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sldIdLst>
    <p:sldId id="256" r:id="rId2"/>
    <p:sldId id="377" r:id="rId3"/>
    <p:sldId id="397" r:id="rId4"/>
    <p:sldId id="288" r:id="rId5"/>
    <p:sldId id="356" r:id="rId6"/>
    <p:sldId id="443" r:id="rId7"/>
    <p:sldId id="444" r:id="rId8"/>
    <p:sldId id="437" r:id="rId9"/>
    <p:sldId id="391" r:id="rId10"/>
    <p:sldId id="396" r:id="rId11"/>
    <p:sldId id="411" r:id="rId12"/>
    <p:sldId id="412" r:id="rId13"/>
    <p:sldId id="382" r:id="rId14"/>
    <p:sldId id="536" r:id="rId15"/>
    <p:sldId id="533" r:id="rId16"/>
    <p:sldId id="534" r:id="rId17"/>
    <p:sldId id="535" r:id="rId18"/>
    <p:sldId id="537" r:id="rId19"/>
    <p:sldId id="464" r:id="rId20"/>
    <p:sldId id="436" r:id="rId21"/>
    <p:sldId id="394" r:id="rId22"/>
    <p:sldId id="504" r:id="rId23"/>
    <p:sldId id="427" r:id="rId24"/>
    <p:sldId id="430" r:id="rId25"/>
    <p:sldId id="431" r:id="rId26"/>
    <p:sldId id="518" r:id="rId27"/>
    <p:sldId id="538" r:id="rId28"/>
    <p:sldId id="539" r:id="rId29"/>
    <p:sldId id="540" r:id="rId30"/>
    <p:sldId id="541" r:id="rId31"/>
    <p:sldId id="542" r:id="rId32"/>
    <p:sldId id="520" r:id="rId33"/>
    <p:sldId id="522" r:id="rId34"/>
    <p:sldId id="445" r:id="rId35"/>
    <p:sldId id="355" r:id="rId36"/>
    <p:sldId id="438" r:id="rId37"/>
    <p:sldId id="439" r:id="rId38"/>
    <p:sldId id="338" r:id="rId39"/>
    <p:sldId id="295"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72B5BC9-8F93-46C8-8DFC-42CA98AEF83F}" v="93" dt="2020-08-03T16:14:33.448"/>
    <p1510:client id="{DD33FB9D-F209-4017-B06C-D935999B59CC}" v="1" dt="2020-08-03T13:18:37.64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3" d="100"/>
          <a:sy n="113" d="100"/>
        </p:scale>
        <p:origin x="47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re" userId="292681fbcdc3e57d" providerId="LiveId" clId="{DD33FB9D-F209-4017-B06C-D935999B59CC}"/>
    <pc:docChg chg="modSld">
      <pc:chgData name="Alexandre" userId="292681fbcdc3e57d" providerId="LiveId" clId="{DD33FB9D-F209-4017-B06C-D935999B59CC}" dt="2020-08-03T13:18:47.515" v="42" actId="20577"/>
      <pc:docMkLst>
        <pc:docMk/>
      </pc:docMkLst>
      <pc:sldChg chg="modSp mod">
        <pc:chgData name="Alexandre" userId="292681fbcdc3e57d" providerId="LiveId" clId="{DD33FB9D-F209-4017-B06C-D935999B59CC}" dt="2020-08-03T13:18:47.515" v="42" actId="20577"/>
        <pc:sldMkLst>
          <pc:docMk/>
          <pc:sldMk cId="1354799491" sldId="288"/>
        </pc:sldMkLst>
        <pc:spChg chg="mod">
          <ac:chgData name="Alexandre" userId="292681fbcdc3e57d" providerId="LiveId" clId="{DD33FB9D-F209-4017-B06C-D935999B59CC}" dt="2020-08-03T13:18:47.515" v="42" actId="20577"/>
          <ac:spMkLst>
            <pc:docMk/>
            <pc:sldMk cId="1354799491" sldId="288"/>
            <ac:spMk id="2" creationId="{013A25ED-A73B-4995-BF5E-DAC9D58E72E7}"/>
          </ac:spMkLst>
        </pc:spChg>
      </pc:sldChg>
      <pc:sldChg chg="modSp mod">
        <pc:chgData name="Alexandre" userId="292681fbcdc3e57d" providerId="LiveId" clId="{DD33FB9D-F209-4017-B06C-D935999B59CC}" dt="2020-08-03T13:18:15.435" v="0" actId="20577"/>
        <pc:sldMkLst>
          <pc:docMk/>
          <pc:sldMk cId="567462011" sldId="342"/>
        </pc:sldMkLst>
        <pc:spChg chg="mod">
          <ac:chgData name="Alexandre" userId="292681fbcdc3e57d" providerId="LiveId" clId="{DD33FB9D-F209-4017-B06C-D935999B59CC}" dt="2020-08-03T13:18:15.435" v="0" actId="20577"/>
          <ac:spMkLst>
            <pc:docMk/>
            <pc:sldMk cId="567462011" sldId="342"/>
            <ac:spMk id="3" creationId="{8D8073EF-8488-4625-AA32-BC10797530CC}"/>
          </ac:spMkLst>
        </pc:spChg>
      </pc:sldChg>
      <pc:sldChg chg="modSp mod">
        <pc:chgData name="Alexandre" userId="292681fbcdc3e57d" providerId="LiveId" clId="{DD33FB9D-F209-4017-B06C-D935999B59CC}" dt="2020-08-03T13:18:37.642" v="11" actId="207"/>
        <pc:sldMkLst>
          <pc:docMk/>
          <pc:sldMk cId="2912984733" sldId="358"/>
        </pc:sldMkLst>
        <pc:spChg chg="mod">
          <ac:chgData name="Alexandre" userId="292681fbcdc3e57d" providerId="LiveId" clId="{DD33FB9D-F209-4017-B06C-D935999B59CC}" dt="2020-08-03T13:18:37.642" v="11" actId="207"/>
          <ac:spMkLst>
            <pc:docMk/>
            <pc:sldMk cId="2912984733" sldId="358"/>
            <ac:spMk id="3" creationId="{9335DBB8-2740-497E-A765-42B344105EA3}"/>
          </ac:spMkLst>
        </pc:spChg>
      </pc:sldChg>
    </pc:docChg>
  </pc:docChgLst>
  <pc:docChgLst>
    <pc:chgData name="Alexandre" userId="292681fbcdc3e57d" providerId="LiveId" clId="{A72B5BC9-8F93-46C8-8DFC-42CA98AEF83F}"/>
    <pc:docChg chg="custSel addSld delSld modSld sldOrd">
      <pc:chgData name="Alexandre" userId="292681fbcdc3e57d" providerId="LiveId" clId="{A72B5BC9-8F93-46C8-8DFC-42CA98AEF83F}" dt="2020-08-03T16:15:18.466" v="1099" actId="20577"/>
      <pc:docMkLst>
        <pc:docMk/>
      </pc:docMkLst>
      <pc:sldChg chg="modSp mod">
        <pc:chgData name="Alexandre" userId="292681fbcdc3e57d" providerId="LiveId" clId="{A72B5BC9-8F93-46C8-8DFC-42CA98AEF83F}" dt="2020-08-03T16:08:37.087" v="559" actId="12"/>
        <pc:sldMkLst>
          <pc:docMk/>
          <pc:sldMk cId="2264747300" sldId="295"/>
        </pc:sldMkLst>
        <pc:spChg chg="mod">
          <ac:chgData name="Alexandre" userId="292681fbcdc3e57d" providerId="LiveId" clId="{A72B5BC9-8F93-46C8-8DFC-42CA98AEF83F}" dt="2020-08-03T16:08:37.087" v="559" actId="12"/>
          <ac:spMkLst>
            <pc:docMk/>
            <pc:sldMk cId="2264747300" sldId="295"/>
            <ac:spMk id="3" creationId="{F0C5BA61-FA6D-44F4-AFD8-6C19679B14A0}"/>
          </ac:spMkLst>
        </pc:spChg>
      </pc:sldChg>
      <pc:sldChg chg="modSp mod ord">
        <pc:chgData name="Alexandre" userId="292681fbcdc3e57d" providerId="LiveId" clId="{A72B5BC9-8F93-46C8-8DFC-42CA98AEF83F}" dt="2020-08-03T14:58:59.365" v="144" actId="20577"/>
        <pc:sldMkLst>
          <pc:docMk/>
          <pc:sldMk cId="567462011" sldId="342"/>
        </pc:sldMkLst>
        <pc:spChg chg="mod">
          <ac:chgData name="Alexandre" userId="292681fbcdc3e57d" providerId="LiveId" clId="{A72B5BC9-8F93-46C8-8DFC-42CA98AEF83F}" dt="2020-08-03T14:58:59.365" v="144" actId="20577"/>
          <ac:spMkLst>
            <pc:docMk/>
            <pc:sldMk cId="567462011" sldId="342"/>
            <ac:spMk id="3" creationId="{8D8073EF-8488-4625-AA32-BC10797530CC}"/>
          </ac:spMkLst>
        </pc:spChg>
      </pc:sldChg>
      <pc:sldChg chg="modSp mod">
        <pc:chgData name="Alexandre" userId="292681fbcdc3e57d" providerId="LiveId" clId="{A72B5BC9-8F93-46C8-8DFC-42CA98AEF83F}" dt="2020-08-03T13:25:57.258" v="59" actId="20577"/>
        <pc:sldMkLst>
          <pc:docMk/>
          <pc:sldMk cId="2543135487" sldId="355"/>
        </pc:sldMkLst>
        <pc:spChg chg="mod">
          <ac:chgData name="Alexandre" userId="292681fbcdc3e57d" providerId="LiveId" clId="{A72B5BC9-8F93-46C8-8DFC-42CA98AEF83F}" dt="2020-08-03T13:25:57.258" v="59" actId="20577"/>
          <ac:spMkLst>
            <pc:docMk/>
            <pc:sldMk cId="2543135487" sldId="355"/>
            <ac:spMk id="3" creationId="{541C94F4-E539-4DCC-9282-A3EFA1FC58F8}"/>
          </ac:spMkLst>
        </pc:spChg>
      </pc:sldChg>
      <pc:sldChg chg="modSp mod">
        <pc:chgData name="Alexandre" userId="292681fbcdc3e57d" providerId="LiveId" clId="{A72B5BC9-8F93-46C8-8DFC-42CA98AEF83F}" dt="2020-08-03T16:14:41.811" v="1089" actId="20577"/>
        <pc:sldMkLst>
          <pc:docMk/>
          <pc:sldMk cId="494344628" sldId="356"/>
        </pc:sldMkLst>
        <pc:spChg chg="mod">
          <ac:chgData name="Alexandre" userId="292681fbcdc3e57d" providerId="LiveId" clId="{A72B5BC9-8F93-46C8-8DFC-42CA98AEF83F}" dt="2020-08-03T16:14:41.811" v="1089" actId="20577"/>
          <ac:spMkLst>
            <pc:docMk/>
            <pc:sldMk cId="494344628" sldId="356"/>
            <ac:spMk id="3" creationId="{9335DBB8-2740-497E-A765-42B344105EA3}"/>
          </ac:spMkLst>
        </pc:spChg>
      </pc:sldChg>
      <pc:sldChg chg="del">
        <pc:chgData name="Alexandre" userId="292681fbcdc3e57d" providerId="LiveId" clId="{A72B5BC9-8F93-46C8-8DFC-42CA98AEF83F}" dt="2020-08-03T14:58:37.777" v="89" actId="47"/>
        <pc:sldMkLst>
          <pc:docMk/>
          <pc:sldMk cId="2979538810" sldId="357"/>
        </pc:sldMkLst>
      </pc:sldChg>
      <pc:sldChg chg="del">
        <pc:chgData name="Alexandre" userId="292681fbcdc3e57d" providerId="LiveId" clId="{A72B5BC9-8F93-46C8-8DFC-42CA98AEF83F}" dt="2020-08-03T14:58:37.777" v="89" actId="47"/>
        <pc:sldMkLst>
          <pc:docMk/>
          <pc:sldMk cId="2912984733" sldId="358"/>
        </pc:sldMkLst>
      </pc:sldChg>
      <pc:sldChg chg="modSp mod">
        <pc:chgData name="Alexandre" userId="292681fbcdc3e57d" providerId="LiveId" clId="{A72B5BC9-8F93-46C8-8DFC-42CA98AEF83F}" dt="2020-08-03T16:13:06.708" v="1085"/>
        <pc:sldMkLst>
          <pc:docMk/>
          <pc:sldMk cId="3843224888" sldId="365"/>
        </pc:sldMkLst>
        <pc:spChg chg="mod">
          <ac:chgData name="Alexandre" userId="292681fbcdc3e57d" providerId="LiveId" clId="{A72B5BC9-8F93-46C8-8DFC-42CA98AEF83F}" dt="2020-08-03T16:13:06.708" v="1085"/>
          <ac:spMkLst>
            <pc:docMk/>
            <pc:sldMk cId="3843224888" sldId="365"/>
            <ac:spMk id="2" creationId="{572C03C1-E3EF-442A-8F77-7AFF14E2164A}"/>
          </ac:spMkLst>
        </pc:spChg>
        <pc:spChg chg="mod">
          <ac:chgData name="Alexandre" userId="292681fbcdc3e57d" providerId="LiveId" clId="{A72B5BC9-8F93-46C8-8DFC-42CA98AEF83F}" dt="2020-08-03T16:13:06.708" v="1085"/>
          <ac:spMkLst>
            <pc:docMk/>
            <pc:sldMk cId="3843224888" sldId="365"/>
            <ac:spMk id="3" creationId="{D84BA1B3-475F-4C0C-B71C-92FA24D47CE2}"/>
          </ac:spMkLst>
        </pc:spChg>
      </pc:sldChg>
      <pc:sldChg chg="modSp">
        <pc:chgData name="Alexandre" userId="292681fbcdc3e57d" providerId="LiveId" clId="{A72B5BC9-8F93-46C8-8DFC-42CA98AEF83F}" dt="2020-08-03T16:13:06.708" v="1085"/>
        <pc:sldMkLst>
          <pc:docMk/>
          <pc:sldMk cId="1568691012" sldId="366"/>
        </pc:sldMkLst>
        <pc:spChg chg="mod">
          <ac:chgData name="Alexandre" userId="292681fbcdc3e57d" providerId="LiveId" clId="{A72B5BC9-8F93-46C8-8DFC-42CA98AEF83F}" dt="2020-08-03T16:13:06.708" v="1085"/>
          <ac:spMkLst>
            <pc:docMk/>
            <pc:sldMk cId="1568691012" sldId="366"/>
            <ac:spMk id="2" creationId="{572C03C1-E3EF-442A-8F77-7AFF14E2164A}"/>
          </ac:spMkLst>
        </pc:spChg>
      </pc:sldChg>
      <pc:sldChg chg="add">
        <pc:chgData name="Alexandre" userId="292681fbcdc3e57d" providerId="LiveId" clId="{A72B5BC9-8F93-46C8-8DFC-42CA98AEF83F}" dt="2020-08-03T14:58:22.173" v="86"/>
        <pc:sldMkLst>
          <pc:docMk/>
          <pc:sldMk cId="1032799825" sldId="377"/>
        </pc:sldMkLst>
      </pc:sldChg>
      <pc:sldChg chg="modSp add mod">
        <pc:chgData name="Alexandre" userId="292681fbcdc3e57d" providerId="LiveId" clId="{A72B5BC9-8F93-46C8-8DFC-42CA98AEF83F}" dt="2020-08-03T16:14:39.154" v="1088" actId="20577"/>
        <pc:sldMkLst>
          <pc:docMk/>
          <pc:sldMk cId="1339922694" sldId="397"/>
        </pc:sldMkLst>
        <pc:spChg chg="mod">
          <ac:chgData name="Alexandre" userId="292681fbcdc3e57d" providerId="LiveId" clId="{A72B5BC9-8F93-46C8-8DFC-42CA98AEF83F}" dt="2020-08-03T16:14:39.154" v="1088" actId="20577"/>
          <ac:spMkLst>
            <pc:docMk/>
            <pc:sldMk cId="1339922694" sldId="397"/>
            <ac:spMk id="3" creationId="{D192C6B3-550F-44AE-ACFD-8B9BCDF42FC4}"/>
          </ac:spMkLst>
        </pc:spChg>
      </pc:sldChg>
      <pc:sldChg chg="del">
        <pc:chgData name="Alexandre" userId="292681fbcdc3e57d" providerId="LiveId" clId="{A72B5BC9-8F93-46C8-8DFC-42CA98AEF83F}" dt="2020-08-03T16:09:33.970" v="732" actId="2696"/>
        <pc:sldMkLst>
          <pc:docMk/>
          <pc:sldMk cId="3022228580" sldId="400"/>
        </pc:sldMkLst>
      </pc:sldChg>
      <pc:sldChg chg="modSp del">
        <pc:chgData name="Alexandre" userId="292681fbcdc3e57d" providerId="LiveId" clId="{A72B5BC9-8F93-46C8-8DFC-42CA98AEF83F}" dt="2020-08-03T16:09:33.970" v="732" actId="2696"/>
        <pc:sldMkLst>
          <pc:docMk/>
          <pc:sldMk cId="1797010449" sldId="401"/>
        </pc:sldMkLst>
        <pc:spChg chg="mod">
          <ac:chgData name="Alexandre" userId="292681fbcdc3e57d" providerId="LiveId" clId="{A72B5BC9-8F93-46C8-8DFC-42CA98AEF83F}" dt="2020-08-03T13:25:38.198" v="43"/>
          <ac:spMkLst>
            <pc:docMk/>
            <pc:sldMk cId="1797010449" sldId="401"/>
            <ac:spMk id="2" creationId="{A0F56C14-AB6D-4DC9-AD73-441AD2AF1F23}"/>
          </ac:spMkLst>
        </pc:spChg>
        <pc:spChg chg="mod">
          <ac:chgData name="Alexandre" userId="292681fbcdc3e57d" providerId="LiveId" clId="{A72B5BC9-8F93-46C8-8DFC-42CA98AEF83F}" dt="2020-08-03T13:25:38.198" v="43"/>
          <ac:spMkLst>
            <pc:docMk/>
            <pc:sldMk cId="1797010449" sldId="401"/>
            <ac:spMk id="3" creationId="{C9B169B5-B891-40BC-8CF3-59344DCBC8CF}"/>
          </ac:spMkLst>
        </pc:spChg>
      </pc:sldChg>
      <pc:sldChg chg="modSp del">
        <pc:chgData name="Alexandre" userId="292681fbcdc3e57d" providerId="LiveId" clId="{A72B5BC9-8F93-46C8-8DFC-42CA98AEF83F}" dt="2020-08-03T16:09:33.970" v="732" actId="2696"/>
        <pc:sldMkLst>
          <pc:docMk/>
          <pc:sldMk cId="780857873" sldId="403"/>
        </pc:sldMkLst>
        <pc:spChg chg="mod">
          <ac:chgData name="Alexandre" userId="292681fbcdc3e57d" providerId="LiveId" clId="{A72B5BC9-8F93-46C8-8DFC-42CA98AEF83F}" dt="2020-08-03T13:25:38.198" v="43"/>
          <ac:spMkLst>
            <pc:docMk/>
            <pc:sldMk cId="780857873" sldId="403"/>
            <ac:spMk id="2" creationId="{97B8CFEB-A5F5-46D4-9287-77312617905F}"/>
          </ac:spMkLst>
        </pc:spChg>
        <pc:spChg chg="mod">
          <ac:chgData name="Alexandre" userId="292681fbcdc3e57d" providerId="LiveId" clId="{A72B5BC9-8F93-46C8-8DFC-42CA98AEF83F}" dt="2020-08-03T13:25:38.198" v="43"/>
          <ac:spMkLst>
            <pc:docMk/>
            <pc:sldMk cId="780857873" sldId="403"/>
            <ac:spMk id="3" creationId="{6F464D1A-78D7-4EB8-A157-493459B32F6A}"/>
          </ac:spMkLst>
        </pc:spChg>
      </pc:sldChg>
      <pc:sldChg chg="modSp del">
        <pc:chgData name="Alexandre" userId="292681fbcdc3e57d" providerId="LiveId" clId="{A72B5BC9-8F93-46C8-8DFC-42CA98AEF83F}" dt="2020-08-03T16:09:33.970" v="732" actId="2696"/>
        <pc:sldMkLst>
          <pc:docMk/>
          <pc:sldMk cId="3574353919" sldId="404"/>
        </pc:sldMkLst>
        <pc:spChg chg="mod">
          <ac:chgData name="Alexandre" userId="292681fbcdc3e57d" providerId="LiveId" clId="{A72B5BC9-8F93-46C8-8DFC-42CA98AEF83F}" dt="2020-08-03T13:25:38.198" v="43"/>
          <ac:spMkLst>
            <pc:docMk/>
            <pc:sldMk cId="3574353919" sldId="404"/>
            <ac:spMk id="2" creationId="{292839A2-B1A0-44EC-AB83-C9C233805F3D}"/>
          </ac:spMkLst>
        </pc:spChg>
        <pc:spChg chg="mod">
          <ac:chgData name="Alexandre" userId="292681fbcdc3e57d" providerId="LiveId" clId="{A72B5BC9-8F93-46C8-8DFC-42CA98AEF83F}" dt="2020-08-03T13:25:38.198" v="43"/>
          <ac:spMkLst>
            <pc:docMk/>
            <pc:sldMk cId="3574353919" sldId="404"/>
            <ac:spMk id="3" creationId="{A4DC6601-8671-4A98-95C8-E376F6DB1694}"/>
          </ac:spMkLst>
        </pc:spChg>
      </pc:sldChg>
      <pc:sldChg chg="modSp del">
        <pc:chgData name="Alexandre" userId="292681fbcdc3e57d" providerId="LiveId" clId="{A72B5BC9-8F93-46C8-8DFC-42CA98AEF83F}" dt="2020-08-03T16:09:33.970" v="732" actId="2696"/>
        <pc:sldMkLst>
          <pc:docMk/>
          <pc:sldMk cId="2940866900" sldId="405"/>
        </pc:sldMkLst>
        <pc:spChg chg="mod">
          <ac:chgData name="Alexandre" userId="292681fbcdc3e57d" providerId="LiveId" clId="{A72B5BC9-8F93-46C8-8DFC-42CA98AEF83F}" dt="2020-08-03T13:25:38.198" v="43"/>
          <ac:spMkLst>
            <pc:docMk/>
            <pc:sldMk cId="2940866900" sldId="405"/>
            <ac:spMk id="2" creationId="{292839A2-B1A0-44EC-AB83-C9C233805F3D}"/>
          </ac:spMkLst>
        </pc:spChg>
      </pc:sldChg>
      <pc:sldChg chg="modSp del">
        <pc:chgData name="Alexandre" userId="292681fbcdc3e57d" providerId="LiveId" clId="{A72B5BC9-8F93-46C8-8DFC-42CA98AEF83F}" dt="2020-08-03T16:09:33.970" v="732" actId="2696"/>
        <pc:sldMkLst>
          <pc:docMk/>
          <pc:sldMk cId="3803686228" sldId="406"/>
        </pc:sldMkLst>
        <pc:spChg chg="mod">
          <ac:chgData name="Alexandre" userId="292681fbcdc3e57d" providerId="LiveId" clId="{A72B5BC9-8F93-46C8-8DFC-42CA98AEF83F}" dt="2020-08-03T13:25:38.198" v="43"/>
          <ac:spMkLst>
            <pc:docMk/>
            <pc:sldMk cId="3803686228" sldId="406"/>
            <ac:spMk id="2" creationId="{292839A2-B1A0-44EC-AB83-C9C233805F3D}"/>
          </ac:spMkLst>
        </pc:spChg>
      </pc:sldChg>
      <pc:sldChg chg="modSp">
        <pc:chgData name="Alexandre" userId="292681fbcdc3e57d" providerId="LiveId" clId="{A72B5BC9-8F93-46C8-8DFC-42CA98AEF83F}" dt="2020-08-03T16:13:06.708" v="1085"/>
        <pc:sldMkLst>
          <pc:docMk/>
          <pc:sldMk cId="1803904561" sldId="425"/>
        </pc:sldMkLst>
        <pc:spChg chg="mod">
          <ac:chgData name="Alexandre" userId="292681fbcdc3e57d" providerId="LiveId" clId="{A72B5BC9-8F93-46C8-8DFC-42CA98AEF83F}" dt="2020-08-03T16:13:06.708" v="1085"/>
          <ac:spMkLst>
            <pc:docMk/>
            <pc:sldMk cId="1803904561" sldId="425"/>
            <ac:spMk id="2" creationId="{572C03C1-E3EF-442A-8F77-7AFF14E2164A}"/>
          </ac:spMkLst>
        </pc:spChg>
      </pc:sldChg>
      <pc:sldChg chg="modSp mod">
        <pc:chgData name="Alexandre" userId="292681fbcdc3e57d" providerId="LiveId" clId="{A72B5BC9-8F93-46C8-8DFC-42CA98AEF83F}" dt="2020-08-03T16:15:14.763" v="1098" actId="20577"/>
        <pc:sldMkLst>
          <pc:docMk/>
          <pc:sldMk cId="2871126480" sldId="430"/>
        </pc:sldMkLst>
        <pc:spChg chg="mod">
          <ac:chgData name="Alexandre" userId="292681fbcdc3e57d" providerId="LiveId" clId="{A72B5BC9-8F93-46C8-8DFC-42CA98AEF83F}" dt="2020-08-03T16:15:14.763" v="1098" actId="20577"/>
          <ac:spMkLst>
            <pc:docMk/>
            <pc:sldMk cId="2871126480" sldId="430"/>
            <ac:spMk id="3" creationId="{EB15B090-9FC7-479B-90F8-8AAAF6171897}"/>
          </ac:spMkLst>
        </pc:spChg>
      </pc:sldChg>
      <pc:sldChg chg="del">
        <pc:chgData name="Alexandre" userId="292681fbcdc3e57d" providerId="LiveId" clId="{A72B5BC9-8F93-46C8-8DFC-42CA98AEF83F}" dt="2020-08-03T13:24:36.608" v="0" actId="47"/>
        <pc:sldMkLst>
          <pc:docMk/>
          <pc:sldMk cId="760726003" sldId="433"/>
        </pc:sldMkLst>
      </pc:sldChg>
      <pc:sldChg chg="modSp add mod">
        <pc:chgData name="Alexandre" userId="292681fbcdc3e57d" providerId="LiveId" clId="{A72B5BC9-8F93-46C8-8DFC-42CA98AEF83F}" dt="2020-08-03T13:24:53.334" v="27" actId="20577"/>
        <pc:sldMkLst>
          <pc:docMk/>
          <pc:sldMk cId="786114621" sldId="436"/>
        </pc:sldMkLst>
        <pc:spChg chg="mod">
          <ac:chgData name="Alexandre" userId="292681fbcdc3e57d" providerId="LiveId" clId="{A72B5BC9-8F93-46C8-8DFC-42CA98AEF83F}" dt="2020-08-03T13:24:53.334" v="27" actId="20577"/>
          <ac:spMkLst>
            <pc:docMk/>
            <pc:sldMk cId="786114621" sldId="436"/>
            <ac:spMk id="2" creationId="{B8292510-CF04-4979-B789-F441D7A8C685}"/>
          </ac:spMkLst>
        </pc:spChg>
      </pc:sldChg>
      <pc:sldChg chg="modSp add mod">
        <pc:chgData name="Alexandre" userId="292681fbcdc3e57d" providerId="LiveId" clId="{A72B5BC9-8F93-46C8-8DFC-42CA98AEF83F}" dt="2020-08-03T13:25:11.104" v="41" actId="20577"/>
        <pc:sldMkLst>
          <pc:docMk/>
          <pc:sldMk cId="3863821739" sldId="437"/>
        </pc:sldMkLst>
        <pc:spChg chg="mod">
          <ac:chgData name="Alexandre" userId="292681fbcdc3e57d" providerId="LiveId" clId="{A72B5BC9-8F93-46C8-8DFC-42CA98AEF83F}" dt="2020-08-03T13:25:11.104" v="41" actId="20577"/>
          <ac:spMkLst>
            <pc:docMk/>
            <pc:sldMk cId="3863821739" sldId="437"/>
            <ac:spMk id="2" creationId="{B8292510-CF04-4979-B789-F441D7A8C685}"/>
          </ac:spMkLst>
        </pc:spChg>
      </pc:sldChg>
      <pc:sldChg chg="modSp add mod">
        <pc:chgData name="Alexandre" userId="292681fbcdc3e57d" providerId="LiveId" clId="{A72B5BC9-8F93-46C8-8DFC-42CA98AEF83F}" dt="2020-08-03T13:25:52.442" v="58" actId="20577"/>
        <pc:sldMkLst>
          <pc:docMk/>
          <pc:sldMk cId="1143115611" sldId="438"/>
        </pc:sldMkLst>
        <pc:spChg chg="mod">
          <ac:chgData name="Alexandre" userId="292681fbcdc3e57d" providerId="LiveId" clId="{A72B5BC9-8F93-46C8-8DFC-42CA98AEF83F}" dt="2020-08-03T13:25:52.442" v="58" actId="20577"/>
          <ac:spMkLst>
            <pc:docMk/>
            <pc:sldMk cId="1143115611" sldId="438"/>
            <ac:spMk id="2" creationId="{DB83EF82-3B40-4817-9291-650FC90FE83B}"/>
          </ac:spMkLst>
        </pc:spChg>
      </pc:sldChg>
      <pc:sldChg chg="modSp new mod">
        <pc:chgData name="Alexandre" userId="292681fbcdc3e57d" providerId="LiveId" clId="{A72B5BC9-8F93-46C8-8DFC-42CA98AEF83F}" dt="2020-08-03T16:15:18.466" v="1099" actId="20577"/>
        <pc:sldMkLst>
          <pc:docMk/>
          <pc:sldMk cId="3922374220" sldId="439"/>
        </pc:sldMkLst>
        <pc:spChg chg="mod">
          <ac:chgData name="Alexandre" userId="292681fbcdc3e57d" providerId="LiveId" clId="{A72B5BC9-8F93-46C8-8DFC-42CA98AEF83F}" dt="2020-08-03T16:09:24.389" v="731"/>
          <ac:spMkLst>
            <pc:docMk/>
            <pc:sldMk cId="3922374220" sldId="439"/>
            <ac:spMk id="2" creationId="{C5E4BE0A-5D80-403B-8816-46422F8B9524}"/>
          </ac:spMkLst>
        </pc:spChg>
        <pc:spChg chg="mod">
          <ac:chgData name="Alexandre" userId="292681fbcdc3e57d" providerId="LiveId" clId="{A72B5BC9-8F93-46C8-8DFC-42CA98AEF83F}" dt="2020-08-03T16:15:18.466" v="1099" actId="20577"/>
          <ac:spMkLst>
            <pc:docMk/>
            <pc:sldMk cId="3922374220" sldId="439"/>
            <ac:spMk id="3" creationId="{EADC211C-010C-49D7-94CB-C1262470C4E4}"/>
          </ac:spMkLst>
        </pc:spChg>
      </pc:sldChg>
      <pc:sldChg chg="add">
        <pc:chgData name="Alexandre" userId="292681fbcdc3e57d" providerId="LiveId" clId="{A72B5BC9-8F93-46C8-8DFC-42CA98AEF83F}" dt="2020-08-03T14:58:22.173" v="86"/>
        <pc:sldMkLst>
          <pc:docMk/>
          <pc:sldMk cId="3048076461" sldId="440"/>
        </pc:sldMkLst>
      </pc:sldChg>
      <pc:sldChg chg="modSp new mod">
        <pc:chgData name="Alexandre" userId="292681fbcdc3e57d" providerId="LiveId" clId="{A72B5BC9-8F93-46C8-8DFC-42CA98AEF83F}" dt="2020-08-03T16:14:52.290" v="1091" actId="20577"/>
        <pc:sldMkLst>
          <pc:docMk/>
          <pc:sldMk cId="655877371" sldId="441"/>
        </pc:sldMkLst>
        <pc:spChg chg="mod">
          <ac:chgData name="Alexandre" userId="292681fbcdc3e57d" providerId="LiveId" clId="{A72B5BC9-8F93-46C8-8DFC-42CA98AEF83F}" dt="2020-08-03T16:13:06.708" v="1085"/>
          <ac:spMkLst>
            <pc:docMk/>
            <pc:sldMk cId="655877371" sldId="441"/>
            <ac:spMk id="2" creationId="{29627AA0-7F09-4025-AA8A-CFE4D076CCDC}"/>
          </ac:spMkLst>
        </pc:spChg>
        <pc:spChg chg="mod">
          <ac:chgData name="Alexandre" userId="292681fbcdc3e57d" providerId="LiveId" clId="{A72B5BC9-8F93-46C8-8DFC-42CA98AEF83F}" dt="2020-08-03T16:14:52.290" v="1091" actId="20577"/>
          <ac:spMkLst>
            <pc:docMk/>
            <pc:sldMk cId="655877371" sldId="441"/>
            <ac:spMk id="3" creationId="{CEE2523B-A41F-4576-9A27-4401762E8491}"/>
          </ac:spMkLst>
        </pc:spChg>
      </pc:sldChg>
      <pc:sldChg chg="modSp add mod">
        <pc:chgData name="Alexandre" userId="292681fbcdc3e57d" providerId="LiveId" clId="{A72B5BC9-8F93-46C8-8DFC-42CA98AEF83F}" dt="2020-08-03T16:13:06.708" v="1085"/>
        <pc:sldMkLst>
          <pc:docMk/>
          <pc:sldMk cId="2339764144" sldId="442"/>
        </pc:sldMkLst>
        <pc:spChg chg="mod">
          <ac:chgData name="Alexandre" userId="292681fbcdc3e57d" providerId="LiveId" clId="{A72B5BC9-8F93-46C8-8DFC-42CA98AEF83F}" dt="2020-08-03T16:13:06.708" v="1085"/>
          <ac:spMkLst>
            <pc:docMk/>
            <pc:sldMk cId="2339764144" sldId="442"/>
            <ac:spMk id="2" creationId="{572C03C1-E3EF-442A-8F77-7AFF14E2164A}"/>
          </ac:spMkLst>
        </pc:spChg>
        <pc:spChg chg="mod">
          <ac:chgData name="Alexandre" userId="292681fbcdc3e57d" providerId="LiveId" clId="{A72B5BC9-8F93-46C8-8DFC-42CA98AEF83F}" dt="2020-08-03T16:11:53.177" v="759" actId="20577"/>
          <ac:spMkLst>
            <pc:docMk/>
            <pc:sldMk cId="2339764144" sldId="442"/>
            <ac:spMk id="3" creationId="{D84BA1B3-475F-4C0C-B71C-92FA24D47CE2}"/>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fr-FR"/>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Modifier le style des sous-titres du masque</a:t>
            </a:r>
            <a:endParaRPr lang="en-US" dirty="0"/>
          </a:p>
        </p:txBody>
      </p:sp>
      <p:sp>
        <p:nvSpPr>
          <p:cNvPr id="4" name="Date Placeholder 3"/>
          <p:cNvSpPr>
            <a:spLocks noGrp="1"/>
          </p:cNvSpPr>
          <p:nvPr>
            <p:ph type="dt" sz="half" idx="10"/>
          </p:nvPr>
        </p:nvSpPr>
        <p:spPr/>
        <p:txBody>
          <a:bodyPr/>
          <a:lstStyle/>
          <a:p>
            <a:fld id="{54B672B9-68DD-4657-BB20-2A53211C3247}" type="datetimeFigureOut">
              <a:rPr lang="en-CA" smtClean="0"/>
              <a:t>2026-08-06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FEB8A30-D10F-4CA7-B6F4-40907D055F8D}" type="slidenum">
              <a:rPr lang="en-CA" smtClean="0"/>
              <a:t>‹#›</a:t>
            </a:fld>
            <a:endParaRPr lang="en-CA"/>
          </a:p>
        </p:txBody>
      </p:sp>
    </p:spTree>
    <p:extLst>
      <p:ext uri="{BB962C8B-B14F-4D97-AF65-F5344CB8AC3E}">
        <p14:creationId xmlns:p14="http://schemas.microsoft.com/office/powerpoint/2010/main" val="671946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54B672B9-68DD-4657-BB20-2A53211C3247}" type="datetimeFigureOut">
              <a:rPr lang="en-CA" smtClean="0"/>
              <a:t>2026-08-06</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9FEB8A30-D10F-4CA7-B6F4-40907D055F8D}" type="slidenum">
              <a:rPr lang="en-CA" smtClean="0"/>
              <a:t>‹#›</a:t>
            </a:fld>
            <a:endParaRPr lang="en-CA"/>
          </a:p>
        </p:txBody>
      </p:sp>
    </p:spTree>
    <p:extLst>
      <p:ext uri="{BB962C8B-B14F-4D97-AF65-F5344CB8AC3E}">
        <p14:creationId xmlns:p14="http://schemas.microsoft.com/office/powerpoint/2010/main" val="15085668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fr-FR"/>
              <a:t>Modifiez le style du titre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4" name="Date Placeholder 3"/>
          <p:cNvSpPr>
            <a:spLocks noGrp="1"/>
          </p:cNvSpPr>
          <p:nvPr>
            <p:ph type="dt" sz="half" idx="10"/>
          </p:nvPr>
        </p:nvSpPr>
        <p:spPr/>
        <p:txBody>
          <a:bodyPr/>
          <a:lstStyle/>
          <a:p>
            <a:fld id="{54B672B9-68DD-4657-BB20-2A53211C3247}" type="datetimeFigureOut">
              <a:rPr lang="en-CA" smtClean="0"/>
              <a:t>2026-08-06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FEB8A30-D10F-4CA7-B6F4-40907D055F8D}" type="slidenum">
              <a:rPr lang="en-CA" smtClean="0"/>
              <a:t>‹#›</a:t>
            </a:fld>
            <a:endParaRPr lang="en-CA"/>
          </a:p>
        </p:txBody>
      </p:sp>
    </p:spTree>
    <p:extLst>
      <p:ext uri="{BB962C8B-B14F-4D97-AF65-F5344CB8AC3E}">
        <p14:creationId xmlns:p14="http://schemas.microsoft.com/office/powerpoint/2010/main" val="9886697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fr-FR"/>
              <a:t>Modifiez le style du titre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4" name="Date Placeholder 3"/>
          <p:cNvSpPr>
            <a:spLocks noGrp="1"/>
          </p:cNvSpPr>
          <p:nvPr>
            <p:ph type="dt" sz="half" idx="10"/>
          </p:nvPr>
        </p:nvSpPr>
        <p:spPr/>
        <p:txBody>
          <a:bodyPr/>
          <a:lstStyle/>
          <a:p>
            <a:fld id="{54B672B9-68DD-4657-BB20-2A53211C3247}" type="datetimeFigureOut">
              <a:rPr lang="en-CA" smtClean="0"/>
              <a:t>2026-08-06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FEB8A30-D10F-4CA7-B6F4-40907D055F8D}" type="slidenum">
              <a:rPr lang="en-CA" smtClean="0"/>
              <a:t>‹#›</a:t>
            </a:fld>
            <a:endParaRPr lang="en-CA"/>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1335402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54B672B9-68DD-4657-BB20-2A53211C3247}" type="datetimeFigureOut">
              <a:rPr lang="en-CA" smtClean="0"/>
              <a:t>2026-08-06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FEB8A30-D10F-4CA7-B6F4-40907D055F8D}" type="slidenum">
              <a:rPr lang="en-CA" smtClean="0"/>
              <a:t>‹#›</a:t>
            </a:fld>
            <a:endParaRPr lang="en-CA"/>
          </a:p>
        </p:txBody>
      </p:sp>
    </p:spTree>
    <p:extLst>
      <p:ext uri="{BB962C8B-B14F-4D97-AF65-F5344CB8AC3E}">
        <p14:creationId xmlns:p14="http://schemas.microsoft.com/office/powerpoint/2010/main" val="39879529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a:t>Modifiez le style du titre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4B672B9-68DD-4657-BB20-2A53211C3247}" type="datetimeFigureOut">
              <a:rPr lang="en-CA" smtClean="0"/>
              <a:t>2026-08-06</a:t>
            </a:fld>
            <a:endParaRPr lang="en-CA"/>
          </a:p>
        </p:txBody>
      </p:sp>
      <p:sp>
        <p:nvSpPr>
          <p:cNvPr id="4"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FEB8A30-D10F-4CA7-B6F4-40907D055F8D}" type="slidenum">
              <a:rPr lang="en-CA" smtClean="0"/>
              <a:t>‹#›</a:t>
            </a:fld>
            <a:endParaRPr lang="en-CA"/>
          </a:p>
        </p:txBody>
      </p:sp>
    </p:spTree>
    <p:extLst>
      <p:ext uri="{BB962C8B-B14F-4D97-AF65-F5344CB8AC3E}">
        <p14:creationId xmlns:p14="http://schemas.microsoft.com/office/powerpoint/2010/main" val="100536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a:t>Modifiez le style du titre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4B672B9-68DD-4657-BB20-2A53211C3247}" type="datetimeFigureOut">
              <a:rPr lang="en-CA" smtClean="0"/>
              <a:t>2026-08-06</a:t>
            </a:fld>
            <a:endParaRPr lang="en-CA"/>
          </a:p>
        </p:txBody>
      </p:sp>
      <p:sp>
        <p:nvSpPr>
          <p:cNvPr id="4"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FEB8A30-D10F-4CA7-B6F4-40907D055F8D}" type="slidenum">
              <a:rPr lang="en-CA" smtClean="0"/>
              <a:t>‹#›</a:t>
            </a:fld>
            <a:endParaRPr lang="en-CA"/>
          </a:p>
        </p:txBody>
      </p:sp>
    </p:spTree>
    <p:extLst>
      <p:ext uri="{BB962C8B-B14F-4D97-AF65-F5344CB8AC3E}">
        <p14:creationId xmlns:p14="http://schemas.microsoft.com/office/powerpoint/2010/main" val="9288137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4B672B9-68DD-4657-BB20-2A53211C3247}" type="datetimeFigureOut">
              <a:rPr lang="en-CA" smtClean="0"/>
              <a:t>2026-08-06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FEB8A30-D10F-4CA7-B6F4-40907D055F8D}" type="slidenum">
              <a:rPr lang="en-CA" smtClean="0"/>
              <a:t>‹#›</a:t>
            </a:fld>
            <a:endParaRPr lang="en-CA"/>
          </a:p>
        </p:txBody>
      </p:sp>
    </p:spTree>
    <p:extLst>
      <p:ext uri="{BB962C8B-B14F-4D97-AF65-F5344CB8AC3E}">
        <p14:creationId xmlns:p14="http://schemas.microsoft.com/office/powerpoint/2010/main" val="4953932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fr-FR"/>
              <a:t>Modifiez le style du titre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4B672B9-68DD-4657-BB20-2A53211C3247}" type="datetimeFigureOut">
              <a:rPr lang="en-CA" smtClean="0"/>
              <a:t>2026-08-06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FEB8A30-D10F-4CA7-B6F4-40907D055F8D}" type="slidenum">
              <a:rPr lang="en-CA" smtClean="0"/>
              <a:t>‹#›</a:t>
            </a:fld>
            <a:endParaRPr lang="en-CA"/>
          </a:p>
        </p:txBody>
      </p:sp>
    </p:spTree>
    <p:extLst>
      <p:ext uri="{BB962C8B-B14F-4D97-AF65-F5344CB8AC3E}">
        <p14:creationId xmlns:p14="http://schemas.microsoft.com/office/powerpoint/2010/main" val="39090346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4B672B9-68DD-4657-BB20-2A53211C3247}" type="datetimeFigureOut">
              <a:rPr lang="en-CA" smtClean="0"/>
              <a:t>2026-08-06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FEB8A30-D10F-4CA7-B6F4-40907D055F8D}" type="slidenum">
              <a:rPr lang="en-CA" smtClean="0"/>
              <a:t>‹#›</a:t>
            </a:fld>
            <a:endParaRPr lang="en-CA"/>
          </a:p>
        </p:txBody>
      </p:sp>
    </p:spTree>
    <p:extLst>
      <p:ext uri="{BB962C8B-B14F-4D97-AF65-F5344CB8AC3E}">
        <p14:creationId xmlns:p14="http://schemas.microsoft.com/office/powerpoint/2010/main" val="31205658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54B672B9-68DD-4657-BB20-2A53211C3247}" type="datetimeFigureOut">
              <a:rPr lang="en-CA" smtClean="0"/>
              <a:t>2026-08-06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FEB8A30-D10F-4CA7-B6F4-40907D055F8D}" type="slidenum">
              <a:rPr lang="en-CA" smtClean="0"/>
              <a:t>‹#›</a:t>
            </a:fld>
            <a:endParaRPr lang="en-CA"/>
          </a:p>
        </p:txBody>
      </p:sp>
    </p:spTree>
    <p:extLst>
      <p:ext uri="{BB962C8B-B14F-4D97-AF65-F5344CB8AC3E}">
        <p14:creationId xmlns:p14="http://schemas.microsoft.com/office/powerpoint/2010/main" val="15852257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54B672B9-68DD-4657-BB20-2A53211C3247}" type="datetimeFigureOut">
              <a:rPr lang="en-CA" smtClean="0"/>
              <a:t>2026-08-06</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9FEB8A30-D10F-4CA7-B6F4-40907D055F8D}" type="slidenum">
              <a:rPr lang="en-CA" smtClean="0"/>
              <a:t>‹#›</a:t>
            </a:fld>
            <a:endParaRPr lang="en-CA"/>
          </a:p>
        </p:txBody>
      </p:sp>
    </p:spTree>
    <p:extLst>
      <p:ext uri="{BB962C8B-B14F-4D97-AF65-F5344CB8AC3E}">
        <p14:creationId xmlns:p14="http://schemas.microsoft.com/office/powerpoint/2010/main" val="2727942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54B672B9-68DD-4657-BB20-2A53211C3247}" type="datetimeFigureOut">
              <a:rPr lang="en-CA" smtClean="0"/>
              <a:t>2026-08-06</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9FEB8A30-D10F-4CA7-B6F4-40907D055F8D}" type="slidenum">
              <a:rPr lang="en-CA" smtClean="0"/>
              <a:t>‹#›</a:t>
            </a:fld>
            <a:endParaRPr lang="en-CA"/>
          </a:p>
        </p:txBody>
      </p:sp>
    </p:spTree>
    <p:extLst>
      <p:ext uri="{BB962C8B-B14F-4D97-AF65-F5344CB8AC3E}">
        <p14:creationId xmlns:p14="http://schemas.microsoft.com/office/powerpoint/2010/main" val="23942623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7" name="Date Placeholder 2"/>
          <p:cNvSpPr>
            <a:spLocks noGrp="1"/>
          </p:cNvSpPr>
          <p:nvPr>
            <p:ph type="dt" sz="half" idx="10"/>
          </p:nvPr>
        </p:nvSpPr>
        <p:spPr/>
        <p:txBody>
          <a:bodyPr/>
          <a:lstStyle/>
          <a:p>
            <a:fld id="{54B672B9-68DD-4657-BB20-2A53211C3247}" type="datetimeFigureOut">
              <a:rPr lang="en-CA" smtClean="0"/>
              <a:t>2026-08-06</a:t>
            </a:fld>
            <a:endParaRPr lang="en-CA"/>
          </a:p>
        </p:txBody>
      </p:sp>
      <p:sp>
        <p:nvSpPr>
          <p:cNvPr id="5" name="Footer Placeholder 3"/>
          <p:cNvSpPr>
            <a:spLocks noGrp="1"/>
          </p:cNvSpPr>
          <p:nvPr>
            <p:ph type="ftr" sz="quarter" idx="11"/>
          </p:nvPr>
        </p:nvSpPr>
        <p:spPr/>
        <p:txBody>
          <a:bodyPr/>
          <a:lstStyle/>
          <a:p>
            <a:endParaRPr lang="en-CA"/>
          </a:p>
        </p:txBody>
      </p:sp>
      <p:sp>
        <p:nvSpPr>
          <p:cNvPr id="6" name="Slide Number Placeholder 4"/>
          <p:cNvSpPr>
            <a:spLocks noGrp="1"/>
          </p:cNvSpPr>
          <p:nvPr>
            <p:ph type="sldNum" sz="quarter" idx="12"/>
          </p:nvPr>
        </p:nvSpPr>
        <p:spPr/>
        <p:txBody>
          <a:bodyPr/>
          <a:lstStyle/>
          <a:p>
            <a:fld id="{9FEB8A30-D10F-4CA7-B6F4-40907D055F8D}" type="slidenum">
              <a:rPr lang="en-CA" smtClean="0"/>
              <a:t>‹#›</a:t>
            </a:fld>
            <a:endParaRPr lang="en-CA"/>
          </a:p>
        </p:txBody>
      </p:sp>
    </p:spTree>
    <p:extLst>
      <p:ext uri="{BB962C8B-B14F-4D97-AF65-F5344CB8AC3E}">
        <p14:creationId xmlns:p14="http://schemas.microsoft.com/office/powerpoint/2010/main" val="29720521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54B672B9-68DD-4657-BB20-2A53211C3247}" type="datetimeFigureOut">
              <a:rPr lang="en-CA" smtClean="0"/>
              <a:t>2026-08-06</a:t>
            </a:fld>
            <a:endParaRPr lang="en-CA"/>
          </a:p>
        </p:txBody>
      </p:sp>
      <p:sp>
        <p:nvSpPr>
          <p:cNvPr id="5" name="Footer Placeholder 2"/>
          <p:cNvSpPr>
            <a:spLocks noGrp="1"/>
          </p:cNvSpPr>
          <p:nvPr>
            <p:ph type="ftr" sz="quarter" idx="11"/>
          </p:nvPr>
        </p:nvSpPr>
        <p:spPr/>
        <p:txBody>
          <a:bodyPr/>
          <a:lstStyle/>
          <a:p>
            <a:endParaRPr lang="en-CA"/>
          </a:p>
        </p:txBody>
      </p:sp>
      <p:sp>
        <p:nvSpPr>
          <p:cNvPr id="6" name="Slide Number Placeholder 3"/>
          <p:cNvSpPr>
            <a:spLocks noGrp="1"/>
          </p:cNvSpPr>
          <p:nvPr>
            <p:ph type="sldNum" sz="quarter" idx="12"/>
          </p:nvPr>
        </p:nvSpPr>
        <p:spPr/>
        <p:txBody>
          <a:bodyPr/>
          <a:lstStyle/>
          <a:p>
            <a:fld id="{9FEB8A30-D10F-4CA7-B6F4-40907D055F8D}" type="slidenum">
              <a:rPr lang="en-CA" smtClean="0"/>
              <a:t>‹#›</a:t>
            </a:fld>
            <a:endParaRPr lang="en-CA"/>
          </a:p>
        </p:txBody>
      </p:sp>
    </p:spTree>
    <p:extLst>
      <p:ext uri="{BB962C8B-B14F-4D97-AF65-F5344CB8AC3E}">
        <p14:creationId xmlns:p14="http://schemas.microsoft.com/office/powerpoint/2010/main" val="699350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fr-FR"/>
              <a:t>Modifiez le style du titre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7" name="Date Placeholder 4"/>
          <p:cNvSpPr>
            <a:spLocks noGrp="1"/>
          </p:cNvSpPr>
          <p:nvPr>
            <p:ph type="dt" sz="half" idx="10"/>
          </p:nvPr>
        </p:nvSpPr>
        <p:spPr/>
        <p:txBody>
          <a:bodyPr/>
          <a:lstStyle/>
          <a:p>
            <a:fld id="{54B672B9-68DD-4657-BB20-2A53211C3247}" type="datetimeFigureOut">
              <a:rPr lang="en-CA" smtClean="0"/>
              <a:t>2026-08-06</a:t>
            </a:fld>
            <a:endParaRPr lang="en-CA"/>
          </a:p>
        </p:txBody>
      </p:sp>
      <p:sp>
        <p:nvSpPr>
          <p:cNvPr id="5" name="Footer Placeholder 5"/>
          <p:cNvSpPr>
            <a:spLocks noGrp="1"/>
          </p:cNvSpPr>
          <p:nvPr>
            <p:ph type="ftr" sz="quarter" idx="11"/>
          </p:nvPr>
        </p:nvSpPr>
        <p:spPr/>
        <p:txBody>
          <a:bodyPr/>
          <a:lstStyle/>
          <a:p>
            <a:endParaRPr lang="en-CA"/>
          </a:p>
        </p:txBody>
      </p:sp>
      <p:sp>
        <p:nvSpPr>
          <p:cNvPr id="6" name="Slide Number Placeholder 6"/>
          <p:cNvSpPr>
            <a:spLocks noGrp="1"/>
          </p:cNvSpPr>
          <p:nvPr>
            <p:ph type="sldNum" sz="quarter" idx="12"/>
          </p:nvPr>
        </p:nvSpPr>
        <p:spPr/>
        <p:txBody>
          <a:bodyPr/>
          <a:lstStyle/>
          <a:p>
            <a:fld id="{9FEB8A30-D10F-4CA7-B6F4-40907D055F8D}" type="slidenum">
              <a:rPr lang="en-CA" smtClean="0"/>
              <a:t>‹#›</a:t>
            </a:fld>
            <a:endParaRPr lang="en-CA"/>
          </a:p>
        </p:txBody>
      </p:sp>
    </p:spTree>
    <p:extLst>
      <p:ext uri="{BB962C8B-B14F-4D97-AF65-F5344CB8AC3E}">
        <p14:creationId xmlns:p14="http://schemas.microsoft.com/office/powerpoint/2010/main" val="2805839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fr-FR"/>
              <a:t>Modifiez le style du titre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54B672B9-68DD-4657-BB20-2A53211C3247}" type="datetimeFigureOut">
              <a:rPr lang="en-CA" smtClean="0"/>
              <a:t>2026-08-06</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9FEB8A30-D10F-4CA7-B6F4-40907D055F8D}" type="slidenum">
              <a:rPr lang="en-CA" smtClean="0"/>
              <a:t>‹#›</a:t>
            </a:fld>
            <a:endParaRPr lang="en-CA"/>
          </a:p>
        </p:txBody>
      </p:sp>
    </p:spTree>
    <p:extLst>
      <p:ext uri="{BB962C8B-B14F-4D97-AF65-F5344CB8AC3E}">
        <p14:creationId xmlns:p14="http://schemas.microsoft.com/office/powerpoint/2010/main" val="9194753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fr-FR"/>
              <a:t>Modifiez le style du titre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54B672B9-68DD-4657-BB20-2A53211C3247}" type="datetimeFigureOut">
              <a:rPr lang="en-CA" smtClean="0"/>
              <a:t>2026-08-06</a:t>
            </a:fld>
            <a:endParaRPr lang="en-CA"/>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CA"/>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9FEB8A30-D10F-4CA7-B6F4-40907D055F8D}" type="slidenum">
              <a:rPr lang="en-CA" smtClean="0"/>
              <a:t>‹#›</a:t>
            </a:fld>
            <a:endParaRPr lang="en-CA"/>
          </a:p>
        </p:txBody>
      </p:sp>
    </p:spTree>
    <p:extLst>
      <p:ext uri="{BB962C8B-B14F-4D97-AF65-F5344CB8AC3E}">
        <p14:creationId xmlns:p14="http://schemas.microsoft.com/office/powerpoint/2010/main" val="3835077722"/>
      </p:ext>
    </p:extLst>
  </p:cSld>
  <p:clrMap bg1="dk1" tx1="lt1" bg2="dk2" tx2="lt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6.xml"/><Relationship Id="rId1" Type="http://schemas.openxmlformats.org/officeDocument/2006/relationships/tags" Target="../tags/tag15.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8.xml"/><Relationship Id="rId1" Type="http://schemas.openxmlformats.org/officeDocument/2006/relationships/tags" Target="../tags/tag17.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0.xml"/><Relationship Id="rId1" Type="http://schemas.openxmlformats.org/officeDocument/2006/relationships/tags" Target="../tags/tag19.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2.xml"/><Relationship Id="rId1" Type="http://schemas.openxmlformats.org/officeDocument/2006/relationships/tags" Target="../tags/tag21.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4.xml"/><Relationship Id="rId1" Type="http://schemas.openxmlformats.org/officeDocument/2006/relationships/tags" Target="../tags/tag2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6.xml"/><Relationship Id="rId1" Type="http://schemas.openxmlformats.org/officeDocument/2006/relationships/tags" Target="../tags/tag25.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tags" Target="../tags/tag27.xml"/><Relationship Id="rId5" Type="http://schemas.openxmlformats.org/officeDocument/2006/relationships/image" Target="../media/image7.png"/><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tags" Target="../tags/tag30.xml"/><Relationship Id="rId5" Type="http://schemas.openxmlformats.org/officeDocument/2006/relationships/image" Target="../media/image8.png"/><Relationship Id="rId4"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4.xml"/><Relationship Id="rId1" Type="http://schemas.openxmlformats.org/officeDocument/2006/relationships/tags" Target="../tags/tag33.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6.xml"/><Relationship Id="rId1" Type="http://schemas.openxmlformats.org/officeDocument/2006/relationships/tags" Target="../tags/tag35.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9.xml"/><Relationship Id="rId1" Type="http://schemas.openxmlformats.org/officeDocument/2006/relationships/tags" Target="../tags/tag38.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1.xml"/><Relationship Id="rId1" Type="http://schemas.openxmlformats.org/officeDocument/2006/relationships/tags" Target="../tags/tag40.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3.xml"/><Relationship Id="rId1" Type="http://schemas.openxmlformats.org/officeDocument/2006/relationships/tags" Target="../tags/tag4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5.xml"/><Relationship Id="rId1" Type="http://schemas.openxmlformats.org/officeDocument/2006/relationships/tags" Target="../tags/tag44.xml"/></Relationships>
</file>

<file path=ppt/slides/_rels/slide25.xml.rels><?xml version="1.0" encoding="UTF-8" standalone="yes"?>
<Relationships xmlns="http://schemas.openxmlformats.org/package/2006/relationships"><Relationship Id="rId3" Type="http://schemas.openxmlformats.org/officeDocument/2006/relationships/tags" Target="../tags/tag48.xml"/><Relationship Id="rId2" Type="http://schemas.openxmlformats.org/officeDocument/2006/relationships/tags" Target="../tags/tag47.xml"/><Relationship Id="rId1" Type="http://schemas.openxmlformats.org/officeDocument/2006/relationships/tags" Target="../tags/tag46.xml"/><Relationship Id="rId5" Type="http://schemas.openxmlformats.org/officeDocument/2006/relationships/image" Target="../media/image9.png"/><Relationship Id="rId4"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5" Type="http://schemas.openxmlformats.org/officeDocument/2006/relationships/image" Target="../media/image10.png"/><Relationship Id="rId4"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tags" Target="../tags/tag54.xml"/><Relationship Id="rId2" Type="http://schemas.openxmlformats.org/officeDocument/2006/relationships/tags" Target="../tags/tag53.xml"/><Relationship Id="rId1" Type="http://schemas.openxmlformats.org/officeDocument/2006/relationships/tags" Target="../tags/tag52.xml"/><Relationship Id="rId5" Type="http://schemas.openxmlformats.org/officeDocument/2006/relationships/image" Target="../media/image11.png"/><Relationship Id="rId4"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tags" Target="../tags/tag57.xml"/><Relationship Id="rId7" Type="http://schemas.openxmlformats.org/officeDocument/2006/relationships/image" Target="../media/image13.png"/><Relationship Id="rId2" Type="http://schemas.openxmlformats.org/officeDocument/2006/relationships/tags" Target="../tags/tag56.xml"/><Relationship Id="rId1" Type="http://schemas.openxmlformats.org/officeDocument/2006/relationships/tags" Target="../tags/tag55.xml"/><Relationship Id="rId6" Type="http://schemas.openxmlformats.org/officeDocument/2006/relationships/image" Target="../media/image12.png"/><Relationship Id="rId5" Type="http://schemas.openxmlformats.org/officeDocument/2006/relationships/slideLayout" Target="../slideLayouts/slideLayout2.xml"/><Relationship Id="rId4" Type="http://schemas.openxmlformats.org/officeDocument/2006/relationships/tags" Target="../tags/tag58.xml"/></Relationships>
</file>

<file path=ppt/slides/_rels/slide29.xml.rels><?xml version="1.0" encoding="UTF-8" standalone="yes"?>
<Relationships xmlns="http://schemas.openxmlformats.org/package/2006/relationships"><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tags" Target="../tags/tag59.xml"/><Relationship Id="rId5" Type="http://schemas.openxmlformats.org/officeDocument/2006/relationships/image" Target="../media/image14.png"/><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xml"/><Relationship Id="rId1" Type="http://schemas.openxmlformats.org/officeDocument/2006/relationships/tags" Target="../tags/tag3.xml"/></Relationships>
</file>

<file path=ppt/slides/_rels/slide30.xml.rels><?xml version="1.0" encoding="UTF-8" standalone="yes"?>
<Relationships xmlns="http://schemas.openxmlformats.org/package/2006/relationships"><Relationship Id="rId3" Type="http://schemas.openxmlformats.org/officeDocument/2006/relationships/tags" Target="../tags/tag64.xml"/><Relationship Id="rId2" Type="http://schemas.openxmlformats.org/officeDocument/2006/relationships/tags" Target="../tags/tag63.xml"/><Relationship Id="rId1" Type="http://schemas.openxmlformats.org/officeDocument/2006/relationships/tags" Target="../tags/tag62.xml"/><Relationship Id="rId5" Type="http://schemas.openxmlformats.org/officeDocument/2006/relationships/image" Target="../media/image15.png"/><Relationship Id="rId4"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6.xml"/><Relationship Id="rId1" Type="http://schemas.openxmlformats.org/officeDocument/2006/relationships/tags" Target="../tags/tag65.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8.xml"/><Relationship Id="rId1" Type="http://schemas.openxmlformats.org/officeDocument/2006/relationships/tags" Target="../tags/tag67.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0.xml"/><Relationship Id="rId1" Type="http://schemas.openxmlformats.org/officeDocument/2006/relationships/tags" Target="../tags/tag69.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1.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3.xml"/><Relationship Id="rId1" Type="http://schemas.openxmlformats.org/officeDocument/2006/relationships/tags" Target="../tags/tag72.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4.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6.xml"/><Relationship Id="rId1" Type="http://schemas.openxmlformats.org/officeDocument/2006/relationships/tags" Target="../tags/tag75.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8.xml"/><Relationship Id="rId1" Type="http://schemas.openxmlformats.org/officeDocument/2006/relationships/tags" Target="../tags/tag77.xml"/><Relationship Id="rId4" Type="http://schemas.openxmlformats.org/officeDocument/2006/relationships/image" Target="../media/image16.jpe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0.xml"/><Relationship Id="rId1" Type="http://schemas.openxmlformats.org/officeDocument/2006/relationships/tags" Target="../tags/tag79.xml"/><Relationship Id="rId5" Type="http://schemas.openxmlformats.org/officeDocument/2006/relationships/hyperlink" Target="https://www.cloudflare.com/fr-fr/learning/dns/dns-records/dns-a-record/" TargetMode="External"/><Relationship Id="rId4" Type="http://schemas.openxmlformats.org/officeDocument/2006/relationships/hyperlink" Target="https://stackoverflow.com/questions/6287903/how-to-properly-add-cross-site-request-forgery-csrf-token-using-php" TargetMode="Externa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xml"/><Relationship Id="rId1" Type="http://schemas.openxmlformats.org/officeDocument/2006/relationships/tags" Target="../tags/tag8.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xml"/><Relationship Id="rId1" Type="http://schemas.openxmlformats.org/officeDocument/2006/relationships/tags" Target="../tags/tag10.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xml"/><Relationship Id="rId1" Type="http://schemas.openxmlformats.org/officeDocument/2006/relationships/tags" Target="../tags/tag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304D7-4EBC-4B2C-851E-D08996717F6A}"/>
              </a:ext>
            </a:extLst>
          </p:cNvPr>
          <p:cNvSpPr>
            <a:spLocks noGrp="1"/>
          </p:cNvSpPr>
          <p:nvPr>
            <p:ph type="ctrTitle"/>
            <p:custDataLst>
              <p:tags r:id="rId1"/>
            </p:custDataLst>
          </p:nvPr>
        </p:nvSpPr>
        <p:spPr>
          <a:xfrm>
            <a:off x="834500" y="3320248"/>
            <a:ext cx="8968559" cy="1102026"/>
          </a:xfrm>
        </p:spPr>
        <p:txBody>
          <a:bodyPr/>
          <a:lstStyle/>
          <a:p>
            <a:r>
              <a:rPr lang="en-CA" dirty="0" err="1"/>
              <a:t>Sécurité</a:t>
            </a:r>
            <a:r>
              <a:rPr lang="en-CA" dirty="0"/>
              <a:t> du code</a:t>
            </a:r>
          </a:p>
        </p:txBody>
      </p:sp>
    </p:spTree>
    <p:extLst>
      <p:ext uri="{BB962C8B-B14F-4D97-AF65-F5344CB8AC3E}">
        <p14:creationId xmlns:p14="http://schemas.microsoft.com/office/powerpoint/2010/main" val="5483805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AAD53-2455-4747-B1C8-6A6B276063F1}"/>
              </a:ext>
            </a:extLst>
          </p:cNvPr>
          <p:cNvSpPr>
            <a:spLocks noGrp="1"/>
          </p:cNvSpPr>
          <p:nvPr>
            <p:ph type="title"/>
            <p:custDataLst>
              <p:tags r:id="rId1"/>
            </p:custDataLst>
          </p:nvPr>
        </p:nvSpPr>
        <p:spPr/>
        <p:txBody>
          <a:bodyPr/>
          <a:lstStyle/>
          <a:p>
            <a:r>
              <a:rPr lang="fr-CA" dirty="0"/>
              <a:t>Injection SQL</a:t>
            </a:r>
          </a:p>
        </p:txBody>
      </p:sp>
      <p:sp>
        <p:nvSpPr>
          <p:cNvPr id="3" name="Content Placeholder 2">
            <a:extLst>
              <a:ext uri="{FF2B5EF4-FFF2-40B4-BE49-F238E27FC236}">
                <a16:creationId xmlns:a16="http://schemas.microsoft.com/office/drawing/2014/main" id="{438CA80F-2BCF-4738-899F-39D58B11CEA8}"/>
              </a:ext>
            </a:extLst>
          </p:cNvPr>
          <p:cNvSpPr>
            <a:spLocks noGrp="1"/>
          </p:cNvSpPr>
          <p:nvPr>
            <p:ph idx="1"/>
            <p:custDataLst>
              <p:tags r:id="rId2"/>
            </p:custDataLst>
          </p:nvPr>
        </p:nvSpPr>
        <p:spPr/>
        <p:txBody>
          <a:bodyPr/>
          <a:lstStyle/>
          <a:p>
            <a:r>
              <a:rPr lang="fr-CA" dirty="0"/>
              <a:t>Prenons la requête SQL suivante:</a:t>
            </a:r>
          </a:p>
          <a:p>
            <a:pPr marL="0" indent="0">
              <a:buNone/>
            </a:pPr>
            <a:r>
              <a:rPr lang="en-US" dirty="0"/>
              <a:t>SELECT * FROM </a:t>
            </a:r>
            <a:r>
              <a:rPr lang="en-US" dirty="0" err="1"/>
              <a:t>compte</a:t>
            </a:r>
            <a:r>
              <a:rPr lang="en-US" dirty="0"/>
              <a:t> where </a:t>
            </a:r>
          </a:p>
          <a:p>
            <a:pPr marL="0" indent="0">
              <a:buNone/>
            </a:pPr>
            <a:r>
              <a:rPr lang="en-US" dirty="0"/>
              <a:t>	code=‘&lt;</a:t>
            </a:r>
            <a:r>
              <a:rPr lang="en-US" dirty="0">
                <a:solidFill>
                  <a:srgbClr val="FFC000"/>
                </a:solidFill>
              </a:rPr>
              <a:t>entrée </a:t>
            </a:r>
            <a:r>
              <a:rPr lang="en-US" dirty="0" err="1">
                <a:solidFill>
                  <a:srgbClr val="FFC000"/>
                </a:solidFill>
              </a:rPr>
              <a:t>utilisateur</a:t>
            </a:r>
            <a:r>
              <a:rPr lang="en-US" dirty="0"/>
              <a:t>&gt;’ </a:t>
            </a:r>
          </a:p>
          <a:p>
            <a:pPr marL="0" indent="0">
              <a:buNone/>
            </a:pPr>
            <a:r>
              <a:rPr lang="en-US" dirty="0"/>
              <a:t>	AND </a:t>
            </a:r>
          </a:p>
          <a:p>
            <a:pPr marL="0" indent="0">
              <a:buNone/>
            </a:pPr>
            <a:r>
              <a:rPr lang="en-US" dirty="0"/>
              <a:t>	</a:t>
            </a:r>
            <a:r>
              <a:rPr lang="en-US" dirty="0" err="1"/>
              <a:t>motdepasse</a:t>
            </a:r>
            <a:r>
              <a:rPr lang="en-US" dirty="0"/>
              <a:t>='&lt;</a:t>
            </a:r>
            <a:r>
              <a:rPr lang="en-US" dirty="0">
                <a:solidFill>
                  <a:srgbClr val="FFC000"/>
                </a:solidFill>
              </a:rPr>
              <a:t>entrée </a:t>
            </a:r>
            <a:r>
              <a:rPr lang="en-US" dirty="0" err="1">
                <a:solidFill>
                  <a:srgbClr val="FFC000"/>
                </a:solidFill>
              </a:rPr>
              <a:t>utilisateur</a:t>
            </a:r>
            <a:r>
              <a:rPr lang="en-US" dirty="0"/>
              <a:t>&gt;’</a:t>
            </a:r>
          </a:p>
          <a:p>
            <a:pPr marL="0" indent="0">
              <a:buNone/>
            </a:pPr>
            <a:endParaRPr lang="en-US" dirty="0"/>
          </a:p>
          <a:p>
            <a:pPr marL="0" indent="0">
              <a:buNone/>
            </a:pPr>
            <a:r>
              <a:rPr lang="en-US" dirty="0"/>
              <a:t>La </a:t>
            </a:r>
            <a:r>
              <a:rPr lang="en-US" dirty="0" err="1"/>
              <a:t>logique</a:t>
            </a:r>
            <a:r>
              <a:rPr lang="en-US" dirty="0"/>
              <a:t> </a:t>
            </a:r>
            <a:r>
              <a:rPr lang="en-US" dirty="0" err="1"/>
              <a:t>est</a:t>
            </a:r>
            <a:r>
              <a:rPr lang="en-US" dirty="0"/>
              <a:t> que </a:t>
            </a:r>
            <a:r>
              <a:rPr lang="en-US" dirty="0" err="1"/>
              <a:t>si</a:t>
            </a:r>
            <a:r>
              <a:rPr lang="en-US" dirty="0"/>
              <a:t> nous </a:t>
            </a:r>
            <a:r>
              <a:rPr lang="en-US" dirty="0" err="1"/>
              <a:t>avons</a:t>
            </a:r>
            <a:r>
              <a:rPr lang="en-US" dirty="0"/>
              <a:t> un </a:t>
            </a:r>
            <a:r>
              <a:rPr lang="en-US" dirty="0" err="1"/>
              <a:t>résultat</a:t>
            </a:r>
            <a:r>
              <a:rPr lang="en-US" dirty="0"/>
              <a:t> </a:t>
            </a:r>
            <a:r>
              <a:rPr lang="en-US" dirty="0" err="1"/>
              <a:t>retourné</a:t>
            </a:r>
            <a:r>
              <a:rPr lang="en-US" dirty="0"/>
              <a:t>, </a:t>
            </a:r>
            <a:r>
              <a:rPr lang="en-US" dirty="0" err="1"/>
              <a:t>c’est</a:t>
            </a:r>
            <a:r>
              <a:rPr lang="en-US" dirty="0"/>
              <a:t> </a:t>
            </a:r>
            <a:r>
              <a:rPr lang="en-US" dirty="0" err="1"/>
              <a:t>forcément</a:t>
            </a:r>
            <a:r>
              <a:rPr lang="en-US" dirty="0"/>
              <a:t> le code </a:t>
            </a:r>
            <a:r>
              <a:rPr lang="en-US" dirty="0" err="1"/>
              <a:t>utilisateur</a:t>
            </a:r>
            <a:r>
              <a:rPr lang="en-US" dirty="0"/>
              <a:t> avec son bon mot de </a:t>
            </a:r>
            <a:r>
              <a:rPr lang="en-US" dirty="0" err="1"/>
              <a:t>passe</a:t>
            </a:r>
            <a:r>
              <a:rPr lang="en-US" dirty="0"/>
              <a:t>, non?</a:t>
            </a:r>
            <a:endParaRPr lang="fr-CA" dirty="0"/>
          </a:p>
        </p:txBody>
      </p:sp>
    </p:spTree>
    <p:extLst>
      <p:ext uri="{BB962C8B-B14F-4D97-AF65-F5344CB8AC3E}">
        <p14:creationId xmlns:p14="http://schemas.microsoft.com/office/powerpoint/2010/main" val="35140317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58DC0C-B93E-4403-8A41-5AACD8D02512}"/>
              </a:ext>
            </a:extLst>
          </p:cNvPr>
          <p:cNvSpPr>
            <a:spLocks noGrp="1"/>
          </p:cNvSpPr>
          <p:nvPr>
            <p:ph type="title"/>
            <p:custDataLst>
              <p:tags r:id="rId1"/>
            </p:custDataLst>
          </p:nvPr>
        </p:nvSpPr>
        <p:spPr/>
        <p:txBody>
          <a:bodyPr/>
          <a:lstStyle/>
          <a:p>
            <a:r>
              <a:rPr lang="fr-CA" dirty="0"/>
              <a:t>Injection SQL</a:t>
            </a:r>
          </a:p>
        </p:txBody>
      </p:sp>
      <p:sp>
        <p:nvSpPr>
          <p:cNvPr id="3" name="Content Placeholder 2">
            <a:extLst>
              <a:ext uri="{FF2B5EF4-FFF2-40B4-BE49-F238E27FC236}">
                <a16:creationId xmlns:a16="http://schemas.microsoft.com/office/drawing/2014/main" id="{A7A197C9-8D72-4246-887D-0F3A84DCFD74}"/>
              </a:ext>
            </a:extLst>
          </p:cNvPr>
          <p:cNvSpPr>
            <a:spLocks noGrp="1"/>
          </p:cNvSpPr>
          <p:nvPr>
            <p:ph idx="1"/>
            <p:custDataLst>
              <p:tags r:id="rId2"/>
            </p:custDataLst>
          </p:nvPr>
        </p:nvSpPr>
        <p:spPr/>
        <p:txBody>
          <a:bodyPr/>
          <a:lstStyle/>
          <a:p>
            <a:r>
              <a:rPr lang="fr-CA" dirty="0"/>
              <a:t>Que se passe-t-il si je donne les informations suivantes:</a:t>
            </a:r>
          </a:p>
          <a:p>
            <a:pPr lvl="1"/>
            <a:r>
              <a:rPr lang="fr-CA" dirty="0"/>
              <a:t>Code utilisateur: </a:t>
            </a:r>
            <a:r>
              <a:rPr lang="fr-CA" dirty="0">
                <a:solidFill>
                  <a:srgbClr val="FFC000"/>
                </a:solidFill>
              </a:rPr>
              <a:t>maxime</a:t>
            </a:r>
          </a:p>
          <a:p>
            <a:pPr lvl="1"/>
            <a:r>
              <a:rPr lang="fr-CA" dirty="0"/>
              <a:t>Mot de passe: </a:t>
            </a:r>
            <a:r>
              <a:rPr lang="fr-CA" dirty="0">
                <a:solidFill>
                  <a:srgbClr val="FFC000"/>
                </a:solidFill>
              </a:rPr>
              <a:t>‘ or ‘’=‘</a:t>
            </a:r>
          </a:p>
          <a:p>
            <a:pPr marL="457200" lvl="1" indent="0">
              <a:buNone/>
            </a:pPr>
            <a:endParaRPr lang="fr-CA" dirty="0"/>
          </a:p>
        </p:txBody>
      </p:sp>
    </p:spTree>
    <p:extLst>
      <p:ext uri="{BB962C8B-B14F-4D97-AF65-F5344CB8AC3E}">
        <p14:creationId xmlns:p14="http://schemas.microsoft.com/office/powerpoint/2010/main" val="28666947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AAD53-2455-4747-B1C8-6A6B276063F1}"/>
              </a:ext>
            </a:extLst>
          </p:cNvPr>
          <p:cNvSpPr>
            <a:spLocks noGrp="1"/>
          </p:cNvSpPr>
          <p:nvPr>
            <p:ph type="title"/>
            <p:custDataLst>
              <p:tags r:id="rId1"/>
            </p:custDataLst>
          </p:nvPr>
        </p:nvSpPr>
        <p:spPr/>
        <p:txBody>
          <a:bodyPr/>
          <a:lstStyle/>
          <a:p>
            <a:r>
              <a:rPr lang="fr-CA" dirty="0"/>
              <a:t>Injection SQL</a:t>
            </a:r>
          </a:p>
        </p:txBody>
      </p:sp>
      <p:sp>
        <p:nvSpPr>
          <p:cNvPr id="3" name="Content Placeholder 2">
            <a:extLst>
              <a:ext uri="{FF2B5EF4-FFF2-40B4-BE49-F238E27FC236}">
                <a16:creationId xmlns:a16="http://schemas.microsoft.com/office/drawing/2014/main" id="{438CA80F-2BCF-4738-899F-39D58B11CEA8}"/>
              </a:ext>
            </a:extLst>
          </p:cNvPr>
          <p:cNvSpPr>
            <a:spLocks noGrp="1"/>
          </p:cNvSpPr>
          <p:nvPr>
            <p:ph idx="1"/>
            <p:custDataLst>
              <p:tags r:id="rId2"/>
            </p:custDataLst>
          </p:nvPr>
        </p:nvSpPr>
        <p:spPr/>
        <p:txBody>
          <a:bodyPr/>
          <a:lstStyle/>
          <a:p>
            <a:r>
              <a:rPr lang="fr-CA" dirty="0"/>
              <a:t>Nous obtiendrons la requête suivante:</a:t>
            </a:r>
          </a:p>
          <a:p>
            <a:pPr marL="0" indent="0">
              <a:buNone/>
            </a:pPr>
            <a:r>
              <a:rPr lang="en-US" dirty="0"/>
              <a:t>SELECT * FROM </a:t>
            </a:r>
            <a:r>
              <a:rPr lang="en-US" dirty="0" err="1"/>
              <a:t>compte</a:t>
            </a:r>
            <a:r>
              <a:rPr lang="en-US" dirty="0"/>
              <a:t> where </a:t>
            </a:r>
          </a:p>
          <a:p>
            <a:pPr marL="0" indent="0">
              <a:buNone/>
            </a:pPr>
            <a:r>
              <a:rPr lang="en-US" dirty="0"/>
              <a:t>	code=‘</a:t>
            </a:r>
            <a:r>
              <a:rPr lang="en-US" dirty="0" err="1">
                <a:solidFill>
                  <a:srgbClr val="FFC000"/>
                </a:solidFill>
              </a:rPr>
              <a:t>maxime</a:t>
            </a:r>
            <a:r>
              <a:rPr lang="en-US" dirty="0"/>
              <a:t>’ </a:t>
            </a:r>
          </a:p>
          <a:p>
            <a:pPr marL="0" indent="0">
              <a:buNone/>
            </a:pPr>
            <a:r>
              <a:rPr lang="en-US" dirty="0"/>
              <a:t>	AND </a:t>
            </a:r>
          </a:p>
          <a:p>
            <a:pPr marL="0" indent="0">
              <a:buNone/>
            </a:pPr>
            <a:r>
              <a:rPr lang="en-US" dirty="0"/>
              <a:t>	</a:t>
            </a:r>
            <a:r>
              <a:rPr lang="en-US" dirty="0" err="1"/>
              <a:t>motdepasse</a:t>
            </a:r>
            <a:r>
              <a:rPr lang="en-US" dirty="0"/>
              <a:t>=‘</a:t>
            </a:r>
            <a:r>
              <a:rPr lang="en-US" dirty="0">
                <a:solidFill>
                  <a:srgbClr val="FFC000"/>
                </a:solidFill>
              </a:rPr>
              <a:t>’ OR ‘’=‘</a:t>
            </a:r>
            <a:r>
              <a:rPr lang="en-US" dirty="0"/>
              <a:t>’</a:t>
            </a:r>
          </a:p>
          <a:p>
            <a:pPr marL="0" indent="0">
              <a:buNone/>
            </a:pPr>
            <a:endParaRPr lang="en-US" dirty="0"/>
          </a:p>
          <a:p>
            <a:pPr marL="0" indent="0">
              <a:buNone/>
            </a:pPr>
            <a:r>
              <a:rPr lang="en-US" dirty="0"/>
              <a:t>Nous </a:t>
            </a:r>
            <a:r>
              <a:rPr lang="en-US" dirty="0" err="1"/>
              <a:t>pourrons</a:t>
            </a:r>
            <a:r>
              <a:rPr lang="en-US" dirty="0"/>
              <a:t> </a:t>
            </a:r>
            <a:r>
              <a:rPr lang="en-US" dirty="0" err="1"/>
              <a:t>donc</a:t>
            </a:r>
            <a:r>
              <a:rPr lang="en-US" dirty="0"/>
              <a:t> </a:t>
            </a:r>
            <a:r>
              <a:rPr lang="en-US" dirty="0" err="1"/>
              <a:t>obtenir</a:t>
            </a:r>
            <a:r>
              <a:rPr lang="en-US" dirty="0"/>
              <a:t> </a:t>
            </a:r>
            <a:r>
              <a:rPr lang="en-US" dirty="0" err="1"/>
              <a:t>accès</a:t>
            </a:r>
            <a:r>
              <a:rPr lang="en-US" dirty="0"/>
              <a:t> à un </a:t>
            </a:r>
            <a:r>
              <a:rPr lang="en-US" dirty="0" err="1"/>
              <a:t>compte</a:t>
            </a:r>
            <a:r>
              <a:rPr lang="en-US" dirty="0"/>
              <a:t> “Maxime” </a:t>
            </a:r>
            <a:r>
              <a:rPr lang="en-US" dirty="0" err="1"/>
              <a:t>tant</a:t>
            </a:r>
            <a:r>
              <a:rPr lang="en-US" dirty="0"/>
              <a:t> </a:t>
            </a:r>
            <a:r>
              <a:rPr lang="en-US" dirty="0" err="1"/>
              <a:t>qu’une</a:t>
            </a:r>
            <a:r>
              <a:rPr lang="en-US" dirty="0"/>
              <a:t> </a:t>
            </a:r>
            <a:r>
              <a:rPr lang="en-US" dirty="0" err="1"/>
              <a:t>chaine</a:t>
            </a:r>
            <a:r>
              <a:rPr lang="en-US" dirty="0"/>
              <a:t> de </a:t>
            </a:r>
            <a:r>
              <a:rPr lang="en-US" dirty="0" err="1"/>
              <a:t>caractère</a:t>
            </a:r>
            <a:r>
              <a:rPr lang="en-US" dirty="0"/>
              <a:t> vide </a:t>
            </a:r>
            <a:r>
              <a:rPr lang="en-US" dirty="0" err="1"/>
              <a:t>est</a:t>
            </a:r>
            <a:r>
              <a:rPr lang="en-US" dirty="0"/>
              <a:t> la </a:t>
            </a:r>
            <a:r>
              <a:rPr lang="en-US" dirty="0" err="1"/>
              <a:t>même</a:t>
            </a:r>
            <a:r>
              <a:rPr lang="en-US" dirty="0"/>
              <a:t> chose </a:t>
            </a:r>
            <a:r>
              <a:rPr lang="en-US" dirty="0" err="1"/>
              <a:t>qu’une</a:t>
            </a:r>
            <a:r>
              <a:rPr lang="en-US" dirty="0"/>
              <a:t> </a:t>
            </a:r>
            <a:r>
              <a:rPr lang="en-US" dirty="0" err="1"/>
              <a:t>chaine</a:t>
            </a:r>
            <a:r>
              <a:rPr lang="en-US" dirty="0"/>
              <a:t> de </a:t>
            </a:r>
            <a:r>
              <a:rPr lang="en-US" dirty="0" err="1"/>
              <a:t>caractère</a:t>
            </a:r>
            <a:r>
              <a:rPr lang="en-US" dirty="0"/>
              <a:t> vide (</a:t>
            </a:r>
            <a:r>
              <a:rPr lang="en-US" dirty="0" err="1"/>
              <a:t>toujours</a:t>
            </a:r>
            <a:r>
              <a:rPr lang="en-US" dirty="0"/>
              <a:t> </a:t>
            </a:r>
            <a:r>
              <a:rPr lang="en-US" dirty="0" err="1"/>
              <a:t>vraie</a:t>
            </a:r>
            <a:r>
              <a:rPr lang="en-US" dirty="0"/>
              <a:t>, </a:t>
            </a:r>
            <a:r>
              <a:rPr lang="en-US" dirty="0" err="1"/>
              <a:t>c’est</a:t>
            </a:r>
            <a:r>
              <a:rPr lang="en-US" dirty="0"/>
              <a:t> </a:t>
            </a:r>
            <a:r>
              <a:rPr lang="en-US" dirty="0" err="1"/>
              <a:t>ce</a:t>
            </a:r>
            <a:r>
              <a:rPr lang="en-US" dirty="0"/>
              <a:t> </a:t>
            </a:r>
            <a:r>
              <a:rPr lang="en-US" dirty="0" err="1"/>
              <a:t>qu’on</a:t>
            </a:r>
            <a:r>
              <a:rPr lang="en-US" dirty="0"/>
              <a:t> </a:t>
            </a:r>
            <a:r>
              <a:rPr lang="en-US" dirty="0" err="1"/>
              <a:t>appelle</a:t>
            </a:r>
            <a:r>
              <a:rPr lang="en-US" dirty="0"/>
              <a:t> </a:t>
            </a:r>
            <a:r>
              <a:rPr lang="en-US" dirty="0" err="1"/>
              <a:t>une</a:t>
            </a:r>
            <a:r>
              <a:rPr lang="en-US" dirty="0"/>
              <a:t> </a:t>
            </a:r>
            <a:r>
              <a:rPr lang="en-US" u="sng" dirty="0" err="1"/>
              <a:t>tautologie</a:t>
            </a:r>
            <a:r>
              <a:rPr lang="en-US" dirty="0"/>
              <a:t>).</a:t>
            </a:r>
          </a:p>
          <a:p>
            <a:pPr marL="0" indent="0">
              <a:buNone/>
            </a:pPr>
            <a:endParaRPr lang="fr-CA" dirty="0"/>
          </a:p>
        </p:txBody>
      </p:sp>
    </p:spTree>
    <p:extLst>
      <p:ext uri="{BB962C8B-B14F-4D97-AF65-F5344CB8AC3E}">
        <p14:creationId xmlns:p14="http://schemas.microsoft.com/office/powerpoint/2010/main" val="396347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AC06F8-D36F-407E-BEF6-F72E3F5E31A1}"/>
              </a:ext>
            </a:extLst>
          </p:cNvPr>
          <p:cNvSpPr>
            <a:spLocks noGrp="1"/>
          </p:cNvSpPr>
          <p:nvPr>
            <p:ph type="title"/>
            <p:custDataLst>
              <p:tags r:id="rId1"/>
            </p:custDataLst>
          </p:nvPr>
        </p:nvSpPr>
        <p:spPr/>
        <p:txBody>
          <a:bodyPr/>
          <a:lstStyle/>
          <a:p>
            <a:r>
              <a:rPr lang="fr-CA" dirty="0"/>
              <a:t>Injection SQL</a:t>
            </a:r>
          </a:p>
        </p:txBody>
      </p:sp>
      <p:sp>
        <p:nvSpPr>
          <p:cNvPr id="3" name="Content Placeholder 2">
            <a:extLst>
              <a:ext uri="{FF2B5EF4-FFF2-40B4-BE49-F238E27FC236}">
                <a16:creationId xmlns:a16="http://schemas.microsoft.com/office/drawing/2014/main" id="{70A34C88-7510-4E41-99D1-49A064C6A0C6}"/>
              </a:ext>
            </a:extLst>
          </p:cNvPr>
          <p:cNvSpPr>
            <a:spLocks noGrp="1"/>
          </p:cNvSpPr>
          <p:nvPr>
            <p:ph idx="1"/>
            <p:custDataLst>
              <p:tags r:id="rId2"/>
            </p:custDataLst>
          </p:nvPr>
        </p:nvSpPr>
        <p:spPr>
          <a:xfrm>
            <a:off x="1103312" y="2052918"/>
            <a:ext cx="9830299" cy="4195481"/>
          </a:xfrm>
        </p:spPr>
        <p:txBody>
          <a:bodyPr/>
          <a:lstStyle/>
          <a:p>
            <a:r>
              <a:rPr lang="fr-CA" dirty="0"/>
              <a:t>On peut donc dire qu’il y a un risque d’injection SQL </a:t>
            </a:r>
            <a:r>
              <a:rPr lang="fr-CA"/>
              <a:t>dans toute circonstance </a:t>
            </a:r>
            <a:r>
              <a:rPr lang="fr-CA" dirty="0"/>
              <a:t>ou une information fournie par l’utilisateur se </a:t>
            </a:r>
            <a:r>
              <a:rPr lang="fr-CA"/>
              <a:t>retrouve concaténée dans </a:t>
            </a:r>
            <a:r>
              <a:rPr lang="fr-CA" dirty="0"/>
              <a:t>une requête SQL qui </a:t>
            </a:r>
            <a:r>
              <a:rPr lang="fr-CA"/>
              <a:t>sera exécutée sur </a:t>
            </a:r>
            <a:r>
              <a:rPr lang="fr-CA" dirty="0"/>
              <a:t>la base de données.</a:t>
            </a:r>
          </a:p>
          <a:p>
            <a:endParaRPr lang="fr-CA" dirty="0"/>
          </a:p>
          <a:p>
            <a:r>
              <a:rPr lang="fr-CA"/>
              <a:t>Ces informations viennent typiquement d’une des sources suivantes:</a:t>
            </a:r>
          </a:p>
          <a:p>
            <a:pPr lvl="1"/>
            <a:r>
              <a:rPr lang="fr-CA"/>
              <a:t>Un formulaire</a:t>
            </a:r>
          </a:p>
          <a:p>
            <a:pPr lvl="1"/>
            <a:r>
              <a:rPr lang="fr-CA"/>
              <a:t>Un cookie</a:t>
            </a:r>
          </a:p>
          <a:p>
            <a:pPr lvl="1"/>
            <a:r>
              <a:rPr lang="fr-CA"/>
              <a:t>Un paramètre dans l’URL</a:t>
            </a:r>
            <a:endParaRPr lang="fr-CA" dirty="0"/>
          </a:p>
        </p:txBody>
      </p:sp>
    </p:spTree>
    <p:extLst>
      <p:ext uri="{BB962C8B-B14F-4D97-AF65-F5344CB8AC3E}">
        <p14:creationId xmlns:p14="http://schemas.microsoft.com/office/powerpoint/2010/main" val="25396617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4FA269-CA02-32E8-2828-8DCD495E2651}"/>
              </a:ext>
            </a:extLst>
          </p:cNvPr>
          <p:cNvSpPr>
            <a:spLocks noGrp="1"/>
          </p:cNvSpPr>
          <p:nvPr>
            <p:ph type="title"/>
            <p:custDataLst>
              <p:tags r:id="rId1"/>
            </p:custDataLst>
          </p:nvPr>
        </p:nvSpPr>
        <p:spPr/>
        <p:txBody>
          <a:bodyPr/>
          <a:lstStyle/>
          <a:p>
            <a:r>
              <a:rPr lang="fr-CA" dirty="0"/>
              <a:t>Injection SQL</a:t>
            </a:r>
            <a:endParaRPr lang="en-CA" dirty="0"/>
          </a:p>
        </p:txBody>
      </p:sp>
      <p:sp>
        <p:nvSpPr>
          <p:cNvPr id="3" name="Content Placeholder 2">
            <a:extLst>
              <a:ext uri="{FF2B5EF4-FFF2-40B4-BE49-F238E27FC236}">
                <a16:creationId xmlns:a16="http://schemas.microsoft.com/office/drawing/2014/main" id="{6F4D96A6-0C41-6383-0799-31C0C6F4D6B1}"/>
              </a:ext>
            </a:extLst>
          </p:cNvPr>
          <p:cNvSpPr>
            <a:spLocks noGrp="1"/>
          </p:cNvSpPr>
          <p:nvPr>
            <p:ph idx="1"/>
            <p:custDataLst>
              <p:tags r:id="rId2"/>
            </p:custDataLst>
          </p:nvPr>
        </p:nvSpPr>
        <p:spPr/>
        <p:txBody>
          <a:bodyPr/>
          <a:lstStyle/>
          <a:p>
            <a:r>
              <a:rPr lang="fr-CA" dirty="0"/>
              <a:t>Voyons un exemple en modifiant le code du corrigé du cours 8 de sorte à concaténer les champs du formulaire dans la requête SQL (fichier « </a:t>
            </a:r>
            <a:r>
              <a:rPr lang="fr-CA" dirty="0" err="1"/>
              <a:t>connexion.php</a:t>
            </a:r>
            <a:r>
              <a:rPr lang="fr-CA" dirty="0"/>
              <a:t> »).</a:t>
            </a:r>
            <a:endParaRPr lang="en-CA" dirty="0"/>
          </a:p>
        </p:txBody>
      </p:sp>
    </p:spTree>
    <p:extLst>
      <p:ext uri="{BB962C8B-B14F-4D97-AF65-F5344CB8AC3E}">
        <p14:creationId xmlns:p14="http://schemas.microsoft.com/office/powerpoint/2010/main" val="2879706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F495F-6A57-36BE-807C-61E52D0FF2BA}"/>
              </a:ext>
            </a:extLst>
          </p:cNvPr>
          <p:cNvSpPr>
            <a:spLocks noGrp="1"/>
          </p:cNvSpPr>
          <p:nvPr>
            <p:ph type="title"/>
            <p:custDataLst>
              <p:tags r:id="rId1"/>
            </p:custDataLst>
          </p:nvPr>
        </p:nvSpPr>
        <p:spPr/>
        <p:txBody>
          <a:bodyPr/>
          <a:lstStyle/>
          <a:p>
            <a:r>
              <a:rPr lang="fr-CA" dirty="0"/>
              <a:t>Exemple</a:t>
            </a:r>
            <a:endParaRPr lang="en-CA" dirty="0"/>
          </a:p>
        </p:txBody>
      </p:sp>
      <p:pic>
        <p:nvPicPr>
          <p:cNvPr id="5" name="Picture 4">
            <a:extLst>
              <a:ext uri="{FF2B5EF4-FFF2-40B4-BE49-F238E27FC236}">
                <a16:creationId xmlns:a16="http://schemas.microsoft.com/office/drawing/2014/main" id="{C7100F59-50E3-49AA-717E-4D329C3E2085}"/>
              </a:ext>
            </a:extLst>
          </p:cNvPr>
          <p:cNvPicPr>
            <a:picLocks noChangeAspect="1"/>
          </p:cNvPicPr>
          <p:nvPr>
            <p:custDataLst>
              <p:tags r:id="rId2"/>
            </p:custDataLst>
          </p:nvPr>
        </p:nvPicPr>
        <p:blipFill>
          <a:blip r:embed="rId4"/>
          <a:stretch>
            <a:fillRect/>
          </a:stretch>
        </p:blipFill>
        <p:spPr>
          <a:xfrm>
            <a:off x="152400" y="1359143"/>
            <a:ext cx="11751733" cy="4511949"/>
          </a:xfrm>
          <a:prstGeom prst="rect">
            <a:avLst/>
          </a:prstGeom>
        </p:spPr>
      </p:pic>
    </p:spTree>
    <p:extLst>
      <p:ext uri="{BB962C8B-B14F-4D97-AF65-F5344CB8AC3E}">
        <p14:creationId xmlns:p14="http://schemas.microsoft.com/office/powerpoint/2010/main" val="7639349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FF167-A0BF-F29A-B006-7C9738E568C0}"/>
              </a:ext>
            </a:extLst>
          </p:cNvPr>
          <p:cNvSpPr>
            <a:spLocks noGrp="1"/>
          </p:cNvSpPr>
          <p:nvPr>
            <p:ph type="title"/>
            <p:custDataLst>
              <p:tags r:id="rId1"/>
            </p:custDataLst>
          </p:nvPr>
        </p:nvSpPr>
        <p:spPr/>
        <p:txBody>
          <a:bodyPr/>
          <a:lstStyle/>
          <a:p>
            <a:r>
              <a:rPr lang="fr-CA" dirty="0"/>
              <a:t>Exemple</a:t>
            </a:r>
            <a:endParaRPr lang="en-CA" dirty="0"/>
          </a:p>
        </p:txBody>
      </p:sp>
      <p:sp>
        <p:nvSpPr>
          <p:cNvPr id="3" name="Content Placeholder 2">
            <a:extLst>
              <a:ext uri="{FF2B5EF4-FFF2-40B4-BE49-F238E27FC236}">
                <a16:creationId xmlns:a16="http://schemas.microsoft.com/office/drawing/2014/main" id="{196CF028-4FF4-34FF-F1EB-2990FD7AAF77}"/>
              </a:ext>
            </a:extLst>
          </p:cNvPr>
          <p:cNvSpPr>
            <a:spLocks noGrp="1"/>
          </p:cNvSpPr>
          <p:nvPr>
            <p:ph idx="1"/>
            <p:custDataLst>
              <p:tags r:id="rId2"/>
            </p:custDataLst>
          </p:nvPr>
        </p:nvSpPr>
        <p:spPr/>
        <p:txBody>
          <a:bodyPr/>
          <a:lstStyle/>
          <a:p>
            <a:r>
              <a:rPr lang="fr-CA" dirty="0"/>
              <a:t>Voyons ce qui se passe si on fournit comme code utilisateur « admin’;# »</a:t>
            </a:r>
            <a:endParaRPr lang="en-CA" dirty="0"/>
          </a:p>
        </p:txBody>
      </p:sp>
      <p:pic>
        <p:nvPicPr>
          <p:cNvPr id="5" name="Picture 4">
            <a:extLst>
              <a:ext uri="{FF2B5EF4-FFF2-40B4-BE49-F238E27FC236}">
                <a16:creationId xmlns:a16="http://schemas.microsoft.com/office/drawing/2014/main" id="{6AF92AAA-854D-2464-4133-6BA9EFF07BDC}"/>
              </a:ext>
            </a:extLst>
          </p:cNvPr>
          <p:cNvPicPr>
            <a:picLocks noChangeAspect="1"/>
          </p:cNvPicPr>
          <p:nvPr>
            <p:custDataLst>
              <p:tags r:id="rId3"/>
            </p:custDataLst>
          </p:nvPr>
        </p:nvPicPr>
        <p:blipFill>
          <a:blip r:embed="rId5"/>
          <a:stretch>
            <a:fillRect/>
          </a:stretch>
        </p:blipFill>
        <p:spPr>
          <a:xfrm>
            <a:off x="1456086" y="3126577"/>
            <a:ext cx="2591162" cy="2048161"/>
          </a:xfrm>
          <a:prstGeom prst="rect">
            <a:avLst/>
          </a:prstGeom>
        </p:spPr>
      </p:pic>
    </p:spTree>
    <p:extLst>
      <p:ext uri="{BB962C8B-B14F-4D97-AF65-F5344CB8AC3E}">
        <p14:creationId xmlns:p14="http://schemas.microsoft.com/office/powerpoint/2010/main" val="14657477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C117AC-AA35-6416-7F9D-B946A35D54A1}"/>
              </a:ext>
            </a:extLst>
          </p:cNvPr>
          <p:cNvSpPr>
            <a:spLocks noGrp="1"/>
          </p:cNvSpPr>
          <p:nvPr>
            <p:ph type="title"/>
            <p:custDataLst>
              <p:tags r:id="rId1"/>
            </p:custDataLst>
          </p:nvPr>
        </p:nvSpPr>
        <p:spPr/>
        <p:txBody>
          <a:bodyPr/>
          <a:lstStyle/>
          <a:p>
            <a:r>
              <a:rPr lang="fr-CA" dirty="0"/>
              <a:t>Exemple</a:t>
            </a:r>
            <a:endParaRPr lang="en-CA" dirty="0"/>
          </a:p>
        </p:txBody>
      </p:sp>
      <p:sp>
        <p:nvSpPr>
          <p:cNvPr id="3" name="Content Placeholder 2">
            <a:extLst>
              <a:ext uri="{FF2B5EF4-FFF2-40B4-BE49-F238E27FC236}">
                <a16:creationId xmlns:a16="http://schemas.microsoft.com/office/drawing/2014/main" id="{9345307C-B4F6-6857-BFB5-664B2767F71B}"/>
              </a:ext>
            </a:extLst>
          </p:cNvPr>
          <p:cNvSpPr>
            <a:spLocks noGrp="1"/>
          </p:cNvSpPr>
          <p:nvPr>
            <p:ph idx="1"/>
            <p:custDataLst>
              <p:tags r:id="rId2"/>
            </p:custDataLst>
          </p:nvPr>
        </p:nvSpPr>
        <p:spPr/>
        <p:txBody>
          <a:bodyPr/>
          <a:lstStyle/>
          <a:p>
            <a:r>
              <a:rPr lang="fr-CA" dirty="0"/>
              <a:t>On est connecté!</a:t>
            </a:r>
          </a:p>
          <a:p>
            <a:endParaRPr lang="fr-CA" dirty="0"/>
          </a:p>
          <a:p>
            <a:endParaRPr lang="fr-CA" dirty="0"/>
          </a:p>
          <a:p>
            <a:endParaRPr lang="fr-CA" dirty="0"/>
          </a:p>
          <a:p>
            <a:endParaRPr lang="fr-CA" dirty="0"/>
          </a:p>
          <a:p>
            <a:r>
              <a:rPr lang="fr-CA" dirty="0"/>
              <a:t>Raison: La requête suivante est valide:</a:t>
            </a:r>
          </a:p>
          <a:p>
            <a:pPr marL="0" indent="0">
              <a:buNone/>
            </a:pPr>
            <a:r>
              <a:rPr lang="fr-FR" dirty="0"/>
              <a:t>SELECT </a:t>
            </a:r>
            <a:r>
              <a:rPr lang="fr-FR" dirty="0" err="1"/>
              <a:t>id_utilisateur</a:t>
            </a:r>
            <a:r>
              <a:rPr lang="fr-FR" dirty="0"/>
              <a:t> </a:t>
            </a:r>
            <a:r>
              <a:rPr lang="fr-FR" dirty="0" err="1"/>
              <a:t>from</a:t>
            </a:r>
            <a:r>
              <a:rPr lang="fr-FR" dirty="0"/>
              <a:t> utilisateur </a:t>
            </a:r>
            <a:r>
              <a:rPr lang="fr-FR" dirty="0" err="1"/>
              <a:t>where</a:t>
            </a:r>
            <a:r>
              <a:rPr lang="fr-FR" dirty="0"/>
              <a:t> </a:t>
            </a:r>
            <a:r>
              <a:rPr lang="fr-FR" dirty="0" err="1"/>
              <a:t>code_utilisateur</a:t>
            </a:r>
            <a:r>
              <a:rPr lang="fr-FR" dirty="0"/>
              <a:t>='admin';#' AND </a:t>
            </a:r>
            <a:r>
              <a:rPr lang="fr-FR" dirty="0" err="1"/>
              <a:t>mot_de_passe</a:t>
            </a:r>
            <a:r>
              <a:rPr lang="fr-FR" dirty="0"/>
              <a:t>=‘’ "</a:t>
            </a:r>
            <a:endParaRPr lang="en-CA" dirty="0"/>
          </a:p>
        </p:txBody>
      </p:sp>
      <p:pic>
        <p:nvPicPr>
          <p:cNvPr id="5" name="Picture 4">
            <a:extLst>
              <a:ext uri="{FF2B5EF4-FFF2-40B4-BE49-F238E27FC236}">
                <a16:creationId xmlns:a16="http://schemas.microsoft.com/office/drawing/2014/main" id="{1115F102-B9CA-6B95-9D1A-F97B00C2F102}"/>
              </a:ext>
            </a:extLst>
          </p:cNvPr>
          <p:cNvPicPr>
            <a:picLocks noChangeAspect="1"/>
          </p:cNvPicPr>
          <p:nvPr>
            <p:custDataLst>
              <p:tags r:id="rId3"/>
            </p:custDataLst>
          </p:nvPr>
        </p:nvPicPr>
        <p:blipFill>
          <a:blip r:embed="rId5"/>
          <a:stretch>
            <a:fillRect/>
          </a:stretch>
        </p:blipFill>
        <p:spPr>
          <a:xfrm>
            <a:off x="1242102" y="2646813"/>
            <a:ext cx="4334480" cy="1124107"/>
          </a:xfrm>
          <a:prstGeom prst="rect">
            <a:avLst/>
          </a:prstGeom>
        </p:spPr>
      </p:pic>
    </p:spTree>
    <p:extLst>
      <p:ext uri="{BB962C8B-B14F-4D97-AF65-F5344CB8AC3E}">
        <p14:creationId xmlns:p14="http://schemas.microsoft.com/office/powerpoint/2010/main" val="29623979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C7E2C-47DA-248A-9DAA-BD547384F8E3}"/>
              </a:ext>
            </a:extLst>
          </p:cNvPr>
          <p:cNvSpPr>
            <a:spLocks noGrp="1"/>
          </p:cNvSpPr>
          <p:nvPr>
            <p:ph type="title"/>
            <p:custDataLst>
              <p:tags r:id="rId1"/>
            </p:custDataLst>
          </p:nvPr>
        </p:nvSpPr>
        <p:spPr/>
        <p:txBody>
          <a:bodyPr/>
          <a:lstStyle/>
          <a:p>
            <a:r>
              <a:rPr lang="fr-CA" dirty="0"/>
              <a:t>Protection</a:t>
            </a:r>
            <a:endParaRPr lang="en-CA" dirty="0"/>
          </a:p>
        </p:txBody>
      </p:sp>
      <p:sp>
        <p:nvSpPr>
          <p:cNvPr id="3" name="Content Placeholder 2">
            <a:extLst>
              <a:ext uri="{FF2B5EF4-FFF2-40B4-BE49-F238E27FC236}">
                <a16:creationId xmlns:a16="http://schemas.microsoft.com/office/drawing/2014/main" id="{F83C433F-8A80-E948-E706-F0A85ECAAE2C}"/>
              </a:ext>
            </a:extLst>
          </p:cNvPr>
          <p:cNvSpPr>
            <a:spLocks noGrp="1"/>
          </p:cNvSpPr>
          <p:nvPr>
            <p:ph idx="1"/>
            <p:custDataLst>
              <p:tags r:id="rId2"/>
            </p:custDataLst>
          </p:nvPr>
        </p:nvSpPr>
        <p:spPr/>
        <p:txBody>
          <a:bodyPr/>
          <a:lstStyle/>
          <a:p>
            <a:r>
              <a:rPr lang="fr-CA" dirty="0"/>
              <a:t>Pour se protéger contre les injections SQL, il est important de s’assurer que les paramètres qui proviennent de l’utilisateur (peu importe leur source) doivent être passés en paramètre sous forme de </a:t>
            </a:r>
            <a:r>
              <a:rPr lang="fr-CA" u="sng" dirty="0"/>
              <a:t>requête préparée</a:t>
            </a:r>
            <a:endParaRPr lang="en-CA" u="sng" dirty="0"/>
          </a:p>
        </p:txBody>
      </p:sp>
    </p:spTree>
    <p:extLst>
      <p:ext uri="{BB962C8B-B14F-4D97-AF65-F5344CB8AC3E}">
        <p14:creationId xmlns:p14="http://schemas.microsoft.com/office/powerpoint/2010/main" val="12108760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AC06F8-D36F-407E-BEF6-F72E3F5E31A1}"/>
              </a:ext>
            </a:extLst>
          </p:cNvPr>
          <p:cNvSpPr>
            <a:spLocks noGrp="1"/>
          </p:cNvSpPr>
          <p:nvPr>
            <p:ph type="title"/>
            <p:custDataLst>
              <p:tags r:id="rId1"/>
            </p:custDataLst>
          </p:nvPr>
        </p:nvSpPr>
        <p:spPr/>
        <p:txBody>
          <a:bodyPr/>
          <a:lstStyle/>
          <a:p>
            <a:r>
              <a:rPr lang="fr-CA" dirty="0"/>
              <a:t>Injection SQL</a:t>
            </a:r>
          </a:p>
        </p:txBody>
      </p:sp>
      <p:sp>
        <p:nvSpPr>
          <p:cNvPr id="3" name="Content Placeholder 2">
            <a:extLst>
              <a:ext uri="{FF2B5EF4-FFF2-40B4-BE49-F238E27FC236}">
                <a16:creationId xmlns:a16="http://schemas.microsoft.com/office/drawing/2014/main" id="{70A34C88-7510-4E41-99D1-49A064C6A0C6}"/>
              </a:ext>
            </a:extLst>
          </p:cNvPr>
          <p:cNvSpPr>
            <a:spLocks noGrp="1"/>
          </p:cNvSpPr>
          <p:nvPr>
            <p:ph idx="1"/>
            <p:custDataLst>
              <p:tags r:id="rId2"/>
            </p:custDataLst>
          </p:nvPr>
        </p:nvSpPr>
        <p:spPr/>
        <p:txBody>
          <a:bodyPr/>
          <a:lstStyle/>
          <a:p>
            <a:r>
              <a:rPr lang="fr-CA" dirty="0"/>
              <a:t>Voici donc qui termine notre section sur les injections SQL</a:t>
            </a:r>
          </a:p>
          <a:p>
            <a:endParaRPr lang="fr-CA" dirty="0"/>
          </a:p>
          <a:p>
            <a:r>
              <a:rPr lang="fr-CA" dirty="0"/>
              <a:t>Dans la prochaine section, nous couvrirons les attaques de type « Cross-site </a:t>
            </a:r>
            <a:r>
              <a:rPr lang="fr-CA" dirty="0" err="1"/>
              <a:t>scripting</a:t>
            </a:r>
            <a:r>
              <a:rPr lang="fr-CA" dirty="0"/>
              <a:t> » (XSS)</a:t>
            </a:r>
          </a:p>
        </p:txBody>
      </p:sp>
    </p:spTree>
    <p:extLst>
      <p:ext uri="{BB962C8B-B14F-4D97-AF65-F5344CB8AC3E}">
        <p14:creationId xmlns:p14="http://schemas.microsoft.com/office/powerpoint/2010/main" val="7282110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E27B5-DEE7-4860-967D-D5AEB9A37619}"/>
              </a:ext>
            </a:extLst>
          </p:cNvPr>
          <p:cNvSpPr>
            <a:spLocks noGrp="1"/>
          </p:cNvSpPr>
          <p:nvPr>
            <p:ph type="title"/>
            <p:custDataLst>
              <p:tags r:id="rId1"/>
            </p:custDataLst>
          </p:nvPr>
        </p:nvSpPr>
        <p:spPr>
          <a:xfrm>
            <a:off x="992340" y="3062752"/>
            <a:ext cx="9404723" cy="1400530"/>
          </a:xfrm>
        </p:spPr>
        <p:txBody>
          <a:bodyPr/>
          <a:lstStyle/>
          <a:p>
            <a:r>
              <a:rPr lang="fr-CA" dirty="0"/>
              <a:t>Rappel du dernier cours</a:t>
            </a:r>
          </a:p>
        </p:txBody>
      </p:sp>
    </p:spTree>
    <p:extLst>
      <p:ext uri="{BB962C8B-B14F-4D97-AF65-F5344CB8AC3E}">
        <p14:creationId xmlns:p14="http://schemas.microsoft.com/office/powerpoint/2010/main" val="10327998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292510-CF04-4979-B789-F441D7A8C685}"/>
              </a:ext>
            </a:extLst>
          </p:cNvPr>
          <p:cNvSpPr>
            <a:spLocks noGrp="1"/>
          </p:cNvSpPr>
          <p:nvPr>
            <p:ph type="title"/>
            <p:custDataLst>
              <p:tags r:id="rId1"/>
            </p:custDataLst>
          </p:nvPr>
        </p:nvSpPr>
        <p:spPr>
          <a:xfrm>
            <a:off x="699377" y="2728735"/>
            <a:ext cx="9404723" cy="1400530"/>
          </a:xfrm>
        </p:spPr>
        <p:txBody>
          <a:bodyPr/>
          <a:lstStyle/>
          <a:p>
            <a:r>
              <a:rPr lang="fr-CA" dirty="0"/>
              <a:t>Cross-site </a:t>
            </a:r>
            <a:r>
              <a:rPr lang="fr-CA" dirty="0" err="1"/>
              <a:t>scripting</a:t>
            </a:r>
            <a:r>
              <a:rPr lang="fr-CA" dirty="0"/>
              <a:t> (XSS)</a:t>
            </a:r>
          </a:p>
        </p:txBody>
      </p:sp>
    </p:spTree>
    <p:extLst>
      <p:ext uri="{BB962C8B-B14F-4D97-AF65-F5344CB8AC3E}">
        <p14:creationId xmlns:p14="http://schemas.microsoft.com/office/powerpoint/2010/main" val="7861146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09CD7F-32F3-4CD3-9862-2D53D8379A1F}"/>
              </a:ext>
            </a:extLst>
          </p:cNvPr>
          <p:cNvSpPr>
            <a:spLocks noGrp="1"/>
          </p:cNvSpPr>
          <p:nvPr>
            <p:ph type="title"/>
            <p:custDataLst>
              <p:tags r:id="rId1"/>
            </p:custDataLst>
          </p:nvPr>
        </p:nvSpPr>
        <p:spPr/>
        <p:txBody>
          <a:bodyPr/>
          <a:lstStyle/>
          <a:p>
            <a:r>
              <a:rPr lang="fr-CA" dirty="0"/>
              <a:t>Cross-site </a:t>
            </a:r>
            <a:r>
              <a:rPr lang="fr-CA" dirty="0" err="1"/>
              <a:t>scripting</a:t>
            </a:r>
            <a:r>
              <a:rPr lang="fr-CA" dirty="0"/>
              <a:t> (XSS)</a:t>
            </a:r>
            <a:br>
              <a:rPr lang="fr-CA" dirty="0"/>
            </a:br>
            <a:endParaRPr lang="fr-CA" dirty="0"/>
          </a:p>
        </p:txBody>
      </p:sp>
      <p:sp>
        <p:nvSpPr>
          <p:cNvPr id="3" name="Content Placeholder 2">
            <a:extLst>
              <a:ext uri="{FF2B5EF4-FFF2-40B4-BE49-F238E27FC236}">
                <a16:creationId xmlns:a16="http://schemas.microsoft.com/office/drawing/2014/main" id="{BDB09BC0-7976-4B29-A679-63B0AC1906A5}"/>
              </a:ext>
            </a:extLst>
          </p:cNvPr>
          <p:cNvSpPr>
            <a:spLocks noGrp="1"/>
          </p:cNvSpPr>
          <p:nvPr>
            <p:ph idx="1"/>
            <p:custDataLst>
              <p:tags r:id="rId2"/>
            </p:custDataLst>
          </p:nvPr>
        </p:nvSpPr>
        <p:spPr/>
        <p:txBody>
          <a:bodyPr/>
          <a:lstStyle/>
          <a:p>
            <a:r>
              <a:rPr lang="fr-CA" dirty="0"/>
              <a:t>Le XSS est une tactique visant à injecter du code dans le fureteur d’un autre utilisateur du site.</a:t>
            </a:r>
          </a:p>
          <a:p>
            <a:r>
              <a:rPr lang="fr-CA" dirty="0"/>
              <a:t>Pour ce faire, nous inclurons une </a:t>
            </a:r>
            <a:r>
              <a:rPr lang="fr-CA"/>
              <a:t>balise JavaScript </a:t>
            </a:r>
            <a:r>
              <a:rPr lang="fr-CA" dirty="0"/>
              <a:t>(script) dans </a:t>
            </a:r>
            <a:r>
              <a:rPr lang="fr-CA"/>
              <a:t>un champ </a:t>
            </a:r>
            <a:r>
              <a:rPr lang="fr-CA" dirty="0"/>
              <a:t>utilisateur dont le contenu se retrouvera publié </a:t>
            </a:r>
            <a:r>
              <a:rPr lang="fr-CA"/>
              <a:t>à d’autres utilisateurs (</a:t>
            </a:r>
            <a:r>
              <a:rPr lang="fr-CA" dirty="0"/>
              <a:t>Ex. Un message sur un forum, votre nom</a:t>
            </a:r>
            <a:r>
              <a:rPr lang="fr-CA"/>
              <a:t>, une publication</a:t>
            </a:r>
            <a:r>
              <a:rPr lang="fr-CA" dirty="0"/>
              <a:t>, etc.).</a:t>
            </a:r>
          </a:p>
          <a:p>
            <a:r>
              <a:rPr lang="fr-CA" dirty="0"/>
              <a:t>Le fait que PHP va récupérer mon message et l’inclure dans la page signifie que le </a:t>
            </a:r>
            <a:r>
              <a:rPr lang="fr-CA"/>
              <a:t>code JavaScript </a:t>
            </a:r>
            <a:r>
              <a:rPr lang="fr-CA" dirty="0"/>
              <a:t>va s’exécuter.</a:t>
            </a:r>
          </a:p>
          <a:p>
            <a:endParaRPr lang="fr-CA" dirty="0"/>
          </a:p>
        </p:txBody>
      </p:sp>
    </p:spTree>
    <p:extLst>
      <p:ext uri="{BB962C8B-B14F-4D97-AF65-F5344CB8AC3E}">
        <p14:creationId xmlns:p14="http://schemas.microsoft.com/office/powerpoint/2010/main" val="5253780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Cross-site </a:t>
            </a:r>
            <a:r>
              <a:rPr lang="fr-CA" dirty="0" err="1"/>
              <a:t>scripting</a:t>
            </a:r>
            <a:r>
              <a:rPr lang="fr-CA" dirty="0"/>
              <a:t> (XSS)</a:t>
            </a:r>
            <a:br>
              <a:rPr lang="fr-CA" dirty="0"/>
            </a:br>
            <a:endParaRPr lang="en-US" dirty="0"/>
          </a:p>
        </p:txBody>
      </p:sp>
      <p:sp>
        <p:nvSpPr>
          <p:cNvPr id="3" name="Espace réservé du contenu 2"/>
          <p:cNvSpPr>
            <a:spLocks noGrp="1"/>
          </p:cNvSpPr>
          <p:nvPr>
            <p:ph idx="1"/>
            <p:custDataLst>
              <p:tags r:id="rId2"/>
            </p:custDataLst>
          </p:nvPr>
        </p:nvSpPr>
        <p:spPr/>
        <p:txBody>
          <a:bodyPr/>
          <a:lstStyle/>
          <a:p>
            <a:r>
              <a:rPr lang="fr-CA" dirty="0"/>
              <a:t>Dans cette section, nous couvrirons:</a:t>
            </a:r>
          </a:p>
          <a:p>
            <a:pPr lvl="1"/>
            <a:r>
              <a:rPr lang="fr-CA" dirty="0"/>
              <a:t>La mécanique d’attaque</a:t>
            </a:r>
          </a:p>
          <a:p>
            <a:pPr lvl="1"/>
            <a:r>
              <a:rPr lang="fr-CA" dirty="0"/>
              <a:t>Cas typiques d’utilisation</a:t>
            </a:r>
          </a:p>
          <a:p>
            <a:pPr lvl="2"/>
            <a:r>
              <a:rPr lang="fr-CA" dirty="0"/>
              <a:t>Manipulation </a:t>
            </a:r>
            <a:r>
              <a:rPr lang="fr-CA"/>
              <a:t>DOM (changer </a:t>
            </a:r>
            <a:r>
              <a:rPr lang="fr-CA" dirty="0"/>
              <a:t>lien)</a:t>
            </a:r>
          </a:p>
          <a:p>
            <a:pPr lvl="2"/>
            <a:r>
              <a:rPr lang="fr-CA" dirty="0"/>
              <a:t>Lecture de cookies</a:t>
            </a:r>
          </a:p>
          <a:p>
            <a:pPr lvl="2"/>
            <a:r>
              <a:rPr lang="fr-CA" dirty="0"/>
              <a:t>Lecture information sensible</a:t>
            </a:r>
          </a:p>
          <a:p>
            <a:pPr lvl="1"/>
            <a:r>
              <a:rPr lang="fr-CA" dirty="0"/>
              <a:t>Les mécanismes de protection</a:t>
            </a:r>
          </a:p>
          <a:p>
            <a:pPr lvl="2"/>
            <a:r>
              <a:rPr lang="fr-CA" dirty="0"/>
              <a:t>Validation des entrées utilisateur</a:t>
            </a:r>
          </a:p>
          <a:p>
            <a:pPr lvl="2"/>
            <a:r>
              <a:rPr lang="fr-CA" dirty="0"/>
              <a:t>Code entité</a:t>
            </a:r>
          </a:p>
          <a:p>
            <a:pPr lvl="1"/>
            <a:endParaRPr lang="en-US" dirty="0"/>
          </a:p>
        </p:txBody>
      </p:sp>
    </p:spTree>
    <p:extLst>
      <p:ext uri="{BB962C8B-B14F-4D97-AF65-F5344CB8AC3E}">
        <p14:creationId xmlns:p14="http://schemas.microsoft.com/office/powerpoint/2010/main" val="33473706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09CD7F-32F3-4CD3-9862-2D53D8379A1F}"/>
              </a:ext>
            </a:extLst>
          </p:cNvPr>
          <p:cNvSpPr>
            <a:spLocks noGrp="1"/>
          </p:cNvSpPr>
          <p:nvPr>
            <p:ph type="title"/>
            <p:custDataLst>
              <p:tags r:id="rId1"/>
            </p:custDataLst>
          </p:nvPr>
        </p:nvSpPr>
        <p:spPr/>
        <p:txBody>
          <a:bodyPr/>
          <a:lstStyle/>
          <a:p>
            <a:r>
              <a:rPr lang="fr-CA" dirty="0"/>
              <a:t>Cross-site </a:t>
            </a:r>
            <a:r>
              <a:rPr lang="fr-CA" dirty="0" err="1"/>
              <a:t>scripting</a:t>
            </a:r>
            <a:r>
              <a:rPr lang="fr-CA" dirty="0"/>
              <a:t> (XSS)</a:t>
            </a:r>
            <a:br>
              <a:rPr lang="fr-CA" dirty="0"/>
            </a:br>
            <a:endParaRPr lang="fr-CA" dirty="0"/>
          </a:p>
        </p:txBody>
      </p:sp>
      <p:sp>
        <p:nvSpPr>
          <p:cNvPr id="3" name="Content Placeholder 2">
            <a:extLst>
              <a:ext uri="{FF2B5EF4-FFF2-40B4-BE49-F238E27FC236}">
                <a16:creationId xmlns:a16="http://schemas.microsoft.com/office/drawing/2014/main" id="{BDB09BC0-7976-4B29-A679-63B0AC1906A5}"/>
              </a:ext>
            </a:extLst>
          </p:cNvPr>
          <p:cNvSpPr>
            <a:spLocks noGrp="1"/>
          </p:cNvSpPr>
          <p:nvPr>
            <p:ph idx="1"/>
            <p:custDataLst>
              <p:tags r:id="rId2"/>
            </p:custDataLst>
          </p:nvPr>
        </p:nvSpPr>
        <p:spPr/>
        <p:txBody>
          <a:bodyPr/>
          <a:lstStyle/>
          <a:p>
            <a:r>
              <a:rPr lang="fr-CA" dirty="0"/>
              <a:t>Que pourrait-on faire avec du XSS?</a:t>
            </a:r>
          </a:p>
          <a:p>
            <a:pPr lvl="1"/>
            <a:r>
              <a:rPr lang="fr-CA" dirty="0"/>
              <a:t>Changer le lien d'une balise &lt;a&gt; pour diriger vers un site malicieux</a:t>
            </a:r>
          </a:p>
          <a:p>
            <a:pPr lvl="1"/>
            <a:r>
              <a:rPr lang="fr-CA" dirty="0"/>
              <a:t>Voler les informations des cookies et les envoyer au pirate avec une requête AJAX à un autre serveur.</a:t>
            </a:r>
          </a:p>
          <a:p>
            <a:pPr lvl="1"/>
            <a:r>
              <a:rPr lang="fr-CA" dirty="0"/>
              <a:t>Faire effectuer des actions qui sembleraient venir de l'utilisateur dans une session authentifiée.</a:t>
            </a:r>
          </a:p>
          <a:p>
            <a:pPr lvl="1"/>
            <a:r>
              <a:rPr lang="fr-CA" dirty="0"/>
              <a:t>etc.</a:t>
            </a:r>
          </a:p>
          <a:p>
            <a:endParaRPr lang="fr-CA" dirty="0"/>
          </a:p>
        </p:txBody>
      </p:sp>
    </p:spTree>
    <p:extLst>
      <p:ext uri="{BB962C8B-B14F-4D97-AF65-F5344CB8AC3E}">
        <p14:creationId xmlns:p14="http://schemas.microsoft.com/office/powerpoint/2010/main" val="39357829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65B78-FF64-4FCA-8DA9-2EBCEE62CDB5}"/>
              </a:ext>
            </a:extLst>
          </p:cNvPr>
          <p:cNvSpPr>
            <a:spLocks noGrp="1"/>
          </p:cNvSpPr>
          <p:nvPr>
            <p:ph type="title"/>
            <p:custDataLst>
              <p:tags r:id="rId1"/>
            </p:custDataLst>
          </p:nvPr>
        </p:nvSpPr>
        <p:spPr/>
        <p:txBody>
          <a:bodyPr/>
          <a:lstStyle/>
          <a:p>
            <a:r>
              <a:rPr lang="fr-CA" dirty="0"/>
              <a:t>Cross-site </a:t>
            </a:r>
            <a:r>
              <a:rPr lang="fr-CA" dirty="0" err="1"/>
              <a:t>scripting</a:t>
            </a:r>
            <a:r>
              <a:rPr lang="fr-CA" dirty="0"/>
              <a:t> (XSS)</a:t>
            </a:r>
            <a:br>
              <a:rPr lang="fr-CA" dirty="0"/>
            </a:br>
            <a:endParaRPr lang="fr-CA" dirty="0"/>
          </a:p>
        </p:txBody>
      </p:sp>
      <p:sp>
        <p:nvSpPr>
          <p:cNvPr id="3" name="Content Placeholder 2">
            <a:extLst>
              <a:ext uri="{FF2B5EF4-FFF2-40B4-BE49-F238E27FC236}">
                <a16:creationId xmlns:a16="http://schemas.microsoft.com/office/drawing/2014/main" id="{EB15B090-9FC7-479B-90F8-8AAAF6171897}"/>
              </a:ext>
            </a:extLst>
          </p:cNvPr>
          <p:cNvSpPr>
            <a:spLocks noGrp="1"/>
          </p:cNvSpPr>
          <p:nvPr>
            <p:ph idx="1"/>
            <p:custDataLst>
              <p:tags r:id="rId2"/>
            </p:custDataLst>
          </p:nvPr>
        </p:nvSpPr>
        <p:spPr/>
        <p:txBody>
          <a:bodyPr>
            <a:normAutofit/>
          </a:bodyPr>
          <a:lstStyle/>
          <a:p>
            <a:r>
              <a:rPr lang="en-CA" dirty="0"/>
              <a:t>Les </a:t>
            </a:r>
            <a:r>
              <a:rPr lang="en-CA" dirty="0" err="1"/>
              <a:t>attaques</a:t>
            </a:r>
            <a:r>
              <a:rPr lang="en-CA" dirty="0"/>
              <a:t> de types XSS </a:t>
            </a:r>
            <a:r>
              <a:rPr lang="en-CA" dirty="0" err="1"/>
              <a:t>sont</a:t>
            </a:r>
            <a:r>
              <a:rPr lang="en-CA" dirty="0"/>
              <a:t> complexes et </a:t>
            </a:r>
            <a:r>
              <a:rPr lang="en-CA" dirty="0" err="1"/>
              <a:t>parfois</a:t>
            </a:r>
            <a:r>
              <a:rPr lang="en-CA" dirty="0"/>
              <a:t> </a:t>
            </a:r>
            <a:r>
              <a:rPr lang="en-CA" dirty="0" err="1"/>
              <a:t>difficiles</a:t>
            </a:r>
            <a:r>
              <a:rPr lang="en-CA" dirty="0"/>
              <a:t> à </a:t>
            </a:r>
            <a:r>
              <a:rPr lang="en-CA" dirty="0" err="1"/>
              <a:t>repérer</a:t>
            </a:r>
            <a:r>
              <a:rPr lang="en-CA" dirty="0"/>
              <a:t>.</a:t>
            </a:r>
          </a:p>
          <a:p>
            <a:r>
              <a:rPr lang="fr-CA" dirty="0"/>
              <a:t>Voici deux règles à observer:</a:t>
            </a:r>
          </a:p>
          <a:p>
            <a:pPr lvl="1"/>
            <a:r>
              <a:rPr lang="fr-CA" dirty="0"/>
              <a:t>éviter qu'une entrée utilisateur ne soit éventuellement injectée dans autre chose que du texte affiché (éviter les </a:t>
            </a:r>
            <a:r>
              <a:rPr lang="fr-CA" dirty="0" err="1"/>
              <a:t>echos</a:t>
            </a:r>
            <a:r>
              <a:rPr lang="fr-CA" dirty="0"/>
              <a:t> dans des balises &lt;script&gt; par exemple).</a:t>
            </a:r>
          </a:p>
          <a:p>
            <a:pPr lvl="1"/>
            <a:r>
              <a:rPr lang="fr-CA" dirty="0"/>
              <a:t>Assurez-vous que le contenu soit traité par la fonction </a:t>
            </a:r>
            <a:r>
              <a:rPr lang="fr-CA" dirty="0" err="1"/>
              <a:t>htmlspecialchars</a:t>
            </a:r>
            <a:r>
              <a:rPr lang="fr-CA" dirty="0"/>
              <a:t>(). Celle-ci transformera les caractères spéciaux en </a:t>
            </a:r>
            <a:r>
              <a:rPr lang="fr-CA" u="sng" dirty="0"/>
              <a:t>entité</a:t>
            </a:r>
            <a:r>
              <a:rPr lang="fr-CA" dirty="0"/>
              <a:t> qui ne pourront plus être interprétés à tors comme du code JavaScript.</a:t>
            </a:r>
          </a:p>
          <a:p>
            <a:pPr marL="457200" lvl="1" indent="0">
              <a:buNone/>
            </a:pPr>
            <a:endParaRPr lang="fr-CA" dirty="0"/>
          </a:p>
        </p:txBody>
      </p:sp>
    </p:spTree>
    <p:extLst>
      <p:ext uri="{BB962C8B-B14F-4D97-AF65-F5344CB8AC3E}">
        <p14:creationId xmlns:p14="http://schemas.microsoft.com/office/powerpoint/2010/main" val="28711264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65B78-FF64-4FCA-8DA9-2EBCEE62CDB5}"/>
              </a:ext>
            </a:extLst>
          </p:cNvPr>
          <p:cNvSpPr>
            <a:spLocks noGrp="1"/>
          </p:cNvSpPr>
          <p:nvPr>
            <p:ph type="title"/>
            <p:custDataLst>
              <p:tags r:id="rId1"/>
            </p:custDataLst>
          </p:nvPr>
        </p:nvSpPr>
        <p:spPr/>
        <p:txBody>
          <a:bodyPr/>
          <a:lstStyle/>
          <a:p>
            <a:r>
              <a:rPr lang="fr-CA" dirty="0"/>
              <a:t>Cross-site </a:t>
            </a:r>
            <a:r>
              <a:rPr lang="fr-CA" dirty="0" err="1"/>
              <a:t>scripting</a:t>
            </a:r>
            <a:r>
              <a:rPr lang="fr-CA" dirty="0"/>
              <a:t> (XSS)</a:t>
            </a:r>
            <a:br>
              <a:rPr lang="fr-CA" dirty="0"/>
            </a:br>
            <a:endParaRPr lang="fr-CA" dirty="0"/>
          </a:p>
        </p:txBody>
      </p:sp>
      <p:sp>
        <p:nvSpPr>
          <p:cNvPr id="3" name="Content Placeholder 2">
            <a:extLst>
              <a:ext uri="{FF2B5EF4-FFF2-40B4-BE49-F238E27FC236}">
                <a16:creationId xmlns:a16="http://schemas.microsoft.com/office/drawing/2014/main" id="{EB15B090-9FC7-479B-90F8-8AAAF6171897}"/>
              </a:ext>
            </a:extLst>
          </p:cNvPr>
          <p:cNvSpPr>
            <a:spLocks noGrp="1"/>
          </p:cNvSpPr>
          <p:nvPr>
            <p:ph idx="1"/>
            <p:custDataLst>
              <p:tags r:id="rId2"/>
            </p:custDataLst>
          </p:nvPr>
        </p:nvSpPr>
        <p:spPr/>
        <p:txBody>
          <a:bodyPr>
            <a:normAutofit/>
          </a:bodyPr>
          <a:lstStyle/>
          <a:p>
            <a:r>
              <a:rPr lang="en-CA" dirty="0" err="1"/>
              <a:t>Exemple</a:t>
            </a:r>
            <a:endParaRPr lang="fr-CA" dirty="0"/>
          </a:p>
        </p:txBody>
      </p:sp>
      <p:pic>
        <p:nvPicPr>
          <p:cNvPr id="4" name="Picture 3">
            <a:extLst>
              <a:ext uri="{FF2B5EF4-FFF2-40B4-BE49-F238E27FC236}">
                <a16:creationId xmlns:a16="http://schemas.microsoft.com/office/drawing/2014/main" id="{DF5BDC9B-6CEA-41E6-AD77-916B187225ED}"/>
              </a:ext>
            </a:extLst>
          </p:cNvPr>
          <p:cNvPicPr>
            <a:picLocks noChangeAspect="1"/>
          </p:cNvPicPr>
          <p:nvPr>
            <p:custDataLst>
              <p:tags r:id="rId3"/>
            </p:custDataLst>
          </p:nvPr>
        </p:nvPicPr>
        <p:blipFill>
          <a:blip r:embed="rId5"/>
          <a:stretch>
            <a:fillRect/>
          </a:stretch>
        </p:blipFill>
        <p:spPr>
          <a:xfrm>
            <a:off x="1096963" y="2918778"/>
            <a:ext cx="9991725" cy="2085975"/>
          </a:xfrm>
          <a:prstGeom prst="rect">
            <a:avLst/>
          </a:prstGeom>
        </p:spPr>
      </p:pic>
    </p:spTree>
    <p:extLst>
      <p:ext uri="{BB962C8B-B14F-4D97-AF65-F5344CB8AC3E}">
        <p14:creationId xmlns:p14="http://schemas.microsoft.com/office/powerpoint/2010/main" val="23667855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65B78-FF64-4FCA-8DA9-2EBCEE62CDB5}"/>
              </a:ext>
            </a:extLst>
          </p:cNvPr>
          <p:cNvSpPr>
            <a:spLocks noGrp="1"/>
          </p:cNvSpPr>
          <p:nvPr>
            <p:ph type="title"/>
            <p:custDataLst>
              <p:tags r:id="rId1"/>
            </p:custDataLst>
          </p:nvPr>
        </p:nvSpPr>
        <p:spPr/>
        <p:txBody>
          <a:bodyPr/>
          <a:lstStyle/>
          <a:p>
            <a:r>
              <a:rPr lang="fr-CA" dirty="0"/>
              <a:t>Cross-site </a:t>
            </a:r>
            <a:r>
              <a:rPr lang="fr-CA" dirty="0" err="1"/>
              <a:t>scripting</a:t>
            </a:r>
            <a:r>
              <a:rPr lang="fr-CA" dirty="0"/>
              <a:t> (XSS)</a:t>
            </a:r>
            <a:br>
              <a:rPr lang="fr-CA" dirty="0"/>
            </a:br>
            <a:endParaRPr lang="fr-CA" dirty="0"/>
          </a:p>
        </p:txBody>
      </p:sp>
      <p:sp>
        <p:nvSpPr>
          <p:cNvPr id="3" name="Content Placeholder 2">
            <a:extLst>
              <a:ext uri="{FF2B5EF4-FFF2-40B4-BE49-F238E27FC236}">
                <a16:creationId xmlns:a16="http://schemas.microsoft.com/office/drawing/2014/main" id="{EB15B090-9FC7-479B-90F8-8AAAF6171897}"/>
              </a:ext>
            </a:extLst>
          </p:cNvPr>
          <p:cNvSpPr>
            <a:spLocks noGrp="1"/>
          </p:cNvSpPr>
          <p:nvPr>
            <p:ph idx="1"/>
            <p:custDataLst>
              <p:tags r:id="rId2"/>
            </p:custDataLst>
          </p:nvPr>
        </p:nvSpPr>
        <p:spPr/>
        <p:txBody>
          <a:bodyPr>
            <a:normAutofit/>
          </a:bodyPr>
          <a:lstStyle/>
          <a:p>
            <a:r>
              <a:rPr lang="en-CA" dirty="0" err="1"/>
              <a:t>Prenons</a:t>
            </a:r>
            <a:r>
              <a:rPr lang="en-CA" dirty="0"/>
              <a:t> le temps de </a:t>
            </a:r>
            <a:r>
              <a:rPr lang="en-CA" dirty="0" err="1"/>
              <a:t>voir</a:t>
            </a:r>
            <a:r>
              <a:rPr lang="en-CA" dirty="0"/>
              <a:t> </a:t>
            </a:r>
            <a:r>
              <a:rPr lang="en-CA" dirty="0" err="1"/>
              <a:t>une</a:t>
            </a:r>
            <a:r>
              <a:rPr lang="en-CA" dirty="0"/>
              <a:t> </a:t>
            </a:r>
            <a:r>
              <a:rPr lang="en-CA" dirty="0" err="1"/>
              <a:t>démonstration</a:t>
            </a:r>
            <a:r>
              <a:rPr lang="en-CA" dirty="0"/>
              <a:t> </a:t>
            </a:r>
            <a:r>
              <a:rPr lang="en-CA" dirty="0" err="1"/>
              <a:t>en</a:t>
            </a:r>
            <a:r>
              <a:rPr lang="en-CA" dirty="0"/>
              <a:t> </a:t>
            </a:r>
            <a:r>
              <a:rPr lang="en-CA" dirty="0" err="1"/>
              <a:t>utilisant</a:t>
            </a:r>
            <a:r>
              <a:rPr lang="en-CA" dirty="0"/>
              <a:t> le </a:t>
            </a:r>
            <a:r>
              <a:rPr lang="en-CA" dirty="0" err="1"/>
              <a:t>corrigé</a:t>
            </a:r>
            <a:r>
              <a:rPr lang="en-CA" dirty="0"/>
              <a:t> du </a:t>
            </a:r>
            <a:r>
              <a:rPr lang="en-CA" dirty="0" err="1"/>
              <a:t>cours</a:t>
            </a:r>
            <a:r>
              <a:rPr lang="en-CA" dirty="0"/>
              <a:t> 5</a:t>
            </a:r>
            <a:endParaRPr lang="fr-CA" dirty="0"/>
          </a:p>
        </p:txBody>
      </p:sp>
      <p:pic>
        <p:nvPicPr>
          <p:cNvPr id="5" name="Picture 4">
            <a:extLst>
              <a:ext uri="{FF2B5EF4-FFF2-40B4-BE49-F238E27FC236}">
                <a16:creationId xmlns:a16="http://schemas.microsoft.com/office/drawing/2014/main" id="{2A95BA87-8215-2341-0797-AEB21633B4EB}"/>
              </a:ext>
            </a:extLst>
          </p:cNvPr>
          <p:cNvPicPr>
            <a:picLocks noChangeAspect="1"/>
          </p:cNvPicPr>
          <p:nvPr>
            <p:custDataLst>
              <p:tags r:id="rId3"/>
            </p:custDataLst>
          </p:nvPr>
        </p:nvPicPr>
        <p:blipFill>
          <a:blip r:embed="rId5"/>
          <a:stretch>
            <a:fillRect/>
          </a:stretch>
        </p:blipFill>
        <p:spPr>
          <a:xfrm>
            <a:off x="1471158" y="2964811"/>
            <a:ext cx="6506483" cy="1571844"/>
          </a:xfrm>
          <a:prstGeom prst="rect">
            <a:avLst/>
          </a:prstGeom>
        </p:spPr>
      </p:pic>
    </p:spTree>
    <p:extLst>
      <p:ext uri="{BB962C8B-B14F-4D97-AF65-F5344CB8AC3E}">
        <p14:creationId xmlns:p14="http://schemas.microsoft.com/office/powerpoint/2010/main" val="36300972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E6FAC7-C90A-285A-B1FA-AAD49344364A}"/>
              </a:ext>
            </a:extLst>
          </p:cNvPr>
          <p:cNvSpPr>
            <a:spLocks noGrp="1"/>
          </p:cNvSpPr>
          <p:nvPr>
            <p:ph type="title"/>
            <p:custDataLst>
              <p:tags r:id="rId1"/>
            </p:custDataLst>
          </p:nvPr>
        </p:nvSpPr>
        <p:spPr/>
        <p:txBody>
          <a:bodyPr/>
          <a:lstStyle/>
          <a:p>
            <a:r>
              <a:rPr lang="fr-CA" dirty="0" err="1"/>
              <a:t>Demonstration</a:t>
            </a:r>
            <a:endParaRPr lang="en-CA" dirty="0"/>
          </a:p>
        </p:txBody>
      </p:sp>
      <p:sp>
        <p:nvSpPr>
          <p:cNvPr id="3" name="Content Placeholder 2">
            <a:extLst>
              <a:ext uri="{FF2B5EF4-FFF2-40B4-BE49-F238E27FC236}">
                <a16:creationId xmlns:a16="http://schemas.microsoft.com/office/drawing/2014/main" id="{CC8AFFFF-6654-4074-51AA-7744CB6423C4}"/>
              </a:ext>
            </a:extLst>
          </p:cNvPr>
          <p:cNvSpPr>
            <a:spLocks noGrp="1"/>
          </p:cNvSpPr>
          <p:nvPr>
            <p:ph idx="1"/>
            <p:custDataLst>
              <p:tags r:id="rId2"/>
            </p:custDataLst>
          </p:nvPr>
        </p:nvSpPr>
        <p:spPr/>
        <p:txBody>
          <a:bodyPr/>
          <a:lstStyle/>
          <a:p>
            <a:r>
              <a:rPr lang="fr-CA" dirty="0"/>
              <a:t>Que se passera-t-il si je soumets ce formulaire à notre application?</a:t>
            </a:r>
            <a:endParaRPr lang="en-CA" dirty="0"/>
          </a:p>
        </p:txBody>
      </p:sp>
      <p:pic>
        <p:nvPicPr>
          <p:cNvPr id="5" name="Picture 4">
            <a:extLst>
              <a:ext uri="{FF2B5EF4-FFF2-40B4-BE49-F238E27FC236}">
                <a16:creationId xmlns:a16="http://schemas.microsoft.com/office/drawing/2014/main" id="{BBE7149F-E753-42CF-112F-4ABBF3830409}"/>
              </a:ext>
            </a:extLst>
          </p:cNvPr>
          <p:cNvPicPr>
            <a:picLocks noChangeAspect="1"/>
          </p:cNvPicPr>
          <p:nvPr>
            <p:custDataLst>
              <p:tags r:id="rId3"/>
            </p:custDataLst>
          </p:nvPr>
        </p:nvPicPr>
        <p:blipFill>
          <a:blip r:embed="rId5"/>
          <a:stretch>
            <a:fillRect/>
          </a:stretch>
        </p:blipFill>
        <p:spPr>
          <a:xfrm>
            <a:off x="1428588" y="2935665"/>
            <a:ext cx="2324424" cy="2172003"/>
          </a:xfrm>
          <a:prstGeom prst="rect">
            <a:avLst/>
          </a:prstGeom>
        </p:spPr>
      </p:pic>
    </p:spTree>
    <p:extLst>
      <p:ext uri="{BB962C8B-B14F-4D97-AF65-F5344CB8AC3E}">
        <p14:creationId xmlns:p14="http://schemas.microsoft.com/office/powerpoint/2010/main" val="8339015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ABB6E-97BD-C720-AF59-8F592FE7999F}"/>
              </a:ext>
            </a:extLst>
          </p:cNvPr>
          <p:cNvSpPr>
            <a:spLocks noGrp="1"/>
          </p:cNvSpPr>
          <p:nvPr>
            <p:ph type="title"/>
            <p:custDataLst>
              <p:tags r:id="rId1"/>
            </p:custDataLst>
          </p:nvPr>
        </p:nvSpPr>
        <p:spPr/>
        <p:txBody>
          <a:bodyPr/>
          <a:lstStyle/>
          <a:p>
            <a:r>
              <a:rPr lang="fr-CA" dirty="0" err="1"/>
              <a:t>Demonstration</a:t>
            </a:r>
            <a:endParaRPr lang="en-CA" dirty="0"/>
          </a:p>
        </p:txBody>
      </p:sp>
      <p:sp>
        <p:nvSpPr>
          <p:cNvPr id="3" name="Content Placeholder 2">
            <a:extLst>
              <a:ext uri="{FF2B5EF4-FFF2-40B4-BE49-F238E27FC236}">
                <a16:creationId xmlns:a16="http://schemas.microsoft.com/office/drawing/2014/main" id="{BB31E1DA-A56D-8D70-ECE6-23D147948A10}"/>
              </a:ext>
            </a:extLst>
          </p:cNvPr>
          <p:cNvSpPr>
            <a:spLocks noGrp="1"/>
          </p:cNvSpPr>
          <p:nvPr>
            <p:ph idx="1"/>
            <p:custDataLst>
              <p:tags r:id="rId2"/>
            </p:custDataLst>
          </p:nvPr>
        </p:nvSpPr>
        <p:spPr/>
        <p:txBody>
          <a:bodyPr/>
          <a:lstStyle/>
          <a:p>
            <a:r>
              <a:rPr lang="fr-CA" dirty="0"/>
              <a:t>Le code JavaScript se fait exécuter</a:t>
            </a:r>
            <a:endParaRPr lang="en-CA" dirty="0"/>
          </a:p>
        </p:txBody>
      </p:sp>
      <p:pic>
        <p:nvPicPr>
          <p:cNvPr id="5" name="Picture 4">
            <a:extLst>
              <a:ext uri="{FF2B5EF4-FFF2-40B4-BE49-F238E27FC236}">
                <a16:creationId xmlns:a16="http://schemas.microsoft.com/office/drawing/2014/main" id="{FA883598-ADC4-77D6-AEA5-5C75CDC961DC}"/>
              </a:ext>
            </a:extLst>
          </p:cNvPr>
          <p:cNvPicPr>
            <a:picLocks noChangeAspect="1"/>
          </p:cNvPicPr>
          <p:nvPr>
            <p:custDataLst>
              <p:tags r:id="rId3"/>
            </p:custDataLst>
          </p:nvPr>
        </p:nvPicPr>
        <p:blipFill>
          <a:blip r:embed="rId6"/>
          <a:stretch>
            <a:fillRect/>
          </a:stretch>
        </p:blipFill>
        <p:spPr>
          <a:xfrm>
            <a:off x="1418346" y="2709762"/>
            <a:ext cx="5020376" cy="1438476"/>
          </a:xfrm>
          <a:prstGeom prst="rect">
            <a:avLst/>
          </a:prstGeom>
        </p:spPr>
      </p:pic>
      <p:pic>
        <p:nvPicPr>
          <p:cNvPr id="7" name="Picture 6">
            <a:extLst>
              <a:ext uri="{FF2B5EF4-FFF2-40B4-BE49-F238E27FC236}">
                <a16:creationId xmlns:a16="http://schemas.microsoft.com/office/drawing/2014/main" id="{FE8BE92F-E69C-10D6-14AC-095A4FDFF89D}"/>
              </a:ext>
            </a:extLst>
          </p:cNvPr>
          <p:cNvPicPr>
            <a:picLocks noChangeAspect="1"/>
          </p:cNvPicPr>
          <p:nvPr>
            <p:custDataLst>
              <p:tags r:id="rId4"/>
            </p:custDataLst>
          </p:nvPr>
        </p:nvPicPr>
        <p:blipFill>
          <a:blip r:embed="rId7"/>
          <a:stretch>
            <a:fillRect/>
          </a:stretch>
        </p:blipFill>
        <p:spPr>
          <a:xfrm>
            <a:off x="7026767" y="2709762"/>
            <a:ext cx="4195940" cy="3577415"/>
          </a:xfrm>
          <a:prstGeom prst="rect">
            <a:avLst/>
          </a:prstGeom>
        </p:spPr>
      </p:pic>
    </p:spTree>
    <p:extLst>
      <p:ext uri="{BB962C8B-B14F-4D97-AF65-F5344CB8AC3E}">
        <p14:creationId xmlns:p14="http://schemas.microsoft.com/office/powerpoint/2010/main" val="2030722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2626C0-ECD3-4D4C-209A-226A180C687E}"/>
              </a:ext>
            </a:extLst>
          </p:cNvPr>
          <p:cNvSpPr>
            <a:spLocks noGrp="1"/>
          </p:cNvSpPr>
          <p:nvPr>
            <p:ph type="title"/>
            <p:custDataLst>
              <p:tags r:id="rId1"/>
            </p:custDataLst>
          </p:nvPr>
        </p:nvSpPr>
        <p:spPr/>
        <p:txBody>
          <a:bodyPr/>
          <a:lstStyle/>
          <a:p>
            <a:r>
              <a:rPr lang="fr-CA" dirty="0"/>
              <a:t>Protection</a:t>
            </a:r>
            <a:endParaRPr lang="en-CA" dirty="0"/>
          </a:p>
        </p:txBody>
      </p:sp>
      <p:sp>
        <p:nvSpPr>
          <p:cNvPr id="3" name="Content Placeholder 2">
            <a:extLst>
              <a:ext uri="{FF2B5EF4-FFF2-40B4-BE49-F238E27FC236}">
                <a16:creationId xmlns:a16="http://schemas.microsoft.com/office/drawing/2014/main" id="{A4494544-A493-34EB-AF8C-CD74C85B3FE7}"/>
              </a:ext>
            </a:extLst>
          </p:cNvPr>
          <p:cNvSpPr>
            <a:spLocks noGrp="1"/>
          </p:cNvSpPr>
          <p:nvPr>
            <p:ph idx="1"/>
            <p:custDataLst>
              <p:tags r:id="rId2"/>
            </p:custDataLst>
          </p:nvPr>
        </p:nvSpPr>
        <p:spPr/>
        <p:txBody>
          <a:bodyPr/>
          <a:lstStyle/>
          <a:p>
            <a:r>
              <a:rPr lang="fr-CA" dirty="0"/>
              <a:t>Nous allons passer le texte fourni initialement par l’utilisateur dans la fonction « </a:t>
            </a:r>
            <a:r>
              <a:rPr lang="fr-CA" dirty="0" err="1"/>
              <a:t>htmlspecialchars</a:t>
            </a:r>
            <a:r>
              <a:rPr lang="fr-CA" dirty="0"/>
              <a:t> »</a:t>
            </a:r>
            <a:endParaRPr lang="en-CA" dirty="0"/>
          </a:p>
        </p:txBody>
      </p:sp>
      <p:pic>
        <p:nvPicPr>
          <p:cNvPr id="5" name="Picture 4">
            <a:extLst>
              <a:ext uri="{FF2B5EF4-FFF2-40B4-BE49-F238E27FC236}">
                <a16:creationId xmlns:a16="http://schemas.microsoft.com/office/drawing/2014/main" id="{C49F8514-8A3C-6713-9FD8-3F57E09CEA51}"/>
              </a:ext>
            </a:extLst>
          </p:cNvPr>
          <p:cNvPicPr>
            <a:picLocks noChangeAspect="1"/>
          </p:cNvPicPr>
          <p:nvPr>
            <p:custDataLst>
              <p:tags r:id="rId3"/>
            </p:custDataLst>
          </p:nvPr>
        </p:nvPicPr>
        <p:blipFill>
          <a:blip r:embed="rId5"/>
          <a:stretch>
            <a:fillRect/>
          </a:stretch>
        </p:blipFill>
        <p:spPr>
          <a:xfrm>
            <a:off x="922866" y="3228787"/>
            <a:ext cx="10586743" cy="2321897"/>
          </a:xfrm>
          <a:prstGeom prst="rect">
            <a:avLst/>
          </a:prstGeom>
        </p:spPr>
      </p:pic>
    </p:spTree>
    <p:extLst>
      <p:ext uri="{BB962C8B-B14F-4D97-AF65-F5344CB8AC3E}">
        <p14:creationId xmlns:p14="http://schemas.microsoft.com/office/powerpoint/2010/main" val="19989109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59613-2613-44BB-AE35-861EF950333E}"/>
              </a:ext>
            </a:extLst>
          </p:cNvPr>
          <p:cNvSpPr>
            <a:spLocks noGrp="1"/>
          </p:cNvSpPr>
          <p:nvPr>
            <p:ph type="title"/>
            <p:custDataLst>
              <p:tags r:id="rId1"/>
            </p:custDataLst>
          </p:nvPr>
        </p:nvSpPr>
        <p:spPr/>
        <p:txBody>
          <a:bodyPr/>
          <a:lstStyle/>
          <a:p>
            <a:r>
              <a:rPr lang="en-CA" dirty="0"/>
              <a:t>Rappel du dernier </a:t>
            </a:r>
            <a:r>
              <a:rPr lang="en-CA" dirty="0" err="1"/>
              <a:t>cours</a:t>
            </a:r>
            <a:endParaRPr lang="fr-CA" dirty="0"/>
          </a:p>
        </p:txBody>
      </p:sp>
      <p:sp>
        <p:nvSpPr>
          <p:cNvPr id="3" name="Content Placeholder 2">
            <a:extLst>
              <a:ext uri="{FF2B5EF4-FFF2-40B4-BE49-F238E27FC236}">
                <a16:creationId xmlns:a16="http://schemas.microsoft.com/office/drawing/2014/main" id="{D192C6B3-550F-44AE-ACFD-8B9BCDF42FC4}"/>
              </a:ext>
            </a:extLst>
          </p:cNvPr>
          <p:cNvSpPr>
            <a:spLocks noGrp="1"/>
          </p:cNvSpPr>
          <p:nvPr>
            <p:ph idx="1"/>
            <p:custDataLst>
              <p:tags r:id="rId2"/>
            </p:custDataLst>
          </p:nvPr>
        </p:nvSpPr>
        <p:spPr/>
        <p:txBody>
          <a:bodyPr/>
          <a:lstStyle/>
          <a:p>
            <a:r>
              <a:rPr lang="en-US" dirty="0"/>
              <a:t>Au dernier </a:t>
            </a:r>
            <a:r>
              <a:rPr lang="en-US" dirty="0" err="1"/>
              <a:t>cours</a:t>
            </a:r>
            <a:r>
              <a:rPr lang="en-US" dirty="0"/>
              <a:t>, </a:t>
            </a:r>
            <a:r>
              <a:rPr lang="en-US" dirty="0" err="1"/>
              <a:t>c’était</a:t>
            </a:r>
            <a:r>
              <a:rPr lang="en-US" dirty="0"/>
              <a:t> </a:t>
            </a:r>
            <a:r>
              <a:rPr lang="en-US" dirty="0" err="1"/>
              <a:t>l’examen</a:t>
            </a:r>
            <a:endParaRPr lang="en-US" dirty="0"/>
          </a:p>
          <a:p>
            <a:endParaRPr lang="en-US" dirty="0"/>
          </a:p>
          <a:p>
            <a:r>
              <a:rPr lang="en-US" dirty="0"/>
              <a:t>Dans le </a:t>
            </a:r>
            <a:r>
              <a:rPr lang="en-US" dirty="0" err="1"/>
              <a:t>cours</a:t>
            </a:r>
            <a:r>
              <a:rPr lang="en-US" dirty="0"/>
              <a:t> </a:t>
            </a:r>
            <a:r>
              <a:rPr lang="en-US" dirty="0" err="1"/>
              <a:t>d’aujourd’hui</a:t>
            </a:r>
            <a:r>
              <a:rPr lang="en-US" dirty="0"/>
              <a:t>, nous </a:t>
            </a:r>
            <a:r>
              <a:rPr lang="en-US" dirty="0" err="1"/>
              <a:t>couvrirons</a:t>
            </a:r>
            <a:r>
              <a:rPr lang="en-US" dirty="0"/>
              <a:t> des </a:t>
            </a:r>
            <a:r>
              <a:rPr lang="en-US" dirty="0" err="1"/>
              <a:t>éléments</a:t>
            </a:r>
            <a:r>
              <a:rPr lang="en-US" dirty="0"/>
              <a:t> de </a:t>
            </a:r>
            <a:r>
              <a:rPr lang="en-US" dirty="0" err="1"/>
              <a:t>sécurisation</a:t>
            </a:r>
            <a:r>
              <a:rPr lang="en-US" dirty="0"/>
              <a:t> du code des applications.</a:t>
            </a:r>
          </a:p>
        </p:txBody>
      </p:sp>
    </p:spTree>
    <p:extLst>
      <p:ext uri="{BB962C8B-B14F-4D97-AF65-F5344CB8AC3E}">
        <p14:creationId xmlns:p14="http://schemas.microsoft.com/office/powerpoint/2010/main" val="13399226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B0208-A4B8-6337-097F-15FB1EA264EC}"/>
              </a:ext>
            </a:extLst>
          </p:cNvPr>
          <p:cNvSpPr>
            <a:spLocks noGrp="1"/>
          </p:cNvSpPr>
          <p:nvPr>
            <p:ph type="title"/>
            <p:custDataLst>
              <p:tags r:id="rId1"/>
            </p:custDataLst>
          </p:nvPr>
        </p:nvSpPr>
        <p:spPr/>
        <p:txBody>
          <a:bodyPr/>
          <a:lstStyle/>
          <a:p>
            <a:r>
              <a:rPr lang="fr-CA" dirty="0"/>
              <a:t>Protection</a:t>
            </a:r>
            <a:endParaRPr lang="en-CA" dirty="0"/>
          </a:p>
        </p:txBody>
      </p:sp>
      <p:sp>
        <p:nvSpPr>
          <p:cNvPr id="3" name="Content Placeholder 2">
            <a:extLst>
              <a:ext uri="{FF2B5EF4-FFF2-40B4-BE49-F238E27FC236}">
                <a16:creationId xmlns:a16="http://schemas.microsoft.com/office/drawing/2014/main" id="{A3DDB8EC-4EFD-CE76-4056-5311F5E8DD81}"/>
              </a:ext>
            </a:extLst>
          </p:cNvPr>
          <p:cNvSpPr>
            <a:spLocks noGrp="1"/>
          </p:cNvSpPr>
          <p:nvPr>
            <p:ph idx="1"/>
            <p:custDataLst>
              <p:tags r:id="rId2"/>
            </p:custDataLst>
          </p:nvPr>
        </p:nvSpPr>
        <p:spPr/>
        <p:txBody>
          <a:bodyPr/>
          <a:lstStyle/>
          <a:p>
            <a:r>
              <a:rPr lang="fr-CA" dirty="0"/>
              <a:t>Résultat:</a:t>
            </a:r>
            <a:endParaRPr lang="en-CA" dirty="0"/>
          </a:p>
        </p:txBody>
      </p:sp>
      <p:pic>
        <p:nvPicPr>
          <p:cNvPr id="5" name="Picture 4">
            <a:extLst>
              <a:ext uri="{FF2B5EF4-FFF2-40B4-BE49-F238E27FC236}">
                <a16:creationId xmlns:a16="http://schemas.microsoft.com/office/drawing/2014/main" id="{B8F64DFD-3321-FC8E-C7CD-28001D6C5574}"/>
              </a:ext>
            </a:extLst>
          </p:cNvPr>
          <p:cNvPicPr>
            <a:picLocks noChangeAspect="1"/>
          </p:cNvPicPr>
          <p:nvPr>
            <p:custDataLst>
              <p:tags r:id="rId3"/>
            </p:custDataLst>
          </p:nvPr>
        </p:nvPicPr>
        <p:blipFill>
          <a:blip r:embed="rId5"/>
          <a:stretch>
            <a:fillRect/>
          </a:stretch>
        </p:blipFill>
        <p:spPr>
          <a:xfrm>
            <a:off x="1369997" y="2674077"/>
            <a:ext cx="7792537" cy="1476581"/>
          </a:xfrm>
          <a:prstGeom prst="rect">
            <a:avLst/>
          </a:prstGeom>
        </p:spPr>
      </p:pic>
    </p:spTree>
    <p:extLst>
      <p:ext uri="{BB962C8B-B14F-4D97-AF65-F5344CB8AC3E}">
        <p14:creationId xmlns:p14="http://schemas.microsoft.com/office/powerpoint/2010/main" val="38448612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5BD4F-198E-0F34-B8F7-73D996B54488}"/>
              </a:ext>
            </a:extLst>
          </p:cNvPr>
          <p:cNvSpPr>
            <a:spLocks noGrp="1"/>
          </p:cNvSpPr>
          <p:nvPr>
            <p:ph type="title"/>
            <p:custDataLst>
              <p:tags r:id="rId1"/>
            </p:custDataLst>
          </p:nvPr>
        </p:nvSpPr>
        <p:spPr/>
        <p:txBody>
          <a:bodyPr/>
          <a:lstStyle/>
          <a:p>
            <a:r>
              <a:rPr lang="fr-CA" dirty="0"/>
              <a:t>Protection</a:t>
            </a:r>
            <a:endParaRPr lang="en-CA" dirty="0"/>
          </a:p>
        </p:txBody>
      </p:sp>
      <p:sp>
        <p:nvSpPr>
          <p:cNvPr id="3" name="Content Placeholder 2">
            <a:extLst>
              <a:ext uri="{FF2B5EF4-FFF2-40B4-BE49-F238E27FC236}">
                <a16:creationId xmlns:a16="http://schemas.microsoft.com/office/drawing/2014/main" id="{C7F5AFCD-C3AC-7383-0115-31DEA5078EDE}"/>
              </a:ext>
            </a:extLst>
          </p:cNvPr>
          <p:cNvSpPr>
            <a:spLocks noGrp="1"/>
          </p:cNvSpPr>
          <p:nvPr>
            <p:ph idx="1"/>
            <p:custDataLst>
              <p:tags r:id="rId2"/>
            </p:custDataLst>
          </p:nvPr>
        </p:nvSpPr>
        <p:spPr/>
        <p:txBody>
          <a:bodyPr/>
          <a:lstStyle/>
          <a:p>
            <a:r>
              <a:rPr lang="fr-CA" dirty="0"/>
              <a:t>Attention! Il est fréquent de voir des développeurs utiliser la fonction </a:t>
            </a:r>
            <a:r>
              <a:rPr lang="fr-CA" dirty="0" err="1"/>
              <a:t>htmlspecialchars</a:t>
            </a:r>
            <a:r>
              <a:rPr lang="fr-CA" dirty="0"/>
              <a:t>() au moment de l’insertion plutôt qu’au moment de l’affichage.</a:t>
            </a:r>
          </a:p>
          <a:p>
            <a:r>
              <a:rPr lang="fr-CA" dirty="0"/>
              <a:t>Le résultat semble similaire, mais il pose un problème:</a:t>
            </a:r>
          </a:p>
          <a:p>
            <a:pPr lvl="1"/>
            <a:r>
              <a:rPr lang="fr-CA" dirty="0"/>
              <a:t>Si votre application est vulnérable aux injections SQL, elle ouvre la porte au pirate à injecter du code JavaScript dans des champs de texte qui seront éventuellement afficher dans une page web.</a:t>
            </a:r>
          </a:p>
          <a:p>
            <a:pPr lvl="1"/>
            <a:r>
              <a:rPr lang="fr-CA" dirty="0"/>
              <a:t>Elle permet donc d’effectuer une attaque de type XSS à partir d’une injection SQL.</a:t>
            </a:r>
            <a:endParaRPr lang="en-CA" dirty="0"/>
          </a:p>
        </p:txBody>
      </p:sp>
    </p:spTree>
    <p:extLst>
      <p:ext uri="{BB962C8B-B14F-4D97-AF65-F5344CB8AC3E}">
        <p14:creationId xmlns:p14="http://schemas.microsoft.com/office/powerpoint/2010/main" val="7529989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874E0B-5874-4792-BD70-3A14BBE8BB0E}"/>
              </a:ext>
            </a:extLst>
          </p:cNvPr>
          <p:cNvSpPr>
            <a:spLocks noGrp="1"/>
          </p:cNvSpPr>
          <p:nvPr>
            <p:ph type="title"/>
            <p:custDataLst>
              <p:tags r:id="rId1"/>
            </p:custDataLst>
          </p:nvPr>
        </p:nvSpPr>
        <p:spPr/>
        <p:txBody>
          <a:bodyPr/>
          <a:lstStyle/>
          <a:p>
            <a:r>
              <a:rPr lang="fr-CA"/>
              <a:t>Cross-site scripting (XSS)</a:t>
            </a:r>
            <a:br>
              <a:rPr lang="fr-CA"/>
            </a:br>
            <a:endParaRPr lang="en-CA"/>
          </a:p>
        </p:txBody>
      </p:sp>
      <p:sp>
        <p:nvSpPr>
          <p:cNvPr id="3" name="Content Placeholder 2">
            <a:extLst>
              <a:ext uri="{FF2B5EF4-FFF2-40B4-BE49-F238E27FC236}">
                <a16:creationId xmlns:a16="http://schemas.microsoft.com/office/drawing/2014/main" id="{EEDF0578-E62E-4107-A321-2DD07F5DB889}"/>
              </a:ext>
            </a:extLst>
          </p:cNvPr>
          <p:cNvSpPr>
            <a:spLocks noGrp="1"/>
          </p:cNvSpPr>
          <p:nvPr>
            <p:ph idx="1"/>
            <p:custDataLst>
              <p:tags r:id="rId2"/>
            </p:custDataLst>
          </p:nvPr>
        </p:nvSpPr>
        <p:spPr/>
        <p:txBody>
          <a:bodyPr/>
          <a:lstStyle/>
          <a:p>
            <a:r>
              <a:rPr lang="en-US"/>
              <a:t>Comme on peut le voir, il est important de s’assurer que tout contenu qui vient d’un utilisateur soit passé dans la fonction “htmlspecialchars()” avant d’être retourné à l’utilisateur en tant que code client.</a:t>
            </a:r>
          </a:p>
          <a:p>
            <a:endParaRPr lang="en-US"/>
          </a:p>
          <a:p>
            <a:r>
              <a:rPr lang="en-US"/>
              <a:t>Cela permettra de remplacer les caractères spéciaux par des codes d’entité afin de s’assurer qu’aucun script ne soit exécuté.</a:t>
            </a:r>
            <a:endParaRPr lang="en-CA"/>
          </a:p>
        </p:txBody>
      </p:sp>
    </p:spTree>
    <p:extLst>
      <p:ext uri="{BB962C8B-B14F-4D97-AF65-F5344CB8AC3E}">
        <p14:creationId xmlns:p14="http://schemas.microsoft.com/office/powerpoint/2010/main" val="34248540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874E0B-5874-4792-BD70-3A14BBE8BB0E}"/>
              </a:ext>
            </a:extLst>
          </p:cNvPr>
          <p:cNvSpPr>
            <a:spLocks noGrp="1"/>
          </p:cNvSpPr>
          <p:nvPr>
            <p:ph type="title"/>
            <p:custDataLst>
              <p:tags r:id="rId1"/>
            </p:custDataLst>
          </p:nvPr>
        </p:nvSpPr>
        <p:spPr/>
        <p:txBody>
          <a:bodyPr/>
          <a:lstStyle/>
          <a:p>
            <a:r>
              <a:rPr lang="fr-CA"/>
              <a:t>Cross-site scripting (XSS)</a:t>
            </a:r>
            <a:br>
              <a:rPr lang="fr-CA"/>
            </a:br>
            <a:endParaRPr lang="en-CA"/>
          </a:p>
        </p:txBody>
      </p:sp>
      <p:sp>
        <p:nvSpPr>
          <p:cNvPr id="3" name="Content Placeholder 2">
            <a:extLst>
              <a:ext uri="{FF2B5EF4-FFF2-40B4-BE49-F238E27FC236}">
                <a16:creationId xmlns:a16="http://schemas.microsoft.com/office/drawing/2014/main" id="{EEDF0578-E62E-4107-A321-2DD07F5DB889}"/>
              </a:ext>
            </a:extLst>
          </p:cNvPr>
          <p:cNvSpPr>
            <a:spLocks noGrp="1"/>
          </p:cNvSpPr>
          <p:nvPr>
            <p:ph idx="1"/>
            <p:custDataLst>
              <p:tags r:id="rId2"/>
            </p:custDataLst>
          </p:nvPr>
        </p:nvSpPr>
        <p:spPr/>
        <p:txBody>
          <a:bodyPr/>
          <a:lstStyle/>
          <a:p>
            <a:r>
              <a:rPr lang="en-US"/>
              <a:t>Voici qui termine notre section sur le XSS.</a:t>
            </a:r>
          </a:p>
          <a:p>
            <a:endParaRPr lang="en-US"/>
          </a:p>
          <a:p>
            <a:r>
              <a:rPr lang="en-US"/>
              <a:t>Dans la prochaine section, nous couvrirons les protections contre les attaques de type DDOS.</a:t>
            </a:r>
            <a:endParaRPr lang="en-CA"/>
          </a:p>
        </p:txBody>
      </p:sp>
    </p:spTree>
    <p:extLst>
      <p:ext uri="{BB962C8B-B14F-4D97-AF65-F5344CB8AC3E}">
        <p14:creationId xmlns:p14="http://schemas.microsoft.com/office/powerpoint/2010/main" val="34828178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3EF82-3B40-4817-9291-650FC90FE83B}"/>
              </a:ext>
            </a:extLst>
          </p:cNvPr>
          <p:cNvSpPr>
            <a:spLocks noGrp="1"/>
          </p:cNvSpPr>
          <p:nvPr>
            <p:ph type="title"/>
            <p:custDataLst>
              <p:tags r:id="rId1"/>
            </p:custDataLst>
          </p:nvPr>
        </p:nvSpPr>
        <p:spPr>
          <a:xfrm>
            <a:off x="1045606" y="2849689"/>
            <a:ext cx="9404723" cy="1400530"/>
          </a:xfrm>
        </p:spPr>
        <p:txBody>
          <a:bodyPr/>
          <a:lstStyle/>
          <a:p>
            <a:r>
              <a:rPr lang="en-CA" dirty="0"/>
              <a:t>Conclusion</a:t>
            </a:r>
          </a:p>
        </p:txBody>
      </p:sp>
    </p:spTree>
    <p:extLst>
      <p:ext uri="{BB962C8B-B14F-4D97-AF65-F5344CB8AC3E}">
        <p14:creationId xmlns:p14="http://schemas.microsoft.com/office/powerpoint/2010/main" val="28180658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C20D3-544F-4A4E-9092-A1E8B1A11AB7}"/>
              </a:ext>
            </a:extLst>
          </p:cNvPr>
          <p:cNvSpPr>
            <a:spLocks noGrp="1"/>
          </p:cNvSpPr>
          <p:nvPr>
            <p:ph type="title"/>
            <p:custDataLst>
              <p:tags r:id="rId1"/>
            </p:custDataLst>
          </p:nvPr>
        </p:nvSpPr>
        <p:spPr/>
        <p:txBody>
          <a:bodyPr/>
          <a:lstStyle/>
          <a:p>
            <a:r>
              <a:rPr lang="en-CA" dirty="0"/>
              <a:t>Conclusion</a:t>
            </a:r>
            <a:endParaRPr lang="fr-CA" dirty="0"/>
          </a:p>
        </p:txBody>
      </p:sp>
      <p:sp>
        <p:nvSpPr>
          <p:cNvPr id="3" name="Content Placeholder 2">
            <a:extLst>
              <a:ext uri="{FF2B5EF4-FFF2-40B4-BE49-F238E27FC236}">
                <a16:creationId xmlns:a16="http://schemas.microsoft.com/office/drawing/2014/main" id="{541C94F4-E539-4DCC-9282-A3EFA1FC58F8}"/>
              </a:ext>
            </a:extLst>
          </p:cNvPr>
          <p:cNvSpPr>
            <a:spLocks noGrp="1"/>
          </p:cNvSpPr>
          <p:nvPr>
            <p:ph idx="1"/>
            <p:custDataLst>
              <p:tags r:id="rId2"/>
            </p:custDataLst>
          </p:nvPr>
        </p:nvSpPr>
        <p:spPr/>
        <p:txBody>
          <a:bodyPr/>
          <a:lstStyle/>
          <a:p>
            <a:r>
              <a:rPr lang="en-CA" dirty="0" err="1"/>
              <a:t>En</a:t>
            </a:r>
            <a:r>
              <a:rPr lang="en-CA" dirty="0"/>
              <a:t> conclusion, les applications web </a:t>
            </a:r>
            <a:r>
              <a:rPr lang="en-CA" dirty="0" err="1"/>
              <a:t>peuvent</a:t>
            </a:r>
            <a:r>
              <a:rPr lang="en-CA" dirty="0"/>
              <a:t> </a:t>
            </a:r>
            <a:r>
              <a:rPr lang="en-CA" dirty="0" err="1"/>
              <a:t>présenter</a:t>
            </a:r>
            <a:r>
              <a:rPr lang="en-CA" dirty="0"/>
              <a:t> de </a:t>
            </a:r>
            <a:r>
              <a:rPr lang="en-CA" dirty="0" err="1"/>
              <a:t>nombreuses</a:t>
            </a:r>
            <a:r>
              <a:rPr lang="en-CA" dirty="0"/>
              <a:t> </a:t>
            </a:r>
            <a:r>
              <a:rPr lang="en-CA" dirty="0" err="1"/>
              <a:t>vulnérabilités</a:t>
            </a:r>
            <a:r>
              <a:rPr lang="en-CA" dirty="0"/>
              <a:t>.</a:t>
            </a:r>
          </a:p>
          <a:p>
            <a:r>
              <a:rPr lang="en-CA" dirty="0"/>
              <a:t>Bien </a:t>
            </a:r>
            <a:r>
              <a:rPr lang="en-CA" dirty="0" err="1"/>
              <a:t>qu'il</a:t>
            </a:r>
            <a:r>
              <a:rPr lang="en-CA" dirty="0"/>
              <a:t> ne </a:t>
            </a:r>
            <a:r>
              <a:rPr lang="en-CA" dirty="0" err="1"/>
              <a:t>soit</a:t>
            </a:r>
            <a:r>
              <a:rPr lang="en-CA" dirty="0"/>
              <a:t> pas possible de </a:t>
            </a:r>
            <a:r>
              <a:rPr lang="en-CA" dirty="0" err="1"/>
              <a:t>toutes</a:t>
            </a:r>
            <a:r>
              <a:rPr lang="en-CA" dirty="0"/>
              <a:t> les identifier </a:t>
            </a:r>
            <a:r>
              <a:rPr lang="en-CA" dirty="0" err="1"/>
              <a:t>facilement</a:t>
            </a:r>
            <a:r>
              <a:rPr lang="en-CA" dirty="0"/>
              <a:t>, on </a:t>
            </a:r>
            <a:r>
              <a:rPr lang="en-CA" dirty="0" err="1"/>
              <a:t>peut</a:t>
            </a:r>
            <a:r>
              <a:rPr lang="en-CA" dirty="0"/>
              <a:t> </a:t>
            </a:r>
            <a:r>
              <a:rPr lang="en-CA" dirty="0" err="1"/>
              <a:t>mettre</a:t>
            </a:r>
            <a:r>
              <a:rPr lang="en-CA" dirty="0"/>
              <a:t> </a:t>
            </a:r>
            <a:r>
              <a:rPr lang="en-CA" dirty="0" err="1"/>
              <a:t>en</a:t>
            </a:r>
            <a:r>
              <a:rPr lang="en-CA" dirty="0"/>
              <a:t> place des </a:t>
            </a:r>
            <a:r>
              <a:rPr lang="en-CA" dirty="0" err="1"/>
              <a:t>mécanismes</a:t>
            </a:r>
            <a:r>
              <a:rPr lang="en-CA" dirty="0"/>
              <a:t> qui </a:t>
            </a:r>
            <a:r>
              <a:rPr lang="en-CA" dirty="0" err="1"/>
              <a:t>protègent</a:t>
            </a:r>
            <a:r>
              <a:rPr lang="en-CA" dirty="0"/>
              <a:t> </a:t>
            </a:r>
            <a:r>
              <a:rPr lang="en-CA" dirty="0" err="1"/>
              <a:t>contre</a:t>
            </a:r>
            <a:r>
              <a:rPr lang="en-CA" dirty="0"/>
              <a:t> les </a:t>
            </a:r>
            <a:r>
              <a:rPr lang="en-CA" dirty="0" err="1"/>
              <a:t>attaques</a:t>
            </a:r>
            <a:r>
              <a:rPr lang="en-CA" dirty="0"/>
              <a:t> les plus </a:t>
            </a:r>
            <a:r>
              <a:rPr lang="en-CA" dirty="0" err="1"/>
              <a:t>fréquentes</a:t>
            </a:r>
            <a:r>
              <a:rPr lang="en-CA" dirty="0"/>
              <a:t> (Injection SQL, XSS, etc.)</a:t>
            </a:r>
          </a:p>
          <a:p>
            <a:endParaRPr lang="en-CA" dirty="0"/>
          </a:p>
          <a:p>
            <a:endParaRPr lang="en-CA" dirty="0"/>
          </a:p>
          <a:p>
            <a:endParaRPr lang="fr-CA" dirty="0"/>
          </a:p>
        </p:txBody>
      </p:sp>
    </p:spTree>
    <p:extLst>
      <p:ext uri="{BB962C8B-B14F-4D97-AF65-F5344CB8AC3E}">
        <p14:creationId xmlns:p14="http://schemas.microsoft.com/office/powerpoint/2010/main" val="25431354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3EF82-3B40-4817-9291-650FC90FE83B}"/>
              </a:ext>
            </a:extLst>
          </p:cNvPr>
          <p:cNvSpPr>
            <a:spLocks noGrp="1"/>
          </p:cNvSpPr>
          <p:nvPr>
            <p:ph type="title"/>
            <p:custDataLst>
              <p:tags r:id="rId1"/>
            </p:custDataLst>
          </p:nvPr>
        </p:nvSpPr>
        <p:spPr>
          <a:xfrm>
            <a:off x="1045606" y="2849689"/>
            <a:ext cx="9404723" cy="1400530"/>
          </a:xfrm>
        </p:spPr>
        <p:txBody>
          <a:bodyPr/>
          <a:lstStyle/>
          <a:p>
            <a:r>
              <a:rPr lang="en-CA" dirty="0"/>
              <a:t>Prochain </a:t>
            </a:r>
            <a:r>
              <a:rPr lang="en-CA" dirty="0" err="1"/>
              <a:t>cours</a:t>
            </a:r>
            <a:endParaRPr lang="en-CA" dirty="0"/>
          </a:p>
        </p:txBody>
      </p:sp>
    </p:spTree>
    <p:extLst>
      <p:ext uri="{BB962C8B-B14F-4D97-AF65-F5344CB8AC3E}">
        <p14:creationId xmlns:p14="http://schemas.microsoft.com/office/powerpoint/2010/main" val="11431156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4BE0A-5D80-403B-8816-46422F8B9524}"/>
              </a:ext>
            </a:extLst>
          </p:cNvPr>
          <p:cNvSpPr>
            <a:spLocks noGrp="1"/>
          </p:cNvSpPr>
          <p:nvPr>
            <p:ph type="title"/>
            <p:custDataLst>
              <p:tags r:id="rId1"/>
            </p:custDataLst>
          </p:nvPr>
        </p:nvSpPr>
        <p:spPr/>
        <p:txBody>
          <a:bodyPr/>
          <a:lstStyle/>
          <a:p>
            <a:r>
              <a:rPr lang="en-US" dirty="0"/>
              <a:t>Prochain </a:t>
            </a:r>
            <a:r>
              <a:rPr lang="en-US" dirty="0" err="1"/>
              <a:t>cours</a:t>
            </a:r>
            <a:endParaRPr lang="en-CA" dirty="0"/>
          </a:p>
        </p:txBody>
      </p:sp>
      <p:sp>
        <p:nvSpPr>
          <p:cNvPr id="3" name="Content Placeholder 2">
            <a:extLst>
              <a:ext uri="{FF2B5EF4-FFF2-40B4-BE49-F238E27FC236}">
                <a16:creationId xmlns:a16="http://schemas.microsoft.com/office/drawing/2014/main" id="{EADC211C-010C-49D7-94CB-C1262470C4E4}"/>
              </a:ext>
            </a:extLst>
          </p:cNvPr>
          <p:cNvSpPr>
            <a:spLocks noGrp="1"/>
          </p:cNvSpPr>
          <p:nvPr>
            <p:ph idx="1"/>
            <p:custDataLst>
              <p:tags r:id="rId2"/>
            </p:custDataLst>
          </p:nvPr>
        </p:nvSpPr>
        <p:spPr/>
        <p:txBody>
          <a:bodyPr/>
          <a:lstStyle/>
          <a:p>
            <a:r>
              <a:rPr lang="en-US" dirty="0"/>
              <a:t>Au prochain </a:t>
            </a:r>
            <a:r>
              <a:rPr lang="en-US" dirty="0" err="1"/>
              <a:t>cours</a:t>
            </a:r>
            <a:r>
              <a:rPr lang="en-US" dirty="0"/>
              <a:t>, nous </a:t>
            </a:r>
            <a:r>
              <a:rPr lang="en-US" dirty="0" err="1"/>
              <a:t>couvrirons</a:t>
            </a:r>
            <a:r>
              <a:rPr lang="en-US" dirty="0"/>
              <a:t> la </a:t>
            </a:r>
            <a:r>
              <a:rPr lang="en-US" dirty="0" err="1"/>
              <a:t>sécurisation</a:t>
            </a:r>
            <a:r>
              <a:rPr lang="en-US" dirty="0"/>
              <a:t> des services web et </a:t>
            </a:r>
            <a:r>
              <a:rPr lang="en-US" dirty="0" err="1"/>
              <a:t>l’installation</a:t>
            </a:r>
            <a:r>
              <a:rPr lang="en-US" dirty="0"/>
              <a:t> de </a:t>
            </a:r>
            <a:r>
              <a:rPr lang="en-US" dirty="0" err="1"/>
              <a:t>certificat</a:t>
            </a:r>
            <a:r>
              <a:rPr lang="en-US" dirty="0"/>
              <a:t> de </a:t>
            </a:r>
            <a:r>
              <a:rPr lang="en-US" dirty="0" err="1"/>
              <a:t>de</a:t>
            </a:r>
            <a:r>
              <a:rPr lang="en-US" dirty="0"/>
              <a:t> </a:t>
            </a:r>
            <a:r>
              <a:rPr lang="en-US" dirty="0" err="1"/>
              <a:t>cryptage</a:t>
            </a:r>
            <a:r>
              <a:rPr lang="en-US" dirty="0"/>
              <a:t> HTTPS</a:t>
            </a:r>
            <a:endParaRPr lang="en-CA" dirty="0"/>
          </a:p>
        </p:txBody>
      </p:sp>
    </p:spTree>
    <p:extLst>
      <p:ext uri="{BB962C8B-B14F-4D97-AF65-F5344CB8AC3E}">
        <p14:creationId xmlns:p14="http://schemas.microsoft.com/office/powerpoint/2010/main" val="39223742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FF0ED-9614-4142-8EC2-4B2E56183534}"/>
              </a:ext>
            </a:extLst>
          </p:cNvPr>
          <p:cNvSpPr>
            <a:spLocks noGrp="1"/>
          </p:cNvSpPr>
          <p:nvPr>
            <p:ph type="title"/>
            <p:custDataLst>
              <p:tags r:id="rId1"/>
            </p:custDataLst>
          </p:nvPr>
        </p:nvSpPr>
        <p:spPr>
          <a:xfrm>
            <a:off x="681621" y="2654380"/>
            <a:ext cx="9404723" cy="1400530"/>
          </a:xfrm>
        </p:spPr>
        <p:txBody>
          <a:bodyPr/>
          <a:lstStyle/>
          <a:p>
            <a:r>
              <a:rPr lang="fr-CA" dirty="0"/>
              <a:t>Questions?</a:t>
            </a:r>
          </a:p>
        </p:txBody>
      </p:sp>
      <p:pic>
        <p:nvPicPr>
          <p:cNvPr id="1026" name="Picture 2" descr="Image result for question">
            <a:extLst>
              <a:ext uri="{FF2B5EF4-FFF2-40B4-BE49-F238E27FC236}">
                <a16:creationId xmlns:a16="http://schemas.microsoft.com/office/drawing/2014/main" id="{4E079FC6-3B2D-4E5E-8C10-88DBD5F33159}"/>
              </a:ext>
            </a:extLst>
          </p:cNvPr>
          <p:cNvPicPr>
            <a:picLocks noChangeAspect="1" noChangeArrowheads="1"/>
          </p:cNvPicPr>
          <p:nvPr>
            <p:custDataLst>
              <p:tags r:id="rId2"/>
            </p:custDataLst>
          </p:nvPr>
        </p:nvPicPr>
        <p:blipFill>
          <a:blip r:embed="rId4">
            <a:extLst>
              <a:ext uri="{28A0092B-C50C-407E-A947-70E740481C1C}">
                <a14:useLocalDpi xmlns:a14="http://schemas.microsoft.com/office/drawing/2010/main" val="0"/>
              </a:ext>
            </a:extLst>
          </a:blip>
          <a:srcRect/>
          <a:stretch>
            <a:fillRect/>
          </a:stretch>
        </p:blipFill>
        <p:spPr bwMode="auto">
          <a:xfrm>
            <a:off x="5757622" y="1788885"/>
            <a:ext cx="3566891" cy="4532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5836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A5EC9-B6A3-4C0F-80EA-69853CE904C9}"/>
              </a:ext>
            </a:extLst>
          </p:cNvPr>
          <p:cNvSpPr>
            <a:spLocks noGrp="1"/>
          </p:cNvSpPr>
          <p:nvPr>
            <p:ph type="title"/>
            <p:custDataLst>
              <p:tags r:id="rId1"/>
            </p:custDataLst>
          </p:nvPr>
        </p:nvSpPr>
        <p:spPr/>
        <p:txBody>
          <a:bodyPr/>
          <a:lstStyle/>
          <a:p>
            <a:r>
              <a:rPr lang="en-CA" dirty="0"/>
              <a:t>References</a:t>
            </a:r>
          </a:p>
        </p:txBody>
      </p:sp>
      <p:sp>
        <p:nvSpPr>
          <p:cNvPr id="3" name="Content Placeholder 2">
            <a:extLst>
              <a:ext uri="{FF2B5EF4-FFF2-40B4-BE49-F238E27FC236}">
                <a16:creationId xmlns:a16="http://schemas.microsoft.com/office/drawing/2014/main" id="{F0C5BA61-FA6D-44F4-AFD8-6C19679B14A0}"/>
              </a:ext>
            </a:extLst>
          </p:cNvPr>
          <p:cNvSpPr>
            <a:spLocks noGrp="1"/>
          </p:cNvSpPr>
          <p:nvPr>
            <p:ph idx="1"/>
            <p:custDataLst>
              <p:tags r:id="rId2"/>
            </p:custDataLst>
          </p:nvPr>
        </p:nvSpPr>
        <p:spPr/>
        <p:txBody>
          <a:bodyPr/>
          <a:lstStyle/>
          <a:p>
            <a:r>
              <a:rPr lang="fr-CA" dirty="0">
                <a:hlinkClick r:id="rId4"/>
              </a:rPr>
              <a:t>https://stackoverflow.com/questions/6287903/how-to-properly-add-cross-site-request-forgery-csrf-token-using-php</a:t>
            </a:r>
            <a:endParaRPr lang="fr-CA" dirty="0"/>
          </a:p>
          <a:p>
            <a:r>
              <a:rPr lang="en-CA" dirty="0">
                <a:hlinkClick r:id="rId5"/>
              </a:rPr>
              <a:t>https://www.cloudflare.com/fr-fr/learning/dns/dns-records/dns-a-record/</a:t>
            </a:r>
            <a:endParaRPr lang="en-CA" dirty="0"/>
          </a:p>
          <a:p>
            <a:endParaRPr lang="en-CA" dirty="0"/>
          </a:p>
          <a:p>
            <a:endParaRPr lang="en-CA" dirty="0"/>
          </a:p>
        </p:txBody>
      </p:sp>
    </p:spTree>
    <p:extLst>
      <p:ext uri="{BB962C8B-B14F-4D97-AF65-F5344CB8AC3E}">
        <p14:creationId xmlns:p14="http://schemas.microsoft.com/office/powerpoint/2010/main" val="22647473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3A25ED-A73B-4995-BF5E-DAC9D58E72E7}"/>
              </a:ext>
            </a:extLst>
          </p:cNvPr>
          <p:cNvSpPr>
            <a:spLocks noGrp="1"/>
          </p:cNvSpPr>
          <p:nvPr>
            <p:ph type="title"/>
            <p:custDataLst>
              <p:tags r:id="rId1"/>
            </p:custDataLst>
          </p:nvPr>
        </p:nvSpPr>
        <p:spPr>
          <a:xfrm>
            <a:off x="779276" y="2849689"/>
            <a:ext cx="9404723" cy="1400530"/>
          </a:xfrm>
        </p:spPr>
        <p:txBody>
          <a:bodyPr/>
          <a:lstStyle/>
          <a:p>
            <a:r>
              <a:rPr lang="en-CA" dirty="0"/>
              <a:t>Introduction à la </a:t>
            </a:r>
            <a:r>
              <a:rPr lang="en-CA" dirty="0" err="1"/>
              <a:t>sécurité</a:t>
            </a:r>
            <a:r>
              <a:rPr lang="en-CA" dirty="0"/>
              <a:t> des applications</a:t>
            </a:r>
          </a:p>
        </p:txBody>
      </p:sp>
    </p:spTree>
    <p:extLst>
      <p:ext uri="{BB962C8B-B14F-4D97-AF65-F5344CB8AC3E}">
        <p14:creationId xmlns:p14="http://schemas.microsoft.com/office/powerpoint/2010/main" val="13547994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AA5C2-2704-4E02-9C1D-1EBB280B0AB3}"/>
              </a:ext>
            </a:extLst>
          </p:cNvPr>
          <p:cNvSpPr>
            <a:spLocks noGrp="1"/>
          </p:cNvSpPr>
          <p:nvPr>
            <p:ph type="title"/>
            <p:custDataLst>
              <p:tags r:id="rId1"/>
            </p:custDataLst>
          </p:nvPr>
        </p:nvSpPr>
        <p:spPr/>
        <p:txBody>
          <a:bodyPr/>
          <a:lstStyle/>
          <a:p>
            <a:r>
              <a:rPr lang="en-CA" dirty="0"/>
              <a:t>Introduction</a:t>
            </a:r>
            <a:endParaRPr lang="fr-CA" dirty="0"/>
          </a:p>
        </p:txBody>
      </p:sp>
      <p:sp>
        <p:nvSpPr>
          <p:cNvPr id="3" name="Content Placeholder 2">
            <a:extLst>
              <a:ext uri="{FF2B5EF4-FFF2-40B4-BE49-F238E27FC236}">
                <a16:creationId xmlns:a16="http://schemas.microsoft.com/office/drawing/2014/main" id="{9335DBB8-2740-497E-A765-42B344105EA3}"/>
              </a:ext>
            </a:extLst>
          </p:cNvPr>
          <p:cNvSpPr>
            <a:spLocks noGrp="1"/>
          </p:cNvSpPr>
          <p:nvPr>
            <p:ph idx="1"/>
            <p:custDataLst>
              <p:tags r:id="rId2"/>
            </p:custDataLst>
          </p:nvPr>
        </p:nvSpPr>
        <p:spPr/>
        <p:txBody>
          <a:bodyPr/>
          <a:lstStyle/>
          <a:p>
            <a:r>
              <a:rPr lang="en-CA" dirty="0"/>
              <a:t>Les applications web </a:t>
            </a:r>
            <a:r>
              <a:rPr lang="en-CA" dirty="0" err="1"/>
              <a:t>jouent</a:t>
            </a:r>
            <a:r>
              <a:rPr lang="en-CA" dirty="0"/>
              <a:t> un </a:t>
            </a:r>
            <a:r>
              <a:rPr lang="en-CA" dirty="0" err="1"/>
              <a:t>rôle</a:t>
            </a:r>
            <a:r>
              <a:rPr lang="en-CA" dirty="0"/>
              <a:t> </a:t>
            </a:r>
            <a:r>
              <a:rPr lang="en-CA" dirty="0" err="1"/>
              <a:t>majeur</a:t>
            </a:r>
            <a:r>
              <a:rPr lang="en-CA" dirty="0"/>
              <a:t> dans la </a:t>
            </a:r>
            <a:r>
              <a:rPr lang="en-CA" dirty="0" err="1"/>
              <a:t>société</a:t>
            </a:r>
            <a:r>
              <a:rPr lang="en-CA" dirty="0"/>
              <a:t> </a:t>
            </a:r>
            <a:r>
              <a:rPr lang="en-CA" dirty="0" err="1"/>
              <a:t>d'aujourd'hui</a:t>
            </a:r>
            <a:r>
              <a:rPr lang="en-CA" dirty="0"/>
              <a:t>.</a:t>
            </a:r>
          </a:p>
          <a:p>
            <a:r>
              <a:rPr lang="en-CA" dirty="0"/>
              <a:t>Que </a:t>
            </a:r>
            <a:r>
              <a:rPr lang="en-CA" dirty="0" err="1"/>
              <a:t>ce</a:t>
            </a:r>
            <a:r>
              <a:rPr lang="en-CA" dirty="0"/>
              <a:t> </a:t>
            </a:r>
            <a:r>
              <a:rPr lang="en-CA" dirty="0" err="1"/>
              <a:t>soit</a:t>
            </a:r>
            <a:r>
              <a:rPr lang="en-CA" dirty="0"/>
              <a:t> pour </a:t>
            </a:r>
            <a:r>
              <a:rPr lang="en-CA" dirty="0" err="1"/>
              <a:t>vos</a:t>
            </a:r>
            <a:r>
              <a:rPr lang="en-CA" dirty="0"/>
              <a:t> transactions </a:t>
            </a:r>
            <a:r>
              <a:rPr lang="en-CA" dirty="0" err="1"/>
              <a:t>bancaires</a:t>
            </a:r>
            <a:r>
              <a:rPr lang="en-CA" dirty="0"/>
              <a:t>, </a:t>
            </a:r>
            <a:r>
              <a:rPr lang="en-CA" dirty="0" err="1"/>
              <a:t>vos</a:t>
            </a:r>
            <a:r>
              <a:rPr lang="en-CA" dirty="0"/>
              <a:t> </a:t>
            </a:r>
            <a:r>
              <a:rPr lang="en-CA" dirty="0" err="1"/>
              <a:t>achats</a:t>
            </a:r>
            <a:r>
              <a:rPr lang="en-CA" dirty="0"/>
              <a:t> </a:t>
            </a:r>
            <a:r>
              <a:rPr lang="en-CA" dirty="0" err="1"/>
              <a:t>en</a:t>
            </a:r>
            <a:r>
              <a:rPr lang="en-CA" dirty="0"/>
              <a:t> </a:t>
            </a:r>
            <a:r>
              <a:rPr lang="en-CA" dirty="0" err="1"/>
              <a:t>ligne</a:t>
            </a:r>
            <a:r>
              <a:rPr lang="en-CA" dirty="0"/>
              <a:t>, </a:t>
            </a:r>
            <a:r>
              <a:rPr lang="en-CA" dirty="0" err="1"/>
              <a:t>vos</a:t>
            </a:r>
            <a:r>
              <a:rPr lang="en-CA" dirty="0"/>
              <a:t> courriels </a:t>
            </a:r>
            <a:r>
              <a:rPr lang="en-CA" dirty="0" err="1"/>
              <a:t>ou</a:t>
            </a:r>
            <a:r>
              <a:rPr lang="en-CA" dirty="0"/>
              <a:t> </a:t>
            </a:r>
            <a:r>
              <a:rPr lang="en-CA" dirty="0" err="1"/>
              <a:t>vos</a:t>
            </a:r>
            <a:r>
              <a:rPr lang="en-CA" dirty="0"/>
              <a:t> </a:t>
            </a:r>
            <a:r>
              <a:rPr lang="en-CA" dirty="0" err="1"/>
              <a:t>médias</a:t>
            </a:r>
            <a:r>
              <a:rPr lang="en-CA" dirty="0"/>
              <a:t> </a:t>
            </a:r>
            <a:r>
              <a:rPr lang="en-CA" dirty="0" err="1"/>
              <a:t>sociaux</a:t>
            </a:r>
            <a:r>
              <a:rPr lang="en-CA" dirty="0"/>
              <a:t>, </a:t>
            </a:r>
            <a:r>
              <a:rPr lang="en-CA" dirty="0" err="1"/>
              <a:t>vos</a:t>
            </a:r>
            <a:r>
              <a:rPr lang="en-CA" dirty="0"/>
              <a:t> </a:t>
            </a:r>
            <a:r>
              <a:rPr lang="en-CA" dirty="0" err="1"/>
              <a:t>informations</a:t>
            </a:r>
            <a:r>
              <a:rPr lang="en-CA" dirty="0"/>
              <a:t> </a:t>
            </a:r>
            <a:r>
              <a:rPr lang="en-CA" dirty="0" err="1"/>
              <a:t>circulent</a:t>
            </a:r>
            <a:r>
              <a:rPr lang="en-CA" dirty="0"/>
              <a:t> </a:t>
            </a:r>
            <a:r>
              <a:rPr lang="en-CA" dirty="0" err="1"/>
              <a:t>continuellement</a:t>
            </a:r>
            <a:r>
              <a:rPr lang="en-CA" dirty="0"/>
              <a:t> sur la toile.</a:t>
            </a:r>
          </a:p>
          <a:p>
            <a:r>
              <a:rPr lang="en-CA" dirty="0"/>
              <a:t>Bien </a:t>
            </a:r>
            <a:r>
              <a:rPr lang="en-CA" dirty="0" err="1"/>
              <a:t>sûr</a:t>
            </a:r>
            <a:r>
              <a:rPr lang="en-CA" dirty="0"/>
              <a:t>, </a:t>
            </a:r>
            <a:r>
              <a:rPr lang="en-CA" dirty="0" err="1"/>
              <a:t>il</a:t>
            </a:r>
            <a:r>
              <a:rPr lang="en-CA" dirty="0"/>
              <a:t> </a:t>
            </a:r>
            <a:r>
              <a:rPr lang="en-CA" dirty="0" err="1"/>
              <a:t>est</a:t>
            </a:r>
            <a:r>
              <a:rPr lang="en-CA" dirty="0"/>
              <a:t> </a:t>
            </a:r>
            <a:r>
              <a:rPr lang="en-CA" dirty="0" err="1"/>
              <a:t>attendu</a:t>
            </a:r>
            <a:r>
              <a:rPr lang="en-CA" dirty="0"/>
              <a:t> de la part des </a:t>
            </a:r>
            <a:r>
              <a:rPr lang="en-CA" dirty="0" err="1"/>
              <a:t>utilisateurs</a:t>
            </a:r>
            <a:r>
              <a:rPr lang="en-CA" dirty="0"/>
              <a:t> que </a:t>
            </a:r>
            <a:r>
              <a:rPr lang="en-CA" dirty="0" err="1"/>
              <a:t>ces</a:t>
            </a:r>
            <a:r>
              <a:rPr lang="en-CA" dirty="0"/>
              <a:t> </a:t>
            </a:r>
            <a:r>
              <a:rPr lang="en-CA" dirty="0" err="1"/>
              <a:t>systèmes</a:t>
            </a:r>
            <a:r>
              <a:rPr lang="en-CA" dirty="0"/>
              <a:t> </a:t>
            </a:r>
            <a:r>
              <a:rPr lang="en-CA" dirty="0" err="1"/>
              <a:t>offrent</a:t>
            </a:r>
            <a:r>
              <a:rPr lang="en-CA" dirty="0"/>
              <a:t> un </a:t>
            </a:r>
            <a:r>
              <a:rPr lang="en-CA" dirty="0" err="1"/>
              <a:t>niveau</a:t>
            </a:r>
            <a:r>
              <a:rPr lang="en-CA" dirty="0"/>
              <a:t> de </a:t>
            </a:r>
            <a:r>
              <a:rPr lang="en-CA" dirty="0" err="1"/>
              <a:t>sécurité</a:t>
            </a:r>
            <a:r>
              <a:rPr lang="en-CA" dirty="0"/>
              <a:t> </a:t>
            </a:r>
            <a:r>
              <a:rPr lang="en-CA" dirty="0" err="1"/>
              <a:t>adéquat</a:t>
            </a:r>
            <a:r>
              <a:rPr lang="en-CA" dirty="0"/>
              <a:t>.</a:t>
            </a:r>
          </a:p>
        </p:txBody>
      </p:sp>
    </p:spTree>
    <p:extLst>
      <p:ext uri="{BB962C8B-B14F-4D97-AF65-F5344CB8AC3E}">
        <p14:creationId xmlns:p14="http://schemas.microsoft.com/office/powerpoint/2010/main" val="4943446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AA5C2-2704-4E02-9C1D-1EBB280B0AB3}"/>
              </a:ext>
            </a:extLst>
          </p:cNvPr>
          <p:cNvSpPr>
            <a:spLocks noGrp="1"/>
          </p:cNvSpPr>
          <p:nvPr>
            <p:ph type="title"/>
            <p:custDataLst>
              <p:tags r:id="rId1"/>
            </p:custDataLst>
          </p:nvPr>
        </p:nvSpPr>
        <p:spPr/>
        <p:txBody>
          <a:bodyPr/>
          <a:lstStyle/>
          <a:p>
            <a:r>
              <a:rPr lang="en-CA" dirty="0"/>
              <a:t>Introduction</a:t>
            </a:r>
            <a:endParaRPr lang="fr-CA" dirty="0"/>
          </a:p>
        </p:txBody>
      </p:sp>
      <p:sp>
        <p:nvSpPr>
          <p:cNvPr id="3" name="Content Placeholder 2">
            <a:extLst>
              <a:ext uri="{FF2B5EF4-FFF2-40B4-BE49-F238E27FC236}">
                <a16:creationId xmlns:a16="http://schemas.microsoft.com/office/drawing/2014/main" id="{9335DBB8-2740-497E-A765-42B344105EA3}"/>
              </a:ext>
            </a:extLst>
          </p:cNvPr>
          <p:cNvSpPr>
            <a:spLocks noGrp="1"/>
          </p:cNvSpPr>
          <p:nvPr>
            <p:ph idx="1"/>
            <p:custDataLst>
              <p:tags r:id="rId2"/>
            </p:custDataLst>
          </p:nvPr>
        </p:nvSpPr>
        <p:spPr/>
        <p:txBody>
          <a:bodyPr/>
          <a:lstStyle/>
          <a:p>
            <a:r>
              <a:rPr lang="en-CA" dirty="0" err="1"/>
              <a:t>Malheureusement</a:t>
            </a:r>
            <a:r>
              <a:rPr lang="en-CA" dirty="0"/>
              <a:t>, </a:t>
            </a:r>
            <a:r>
              <a:rPr lang="en-CA" dirty="0" err="1"/>
              <a:t>il</a:t>
            </a:r>
            <a:r>
              <a:rPr lang="en-CA" dirty="0"/>
              <a:t> </a:t>
            </a:r>
            <a:r>
              <a:rPr lang="en-CA" dirty="0" err="1"/>
              <a:t>existe</a:t>
            </a:r>
            <a:r>
              <a:rPr lang="en-CA" dirty="0"/>
              <a:t> un grand </a:t>
            </a:r>
            <a:r>
              <a:rPr lang="en-CA" dirty="0" err="1"/>
              <a:t>nombre</a:t>
            </a:r>
            <a:r>
              <a:rPr lang="en-CA" dirty="0"/>
              <a:t> </a:t>
            </a:r>
            <a:r>
              <a:rPr lang="en-CA"/>
              <a:t>de types d’attaques </a:t>
            </a:r>
            <a:r>
              <a:rPr lang="en-CA" dirty="0"/>
              <a:t>qui </a:t>
            </a:r>
            <a:r>
              <a:rPr lang="en-CA" dirty="0" err="1"/>
              <a:t>peuvent</a:t>
            </a:r>
            <a:r>
              <a:rPr lang="en-CA" dirty="0"/>
              <a:t> </a:t>
            </a:r>
            <a:r>
              <a:rPr lang="en-CA" err="1"/>
              <a:t>être</a:t>
            </a:r>
            <a:r>
              <a:rPr lang="en-CA"/>
              <a:t> faites sur </a:t>
            </a:r>
            <a:r>
              <a:rPr lang="en-CA" dirty="0"/>
              <a:t>des applications (Injection SQL, Cross-site scripting, Local file inclusion, etc.)</a:t>
            </a:r>
          </a:p>
          <a:p>
            <a:endParaRPr lang="en-CA" dirty="0"/>
          </a:p>
          <a:p>
            <a:r>
              <a:rPr lang="en-CA" dirty="0"/>
              <a:t>Dans le </a:t>
            </a:r>
            <a:r>
              <a:rPr lang="en-CA" dirty="0" err="1"/>
              <a:t>cours</a:t>
            </a:r>
            <a:r>
              <a:rPr lang="en-CA" dirty="0"/>
              <a:t> </a:t>
            </a:r>
            <a:r>
              <a:rPr lang="en-CA" dirty="0" err="1"/>
              <a:t>d’aujourd’hui</a:t>
            </a:r>
            <a:r>
              <a:rPr lang="en-CA" dirty="0"/>
              <a:t>, nous </a:t>
            </a:r>
            <a:r>
              <a:rPr lang="en-CA" dirty="0" err="1"/>
              <a:t>verrons</a:t>
            </a:r>
            <a:r>
              <a:rPr lang="en-CA" dirty="0"/>
              <a:t> certain de </a:t>
            </a:r>
            <a:r>
              <a:rPr lang="en-CA" dirty="0" err="1"/>
              <a:t>ces</a:t>
            </a:r>
            <a:r>
              <a:rPr lang="en-CA" dirty="0"/>
              <a:t> types </a:t>
            </a:r>
            <a:r>
              <a:rPr lang="en-CA" dirty="0" err="1"/>
              <a:t>d’attaques</a:t>
            </a:r>
            <a:r>
              <a:rPr lang="en-CA" dirty="0"/>
              <a:t> et comment se </a:t>
            </a:r>
            <a:r>
              <a:rPr lang="en-CA" dirty="0" err="1"/>
              <a:t>protéger</a:t>
            </a:r>
            <a:r>
              <a:rPr lang="en-CA" dirty="0"/>
              <a:t> </a:t>
            </a:r>
            <a:r>
              <a:rPr lang="en-CA" dirty="0" err="1"/>
              <a:t>contre</a:t>
            </a:r>
            <a:r>
              <a:rPr lang="en-CA" dirty="0"/>
              <a:t> les plus communes.</a:t>
            </a:r>
          </a:p>
        </p:txBody>
      </p:sp>
    </p:spTree>
    <p:extLst>
      <p:ext uri="{BB962C8B-B14F-4D97-AF65-F5344CB8AC3E}">
        <p14:creationId xmlns:p14="http://schemas.microsoft.com/office/powerpoint/2010/main" val="4616763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971DBB3-2732-4622-A6F0-C1FB501BCFEE}"/>
              </a:ext>
            </a:extLst>
          </p:cNvPr>
          <p:cNvSpPr>
            <a:spLocks noGrp="1"/>
          </p:cNvSpPr>
          <p:nvPr>
            <p:ph type="title"/>
            <p:custDataLst>
              <p:tags r:id="rId1"/>
            </p:custDataLst>
          </p:nvPr>
        </p:nvSpPr>
        <p:spPr/>
        <p:txBody>
          <a:bodyPr/>
          <a:lstStyle/>
          <a:p>
            <a:r>
              <a:rPr lang="en-CA" dirty="0" err="1"/>
              <a:t>Sécurité</a:t>
            </a:r>
            <a:r>
              <a:rPr lang="en-CA" dirty="0"/>
              <a:t> des applications web</a:t>
            </a:r>
            <a:endParaRPr lang="fr-CA" dirty="0"/>
          </a:p>
        </p:txBody>
      </p:sp>
      <p:sp>
        <p:nvSpPr>
          <p:cNvPr id="3" name="Espace réservé du contenu 2">
            <a:extLst>
              <a:ext uri="{FF2B5EF4-FFF2-40B4-BE49-F238E27FC236}">
                <a16:creationId xmlns:a16="http://schemas.microsoft.com/office/drawing/2014/main" id="{5A7CA299-DD51-4BA8-960B-67ADD40E15E9}"/>
              </a:ext>
            </a:extLst>
          </p:cNvPr>
          <p:cNvSpPr>
            <a:spLocks noGrp="1"/>
          </p:cNvSpPr>
          <p:nvPr>
            <p:ph idx="1"/>
            <p:custDataLst>
              <p:tags r:id="rId2"/>
            </p:custDataLst>
          </p:nvPr>
        </p:nvSpPr>
        <p:spPr/>
        <p:txBody>
          <a:bodyPr/>
          <a:lstStyle/>
          <a:p>
            <a:r>
              <a:rPr lang="fr-CA" dirty="0"/>
              <a:t>Dans ce cours, nous verrons donc les types d’attaques suivants:</a:t>
            </a:r>
          </a:p>
          <a:p>
            <a:pPr lvl="1"/>
            <a:r>
              <a:rPr lang="en-CA" dirty="0"/>
              <a:t>Injection SQL (</a:t>
            </a:r>
            <a:r>
              <a:rPr lang="en-CA" dirty="0" err="1"/>
              <a:t>SQLi</a:t>
            </a:r>
            <a:r>
              <a:rPr lang="en-CA" dirty="0"/>
              <a:t>)</a:t>
            </a:r>
          </a:p>
          <a:p>
            <a:pPr lvl="1"/>
            <a:r>
              <a:rPr lang="en-CA" dirty="0"/>
              <a:t>Cross-site scripting (XSS)</a:t>
            </a:r>
          </a:p>
          <a:p>
            <a:pPr lvl="1"/>
            <a:r>
              <a:rPr lang="en-CA"/>
              <a:t>Conclusion</a:t>
            </a:r>
            <a:endParaRPr lang="en-CA" dirty="0"/>
          </a:p>
          <a:p>
            <a:endParaRPr lang="fr-CA" dirty="0"/>
          </a:p>
        </p:txBody>
      </p:sp>
    </p:spTree>
    <p:extLst>
      <p:ext uri="{BB962C8B-B14F-4D97-AF65-F5344CB8AC3E}">
        <p14:creationId xmlns:p14="http://schemas.microsoft.com/office/powerpoint/2010/main" val="42855506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292510-CF04-4979-B789-F441D7A8C685}"/>
              </a:ext>
            </a:extLst>
          </p:cNvPr>
          <p:cNvSpPr>
            <a:spLocks noGrp="1"/>
          </p:cNvSpPr>
          <p:nvPr>
            <p:ph type="title"/>
            <p:custDataLst>
              <p:tags r:id="rId1"/>
            </p:custDataLst>
          </p:nvPr>
        </p:nvSpPr>
        <p:spPr>
          <a:xfrm>
            <a:off x="699377" y="2728735"/>
            <a:ext cx="9404723" cy="1400530"/>
          </a:xfrm>
        </p:spPr>
        <p:txBody>
          <a:bodyPr/>
          <a:lstStyle/>
          <a:p>
            <a:r>
              <a:rPr lang="fr-CA" dirty="0"/>
              <a:t>Injection SQL</a:t>
            </a:r>
          </a:p>
        </p:txBody>
      </p:sp>
    </p:spTree>
    <p:extLst>
      <p:ext uri="{BB962C8B-B14F-4D97-AF65-F5344CB8AC3E}">
        <p14:creationId xmlns:p14="http://schemas.microsoft.com/office/powerpoint/2010/main" val="38638217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A9300-AE03-4340-8602-708E38344420}"/>
              </a:ext>
            </a:extLst>
          </p:cNvPr>
          <p:cNvSpPr>
            <a:spLocks noGrp="1"/>
          </p:cNvSpPr>
          <p:nvPr>
            <p:ph type="title"/>
            <p:custDataLst>
              <p:tags r:id="rId1"/>
            </p:custDataLst>
          </p:nvPr>
        </p:nvSpPr>
        <p:spPr/>
        <p:txBody>
          <a:bodyPr/>
          <a:lstStyle/>
          <a:p>
            <a:r>
              <a:rPr lang="fr-CA" dirty="0"/>
              <a:t>Injection SQL</a:t>
            </a:r>
          </a:p>
        </p:txBody>
      </p:sp>
      <p:sp>
        <p:nvSpPr>
          <p:cNvPr id="3" name="Content Placeholder 2">
            <a:extLst>
              <a:ext uri="{FF2B5EF4-FFF2-40B4-BE49-F238E27FC236}">
                <a16:creationId xmlns:a16="http://schemas.microsoft.com/office/drawing/2014/main" id="{DAF6DE3C-2D6A-4B75-B834-4CB011E6A963}"/>
              </a:ext>
            </a:extLst>
          </p:cNvPr>
          <p:cNvSpPr>
            <a:spLocks noGrp="1"/>
          </p:cNvSpPr>
          <p:nvPr>
            <p:ph idx="1"/>
            <p:custDataLst>
              <p:tags r:id="rId2"/>
            </p:custDataLst>
          </p:nvPr>
        </p:nvSpPr>
        <p:spPr/>
        <p:txBody>
          <a:bodyPr/>
          <a:lstStyle/>
          <a:p>
            <a:r>
              <a:rPr lang="fr-CA" dirty="0"/>
              <a:t>Les injections SQL sont un type d’attaque très fréquente.</a:t>
            </a:r>
          </a:p>
          <a:p>
            <a:r>
              <a:rPr lang="fr-CA" dirty="0"/>
              <a:t>Leur rôle est d’injecter du code SQL depuis un champ de formulaire afin d’effectuer une tâche malicieuse sur le système de base de données (obtenir de l’information, détruire des données, obtenir des accès privilégiés, etc.)</a:t>
            </a:r>
          </a:p>
          <a:p>
            <a:endParaRPr lang="fr-CA" dirty="0"/>
          </a:p>
        </p:txBody>
      </p:sp>
    </p:spTree>
    <p:extLst>
      <p:ext uri="{BB962C8B-B14F-4D97-AF65-F5344CB8AC3E}">
        <p14:creationId xmlns:p14="http://schemas.microsoft.com/office/powerpoint/2010/main" val="136424657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
</p:tagLst>
</file>

<file path=ppt/tags/tag11.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3.xml><?xml version="1.0" encoding="utf-8"?>
<p:tagLst xmlns:a="http://schemas.openxmlformats.org/drawingml/2006/main" xmlns:r="http://schemas.openxmlformats.org/officeDocument/2006/relationships" xmlns:p="http://schemas.openxmlformats.org/presentationml/2006/main">
  <p:tag name="NUM" val="1"/>
</p:tagLst>
</file>

<file path=ppt/tags/tag14.xml><?xml version="1.0" encoding="utf-8"?>
<p:tagLst xmlns:a="http://schemas.openxmlformats.org/drawingml/2006/main" xmlns:r="http://schemas.openxmlformats.org/officeDocument/2006/relationships" xmlns:p="http://schemas.openxmlformats.org/presentationml/2006/main">
  <p:tag name="NUM" val="2"/>
</p:tagLst>
</file>

<file path=ppt/tags/tag15.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1"/>
</p:tagLst>
</file>

<file path=ppt/tags/tag18.xml><?xml version="1.0" encoding="utf-8"?>
<p:tagLst xmlns:a="http://schemas.openxmlformats.org/drawingml/2006/main" xmlns:r="http://schemas.openxmlformats.org/officeDocument/2006/relationships" xmlns:p="http://schemas.openxmlformats.org/presentationml/2006/main">
  <p:tag name="NUM" val="2"/>
</p:tagLst>
</file>

<file path=ppt/tags/tag19.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2"/>
</p:tagLst>
</file>

<file path=ppt/tags/tag21.xml><?xml version="1.0" encoding="utf-8"?>
<p:tagLst xmlns:a="http://schemas.openxmlformats.org/drawingml/2006/main" xmlns:r="http://schemas.openxmlformats.org/officeDocument/2006/relationships" xmlns:p="http://schemas.openxmlformats.org/presentationml/2006/main">
  <p:tag name="NUM" val="1"/>
</p:tagLst>
</file>

<file path=ppt/tags/tag22.xml><?xml version="1.0" encoding="utf-8"?>
<p:tagLst xmlns:a="http://schemas.openxmlformats.org/drawingml/2006/main" xmlns:r="http://schemas.openxmlformats.org/officeDocument/2006/relationships" xmlns:p="http://schemas.openxmlformats.org/presentationml/2006/main">
  <p:tag name="NUM" val="2"/>
</p:tagLst>
</file>

<file path=ppt/tags/tag23.xml><?xml version="1.0" encoding="utf-8"?>
<p:tagLst xmlns:a="http://schemas.openxmlformats.org/drawingml/2006/main" xmlns:r="http://schemas.openxmlformats.org/officeDocument/2006/relationships" xmlns:p="http://schemas.openxmlformats.org/presentationml/2006/main">
  <p:tag name="NUM" val="1"/>
</p:tagLst>
</file>

<file path=ppt/tags/tag24.xml><?xml version="1.0" encoding="utf-8"?>
<p:tagLst xmlns:a="http://schemas.openxmlformats.org/drawingml/2006/main" xmlns:r="http://schemas.openxmlformats.org/officeDocument/2006/relationships" xmlns:p="http://schemas.openxmlformats.org/presentationml/2006/main">
  <p:tag name="NUM" val="2"/>
</p:tagLst>
</file>

<file path=ppt/tags/tag25.xml><?xml version="1.0" encoding="utf-8"?>
<p:tagLst xmlns:a="http://schemas.openxmlformats.org/drawingml/2006/main" xmlns:r="http://schemas.openxmlformats.org/officeDocument/2006/relationships" xmlns:p="http://schemas.openxmlformats.org/presentationml/2006/main">
  <p:tag name="NUM" val="1"/>
</p:tagLst>
</file>

<file path=ppt/tags/tag26.xml><?xml version="1.0" encoding="utf-8"?>
<p:tagLst xmlns:a="http://schemas.openxmlformats.org/drawingml/2006/main" xmlns:r="http://schemas.openxmlformats.org/officeDocument/2006/relationships" xmlns:p="http://schemas.openxmlformats.org/presentationml/2006/main">
  <p:tag name="NUM" val="2"/>
</p:tagLst>
</file>

<file path=ppt/tags/tag27.xml><?xml version="1.0" encoding="utf-8"?>
<p:tagLst xmlns:a="http://schemas.openxmlformats.org/drawingml/2006/main" xmlns:r="http://schemas.openxmlformats.org/officeDocument/2006/relationships" xmlns:p="http://schemas.openxmlformats.org/presentationml/2006/main">
  <p:tag name="NUM" val="1"/>
</p:tagLst>
</file>

<file path=ppt/tags/tag28.xml><?xml version="1.0" encoding="utf-8"?>
<p:tagLst xmlns:a="http://schemas.openxmlformats.org/drawingml/2006/main" xmlns:r="http://schemas.openxmlformats.org/officeDocument/2006/relationships" xmlns:p="http://schemas.openxmlformats.org/presentationml/2006/main">
  <p:tag name="NUM" val="2"/>
</p:tagLst>
</file>

<file path=ppt/tags/tag29.xml><?xml version="1.0" encoding="utf-8"?>
<p:tagLst xmlns:a="http://schemas.openxmlformats.org/drawingml/2006/main" xmlns:r="http://schemas.openxmlformats.org/officeDocument/2006/relationships" xmlns:p="http://schemas.openxmlformats.org/presentationml/2006/main">
  <p:tag name="NUM" val="3"/>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2.xml><?xml version="1.0" encoding="utf-8"?>
<p:tagLst xmlns:a="http://schemas.openxmlformats.org/drawingml/2006/main" xmlns:r="http://schemas.openxmlformats.org/officeDocument/2006/relationships" xmlns:p="http://schemas.openxmlformats.org/presentationml/2006/main">
  <p:tag name="NUM" val="3"/>
</p:tagLst>
</file>

<file path=ppt/tags/tag33.xml><?xml version="1.0" encoding="utf-8"?>
<p:tagLst xmlns:a="http://schemas.openxmlformats.org/drawingml/2006/main" xmlns:r="http://schemas.openxmlformats.org/officeDocument/2006/relationships" xmlns:p="http://schemas.openxmlformats.org/presentationml/2006/main">
  <p:tag name="NUM" val="1"/>
</p:tagLst>
</file>

<file path=ppt/tags/tag34.xml><?xml version="1.0" encoding="utf-8"?>
<p:tagLst xmlns:a="http://schemas.openxmlformats.org/drawingml/2006/main" xmlns:r="http://schemas.openxmlformats.org/officeDocument/2006/relationships" xmlns:p="http://schemas.openxmlformats.org/presentationml/2006/main">
  <p:tag name="NUM" val="2"/>
</p:tagLst>
</file>

<file path=ppt/tags/tag35.xml><?xml version="1.0" encoding="utf-8"?>
<p:tagLst xmlns:a="http://schemas.openxmlformats.org/drawingml/2006/main" xmlns:r="http://schemas.openxmlformats.org/officeDocument/2006/relationships" xmlns:p="http://schemas.openxmlformats.org/presentationml/2006/main">
  <p:tag name="NUM" val="1"/>
</p:tagLst>
</file>

<file path=ppt/tags/tag36.xml><?xml version="1.0" encoding="utf-8"?>
<p:tagLst xmlns:a="http://schemas.openxmlformats.org/drawingml/2006/main" xmlns:r="http://schemas.openxmlformats.org/officeDocument/2006/relationships" xmlns:p="http://schemas.openxmlformats.org/presentationml/2006/main">
  <p:tag name="NUM" val="2"/>
</p:tagLst>
</file>

<file path=ppt/tags/tag37.xml><?xml version="1.0" encoding="utf-8"?>
<p:tagLst xmlns:a="http://schemas.openxmlformats.org/drawingml/2006/main" xmlns:r="http://schemas.openxmlformats.org/officeDocument/2006/relationships" xmlns:p="http://schemas.openxmlformats.org/presentationml/2006/main">
  <p:tag name="NUM" val="1"/>
</p:tagLst>
</file>

<file path=ppt/tags/tag38.xml><?xml version="1.0" encoding="utf-8"?>
<p:tagLst xmlns:a="http://schemas.openxmlformats.org/drawingml/2006/main" xmlns:r="http://schemas.openxmlformats.org/officeDocument/2006/relationships" xmlns:p="http://schemas.openxmlformats.org/presentationml/2006/main">
  <p:tag name="NUM" val="1"/>
</p:tagLst>
</file>

<file path=ppt/tags/tag39.xml><?xml version="1.0" encoding="utf-8"?>
<p:tagLst xmlns:a="http://schemas.openxmlformats.org/drawingml/2006/main" xmlns:r="http://schemas.openxmlformats.org/officeDocument/2006/relationships" xmlns:p="http://schemas.openxmlformats.org/presentationml/2006/main">
  <p:tag name="NUM" val="2"/>
</p:tagLst>
</file>

<file path=ppt/tags/tag4.xml><?xml version="1.0" encoding="utf-8"?>
<p:tagLst xmlns:a="http://schemas.openxmlformats.org/drawingml/2006/main" xmlns:r="http://schemas.openxmlformats.org/officeDocument/2006/relationships" xmlns:p="http://schemas.openxmlformats.org/presentationml/2006/main">
  <p:tag name="NUM" val="2"/>
</p:tagLst>
</file>

<file path=ppt/tags/tag40.xml><?xml version="1.0" encoding="utf-8"?>
<p:tagLst xmlns:a="http://schemas.openxmlformats.org/drawingml/2006/main" xmlns:r="http://schemas.openxmlformats.org/officeDocument/2006/relationships" xmlns:p="http://schemas.openxmlformats.org/presentationml/2006/main">
  <p:tag name="NUM" val="1"/>
</p:tagLst>
</file>

<file path=ppt/tags/tag41.xml><?xml version="1.0" encoding="utf-8"?>
<p:tagLst xmlns:a="http://schemas.openxmlformats.org/drawingml/2006/main" xmlns:r="http://schemas.openxmlformats.org/officeDocument/2006/relationships" xmlns:p="http://schemas.openxmlformats.org/presentationml/2006/main">
  <p:tag name="NUM" val="2"/>
</p:tagLst>
</file>

<file path=ppt/tags/tag42.xml><?xml version="1.0" encoding="utf-8"?>
<p:tagLst xmlns:a="http://schemas.openxmlformats.org/drawingml/2006/main" xmlns:r="http://schemas.openxmlformats.org/officeDocument/2006/relationships" xmlns:p="http://schemas.openxmlformats.org/presentationml/2006/main">
  <p:tag name="NUM" val="1"/>
</p:tagLst>
</file>

<file path=ppt/tags/tag43.xml><?xml version="1.0" encoding="utf-8"?>
<p:tagLst xmlns:a="http://schemas.openxmlformats.org/drawingml/2006/main" xmlns:r="http://schemas.openxmlformats.org/officeDocument/2006/relationships" xmlns:p="http://schemas.openxmlformats.org/presentationml/2006/main">
  <p:tag name="NUM" val="2"/>
</p:tagLst>
</file>

<file path=ppt/tags/tag44.xml><?xml version="1.0" encoding="utf-8"?>
<p:tagLst xmlns:a="http://schemas.openxmlformats.org/drawingml/2006/main" xmlns:r="http://schemas.openxmlformats.org/officeDocument/2006/relationships" xmlns:p="http://schemas.openxmlformats.org/presentationml/2006/main">
  <p:tag name="NUM" val="1"/>
</p:tagLst>
</file>

<file path=ppt/tags/tag45.xml><?xml version="1.0" encoding="utf-8"?>
<p:tagLst xmlns:a="http://schemas.openxmlformats.org/drawingml/2006/main" xmlns:r="http://schemas.openxmlformats.org/officeDocument/2006/relationships" xmlns:p="http://schemas.openxmlformats.org/presentationml/2006/main">
  <p:tag name="NUM" val="2"/>
</p:tagLst>
</file>

<file path=ppt/tags/tag46.xml><?xml version="1.0" encoding="utf-8"?>
<p:tagLst xmlns:a="http://schemas.openxmlformats.org/drawingml/2006/main" xmlns:r="http://schemas.openxmlformats.org/officeDocument/2006/relationships" xmlns:p="http://schemas.openxmlformats.org/presentationml/2006/main">
  <p:tag name="NUM" val="1"/>
</p:tagLst>
</file>

<file path=ppt/tags/tag47.xml><?xml version="1.0" encoding="utf-8"?>
<p:tagLst xmlns:a="http://schemas.openxmlformats.org/drawingml/2006/main" xmlns:r="http://schemas.openxmlformats.org/officeDocument/2006/relationships" xmlns:p="http://schemas.openxmlformats.org/presentationml/2006/main">
  <p:tag name="NUM" val="2"/>
</p:tagLst>
</file>

<file path=ppt/tags/tag48.xml><?xml version="1.0" encoding="utf-8"?>
<p:tagLst xmlns:a="http://schemas.openxmlformats.org/drawingml/2006/main" xmlns:r="http://schemas.openxmlformats.org/officeDocument/2006/relationships" xmlns:p="http://schemas.openxmlformats.org/presentationml/2006/main">
  <p:tag name="NUM" val="3"/>
</p:tagLst>
</file>

<file path=ppt/tags/tag49.xml><?xml version="1.0" encoding="utf-8"?>
<p:tagLst xmlns:a="http://schemas.openxmlformats.org/drawingml/2006/main" xmlns:r="http://schemas.openxmlformats.org/officeDocument/2006/relationships" xmlns:p="http://schemas.openxmlformats.org/presentationml/2006/main">
  <p:tag name="NUM" val="1"/>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50.xml><?xml version="1.0" encoding="utf-8"?>
<p:tagLst xmlns:a="http://schemas.openxmlformats.org/drawingml/2006/main" xmlns:r="http://schemas.openxmlformats.org/officeDocument/2006/relationships" xmlns:p="http://schemas.openxmlformats.org/presentationml/2006/main">
  <p:tag name="NUM" val="2"/>
</p:tagLst>
</file>

<file path=ppt/tags/tag51.xml><?xml version="1.0" encoding="utf-8"?>
<p:tagLst xmlns:a="http://schemas.openxmlformats.org/drawingml/2006/main" xmlns:r="http://schemas.openxmlformats.org/officeDocument/2006/relationships" xmlns:p="http://schemas.openxmlformats.org/presentationml/2006/main">
  <p:tag name="NUM" val="3"/>
</p:tagLst>
</file>

<file path=ppt/tags/tag52.xml><?xml version="1.0" encoding="utf-8"?>
<p:tagLst xmlns:a="http://schemas.openxmlformats.org/drawingml/2006/main" xmlns:r="http://schemas.openxmlformats.org/officeDocument/2006/relationships" xmlns:p="http://schemas.openxmlformats.org/presentationml/2006/main">
  <p:tag name="NUM" val="1"/>
</p:tagLst>
</file>

<file path=ppt/tags/tag53.xml><?xml version="1.0" encoding="utf-8"?>
<p:tagLst xmlns:a="http://schemas.openxmlformats.org/drawingml/2006/main" xmlns:r="http://schemas.openxmlformats.org/officeDocument/2006/relationships" xmlns:p="http://schemas.openxmlformats.org/presentationml/2006/main">
  <p:tag name="NUM" val="2"/>
</p:tagLst>
</file>

<file path=ppt/tags/tag54.xml><?xml version="1.0" encoding="utf-8"?>
<p:tagLst xmlns:a="http://schemas.openxmlformats.org/drawingml/2006/main" xmlns:r="http://schemas.openxmlformats.org/officeDocument/2006/relationships" xmlns:p="http://schemas.openxmlformats.org/presentationml/2006/main">
  <p:tag name="NUM" val="3"/>
</p:tagLst>
</file>

<file path=ppt/tags/tag55.xml><?xml version="1.0" encoding="utf-8"?>
<p:tagLst xmlns:a="http://schemas.openxmlformats.org/drawingml/2006/main" xmlns:r="http://schemas.openxmlformats.org/officeDocument/2006/relationships" xmlns:p="http://schemas.openxmlformats.org/presentationml/2006/main">
  <p:tag name="NUM" val="1"/>
</p:tagLst>
</file>

<file path=ppt/tags/tag56.xml><?xml version="1.0" encoding="utf-8"?>
<p:tagLst xmlns:a="http://schemas.openxmlformats.org/drawingml/2006/main" xmlns:r="http://schemas.openxmlformats.org/officeDocument/2006/relationships" xmlns:p="http://schemas.openxmlformats.org/presentationml/2006/main">
  <p:tag name="NUM" val="2"/>
</p:tagLst>
</file>

<file path=ppt/tags/tag57.xml><?xml version="1.0" encoding="utf-8"?>
<p:tagLst xmlns:a="http://schemas.openxmlformats.org/drawingml/2006/main" xmlns:r="http://schemas.openxmlformats.org/officeDocument/2006/relationships" xmlns:p="http://schemas.openxmlformats.org/presentationml/2006/main">
  <p:tag name="NUM" val="3"/>
</p:tagLst>
</file>

<file path=ppt/tags/tag58.xml><?xml version="1.0" encoding="utf-8"?>
<p:tagLst xmlns:a="http://schemas.openxmlformats.org/drawingml/2006/main" xmlns:r="http://schemas.openxmlformats.org/officeDocument/2006/relationships" xmlns:p="http://schemas.openxmlformats.org/presentationml/2006/main">
  <p:tag name="NUM" val="4"/>
</p:tagLst>
</file>

<file path=ppt/tags/tag59.xml><?xml version="1.0" encoding="utf-8"?>
<p:tagLst xmlns:a="http://schemas.openxmlformats.org/drawingml/2006/main" xmlns:r="http://schemas.openxmlformats.org/officeDocument/2006/relationships" xmlns:p="http://schemas.openxmlformats.org/presentationml/2006/main">
  <p:tag name="NUM" val="1"/>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60.xml><?xml version="1.0" encoding="utf-8"?>
<p:tagLst xmlns:a="http://schemas.openxmlformats.org/drawingml/2006/main" xmlns:r="http://schemas.openxmlformats.org/officeDocument/2006/relationships" xmlns:p="http://schemas.openxmlformats.org/presentationml/2006/main">
  <p:tag name="NUM" val="2"/>
</p:tagLst>
</file>

<file path=ppt/tags/tag61.xml><?xml version="1.0" encoding="utf-8"?>
<p:tagLst xmlns:a="http://schemas.openxmlformats.org/drawingml/2006/main" xmlns:r="http://schemas.openxmlformats.org/officeDocument/2006/relationships" xmlns:p="http://schemas.openxmlformats.org/presentationml/2006/main">
  <p:tag name="NUM" val="3"/>
</p:tagLst>
</file>

<file path=ppt/tags/tag62.xml><?xml version="1.0" encoding="utf-8"?>
<p:tagLst xmlns:a="http://schemas.openxmlformats.org/drawingml/2006/main" xmlns:r="http://schemas.openxmlformats.org/officeDocument/2006/relationships" xmlns:p="http://schemas.openxmlformats.org/presentationml/2006/main">
  <p:tag name="NUM" val="1"/>
</p:tagLst>
</file>

<file path=ppt/tags/tag63.xml><?xml version="1.0" encoding="utf-8"?>
<p:tagLst xmlns:a="http://schemas.openxmlformats.org/drawingml/2006/main" xmlns:r="http://schemas.openxmlformats.org/officeDocument/2006/relationships" xmlns:p="http://schemas.openxmlformats.org/presentationml/2006/main">
  <p:tag name="NUM" val="2"/>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1"/>
</p:tagLst>
</file>

<file path=ppt/tags/tag66.xml><?xml version="1.0" encoding="utf-8"?>
<p:tagLst xmlns:a="http://schemas.openxmlformats.org/drawingml/2006/main" xmlns:r="http://schemas.openxmlformats.org/officeDocument/2006/relationships" xmlns:p="http://schemas.openxmlformats.org/presentationml/2006/main">
  <p:tag name="NUM" val="2"/>
</p:tagLst>
</file>

<file path=ppt/tags/tag67.xml><?xml version="1.0" encoding="utf-8"?>
<p:tagLst xmlns:a="http://schemas.openxmlformats.org/drawingml/2006/main" xmlns:r="http://schemas.openxmlformats.org/officeDocument/2006/relationships" xmlns:p="http://schemas.openxmlformats.org/presentationml/2006/main">
  <p:tag name="NUM" val="1"/>
</p:tagLst>
</file>

<file path=ppt/tags/tag68.xml><?xml version="1.0" encoding="utf-8"?>
<p:tagLst xmlns:a="http://schemas.openxmlformats.org/drawingml/2006/main" xmlns:r="http://schemas.openxmlformats.org/officeDocument/2006/relationships" xmlns:p="http://schemas.openxmlformats.org/presentationml/2006/main">
  <p:tag name="NUM" val="2"/>
</p:tagLst>
</file>

<file path=ppt/tags/tag69.xml><?xml version="1.0" encoding="utf-8"?>
<p:tagLst xmlns:a="http://schemas.openxmlformats.org/drawingml/2006/main" xmlns:r="http://schemas.openxmlformats.org/officeDocument/2006/relationships" xmlns:p="http://schemas.openxmlformats.org/presentationml/2006/main">
  <p:tag name="NUM" val="1"/>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70.xml><?xml version="1.0" encoding="utf-8"?>
<p:tagLst xmlns:a="http://schemas.openxmlformats.org/drawingml/2006/main" xmlns:r="http://schemas.openxmlformats.org/officeDocument/2006/relationships" xmlns:p="http://schemas.openxmlformats.org/presentationml/2006/main">
  <p:tag name="NUM" val="2"/>
</p:tagLst>
</file>

<file path=ppt/tags/tag71.xml><?xml version="1.0" encoding="utf-8"?>
<p:tagLst xmlns:a="http://schemas.openxmlformats.org/drawingml/2006/main" xmlns:r="http://schemas.openxmlformats.org/officeDocument/2006/relationships" xmlns:p="http://schemas.openxmlformats.org/presentationml/2006/main">
  <p:tag name="NUM" val="1"/>
</p:tagLst>
</file>

<file path=ppt/tags/tag72.xml><?xml version="1.0" encoding="utf-8"?>
<p:tagLst xmlns:a="http://schemas.openxmlformats.org/drawingml/2006/main" xmlns:r="http://schemas.openxmlformats.org/officeDocument/2006/relationships" xmlns:p="http://schemas.openxmlformats.org/presentationml/2006/main">
  <p:tag name="NUM" val="1"/>
</p:tagLst>
</file>

<file path=ppt/tags/tag73.xml><?xml version="1.0" encoding="utf-8"?>
<p:tagLst xmlns:a="http://schemas.openxmlformats.org/drawingml/2006/main" xmlns:r="http://schemas.openxmlformats.org/officeDocument/2006/relationships" xmlns:p="http://schemas.openxmlformats.org/presentationml/2006/main">
  <p:tag name="NUM" val="2"/>
</p:tagLst>
</file>

<file path=ppt/tags/tag74.xml><?xml version="1.0" encoding="utf-8"?>
<p:tagLst xmlns:a="http://schemas.openxmlformats.org/drawingml/2006/main" xmlns:r="http://schemas.openxmlformats.org/officeDocument/2006/relationships" xmlns:p="http://schemas.openxmlformats.org/presentationml/2006/main">
  <p:tag name="NUM" val="1"/>
</p:tagLst>
</file>

<file path=ppt/tags/tag75.xml><?xml version="1.0" encoding="utf-8"?>
<p:tagLst xmlns:a="http://schemas.openxmlformats.org/drawingml/2006/main" xmlns:r="http://schemas.openxmlformats.org/officeDocument/2006/relationships" xmlns:p="http://schemas.openxmlformats.org/presentationml/2006/main">
  <p:tag name="NUM" val="1"/>
</p:tagLst>
</file>

<file path=ppt/tags/tag76.xml><?xml version="1.0" encoding="utf-8"?>
<p:tagLst xmlns:a="http://schemas.openxmlformats.org/drawingml/2006/main" xmlns:r="http://schemas.openxmlformats.org/officeDocument/2006/relationships" xmlns:p="http://schemas.openxmlformats.org/presentationml/2006/main">
  <p:tag name="NUM" val="2"/>
</p:tagLst>
</file>

<file path=ppt/tags/tag77.xml><?xml version="1.0" encoding="utf-8"?>
<p:tagLst xmlns:a="http://schemas.openxmlformats.org/drawingml/2006/main" xmlns:r="http://schemas.openxmlformats.org/officeDocument/2006/relationships" xmlns:p="http://schemas.openxmlformats.org/presentationml/2006/main">
  <p:tag name="NUM" val="1"/>
</p:tagLst>
</file>

<file path=ppt/tags/tag78.xml><?xml version="1.0" encoding="utf-8"?>
<p:tagLst xmlns:a="http://schemas.openxmlformats.org/drawingml/2006/main" xmlns:r="http://schemas.openxmlformats.org/officeDocument/2006/relationships" xmlns:p="http://schemas.openxmlformats.org/presentationml/2006/main">
  <p:tag name="NUM" val="2"/>
</p:tagLst>
</file>

<file path=ppt/tags/tag79.xml><?xml version="1.0" encoding="utf-8"?>
<p:tagLst xmlns:a="http://schemas.openxmlformats.org/drawingml/2006/main" xmlns:r="http://schemas.openxmlformats.org/officeDocument/2006/relationships" xmlns:p="http://schemas.openxmlformats.org/presentationml/2006/main">
  <p:tag name="NUM" val="1"/>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80.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2"/>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
  <TotalTime>13934</TotalTime>
  <Words>1206</Words>
  <Application>Microsoft Office PowerPoint</Application>
  <PresentationFormat>Widescreen</PresentationFormat>
  <Paragraphs>133</Paragraphs>
  <Slides>39</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39</vt:i4>
      </vt:variant>
    </vt:vector>
  </HeadingPairs>
  <TitlesOfParts>
    <vt:vector size="42" baseType="lpstr">
      <vt:lpstr>Century Gothic</vt:lpstr>
      <vt:lpstr>Wingdings 3</vt:lpstr>
      <vt:lpstr>Ion</vt:lpstr>
      <vt:lpstr>Sécurité du code</vt:lpstr>
      <vt:lpstr>Rappel du dernier cours</vt:lpstr>
      <vt:lpstr>Rappel du dernier cours</vt:lpstr>
      <vt:lpstr>Introduction à la sécurité des applications</vt:lpstr>
      <vt:lpstr>Introduction</vt:lpstr>
      <vt:lpstr>Introduction</vt:lpstr>
      <vt:lpstr>Sécurité des applications web</vt:lpstr>
      <vt:lpstr>Injection SQL</vt:lpstr>
      <vt:lpstr>Injection SQL</vt:lpstr>
      <vt:lpstr>Injection SQL</vt:lpstr>
      <vt:lpstr>Injection SQL</vt:lpstr>
      <vt:lpstr>Injection SQL</vt:lpstr>
      <vt:lpstr>Injection SQL</vt:lpstr>
      <vt:lpstr>Injection SQL</vt:lpstr>
      <vt:lpstr>Exemple</vt:lpstr>
      <vt:lpstr>Exemple</vt:lpstr>
      <vt:lpstr>Exemple</vt:lpstr>
      <vt:lpstr>Protection</vt:lpstr>
      <vt:lpstr>Injection SQL</vt:lpstr>
      <vt:lpstr>Cross-site scripting (XSS)</vt:lpstr>
      <vt:lpstr>Cross-site scripting (XSS) </vt:lpstr>
      <vt:lpstr>Cross-site scripting (XSS) </vt:lpstr>
      <vt:lpstr>Cross-site scripting (XSS) </vt:lpstr>
      <vt:lpstr>Cross-site scripting (XSS) </vt:lpstr>
      <vt:lpstr>Cross-site scripting (XSS) </vt:lpstr>
      <vt:lpstr>Cross-site scripting (XSS) </vt:lpstr>
      <vt:lpstr>Demonstration</vt:lpstr>
      <vt:lpstr>Demonstration</vt:lpstr>
      <vt:lpstr>Protection</vt:lpstr>
      <vt:lpstr>Protection</vt:lpstr>
      <vt:lpstr>Protection</vt:lpstr>
      <vt:lpstr>Cross-site scripting (XSS) </vt:lpstr>
      <vt:lpstr>Cross-site scripting (XSS) </vt:lpstr>
      <vt:lpstr>Conclusion</vt:lpstr>
      <vt:lpstr>Conclusion</vt:lpstr>
      <vt:lpstr>Prochain cours</vt:lpstr>
      <vt:lpstr>Prochain cours</vt:lpstr>
      <vt:lpstr>Questions?</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a PHP</dc:title>
  <dc:creator>Alexandre Mageau-Pétrin</dc:creator>
  <cp:lastModifiedBy>Alexandre Mageau-Pétrin</cp:lastModifiedBy>
  <cp:revision>515</cp:revision>
  <dcterms:created xsi:type="dcterms:W3CDTF">2018-08-29T00:26:12Z</dcterms:created>
  <dcterms:modified xsi:type="dcterms:W3CDTF">2026-08-06T16:13:40Z</dcterms:modified>
</cp:coreProperties>
</file>