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522" r:id="rId3"/>
    <p:sldId id="377" r:id="rId4"/>
    <p:sldId id="397" r:id="rId5"/>
    <p:sldId id="452" r:id="rId6"/>
    <p:sldId id="451" r:id="rId7"/>
    <p:sldId id="453" r:id="rId8"/>
    <p:sldId id="280" r:id="rId9"/>
    <p:sldId id="341" r:id="rId10"/>
    <p:sldId id="444" r:id="rId11"/>
    <p:sldId id="454" r:id="rId12"/>
    <p:sldId id="456" r:id="rId13"/>
    <p:sldId id="455" r:id="rId14"/>
    <p:sldId id="457" r:id="rId15"/>
    <p:sldId id="288" r:id="rId16"/>
    <p:sldId id="482" r:id="rId17"/>
    <p:sldId id="478" r:id="rId18"/>
    <p:sldId id="479" r:id="rId19"/>
    <p:sldId id="480" r:id="rId20"/>
    <p:sldId id="484" r:id="rId21"/>
    <p:sldId id="483" r:id="rId22"/>
    <p:sldId id="301" r:id="rId23"/>
    <p:sldId id="481" r:id="rId24"/>
    <p:sldId id="486" r:id="rId25"/>
    <p:sldId id="487" r:id="rId26"/>
    <p:sldId id="488" r:id="rId27"/>
    <p:sldId id="485" r:id="rId28"/>
    <p:sldId id="302" r:id="rId29"/>
    <p:sldId id="489" r:id="rId30"/>
    <p:sldId id="490" r:id="rId31"/>
    <p:sldId id="491" r:id="rId32"/>
    <p:sldId id="458" r:id="rId33"/>
    <p:sldId id="459" r:id="rId34"/>
    <p:sldId id="460" r:id="rId35"/>
    <p:sldId id="461" r:id="rId36"/>
    <p:sldId id="462" r:id="rId37"/>
    <p:sldId id="463" r:id="rId38"/>
    <p:sldId id="519" r:id="rId39"/>
    <p:sldId id="520" r:id="rId40"/>
    <p:sldId id="521" r:id="rId41"/>
    <p:sldId id="517" r:id="rId42"/>
    <p:sldId id="518" r:id="rId43"/>
    <p:sldId id="464" r:id="rId44"/>
    <p:sldId id="465" r:id="rId45"/>
    <p:sldId id="468" r:id="rId46"/>
    <p:sldId id="499" r:id="rId47"/>
    <p:sldId id="497" r:id="rId48"/>
    <p:sldId id="494" r:id="rId49"/>
    <p:sldId id="498" r:id="rId50"/>
    <p:sldId id="495" r:id="rId51"/>
    <p:sldId id="504" r:id="rId52"/>
    <p:sldId id="505" r:id="rId53"/>
    <p:sldId id="506" r:id="rId54"/>
    <p:sldId id="507" r:id="rId55"/>
    <p:sldId id="508" r:id="rId56"/>
    <p:sldId id="501" r:id="rId57"/>
    <p:sldId id="500" r:id="rId58"/>
    <p:sldId id="470" r:id="rId59"/>
    <p:sldId id="509" r:id="rId60"/>
    <p:sldId id="510" r:id="rId61"/>
    <p:sldId id="512" r:id="rId62"/>
    <p:sldId id="511" r:id="rId63"/>
    <p:sldId id="513" r:id="rId64"/>
    <p:sldId id="514" r:id="rId65"/>
    <p:sldId id="466" r:id="rId66"/>
    <p:sldId id="467" r:id="rId67"/>
    <p:sldId id="502" r:id="rId68"/>
    <p:sldId id="503" r:id="rId69"/>
    <p:sldId id="515" r:id="rId70"/>
    <p:sldId id="516" r:id="rId71"/>
    <p:sldId id="496" r:id="rId72"/>
    <p:sldId id="443" r:id="rId73"/>
    <p:sldId id="436" r:id="rId74"/>
    <p:sldId id="437" r:id="rId75"/>
    <p:sldId id="438" r:id="rId76"/>
    <p:sldId id="439" r:id="rId77"/>
    <p:sldId id="311" r:id="rId78"/>
    <p:sldId id="269" r:id="rId7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120" d="100"/>
          <a:sy n="120" d="100"/>
        </p:scale>
        <p:origin x="1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microsoft.com/office/2016/11/relationships/changesInfo" Target="changesInfos/changesInfo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Mageau-Pétrin" userId="292681fbcdc3e57d" providerId="LiveId" clId="{38311502-1010-4CE7-B0E8-AEA949A73DAC}"/>
    <pc:docChg chg="addSld modSld">
      <pc:chgData name="Alexandre Mageau-Pétrin" userId="292681fbcdc3e57d" providerId="LiveId" clId="{38311502-1010-4CE7-B0E8-AEA949A73DAC}" dt="2025-08-20T14:40:25.498" v="45" actId="207"/>
      <pc:docMkLst>
        <pc:docMk/>
      </pc:docMkLst>
      <pc:sldChg chg="modSp mod">
        <pc:chgData name="Alexandre Mageau-Pétrin" userId="292681fbcdc3e57d" providerId="LiveId" clId="{38311502-1010-4CE7-B0E8-AEA949A73DAC}" dt="2025-08-20T14:38:32.306" v="19" actId="20577"/>
        <pc:sldMkLst>
          <pc:docMk/>
          <pc:sldMk cId="1435059577" sldId="517"/>
        </pc:sldMkLst>
        <pc:spChg chg="mod">
          <ac:chgData name="Alexandre Mageau-Pétrin" userId="292681fbcdc3e57d" providerId="LiveId" clId="{38311502-1010-4CE7-B0E8-AEA949A73DAC}" dt="2025-08-20T14:38:32.306" v="19" actId="20577"/>
          <ac:spMkLst>
            <pc:docMk/>
            <pc:sldMk cId="1435059577" sldId="517"/>
            <ac:spMk id="3" creationId="{84BB2067-3CBA-402B-830C-043E25A69259}"/>
          </ac:spMkLst>
        </pc:spChg>
      </pc:sldChg>
      <pc:sldChg chg="modSp add mod">
        <pc:chgData name="Alexandre Mageau-Pétrin" userId="292681fbcdc3e57d" providerId="LiveId" clId="{38311502-1010-4CE7-B0E8-AEA949A73DAC}" dt="2025-08-20T14:40:25.498" v="45" actId="207"/>
        <pc:sldMkLst>
          <pc:docMk/>
          <pc:sldMk cId="3688338850" sldId="522"/>
        </pc:sldMkLst>
        <pc:spChg chg="mod">
          <ac:chgData name="Alexandre Mageau-Pétrin" userId="292681fbcdc3e57d" providerId="LiveId" clId="{38311502-1010-4CE7-B0E8-AEA949A73DAC}" dt="2025-08-20T14:40:25.498" v="45" actId="207"/>
          <ac:spMkLst>
            <pc:docMk/>
            <pc:sldMk cId="3688338850" sldId="522"/>
            <ac:spMk id="2" creationId="{69209441-9A43-6E3E-DA47-3E1A8DC95501}"/>
          </ac:spMkLst>
        </pc:spChg>
      </pc:sldChg>
    </pc:docChg>
  </pc:docChgLst>
  <pc:docChgLst>
    <pc:chgData name="Alexandre" userId="292681fbcdc3e57d" providerId="LiveId" clId="{B6E303C5-6DFB-4381-AA56-F5243D63F153}"/>
    <pc:docChg chg="undo redo custSel addSld delSld modSld sldOrd">
      <pc:chgData name="Alexandre" userId="292681fbcdc3e57d" providerId="LiveId" clId="{B6E303C5-6DFB-4381-AA56-F5243D63F153}" dt="2020-08-05T21:46:37.480" v="4436" actId="20577"/>
      <pc:docMkLst>
        <pc:docMk/>
      </pc:docMkLst>
      <pc:sldChg chg="modSp mod">
        <pc:chgData name="Alexandre" userId="292681fbcdc3e57d" providerId="LiveId" clId="{B6E303C5-6DFB-4381-AA56-F5243D63F153}" dt="2020-08-03T13:27:30.314" v="20" actId="20577"/>
        <pc:sldMkLst>
          <pc:docMk/>
          <pc:sldMk cId="141255325" sldId="256"/>
        </pc:sldMkLst>
      </pc:sldChg>
      <pc:sldChg chg="modSp mod ord">
        <pc:chgData name="Alexandre" userId="292681fbcdc3e57d" providerId="LiveId" clId="{B6E303C5-6DFB-4381-AA56-F5243D63F153}" dt="2020-08-05T13:48:35.968" v="1602" actId="20577"/>
        <pc:sldMkLst>
          <pc:docMk/>
          <pc:sldMk cId="2699323633" sldId="257"/>
        </pc:sldMkLst>
      </pc:sldChg>
      <pc:sldChg chg="del">
        <pc:chgData name="Alexandre" userId="292681fbcdc3e57d" providerId="LiveId" clId="{B6E303C5-6DFB-4381-AA56-F5243D63F153}" dt="2020-08-03T13:27:49.640" v="21" actId="47"/>
        <pc:sldMkLst>
          <pc:docMk/>
          <pc:sldMk cId="2291028303" sldId="258"/>
        </pc:sldMkLst>
      </pc:sldChg>
      <pc:sldChg chg="del">
        <pc:chgData name="Alexandre" userId="292681fbcdc3e57d" providerId="LiveId" clId="{B6E303C5-6DFB-4381-AA56-F5243D63F153}" dt="2020-08-03T13:27:49.640" v="21" actId="47"/>
        <pc:sldMkLst>
          <pc:docMk/>
          <pc:sldMk cId="3042452538" sldId="259"/>
        </pc:sldMkLst>
      </pc:sldChg>
      <pc:sldChg chg="del">
        <pc:chgData name="Alexandre" userId="292681fbcdc3e57d" providerId="LiveId" clId="{B6E303C5-6DFB-4381-AA56-F5243D63F153}" dt="2020-08-03T13:27:49.640" v="21" actId="47"/>
        <pc:sldMkLst>
          <pc:docMk/>
          <pc:sldMk cId="2720597985" sldId="260"/>
        </pc:sldMkLst>
      </pc:sldChg>
      <pc:sldChg chg="del">
        <pc:chgData name="Alexandre" userId="292681fbcdc3e57d" providerId="LiveId" clId="{B6E303C5-6DFB-4381-AA56-F5243D63F153}" dt="2020-08-03T13:27:49.640" v="21" actId="47"/>
        <pc:sldMkLst>
          <pc:docMk/>
          <pc:sldMk cId="4142402978" sldId="261"/>
        </pc:sldMkLst>
      </pc:sldChg>
      <pc:sldChg chg="del">
        <pc:chgData name="Alexandre" userId="292681fbcdc3e57d" providerId="LiveId" clId="{B6E303C5-6DFB-4381-AA56-F5243D63F153}" dt="2020-08-03T13:27:49.640" v="21" actId="47"/>
        <pc:sldMkLst>
          <pc:docMk/>
          <pc:sldMk cId="3756733283" sldId="262"/>
        </pc:sldMkLst>
      </pc:sldChg>
      <pc:sldChg chg="del">
        <pc:chgData name="Alexandre" userId="292681fbcdc3e57d" providerId="LiveId" clId="{B6E303C5-6DFB-4381-AA56-F5243D63F153}" dt="2020-08-03T13:27:49.640" v="21" actId="47"/>
        <pc:sldMkLst>
          <pc:docMk/>
          <pc:sldMk cId="3693579831" sldId="263"/>
        </pc:sldMkLst>
      </pc:sldChg>
      <pc:sldChg chg="del">
        <pc:chgData name="Alexandre" userId="292681fbcdc3e57d" providerId="LiveId" clId="{B6E303C5-6DFB-4381-AA56-F5243D63F153}" dt="2020-08-03T13:27:49.640" v="21" actId="47"/>
        <pc:sldMkLst>
          <pc:docMk/>
          <pc:sldMk cId="1267916595" sldId="264"/>
        </pc:sldMkLst>
      </pc:sldChg>
      <pc:sldChg chg="del">
        <pc:chgData name="Alexandre" userId="292681fbcdc3e57d" providerId="LiveId" clId="{B6E303C5-6DFB-4381-AA56-F5243D63F153}" dt="2020-08-03T13:27:49.640" v="21" actId="47"/>
        <pc:sldMkLst>
          <pc:docMk/>
          <pc:sldMk cId="287740739" sldId="265"/>
        </pc:sldMkLst>
      </pc:sldChg>
      <pc:sldChg chg="del">
        <pc:chgData name="Alexandre" userId="292681fbcdc3e57d" providerId="LiveId" clId="{B6E303C5-6DFB-4381-AA56-F5243D63F153}" dt="2020-08-03T13:27:49.640" v="21" actId="47"/>
        <pc:sldMkLst>
          <pc:docMk/>
          <pc:sldMk cId="1184796621" sldId="266"/>
        </pc:sldMkLst>
      </pc:sldChg>
      <pc:sldChg chg="del">
        <pc:chgData name="Alexandre" userId="292681fbcdc3e57d" providerId="LiveId" clId="{B6E303C5-6DFB-4381-AA56-F5243D63F153}" dt="2020-08-03T13:27:49.640" v="21" actId="47"/>
        <pc:sldMkLst>
          <pc:docMk/>
          <pc:sldMk cId="3741329868" sldId="267"/>
        </pc:sldMkLst>
      </pc:sldChg>
      <pc:sldChg chg="del">
        <pc:chgData name="Alexandre" userId="292681fbcdc3e57d" providerId="LiveId" clId="{B6E303C5-6DFB-4381-AA56-F5243D63F153}" dt="2020-08-03T13:27:49.640" v="21" actId="47"/>
        <pc:sldMkLst>
          <pc:docMk/>
          <pc:sldMk cId="1463088501" sldId="268"/>
        </pc:sldMkLst>
      </pc:sldChg>
      <pc:sldChg chg="del">
        <pc:chgData name="Alexandre" userId="292681fbcdc3e57d" providerId="LiveId" clId="{B6E303C5-6DFB-4381-AA56-F5243D63F153}" dt="2020-08-03T13:27:49.640" v="21" actId="47"/>
        <pc:sldMkLst>
          <pc:docMk/>
          <pc:sldMk cId="333904768" sldId="273"/>
        </pc:sldMkLst>
      </pc:sldChg>
      <pc:sldChg chg="del">
        <pc:chgData name="Alexandre" userId="292681fbcdc3e57d" providerId="LiveId" clId="{B6E303C5-6DFB-4381-AA56-F5243D63F153}" dt="2020-08-03T13:27:49.640" v="21" actId="47"/>
        <pc:sldMkLst>
          <pc:docMk/>
          <pc:sldMk cId="2794414674" sldId="274"/>
        </pc:sldMkLst>
      </pc:sldChg>
      <pc:sldChg chg="del">
        <pc:chgData name="Alexandre" userId="292681fbcdc3e57d" providerId="LiveId" clId="{B6E303C5-6DFB-4381-AA56-F5243D63F153}" dt="2020-08-03T13:27:49.640" v="21" actId="47"/>
        <pc:sldMkLst>
          <pc:docMk/>
          <pc:sldMk cId="1184330904" sldId="275"/>
        </pc:sldMkLst>
      </pc:sldChg>
      <pc:sldChg chg="del">
        <pc:chgData name="Alexandre" userId="292681fbcdc3e57d" providerId="LiveId" clId="{B6E303C5-6DFB-4381-AA56-F5243D63F153}" dt="2020-08-03T13:27:49.640" v="21" actId="47"/>
        <pc:sldMkLst>
          <pc:docMk/>
          <pc:sldMk cId="3655923919" sldId="276"/>
        </pc:sldMkLst>
      </pc:sldChg>
      <pc:sldChg chg="del">
        <pc:chgData name="Alexandre" userId="292681fbcdc3e57d" providerId="LiveId" clId="{B6E303C5-6DFB-4381-AA56-F5243D63F153}" dt="2020-08-03T13:27:49.640" v="21" actId="47"/>
        <pc:sldMkLst>
          <pc:docMk/>
          <pc:sldMk cId="3892347027" sldId="277"/>
        </pc:sldMkLst>
      </pc:sldChg>
      <pc:sldChg chg="del">
        <pc:chgData name="Alexandre" userId="292681fbcdc3e57d" providerId="LiveId" clId="{B6E303C5-6DFB-4381-AA56-F5243D63F153}" dt="2020-08-03T13:27:49.640" v="21" actId="47"/>
        <pc:sldMkLst>
          <pc:docMk/>
          <pc:sldMk cId="3500449782" sldId="278"/>
        </pc:sldMkLst>
      </pc:sldChg>
      <pc:sldChg chg="del">
        <pc:chgData name="Alexandre" userId="292681fbcdc3e57d" providerId="LiveId" clId="{B6E303C5-6DFB-4381-AA56-F5243D63F153}" dt="2020-08-03T13:27:49.640" v="21" actId="47"/>
        <pc:sldMkLst>
          <pc:docMk/>
          <pc:sldMk cId="3305088780" sldId="279"/>
        </pc:sldMkLst>
      </pc:sldChg>
      <pc:sldChg chg="modSp mod">
        <pc:chgData name="Alexandre" userId="292681fbcdc3e57d" providerId="LiveId" clId="{B6E303C5-6DFB-4381-AA56-F5243D63F153}" dt="2020-08-05T13:48:41.791" v="1603" actId="20577"/>
        <pc:sldMkLst>
          <pc:docMk/>
          <pc:sldMk cId="202282077" sldId="280"/>
        </pc:sldMkLst>
      </pc:sldChg>
      <pc:sldChg chg="del">
        <pc:chgData name="Alexandre" userId="292681fbcdc3e57d" providerId="LiveId" clId="{B6E303C5-6DFB-4381-AA56-F5243D63F153}" dt="2020-08-05T14:00:00.263" v="2921" actId="47"/>
        <pc:sldMkLst>
          <pc:docMk/>
          <pc:sldMk cId="1455802736" sldId="281"/>
        </pc:sldMkLst>
      </pc:sldChg>
      <pc:sldChg chg="add del ord">
        <pc:chgData name="Alexandre" userId="292681fbcdc3e57d" providerId="LiveId" clId="{B6E303C5-6DFB-4381-AA56-F5243D63F153}" dt="2020-08-05T14:01:09.653" v="3091" actId="2696"/>
        <pc:sldMkLst>
          <pc:docMk/>
          <pc:sldMk cId="1522986779" sldId="282"/>
        </pc:sldMkLst>
      </pc:sldChg>
      <pc:sldChg chg="add ord">
        <pc:chgData name="Alexandre" userId="292681fbcdc3e57d" providerId="LiveId" clId="{B6E303C5-6DFB-4381-AA56-F5243D63F153}" dt="2020-08-05T14:01:29.843" v="3155"/>
        <pc:sldMkLst>
          <pc:docMk/>
          <pc:sldMk cId="2868862791" sldId="282"/>
        </pc:sldMkLst>
      </pc:sldChg>
      <pc:sldChg chg="ord">
        <pc:chgData name="Alexandre" userId="292681fbcdc3e57d" providerId="LiveId" clId="{B6E303C5-6DFB-4381-AA56-F5243D63F153}" dt="2020-08-03T16:05:28.401" v="1042"/>
        <pc:sldMkLst>
          <pc:docMk/>
          <pc:sldMk cId="838590459" sldId="285"/>
        </pc:sldMkLst>
      </pc:sldChg>
      <pc:sldChg chg="del">
        <pc:chgData name="Alexandre" userId="292681fbcdc3e57d" providerId="LiveId" clId="{B6E303C5-6DFB-4381-AA56-F5243D63F153}" dt="2020-08-03T13:27:49.640" v="21" actId="47"/>
        <pc:sldMkLst>
          <pc:docMk/>
          <pc:sldMk cId="249283802" sldId="289"/>
        </pc:sldMkLst>
      </pc:sldChg>
      <pc:sldChg chg="del">
        <pc:chgData name="Alexandre" userId="292681fbcdc3e57d" providerId="LiveId" clId="{B6E303C5-6DFB-4381-AA56-F5243D63F153}" dt="2020-08-03T13:27:49.640" v="21" actId="47"/>
        <pc:sldMkLst>
          <pc:docMk/>
          <pc:sldMk cId="3812005883" sldId="290"/>
        </pc:sldMkLst>
      </pc:sldChg>
      <pc:sldChg chg="del">
        <pc:chgData name="Alexandre" userId="292681fbcdc3e57d" providerId="LiveId" clId="{B6E303C5-6DFB-4381-AA56-F5243D63F153}" dt="2020-08-03T13:27:49.640" v="21" actId="47"/>
        <pc:sldMkLst>
          <pc:docMk/>
          <pc:sldMk cId="2484694570" sldId="291"/>
        </pc:sldMkLst>
      </pc:sldChg>
      <pc:sldChg chg="del">
        <pc:chgData name="Alexandre" userId="292681fbcdc3e57d" providerId="LiveId" clId="{B6E303C5-6DFB-4381-AA56-F5243D63F153}" dt="2020-08-03T13:27:49.640" v="21" actId="47"/>
        <pc:sldMkLst>
          <pc:docMk/>
          <pc:sldMk cId="793431891" sldId="292"/>
        </pc:sldMkLst>
      </pc:sldChg>
      <pc:sldChg chg="del">
        <pc:chgData name="Alexandre" userId="292681fbcdc3e57d" providerId="LiveId" clId="{B6E303C5-6DFB-4381-AA56-F5243D63F153}" dt="2020-08-03T13:27:49.640" v="21" actId="47"/>
        <pc:sldMkLst>
          <pc:docMk/>
          <pc:sldMk cId="1745297130" sldId="293"/>
        </pc:sldMkLst>
      </pc:sldChg>
      <pc:sldChg chg="del">
        <pc:chgData name="Alexandre" userId="292681fbcdc3e57d" providerId="LiveId" clId="{B6E303C5-6DFB-4381-AA56-F5243D63F153}" dt="2020-08-03T13:27:49.640" v="21" actId="47"/>
        <pc:sldMkLst>
          <pc:docMk/>
          <pc:sldMk cId="4008715513" sldId="294"/>
        </pc:sldMkLst>
      </pc:sldChg>
      <pc:sldChg chg="del">
        <pc:chgData name="Alexandre" userId="292681fbcdc3e57d" providerId="LiveId" clId="{B6E303C5-6DFB-4381-AA56-F5243D63F153}" dt="2020-08-03T13:27:49.640" v="21" actId="47"/>
        <pc:sldMkLst>
          <pc:docMk/>
          <pc:sldMk cId="3720897158" sldId="295"/>
        </pc:sldMkLst>
      </pc:sldChg>
      <pc:sldChg chg="del">
        <pc:chgData name="Alexandre" userId="292681fbcdc3e57d" providerId="LiveId" clId="{B6E303C5-6DFB-4381-AA56-F5243D63F153}" dt="2020-08-03T13:27:49.640" v="21" actId="47"/>
        <pc:sldMkLst>
          <pc:docMk/>
          <pc:sldMk cId="4148072971" sldId="296"/>
        </pc:sldMkLst>
      </pc:sldChg>
      <pc:sldChg chg="del">
        <pc:chgData name="Alexandre" userId="292681fbcdc3e57d" providerId="LiveId" clId="{B6E303C5-6DFB-4381-AA56-F5243D63F153}" dt="2020-08-03T13:27:49.640" v="21" actId="47"/>
        <pc:sldMkLst>
          <pc:docMk/>
          <pc:sldMk cId="1637432107" sldId="297"/>
        </pc:sldMkLst>
      </pc:sldChg>
      <pc:sldChg chg="del">
        <pc:chgData name="Alexandre" userId="292681fbcdc3e57d" providerId="LiveId" clId="{B6E303C5-6DFB-4381-AA56-F5243D63F153}" dt="2020-08-03T13:27:49.640" v="21" actId="47"/>
        <pc:sldMkLst>
          <pc:docMk/>
          <pc:sldMk cId="3102597795" sldId="298"/>
        </pc:sldMkLst>
      </pc:sldChg>
      <pc:sldChg chg="del">
        <pc:chgData name="Alexandre" userId="292681fbcdc3e57d" providerId="LiveId" clId="{B6E303C5-6DFB-4381-AA56-F5243D63F153}" dt="2020-08-03T13:27:49.640" v="21" actId="47"/>
        <pc:sldMkLst>
          <pc:docMk/>
          <pc:sldMk cId="2144519702" sldId="299"/>
        </pc:sldMkLst>
      </pc:sldChg>
      <pc:sldChg chg="del">
        <pc:chgData name="Alexandre" userId="292681fbcdc3e57d" providerId="LiveId" clId="{B6E303C5-6DFB-4381-AA56-F5243D63F153}" dt="2020-08-03T13:27:49.640" v="21" actId="47"/>
        <pc:sldMkLst>
          <pc:docMk/>
          <pc:sldMk cId="30417146" sldId="300"/>
        </pc:sldMkLst>
      </pc:sldChg>
      <pc:sldChg chg="del">
        <pc:chgData name="Alexandre" userId="292681fbcdc3e57d" providerId="LiveId" clId="{B6E303C5-6DFB-4381-AA56-F5243D63F153}" dt="2020-08-03T13:27:49.640" v="21" actId="47"/>
        <pc:sldMkLst>
          <pc:docMk/>
          <pc:sldMk cId="945661449" sldId="315"/>
        </pc:sldMkLst>
      </pc:sldChg>
      <pc:sldChg chg="modSp mod">
        <pc:chgData name="Alexandre" userId="292681fbcdc3e57d" providerId="LiveId" clId="{B6E303C5-6DFB-4381-AA56-F5243D63F153}" dt="2020-08-05T21:45:13.472" v="4410" actId="20577"/>
        <pc:sldMkLst>
          <pc:docMk/>
          <pc:sldMk cId="1897314672" sldId="320"/>
        </pc:sldMkLst>
      </pc:sldChg>
      <pc:sldChg chg="del">
        <pc:chgData name="Alexandre" userId="292681fbcdc3e57d" providerId="LiveId" clId="{B6E303C5-6DFB-4381-AA56-F5243D63F153}" dt="2020-08-03T13:27:49.640" v="21" actId="47"/>
        <pc:sldMkLst>
          <pc:docMk/>
          <pc:sldMk cId="2862128387" sldId="322"/>
        </pc:sldMkLst>
      </pc:sldChg>
      <pc:sldChg chg="modSp mod">
        <pc:chgData name="Alexandre" userId="292681fbcdc3e57d" providerId="LiveId" clId="{B6E303C5-6DFB-4381-AA56-F5243D63F153}" dt="2020-08-05T21:45:06.079" v="4409" actId="20577"/>
        <pc:sldMkLst>
          <pc:docMk/>
          <pc:sldMk cId="3286513852" sldId="323"/>
        </pc:sldMkLst>
      </pc:sldChg>
      <pc:sldChg chg="del">
        <pc:chgData name="Alexandre" userId="292681fbcdc3e57d" providerId="LiveId" clId="{B6E303C5-6DFB-4381-AA56-F5243D63F153}" dt="2020-08-03T13:27:49.640" v="21" actId="47"/>
        <pc:sldMkLst>
          <pc:docMk/>
          <pc:sldMk cId="67055069" sldId="325"/>
        </pc:sldMkLst>
      </pc:sldChg>
      <pc:sldChg chg="del">
        <pc:chgData name="Alexandre" userId="292681fbcdc3e57d" providerId="LiveId" clId="{B6E303C5-6DFB-4381-AA56-F5243D63F153}" dt="2020-08-03T13:27:49.640" v="21" actId="47"/>
        <pc:sldMkLst>
          <pc:docMk/>
          <pc:sldMk cId="3614371823" sldId="326"/>
        </pc:sldMkLst>
      </pc:sldChg>
      <pc:sldChg chg="del">
        <pc:chgData name="Alexandre" userId="292681fbcdc3e57d" providerId="LiveId" clId="{B6E303C5-6DFB-4381-AA56-F5243D63F153}" dt="2020-08-03T13:27:49.640" v="21" actId="47"/>
        <pc:sldMkLst>
          <pc:docMk/>
          <pc:sldMk cId="1194338245" sldId="327"/>
        </pc:sldMkLst>
      </pc:sldChg>
      <pc:sldChg chg="del">
        <pc:chgData name="Alexandre" userId="292681fbcdc3e57d" providerId="LiveId" clId="{B6E303C5-6DFB-4381-AA56-F5243D63F153}" dt="2020-08-03T13:27:49.640" v="21" actId="47"/>
        <pc:sldMkLst>
          <pc:docMk/>
          <pc:sldMk cId="3345257613" sldId="328"/>
        </pc:sldMkLst>
      </pc:sldChg>
      <pc:sldChg chg="del">
        <pc:chgData name="Alexandre" userId="292681fbcdc3e57d" providerId="LiveId" clId="{B6E303C5-6DFB-4381-AA56-F5243D63F153}" dt="2020-08-03T13:27:49.640" v="21" actId="47"/>
        <pc:sldMkLst>
          <pc:docMk/>
          <pc:sldMk cId="3283643156" sldId="329"/>
        </pc:sldMkLst>
      </pc:sldChg>
      <pc:sldChg chg="del">
        <pc:chgData name="Alexandre" userId="292681fbcdc3e57d" providerId="LiveId" clId="{B6E303C5-6DFB-4381-AA56-F5243D63F153}" dt="2020-08-03T13:27:49.640" v="21" actId="47"/>
        <pc:sldMkLst>
          <pc:docMk/>
          <pc:sldMk cId="1974259656" sldId="330"/>
        </pc:sldMkLst>
      </pc:sldChg>
      <pc:sldChg chg="del">
        <pc:chgData name="Alexandre" userId="292681fbcdc3e57d" providerId="LiveId" clId="{B6E303C5-6DFB-4381-AA56-F5243D63F153}" dt="2020-08-03T13:27:49.640" v="21" actId="47"/>
        <pc:sldMkLst>
          <pc:docMk/>
          <pc:sldMk cId="648682742" sldId="331"/>
        </pc:sldMkLst>
      </pc:sldChg>
      <pc:sldChg chg="del">
        <pc:chgData name="Alexandre" userId="292681fbcdc3e57d" providerId="LiveId" clId="{B6E303C5-6DFB-4381-AA56-F5243D63F153}" dt="2020-08-03T13:27:49.640" v="21" actId="47"/>
        <pc:sldMkLst>
          <pc:docMk/>
          <pc:sldMk cId="46669206" sldId="332"/>
        </pc:sldMkLst>
      </pc:sldChg>
      <pc:sldChg chg="del">
        <pc:chgData name="Alexandre" userId="292681fbcdc3e57d" providerId="LiveId" clId="{B6E303C5-6DFB-4381-AA56-F5243D63F153}" dt="2020-08-03T13:27:49.640" v="21" actId="47"/>
        <pc:sldMkLst>
          <pc:docMk/>
          <pc:sldMk cId="1176440064" sldId="333"/>
        </pc:sldMkLst>
      </pc:sldChg>
      <pc:sldChg chg="del">
        <pc:chgData name="Alexandre" userId="292681fbcdc3e57d" providerId="LiveId" clId="{B6E303C5-6DFB-4381-AA56-F5243D63F153}" dt="2020-08-03T13:27:49.640" v="21" actId="47"/>
        <pc:sldMkLst>
          <pc:docMk/>
          <pc:sldMk cId="2204204669" sldId="334"/>
        </pc:sldMkLst>
      </pc:sldChg>
      <pc:sldChg chg="del">
        <pc:chgData name="Alexandre" userId="292681fbcdc3e57d" providerId="LiveId" clId="{B6E303C5-6DFB-4381-AA56-F5243D63F153}" dt="2020-08-03T13:27:49.640" v="21" actId="47"/>
        <pc:sldMkLst>
          <pc:docMk/>
          <pc:sldMk cId="3768429107" sldId="335"/>
        </pc:sldMkLst>
      </pc:sldChg>
      <pc:sldChg chg="del">
        <pc:chgData name="Alexandre" userId="292681fbcdc3e57d" providerId="LiveId" clId="{B6E303C5-6DFB-4381-AA56-F5243D63F153}" dt="2020-08-03T13:27:49.640" v="21" actId="47"/>
        <pc:sldMkLst>
          <pc:docMk/>
          <pc:sldMk cId="763978688" sldId="336"/>
        </pc:sldMkLst>
      </pc:sldChg>
      <pc:sldChg chg="del">
        <pc:chgData name="Alexandre" userId="292681fbcdc3e57d" providerId="LiveId" clId="{B6E303C5-6DFB-4381-AA56-F5243D63F153}" dt="2020-08-03T13:27:49.640" v="21" actId="47"/>
        <pc:sldMkLst>
          <pc:docMk/>
          <pc:sldMk cId="3249744380" sldId="337"/>
        </pc:sldMkLst>
      </pc:sldChg>
      <pc:sldChg chg="del">
        <pc:chgData name="Alexandre" userId="292681fbcdc3e57d" providerId="LiveId" clId="{B6E303C5-6DFB-4381-AA56-F5243D63F153}" dt="2020-08-03T13:27:49.640" v="21" actId="47"/>
        <pc:sldMkLst>
          <pc:docMk/>
          <pc:sldMk cId="879056414" sldId="339"/>
        </pc:sldMkLst>
      </pc:sldChg>
      <pc:sldChg chg="modSp mod">
        <pc:chgData name="Alexandre" userId="292681fbcdc3e57d" providerId="LiveId" clId="{B6E303C5-6DFB-4381-AA56-F5243D63F153}" dt="2020-08-05T21:45:17.194" v="4412" actId="20577"/>
        <pc:sldMkLst>
          <pc:docMk/>
          <pc:sldMk cId="3025337584" sldId="340"/>
        </pc:sldMkLst>
      </pc:sldChg>
      <pc:sldChg chg="modSp new mod ord">
        <pc:chgData name="Alexandre" userId="292681fbcdc3e57d" providerId="LiveId" clId="{B6E303C5-6DFB-4381-AA56-F5243D63F153}" dt="2020-08-05T21:44:48.369" v="4405" actId="20577"/>
        <pc:sldMkLst>
          <pc:docMk/>
          <pc:sldMk cId="2623966506" sldId="341"/>
        </pc:sldMkLst>
      </pc:sldChg>
      <pc:sldChg chg="del">
        <pc:chgData name="Alexandre" userId="292681fbcdc3e57d" providerId="LiveId" clId="{B6E303C5-6DFB-4381-AA56-F5243D63F153}" dt="2020-08-03T13:27:49.640" v="21" actId="47"/>
        <pc:sldMkLst>
          <pc:docMk/>
          <pc:sldMk cId="3275334815" sldId="341"/>
        </pc:sldMkLst>
      </pc:sldChg>
      <pc:sldChg chg="del">
        <pc:chgData name="Alexandre" userId="292681fbcdc3e57d" providerId="LiveId" clId="{B6E303C5-6DFB-4381-AA56-F5243D63F153}" dt="2020-08-03T13:27:49.640" v="21" actId="47"/>
        <pc:sldMkLst>
          <pc:docMk/>
          <pc:sldMk cId="1959502547" sldId="342"/>
        </pc:sldMkLst>
      </pc:sldChg>
      <pc:sldChg chg="add">
        <pc:chgData name="Alexandre" userId="292681fbcdc3e57d" providerId="LiveId" clId="{B6E303C5-6DFB-4381-AA56-F5243D63F153}" dt="2020-08-03T14:57:38.831" v="158"/>
        <pc:sldMkLst>
          <pc:docMk/>
          <pc:sldMk cId="1032799825" sldId="377"/>
        </pc:sldMkLst>
      </pc:sldChg>
      <pc:sldChg chg="modSp add mod">
        <pc:chgData name="Alexandre" userId="292681fbcdc3e57d" providerId="LiveId" clId="{B6E303C5-6DFB-4381-AA56-F5243D63F153}" dt="2020-08-05T21:44:35.033" v="4397" actId="20577"/>
        <pc:sldMkLst>
          <pc:docMk/>
          <pc:sldMk cId="1339922694" sldId="397"/>
        </pc:sldMkLst>
      </pc:sldChg>
      <pc:sldChg chg="modSp add">
        <pc:chgData name="Alexandre" userId="292681fbcdc3e57d" providerId="LiveId" clId="{B6E303C5-6DFB-4381-AA56-F5243D63F153}" dt="2020-08-05T13:48:44.567" v="1604"/>
        <pc:sldMkLst>
          <pc:docMk/>
          <pc:sldMk cId="3048076461" sldId="434"/>
        </pc:sldMkLst>
      </pc:sldChg>
      <pc:sldChg chg="modSp new mod">
        <pc:chgData name="Alexandre" userId="292681fbcdc3e57d" providerId="LiveId" clId="{B6E303C5-6DFB-4381-AA56-F5243D63F153}" dt="2020-08-05T21:45:30.341" v="4414" actId="20577"/>
        <pc:sldMkLst>
          <pc:docMk/>
          <pc:sldMk cId="1237789810" sldId="435"/>
        </pc:sldMkLst>
      </pc:sldChg>
      <pc:sldChg chg="modSp add mod">
        <pc:chgData name="Alexandre" userId="292681fbcdc3e57d" providerId="LiveId" clId="{B6E303C5-6DFB-4381-AA56-F5243D63F153}" dt="2020-08-03T16:00:48.096" v="239" actId="6549"/>
        <pc:sldMkLst>
          <pc:docMk/>
          <pc:sldMk cId="3777738086" sldId="436"/>
        </pc:sldMkLst>
      </pc:sldChg>
      <pc:sldChg chg="modSp new mod">
        <pc:chgData name="Alexandre" userId="292681fbcdc3e57d" providerId="LiveId" clId="{B6E303C5-6DFB-4381-AA56-F5243D63F153}" dt="2020-08-05T21:46:12.540" v="4430" actId="20577"/>
        <pc:sldMkLst>
          <pc:docMk/>
          <pc:sldMk cId="1324965770" sldId="437"/>
        </pc:sldMkLst>
      </pc:sldChg>
      <pc:sldChg chg="modSp add mod">
        <pc:chgData name="Alexandre" userId="292681fbcdc3e57d" providerId="LiveId" clId="{B6E303C5-6DFB-4381-AA56-F5243D63F153}" dt="2020-08-03T16:01:00.159" v="265" actId="20577"/>
        <pc:sldMkLst>
          <pc:docMk/>
          <pc:sldMk cId="3265828431" sldId="438"/>
        </pc:sldMkLst>
      </pc:sldChg>
      <pc:sldChg chg="modSp add mod">
        <pc:chgData name="Alexandre" userId="292681fbcdc3e57d" providerId="LiveId" clId="{B6E303C5-6DFB-4381-AA56-F5243D63F153}" dt="2020-08-05T21:46:37.480" v="4436" actId="20577"/>
        <pc:sldMkLst>
          <pc:docMk/>
          <pc:sldMk cId="1905246443" sldId="439"/>
        </pc:sldMkLst>
      </pc:sldChg>
      <pc:sldChg chg="modSp add mod">
        <pc:chgData name="Alexandre" userId="292681fbcdc3e57d" providerId="LiveId" clId="{B6E303C5-6DFB-4381-AA56-F5243D63F153}" dt="2020-08-03T16:04:57.516" v="1037" actId="20577"/>
        <pc:sldMkLst>
          <pc:docMk/>
          <pc:sldMk cId="3377840188" sldId="440"/>
        </pc:sldMkLst>
      </pc:sldChg>
      <pc:sldChg chg="modSp add del mod">
        <pc:chgData name="Alexandre" userId="292681fbcdc3e57d" providerId="LiveId" clId="{B6E303C5-6DFB-4381-AA56-F5243D63F153}" dt="2020-08-05T13:49:10.620" v="1606" actId="47"/>
        <pc:sldMkLst>
          <pc:docMk/>
          <pc:sldMk cId="1939343366" sldId="441"/>
        </pc:sldMkLst>
      </pc:sldChg>
      <pc:sldChg chg="modSp new add del mod">
        <pc:chgData name="Alexandre" userId="292681fbcdc3e57d" providerId="LiveId" clId="{B6E303C5-6DFB-4381-AA56-F5243D63F153}" dt="2020-08-05T21:45:39.328" v="4418" actId="20577"/>
        <pc:sldMkLst>
          <pc:docMk/>
          <pc:sldMk cId="3045343669" sldId="442"/>
        </pc:sldMkLst>
      </pc:sldChg>
      <pc:sldChg chg="modSp add mod">
        <pc:chgData name="Alexandre" userId="292681fbcdc3e57d" providerId="LiveId" clId="{B6E303C5-6DFB-4381-AA56-F5243D63F153}" dt="2020-08-05T13:53:55.751" v="1662" actId="14100"/>
        <pc:sldMkLst>
          <pc:docMk/>
          <pc:sldMk cId="2396414325" sldId="443"/>
        </pc:sldMkLst>
      </pc:sldChg>
      <pc:sldChg chg="modSp add mod">
        <pc:chgData name="Alexandre" userId="292681fbcdc3e57d" providerId="LiveId" clId="{B6E303C5-6DFB-4381-AA56-F5243D63F153}" dt="2020-08-05T13:59:34.128" v="2918"/>
        <pc:sldMkLst>
          <pc:docMk/>
          <pc:sldMk cId="2024638978" sldId="444"/>
        </pc:sldMkLst>
      </pc:sldChg>
      <pc:sldChg chg="modSp add mod">
        <pc:chgData name="Alexandre" userId="292681fbcdc3e57d" providerId="LiveId" clId="{B6E303C5-6DFB-4381-AA56-F5243D63F153}" dt="2020-08-05T21:44:54.402" v="4408" actId="20577"/>
        <pc:sldMkLst>
          <pc:docMk/>
          <pc:sldMk cId="3023514172" sldId="445"/>
        </pc:sldMkLst>
      </pc:sldChg>
      <pc:sldChg chg="modSp add mod ord">
        <pc:chgData name="Alexandre" userId="292681fbcdc3e57d" providerId="LiveId" clId="{B6E303C5-6DFB-4381-AA56-F5243D63F153}" dt="2020-08-05T14:01:56.643" v="3211" actId="20577"/>
        <pc:sldMkLst>
          <pc:docMk/>
          <pc:sldMk cId="3845628536" sldId="446"/>
        </pc:sldMkLst>
      </pc:sldChg>
      <pc:sldChg chg="modSp add del mod">
        <pc:chgData name="Alexandre" userId="292681fbcdc3e57d" providerId="LiveId" clId="{B6E303C5-6DFB-4381-AA56-F5243D63F153}" dt="2020-08-05T14:01:09.628" v="3090" actId="47"/>
        <pc:sldMkLst>
          <pc:docMk/>
          <pc:sldMk cId="4108785686" sldId="446"/>
        </pc:sldMkLst>
      </pc:sldChg>
      <pc:sldChg chg="modSp new mod">
        <pc:chgData name="Alexandre" userId="292681fbcdc3e57d" providerId="LiveId" clId="{B6E303C5-6DFB-4381-AA56-F5243D63F153}" dt="2020-08-05T21:45:59.711" v="4425" actId="20577"/>
        <pc:sldMkLst>
          <pc:docMk/>
          <pc:sldMk cId="277086321" sldId="447"/>
        </pc:sldMkLst>
      </pc:sldChg>
      <pc:sldChg chg="modSp add mod">
        <pc:chgData name="Alexandre" userId="292681fbcdc3e57d" providerId="LiveId" clId="{B6E303C5-6DFB-4381-AA56-F5243D63F153}" dt="2020-08-05T21:45:43.717" v="4419" actId="20577"/>
        <pc:sldMkLst>
          <pc:docMk/>
          <pc:sldMk cId="2314815389" sldId="448"/>
        </pc:sldMkLst>
      </pc:sldChg>
      <pc:sldChg chg="modSp add mod">
        <pc:chgData name="Alexandre" userId="292681fbcdc3e57d" providerId="LiveId" clId="{B6E303C5-6DFB-4381-AA56-F5243D63F153}" dt="2020-08-05T21:45:49.466" v="4421" actId="20577"/>
        <pc:sldMkLst>
          <pc:docMk/>
          <pc:sldMk cId="1461354890" sldId="449"/>
        </pc:sldMkLst>
      </pc:sldChg>
      <pc:sldChg chg="addSp modSp add mod">
        <pc:chgData name="Alexandre" userId="292681fbcdc3e57d" providerId="LiveId" clId="{B6E303C5-6DFB-4381-AA56-F5243D63F153}" dt="2020-08-05T21:44:15.966" v="4395"/>
        <pc:sldMkLst>
          <pc:docMk/>
          <pc:sldMk cId="1813188957" sldId="45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8/6/2026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8/6/2026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8/6/2026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8/6/2026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8/6/2026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8/6/2026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3.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image" Target="../media/image8.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7.png"/><Relationship Id="rId5" Type="http://schemas.openxmlformats.org/officeDocument/2006/relationships/slideLayout" Target="../slideLayouts/slideLayout2.xml"/><Relationship Id="rId4" Type="http://schemas.openxmlformats.org/officeDocument/2006/relationships/tags" Target="../tags/tag42.xml"/></Relationships>
</file>

<file path=ppt/slides/_rels/slide2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5.xml"/><Relationship Id="rId7"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9"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image" Target="../media/image8.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7.png"/><Relationship Id="rId5" Type="http://schemas.openxmlformats.org/officeDocument/2006/relationships/slideLayout" Target="../slideLayouts/slideLayout2.xml"/><Relationship Id="rId4" Type="http://schemas.openxmlformats.org/officeDocument/2006/relationships/tags" Target="../tags/tag5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2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60.xml"/><Relationship Id="rId7" Type="http://schemas.openxmlformats.org/officeDocument/2006/relationships/image" Target="../media/image11.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31.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s>
</file>

<file path=ppt/slides/_rels/slide38.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6.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15.png"/><Relationship Id="rId5" Type="http://schemas.openxmlformats.org/officeDocument/2006/relationships/slideLayout" Target="../slideLayouts/slideLayout2.xml"/><Relationship Id="rId4" Type="http://schemas.openxmlformats.org/officeDocument/2006/relationships/tags" Target="../tags/tag81.xml"/></Relationships>
</file>

<file path=ppt/slides/_rels/slide39.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8.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17.png"/><Relationship Id="rId5" Type="http://schemas.openxmlformats.org/officeDocument/2006/relationships/slideLayout" Target="../slideLayouts/slideLayout2.xml"/><Relationship Id="rId4" Type="http://schemas.openxmlformats.org/officeDocument/2006/relationships/tags" Target="../tags/tag8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tags" Target="../tags/tag10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s>
</file>

<file path=ppt/slides/_rels/slide51.xml.rels><?xml version="1.0" encoding="UTF-8" standalone="yes"?>
<Relationships xmlns="http://schemas.openxmlformats.org/package/2006/relationships"><Relationship Id="rId3" Type="http://schemas.openxmlformats.org/officeDocument/2006/relationships/tags" Target="../tags/tag108.xml"/><Relationship Id="rId7" Type="http://schemas.openxmlformats.org/officeDocument/2006/relationships/image" Target="../media/image21.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20.png"/><Relationship Id="rId5" Type="http://schemas.openxmlformats.org/officeDocument/2006/relationships/slideLayout" Target="../slideLayouts/slideLayout2.xml"/><Relationship Id="rId4" Type="http://schemas.openxmlformats.org/officeDocument/2006/relationships/tags" Target="../tags/tag109.xml"/></Relationships>
</file>

<file path=ppt/slides/_rels/slide52.xml.rels><?xml version="1.0" encoding="UTF-8" standalone="yes"?>
<Relationships xmlns="http://schemas.openxmlformats.org/package/2006/relationships"><Relationship Id="rId3" Type="http://schemas.openxmlformats.org/officeDocument/2006/relationships/tags" Target="../tags/tag112.xml"/><Relationship Id="rId7" Type="http://schemas.openxmlformats.org/officeDocument/2006/relationships/image" Target="../media/image23.pn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2.png"/><Relationship Id="rId5" Type="http://schemas.openxmlformats.org/officeDocument/2006/relationships/slideLayout" Target="../slideLayouts/slideLayout2.xml"/><Relationship Id="rId4" Type="http://schemas.openxmlformats.org/officeDocument/2006/relationships/tags" Target="../tags/tag113.xml"/></Relationships>
</file>

<file path=ppt/slides/_rels/slide53.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image" Target="../media/image24.png"/><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image" Target="../media/image25.png"/><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4.xml"/><Relationship Id="rId1" Type="http://schemas.openxmlformats.org/officeDocument/2006/relationships/tags" Target="../tags/tag123.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5.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7.xml"/><Relationship Id="rId1" Type="http://schemas.openxmlformats.org/officeDocument/2006/relationships/tags" Target="../tags/tag126.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9.xml"/><Relationship Id="rId1" Type="http://schemas.openxmlformats.org/officeDocument/2006/relationships/tags" Target="../tags/tag12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image" Target="../media/image27.png"/><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tags" Target="../tags/tag133.xml"/></Relationships>
</file>

<file path=ppt/slides/_rels/slide62.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5" Type="http://schemas.openxmlformats.org/officeDocument/2006/relationships/image" Target="../media/image28.png"/><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tags" Target="../tags/tag138.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tags" Target="../tags/tag140.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2.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tags" Target="../tags/tag143.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6.xml"/><Relationship Id="rId1" Type="http://schemas.openxmlformats.org/officeDocument/2006/relationships/tags" Target="../tags/tag145.xml"/></Relationships>
</file>

<file path=ppt/slides/_rels/slide68.xml.rels><?xml version="1.0" encoding="UTF-8" standalone="yes"?>
<Relationships xmlns="http://schemas.openxmlformats.org/package/2006/relationships"><Relationship Id="rId3" Type="http://schemas.openxmlformats.org/officeDocument/2006/relationships/tags" Target="../tags/tag149.xml"/><Relationship Id="rId7" Type="http://schemas.openxmlformats.org/officeDocument/2006/relationships/image" Target="../media/image30.png"/><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150.xml"/></Relationships>
</file>

<file path=ppt/slides/_rels/slide69.xml.rels><?xml version="1.0" encoding="UTF-8" standalone="yes"?>
<Relationships xmlns="http://schemas.openxmlformats.org/package/2006/relationships"><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 Id="rId5" Type="http://schemas.openxmlformats.org/officeDocument/2006/relationships/image" Target="../media/image31.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70.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image" Target="../media/image32.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8.xml"/><Relationship Id="rId1" Type="http://schemas.openxmlformats.org/officeDocument/2006/relationships/tags" Target="../tags/tag157.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9.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0.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2.xml"/><Relationship Id="rId1" Type="http://schemas.openxmlformats.org/officeDocument/2006/relationships/tags" Target="../tags/tag161.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3.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5.xml"/><Relationship Id="rId1" Type="http://schemas.openxmlformats.org/officeDocument/2006/relationships/tags" Target="../tags/tag164.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6.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8.xml"/><Relationship Id="rId1" Type="http://schemas.openxmlformats.org/officeDocument/2006/relationships/tags" Target="../tags/tag167.xml"/><Relationship Id="rId4" Type="http://schemas.openxmlformats.org/officeDocument/2006/relationships/hyperlink" Target="https://www.w3schools.com/php/php_sessions.asp" TargetMode="Externa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CA" dirty="0"/>
              <a:t>La gestion des sessions</a:t>
            </a:r>
          </a:p>
        </p:txBody>
      </p:sp>
      <p:sp>
        <p:nvSpPr>
          <p:cNvPr id="3" name="Sous-titre 2"/>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41255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F976-D879-437B-BB4A-4564C02A7054}"/>
              </a:ext>
            </a:extLst>
          </p:cNvPr>
          <p:cNvSpPr>
            <a:spLocks noGrp="1"/>
          </p:cNvSpPr>
          <p:nvPr>
            <p:ph type="title"/>
            <p:custDataLst>
              <p:tags r:id="rId1"/>
            </p:custDataLst>
          </p:nvPr>
        </p:nvSpPr>
        <p:spPr/>
        <p:txBody>
          <a:bodyPr/>
          <a:lstStyle/>
          <a:p>
            <a:r>
              <a:rPr lang="en-US"/>
              <a:t>Les variables de session</a:t>
            </a:r>
            <a:endParaRPr lang="en-CA" dirty="0"/>
          </a:p>
        </p:txBody>
      </p:sp>
      <p:sp>
        <p:nvSpPr>
          <p:cNvPr id="3" name="Content Placeholder 2">
            <a:extLst>
              <a:ext uri="{FF2B5EF4-FFF2-40B4-BE49-F238E27FC236}">
                <a16:creationId xmlns:a16="http://schemas.microsoft.com/office/drawing/2014/main" id="{AB22DC26-D0DE-4C80-BA6A-ABD68CD1FA38}"/>
              </a:ext>
            </a:extLst>
          </p:cNvPr>
          <p:cNvSpPr>
            <a:spLocks noGrp="1"/>
          </p:cNvSpPr>
          <p:nvPr>
            <p:ph idx="1"/>
            <p:custDataLst>
              <p:tags r:id="rId2"/>
            </p:custDataLst>
          </p:nvPr>
        </p:nvSpPr>
        <p:spPr/>
        <p:txBody>
          <a:bodyPr/>
          <a:lstStyle/>
          <a:p>
            <a:r>
              <a:rPr lang="en-US"/>
              <a:t>Les variables de session peuvent jouer plusieurs rôles:</a:t>
            </a:r>
            <a:endParaRPr lang="en-US" dirty="0"/>
          </a:p>
          <a:p>
            <a:pPr lvl="1"/>
            <a:r>
              <a:rPr lang="en-US" dirty="0" err="1"/>
              <a:t>Mémoriser</a:t>
            </a:r>
            <a:r>
              <a:rPr lang="en-US" dirty="0"/>
              <a:t> la langue, le pays </a:t>
            </a:r>
            <a:r>
              <a:rPr lang="en-US" dirty="0" err="1"/>
              <a:t>ou</a:t>
            </a:r>
            <a:r>
              <a:rPr lang="en-US" dirty="0"/>
              <a:t> </a:t>
            </a:r>
            <a:r>
              <a:rPr lang="en-US" dirty="0" err="1"/>
              <a:t>autres</a:t>
            </a:r>
            <a:r>
              <a:rPr lang="en-US" dirty="0"/>
              <a:t> </a:t>
            </a:r>
            <a:r>
              <a:rPr lang="en-US" dirty="0" err="1"/>
              <a:t>préférences</a:t>
            </a:r>
            <a:r>
              <a:rPr lang="en-US" dirty="0"/>
              <a:t> de </a:t>
            </a:r>
            <a:r>
              <a:rPr lang="en-US" dirty="0" err="1"/>
              <a:t>l’utilisateur</a:t>
            </a:r>
            <a:endParaRPr lang="en-US" dirty="0"/>
          </a:p>
          <a:p>
            <a:pPr lvl="1"/>
            <a:r>
              <a:rPr lang="en-US" dirty="0"/>
              <a:t>Conserver les </a:t>
            </a:r>
            <a:r>
              <a:rPr lang="en-US" dirty="0" err="1"/>
              <a:t>éléments</a:t>
            </a:r>
            <a:r>
              <a:rPr lang="en-US" dirty="0"/>
              <a:t> du panier de </a:t>
            </a:r>
            <a:r>
              <a:rPr lang="en-US" dirty="0" err="1"/>
              <a:t>l’utilisateur</a:t>
            </a:r>
            <a:endParaRPr lang="en-US" dirty="0"/>
          </a:p>
          <a:p>
            <a:pPr lvl="1"/>
            <a:r>
              <a:rPr lang="en-US" dirty="0" err="1"/>
              <a:t>Créer</a:t>
            </a:r>
            <a:r>
              <a:rPr lang="en-US" dirty="0"/>
              <a:t> </a:t>
            </a:r>
            <a:r>
              <a:rPr lang="en-US" dirty="0" err="1"/>
              <a:t>une</a:t>
            </a:r>
            <a:r>
              <a:rPr lang="en-US" dirty="0"/>
              <a:t> session </a:t>
            </a:r>
            <a:r>
              <a:rPr lang="en-US" dirty="0" err="1"/>
              <a:t>sécurisée</a:t>
            </a:r>
            <a:r>
              <a:rPr lang="en-US" dirty="0"/>
              <a:t> suite à </a:t>
            </a:r>
            <a:r>
              <a:rPr lang="en-US" dirty="0" err="1"/>
              <a:t>l’authentification</a:t>
            </a:r>
            <a:r>
              <a:rPr lang="en-US" dirty="0"/>
              <a:t> de </a:t>
            </a:r>
            <a:r>
              <a:rPr lang="en-US" dirty="0" err="1"/>
              <a:t>l’utilisateur</a:t>
            </a:r>
            <a:r>
              <a:rPr lang="en-US" dirty="0"/>
              <a:t> avec un code </a:t>
            </a:r>
            <a:r>
              <a:rPr lang="en-US" dirty="0" err="1"/>
              <a:t>utilisateur</a:t>
            </a:r>
            <a:r>
              <a:rPr lang="en-US" dirty="0"/>
              <a:t> et un mot de </a:t>
            </a:r>
            <a:r>
              <a:rPr lang="en-US" dirty="0" err="1"/>
              <a:t>passe</a:t>
            </a:r>
            <a:endParaRPr lang="en-US" dirty="0"/>
          </a:p>
          <a:p>
            <a:pPr lvl="1"/>
            <a:r>
              <a:rPr lang="en-US"/>
              <a:t>Conserver le niveau d’accès auquel l’utilisateur à droit</a:t>
            </a:r>
            <a:endParaRPr lang="en-US" dirty="0"/>
          </a:p>
          <a:p>
            <a:pPr lvl="1"/>
            <a:r>
              <a:rPr lang="en-US" dirty="0"/>
              <a:t>Etc.</a:t>
            </a:r>
          </a:p>
          <a:p>
            <a:endParaRPr lang="en-US" dirty="0"/>
          </a:p>
        </p:txBody>
      </p:sp>
    </p:spTree>
    <p:extLst>
      <p:ext uri="{BB962C8B-B14F-4D97-AF65-F5344CB8AC3E}">
        <p14:creationId xmlns:p14="http://schemas.microsoft.com/office/powerpoint/2010/main" val="2024638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3DC10-1B8A-4F69-972A-BE8863D1F351}"/>
              </a:ext>
            </a:extLst>
          </p:cNvPr>
          <p:cNvSpPr>
            <a:spLocks noGrp="1"/>
          </p:cNvSpPr>
          <p:nvPr>
            <p:ph type="title"/>
            <p:custDataLst>
              <p:tags r:id="rId1"/>
            </p:custDataLst>
          </p:nvPr>
        </p:nvSpPr>
        <p:spPr/>
        <p:txBody>
          <a:bodyPr/>
          <a:lstStyle/>
          <a:p>
            <a:r>
              <a:rPr lang="en-US"/>
              <a:t>Les variables de session</a:t>
            </a:r>
            <a:endParaRPr lang="fr-CA" dirty="0"/>
          </a:p>
        </p:txBody>
      </p:sp>
      <p:sp>
        <p:nvSpPr>
          <p:cNvPr id="3" name="Content Placeholder 2">
            <a:extLst>
              <a:ext uri="{FF2B5EF4-FFF2-40B4-BE49-F238E27FC236}">
                <a16:creationId xmlns:a16="http://schemas.microsoft.com/office/drawing/2014/main" id="{159D6906-E36D-48E6-852B-CA13804FAE3F}"/>
              </a:ext>
            </a:extLst>
          </p:cNvPr>
          <p:cNvSpPr>
            <a:spLocks noGrp="1"/>
          </p:cNvSpPr>
          <p:nvPr>
            <p:ph idx="1"/>
            <p:custDataLst>
              <p:tags r:id="rId2"/>
            </p:custDataLst>
          </p:nvPr>
        </p:nvSpPr>
        <p:spPr/>
        <p:txBody>
          <a:bodyPr>
            <a:normAutofit/>
          </a:bodyPr>
          <a:lstStyle/>
          <a:p>
            <a:r>
              <a:rPr lang="fr-CA"/>
              <a:t>Voici quelques éléments à retenir</a:t>
            </a:r>
          </a:p>
          <a:p>
            <a:pPr lvl="1"/>
            <a:r>
              <a:rPr lang="fr-CA"/>
              <a:t>Les informations de la session sont conservées sur le serveur. Elles peuvent donc être manipulées à partir de PHP, mais pas de JavaScript.</a:t>
            </a:r>
          </a:p>
          <a:p>
            <a:pPr lvl="1"/>
            <a:r>
              <a:rPr lang="fr-CA"/>
              <a:t>La session sera associée à l’utilisateur en utilisant un identifiant (token) qui sera sauvegardé dans un cookie et envoyée à chaque requête HTTP.</a:t>
            </a:r>
          </a:p>
          <a:p>
            <a:pPr lvl="1"/>
            <a:r>
              <a:rPr lang="fr-CA"/>
              <a:t>Si le cookie expire ou si les cookies sont supprimés, la session ne pourra plus être utilisée.</a:t>
            </a:r>
          </a:p>
          <a:p>
            <a:pPr lvl="1"/>
            <a:r>
              <a:rPr lang="fr-CA"/>
              <a:t>Les informations de session doivent être des informations clés sur l’utilisateur qui ne prennent pas beaucoup d’espace (Ex. Identifiant, nom, langue de préférence, etc.</a:t>
            </a:r>
          </a:p>
          <a:p>
            <a:pPr lvl="1"/>
            <a:endParaRPr lang="fr-CA" dirty="0"/>
          </a:p>
        </p:txBody>
      </p:sp>
    </p:spTree>
    <p:extLst>
      <p:ext uri="{BB962C8B-B14F-4D97-AF65-F5344CB8AC3E}">
        <p14:creationId xmlns:p14="http://schemas.microsoft.com/office/powerpoint/2010/main" val="3243922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3DC10-1B8A-4F69-972A-BE8863D1F351}"/>
              </a:ext>
            </a:extLst>
          </p:cNvPr>
          <p:cNvSpPr>
            <a:spLocks noGrp="1"/>
          </p:cNvSpPr>
          <p:nvPr>
            <p:ph type="title"/>
            <p:custDataLst>
              <p:tags r:id="rId1"/>
            </p:custDataLst>
          </p:nvPr>
        </p:nvSpPr>
        <p:spPr/>
        <p:txBody>
          <a:bodyPr/>
          <a:lstStyle/>
          <a:p>
            <a:r>
              <a:rPr lang="en-US"/>
              <a:t>Les variables de session</a:t>
            </a:r>
            <a:endParaRPr lang="fr-CA" dirty="0"/>
          </a:p>
        </p:txBody>
      </p:sp>
      <p:sp>
        <p:nvSpPr>
          <p:cNvPr id="3" name="Content Placeholder 2">
            <a:extLst>
              <a:ext uri="{FF2B5EF4-FFF2-40B4-BE49-F238E27FC236}">
                <a16:creationId xmlns:a16="http://schemas.microsoft.com/office/drawing/2014/main" id="{159D6906-E36D-48E6-852B-CA13804FAE3F}"/>
              </a:ext>
            </a:extLst>
          </p:cNvPr>
          <p:cNvSpPr>
            <a:spLocks noGrp="1"/>
          </p:cNvSpPr>
          <p:nvPr>
            <p:ph idx="1"/>
            <p:custDataLst>
              <p:tags r:id="rId2"/>
            </p:custDataLst>
          </p:nvPr>
        </p:nvSpPr>
        <p:spPr/>
        <p:txBody>
          <a:bodyPr>
            <a:normAutofit/>
          </a:bodyPr>
          <a:lstStyle/>
          <a:p>
            <a:r>
              <a:rPr lang="fr-CA"/>
              <a:t>Voici donc qui termine notre introduction aux variables de session.</a:t>
            </a:r>
          </a:p>
          <a:p>
            <a:endParaRPr lang="fr-CA"/>
          </a:p>
          <a:p>
            <a:r>
              <a:rPr lang="fr-CA"/>
              <a:t>Dans la prochaine partie, nous couvrirons la syntaxe de base de ces dernières.</a:t>
            </a:r>
            <a:endParaRPr lang="fr-CA" dirty="0"/>
          </a:p>
        </p:txBody>
      </p:sp>
    </p:spTree>
    <p:extLst>
      <p:ext uri="{BB962C8B-B14F-4D97-AF65-F5344CB8AC3E}">
        <p14:creationId xmlns:p14="http://schemas.microsoft.com/office/powerpoint/2010/main" val="1176012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La syntaxe des variables de session</a:t>
            </a:r>
            <a:endParaRPr lang="fr-CA" dirty="0"/>
          </a:p>
        </p:txBody>
      </p:sp>
    </p:spTree>
    <p:extLst>
      <p:ext uri="{BB962C8B-B14F-4D97-AF65-F5344CB8AC3E}">
        <p14:creationId xmlns:p14="http://schemas.microsoft.com/office/powerpoint/2010/main" val="1652150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D8BC3-9A01-488B-B615-2445F2FED730}"/>
              </a:ext>
            </a:extLst>
          </p:cNvPr>
          <p:cNvSpPr>
            <a:spLocks noGrp="1"/>
          </p:cNvSpPr>
          <p:nvPr>
            <p:ph type="title"/>
            <p:custDataLst>
              <p:tags r:id="rId1"/>
            </p:custDataLst>
          </p:nvPr>
        </p:nvSpPr>
        <p:spPr/>
        <p:txBody>
          <a:bodyPr/>
          <a:lstStyle/>
          <a:p>
            <a:r>
              <a:rPr lang="en-US"/>
              <a:t>La syntaxe des variables de session</a:t>
            </a:r>
            <a:endParaRPr lang="en-CA"/>
          </a:p>
        </p:txBody>
      </p:sp>
      <p:sp>
        <p:nvSpPr>
          <p:cNvPr id="3" name="Content Placeholder 2">
            <a:extLst>
              <a:ext uri="{FF2B5EF4-FFF2-40B4-BE49-F238E27FC236}">
                <a16:creationId xmlns:a16="http://schemas.microsoft.com/office/drawing/2014/main" id="{4155733A-2729-4B7A-9622-F7A25BB1D15B}"/>
              </a:ext>
            </a:extLst>
          </p:cNvPr>
          <p:cNvSpPr>
            <a:spLocks noGrp="1"/>
          </p:cNvSpPr>
          <p:nvPr>
            <p:ph idx="1"/>
            <p:custDataLst>
              <p:tags r:id="rId2"/>
            </p:custDataLst>
          </p:nvPr>
        </p:nvSpPr>
        <p:spPr/>
        <p:txBody>
          <a:bodyPr/>
          <a:lstStyle/>
          <a:p>
            <a:r>
              <a:rPr lang="en-US"/>
              <a:t>Dans la dernière section, nous avons parlé du rôle des variables de session.</a:t>
            </a:r>
          </a:p>
          <a:p>
            <a:endParaRPr lang="en-US"/>
          </a:p>
          <a:p>
            <a:r>
              <a:rPr lang="en-US"/>
              <a:t>À partir de maintenant, nous aborderons son fonctionnement avant de l’utiliser dans le cadre d’une application dans la prochaine section.</a:t>
            </a:r>
            <a:endParaRPr lang="en-CA"/>
          </a:p>
        </p:txBody>
      </p:sp>
    </p:spTree>
    <p:extLst>
      <p:ext uri="{BB962C8B-B14F-4D97-AF65-F5344CB8AC3E}">
        <p14:creationId xmlns:p14="http://schemas.microsoft.com/office/powerpoint/2010/main" val="3257353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F859-98F2-4828-ABC1-2E4F11BAAA40}"/>
              </a:ext>
            </a:extLst>
          </p:cNvPr>
          <p:cNvSpPr>
            <a:spLocks noGrp="1"/>
          </p:cNvSpPr>
          <p:nvPr>
            <p:ph type="title"/>
            <p:custDataLst>
              <p:tags r:id="rId1"/>
            </p:custDataLst>
          </p:nvPr>
        </p:nvSpPr>
        <p:spPr/>
        <p:txBody>
          <a:bodyPr/>
          <a:lstStyle/>
          <a:p>
            <a:r>
              <a:rPr lang="en-US"/>
              <a:t>La syntaxe des variables de session</a:t>
            </a:r>
            <a:endParaRPr lang="fr-CA" dirty="0"/>
          </a:p>
        </p:txBody>
      </p:sp>
      <p:sp>
        <p:nvSpPr>
          <p:cNvPr id="3" name="Content Placeholder 2">
            <a:extLst>
              <a:ext uri="{FF2B5EF4-FFF2-40B4-BE49-F238E27FC236}">
                <a16:creationId xmlns:a16="http://schemas.microsoft.com/office/drawing/2014/main" id="{A42350C1-04BC-4B7A-BDC3-AAE89295FD66}"/>
              </a:ext>
            </a:extLst>
          </p:cNvPr>
          <p:cNvSpPr>
            <a:spLocks noGrp="1"/>
          </p:cNvSpPr>
          <p:nvPr>
            <p:ph idx="1"/>
            <p:custDataLst>
              <p:tags r:id="rId2"/>
            </p:custDataLst>
          </p:nvPr>
        </p:nvSpPr>
        <p:spPr/>
        <p:txBody>
          <a:bodyPr/>
          <a:lstStyle/>
          <a:p>
            <a:pPr marL="0" indent="0">
              <a:buNone/>
            </a:pPr>
            <a:r>
              <a:rPr lang="fr-CA" dirty="0"/>
              <a:t>Les sessions ont trois étapes dans leur cycle de vie</a:t>
            </a:r>
          </a:p>
          <a:p>
            <a:pPr marL="0" indent="0">
              <a:buNone/>
            </a:pPr>
            <a:r>
              <a:rPr lang="fr-CA" dirty="0"/>
              <a:t>	1</a:t>
            </a:r>
            <a:r>
              <a:rPr lang="fr-CA"/>
              <a:t>. Création/chargement </a:t>
            </a:r>
            <a:r>
              <a:rPr lang="fr-CA" dirty="0"/>
              <a:t>de </a:t>
            </a:r>
            <a:r>
              <a:rPr lang="fr-CA"/>
              <a:t>la session</a:t>
            </a:r>
            <a:endParaRPr lang="fr-CA" dirty="0"/>
          </a:p>
          <a:p>
            <a:pPr marL="0" indent="0">
              <a:buNone/>
            </a:pPr>
            <a:r>
              <a:rPr lang="fr-CA" dirty="0"/>
              <a:t>	2. Utilisation des variables de la session</a:t>
            </a:r>
          </a:p>
          <a:p>
            <a:pPr marL="0" indent="0">
              <a:buNone/>
            </a:pPr>
            <a:r>
              <a:rPr lang="fr-CA" dirty="0"/>
              <a:t>	3. Destruction de la session</a:t>
            </a:r>
          </a:p>
        </p:txBody>
      </p:sp>
    </p:spTree>
    <p:extLst>
      <p:ext uri="{BB962C8B-B14F-4D97-AF65-F5344CB8AC3E}">
        <p14:creationId xmlns:p14="http://schemas.microsoft.com/office/powerpoint/2010/main" val="2857472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Création/chargement de session</a:t>
            </a:r>
            <a:endParaRPr lang="fr-CA" dirty="0"/>
          </a:p>
        </p:txBody>
      </p:sp>
    </p:spTree>
    <p:extLst>
      <p:ext uri="{BB962C8B-B14F-4D97-AF65-F5344CB8AC3E}">
        <p14:creationId xmlns:p14="http://schemas.microsoft.com/office/powerpoint/2010/main" val="1912954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D42F2-D9FB-4C62-A3C7-6B4920EF8FB5}"/>
              </a:ext>
            </a:extLst>
          </p:cNvPr>
          <p:cNvSpPr>
            <a:spLocks noGrp="1"/>
          </p:cNvSpPr>
          <p:nvPr>
            <p:ph type="title"/>
            <p:custDataLst>
              <p:tags r:id="rId1"/>
            </p:custDataLst>
          </p:nvPr>
        </p:nvSpPr>
        <p:spPr/>
        <p:txBody>
          <a:bodyPr/>
          <a:lstStyle/>
          <a:p>
            <a:r>
              <a:rPr lang="en-US"/>
              <a:t>Création/chargement de la session</a:t>
            </a:r>
            <a:endParaRPr lang="en-CA"/>
          </a:p>
        </p:txBody>
      </p:sp>
      <p:sp>
        <p:nvSpPr>
          <p:cNvPr id="3" name="Content Placeholder 2">
            <a:extLst>
              <a:ext uri="{FF2B5EF4-FFF2-40B4-BE49-F238E27FC236}">
                <a16:creationId xmlns:a16="http://schemas.microsoft.com/office/drawing/2014/main" id="{ADB707CC-A327-4543-9532-A84E03526764}"/>
              </a:ext>
            </a:extLst>
          </p:cNvPr>
          <p:cNvSpPr>
            <a:spLocks noGrp="1"/>
          </p:cNvSpPr>
          <p:nvPr>
            <p:ph idx="1"/>
            <p:custDataLst>
              <p:tags r:id="rId2"/>
            </p:custDataLst>
          </p:nvPr>
        </p:nvSpPr>
        <p:spPr/>
        <p:txBody>
          <a:bodyPr/>
          <a:lstStyle/>
          <a:p>
            <a:r>
              <a:rPr lang="en-US"/>
              <a:t>Lorsqu’une page PHP a besoin d’utiliser des sessions, il faut charger les informations de la session de l’utilisateur avec la fonction :</a:t>
            </a:r>
          </a:p>
          <a:p>
            <a:pPr marL="457200" lvl="1" indent="0">
              <a:buNone/>
            </a:pPr>
            <a:r>
              <a:rPr lang="en-US"/>
              <a:t>session_start();</a:t>
            </a:r>
          </a:p>
          <a:p>
            <a:pPr marL="457200" lvl="1" indent="0">
              <a:buNone/>
            </a:pPr>
            <a:endParaRPr lang="en-US"/>
          </a:p>
          <a:p>
            <a:pPr marL="457200" lvl="1" indent="0">
              <a:buNone/>
            </a:pPr>
            <a:endParaRPr lang="en-US"/>
          </a:p>
          <a:p>
            <a:r>
              <a:rPr lang="en-US"/>
              <a:t>La fonction “session_start()” a pour effet d’allouer un espace dans le système de fichier du serveur pour sauvegarder les informations de l’utilisateur.</a:t>
            </a:r>
          </a:p>
          <a:p>
            <a:r>
              <a:rPr lang="en-US"/>
              <a:t>Si une session existait déjà pour cette utilisatrice, elle s’occupera de charger les informations de session en mémoire.</a:t>
            </a:r>
          </a:p>
        </p:txBody>
      </p:sp>
    </p:spTree>
    <p:extLst>
      <p:ext uri="{BB962C8B-B14F-4D97-AF65-F5344CB8AC3E}">
        <p14:creationId xmlns:p14="http://schemas.microsoft.com/office/powerpoint/2010/main" val="1758214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CAD98-16D5-4B47-9ECD-3DD7721CCE52}"/>
              </a:ext>
            </a:extLst>
          </p:cNvPr>
          <p:cNvSpPr>
            <a:spLocks noGrp="1"/>
          </p:cNvSpPr>
          <p:nvPr>
            <p:ph type="title"/>
            <p:custDataLst>
              <p:tags r:id="rId1"/>
            </p:custDataLst>
          </p:nvPr>
        </p:nvSpPr>
        <p:spPr/>
        <p:txBody>
          <a:bodyPr/>
          <a:lstStyle/>
          <a:p>
            <a:r>
              <a:rPr lang="en-US"/>
              <a:t>Création/chargement de la session</a:t>
            </a:r>
            <a:endParaRPr lang="en-CA"/>
          </a:p>
        </p:txBody>
      </p:sp>
      <p:sp>
        <p:nvSpPr>
          <p:cNvPr id="3" name="Content Placeholder 2">
            <a:extLst>
              <a:ext uri="{FF2B5EF4-FFF2-40B4-BE49-F238E27FC236}">
                <a16:creationId xmlns:a16="http://schemas.microsoft.com/office/drawing/2014/main" id="{467E8981-7E4E-4E38-A00F-A14CD564CEDB}"/>
              </a:ext>
            </a:extLst>
          </p:cNvPr>
          <p:cNvSpPr>
            <a:spLocks noGrp="1"/>
          </p:cNvSpPr>
          <p:nvPr>
            <p:ph idx="1"/>
            <p:custDataLst>
              <p:tags r:id="rId2"/>
            </p:custDataLst>
          </p:nvPr>
        </p:nvSpPr>
        <p:spPr/>
        <p:txBody>
          <a:bodyPr/>
          <a:lstStyle/>
          <a:p>
            <a:r>
              <a:rPr lang="en-US"/>
              <a:t>Exemple</a:t>
            </a:r>
            <a:endParaRPr lang="en-CA"/>
          </a:p>
        </p:txBody>
      </p:sp>
      <p:pic>
        <p:nvPicPr>
          <p:cNvPr id="5" name="Picture 4">
            <a:extLst>
              <a:ext uri="{FF2B5EF4-FFF2-40B4-BE49-F238E27FC236}">
                <a16:creationId xmlns:a16="http://schemas.microsoft.com/office/drawing/2014/main" id="{05923CA0-BD66-43F9-AFF2-6A3474A75ACC}"/>
              </a:ext>
            </a:extLst>
          </p:cNvPr>
          <p:cNvPicPr>
            <a:picLocks noChangeAspect="1"/>
          </p:cNvPicPr>
          <p:nvPr>
            <p:custDataLst>
              <p:tags r:id="rId3"/>
            </p:custDataLst>
          </p:nvPr>
        </p:nvPicPr>
        <p:blipFill>
          <a:blip r:embed="rId5"/>
          <a:stretch>
            <a:fillRect/>
          </a:stretch>
        </p:blipFill>
        <p:spPr>
          <a:xfrm>
            <a:off x="1346892" y="2735075"/>
            <a:ext cx="4229690" cy="1857634"/>
          </a:xfrm>
          <a:prstGeom prst="rect">
            <a:avLst/>
          </a:prstGeom>
        </p:spPr>
      </p:pic>
    </p:spTree>
    <p:extLst>
      <p:ext uri="{BB962C8B-B14F-4D97-AF65-F5344CB8AC3E}">
        <p14:creationId xmlns:p14="http://schemas.microsoft.com/office/powerpoint/2010/main" val="917104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C55D2-6E87-4A83-9655-2163B6A6ACF8}"/>
              </a:ext>
            </a:extLst>
          </p:cNvPr>
          <p:cNvSpPr>
            <a:spLocks noGrp="1"/>
          </p:cNvSpPr>
          <p:nvPr>
            <p:ph type="title"/>
            <p:custDataLst>
              <p:tags r:id="rId1"/>
            </p:custDataLst>
          </p:nvPr>
        </p:nvSpPr>
        <p:spPr/>
        <p:txBody>
          <a:bodyPr/>
          <a:lstStyle/>
          <a:p>
            <a:r>
              <a:rPr lang="en-US"/>
              <a:t>Création/chargement de la session</a:t>
            </a:r>
            <a:endParaRPr lang="en-CA"/>
          </a:p>
        </p:txBody>
      </p:sp>
      <p:sp>
        <p:nvSpPr>
          <p:cNvPr id="3" name="Content Placeholder 2">
            <a:extLst>
              <a:ext uri="{FF2B5EF4-FFF2-40B4-BE49-F238E27FC236}">
                <a16:creationId xmlns:a16="http://schemas.microsoft.com/office/drawing/2014/main" id="{3E314DD8-1C53-466E-950D-CC4F51FB30DD}"/>
              </a:ext>
            </a:extLst>
          </p:cNvPr>
          <p:cNvSpPr>
            <a:spLocks noGrp="1"/>
          </p:cNvSpPr>
          <p:nvPr>
            <p:ph idx="1"/>
            <p:custDataLst>
              <p:tags r:id="rId2"/>
            </p:custDataLst>
          </p:nvPr>
        </p:nvSpPr>
        <p:spPr/>
        <p:txBody>
          <a:bodyPr/>
          <a:lstStyle/>
          <a:p>
            <a:r>
              <a:rPr lang="en-US"/>
              <a:t>Attention!</a:t>
            </a:r>
          </a:p>
          <a:p>
            <a:endParaRPr lang="en-US"/>
          </a:p>
          <a:p>
            <a:pPr marL="0" indent="0">
              <a:buNone/>
            </a:pPr>
            <a:r>
              <a:rPr lang="en-US"/>
              <a:t>Oublier de démarrer la session est une erreur très fréquente.</a:t>
            </a:r>
          </a:p>
          <a:p>
            <a:pPr marL="0" indent="0">
              <a:buNone/>
            </a:pPr>
            <a:r>
              <a:rPr lang="en-US"/>
              <a:t>C’est encore plus vrai lors du stress d’un examen.</a:t>
            </a:r>
          </a:p>
          <a:p>
            <a:pPr marL="0" indent="0">
              <a:buNone/>
            </a:pPr>
            <a:endParaRPr lang="en-US"/>
          </a:p>
          <a:p>
            <a:pPr marL="0" indent="0">
              <a:buNone/>
            </a:pPr>
            <a:r>
              <a:rPr lang="en-US"/>
              <a:t>Gardez-vous une note quelque part.</a:t>
            </a:r>
          </a:p>
        </p:txBody>
      </p:sp>
    </p:spTree>
    <p:extLst>
      <p:ext uri="{BB962C8B-B14F-4D97-AF65-F5344CB8AC3E}">
        <p14:creationId xmlns:p14="http://schemas.microsoft.com/office/powerpoint/2010/main" val="200813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844F2-7A01-8298-2542-C6F87363A8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09441-9A43-6E3E-DA47-3E1A8DC95501}"/>
              </a:ext>
            </a:extLst>
          </p:cNvPr>
          <p:cNvSpPr>
            <a:spLocks noGrp="1"/>
          </p:cNvSpPr>
          <p:nvPr>
            <p:ph type="title"/>
            <p:custDataLst>
              <p:tags r:id="rId1"/>
            </p:custDataLst>
          </p:nvPr>
        </p:nvSpPr>
        <p:spPr>
          <a:xfrm>
            <a:off x="992340" y="3062752"/>
            <a:ext cx="9404723" cy="1400530"/>
          </a:xfrm>
        </p:spPr>
        <p:txBody>
          <a:bodyPr/>
          <a:lstStyle/>
          <a:p>
            <a:r>
              <a:rPr lang="fr-CA" dirty="0">
                <a:solidFill>
                  <a:srgbClr val="FFC000"/>
                </a:solidFill>
              </a:rPr>
              <a:t>Correction des exercices</a:t>
            </a:r>
          </a:p>
        </p:txBody>
      </p:sp>
    </p:spTree>
    <p:extLst>
      <p:ext uri="{BB962C8B-B14F-4D97-AF65-F5344CB8AC3E}">
        <p14:creationId xmlns:p14="http://schemas.microsoft.com/office/powerpoint/2010/main" val="3688338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C55D2-6E87-4A83-9655-2163B6A6ACF8}"/>
              </a:ext>
            </a:extLst>
          </p:cNvPr>
          <p:cNvSpPr>
            <a:spLocks noGrp="1"/>
          </p:cNvSpPr>
          <p:nvPr>
            <p:ph type="title"/>
            <p:custDataLst>
              <p:tags r:id="rId1"/>
            </p:custDataLst>
          </p:nvPr>
        </p:nvSpPr>
        <p:spPr/>
        <p:txBody>
          <a:bodyPr/>
          <a:lstStyle/>
          <a:p>
            <a:r>
              <a:rPr lang="en-US"/>
              <a:t>Création/chargement de la session</a:t>
            </a:r>
            <a:endParaRPr lang="en-CA"/>
          </a:p>
        </p:txBody>
      </p:sp>
      <p:sp>
        <p:nvSpPr>
          <p:cNvPr id="3" name="Content Placeholder 2">
            <a:extLst>
              <a:ext uri="{FF2B5EF4-FFF2-40B4-BE49-F238E27FC236}">
                <a16:creationId xmlns:a16="http://schemas.microsoft.com/office/drawing/2014/main" id="{3E314DD8-1C53-466E-950D-CC4F51FB30DD}"/>
              </a:ext>
            </a:extLst>
          </p:cNvPr>
          <p:cNvSpPr>
            <a:spLocks noGrp="1"/>
          </p:cNvSpPr>
          <p:nvPr>
            <p:ph idx="1"/>
            <p:custDataLst>
              <p:tags r:id="rId2"/>
            </p:custDataLst>
          </p:nvPr>
        </p:nvSpPr>
        <p:spPr/>
        <p:txBody>
          <a:bodyPr/>
          <a:lstStyle/>
          <a:p>
            <a:r>
              <a:rPr lang="en-US"/>
              <a:t>Maintenant que nous avons vu comment créer une session, prenons le temps de voir comment manipuler les informations qu’elle contient.</a:t>
            </a:r>
          </a:p>
        </p:txBody>
      </p:sp>
    </p:spTree>
    <p:extLst>
      <p:ext uri="{BB962C8B-B14F-4D97-AF65-F5344CB8AC3E}">
        <p14:creationId xmlns:p14="http://schemas.microsoft.com/office/powerpoint/2010/main" val="3139468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Utilisation des variables de session</a:t>
            </a:r>
            <a:endParaRPr lang="fr-CA" dirty="0"/>
          </a:p>
        </p:txBody>
      </p:sp>
    </p:spTree>
    <p:extLst>
      <p:ext uri="{BB962C8B-B14F-4D97-AF65-F5344CB8AC3E}">
        <p14:creationId xmlns:p14="http://schemas.microsoft.com/office/powerpoint/2010/main" val="3021628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F859-98F2-4828-ABC1-2E4F11BAAA40}"/>
              </a:ext>
            </a:extLst>
          </p:cNvPr>
          <p:cNvSpPr>
            <a:spLocks noGrp="1"/>
          </p:cNvSpPr>
          <p:nvPr>
            <p:ph type="title"/>
            <p:custDataLst>
              <p:tags r:id="rId1"/>
            </p:custDataLst>
          </p:nvPr>
        </p:nvSpPr>
        <p:spPr/>
        <p:txBody>
          <a:bodyPr/>
          <a:lstStyle/>
          <a:p>
            <a:r>
              <a:rPr lang="en-US"/>
              <a:t>Utilisation des variables de session</a:t>
            </a:r>
            <a:endParaRPr lang="fr-CA" dirty="0"/>
          </a:p>
        </p:txBody>
      </p:sp>
      <p:sp>
        <p:nvSpPr>
          <p:cNvPr id="3" name="Content Placeholder 2">
            <a:extLst>
              <a:ext uri="{FF2B5EF4-FFF2-40B4-BE49-F238E27FC236}">
                <a16:creationId xmlns:a16="http://schemas.microsoft.com/office/drawing/2014/main" id="{A42350C1-04BC-4B7A-BDC3-AAE89295FD66}"/>
              </a:ext>
            </a:extLst>
          </p:cNvPr>
          <p:cNvSpPr>
            <a:spLocks noGrp="1"/>
          </p:cNvSpPr>
          <p:nvPr>
            <p:ph idx="1"/>
            <p:custDataLst>
              <p:tags r:id="rId2"/>
            </p:custDataLst>
          </p:nvPr>
        </p:nvSpPr>
        <p:spPr/>
        <p:txBody>
          <a:bodyPr>
            <a:normAutofit lnSpcReduction="10000"/>
          </a:bodyPr>
          <a:lstStyle/>
          <a:p>
            <a:r>
              <a:rPr lang="en-US"/>
              <a:t>Une fois la session démarrée, on peut utiliser la variable super globale $_SESSION pour sauvegarder ou charger des informations sur l’utilisateur.</a:t>
            </a:r>
          </a:p>
          <a:p>
            <a:endParaRPr lang="fr-CA"/>
          </a:p>
          <a:p>
            <a:r>
              <a:rPr lang="fr-CA"/>
              <a:t>De plus, ces informations seront sauvegardées entre les pages que l’utilisateur ouvrira.</a:t>
            </a:r>
          </a:p>
          <a:p>
            <a:endParaRPr lang="fr-CA"/>
          </a:p>
          <a:p>
            <a:r>
              <a:rPr lang="fr-CA"/>
              <a:t>Pour se faire, simplement lire ou écrire dans la variable en fournissant une clé comme pour tous les autres tableaux associatifs.</a:t>
            </a:r>
          </a:p>
          <a:p>
            <a:endParaRPr lang="fr-CA"/>
          </a:p>
          <a:p>
            <a:r>
              <a:rPr lang="fr-CA"/>
              <a:t>Prenons un exemple.</a:t>
            </a:r>
            <a:endParaRPr lang="fr-CA" dirty="0"/>
          </a:p>
          <a:p>
            <a:pPr marL="0" indent="0">
              <a:buNone/>
            </a:pPr>
            <a:endParaRPr lang="fr-CA" dirty="0"/>
          </a:p>
        </p:txBody>
      </p:sp>
    </p:spTree>
    <p:extLst>
      <p:ext uri="{BB962C8B-B14F-4D97-AF65-F5344CB8AC3E}">
        <p14:creationId xmlns:p14="http://schemas.microsoft.com/office/powerpoint/2010/main" val="1062408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6A1A4-F315-4328-B917-727C51FA12C0}"/>
              </a:ext>
            </a:extLst>
          </p:cNvPr>
          <p:cNvSpPr>
            <a:spLocks noGrp="1"/>
          </p:cNvSpPr>
          <p:nvPr>
            <p:ph type="title"/>
            <p:custDataLst>
              <p:tags r:id="rId1"/>
            </p:custDataLst>
          </p:nvPr>
        </p:nvSpPr>
        <p:spPr/>
        <p:txBody>
          <a:bodyPr/>
          <a:lstStyle/>
          <a:p>
            <a:r>
              <a:rPr lang="en-US"/>
              <a:t>Utilisation des variables de session</a:t>
            </a:r>
            <a:endParaRPr lang="en-CA"/>
          </a:p>
        </p:txBody>
      </p:sp>
      <p:sp>
        <p:nvSpPr>
          <p:cNvPr id="3" name="Content Placeholder 2">
            <a:extLst>
              <a:ext uri="{FF2B5EF4-FFF2-40B4-BE49-F238E27FC236}">
                <a16:creationId xmlns:a16="http://schemas.microsoft.com/office/drawing/2014/main" id="{1F204834-6392-4656-8C27-BEBE6E288AC0}"/>
              </a:ext>
            </a:extLst>
          </p:cNvPr>
          <p:cNvSpPr>
            <a:spLocks noGrp="1"/>
          </p:cNvSpPr>
          <p:nvPr>
            <p:ph idx="1"/>
            <p:custDataLst>
              <p:tags r:id="rId2"/>
            </p:custDataLst>
          </p:nvPr>
        </p:nvSpPr>
        <p:spPr/>
        <p:txBody>
          <a:bodyPr/>
          <a:lstStyle/>
          <a:p>
            <a:r>
              <a:rPr lang="en-US"/>
              <a:t>Prenons les deux pages suivantes, qu’est-ce qui sera affiché si j’ouvre les pages “index.php” et “index2.php” dans cet ordre.</a:t>
            </a:r>
            <a:endParaRPr lang="en-CA"/>
          </a:p>
        </p:txBody>
      </p:sp>
      <p:pic>
        <p:nvPicPr>
          <p:cNvPr id="5" name="Picture 4">
            <a:extLst>
              <a:ext uri="{FF2B5EF4-FFF2-40B4-BE49-F238E27FC236}">
                <a16:creationId xmlns:a16="http://schemas.microsoft.com/office/drawing/2014/main" id="{3F8BB41E-29B0-45EF-8D71-1D8B3DFE064A}"/>
              </a:ext>
            </a:extLst>
          </p:cNvPr>
          <p:cNvPicPr>
            <a:picLocks noChangeAspect="1"/>
          </p:cNvPicPr>
          <p:nvPr>
            <p:custDataLst>
              <p:tags r:id="rId3"/>
            </p:custDataLst>
          </p:nvPr>
        </p:nvPicPr>
        <p:blipFill>
          <a:blip r:embed="rId6"/>
          <a:stretch>
            <a:fillRect/>
          </a:stretch>
        </p:blipFill>
        <p:spPr>
          <a:xfrm>
            <a:off x="646111" y="4098227"/>
            <a:ext cx="4982270" cy="2048161"/>
          </a:xfrm>
          <a:prstGeom prst="rect">
            <a:avLst/>
          </a:prstGeom>
        </p:spPr>
      </p:pic>
      <p:pic>
        <p:nvPicPr>
          <p:cNvPr id="7" name="Picture 6">
            <a:extLst>
              <a:ext uri="{FF2B5EF4-FFF2-40B4-BE49-F238E27FC236}">
                <a16:creationId xmlns:a16="http://schemas.microsoft.com/office/drawing/2014/main" id="{2CCF3B6D-9307-458F-BA27-2FD648210545}"/>
              </a:ext>
            </a:extLst>
          </p:cNvPr>
          <p:cNvPicPr>
            <a:picLocks noChangeAspect="1"/>
          </p:cNvPicPr>
          <p:nvPr>
            <p:custDataLst>
              <p:tags r:id="rId4"/>
            </p:custDataLst>
          </p:nvPr>
        </p:nvPicPr>
        <p:blipFill>
          <a:blip r:embed="rId7"/>
          <a:stretch>
            <a:fillRect/>
          </a:stretch>
        </p:blipFill>
        <p:spPr>
          <a:xfrm>
            <a:off x="6453897" y="4098227"/>
            <a:ext cx="3762900" cy="1962424"/>
          </a:xfrm>
          <a:prstGeom prst="rect">
            <a:avLst/>
          </a:prstGeom>
        </p:spPr>
      </p:pic>
    </p:spTree>
    <p:extLst>
      <p:ext uri="{BB962C8B-B14F-4D97-AF65-F5344CB8AC3E}">
        <p14:creationId xmlns:p14="http://schemas.microsoft.com/office/powerpoint/2010/main" val="2843931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6F044-5B0E-4058-8542-B4BF4A433152}"/>
              </a:ext>
            </a:extLst>
          </p:cNvPr>
          <p:cNvSpPr>
            <a:spLocks noGrp="1"/>
          </p:cNvSpPr>
          <p:nvPr>
            <p:ph type="title"/>
            <p:custDataLst>
              <p:tags r:id="rId1"/>
            </p:custDataLst>
          </p:nvPr>
        </p:nvSpPr>
        <p:spPr/>
        <p:txBody>
          <a:bodyPr/>
          <a:lstStyle/>
          <a:p>
            <a:r>
              <a:rPr lang="en-US"/>
              <a:t>Utilisation des variables de session</a:t>
            </a:r>
            <a:endParaRPr lang="en-CA"/>
          </a:p>
        </p:txBody>
      </p:sp>
      <p:sp>
        <p:nvSpPr>
          <p:cNvPr id="3" name="Content Placeholder 2">
            <a:extLst>
              <a:ext uri="{FF2B5EF4-FFF2-40B4-BE49-F238E27FC236}">
                <a16:creationId xmlns:a16="http://schemas.microsoft.com/office/drawing/2014/main" id="{10AB2E1B-6E2A-46E5-A297-01D377FEEFD5}"/>
              </a:ext>
            </a:extLst>
          </p:cNvPr>
          <p:cNvSpPr>
            <a:spLocks noGrp="1"/>
          </p:cNvSpPr>
          <p:nvPr>
            <p:ph idx="1"/>
            <p:custDataLst>
              <p:tags r:id="rId2"/>
            </p:custDataLst>
          </p:nvPr>
        </p:nvSpPr>
        <p:spPr/>
        <p:txBody>
          <a:bodyPr/>
          <a:lstStyle/>
          <a:p>
            <a:r>
              <a:rPr lang="en-US"/>
              <a:t>Résultat:</a:t>
            </a:r>
          </a:p>
          <a:p>
            <a:endParaRPr lang="en-US"/>
          </a:p>
          <a:p>
            <a:endParaRPr lang="en-US"/>
          </a:p>
          <a:p>
            <a:endParaRPr lang="en-US"/>
          </a:p>
          <a:p>
            <a:endParaRPr lang="en-US"/>
          </a:p>
          <a:p>
            <a:endParaRPr lang="en-US"/>
          </a:p>
          <a:p>
            <a:endParaRPr lang="en-US"/>
          </a:p>
          <a:p>
            <a:endParaRPr lang="en-US"/>
          </a:p>
          <a:p>
            <a:r>
              <a:rPr lang="en-US"/>
              <a:t>Pourquoi?</a:t>
            </a:r>
            <a:endParaRPr lang="en-CA"/>
          </a:p>
        </p:txBody>
      </p:sp>
      <p:pic>
        <p:nvPicPr>
          <p:cNvPr id="7" name="Picture 6">
            <a:extLst>
              <a:ext uri="{FF2B5EF4-FFF2-40B4-BE49-F238E27FC236}">
                <a16:creationId xmlns:a16="http://schemas.microsoft.com/office/drawing/2014/main" id="{FFFC95BE-C4FD-4EFE-8128-7305892B53E3}"/>
              </a:ext>
            </a:extLst>
          </p:cNvPr>
          <p:cNvPicPr>
            <a:picLocks noChangeAspect="1"/>
          </p:cNvPicPr>
          <p:nvPr>
            <p:custDataLst>
              <p:tags r:id="rId3"/>
            </p:custDataLst>
          </p:nvPr>
        </p:nvPicPr>
        <p:blipFill>
          <a:blip r:embed="rId8"/>
          <a:stretch>
            <a:fillRect/>
          </a:stretch>
        </p:blipFill>
        <p:spPr>
          <a:xfrm>
            <a:off x="7010930" y="3296000"/>
            <a:ext cx="3124636" cy="1476581"/>
          </a:xfrm>
          <a:prstGeom prst="rect">
            <a:avLst/>
          </a:prstGeom>
        </p:spPr>
      </p:pic>
      <p:pic>
        <p:nvPicPr>
          <p:cNvPr id="9" name="Picture 8">
            <a:extLst>
              <a:ext uri="{FF2B5EF4-FFF2-40B4-BE49-F238E27FC236}">
                <a16:creationId xmlns:a16="http://schemas.microsoft.com/office/drawing/2014/main" id="{681DD554-36D3-46EA-9B1B-B7EBBBD192FB}"/>
              </a:ext>
            </a:extLst>
          </p:cNvPr>
          <p:cNvPicPr>
            <a:picLocks noChangeAspect="1"/>
          </p:cNvPicPr>
          <p:nvPr>
            <p:custDataLst>
              <p:tags r:id="rId4"/>
            </p:custDataLst>
          </p:nvPr>
        </p:nvPicPr>
        <p:blipFill>
          <a:blip r:embed="rId9"/>
          <a:stretch>
            <a:fillRect/>
          </a:stretch>
        </p:blipFill>
        <p:spPr>
          <a:xfrm>
            <a:off x="1227213" y="3296000"/>
            <a:ext cx="3496163" cy="1543265"/>
          </a:xfrm>
          <a:prstGeom prst="rect">
            <a:avLst/>
          </a:prstGeom>
        </p:spPr>
      </p:pic>
      <p:sp>
        <p:nvSpPr>
          <p:cNvPr id="10" name="TextBox 9">
            <a:extLst>
              <a:ext uri="{FF2B5EF4-FFF2-40B4-BE49-F238E27FC236}">
                <a16:creationId xmlns:a16="http://schemas.microsoft.com/office/drawing/2014/main" id="{1B2D1D95-F5A1-4598-AEBE-6DD6E43DB6EC}"/>
              </a:ext>
            </a:extLst>
          </p:cNvPr>
          <p:cNvSpPr txBox="1"/>
          <p:nvPr>
            <p:custDataLst>
              <p:tags r:id="rId5"/>
            </p:custDataLst>
          </p:nvPr>
        </p:nvSpPr>
        <p:spPr>
          <a:xfrm>
            <a:off x="1227213" y="2875327"/>
            <a:ext cx="1317990" cy="369332"/>
          </a:xfrm>
          <a:prstGeom prst="rect">
            <a:avLst/>
          </a:prstGeom>
          <a:noFill/>
        </p:spPr>
        <p:txBody>
          <a:bodyPr wrap="none" rtlCol="0">
            <a:spAutoFit/>
          </a:bodyPr>
          <a:lstStyle/>
          <a:p>
            <a:r>
              <a:rPr lang="en-US"/>
              <a:t>Index.php</a:t>
            </a:r>
            <a:endParaRPr lang="en-CA"/>
          </a:p>
        </p:txBody>
      </p:sp>
      <p:sp>
        <p:nvSpPr>
          <p:cNvPr id="11" name="TextBox 10">
            <a:extLst>
              <a:ext uri="{FF2B5EF4-FFF2-40B4-BE49-F238E27FC236}">
                <a16:creationId xmlns:a16="http://schemas.microsoft.com/office/drawing/2014/main" id="{AE692DCE-5014-4DC0-897A-0F4F1D83193A}"/>
              </a:ext>
            </a:extLst>
          </p:cNvPr>
          <p:cNvSpPr txBox="1"/>
          <p:nvPr>
            <p:custDataLst>
              <p:tags r:id="rId6"/>
            </p:custDataLst>
          </p:nvPr>
        </p:nvSpPr>
        <p:spPr>
          <a:xfrm>
            <a:off x="7010930" y="2826833"/>
            <a:ext cx="1446230" cy="369332"/>
          </a:xfrm>
          <a:prstGeom prst="rect">
            <a:avLst/>
          </a:prstGeom>
          <a:noFill/>
        </p:spPr>
        <p:txBody>
          <a:bodyPr wrap="none" rtlCol="0">
            <a:spAutoFit/>
          </a:bodyPr>
          <a:lstStyle/>
          <a:p>
            <a:r>
              <a:rPr lang="en-US"/>
              <a:t>Index2.php</a:t>
            </a:r>
            <a:endParaRPr lang="en-CA"/>
          </a:p>
        </p:txBody>
      </p:sp>
    </p:spTree>
    <p:extLst>
      <p:ext uri="{BB962C8B-B14F-4D97-AF65-F5344CB8AC3E}">
        <p14:creationId xmlns:p14="http://schemas.microsoft.com/office/powerpoint/2010/main" val="658978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6A1A4-F315-4328-B917-727C51FA12C0}"/>
              </a:ext>
            </a:extLst>
          </p:cNvPr>
          <p:cNvSpPr>
            <a:spLocks noGrp="1"/>
          </p:cNvSpPr>
          <p:nvPr>
            <p:ph type="title"/>
            <p:custDataLst>
              <p:tags r:id="rId1"/>
            </p:custDataLst>
          </p:nvPr>
        </p:nvSpPr>
        <p:spPr/>
        <p:txBody>
          <a:bodyPr/>
          <a:lstStyle/>
          <a:p>
            <a:r>
              <a:rPr lang="en-US"/>
              <a:t>Utilisation des variables de session</a:t>
            </a:r>
            <a:endParaRPr lang="en-CA"/>
          </a:p>
        </p:txBody>
      </p:sp>
      <p:sp>
        <p:nvSpPr>
          <p:cNvPr id="3" name="Content Placeholder 2">
            <a:extLst>
              <a:ext uri="{FF2B5EF4-FFF2-40B4-BE49-F238E27FC236}">
                <a16:creationId xmlns:a16="http://schemas.microsoft.com/office/drawing/2014/main" id="{1F204834-6392-4656-8C27-BEBE6E288AC0}"/>
              </a:ext>
            </a:extLst>
          </p:cNvPr>
          <p:cNvSpPr>
            <a:spLocks noGrp="1"/>
          </p:cNvSpPr>
          <p:nvPr>
            <p:ph idx="1"/>
            <p:custDataLst>
              <p:tags r:id="rId2"/>
            </p:custDataLst>
          </p:nvPr>
        </p:nvSpPr>
        <p:spPr/>
        <p:txBody>
          <a:bodyPr/>
          <a:lstStyle/>
          <a:p>
            <a:r>
              <a:rPr lang="en-US"/>
              <a:t>La page “index.php” crée une variable de session qui sera conservée sur le serveur.</a:t>
            </a:r>
          </a:p>
          <a:p>
            <a:r>
              <a:rPr lang="en-US"/>
              <a:t>La page “index2.php” chargera ensuite cette variable de session et l’affichera.</a:t>
            </a:r>
            <a:endParaRPr lang="en-CA"/>
          </a:p>
        </p:txBody>
      </p:sp>
      <p:pic>
        <p:nvPicPr>
          <p:cNvPr id="5" name="Picture 4">
            <a:extLst>
              <a:ext uri="{FF2B5EF4-FFF2-40B4-BE49-F238E27FC236}">
                <a16:creationId xmlns:a16="http://schemas.microsoft.com/office/drawing/2014/main" id="{3F8BB41E-29B0-45EF-8D71-1D8B3DFE064A}"/>
              </a:ext>
            </a:extLst>
          </p:cNvPr>
          <p:cNvPicPr>
            <a:picLocks noChangeAspect="1"/>
          </p:cNvPicPr>
          <p:nvPr>
            <p:custDataLst>
              <p:tags r:id="rId3"/>
            </p:custDataLst>
          </p:nvPr>
        </p:nvPicPr>
        <p:blipFill>
          <a:blip r:embed="rId6"/>
          <a:stretch>
            <a:fillRect/>
          </a:stretch>
        </p:blipFill>
        <p:spPr>
          <a:xfrm>
            <a:off x="646111" y="4098227"/>
            <a:ext cx="4982270" cy="2048161"/>
          </a:xfrm>
          <a:prstGeom prst="rect">
            <a:avLst/>
          </a:prstGeom>
        </p:spPr>
      </p:pic>
      <p:pic>
        <p:nvPicPr>
          <p:cNvPr id="7" name="Picture 6">
            <a:extLst>
              <a:ext uri="{FF2B5EF4-FFF2-40B4-BE49-F238E27FC236}">
                <a16:creationId xmlns:a16="http://schemas.microsoft.com/office/drawing/2014/main" id="{2CCF3B6D-9307-458F-BA27-2FD648210545}"/>
              </a:ext>
            </a:extLst>
          </p:cNvPr>
          <p:cNvPicPr>
            <a:picLocks noChangeAspect="1"/>
          </p:cNvPicPr>
          <p:nvPr>
            <p:custDataLst>
              <p:tags r:id="rId4"/>
            </p:custDataLst>
          </p:nvPr>
        </p:nvPicPr>
        <p:blipFill>
          <a:blip r:embed="rId7"/>
          <a:stretch>
            <a:fillRect/>
          </a:stretch>
        </p:blipFill>
        <p:spPr>
          <a:xfrm>
            <a:off x="6453897" y="4098227"/>
            <a:ext cx="3762900" cy="1962424"/>
          </a:xfrm>
          <a:prstGeom prst="rect">
            <a:avLst/>
          </a:prstGeom>
        </p:spPr>
      </p:pic>
    </p:spTree>
    <p:extLst>
      <p:ext uri="{BB962C8B-B14F-4D97-AF65-F5344CB8AC3E}">
        <p14:creationId xmlns:p14="http://schemas.microsoft.com/office/powerpoint/2010/main" val="4149846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DA17D-356A-4E18-A3A0-6E2A053CDAA8}"/>
              </a:ext>
            </a:extLst>
          </p:cNvPr>
          <p:cNvSpPr>
            <a:spLocks noGrp="1"/>
          </p:cNvSpPr>
          <p:nvPr>
            <p:ph type="title"/>
            <p:custDataLst>
              <p:tags r:id="rId1"/>
            </p:custDataLst>
          </p:nvPr>
        </p:nvSpPr>
        <p:spPr/>
        <p:txBody>
          <a:bodyPr/>
          <a:lstStyle/>
          <a:p>
            <a:r>
              <a:rPr lang="en-US"/>
              <a:t>Utilisation des variables de session</a:t>
            </a:r>
            <a:endParaRPr lang="en-CA"/>
          </a:p>
        </p:txBody>
      </p:sp>
      <p:sp>
        <p:nvSpPr>
          <p:cNvPr id="3" name="Content Placeholder 2">
            <a:extLst>
              <a:ext uri="{FF2B5EF4-FFF2-40B4-BE49-F238E27FC236}">
                <a16:creationId xmlns:a16="http://schemas.microsoft.com/office/drawing/2014/main" id="{A9C9693A-2715-4251-8053-F2F05DC28743}"/>
              </a:ext>
            </a:extLst>
          </p:cNvPr>
          <p:cNvSpPr>
            <a:spLocks noGrp="1"/>
          </p:cNvSpPr>
          <p:nvPr>
            <p:ph idx="1"/>
            <p:custDataLst>
              <p:tags r:id="rId2"/>
            </p:custDataLst>
          </p:nvPr>
        </p:nvSpPr>
        <p:spPr/>
        <p:txBody>
          <a:bodyPr/>
          <a:lstStyle/>
          <a:p>
            <a:r>
              <a:rPr lang="en-US"/>
              <a:t>Voici donc qui termine la section sur l’utilisation des variables de session.</a:t>
            </a:r>
          </a:p>
          <a:p>
            <a:endParaRPr lang="en-US"/>
          </a:p>
          <a:p>
            <a:r>
              <a:rPr lang="en-US"/>
              <a:t>Dans la prochaine section, nous verrons comment détruire une session active. </a:t>
            </a:r>
          </a:p>
          <a:p>
            <a:endParaRPr lang="en-US"/>
          </a:p>
          <a:p>
            <a:r>
              <a:rPr lang="en-US"/>
              <a:t>Nous nous en servirons éventuellement pour déconnecter nos utilisateurs du système.</a:t>
            </a:r>
            <a:endParaRPr lang="en-CA"/>
          </a:p>
        </p:txBody>
      </p:sp>
    </p:spTree>
    <p:extLst>
      <p:ext uri="{BB962C8B-B14F-4D97-AF65-F5344CB8AC3E}">
        <p14:creationId xmlns:p14="http://schemas.microsoft.com/office/powerpoint/2010/main" val="3335800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Destruction de session</a:t>
            </a:r>
            <a:endParaRPr lang="fr-CA" dirty="0"/>
          </a:p>
        </p:txBody>
      </p:sp>
    </p:spTree>
    <p:extLst>
      <p:ext uri="{BB962C8B-B14F-4D97-AF65-F5344CB8AC3E}">
        <p14:creationId xmlns:p14="http://schemas.microsoft.com/office/powerpoint/2010/main" val="792999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F859-98F2-4828-ABC1-2E4F11BAAA40}"/>
              </a:ext>
            </a:extLst>
          </p:cNvPr>
          <p:cNvSpPr>
            <a:spLocks noGrp="1"/>
          </p:cNvSpPr>
          <p:nvPr>
            <p:ph type="title"/>
            <p:custDataLst>
              <p:tags r:id="rId1"/>
            </p:custDataLst>
          </p:nvPr>
        </p:nvSpPr>
        <p:spPr/>
        <p:txBody>
          <a:bodyPr/>
          <a:lstStyle/>
          <a:p>
            <a:r>
              <a:rPr lang="en-US"/>
              <a:t>Destruction de la session</a:t>
            </a:r>
            <a:endParaRPr lang="fr-CA" dirty="0"/>
          </a:p>
        </p:txBody>
      </p:sp>
      <p:sp>
        <p:nvSpPr>
          <p:cNvPr id="3" name="Content Placeholder 2">
            <a:extLst>
              <a:ext uri="{FF2B5EF4-FFF2-40B4-BE49-F238E27FC236}">
                <a16:creationId xmlns:a16="http://schemas.microsoft.com/office/drawing/2014/main" id="{A42350C1-04BC-4B7A-BDC3-AAE89295FD66}"/>
              </a:ext>
            </a:extLst>
          </p:cNvPr>
          <p:cNvSpPr>
            <a:spLocks noGrp="1"/>
          </p:cNvSpPr>
          <p:nvPr>
            <p:ph idx="1"/>
            <p:custDataLst>
              <p:tags r:id="rId2"/>
            </p:custDataLst>
          </p:nvPr>
        </p:nvSpPr>
        <p:spPr/>
        <p:txBody>
          <a:bodyPr/>
          <a:lstStyle/>
          <a:p>
            <a:r>
              <a:rPr lang="fr-CA"/>
              <a:t>Quand </a:t>
            </a:r>
            <a:r>
              <a:rPr lang="fr-CA" dirty="0"/>
              <a:t>on souhaite mettre fin à une session, on doit détruire ses variables, puis détruire la session avec les fonctions suivantes:</a:t>
            </a:r>
          </a:p>
          <a:p>
            <a:pPr marL="0" indent="0">
              <a:buNone/>
            </a:pPr>
            <a:r>
              <a:rPr lang="fr-CA"/>
              <a:t>		session</a:t>
            </a:r>
            <a:r>
              <a:rPr lang="fr-CA" dirty="0" err="1"/>
              <a:t>_unset</a:t>
            </a:r>
            <a:r>
              <a:rPr lang="fr-CA" dirty="0"/>
              <a:t>();</a:t>
            </a:r>
          </a:p>
          <a:p>
            <a:pPr marL="0" indent="0">
              <a:buNone/>
            </a:pPr>
            <a:r>
              <a:rPr lang="fr-CA"/>
              <a:t>		session</a:t>
            </a:r>
            <a:r>
              <a:rPr lang="fr-CA" dirty="0" err="1"/>
              <a:t>_</a:t>
            </a:r>
            <a:r>
              <a:rPr lang="fr-CA" err="1"/>
              <a:t>destroy</a:t>
            </a:r>
            <a:r>
              <a:rPr lang="fr-CA"/>
              <a:t>();</a:t>
            </a:r>
          </a:p>
          <a:p>
            <a:pPr marL="0" indent="0">
              <a:buNone/>
            </a:pPr>
            <a:endParaRPr lang="fr-CA"/>
          </a:p>
          <a:p>
            <a:r>
              <a:rPr lang="fr-CA"/>
              <a:t>Cette séquence d’appel s’assurera que les variables de session sont détruites (session_unset) et que le lien entre le cookies de session et la session est rompues (session_destroy)</a:t>
            </a:r>
            <a:endParaRPr lang="fr-CA" dirty="0"/>
          </a:p>
        </p:txBody>
      </p:sp>
    </p:spTree>
    <p:extLst>
      <p:ext uri="{BB962C8B-B14F-4D97-AF65-F5344CB8AC3E}">
        <p14:creationId xmlns:p14="http://schemas.microsoft.com/office/powerpoint/2010/main" val="599639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3C0F3-46E4-49A7-A99C-49BD9E8E95FD}"/>
              </a:ext>
            </a:extLst>
          </p:cNvPr>
          <p:cNvSpPr>
            <a:spLocks noGrp="1"/>
          </p:cNvSpPr>
          <p:nvPr>
            <p:ph type="title"/>
            <p:custDataLst>
              <p:tags r:id="rId1"/>
            </p:custDataLst>
          </p:nvPr>
        </p:nvSpPr>
        <p:spPr/>
        <p:txBody>
          <a:bodyPr/>
          <a:lstStyle/>
          <a:p>
            <a:r>
              <a:rPr lang="en-US"/>
              <a:t>Destruction de la session</a:t>
            </a:r>
            <a:endParaRPr lang="en-CA"/>
          </a:p>
        </p:txBody>
      </p:sp>
      <p:sp>
        <p:nvSpPr>
          <p:cNvPr id="3" name="Content Placeholder 2">
            <a:extLst>
              <a:ext uri="{FF2B5EF4-FFF2-40B4-BE49-F238E27FC236}">
                <a16:creationId xmlns:a16="http://schemas.microsoft.com/office/drawing/2014/main" id="{E8192A25-EA5C-4019-B53D-49AD51EA398C}"/>
              </a:ext>
            </a:extLst>
          </p:cNvPr>
          <p:cNvSpPr>
            <a:spLocks noGrp="1"/>
          </p:cNvSpPr>
          <p:nvPr>
            <p:ph idx="1"/>
            <p:custDataLst>
              <p:tags r:id="rId2"/>
            </p:custDataLst>
          </p:nvPr>
        </p:nvSpPr>
        <p:spPr/>
        <p:txBody>
          <a:bodyPr/>
          <a:lstStyle/>
          <a:p>
            <a:r>
              <a:rPr lang="en-US"/>
              <a:t>Reprenons l’exemple précédent, mais ajoutons une nouvelle page.</a:t>
            </a:r>
            <a:endParaRPr lang="en-CA"/>
          </a:p>
        </p:txBody>
      </p:sp>
      <p:pic>
        <p:nvPicPr>
          <p:cNvPr id="5" name="Picture 4">
            <a:extLst>
              <a:ext uri="{FF2B5EF4-FFF2-40B4-BE49-F238E27FC236}">
                <a16:creationId xmlns:a16="http://schemas.microsoft.com/office/drawing/2014/main" id="{667D0A93-212E-423C-9FDB-4E3FD59C5162}"/>
              </a:ext>
            </a:extLst>
          </p:cNvPr>
          <p:cNvPicPr>
            <a:picLocks noChangeAspect="1"/>
          </p:cNvPicPr>
          <p:nvPr>
            <p:custDataLst>
              <p:tags r:id="rId3"/>
            </p:custDataLst>
          </p:nvPr>
        </p:nvPicPr>
        <p:blipFill>
          <a:blip r:embed="rId7"/>
          <a:stretch>
            <a:fillRect/>
          </a:stretch>
        </p:blipFill>
        <p:spPr>
          <a:xfrm>
            <a:off x="132960" y="2787187"/>
            <a:ext cx="4963218" cy="2038635"/>
          </a:xfrm>
          <a:prstGeom prst="rect">
            <a:avLst/>
          </a:prstGeom>
        </p:spPr>
      </p:pic>
      <p:pic>
        <p:nvPicPr>
          <p:cNvPr id="7" name="Picture 6">
            <a:extLst>
              <a:ext uri="{FF2B5EF4-FFF2-40B4-BE49-F238E27FC236}">
                <a16:creationId xmlns:a16="http://schemas.microsoft.com/office/drawing/2014/main" id="{2F66DAEF-3863-4FF0-8115-28FB43F8EF7F}"/>
              </a:ext>
            </a:extLst>
          </p:cNvPr>
          <p:cNvPicPr>
            <a:picLocks noChangeAspect="1"/>
          </p:cNvPicPr>
          <p:nvPr>
            <p:custDataLst>
              <p:tags r:id="rId4"/>
            </p:custDataLst>
          </p:nvPr>
        </p:nvPicPr>
        <p:blipFill>
          <a:blip r:embed="rId8"/>
          <a:stretch>
            <a:fillRect/>
          </a:stretch>
        </p:blipFill>
        <p:spPr>
          <a:xfrm>
            <a:off x="5457295" y="2787187"/>
            <a:ext cx="3277057" cy="1991003"/>
          </a:xfrm>
          <a:prstGeom prst="rect">
            <a:avLst/>
          </a:prstGeom>
        </p:spPr>
      </p:pic>
      <p:pic>
        <p:nvPicPr>
          <p:cNvPr id="11" name="Picture 10">
            <a:extLst>
              <a:ext uri="{FF2B5EF4-FFF2-40B4-BE49-F238E27FC236}">
                <a16:creationId xmlns:a16="http://schemas.microsoft.com/office/drawing/2014/main" id="{77443CDB-68CA-4561-8239-9CE696769E2A}"/>
              </a:ext>
            </a:extLst>
          </p:cNvPr>
          <p:cNvPicPr>
            <a:picLocks noChangeAspect="1"/>
          </p:cNvPicPr>
          <p:nvPr>
            <p:custDataLst>
              <p:tags r:id="rId5"/>
            </p:custDataLst>
          </p:nvPr>
        </p:nvPicPr>
        <p:blipFill>
          <a:blip r:embed="rId9"/>
          <a:stretch>
            <a:fillRect/>
          </a:stretch>
        </p:blipFill>
        <p:spPr>
          <a:xfrm>
            <a:off x="8867704" y="2796713"/>
            <a:ext cx="3086531" cy="1971950"/>
          </a:xfrm>
          <a:prstGeom prst="rect">
            <a:avLst/>
          </a:prstGeom>
        </p:spPr>
      </p:pic>
    </p:spTree>
    <p:extLst>
      <p:ext uri="{BB962C8B-B14F-4D97-AF65-F5344CB8AC3E}">
        <p14:creationId xmlns:p14="http://schemas.microsoft.com/office/powerpoint/2010/main" val="2315142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Rappel du dernier cours</a:t>
            </a:r>
          </a:p>
        </p:txBody>
      </p:sp>
    </p:spTree>
    <p:extLst>
      <p:ext uri="{BB962C8B-B14F-4D97-AF65-F5344CB8AC3E}">
        <p14:creationId xmlns:p14="http://schemas.microsoft.com/office/powerpoint/2010/main" val="10327998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E5AA9-5E77-4749-827A-64D92B48EC2D}"/>
              </a:ext>
            </a:extLst>
          </p:cNvPr>
          <p:cNvSpPr>
            <a:spLocks noGrp="1"/>
          </p:cNvSpPr>
          <p:nvPr>
            <p:ph type="title"/>
            <p:custDataLst>
              <p:tags r:id="rId1"/>
            </p:custDataLst>
          </p:nvPr>
        </p:nvSpPr>
        <p:spPr/>
        <p:txBody>
          <a:bodyPr/>
          <a:lstStyle/>
          <a:p>
            <a:r>
              <a:rPr lang="en-US"/>
              <a:t>Destruction de la session</a:t>
            </a:r>
            <a:endParaRPr lang="en-CA"/>
          </a:p>
        </p:txBody>
      </p:sp>
      <p:sp>
        <p:nvSpPr>
          <p:cNvPr id="3" name="Content Placeholder 2">
            <a:extLst>
              <a:ext uri="{FF2B5EF4-FFF2-40B4-BE49-F238E27FC236}">
                <a16:creationId xmlns:a16="http://schemas.microsoft.com/office/drawing/2014/main" id="{B0A5F554-69C0-405D-8D4E-EF5DB584F3ED}"/>
              </a:ext>
            </a:extLst>
          </p:cNvPr>
          <p:cNvSpPr>
            <a:spLocks noGrp="1"/>
          </p:cNvSpPr>
          <p:nvPr>
            <p:ph idx="1"/>
            <p:custDataLst>
              <p:tags r:id="rId2"/>
            </p:custDataLst>
          </p:nvPr>
        </p:nvSpPr>
        <p:spPr/>
        <p:txBody>
          <a:bodyPr/>
          <a:lstStyle/>
          <a:p>
            <a:r>
              <a:rPr lang="en-US"/>
              <a:t>Que se passera-t-il si j’ouvre les pages dans cet ordre?</a:t>
            </a:r>
          </a:p>
          <a:p>
            <a:pPr lvl="1"/>
            <a:r>
              <a:rPr lang="en-US"/>
              <a:t>Index.php</a:t>
            </a:r>
          </a:p>
          <a:p>
            <a:pPr lvl="1"/>
            <a:r>
              <a:rPr lang="en-US"/>
              <a:t>Index2.php</a:t>
            </a:r>
          </a:p>
          <a:p>
            <a:pPr lvl="1"/>
            <a:r>
              <a:rPr lang="en-US"/>
              <a:t>detruire_session.php</a:t>
            </a:r>
          </a:p>
          <a:p>
            <a:pPr lvl="1"/>
            <a:r>
              <a:rPr lang="en-US"/>
              <a:t>index2.php</a:t>
            </a:r>
          </a:p>
          <a:p>
            <a:pPr lvl="1"/>
            <a:endParaRPr lang="en-US"/>
          </a:p>
          <a:p>
            <a:pPr lvl="1"/>
            <a:endParaRPr lang="en-CA"/>
          </a:p>
        </p:txBody>
      </p:sp>
    </p:spTree>
    <p:extLst>
      <p:ext uri="{BB962C8B-B14F-4D97-AF65-F5344CB8AC3E}">
        <p14:creationId xmlns:p14="http://schemas.microsoft.com/office/powerpoint/2010/main" val="36796764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8D76B-DDDA-497B-8AA9-3E52936987B1}"/>
              </a:ext>
            </a:extLst>
          </p:cNvPr>
          <p:cNvSpPr>
            <a:spLocks noGrp="1"/>
          </p:cNvSpPr>
          <p:nvPr>
            <p:ph type="title"/>
            <p:custDataLst>
              <p:tags r:id="rId1"/>
            </p:custDataLst>
          </p:nvPr>
        </p:nvSpPr>
        <p:spPr/>
        <p:txBody>
          <a:bodyPr/>
          <a:lstStyle/>
          <a:p>
            <a:r>
              <a:rPr lang="en-US"/>
              <a:t>Destruction de la session</a:t>
            </a:r>
            <a:endParaRPr lang="en-CA"/>
          </a:p>
        </p:txBody>
      </p:sp>
      <p:sp>
        <p:nvSpPr>
          <p:cNvPr id="3" name="Content Placeholder 2">
            <a:extLst>
              <a:ext uri="{FF2B5EF4-FFF2-40B4-BE49-F238E27FC236}">
                <a16:creationId xmlns:a16="http://schemas.microsoft.com/office/drawing/2014/main" id="{7F22DE8A-04AC-4A9C-BE1F-4FECF090B06E}"/>
              </a:ext>
            </a:extLst>
          </p:cNvPr>
          <p:cNvSpPr>
            <a:spLocks noGrp="1"/>
          </p:cNvSpPr>
          <p:nvPr>
            <p:ph idx="1"/>
            <p:custDataLst>
              <p:tags r:id="rId2"/>
            </p:custDataLst>
          </p:nvPr>
        </p:nvSpPr>
        <p:spPr/>
        <p:txBody>
          <a:bodyPr/>
          <a:lstStyle/>
          <a:p>
            <a:r>
              <a:rPr lang="en-US"/>
              <a:t>Réponse:</a:t>
            </a:r>
          </a:p>
          <a:p>
            <a:endParaRPr lang="en-US"/>
          </a:p>
          <a:p>
            <a:endParaRPr lang="en-US"/>
          </a:p>
          <a:p>
            <a:endParaRPr lang="en-US"/>
          </a:p>
          <a:p>
            <a:endParaRPr lang="en-US"/>
          </a:p>
          <a:p>
            <a:r>
              <a:rPr lang="en-US"/>
              <a:t>L’information de session n’existe plus.</a:t>
            </a:r>
            <a:endParaRPr lang="en-CA"/>
          </a:p>
        </p:txBody>
      </p:sp>
      <p:pic>
        <p:nvPicPr>
          <p:cNvPr id="5" name="Picture 4">
            <a:extLst>
              <a:ext uri="{FF2B5EF4-FFF2-40B4-BE49-F238E27FC236}">
                <a16:creationId xmlns:a16="http://schemas.microsoft.com/office/drawing/2014/main" id="{3FAB2212-C6C7-405A-8F2F-074C8C268727}"/>
              </a:ext>
            </a:extLst>
          </p:cNvPr>
          <p:cNvPicPr>
            <a:picLocks noChangeAspect="1"/>
          </p:cNvPicPr>
          <p:nvPr>
            <p:custDataLst>
              <p:tags r:id="rId3"/>
            </p:custDataLst>
          </p:nvPr>
        </p:nvPicPr>
        <p:blipFill>
          <a:blip r:embed="rId5"/>
          <a:stretch>
            <a:fillRect/>
          </a:stretch>
        </p:blipFill>
        <p:spPr>
          <a:xfrm>
            <a:off x="1485084" y="2726891"/>
            <a:ext cx="5430008" cy="800212"/>
          </a:xfrm>
          <a:prstGeom prst="rect">
            <a:avLst/>
          </a:prstGeom>
        </p:spPr>
      </p:pic>
    </p:spTree>
    <p:extLst>
      <p:ext uri="{BB962C8B-B14F-4D97-AF65-F5344CB8AC3E}">
        <p14:creationId xmlns:p14="http://schemas.microsoft.com/office/powerpoint/2010/main" val="1286339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29AA3-5DEE-4095-8978-8BFED31EFF1A}"/>
              </a:ext>
            </a:extLst>
          </p:cNvPr>
          <p:cNvSpPr>
            <a:spLocks noGrp="1"/>
          </p:cNvSpPr>
          <p:nvPr>
            <p:ph type="title"/>
            <p:custDataLst>
              <p:tags r:id="rId1"/>
            </p:custDataLst>
          </p:nvPr>
        </p:nvSpPr>
        <p:spPr/>
        <p:txBody>
          <a:bodyPr/>
          <a:lstStyle/>
          <a:p>
            <a:r>
              <a:rPr lang="en-US"/>
              <a:t>La syntaxe des variables de session</a:t>
            </a:r>
            <a:endParaRPr lang="en-CA"/>
          </a:p>
        </p:txBody>
      </p:sp>
      <p:sp>
        <p:nvSpPr>
          <p:cNvPr id="3" name="Content Placeholder 2">
            <a:extLst>
              <a:ext uri="{FF2B5EF4-FFF2-40B4-BE49-F238E27FC236}">
                <a16:creationId xmlns:a16="http://schemas.microsoft.com/office/drawing/2014/main" id="{5A78D289-0526-4603-9268-A56B940F35A1}"/>
              </a:ext>
            </a:extLst>
          </p:cNvPr>
          <p:cNvSpPr>
            <a:spLocks noGrp="1"/>
          </p:cNvSpPr>
          <p:nvPr>
            <p:ph idx="1"/>
            <p:custDataLst>
              <p:tags r:id="rId2"/>
            </p:custDataLst>
          </p:nvPr>
        </p:nvSpPr>
        <p:spPr/>
        <p:txBody>
          <a:bodyPr/>
          <a:lstStyle/>
          <a:p>
            <a:r>
              <a:rPr lang="en-US"/>
              <a:t>En résumé:</a:t>
            </a:r>
          </a:p>
          <a:p>
            <a:pPr lvl="1"/>
            <a:r>
              <a:rPr lang="en-US"/>
              <a:t>Les sessions utilisent la variable super globale $_SESSION</a:t>
            </a:r>
          </a:p>
          <a:p>
            <a:pPr lvl="1"/>
            <a:r>
              <a:rPr lang="en-US"/>
              <a:t>Les informations conservées seront disponibles entre toutes les pages appelé par l’utilisateur tant que le cookie n’est pas compromis et que la session n’est pas détruire.</a:t>
            </a:r>
          </a:p>
          <a:p>
            <a:pPr lvl="1"/>
            <a:r>
              <a:rPr lang="en-US"/>
              <a:t>Pour pouvoir utiliser les variables de session, il faut d’abord appeler la fonction session_start()</a:t>
            </a:r>
          </a:p>
          <a:p>
            <a:pPr lvl="1"/>
            <a:endParaRPr lang="en-US"/>
          </a:p>
          <a:p>
            <a:r>
              <a:rPr lang="en-US"/>
              <a:t>Dans la prochaine section, nous verrons les stratégies de gestion des sessions pour une application.</a:t>
            </a:r>
            <a:endParaRPr lang="en-CA"/>
          </a:p>
        </p:txBody>
      </p:sp>
    </p:spTree>
    <p:extLst>
      <p:ext uri="{BB962C8B-B14F-4D97-AF65-F5344CB8AC3E}">
        <p14:creationId xmlns:p14="http://schemas.microsoft.com/office/powerpoint/2010/main" val="21111708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Stratégies de gestion des sessions</a:t>
            </a:r>
            <a:endParaRPr lang="fr-CA" dirty="0"/>
          </a:p>
        </p:txBody>
      </p:sp>
    </p:spTree>
    <p:extLst>
      <p:ext uri="{BB962C8B-B14F-4D97-AF65-F5344CB8AC3E}">
        <p14:creationId xmlns:p14="http://schemas.microsoft.com/office/powerpoint/2010/main" val="3291870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6E9AC-14E4-4436-BB3E-BB9BD5DB1616}"/>
              </a:ext>
            </a:extLst>
          </p:cNvPr>
          <p:cNvSpPr>
            <a:spLocks noGrp="1"/>
          </p:cNvSpPr>
          <p:nvPr>
            <p:ph type="title"/>
            <p:custDataLst>
              <p:tags r:id="rId1"/>
            </p:custDataLst>
          </p:nvPr>
        </p:nvSpPr>
        <p:spPr/>
        <p:txBody>
          <a:bodyPr/>
          <a:lstStyle/>
          <a:p>
            <a:r>
              <a:rPr lang="en-US"/>
              <a:t>Stratégies de gestion des sessions</a:t>
            </a:r>
            <a:endParaRPr lang="en-CA"/>
          </a:p>
        </p:txBody>
      </p:sp>
      <p:sp>
        <p:nvSpPr>
          <p:cNvPr id="3" name="Content Placeholder 2">
            <a:extLst>
              <a:ext uri="{FF2B5EF4-FFF2-40B4-BE49-F238E27FC236}">
                <a16:creationId xmlns:a16="http://schemas.microsoft.com/office/drawing/2014/main" id="{D11C7EF0-7EC8-466D-BC30-6D5D44C74A3A}"/>
              </a:ext>
            </a:extLst>
          </p:cNvPr>
          <p:cNvSpPr>
            <a:spLocks noGrp="1"/>
          </p:cNvSpPr>
          <p:nvPr>
            <p:ph idx="1"/>
            <p:custDataLst>
              <p:tags r:id="rId2"/>
            </p:custDataLst>
          </p:nvPr>
        </p:nvSpPr>
        <p:spPr/>
        <p:txBody>
          <a:bodyPr/>
          <a:lstStyle/>
          <a:p>
            <a:r>
              <a:rPr lang="en-US"/>
              <a:t>Dans la dernière section, nous avons vu le fonctionnement syntaxique des variables de session.</a:t>
            </a:r>
          </a:p>
          <a:p>
            <a:endParaRPr lang="en-US"/>
          </a:p>
          <a:p>
            <a:r>
              <a:rPr lang="en-US"/>
              <a:t>La façon de l’implémenter concrètement dans une application, toutefois, doit encore être vu.</a:t>
            </a:r>
          </a:p>
          <a:p>
            <a:endParaRPr lang="en-US"/>
          </a:p>
        </p:txBody>
      </p:sp>
    </p:spTree>
    <p:extLst>
      <p:ext uri="{BB962C8B-B14F-4D97-AF65-F5344CB8AC3E}">
        <p14:creationId xmlns:p14="http://schemas.microsoft.com/office/powerpoint/2010/main" val="37388166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6E9AC-14E4-4436-BB3E-BB9BD5DB1616}"/>
              </a:ext>
            </a:extLst>
          </p:cNvPr>
          <p:cNvSpPr>
            <a:spLocks noGrp="1"/>
          </p:cNvSpPr>
          <p:nvPr>
            <p:ph type="title"/>
            <p:custDataLst>
              <p:tags r:id="rId1"/>
            </p:custDataLst>
          </p:nvPr>
        </p:nvSpPr>
        <p:spPr/>
        <p:txBody>
          <a:bodyPr/>
          <a:lstStyle/>
          <a:p>
            <a:r>
              <a:rPr lang="en-US"/>
              <a:t>Stratégies de gestion des sessions</a:t>
            </a:r>
            <a:endParaRPr lang="en-CA"/>
          </a:p>
        </p:txBody>
      </p:sp>
      <p:sp>
        <p:nvSpPr>
          <p:cNvPr id="3" name="Content Placeholder 2">
            <a:extLst>
              <a:ext uri="{FF2B5EF4-FFF2-40B4-BE49-F238E27FC236}">
                <a16:creationId xmlns:a16="http://schemas.microsoft.com/office/drawing/2014/main" id="{D11C7EF0-7EC8-466D-BC30-6D5D44C74A3A}"/>
              </a:ext>
            </a:extLst>
          </p:cNvPr>
          <p:cNvSpPr>
            <a:spLocks noGrp="1"/>
          </p:cNvSpPr>
          <p:nvPr>
            <p:ph idx="1"/>
            <p:custDataLst>
              <p:tags r:id="rId2"/>
            </p:custDataLst>
          </p:nvPr>
        </p:nvSpPr>
        <p:spPr/>
        <p:txBody>
          <a:bodyPr/>
          <a:lstStyle/>
          <a:p>
            <a:r>
              <a:rPr lang="en-US"/>
              <a:t>Dans cette section, nous couvrirons donc:</a:t>
            </a:r>
          </a:p>
          <a:p>
            <a:pPr lvl="1"/>
            <a:r>
              <a:rPr lang="en-US"/>
              <a:t>Authentification et création de sessions</a:t>
            </a:r>
          </a:p>
          <a:p>
            <a:pPr lvl="1"/>
            <a:r>
              <a:rPr lang="en-US"/>
              <a:t>Protection des pages</a:t>
            </a:r>
          </a:p>
          <a:p>
            <a:pPr lvl="1"/>
            <a:r>
              <a:rPr lang="en-US"/>
              <a:t>Mécanismes de déconnexion</a:t>
            </a:r>
          </a:p>
          <a:p>
            <a:endParaRPr lang="en-CA"/>
          </a:p>
        </p:txBody>
      </p:sp>
    </p:spTree>
    <p:extLst>
      <p:ext uri="{BB962C8B-B14F-4D97-AF65-F5344CB8AC3E}">
        <p14:creationId xmlns:p14="http://schemas.microsoft.com/office/powerpoint/2010/main" val="25072083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Authentification et création des sessions</a:t>
            </a:r>
            <a:endParaRPr lang="fr-CA" dirty="0"/>
          </a:p>
        </p:txBody>
      </p:sp>
    </p:spTree>
    <p:extLst>
      <p:ext uri="{BB962C8B-B14F-4D97-AF65-F5344CB8AC3E}">
        <p14:creationId xmlns:p14="http://schemas.microsoft.com/office/powerpoint/2010/main" val="1890619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9AC98-A3E5-4371-9989-F0B65BFB3A6D}"/>
              </a:ext>
            </a:extLst>
          </p:cNvPr>
          <p:cNvSpPr>
            <a:spLocks noGrp="1"/>
          </p:cNvSpPr>
          <p:nvPr>
            <p:ph type="title"/>
            <p:custDataLst>
              <p:tags r:id="rId1"/>
            </p:custDataLst>
          </p:nvPr>
        </p:nvSpPr>
        <p:spPr/>
        <p:txBody>
          <a:bodyPr/>
          <a:lstStyle/>
          <a:p>
            <a:r>
              <a:rPr lang="en-US"/>
              <a:t>Authentication et création des sessions</a:t>
            </a:r>
            <a:endParaRPr lang="en-CA"/>
          </a:p>
        </p:txBody>
      </p:sp>
      <p:sp>
        <p:nvSpPr>
          <p:cNvPr id="3" name="Content Placeholder 2">
            <a:extLst>
              <a:ext uri="{FF2B5EF4-FFF2-40B4-BE49-F238E27FC236}">
                <a16:creationId xmlns:a16="http://schemas.microsoft.com/office/drawing/2014/main" id="{A12CAE85-73A5-48B2-9F52-B030198CFB5D}"/>
              </a:ext>
            </a:extLst>
          </p:cNvPr>
          <p:cNvSpPr>
            <a:spLocks noGrp="1"/>
          </p:cNvSpPr>
          <p:nvPr>
            <p:ph idx="1"/>
            <p:custDataLst>
              <p:tags r:id="rId2"/>
            </p:custDataLst>
          </p:nvPr>
        </p:nvSpPr>
        <p:spPr/>
        <p:txBody>
          <a:bodyPr>
            <a:normAutofit/>
          </a:bodyPr>
          <a:lstStyle/>
          <a:p>
            <a:r>
              <a:rPr lang="en-US"/>
              <a:t>Le mécanisme d’authentication sert à offrir un formulaire de connexion à l’utilisateur afin de se “connecter” au système.</a:t>
            </a:r>
          </a:p>
          <a:p>
            <a:r>
              <a:rPr lang="en-US"/>
              <a:t>La logique va comme suit:</a:t>
            </a:r>
          </a:p>
          <a:p>
            <a:pPr lvl="1"/>
            <a:r>
              <a:rPr lang="en-US"/>
              <a:t>Créer une table qui contient les codes utilisateur et les mots de passe</a:t>
            </a:r>
          </a:p>
          <a:p>
            <a:pPr lvl="1"/>
            <a:r>
              <a:rPr lang="en-US"/>
              <a:t>Offrir un formulaire de connexion (demande le code utilisateur et mot de passe)</a:t>
            </a:r>
          </a:p>
          <a:p>
            <a:pPr lvl="1"/>
            <a:r>
              <a:rPr lang="en-US"/>
              <a:t>Vérifier que le code utilisateur et le mot de passe sont valides</a:t>
            </a:r>
          </a:p>
          <a:p>
            <a:pPr lvl="2"/>
            <a:r>
              <a:rPr lang="en-US"/>
              <a:t>Si oui: Créez les variables de session et rediriger vers une autre page</a:t>
            </a:r>
          </a:p>
          <a:p>
            <a:pPr lvl="2"/>
            <a:r>
              <a:rPr lang="en-US"/>
              <a:t>Si non: Retourner au formulaire et afficher un message d’erreur.</a:t>
            </a:r>
          </a:p>
          <a:p>
            <a:pPr lvl="2"/>
            <a:endParaRPr lang="en-US"/>
          </a:p>
          <a:p>
            <a:r>
              <a:rPr lang="en-US"/>
              <a:t>Prenons le temps de voir comment procéder.</a:t>
            </a:r>
          </a:p>
        </p:txBody>
      </p:sp>
    </p:spTree>
    <p:extLst>
      <p:ext uri="{BB962C8B-B14F-4D97-AF65-F5344CB8AC3E}">
        <p14:creationId xmlns:p14="http://schemas.microsoft.com/office/powerpoint/2010/main" val="3953553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D4A19-3525-4B96-8466-67FE4F0C231C}"/>
              </a:ext>
            </a:extLst>
          </p:cNvPr>
          <p:cNvSpPr>
            <a:spLocks noGrp="1"/>
          </p:cNvSpPr>
          <p:nvPr>
            <p:ph type="title"/>
            <p:custDataLst>
              <p:tags r:id="rId1"/>
            </p:custDataLst>
          </p:nvPr>
        </p:nvSpPr>
        <p:spPr/>
        <p:txBody>
          <a:bodyPr/>
          <a:lstStyle/>
          <a:p>
            <a:r>
              <a:rPr lang="en-US"/>
              <a:t>Base de données</a:t>
            </a:r>
            <a:endParaRPr lang="en-CA"/>
          </a:p>
        </p:txBody>
      </p:sp>
      <p:sp>
        <p:nvSpPr>
          <p:cNvPr id="3" name="Content Placeholder 2">
            <a:extLst>
              <a:ext uri="{FF2B5EF4-FFF2-40B4-BE49-F238E27FC236}">
                <a16:creationId xmlns:a16="http://schemas.microsoft.com/office/drawing/2014/main" id="{F486D06F-B3EA-4B38-BE50-8B5E7FD2B790}"/>
              </a:ext>
            </a:extLst>
          </p:cNvPr>
          <p:cNvSpPr>
            <a:spLocks noGrp="1"/>
          </p:cNvSpPr>
          <p:nvPr>
            <p:ph idx="1"/>
            <p:custDataLst>
              <p:tags r:id="rId2"/>
            </p:custDataLst>
          </p:nvPr>
        </p:nvSpPr>
        <p:spPr/>
        <p:txBody>
          <a:bodyPr/>
          <a:lstStyle/>
          <a:p>
            <a:r>
              <a:rPr lang="en-US"/>
              <a:t>La base de données doit contenir des champs qui sauvegardent les codes utilisateur et les mots de passe.</a:t>
            </a:r>
          </a:p>
        </p:txBody>
      </p:sp>
      <p:pic>
        <p:nvPicPr>
          <p:cNvPr id="7" name="Picture 6">
            <a:extLst>
              <a:ext uri="{FF2B5EF4-FFF2-40B4-BE49-F238E27FC236}">
                <a16:creationId xmlns:a16="http://schemas.microsoft.com/office/drawing/2014/main" id="{FAC6D7A3-D801-4363-A9EA-423D11AB2281}"/>
              </a:ext>
            </a:extLst>
          </p:cNvPr>
          <p:cNvPicPr>
            <a:picLocks noChangeAspect="1"/>
          </p:cNvPicPr>
          <p:nvPr>
            <p:custDataLst>
              <p:tags r:id="rId3"/>
            </p:custDataLst>
          </p:nvPr>
        </p:nvPicPr>
        <p:blipFill>
          <a:blip r:embed="rId6"/>
          <a:stretch>
            <a:fillRect/>
          </a:stretch>
        </p:blipFill>
        <p:spPr>
          <a:xfrm>
            <a:off x="1178646" y="3317426"/>
            <a:ext cx="5915851" cy="1324160"/>
          </a:xfrm>
          <a:prstGeom prst="rect">
            <a:avLst/>
          </a:prstGeom>
        </p:spPr>
      </p:pic>
      <p:pic>
        <p:nvPicPr>
          <p:cNvPr id="11" name="Picture 10">
            <a:extLst>
              <a:ext uri="{FF2B5EF4-FFF2-40B4-BE49-F238E27FC236}">
                <a16:creationId xmlns:a16="http://schemas.microsoft.com/office/drawing/2014/main" id="{9342C3E5-DF49-4D5F-88DB-EC2D98CB016D}"/>
              </a:ext>
            </a:extLst>
          </p:cNvPr>
          <p:cNvPicPr>
            <a:picLocks noChangeAspect="1"/>
          </p:cNvPicPr>
          <p:nvPr>
            <p:custDataLst>
              <p:tags r:id="rId4"/>
            </p:custDataLst>
          </p:nvPr>
        </p:nvPicPr>
        <p:blipFill>
          <a:blip r:embed="rId7"/>
          <a:stretch>
            <a:fillRect/>
          </a:stretch>
        </p:blipFill>
        <p:spPr>
          <a:xfrm>
            <a:off x="1178646" y="4978202"/>
            <a:ext cx="7230484" cy="933580"/>
          </a:xfrm>
          <a:prstGeom prst="rect">
            <a:avLst/>
          </a:prstGeom>
        </p:spPr>
      </p:pic>
    </p:spTree>
    <p:extLst>
      <p:ext uri="{BB962C8B-B14F-4D97-AF65-F5344CB8AC3E}">
        <p14:creationId xmlns:p14="http://schemas.microsoft.com/office/powerpoint/2010/main" val="24225098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298F2-2233-405B-BACC-E3F01D41D5A8}"/>
              </a:ext>
            </a:extLst>
          </p:cNvPr>
          <p:cNvSpPr>
            <a:spLocks noGrp="1"/>
          </p:cNvSpPr>
          <p:nvPr>
            <p:ph type="title"/>
            <p:custDataLst>
              <p:tags r:id="rId1"/>
            </p:custDataLst>
          </p:nvPr>
        </p:nvSpPr>
        <p:spPr/>
        <p:txBody>
          <a:bodyPr/>
          <a:lstStyle/>
          <a:p>
            <a:r>
              <a:rPr lang="en-US"/>
              <a:t>Formulaire de connexion</a:t>
            </a:r>
            <a:endParaRPr lang="en-CA"/>
          </a:p>
        </p:txBody>
      </p:sp>
      <p:sp>
        <p:nvSpPr>
          <p:cNvPr id="3" name="Content Placeholder 2">
            <a:extLst>
              <a:ext uri="{FF2B5EF4-FFF2-40B4-BE49-F238E27FC236}">
                <a16:creationId xmlns:a16="http://schemas.microsoft.com/office/drawing/2014/main" id="{1BFA03B2-2EE0-4ED2-9A84-7F8024C0BD41}"/>
              </a:ext>
            </a:extLst>
          </p:cNvPr>
          <p:cNvSpPr>
            <a:spLocks noGrp="1"/>
          </p:cNvSpPr>
          <p:nvPr>
            <p:ph idx="1"/>
            <p:custDataLst>
              <p:tags r:id="rId2"/>
            </p:custDataLst>
          </p:nvPr>
        </p:nvSpPr>
        <p:spPr/>
        <p:txBody>
          <a:bodyPr/>
          <a:lstStyle/>
          <a:p>
            <a:r>
              <a:rPr lang="en-US"/>
              <a:t>Le formulaire de connexion doit permettre à l’utilisateur d’entrer son code utilisateur (Type=text) et son mot de passe (Type=password)</a:t>
            </a:r>
            <a:endParaRPr lang="en-CA"/>
          </a:p>
        </p:txBody>
      </p:sp>
      <p:pic>
        <p:nvPicPr>
          <p:cNvPr id="7" name="Picture 6">
            <a:extLst>
              <a:ext uri="{FF2B5EF4-FFF2-40B4-BE49-F238E27FC236}">
                <a16:creationId xmlns:a16="http://schemas.microsoft.com/office/drawing/2014/main" id="{086727C1-ADFF-461A-BE98-3197AD3D5C98}"/>
              </a:ext>
            </a:extLst>
          </p:cNvPr>
          <p:cNvPicPr>
            <a:picLocks noChangeAspect="1"/>
          </p:cNvPicPr>
          <p:nvPr>
            <p:custDataLst>
              <p:tags r:id="rId3"/>
            </p:custDataLst>
          </p:nvPr>
        </p:nvPicPr>
        <p:blipFill>
          <a:blip r:embed="rId6"/>
          <a:stretch>
            <a:fillRect/>
          </a:stretch>
        </p:blipFill>
        <p:spPr>
          <a:xfrm>
            <a:off x="9260005" y="3000547"/>
            <a:ext cx="2686425" cy="1848108"/>
          </a:xfrm>
          <a:prstGeom prst="rect">
            <a:avLst/>
          </a:prstGeom>
        </p:spPr>
      </p:pic>
      <p:pic>
        <p:nvPicPr>
          <p:cNvPr id="9" name="Picture 8">
            <a:extLst>
              <a:ext uri="{FF2B5EF4-FFF2-40B4-BE49-F238E27FC236}">
                <a16:creationId xmlns:a16="http://schemas.microsoft.com/office/drawing/2014/main" id="{22BD6A4B-D5AB-41E9-9081-FED03B4AE5EC}"/>
              </a:ext>
            </a:extLst>
          </p:cNvPr>
          <p:cNvPicPr>
            <a:picLocks noChangeAspect="1"/>
          </p:cNvPicPr>
          <p:nvPr>
            <p:custDataLst>
              <p:tags r:id="rId4"/>
            </p:custDataLst>
          </p:nvPr>
        </p:nvPicPr>
        <p:blipFill>
          <a:blip r:embed="rId7"/>
          <a:stretch>
            <a:fillRect/>
          </a:stretch>
        </p:blipFill>
        <p:spPr>
          <a:xfrm>
            <a:off x="646111" y="3000547"/>
            <a:ext cx="8268854" cy="3172268"/>
          </a:xfrm>
          <a:prstGeom prst="rect">
            <a:avLst/>
          </a:prstGeom>
        </p:spPr>
      </p:pic>
    </p:spTree>
    <p:extLst>
      <p:ext uri="{BB962C8B-B14F-4D97-AF65-F5344CB8AC3E}">
        <p14:creationId xmlns:p14="http://schemas.microsoft.com/office/powerpoint/2010/main" val="1793531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9613-2613-44BB-AE35-861EF950333E}"/>
              </a:ext>
            </a:extLst>
          </p:cNvPr>
          <p:cNvSpPr>
            <a:spLocks noGrp="1"/>
          </p:cNvSpPr>
          <p:nvPr>
            <p:ph type="title"/>
            <p:custDataLst>
              <p:tags r:id="rId1"/>
            </p:custDataLst>
          </p:nvPr>
        </p:nvSpPr>
        <p:spPr/>
        <p:txBody>
          <a:bodyPr/>
          <a:lstStyle/>
          <a:p>
            <a:r>
              <a:rPr lang="en-CA" dirty="0"/>
              <a:t>Rappel du dernier </a:t>
            </a:r>
            <a:r>
              <a:rPr lang="en-CA" dirty="0" err="1"/>
              <a:t>cours</a:t>
            </a:r>
            <a:endParaRPr lang="fr-CA" dirty="0"/>
          </a:p>
        </p:txBody>
      </p:sp>
      <p:sp>
        <p:nvSpPr>
          <p:cNvPr id="3" name="Content Placeholder 2">
            <a:extLst>
              <a:ext uri="{FF2B5EF4-FFF2-40B4-BE49-F238E27FC236}">
                <a16:creationId xmlns:a16="http://schemas.microsoft.com/office/drawing/2014/main" id="{D192C6B3-550F-44AE-ACFD-8B9BCDF42FC4}"/>
              </a:ext>
            </a:extLst>
          </p:cNvPr>
          <p:cNvSpPr>
            <a:spLocks noGrp="1"/>
          </p:cNvSpPr>
          <p:nvPr>
            <p:ph idx="1"/>
            <p:custDataLst>
              <p:tags r:id="rId2"/>
            </p:custDataLst>
          </p:nvPr>
        </p:nvSpPr>
        <p:spPr/>
        <p:txBody>
          <a:bodyPr/>
          <a:lstStyle/>
          <a:p>
            <a:r>
              <a:rPr lang="en-US" dirty="0"/>
              <a:t>Au dernier </a:t>
            </a:r>
            <a:r>
              <a:rPr lang="en-US" dirty="0" err="1"/>
              <a:t>cours</a:t>
            </a:r>
            <a:r>
              <a:rPr lang="en-US" dirty="0"/>
              <a:t>, </a:t>
            </a:r>
            <a:r>
              <a:rPr lang="en-US" dirty="0" err="1"/>
              <a:t>c’était</a:t>
            </a:r>
            <a:r>
              <a:rPr lang="en-US" dirty="0"/>
              <a:t> </a:t>
            </a:r>
            <a:r>
              <a:rPr lang="en-US" dirty="0" err="1"/>
              <a:t>l’examen</a:t>
            </a:r>
            <a:r>
              <a:rPr lang="en-US" dirty="0"/>
              <a:t> 1</a:t>
            </a:r>
          </a:p>
          <a:p>
            <a:endParaRPr lang="en-US" dirty="0"/>
          </a:p>
          <a:p>
            <a:r>
              <a:rPr lang="en-US" dirty="0"/>
              <a:t>Dans le </a:t>
            </a:r>
            <a:r>
              <a:rPr lang="en-US" dirty="0" err="1"/>
              <a:t>cours</a:t>
            </a:r>
            <a:r>
              <a:rPr lang="en-US" dirty="0"/>
              <a:t> </a:t>
            </a:r>
            <a:r>
              <a:rPr lang="en-US" dirty="0" err="1"/>
              <a:t>d’aujourd’hui</a:t>
            </a:r>
            <a:r>
              <a:rPr lang="en-US" dirty="0"/>
              <a:t>, nous </a:t>
            </a:r>
            <a:r>
              <a:rPr lang="en-US" dirty="0" err="1"/>
              <a:t>verrons</a:t>
            </a:r>
            <a:r>
              <a:rPr lang="en-US" dirty="0"/>
              <a:t> la </a:t>
            </a:r>
            <a:r>
              <a:rPr lang="en-US" dirty="0" err="1"/>
              <a:t>création</a:t>
            </a:r>
            <a:r>
              <a:rPr lang="en-US" dirty="0"/>
              <a:t> </a:t>
            </a:r>
            <a:r>
              <a:rPr lang="en-US" dirty="0" err="1"/>
              <a:t>d’application</a:t>
            </a:r>
            <a:r>
              <a:rPr lang="en-US" dirty="0"/>
              <a:t> </a:t>
            </a:r>
            <a:r>
              <a:rPr lang="en-US" dirty="0" err="1"/>
              <a:t>sécurisée</a:t>
            </a:r>
            <a:r>
              <a:rPr lang="en-US" dirty="0"/>
              <a:t> par </a:t>
            </a:r>
            <a:r>
              <a:rPr lang="en-US" dirty="0" err="1"/>
              <a:t>une</a:t>
            </a:r>
            <a:r>
              <a:rPr lang="en-US" dirty="0"/>
              <a:t> </a:t>
            </a:r>
            <a:r>
              <a:rPr lang="en-US" dirty="0" err="1"/>
              <a:t>authentification</a:t>
            </a:r>
            <a:r>
              <a:rPr lang="en-US" dirty="0"/>
              <a:t> </a:t>
            </a:r>
            <a:r>
              <a:rPr lang="en-US" dirty="0" err="1"/>
              <a:t>en</a:t>
            </a:r>
            <a:r>
              <a:rPr lang="en-US" dirty="0"/>
              <a:t> </a:t>
            </a:r>
            <a:r>
              <a:rPr lang="en-US" dirty="0" err="1"/>
              <a:t>utilisant</a:t>
            </a:r>
            <a:r>
              <a:rPr lang="en-US" dirty="0"/>
              <a:t> des </a:t>
            </a:r>
            <a:r>
              <a:rPr lang="en-US" dirty="0" err="1"/>
              <a:t>stratégies</a:t>
            </a:r>
            <a:r>
              <a:rPr lang="en-US" dirty="0"/>
              <a:t> de </a:t>
            </a:r>
            <a:r>
              <a:rPr lang="en-US" u="sng" dirty="0"/>
              <a:t>gestion des sessions</a:t>
            </a:r>
            <a:r>
              <a:rPr lang="en-US" dirty="0"/>
              <a:t>.</a:t>
            </a:r>
          </a:p>
          <a:p>
            <a:endParaRPr lang="fr-CA" dirty="0"/>
          </a:p>
        </p:txBody>
      </p:sp>
    </p:spTree>
    <p:extLst>
      <p:ext uri="{BB962C8B-B14F-4D97-AF65-F5344CB8AC3E}">
        <p14:creationId xmlns:p14="http://schemas.microsoft.com/office/powerpoint/2010/main" val="13399226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91F75-29CF-4E5C-B150-7C7CAB4F3CF9}"/>
              </a:ext>
            </a:extLst>
          </p:cNvPr>
          <p:cNvSpPr>
            <a:spLocks noGrp="1"/>
          </p:cNvSpPr>
          <p:nvPr>
            <p:ph type="title"/>
            <p:custDataLst>
              <p:tags r:id="rId1"/>
            </p:custDataLst>
          </p:nvPr>
        </p:nvSpPr>
        <p:spPr/>
        <p:txBody>
          <a:bodyPr/>
          <a:lstStyle/>
          <a:p>
            <a:r>
              <a:rPr lang="en-US"/>
              <a:t>Logique d’authentification</a:t>
            </a:r>
            <a:endParaRPr lang="en-CA"/>
          </a:p>
        </p:txBody>
      </p:sp>
      <p:pic>
        <p:nvPicPr>
          <p:cNvPr id="7" name="Picture 6">
            <a:extLst>
              <a:ext uri="{FF2B5EF4-FFF2-40B4-BE49-F238E27FC236}">
                <a16:creationId xmlns:a16="http://schemas.microsoft.com/office/drawing/2014/main" id="{F4576B21-5116-4DCD-8368-25F46A7CD9AC}"/>
              </a:ext>
            </a:extLst>
          </p:cNvPr>
          <p:cNvPicPr>
            <a:picLocks noChangeAspect="1"/>
          </p:cNvPicPr>
          <p:nvPr>
            <p:custDataLst>
              <p:tags r:id="rId2"/>
            </p:custDataLst>
          </p:nvPr>
        </p:nvPicPr>
        <p:blipFill>
          <a:blip r:embed="rId4"/>
          <a:stretch>
            <a:fillRect/>
          </a:stretch>
        </p:blipFill>
        <p:spPr>
          <a:xfrm>
            <a:off x="143891" y="1401961"/>
            <a:ext cx="11736438" cy="5077534"/>
          </a:xfrm>
          <a:prstGeom prst="rect">
            <a:avLst/>
          </a:prstGeom>
        </p:spPr>
      </p:pic>
    </p:spTree>
    <p:extLst>
      <p:ext uri="{BB962C8B-B14F-4D97-AF65-F5344CB8AC3E}">
        <p14:creationId xmlns:p14="http://schemas.microsoft.com/office/powerpoint/2010/main" val="35000302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Authentication et création des sessions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dirty="0"/>
              <a:t>Attention!</a:t>
            </a:r>
          </a:p>
          <a:p>
            <a:endParaRPr lang="en-US" dirty="0"/>
          </a:p>
          <a:p>
            <a:r>
              <a:rPr lang="en-US" dirty="0"/>
              <a:t>La matière du </a:t>
            </a:r>
            <a:r>
              <a:rPr lang="en-US" dirty="0" err="1"/>
              <a:t>cours</a:t>
            </a:r>
            <a:r>
              <a:rPr lang="en-US" dirty="0"/>
              <a:t> </a:t>
            </a:r>
            <a:r>
              <a:rPr lang="en-US" dirty="0" err="1"/>
              <a:t>d’aujourd’hui</a:t>
            </a:r>
            <a:r>
              <a:rPr lang="en-US" dirty="0"/>
              <a:t> ne </a:t>
            </a:r>
            <a:r>
              <a:rPr lang="en-US" dirty="0" err="1"/>
              <a:t>fournit</a:t>
            </a:r>
            <a:r>
              <a:rPr lang="en-US" dirty="0"/>
              <a:t> pas </a:t>
            </a:r>
            <a:r>
              <a:rPr lang="en-US" dirty="0" err="1"/>
              <a:t>une</a:t>
            </a:r>
            <a:r>
              <a:rPr lang="en-US" dirty="0"/>
              <a:t> protection </a:t>
            </a:r>
            <a:r>
              <a:rPr lang="en-US" dirty="0" err="1"/>
              <a:t>optimale</a:t>
            </a:r>
            <a:r>
              <a:rPr lang="en-US" dirty="0"/>
              <a:t> pour </a:t>
            </a:r>
            <a:r>
              <a:rPr lang="en-US" dirty="0" err="1"/>
              <a:t>vos</a:t>
            </a:r>
            <a:r>
              <a:rPr lang="en-US" dirty="0"/>
              <a:t> sessions </a:t>
            </a:r>
            <a:r>
              <a:rPr lang="en-US" dirty="0" err="1"/>
              <a:t>authentifiées</a:t>
            </a:r>
            <a:r>
              <a:rPr lang="en-US" dirty="0"/>
              <a:t>.</a:t>
            </a:r>
          </a:p>
          <a:p>
            <a:endParaRPr lang="en-US" dirty="0"/>
          </a:p>
          <a:p>
            <a:r>
              <a:rPr lang="en-US" dirty="0"/>
              <a:t>Nous </a:t>
            </a:r>
            <a:r>
              <a:rPr lang="en-US" dirty="0" err="1"/>
              <a:t>verrons</a:t>
            </a:r>
            <a:r>
              <a:rPr lang="en-US" dirty="0"/>
              <a:t> </a:t>
            </a:r>
            <a:r>
              <a:rPr lang="en-US" dirty="0" err="1"/>
              <a:t>davantage</a:t>
            </a:r>
            <a:r>
              <a:rPr lang="en-US" dirty="0"/>
              <a:t> de </a:t>
            </a:r>
            <a:r>
              <a:rPr lang="en-US" dirty="0" err="1"/>
              <a:t>stratégie</a:t>
            </a:r>
            <a:r>
              <a:rPr lang="en-US" dirty="0"/>
              <a:t> de </a:t>
            </a:r>
            <a:r>
              <a:rPr lang="en-US" dirty="0" err="1"/>
              <a:t>sécurisation</a:t>
            </a:r>
            <a:r>
              <a:rPr lang="en-US" dirty="0"/>
              <a:t> au </a:t>
            </a:r>
            <a:r>
              <a:rPr lang="en-US" dirty="0" err="1"/>
              <a:t>cours</a:t>
            </a:r>
            <a:r>
              <a:rPr lang="en-US" dirty="0"/>
              <a:t> de </a:t>
            </a:r>
            <a:r>
              <a:rPr lang="en-US" dirty="0" err="1"/>
              <a:t>Sécurisation</a:t>
            </a:r>
            <a:r>
              <a:rPr lang="en-US" dirty="0"/>
              <a:t> des applications web.</a:t>
            </a:r>
          </a:p>
        </p:txBody>
      </p:sp>
    </p:spTree>
    <p:extLst>
      <p:ext uri="{BB962C8B-B14F-4D97-AF65-F5344CB8AC3E}">
        <p14:creationId xmlns:p14="http://schemas.microsoft.com/office/powerpoint/2010/main" val="1435059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Authentication et création des sessions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a:t>Voici donc qui termine notre section sur l’authentication des utilisateurs.</a:t>
            </a:r>
          </a:p>
          <a:p>
            <a:endParaRPr lang="en-US"/>
          </a:p>
          <a:p>
            <a:r>
              <a:rPr lang="en-US"/>
              <a:t>Dans la prochaine section, nous verrons comment protéger nos pages contre les utilisateurs qui ne sont pas authentifiés.</a:t>
            </a:r>
          </a:p>
        </p:txBody>
      </p:sp>
    </p:spTree>
    <p:extLst>
      <p:ext uri="{BB962C8B-B14F-4D97-AF65-F5344CB8AC3E}">
        <p14:creationId xmlns:p14="http://schemas.microsoft.com/office/powerpoint/2010/main" val="1597157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Protection des pages</a:t>
            </a:r>
            <a:endParaRPr lang="fr-CA" dirty="0"/>
          </a:p>
        </p:txBody>
      </p:sp>
    </p:spTree>
    <p:extLst>
      <p:ext uri="{BB962C8B-B14F-4D97-AF65-F5344CB8AC3E}">
        <p14:creationId xmlns:p14="http://schemas.microsoft.com/office/powerpoint/2010/main" val="4387023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a:t>Dans la dernière section, nous avons vu qu’il est possible de créer une session lorsqu’un utilisateur d’authentifie correctement.</a:t>
            </a:r>
          </a:p>
          <a:p>
            <a:endParaRPr lang="en-US"/>
          </a:p>
          <a:p>
            <a:r>
              <a:rPr lang="en-US"/>
              <a:t>Cette session permettra donc de décider si un utilisateur peut avoir accès à certains éléments de notre application comme une page ou encore une section d’une page.</a:t>
            </a:r>
          </a:p>
        </p:txBody>
      </p:sp>
    </p:spTree>
    <p:extLst>
      <p:ext uri="{BB962C8B-B14F-4D97-AF65-F5344CB8AC3E}">
        <p14:creationId xmlns:p14="http://schemas.microsoft.com/office/powerpoint/2010/main" val="16205003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a:t>Nous verrons donc:</a:t>
            </a:r>
          </a:p>
          <a:p>
            <a:pPr lvl="1"/>
            <a:r>
              <a:rPr lang="en-US"/>
              <a:t>La protection de l’accès à la page</a:t>
            </a:r>
          </a:p>
          <a:p>
            <a:pPr lvl="1"/>
            <a:r>
              <a:rPr lang="en-US"/>
              <a:t>La protection des éléments de la page</a:t>
            </a:r>
            <a:endParaRPr lang="en-CA"/>
          </a:p>
        </p:txBody>
      </p:sp>
    </p:spTree>
    <p:extLst>
      <p:ext uri="{BB962C8B-B14F-4D97-AF65-F5344CB8AC3E}">
        <p14:creationId xmlns:p14="http://schemas.microsoft.com/office/powerpoint/2010/main" val="9055601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Protection à l’accès des pages</a:t>
            </a:r>
            <a:endParaRPr lang="fr-CA" dirty="0"/>
          </a:p>
        </p:txBody>
      </p:sp>
    </p:spTree>
    <p:extLst>
      <p:ext uri="{BB962C8B-B14F-4D97-AF65-F5344CB8AC3E}">
        <p14:creationId xmlns:p14="http://schemas.microsoft.com/office/powerpoint/2010/main" val="14863014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a:t>Afin de s’assurer qu’une page ne puisse pas être accédée par un utilisateur qui n’est pas authentifié, nous vérifierons l’existence de variable de session et redirigerons l’utilisateur vers la page d’accueil du site si ce n’est pas le cas.</a:t>
            </a:r>
          </a:p>
          <a:p>
            <a:endParaRPr lang="en-US"/>
          </a:p>
          <a:p>
            <a:r>
              <a:rPr lang="en-US"/>
              <a:t>Il est important que cette vérification soit faite au début de la page PHP.</a:t>
            </a:r>
            <a:endParaRPr lang="en-CA"/>
          </a:p>
        </p:txBody>
      </p:sp>
    </p:spTree>
    <p:extLst>
      <p:ext uri="{BB962C8B-B14F-4D97-AF65-F5344CB8AC3E}">
        <p14:creationId xmlns:p14="http://schemas.microsoft.com/office/powerpoint/2010/main" val="20412823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fr-CA"/>
              <a:t>Nous utiliserons donc un code tel que celui-ci:</a:t>
            </a:r>
          </a:p>
          <a:p>
            <a:pPr marL="0" indent="0">
              <a:buNone/>
            </a:pPr>
            <a:endParaRPr lang="fr-CA"/>
          </a:p>
          <a:p>
            <a:pPr marL="0" indent="0">
              <a:buNone/>
            </a:pPr>
            <a:r>
              <a:rPr lang="fr-CA"/>
              <a:t>session_start();</a:t>
            </a:r>
          </a:p>
          <a:p>
            <a:pPr marL="0" indent="0">
              <a:buNone/>
            </a:pPr>
            <a:r>
              <a:rPr lang="fr-CA"/>
              <a:t>if (!isset($_SESSION[</a:t>
            </a:r>
            <a:r>
              <a:rPr lang="en-CA"/>
              <a:t>“id_utilisateur“</a:t>
            </a:r>
            <a:r>
              <a:rPr lang="fr-CA"/>
              <a:t>])){</a:t>
            </a:r>
          </a:p>
          <a:p>
            <a:pPr marL="0" indent="0">
              <a:buNone/>
            </a:pPr>
            <a:r>
              <a:rPr lang="fr-CA"/>
              <a:t>	//Rediriger vers la page d'accueil</a:t>
            </a:r>
          </a:p>
          <a:p>
            <a:pPr marL="0" indent="0">
              <a:buNone/>
            </a:pPr>
            <a:r>
              <a:rPr lang="fr-CA"/>
              <a:t>	</a:t>
            </a:r>
            <a:r>
              <a:rPr lang="fr-FR"/>
              <a:t>header("Location: index.php");</a:t>
            </a:r>
          </a:p>
          <a:p>
            <a:pPr marL="0" indent="0">
              <a:buNone/>
            </a:pPr>
            <a:r>
              <a:rPr lang="fr-FR"/>
              <a:t>	die();</a:t>
            </a:r>
            <a:r>
              <a:rPr lang="fr-CA"/>
              <a:t>	</a:t>
            </a:r>
          </a:p>
          <a:p>
            <a:pPr marL="0" indent="0">
              <a:buNone/>
            </a:pPr>
            <a:r>
              <a:rPr lang="fr-CA"/>
              <a:t>}</a:t>
            </a:r>
          </a:p>
          <a:p>
            <a:endParaRPr lang="en-CA"/>
          </a:p>
        </p:txBody>
      </p:sp>
    </p:spTree>
    <p:extLst>
      <p:ext uri="{BB962C8B-B14F-4D97-AF65-F5344CB8AC3E}">
        <p14:creationId xmlns:p14="http://schemas.microsoft.com/office/powerpoint/2010/main" val="30040425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a:t>Important! (#1)</a:t>
            </a:r>
          </a:p>
          <a:p>
            <a:pPr marL="0" indent="0">
              <a:buNone/>
            </a:pPr>
            <a:r>
              <a:rPr lang="en-CA"/>
              <a:t>Il est important de bien ajouter l’instruction “die()” après la redirection.</a:t>
            </a:r>
          </a:p>
          <a:p>
            <a:pPr marL="0" indent="0">
              <a:buNone/>
            </a:pPr>
            <a:endParaRPr lang="en-CA"/>
          </a:p>
          <a:p>
            <a:pPr marL="0" indent="0">
              <a:buNone/>
            </a:pPr>
            <a:r>
              <a:rPr lang="en-CA"/>
              <a:t>La raison est qu’il est possible pour un pirate de refuser la redirection HTTP et de tenter d’exécuter le reste du code.</a:t>
            </a:r>
          </a:p>
          <a:p>
            <a:pPr marL="0" indent="0">
              <a:buNone/>
            </a:pPr>
            <a:endParaRPr lang="en-CA"/>
          </a:p>
          <a:p>
            <a:pPr marL="0" indent="0">
              <a:buNone/>
            </a:pPr>
            <a:r>
              <a:rPr lang="en-CA"/>
              <a:t>L’instruction “die()” fait en sorte que le reste de la page ne sera pas affichée en cas d’attaque.</a:t>
            </a:r>
            <a:endParaRPr lang="en-US"/>
          </a:p>
        </p:txBody>
      </p:sp>
    </p:spTree>
    <p:extLst>
      <p:ext uri="{BB962C8B-B14F-4D97-AF65-F5344CB8AC3E}">
        <p14:creationId xmlns:p14="http://schemas.microsoft.com/office/powerpoint/2010/main" val="3320751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La gestion des sessions</a:t>
            </a:r>
            <a:endParaRPr lang="fr-CA" dirty="0"/>
          </a:p>
        </p:txBody>
      </p:sp>
    </p:spTree>
    <p:extLst>
      <p:ext uri="{BB962C8B-B14F-4D97-AF65-F5344CB8AC3E}">
        <p14:creationId xmlns:p14="http://schemas.microsoft.com/office/powerpoint/2010/main" val="1836721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21539-9634-4774-9881-0275AD4A90F3}"/>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F4CBD820-8846-4D82-93F2-7415FA48A615}"/>
              </a:ext>
            </a:extLst>
          </p:cNvPr>
          <p:cNvSpPr>
            <a:spLocks noGrp="1"/>
          </p:cNvSpPr>
          <p:nvPr>
            <p:ph idx="1"/>
            <p:custDataLst>
              <p:tags r:id="rId2"/>
            </p:custDataLst>
          </p:nvPr>
        </p:nvSpPr>
        <p:spPr/>
        <p:txBody>
          <a:bodyPr/>
          <a:lstStyle/>
          <a:p>
            <a:r>
              <a:rPr lang="en-US"/>
              <a:t>Important (#2)</a:t>
            </a:r>
          </a:p>
          <a:p>
            <a:r>
              <a:rPr lang="en-US"/>
              <a:t>Si vous utilisez un fichier “.inc” pour le code de protection, assurez-vous d’utiliser “require” et pas “include”.</a:t>
            </a:r>
          </a:p>
          <a:p>
            <a:endParaRPr lang="en-US"/>
          </a:p>
          <a:p>
            <a:r>
              <a:rPr lang="en-US"/>
              <a:t>La raison est que si vous faites une faute de frappe dans le nom du fichier, ou si le fichier se fait renommer par accident, la protection ne s’appliquera pas et votre page sera affichée à tous les utilisateurs.</a:t>
            </a:r>
          </a:p>
          <a:p>
            <a:endParaRPr lang="en-US"/>
          </a:p>
          <a:p>
            <a:r>
              <a:rPr lang="en-US"/>
              <a:t>Prenons on un exemple</a:t>
            </a:r>
          </a:p>
        </p:txBody>
      </p:sp>
    </p:spTree>
    <p:extLst>
      <p:ext uri="{BB962C8B-B14F-4D97-AF65-F5344CB8AC3E}">
        <p14:creationId xmlns:p14="http://schemas.microsoft.com/office/powerpoint/2010/main" val="30611178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21539-9634-4774-9881-0275AD4A90F3}"/>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F4CBD820-8846-4D82-93F2-7415FA48A615}"/>
              </a:ext>
            </a:extLst>
          </p:cNvPr>
          <p:cNvSpPr>
            <a:spLocks noGrp="1"/>
          </p:cNvSpPr>
          <p:nvPr>
            <p:ph idx="1"/>
            <p:custDataLst>
              <p:tags r:id="rId2"/>
            </p:custDataLst>
          </p:nvPr>
        </p:nvSpPr>
        <p:spPr/>
        <p:txBody>
          <a:bodyPr/>
          <a:lstStyle/>
          <a:p>
            <a:r>
              <a:rPr lang="en-US"/>
              <a:t>Observez le code suivant:</a:t>
            </a:r>
          </a:p>
        </p:txBody>
      </p:sp>
      <p:pic>
        <p:nvPicPr>
          <p:cNvPr id="5" name="Picture 4">
            <a:extLst>
              <a:ext uri="{FF2B5EF4-FFF2-40B4-BE49-F238E27FC236}">
                <a16:creationId xmlns:a16="http://schemas.microsoft.com/office/drawing/2014/main" id="{EEDCECD0-2702-4722-AB81-8EB537B076A0}"/>
              </a:ext>
            </a:extLst>
          </p:cNvPr>
          <p:cNvPicPr>
            <a:picLocks noChangeAspect="1"/>
          </p:cNvPicPr>
          <p:nvPr>
            <p:custDataLst>
              <p:tags r:id="rId3"/>
            </p:custDataLst>
          </p:nvPr>
        </p:nvPicPr>
        <p:blipFill>
          <a:blip r:embed="rId6"/>
          <a:stretch>
            <a:fillRect/>
          </a:stretch>
        </p:blipFill>
        <p:spPr>
          <a:xfrm>
            <a:off x="646111" y="3131563"/>
            <a:ext cx="5058481" cy="2172003"/>
          </a:xfrm>
          <a:prstGeom prst="rect">
            <a:avLst/>
          </a:prstGeom>
        </p:spPr>
      </p:pic>
      <p:pic>
        <p:nvPicPr>
          <p:cNvPr id="7" name="Picture 6">
            <a:extLst>
              <a:ext uri="{FF2B5EF4-FFF2-40B4-BE49-F238E27FC236}">
                <a16:creationId xmlns:a16="http://schemas.microsoft.com/office/drawing/2014/main" id="{ACF57004-5724-46DB-8747-867D46F7DEF8}"/>
              </a:ext>
            </a:extLst>
          </p:cNvPr>
          <p:cNvPicPr>
            <a:picLocks noChangeAspect="1"/>
          </p:cNvPicPr>
          <p:nvPr>
            <p:custDataLst>
              <p:tags r:id="rId4"/>
            </p:custDataLst>
          </p:nvPr>
        </p:nvPicPr>
        <p:blipFill>
          <a:blip r:embed="rId7"/>
          <a:stretch>
            <a:fillRect/>
          </a:stretch>
        </p:blipFill>
        <p:spPr>
          <a:xfrm>
            <a:off x="6311785" y="3131563"/>
            <a:ext cx="3972479" cy="1800476"/>
          </a:xfrm>
          <a:prstGeom prst="rect">
            <a:avLst/>
          </a:prstGeom>
        </p:spPr>
      </p:pic>
    </p:spTree>
    <p:extLst>
      <p:ext uri="{BB962C8B-B14F-4D97-AF65-F5344CB8AC3E}">
        <p14:creationId xmlns:p14="http://schemas.microsoft.com/office/powerpoint/2010/main" val="8255919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21539-9634-4774-9881-0275AD4A90F3}"/>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F4CBD820-8846-4D82-93F2-7415FA48A615}"/>
              </a:ext>
            </a:extLst>
          </p:cNvPr>
          <p:cNvSpPr>
            <a:spLocks noGrp="1"/>
          </p:cNvSpPr>
          <p:nvPr>
            <p:ph idx="1"/>
            <p:custDataLst>
              <p:tags r:id="rId2"/>
            </p:custDataLst>
          </p:nvPr>
        </p:nvSpPr>
        <p:spPr/>
        <p:txBody>
          <a:bodyPr/>
          <a:lstStyle/>
          <a:p>
            <a:r>
              <a:rPr lang="en-US"/>
              <a:t>Comme on peut voir, l’information sensible sera protégée si je ne suis pas authentifiée en me redirigeant vers la page “index.php”.</a:t>
            </a:r>
          </a:p>
          <a:p>
            <a:endParaRPr lang="en-US"/>
          </a:p>
          <a:p>
            <a:r>
              <a:rPr lang="en-US"/>
              <a:t>Mais que se passe-t-il si je le change pour ceci (Faute de frappe)</a:t>
            </a:r>
          </a:p>
        </p:txBody>
      </p:sp>
      <p:pic>
        <p:nvPicPr>
          <p:cNvPr id="6" name="Picture 5">
            <a:extLst>
              <a:ext uri="{FF2B5EF4-FFF2-40B4-BE49-F238E27FC236}">
                <a16:creationId xmlns:a16="http://schemas.microsoft.com/office/drawing/2014/main" id="{C693C367-7DAC-49E9-8BBB-C974DD33F42F}"/>
              </a:ext>
            </a:extLst>
          </p:cNvPr>
          <p:cNvPicPr>
            <a:picLocks noChangeAspect="1"/>
          </p:cNvPicPr>
          <p:nvPr>
            <p:custDataLst>
              <p:tags r:id="rId3"/>
            </p:custDataLst>
          </p:nvPr>
        </p:nvPicPr>
        <p:blipFill>
          <a:blip r:embed="rId6"/>
          <a:stretch>
            <a:fillRect/>
          </a:stretch>
        </p:blipFill>
        <p:spPr>
          <a:xfrm>
            <a:off x="944857" y="3985185"/>
            <a:ext cx="5058481" cy="2172003"/>
          </a:xfrm>
          <a:prstGeom prst="rect">
            <a:avLst/>
          </a:prstGeom>
        </p:spPr>
      </p:pic>
      <p:pic>
        <p:nvPicPr>
          <p:cNvPr id="9" name="Picture 8">
            <a:extLst>
              <a:ext uri="{FF2B5EF4-FFF2-40B4-BE49-F238E27FC236}">
                <a16:creationId xmlns:a16="http://schemas.microsoft.com/office/drawing/2014/main" id="{68600337-6C71-4315-9224-4CCFEBC2F2A6}"/>
              </a:ext>
            </a:extLst>
          </p:cNvPr>
          <p:cNvPicPr>
            <a:picLocks noChangeAspect="1"/>
          </p:cNvPicPr>
          <p:nvPr>
            <p:custDataLst>
              <p:tags r:id="rId4"/>
            </p:custDataLst>
          </p:nvPr>
        </p:nvPicPr>
        <p:blipFill>
          <a:blip r:embed="rId7"/>
          <a:stretch>
            <a:fillRect/>
          </a:stretch>
        </p:blipFill>
        <p:spPr>
          <a:xfrm>
            <a:off x="6495853" y="3985185"/>
            <a:ext cx="4220164" cy="1857634"/>
          </a:xfrm>
          <a:prstGeom prst="rect">
            <a:avLst/>
          </a:prstGeom>
        </p:spPr>
      </p:pic>
    </p:spTree>
    <p:extLst>
      <p:ext uri="{BB962C8B-B14F-4D97-AF65-F5344CB8AC3E}">
        <p14:creationId xmlns:p14="http://schemas.microsoft.com/office/powerpoint/2010/main" val="33447327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21539-9634-4774-9881-0275AD4A90F3}"/>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F4CBD820-8846-4D82-93F2-7415FA48A615}"/>
              </a:ext>
            </a:extLst>
          </p:cNvPr>
          <p:cNvSpPr>
            <a:spLocks noGrp="1"/>
          </p:cNvSpPr>
          <p:nvPr>
            <p:ph idx="1"/>
            <p:custDataLst>
              <p:tags r:id="rId2"/>
            </p:custDataLst>
          </p:nvPr>
        </p:nvSpPr>
        <p:spPr/>
        <p:txBody>
          <a:bodyPr/>
          <a:lstStyle/>
          <a:p>
            <a:r>
              <a:rPr lang="en-US"/>
              <a:t>Résultat:</a:t>
            </a:r>
          </a:p>
          <a:p>
            <a:endParaRPr lang="en-US"/>
          </a:p>
          <a:p>
            <a:endParaRPr lang="en-US"/>
          </a:p>
          <a:p>
            <a:endParaRPr lang="en-US"/>
          </a:p>
          <a:p>
            <a:endParaRPr lang="en-US"/>
          </a:p>
          <a:p>
            <a:endParaRPr lang="en-US"/>
          </a:p>
          <a:p>
            <a:endParaRPr lang="en-US"/>
          </a:p>
          <a:p>
            <a:r>
              <a:rPr lang="en-US"/>
              <a:t>Hélas, l’information sensible se fera afficher</a:t>
            </a:r>
          </a:p>
        </p:txBody>
      </p:sp>
      <p:pic>
        <p:nvPicPr>
          <p:cNvPr id="5" name="Picture 4">
            <a:extLst>
              <a:ext uri="{FF2B5EF4-FFF2-40B4-BE49-F238E27FC236}">
                <a16:creationId xmlns:a16="http://schemas.microsoft.com/office/drawing/2014/main" id="{C15700B4-272B-48BC-A38E-34D812EF2725}"/>
              </a:ext>
            </a:extLst>
          </p:cNvPr>
          <p:cNvPicPr>
            <a:picLocks noChangeAspect="1"/>
          </p:cNvPicPr>
          <p:nvPr>
            <p:custDataLst>
              <p:tags r:id="rId3"/>
            </p:custDataLst>
          </p:nvPr>
        </p:nvPicPr>
        <p:blipFill>
          <a:blip r:embed="rId5"/>
          <a:stretch>
            <a:fillRect/>
          </a:stretch>
        </p:blipFill>
        <p:spPr>
          <a:xfrm>
            <a:off x="552450" y="2807348"/>
            <a:ext cx="11087100" cy="1485900"/>
          </a:xfrm>
          <a:prstGeom prst="rect">
            <a:avLst/>
          </a:prstGeom>
        </p:spPr>
      </p:pic>
    </p:spTree>
    <p:extLst>
      <p:ext uri="{BB962C8B-B14F-4D97-AF65-F5344CB8AC3E}">
        <p14:creationId xmlns:p14="http://schemas.microsoft.com/office/powerpoint/2010/main" val="27399547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21539-9634-4774-9881-0275AD4A90F3}"/>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F4CBD820-8846-4D82-93F2-7415FA48A615}"/>
              </a:ext>
            </a:extLst>
          </p:cNvPr>
          <p:cNvSpPr>
            <a:spLocks noGrp="1"/>
          </p:cNvSpPr>
          <p:nvPr>
            <p:ph idx="1"/>
            <p:custDataLst>
              <p:tags r:id="rId2"/>
            </p:custDataLst>
          </p:nvPr>
        </p:nvSpPr>
        <p:spPr/>
        <p:txBody>
          <a:bodyPr/>
          <a:lstStyle/>
          <a:p>
            <a:r>
              <a:rPr lang="en-US"/>
              <a:t>Remplaçons maintenant “include” par “require”</a:t>
            </a:r>
          </a:p>
        </p:txBody>
      </p:sp>
      <p:pic>
        <p:nvPicPr>
          <p:cNvPr id="6" name="Picture 5">
            <a:extLst>
              <a:ext uri="{FF2B5EF4-FFF2-40B4-BE49-F238E27FC236}">
                <a16:creationId xmlns:a16="http://schemas.microsoft.com/office/drawing/2014/main" id="{C487C46B-070E-42A1-9981-B2BDD1AE74E0}"/>
              </a:ext>
            </a:extLst>
          </p:cNvPr>
          <p:cNvPicPr>
            <a:picLocks noChangeAspect="1"/>
          </p:cNvPicPr>
          <p:nvPr>
            <p:custDataLst>
              <p:tags r:id="rId3"/>
            </p:custDataLst>
          </p:nvPr>
        </p:nvPicPr>
        <p:blipFill>
          <a:blip r:embed="rId5"/>
          <a:stretch>
            <a:fillRect/>
          </a:stretch>
        </p:blipFill>
        <p:spPr>
          <a:xfrm>
            <a:off x="1260921" y="2640142"/>
            <a:ext cx="3810532" cy="1857634"/>
          </a:xfrm>
          <a:prstGeom prst="rect">
            <a:avLst/>
          </a:prstGeom>
        </p:spPr>
      </p:pic>
    </p:spTree>
    <p:extLst>
      <p:ext uri="{BB962C8B-B14F-4D97-AF65-F5344CB8AC3E}">
        <p14:creationId xmlns:p14="http://schemas.microsoft.com/office/powerpoint/2010/main" val="35755560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21539-9634-4774-9881-0275AD4A90F3}"/>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F4CBD820-8846-4D82-93F2-7415FA48A615}"/>
              </a:ext>
            </a:extLst>
          </p:cNvPr>
          <p:cNvSpPr>
            <a:spLocks noGrp="1"/>
          </p:cNvSpPr>
          <p:nvPr>
            <p:ph idx="1"/>
            <p:custDataLst>
              <p:tags r:id="rId2"/>
            </p:custDataLst>
          </p:nvPr>
        </p:nvSpPr>
        <p:spPr/>
        <p:txBody>
          <a:bodyPr/>
          <a:lstStyle/>
          <a:p>
            <a:r>
              <a:rPr lang="en-US"/>
              <a:t>Résultat:</a:t>
            </a:r>
          </a:p>
          <a:p>
            <a:endParaRPr lang="en-US"/>
          </a:p>
          <a:p>
            <a:endParaRPr lang="en-US"/>
          </a:p>
          <a:p>
            <a:endParaRPr lang="en-US"/>
          </a:p>
          <a:p>
            <a:endParaRPr lang="en-US"/>
          </a:p>
          <a:p>
            <a:endParaRPr lang="en-US"/>
          </a:p>
          <a:p>
            <a:endParaRPr lang="en-US"/>
          </a:p>
          <a:p>
            <a:r>
              <a:rPr lang="en-US"/>
              <a:t>Une erreur fatale est survenue et a empêché l’affichage de la page. On a donc pu empêcher une faille de sécurité de survenir.</a:t>
            </a:r>
          </a:p>
        </p:txBody>
      </p:sp>
      <p:pic>
        <p:nvPicPr>
          <p:cNvPr id="5" name="Picture 4">
            <a:extLst>
              <a:ext uri="{FF2B5EF4-FFF2-40B4-BE49-F238E27FC236}">
                <a16:creationId xmlns:a16="http://schemas.microsoft.com/office/drawing/2014/main" id="{EDF6784A-3FAC-49AA-BDBE-1773BEDF5475}"/>
              </a:ext>
            </a:extLst>
          </p:cNvPr>
          <p:cNvPicPr>
            <a:picLocks noChangeAspect="1"/>
          </p:cNvPicPr>
          <p:nvPr>
            <p:custDataLst>
              <p:tags r:id="rId3"/>
            </p:custDataLst>
          </p:nvPr>
        </p:nvPicPr>
        <p:blipFill>
          <a:blip r:embed="rId5"/>
          <a:stretch>
            <a:fillRect/>
          </a:stretch>
        </p:blipFill>
        <p:spPr>
          <a:xfrm>
            <a:off x="646111" y="2891807"/>
            <a:ext cx="10602805" cy="1428949"/>
          </a:xfrm>
          <a:prstGeom prst="rect">
            <a:avLst/>
          </a:prstGeom>
        </p:spPr>
      </p:pic>
    </p:spTree>
    <p:extLst>
      <p:ext uri="{BB962C8B-B14F-4D97-AF65-F5344CB8AC3E}">
        <p14:creationId xmlns:p14="http://schemas.microsoft.com/office/powerpoint/2010/main" val="8428354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6B662-97AC-47D4-8E73-946E39181E64}"/>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40D4E37E-2D65-4E69-B35E-5C78D905FC4D}"/>
              </a:ext>
            </a:extLst>
          </p:cNvPr>
          <p:cNvSpPr>
            <a:spLocks noGrp="1"/>
          </p:cNvSpPr>
          <p:nvPr>
            <p:ph idx="1"/>
            <p:custDataLst>
              <p:tags r:id="rId2"/>
            </p:custDataLst>
          </p:nvPr>
        </p:nvSpPr>
        <p:spPr/>
        <p:txBody>
          <a:bodyPr/>
          <a:lstStyle/>
          <a:p>
            <a:r>
              <a:rPr lang="en-US"/>
              <a:t>Voici donc qui termine la section sur la protection d’accès à une page.</a:t>
            </a:r>
          </a:p>
          <a:p>
            <a:endParaRPr lang="en-US"/>
          </a:p>
          <a:p>
            <a:r>
              <a:rPr lang="en-US"/>
              <a:t>Dans la prochaine section, nous verrons comment protéger certaines sections spécifiques (par exemple, un élément de menu qui ne doit être accessible qu’aux administrateurs) </a:t>
            </a:r>
            <a:endParaRPr lang="en-CA"/>
          </a:p>
        </p:txBody>
      </p:sp>
    </p:spTree>
    <p:extLst>
      <p:ext uri="{BB962C8B-B14F-4D97-AF65-F5344CB8AC3E}">
        <p14:creationId xmlns:p14="http://schemas.microsoft.com/office/powerpoint/2010/main" val="28781613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Protection des éléments de la page</a:t>
            </a:r>
            <a:endParaRPr lang="fr-CA" dirty="0"/>
          </a:p>
        </p:txBody>
      </p:sp>
    </p:spTree>
    <p:extLst>
      <p:ext uri="{BB962C8B-B14F-4D97-AF65-F5344CB8AC3E}">
        <p14:creationId xmlns:p14="http://schemas.microsoft.com/office/powerpoint/2010/main" val="1480358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a:t>Dans certains contextes, nous ne voudrons pas protéger une page au complet, mais seulement modifier l’affichage de certains éléments.</a:t>
            </a:r>
          </a:p>
          <a:p>
            <a:r>
              <a:rPr lang="en-US"/>
              <a:t>Par exemple:</a:t>
            </a:r>
          </a:p>
          <a:p>
            <a:pPr lvl="1"/>
            <a:r>
              <a:rPr lang="en-US"/>
              <a:t>Ajouter ou retirer un élément dans le menu</a:t>
            </a:r>
          </a:p>
          <a:p>
            <a:pPr lvl="1"/>
            <a:r>
              <a:rPr lang="en-US"/>
              <a:t>Modifier les colonnes d’un tableau qui seront affichées</a:t>
            </a:r>
          </a:p>
          <a:p>
            <a:pPr lvl="1"/>
            <a:r>
              <a:rPr lang="en-US"/>
              <a:t>Etc.</a:t>
            </a:r>
          </a:p>
          <a:p>
            <a:pPr lvl="1"/>
            <a:endParaRPr lang="en-US"/>
          </a:p>
          <a:p>
            <a:r>
              <a:rPr lang="en-US"/>
              <a:t>Voyons comment faire</a:t>
            </a:r>
          </a:p>
        </p:txBody>
      </p:sp>
    </p:spTree>
    <p:extLst>
      <p:ext uri="{BB962C8B-B14F-4D97-AF65-F5344CB8AC3E}">
        <p14:creationId xmlns:p14="http://schemas.microsoft.com/office/powerpoint/2010/main" val="9466965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a:t>Nous utiliserons une logique similaire à la préséance.</a:t>
            </a:r>
          </a:p>
          <a:p>
            <a:r>
              <a:rPr lang="en-US"/>
              <a:t>Il faut simplement définir qu’un “echo” est conditionnel à l’existence des variables de session, ou encore à la valeur de celle-ci.</a:t>
            </a:r>
          </a:p>
          <a:p>
            <a:endParaRPr lang="en-US"/>
          </a:p>
          <a:p>
            <a:r>
              <a:rPr lang="en-US"/>
              <a:t>Voyons deux exemples</a:t>
            </a:r>
          </a:p>
        </p:txBody>
      </p:sp>
    </p:spTree>
    <p:extLst>
      <p:ext uri="{BB962C8B-B14F-4D97-AF65-F5344CB8AC3E}">
        <p14:creationId xmlns:p14="http://schemas.microsoft.com/office/powerpoint/2010/main" val="2512247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B36F9-886B-4C3B-8E07-6E94067E6BFF}"/>
              </a:ext>
            </a:extLst>
          </p:cNvPr>
          <p:cNvSpPr>
            <a:spLocks noGrp="1"/>
          </p:cNvSpPr>
          <p:nvPr>
            <p:ph type="title"/>
            <p:custDataLst>
              <p:tags r:id="rId1"/>
            </p:custDataLst>
          </p:nvPr>
        </p:nvSpPr>
        <p:spPr/>
        <p:txBody>
          <a:bodyPr/>
          <a:lstStyle/>
          <a:p>
            <a:r>
              <a:rPr lang="en-US"/>
              <a:t>La gestion des sessions</a:t>
            </a:r>
            <a:endParaRPr lang="en-CA"/>
          </a:p>
        </p:txBody>
      </p:sp>
      <p:sp>
        <p:nvSpPr>
          <p:cNvPr id="3" name="Content Placeholder 2">
            <a:extLst>
              <a:ext uri="{FF2B5EF4-FFF2-40B4-BE49-F238E27FC236}">
                <a16:creationId xmlns:a16="http://schemas.microsoft.com/office/drawing/2014/main" id="{21BD848F-36F7-4214-B9A3-F05F380C1232}"/>
              </a:ext>
            </a:extLst>
          </p:cNvPr>
          <p:cNvSpPr>
            <a:spLocks noGrp="1"/>
          </p:cNvSpPr>
          <p:nvPr>
            <p:ph idx="1"/>
            <p:custDataLst>
              <p:tags r:id="rId2"/>
            </p:custDataLst>
          </p:nvPr>
        </p:nvSpPr>
        <p:spPr/>
        <p:txBody>
          <a:bodyPr/>
          <a:lstStyle/>
          <a:p>
            <a:r>
              <a:rPr lang="en-US" dirty="0" err="1"/>
              <a:t>Jusqu’ici</a:t>
            </a:r>
            <a:r>
              <a:rPr lang="en-US" dirty="0"/>
              <a:t>, nous </a:t>
            </a:r>
            <a:r>
              <a:rPr lang="en-US" dirty="0" err="1"/>
              <a:t>avons</a:t>
            </a:r>
            <a:r>
              <a:rPr lang="en-US" dirty="0"/>
              <a:t> </a:t>
            </a:r>
            <a:r>
              <a:rPr lang="en-US" dirty="0" err="1"/>
              <a:t>développé</a:t>
            </a:r>
            <a:r>
              <a:rPr lang="en-US" dirty="0"/>
              <a:t> des applications qui </a:t>
            </a:r>
            <a:r>
              <a:rPr lang="en-US" dirty="0" err="1"/>
              <a:t>permettent</a:t>
            </a:r>
            <a:r>
              <a:rPr lang="en-US" dirty="0"/>
              <a:t> à </a:t>
            </a:r>
            <a:r>
              <a:rPr lang="en-US" dirty="0" err="1"/>
              <a:t>l’utilisateur</a:t>
            </a:r>
            <a:r>
              <a:rPr lang="en-US" dirty="0"/>
              <a:t> </a:t>
            </a:r>
            <a:r>
              <a:rPr lang="en-US" dirty="0" err="1"/>
              <a:t>d’effectuer</a:t>
            </a:r>
            <a:r>
              <a:rPr lang="en-US" dirty="0"/>
              <a:t> des </a:t>
            </a:r>
            <a:r>
              <a:rPr lang="en-US" dirty="0" err="1"/>
              <a:t>opérations</a:t>
            </a:r>
            <a:r>
              <a:rPr lang="en-US" dirty="0"/>
              <a:t> sur </a:t>
            </a:r>
            <a:r>
              <a:rPr lang="en-US" dirty="0" err="1"/>
              <a:t>une</a:t>
            </a:r>
            <a:r>
              <a:rPr lang="en-US" dirty="0"/>
              <a:t> base de données.</a:t>
            </a:r>
          </a:p>
          <a:p>
            <a:r>
              <a:rPr lang="en-US" dirty="0" err="1"/>
              <a:t>Toutefois</a:t>
            </a:r>
            <a:r>
              <a:rPr lang="en-US" dirty="0"/>
              <a:t>, la </a:t>
            </a:r>
            <a:r>
              <a:rPr lang="en-US" dirty="0" err="1"/>
              <a:t>plupart</a:t>
            </a:r>
            <a:r>
              <a:rPr lang="en-US" dirty="0"/>
              <a:t> des applications </a:t>
            </a:r>
            <a:r>
              <a:rPr lang="en-US" dirty="0" err="1"/>
              <a:t>modernes</a:t>
            </a:r>
            <a:r>
              <a:rPr lang="en-US" dirty="0"/>
              <a:t> </a:t>
            </a:r>
            <a:r>
              <a:rPr lang="en-US" dirty="0" err="1"/>
              <a:t>utilisent</a:t>
            </a:r>
            <a:r>
              <a:rPr lang="en-US" dirty="0"/>
              <a:t> un </a:t>
            </a:r>
            <a:r>
              <a:rPr lang="en-US" dirty="0" err="1"/>
              <a:t>élément</a:t>
            </a:r>
            <a:r>
              <a:rPr lang="en-US" dirty="0"/>
              <a:t> que nous </a:t>
            </a:r>
            <a:r>
              <a:rPr lang="en-US" dirty="0" err="1"/>
              <a:t>n’avons</a:t>
            </a:r>
            <a:r>
              <a:rPr lang="en-US" dirty="0"/>
              <a:t> pas </a:t>
            </a:r>
            <a:r>
              <a:rPr lang="en-US" dirty="0" err="1"/>
              <a:t>couvert</a:t>
            </a:r>
            <a:r>
              <a:rPr lang="en-US" dirty="0"/>
              <a:t> </a:t>
            </a:r>
            <a:r>
              <a:rPr lang="en-US" dirty="0" err="1"/>
              <a:t>jusqu’ici</a:t>
            </a:r>
            <a:r>
              <a:rPr lang="en-US" dirty="0"/>
              <a:t>.</a:t>
            </a:r>
          </a:p>
          <a:p>
            <a:r>
              <a:rPr lang="en-US" dirty="0"/>
              <a:t>Cet </a:t>
            </a:r>
            <a:r>
              <a:rPr lang="en-US" dirty="0" err="1"/>
              <a:t>élément</a:t>
            </a:r>
            <a:r>
              <a:rPr lang="en-US" dirty="0"/>
              <a:t> </a:t>
            </a:r>
            <a:r>
              <a:rPr lang="en-US" dirty="0" err="1"/>
              <a:t>est</a:t>
            </a:r>
            <a:r>
              <a:rPr lang="en-US" dirty="0"/>
              <a:t> la gestion de session, qui </a:t>
            </a:r>
            <a:r>
              <a:rPr lang="en-US" dirty="0" err="1"/>
              <a:t>permettra</a:t>
            </a:r>
            <a:r>
              <a:rPr lang="en-US" dirty="0"/>
              <a:t> </a:t>
            </a:r>
            <a:r>
              <a:rPr lang="en-US" dirty="0" err="1"/>
              <a:t>d’offrir</a:t>
            </a:r>
            <a:r>
              <a:rPr lang="en-US" dirty="0"/>
              <a:t> des </a:t>
            </a:r>
            <a:r>
              <a:rPr lang="en-US" dirty="0" err="1"/>
              <a:t>mécanismes</a:t>
            </a:r>
            <a:r>
              <a:rPr lang="en-US" dirty="0"/>
              <a:t> </a:t>
            </a:r>
            <a:r>
              <a:rPr lang="en-US" dirty="0" err="1"/>
              <a:t>d’authentication</a:t>
            </a:r>
            <a:r>
              <a:rPr lang="en-US" dirty="0"/>
              <a:t> et </a:t>
            </a:r>
            <a:r>
              <a:rPr lang="en-US" dirty="0" err="1"/>
              <a:t>une</a:t>
            </a:r>
            <a:r>
              <a:rPr lang="en-US" dirty="0"/>
              <a:t> conservation des données sur </a:t>
            </a:r>
            <a:r>
              <a:rPr lang="en-US" dirty="0" err="1"/>
              <a:t>l’utilisateur</a:t>
            </a:r>
            <a:r>
              <a:rPr lang="en-US" dirty="0"/>
              <a:t> tout au long de </a:t>
            </a:r>
            <a:r>
              <a:rPr lang="en-US" dirty="0" err="1"/>
              <a:t>sa</a:t>
            </a:r>
            <a:r>
              <a:rPr lang="en-US" dirty="0"/>
              <a:t> navigation sur </a:t>
            </a:r>
            <a:r>
              <a:rPr lang="en-US" dirty="0" err="1"/>
              <a:t>notre</a:t>
            </a:r>
            <a:r>
              <a:rPr lang="en-US" dirty="0"/>
              <a:t> application.</a:t>
            </a:r>
          </a:p>
          <a:p>
            <a:endParaRPr lang="en-US" dirty="0"/>
          </a:p>
          <a:p>
            <a:r>
              <a:rPr lang="en-US" dirty="0" err="1"/>
              <a:t>C’est</a:t>
            </a:r>
            <a:r>
              <a:rPr lang="en-US" dirty="0"/>
              <a:t> </a:t>
            </a:r>
            <a:r>
              <a:rPr lang="en-US" dirty="0" err="1"/>
              <a:t>ce</a:t>
            </a:r>
            <a:r>
              <a:rPr lang="en-US" dirty="0"/>
              <a:t> que nous </a:t>
            </a:r>
            <a:r>
              <a:rPr lang="en-US" dirty="0" err="1"/>
              <a:t>verrons</a:t>
            </a:r>
            <a:r>
              <a:rPr lang="en-US" dirty="0"/>
              <a:t> </a:t>
            </a:r>
            <a:r>
              <a:rPr lang="en-US" dirty="0" err="1"/>
              <a:t>aujourd’hui</a:t>
            </a:r>
            <a:r>
              <a:rPr lang="en-US" dirty="0"/>
              <a:t> </a:t>
            </a:r>
            <a:r>
              <a:rPr lang="en-US" dirty="0" err="1"/>
              <a:t>en</a:t>
            </a:r>
            <a:r>
              <a:rPr lang="en-US" dirty="0"/>
              <a:t> </a:t>
            </a:r>
            <a:r>
              <a:rPr lang="en-US" dirty="0" err="1"/>
              <a:t>utilisant</a:t>
            </a:r>
            <a:r>
              <a:rPr lang="en-US" dirty="0"/>
              <a:t> les variables de session.</a:t>
            </a:r>
          </a:p>
        </p:txBody>
      </p:sp>
    </p:spTree>
    <p:extLst>
      <p:ext uri="{BB962C8B-B14F-4D97-AF65-F5344CB8AC3E}">
        <p14:creationId xmlns:p14="http://schemas.microsoft.com/office/powerpoint/2010/main" val="30203879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a:t>Exemple 1</a:t>
            </a:r>
          </a:p>
        </p:txBody>
      </p:sp>
      <p:pic>
        <p:nvPicPr>
          <p:cNvPr id="7" name="Picture 6">
            <a:extLst>
              <a:ext uri="{FF2B5EF4-FFF2-40B4-BE49-F238E27FC236}">
                <a16:creationId xmlns:a16="http://schemas.microsoft.com/office/drawing/2014/main" id="{D008876D-6F63-4B9A-8F27-3BE005142036}"/>
              </a:ext>
            </a:extLst>
          </p:cNvPr>
          <p:cNvPicPr>
            <a:picLocks noChangeAspect="1"/>
          </p:cNvPicPr>
          <p:nvPr>
            <p:custDataLst>
              <p:tags r:id="rId3"/>
            </p:custDataLst>
          </p:nvPr>
        </p:nvPicPr>
        <p:blipFill>
          <a:blip r:embed="rId5"/>
          <a:stretch>
            <a:fillRect/>
          </a:stretch>
        </p:blipFill>
        <p:spPr>
          <a:xfrm>
            <a:off x="1224450" y="2649343"/>
            <a:ext cx="5544324" cy="2324424"/>
          </a:xfrm>
          <a:prstGeom prst="rect">
            <a:avLst/>
          </a:prstGeom>
        </p:spPr>
      </p:pic>
    </p:spTree>
    <p:extLst>
      <p:ext uri="{BB962C8B-B14F-4D97-AF65-F5344CB8AC3E}">
        <p14:creationId xmlns:p14="http://schemas.microsoft.com/office/powerpoint/2010/main" val="33563854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4BB7-7281-4383-A624-B74E0450F776}"/>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84BB2067-3CBA-402B-830C-043E25A69259}"/>
              </a:ext>
            </a:extLst>
          </p:cNvPr>
          <p:cNvSpPr>
            <a:spLocks noGrp="1"/>
          </p:cNvSpPr>
          <p:nvPr>
            <p:ph idx="1"/>
            <p:custDataLst>
              <p:tags r:id="rId2"/>
            </p:custDataLst>
          </p:nvPr>
        </p:nvSpPr>
        <p:spPr/>
        <p:txBody>
          <a:bodyPr/>
          <a:lstStyle/>
          <a:p>
            <a:r>
              <a:rPr lang="en-US"/>
              <a:t>Exemple 1</a:t>
            </a:r>
          </a:p>
          <a:p>
            <a:pPr marL="0" indent="0">
              <a:buNone/>
            </a:pPr>
            <a:endParaRPr lang="en-US"/>
          </a:p>
          <a:p>
            <a:pPr marL="0" indent="0">
              <a:buNone/>
            </a:pPr>
            <a:r>
              <a:rPr lang="en-US"/>
              <a:t>Dans cet exemple, une partie de la liste ne sera visible uniquement que si la variable de session “id_utilisateur” existe.</a:t>
            </a:r>
          </a:p>
        </p:txBody>
      </p:sp>
    </p:spTree>
    <p:extLst>
      <p:ext uri="{BB962C8B-B14F-4D97-AF65-F5344CB8AC3E}">
        <p14:creationId xmlns:p14="http://schemas.microsoft.com/office/powerpoint/2010/main" val="27585386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571F8-8758-4308-A674-4E92299EB767}"/>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4B4965C0-5E7E-4E78-975E-C50F9D9AE431}"/>
              </a:ext>
            </a:extLst>
          </p:cNvPr>
          <p:cNvSpPr>
            <a:spLocks noGrp="1"/>
          </p:cNvSpPr>
          <p:nvPr>
            <p:ph idx="1"/>
            <p:custDataLst>
              <p:tags r:id="rId2"/>
            </p:custDataLst>
          </p:nvPr>
        </p:nvSpPr>
        <p:spPr/>
        <p:txBody>
          <a:bodyPr/>
          <a:lstStyle/>
          <a:p>
            <a:r>
              <a:rPr lang="en-US"/>
              <a:t>Exemple 2</a:t>
            </a:r>
            <a:endParaRPr lang="en-CA"/>
          </a:p>
        </p:txBody>
      </p:sp>
      <p:pic>
        <p:nvPicPr>
          <p:cNvPr id="5" name="Picture 4">
            <a:extLst>
              <a:ext uri="{FF2B5EF4-FFF2-40B4-BE49-F238E27FC236}">
                <a16:creationId xmlns:a16="http://schemas.microsoft.com/office/drawing/2014/main" id="{7B02E8BE-2377-4B23-92F3-C660397F2073}"/>
              </a:ext>
            </a:extLst>
          </p:cNvPr>
          <p:cNvPicPr>
            <a:picLocks noChangeAspect="1"/>
          </p:cNvPicPr>
          <p:nvPr>
            <p:custDataLst>
              <p:tags r:id="rId3"/>
            </p:custDataLst>
          </p:nvPr>
        </p:nvPicPr>
        <p:blipFill>
          <a:blip r:embed="rId5"/>
          <a:stretch>
            <a:fillRect/>
          </a:stretch>
        </p:blipFill>
        <p:spPr>
          <a:xfrm>
            <a:off x="1256813" y="2759814"/>
            <a:ext cx="5572903" cy="2781688"/>
          </a:xfrm>
          <a:prstGeom prst="rect">
            <a:avLst/>
          </a:prstGeom>
        </p:spPr>
      </p:pic>
    </p:spTree>
    <p:extLst>
      <p:ext uri="{BB962C8B-B14F-4D97-AF65-F5344CB8AC3E}">
        <p14:creationId xmlns:p14="http://schemas.microsoft.com/office/powerpoint/2010/main" val="10443601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571F8-8758-4308-A674-4E92299EB767}"/>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4B4965C0-5E7E-4E78-975E-C50F9D9AE431}"/>
              </a:ext>
            </a:extLst>
          </p:cNvPr>
          <p:cNvSpPr>
            <a:spLocks noGrp="1"/>
          </p:cNvSpPr>
          <p:nvPr>
            <p:ph idx="1"/>
            <p:custDataLst>
              <p:tags r:id="rId2"/>
            </p:custDataLst>
          </p:nvPr>
        </p:nvSpPr>
        <p:spPr/>
        <p:txBody>
          <a:bodyPr/>
          <a:lstStyle/>
          <a:p>
            <a:r>
              <a:rPr lang="en-US"/>
              <a:t>Exemple 2</a:t>
            </a:r>
          </a:p>
          <a:p>
            <a:endParaRPr lang="en-US"/>
          </a:p>
          <a:p>
            <a:pPr marL="0" indent="0">
              <a:buNone/>
            </a:pPr>
            <a:r>
              <a:rPr lang="en-US"/>
              <a:t>Dans cet exemple, nous ne voulons pas vérifier si la session existe, mais plutôt est-ce qu’elle a une valeur en particulier.</a:t>
            </a:r>
          </a:p>
          <a:p>
            <a:pPr marL="0" indent="0">
              <a:buNone/>
            </a:pPr>
            <a:r>
              <a:rPr lang="en-US"/>
              <a:t>Plus précisément, on voulait s’assurer que le type du compte est “admin” afin de procéder à l’affichage de “Panneau administrateur” dans la liste.</a:t>
            </a:r>
          </a:p>
        </p:txBody>
      </p:sp>
    </p:spTree>
    <p:extLst>
      <p:ext uri="{BB962C8B-B14F-4D97-AF65-F5344CB8AC3E}">
        <p14:creationId xmlns:p14="http://schemas.microsoft.com/office/powerpoint/2010/main" val="36952155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08653-D79B-4A0B-A6C3-83BC905BFA55}"/>
              </a:ext>
            </a:extLst>
          </p:cNvPr>
          <p:cNvSpPr>
            <a:spLocks noGrp="1"/>
          </p:cNvSpPr>
          <p:nvPr>
            <p:ph type="title"/>
            <p:custDataLst>
              <p:tags r:id="rId1"/>
            </p:custDataLst>
          </p:nvPr>
        </p:nvSpPr>
        <p:spPr/>
        <p:txBody>
          <a:bodyPr/>
          <a:lstStyle/>
          <a:p>
            <a:r>
              <a:rPr lang="en-US"/>
              <a:t>Protection des pages</a:t>
            </a:r>
            <a:endParaRPr lang="en-CA"/>
          </a:p>
        </p:txBody>
      </p:sp>
      <p:sp>
        <p:nvSpPr>
          <p:cNvPr id="3" name="Content Placeholder 2">
            <a:extLst>
              <a:ext uri="{FF2B5EF4-FFF2-40B4-BE49-F238E27FC236}">
                <a16:creationId xmlns:a16="http://schemas.microsoft.com/office/drawing/2014/main" id="{F6D49B79-D98B-4449-BFA3-E1B2E1E510BA}"/>
              </a:ext>
            </a:extLst>
          </p:cNvPr>
          <p:cNvSpPr>
            <a:spLocks noGrp="1"/>
          </p:cNvSpPr>
          <p:nvPr>
            <p:ph idx="1"/>
            <p:custDataLst>
              <p:tags r:id="rId2"/>
            </p:custDataLst>
          </p:nvPr>
        </p:nvSpPr>
        <p:spPr/>
        <p:txBody>
          <a:bodyPr/>
          <a:lstStyle/>
          <a:p>
            <a:r>
              <a:rPr lang="en-US"/>
              <a:t>Voici donc qui termine notre section sur la protection des pages.</a:t>
            </a:r>
          </a:p>
          <a:p>
            <a:endParaRPr lang="en-US"/>
          </a:p>
          <a:p>
            <a:r>
              <a:rPr lang="en-US"/>
              <a:t>Dans la prochaine section, nous verrons le mécanisme de déconnexion des sessions créée plus tôt.</a:t>
            </a:r>
            <a:endParaRPr lang="en-CA"/>
          </a:p>
        </p:txBody>
      </p:sp>
    </p:spTree>
    <p:extLst>
      <p:ext uri="{BB962C8B-B14F-4D97-AF65-F5344CB8AC3E}">
        <p14:creationId xmlns:p14="http://schemas.microsoft.com/office/powerpoint/2010/main" val="2024609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Mécanisme de déconnexion</a:t>
            </a:r>
            <a:endParaRPr lang="fr-CA" dirty="0"/>
          </a:p>
        </p:txBody>
      </p:sp>
    </p:spTree>
    <p:extLst>
      <p:ext uri="{BB962C8B-B14F-4D97-AF65-F5344CB8AC3E}">
        <p14:creationId xmlns:p14="http://schemas.microsoft.com/office/powerpoint/2010/main" val="4127569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73569-6E8F-4E15-8148-9B0F31109F34}"/>
              </a:ext>
            </a:extLst>
          </p:cNvPr>
          <p:cNvSpPr>
            <a:spLocks noGrp="1"/>
          </p:cNvSpPr>
          <p:nvPr>
            <p:ph type="title"/>
            <p:custDataLst>
              <p:tags r:id="rId1"/>
            </p:custDataLst>
          </p:nvPr>
        </p:nvSpPr>
        <p:spPr/>
        <p:txBody>
          <a:bodyPr/>
          <a:lstStyle/>
          <a:p>
            <a:r>
              <a:rPr lang="en-US"/>
              <a:t>Mécanisme de déconnexion</a:t>
            </a:r>
            <a:endParaRPr lang="en-CA"/>
          </a:p>
        </p:txBody>
      </p:sp>
      <p:sp>
        <p:nvSpPr>
          <p:cNvPr id="3" name="Content Placeholder 2">
            <a:extLst>
              <a:ext uri="{FF2B5EF4-FFF2-40B4-BE49-F238E27FC236}">
                <a16:creationId xmlns:a16="http://schemas.microsoft.com/office/drawing/2014/main" id="{E57C8A5E-2B12-466E-883B-A5DE4973E3AD}"/>
              </a:ext>
            </a:extLst>
          </p:cNvPr>
          <p:cNvSpPr>
            <a:spLocks noGrp="1"/>
          </p:cNvSpPr>
          <p:nvPr>
            <p:ph idx="1"/>
            <p:custDataLst>
              <p:tags r:id="rId2"/>
            </p:custDataLst>
          </p:nvPr>
        </p:nvSpPr>
        <p:spPr/>
        <p:txBody>
          <a:bodyPr/>
          <a:lstStyle/>
          <a:p>
            <a:r>
              <a:rPr lang="en-US"/>
              <a:t>Le mécanisme de déconnexion permet d’offrir un bouton à l’utilisateur lui permettant de quitter votre application tout en s’assurant qu’il n’est plus “connecté”.</a:t>
            </a:r>
          </a:p>
          <a:p>
            <a:endParaRPr lang="en-US"/>
          </a:p>
          <a:p>
            <a:r>
              <a:rPr lang="en-US"/>
              <a:t>Pour se faire, nous devrons créer une page qui sera responsable de détruire la session en cours.</a:t>
            </a:r>
          </a:p>
          <a:p>
            <a:endParaRPr lang="en-US"/>
          </a:p>
          <a:p>
            <a:endParaRPr lang="en-CA"/>
          </a:p>
        </p:txBody>
      </p:sp>
    </p:spTree>
    <p:extLst>
      <p:ext uri="{BB962C8B-B14F-4D97-AF65-F5344CB8AC3E}">
        <p14:creationId xmlns:p14="http://schemas.microsoft.com/office/powerpoint/2010/main" val="26392100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73569-6E8F-4E15-8148-9B0F31109F34}"/>
              </a:ext>
            </a:extLst>
          </p:cNvPr>
          <p:cNvSpPr>
            <a:spLocks noGrp="1"/>
          </p:cNvSpPr>
          <p:nvPr>
            <p:ph type="title"/>
            <p:custDataLst>
              <p:tags r:id="rId1"/>
            </p:custDataLst>
          </p:nvPr>
        </p:nvSpPr>
        <p:spPr/>
        <p:txBody>
          <a:bodyPr/>
          <a:lstStyle/>
          <a:p>
            <a:r>
              <a:rPr lang="en-US"/>
              <a:t>Mécanisme de déconnexion</a:t>
            </a:r>
            <a:endParaRPr lang="en-CA"/>
          </a:p>
        </p:txBody>
      </p:sp>
      <p:sp>
        <p:nvSpPr>
          <p:cNvPr id="3" name="Content Placeholder 2">
            <a:extLst>
              <a:ext uri="{FF2B5EF4-FFF2-40B4-BE49-F238E27FC236}">
                <a16:creationId xmlns:a16="http://schemas.microsoft.com/office/drawing/2014/main" id="{E57C8A5E-2B12-466E-883B-A5DE4973E3AD}"/>
              </a:ext>
            </a:extLst>
          </p:cNvPr>
          <p:cNvSpPr>
            <a:spLocks noGrp="1"/>
          </p:cNvSpPr>
          <p:nvPr>
            <p:ph idx="1"/>
            <p:custDataLst>
              <p:tags r:id="rId2"/>
            </p:custDataLst>
          </p:nvPr>
        </p:nvSpPr>
        <p:spPr/>
        <p:txBody>
          <a:bodyPr/>
          <a:lstStyle/>
          <a:p>
            <a:r>
              <a:rPr lang="en-US"/>
              <a:t>La logique est donc la suivante:</a:t>
            </a:r>
          </a:p>
          <a:p>
            <a:pPr lvl="1"/>
            <a:r>
              <a:rPr lang="en-US"/>
              <a:t>Charger une page de déconnexion</a:t>
            </a:r>
          </a:p>
          <a:p>
            <a:pPr lvl="1"/>
            <a:r>
              <a:rPr lang="en-US"/>
              <a:t>La page de déconnexion détruit la session en cours</a:t>
            </a:r>
          </a:p>
          <a:p>
            <a:pPr lvl="1"/>
            <a:r>
              <a:rPr lang="en-US"/>
              <a:t>L’utilisateur est redirigé vers la page d’accueil du site ou le formulaire de connexion.</a:t>
            </a:r>
          </a:p>
          <a:p>
            <a:pPr lvl="1"/>
            <a:endParaRPr lang="en-US"/>
          </a:p>
        </p:txBody>
      </p:sp>
    </p:spTree>
    <p:extLst>
      <p:ext uri="{BB962C8B-B14F-4D97-AF65-F5344CB8AC3E}">
        <p14:creationId xmlns:p14="http://schemas.microsoft.com/office/powerpoint/2010/main" val="33366209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73569-6E8F-4E15-8148-9B0F31109F34}"/>
              </a:ext>
            </a:extLst>
          </p:cNvPr>
          <p:cNvSpPr>
            <a:spLocks noGrp="1"/>
          </p:cNvSpPr>
          <p:nvPr>
            <p:ph type="title"/>
            <p:custDataLst>
              <p:tags r:id="rId1"/>
            </p:custDataLst>
          </p:nvPr>
        </p:nvSpPr>
        <p:spPr/>
        <p:txBody>
          <a:bodyPr/>
          <a:lstStyle/>
          <a:p>
            <a:r>
              <a:rPr lang="en-US"/>
              <a:t>Mécanisme de déconnexion</a:t>
            </a:r>
            <a:endParaRPr lang="en-CA"/>
          </a:p>
        </p:txBody>
      </p:sp>
      <p:sp>
        <p:nvSpPr>
          <p:cNvPr id="3" name="Content Placeholder 2">
            <a:extLst>
              <a:ext uri="{FF2B5EF4-FFF2-40B4-BE49-F238E27FC236}">
                <a16:creationId xmlns:a16="http://schemas.microsoft.com/office/drawing/2014/main" id="{E57C8A5E-2B12-466E-883B-A5DE4973E3AD}"/>
              </a:ext>
            </a:extLst>
          </p:cNvPr>
          <p:cNvSpPr>
            <a:spLocks noGrp="1"/>
          </p:cNvSpPr>
          <p:nvPr>
            <p:ph idx="1"/>
            <p:custDataLst>
              <p:tags r:id="rId2"/>
            </p:custDataLst>
          </p:nvPr>
        </p:nvSpPr>
        <p:spPr/>
        <p:txBody>
          <a:bodyPr/>
          <a:lstStyle/>
          <a:p>
            <a:r>
              <a:rPr lang="en-US"/>
              <a:t>Lien de déconnexion</a:t>
            </a:r>
          </a:p>
          <a:p>
            <a:endParaRPr lang="en-US"/>
          </a:p>
          <a:p>
            <a:endParaRPr lang="en-US"/>
          </a:p>
          <a:p>
            <a:endParaRPr lang="en-US"/>
          </a:p>
          <a:p>
            <a:endParaRPr lang="en-US"/>
          </a:p>
          <a:p>
            <a:endParaRPr lang="en-US"/>
          </a:p>
          <a:p>
            <a:endParaRPr lang="en-US"/>
          </a:p>
          <a:p>
            <a:endParaRPr lang="en-US"/>
          </a:p>
          <a:p>
            <a:r>
              <a:rPr lang="en-US"/>
              <a:t>On peut s’imaginer que le lien “Déconnexion” sert à sortir de l’application</a:t>
            </a:r>
            <a:endParaRPr lang="en-CA"/>
          </a:p>
        </p:txBody>
      </p:sp>
      <p:pic>
        <p:nvPicPr>
          <p:cNvPr id="5" name="Picture 4">
            <a:extLst>
              <a:ext uri="{FF2B5EF4-FFF2-40B4-BE49-F238E27FC236}">
                <a16:creationId xmlns:a16="http://schemas.microsoft.com/office/drawing/2014/main" id="{AD4C8CCD-D05E-41A7-8C74-183F1312D67E}"/>
              </a:ext>
            </a:extLst>
          </p:cNvPr>
          <p:cNvPicPr>
            <a:picLocks noChangeAspect="1"/>
          </p:cNvPicPr>
          <p:nvPr>
            <p:custDataLst>
              <p:tags r:id="rId3"/>
            </p:custDataLst>
          </p:nvPr>
        </p:nvPicPr>
        <p:blipFill>
          <a:blip r:embed="rId6"/>
          <a:stretch>
            <a:fillRect/>
          </a:stretch>
        </p:blipFill>
        <p:spPr>
          <a:xfrm>
            <a:off x="1161128" y="2690673"/>
            <a:ext cx="8830907" cy="685896"/>
          </a:xfrm>
          <a:prstGeom prst="rect">
            <a:avLst/>
          </a:prstGeom>
        </p:spPr>
      </p:pic>
      <p:pic>
        <p:nvPicPr>
          <p:cNvPr id="9" name="Picture 8">
            <a:extLst>
              <a:ext uri="{FF2B5EF4-FFF2-40B4-BE49-F238E27FC236}">
                <a16:creationId xmlns:a16="http://schemas.microsoft.com/office/drawing/2014/main" id="{C4996D12-2C36-4143-9134-7B02A28C53DA}"/>
              </a:ext>
            </a:extLst>
          </p:cNvPr>
          <p:cNvPicPr>
            <a:picLocks noChangeAspect="1"/>
          </p:cNvPicPr>
          <p:nvPr>
            <p:custDataLst>
              <p:tags r:id="rId4"/>
            </p:custDataLst>
          </p:nvPr>
        </p:nvPicPr>
        <p:blipFill>
          <a:blip r:embed="rId7"/>
          <a:stretch>
            <a:fillRect/>
          </a:stretch>
        </p:blipFill>
        <p:spPr>
          <a:xfrm>
            <a:off x="1161128" y="3786255"/>
            <a:ext cx="4753638" cy="1533739"/>
          </a:xfrm>
          <a:prstGeom prst="rect">
            <a:avLst/>
          </a:prstGeom>
        </p:spPr>
      </p:pic>
    </p:spTree>
    <p:extLst>
      <p:ext uri="{BB962C8B-B14F-4D97-AF65-F5344CB8AC3E}">
        <p14:creationId xmlns:p14="http://schemas.microsoft.com/office/powerpoint/2010/main" val="23065455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73569-6E8F-4E15-8148-9B0F31109F34}"/>
              </a:ext>
            </a:extLst>
          </p:cNvPr>
          <p:cNvSpPr>
            <a:spLocks noGrp="1"/>
          </p:cNvSpPr>
          <p:nvPr>
            <p:ph type="title"/>
            <p:custDataLst>
              <p:tags r:id="rId1"/>
            </p:custDataLst>
          </p:nvPr>
        </p:nvSpPr>
        <p:spPr/>
        <p:txBody>
          <a:bodyPr/>
          <a:lstStyle/>
          <a:p>
            <a:r>
              <a:rPr lang="en-US"/>
              <a:t>Mécanisme de déconnexion</a:t>
            </a:r>
            <a:endParaRPr lang="en-CA"/>
          </a:p>
        </p:txBody>
      </p:sp>
      <p:sp>
        <p:nvSpPr>
          <p:cNvPr id="3" name="Content Placeholder 2">
            <a:extLst>
              <a:ext uri="{FF2B5EF4-FFF2-40B4-BE49-F238E27FC236}">
                <a16:creationId xmlns:a16="http://schemas.microsoft.com/office/drawing/2014/main" id="{E57C8A5E-2B12-466E-883B-A5DE4973E3AD}"/>
              </a:ext>
            </a:extLst>
          </p:cNvPr>
          <p:cNvSpPr>
            <a:spLocks noGrp="1"/>
          </p:cNvSpPr>
          <p:nvPr>
            <p:ph idx="1"/>
            <p:custDataLst>
              <p:tags r:id="rId2"/>
            </p:custDataLst>
          </p:nvPr>
        </p:nvSpPr>
        <p:spPr/>
        <p:txBody>
          <a:bodyPr>
            <a:normAutofit fontScale="92500" lnSpcReduction="10000"/>
          </a:bodyPr>
          <a:lstStyle/>
          <a:p>
            <a:r>
              <a:rPr lang="en-US"/>
              <a:t>Page de déconnexion</a:t>
            </a:r>
          </a:p>
          <a:p>
            <a:endParaRPr lang="en-US"/>
          </a:p>
          <a:p>
            <a:endParaRPr lang="en-US"/>
          </a:p>
          <a:p>
            <a:endParaRPr lang="en-US"/>
          </a:p>
          <a:p>
            <a:endParaRPr lang="en-US"/>
          </a:p>
          <a:p>
            <a:endParaRPr lang="en-US"/>
          </a:p>
          <a:p>
            <a:endParaRPr lang="en-US"/>
          </a:p>
          <a:p>
            <a:r>
              <a:rPr lang="en-US"/>
              <a:t>La page de déconnexion sert à détruire notre session et à nous rediriger vers une page d’accueil.</a:t>
            </a:r>
          </a:p>
          <a:p>
            <a:r>
              <a:rPr lang="en-US"/>
              <a:t>Puisque la session est détruite, nous ne pourrons plus voir les pages protégées jusqu’à ce que nous fassions une nouvelle authentication.</a:t>
            </a:r>
            <a:endParaRPr lang="en-CA"/>
          </a:p>
        </p:txBody>
      </p:sp>
      <p:pic>
        <p:nvPicPr>
          <p:cNvPr id="5" name="Picture 4">
            <a:extLst>
              <a:ext uri="{FF2B5EF4-FFF2-40B4-BE49-F238E27FC236}">
                <a16:creationId xmlns:a16="http://schemas.microsoft.com/office/drawing/2014/main" id="{16381D1D-2933-435C-92AA-BAC4FD23732C}"/>
              </a:ext>
            </a:extLst>
          </p:cNvPr>
          <p:cNvPicPr>
            <a:picLocks noChangeAspect="1"/>
          </p:cNvPicPr>
          <p:nvPr>
            <p:custDataLst>
              <p:tags r:id="rId3"/>
            </p:custDataLst>
          </p:nvPr>
        </p:nvPicPr>
        <p:blipFill>
          <a:blip r:embed="rId5"/>
          <a:stretch>
            <a:fillRect/>
          </a:stretch>
        </p:blipFill>
        <p:spPr>
          <a:xfrm>
            <a:off x="1218048" y="2716236"/>
            <a:ext cx="4001058" cy="1962424"/>
          </a:xfrm>
          <a:prstGeom prst="rect">
            <a:avLst/>
          </a:prstGeom>
        </p:spPr>
      </p:pic>
    </p:spTree>
    <p:extLst>
      <p:ext uri="{BB962C8B-B14F-4D97-AF65-F5344CB8AC3E}">
        <p14:creationId xmlns:p14="http://schemas.microsoft.com/office/powerpoint/2010/main" val="2907077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B36F9-886B-4C3B-8E07-6E94067E6BFF}"/>
              </a:ext>
            </a:extLst>
          </p:cNvPr>
          <p:cNvSpPr>
            <a:spLocks noGrp="1"/>
          </p:cNvSpPr>
          <p:nvPr>
            <p:ph type="title"/>
            <p:custDataLst>
              <p:tags r:id="rId1"/>
            </p:custDataLst>
          </p:nvPr>
        </p:nvSpPr>
        <p:spPr/>
        <p:txBody>
          <a:bodyPr/>
          <a:lstStyle/>
          <a:p>
            <a:r>
              <a:rPr lang="en-US"/>
              <a:t>La gestion des sessions</a:t>
            </a:r>
            <a:endParaRPr lang="en-CA"/>
          </a:p>
        </p:txBody>
      </p:sp>
      <p:sp>
        <p:nvSpPr>
          <p:cNvPr id="3" name="Content Placeholder 2">
            <a:extLst>
              <a:ext uri="{FF2B5EF4-FFF2-40B4-BE49-F238E27FC236}">
                <a16:creationId xmlns:a16="http://schemas.microsoft.com/office/drawing/2014/main" id="{21BD848F-36F7-4214-B9A3-F05F380C1232}"/>
              </a:ext>
            </a:extLst>
          </p:cNvPr>
          <p:cNvSpPr>
            <a:spLocks noGrp="1"/>
          </p:cNvSpPr>
          <p:nvPr>
            <p:ph idx="1"/>
            <p:custDataLst>
              <p:tags r:id="rId2"/>
            </p:custDataLst>
          </p:nvPr>
        </p:nvSpPr>
        <p:spPr/>
        <p:txBody>
          <a:bodyPr/>
          <a:lstStyle/>
          <a:p>
            <a:r>
              <a:rPr lang="en-US"/>
              <a:t>Dans le cours, nous verrons donc</a:t>
            </a:r>
          </a:p>
          <a:p>
            <a:pPr lvl="1"/>
            <a:r>
              <a:rPr lang="en-US"/>
              <a:t>Introduction aux variables de session</a:t>
            </a:r>
          </a:p>
          <a:p>
            <a:pPr lvl="1"/>
            <a:r>
              <a:rPr lang="en-US"/>
              <a:t>La syntaxe</a:t>
            </a:r>
          </a:p>
          <a:p>
            <a:pPr lvl="1"/>
            <a:r>
              <a:rPr lang="en-US"/>
              <a:t>Les stratégies de gestion des sessions</a:t>
            </a:r>
          </a:p>
          <a:p>
            <a:pPr lvl="2"/>
            <a:r>
              <a:rPr lang="en-US"/>
              <a:t>Authentification et création de sessions</a:t>
            </a:r>
          </a:p>
          <a:p>
            <a:pPr lvl="2"/>
            <a:r>
              <a:rPr lang="en-US"/>
              <a:t>Protection des pages</a:t>
            </a:r>
          </a:p>
          <a:p>
            <a:pPr lvl="2"/>
            <a:r>
              <a:rPr lang="en-US"/>
              <a:t>Mécanismes de déconnexion</a:t>
            </a:r>
          </a:p>
          <a:p>
            <a:pPr lvl="1"/>
            <a:r>
              <a:rPr lang="en-US"/>
              <a:t>Conclusion</a:t>
            </a:r>
            <a:endParaRPr lang="en-CA"/>
          </a:p>
        </p:txBody>
      </p:sp>
    </p:spTree>
    <p:extLst>
      <p:ext uri="{BB962C8B-B14F-4D97-AF65-F5344CB8AC3E}">
        <p14:creationId xmlns:p14="http://schemas.microsoft.com/office/powerpoint/2010/main" val="31410557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73569-6E8F-4E15-8148-9B0F31109F34}"/>
              </a:ext>
            </a:extLst>
          </p:cNvPr>
          <p:cNvSpPr>
            <a:spLocks noGrp="1"/>
          </p:cNvSpPr>
          <p:nvPr>
            <p:ph type="title"/>
            <p:custDataLst>
              <p:tags r:id="rId1"/>
            </p:custDataLst>
          </p:nvPr>
        </p:nvSpPr>
        <p:spPr/>
        <p:txBody>
          <a:bodyPr/>
          <a:lstStyle/>
          <a:p>
            <a:r>
              <a:rPr lang="en-US"/>
              <a:t>Mécanisme de déconnexion</a:t>
            </a:r>
            <a:endParaRPr lang="en-CA"/>
          </a:p>
        </p:txBody>
      </p:sp>
      <p:sp>
        <p:nvSpPr>
          <p:cNvPr id="3" name="Content Placeholder 2">
            <a:extLst>
              <a:ext uri="{FF2B5EF4-FFF2-40B4-BE49-F238E27FC236}">
                <a16:creationId xmlns:a16="http://schemas.microsoft.com/office/drawing/2014/main" id="{E57C8A5E-2B12-466E-883B-A5DE4973E3AD}"/>
              </a:ext>
            </a:extLst>
          </p:cNvPr>
          <p:cNvSpPr>
            <a:spLocks noGrp="1"/>
          </p:cNvSpPr>
          <p:nvPr>
            <p:ph idx="1"/>
            <p:custDataLst>
              <p:tags r:id="rId2"/>
            </p:custDataLst>
          </p:nvPr>
        </p:nvSpPr>
        <p:spPr/>
        <p:txBody>
          <a:bodyPr/>
          <a:lstStyle/>
          <a:p>
            <a:r>
              <a:rPr lang="en-US"/>
              <a:t>Page d’accueil</a:t>
            </a:r>
          </a:p>
          <a:p>
            <a:endParaRPr lang="en-US"/>
          </a:p>
          <a:p>
            <a:endParaRPr lang="en-US"/>
          </a:p>
          <a:p>
            <a:endParaRPr lang="en-US"/>
          </a:p>
          <a:p>
            <a:endParaRPr lang="en-US"/>
          </a:p>
          <a:p>
            <a:endParaRPr lang="en-US"/>
          </a:p>
          <a:p>
            <a:endParaRPr lang="en-US"/>
          </a:p>
          <a:p>
            <a:r>
              <a:rPr lang="en-CA"/>
              <a:t>Et nous voici redirigés vers la page d’accueil du site.</a:t>
            </a:r>
            <a:endParaRPr lang="en-US"/>
          </a:p>
        </p:txBody>
      </p:sp>
      <p:pic>
        <p:nvPicPr>
          <p:cNvPr id="5" name="Picture 4">
            <a:extLst>
              <a:ext uri="{FF2B5EF4-FFF2-40B4-BE49-F238E27FC236}">
                <a16:creationId xmlns:a16="http://schemas.microsoft.com/office/drawing/2014/main" id="{D2195F62-01E4-481C-85CC-771F02676819}"/>
              </a:ext>
            </a:extLst>
          </p:cNvPr>
          <p:cNvPicPr>
            <a:picLocks noChangeAspect="1"/>
          </p:cNvPicPr>
          <p:nvPr>
            <p:custDataLst>
              <p:tags r:id="rId3"/>
            </p:custDataLst>
          </p:nvPr>
        </p:nvPicPr>
        <p:blipFill>
          <a:blip r:embed="rId5"/>
          <a:stretch>
            <a:fillRect/>
          </a:stretch>
        </p:blipFill>
        <p:spPr>
          <a:xfrm>
            <a:off x="1267467" y="2735502"/>
            <a:ext cx="5210902" cy="1991003"/>
          </a:xfrm>
          <a:prstGeom prst="rect">
            <a:avLst/>
          </a:prstGeom>
        </p:spPr>
      </p:pic>
    </p:spTree>
    <p:extLst>
      <p:ext uri="{BB962C8B-B14F-4D97-AF65-F5344CB8AC3E}">
        <p14:creationId xmlns:p14="http://schemas.microsoft.com/office/powerpoint/2010/main" val="23418810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45894-5DBB-40C8-AA71-0856858C851A}"/>
              </a:ext>
            </a:extLst>
          </p:cNvPr>
          <p:cNvSpPr>
            <a:spLocks noGrp="1"/>
          </p:cNvSpPr>
          <p:nvPr>
            <p:ph type="title"/>
            <p:custDataLst>
              <p:tags r:id="rId1"/>
            </p:custDataLst>
          </p:nvPr>
        </p:nvSpPr>
        <p:spPr/>
        <p:txBody>
          <a:bodyPr/>
          <a:lstStyle/>
          <a:p>
            <a:r>
              <a:rPr lang="en-US"/>
              <a:t>Stratégie de gestion des sessions</a:t>
            </a:r>
            <a:endParaRPr lang="en-CA"/>
          </a:p>
        </p:txBody>
      </p:sp>
      <p:sp>
        <p:nvSpPr>
          <p:cNvPr id="3" name="Content Placeholder 2">
            <a:extLst>
              <a:ext uri="{FF2B5EF4-FFF2-40B4-BE49-F238E27FC236}">
                <a16:creationId xmlns:a16="http://schemas.microsoft.com/office/drawing/2014/main" id="{066DBB1C-3C99-4998-B02A-DE2B88369873}"/>
              </a:ext>
            </a:extLst>
          </p:cNvPr>
          <p:cNvSpPr>
            <a:spLocks noGrp="1"/>
          </p:cNvSpPr>
          <p:nvPr>
            <p:ph idx="1"/>
            <p:custDataLst>
              <p:tags r:id="rId2"/>
            </p:custDataLst>
          </p:nvPr>
        </p:nvSpPr>
        <p:spPr/>
        <p:txBody>
          <a:bodyPr/>
          <a:lstStyle/>
          <a:p>
            <a:r>
              <a:rPr lang="en-US"/>
              <a:t>Voici donc qui termine notre section sur les stratégies de gestion des sessions dans une application.</a:t>
            </a:r>
          </a:p>
          <a:p>
            <a:endParaRPr lang="en-US"/>
          </a:p>
        </p:txBody>
      </p:sp>
    </p:spTree>
    <p:extLst>
      <p:ext uri="{BB962C8B-B14F-4D97-AF65-F5344CB8AC3E}">
        <p14:creationId xmlns:p14="http://schemas.microsoft.com/office/powerpoint/2010/main" val="36121453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22F55-8DE8-46ED-8E00-6169ED7DC6C2}"/>
              </a:ext>
            </a:extLst>
          </p:cNvPr>
          <p:cNvSpPr>
            <a:spLocks noGrp="1"/>
          </p:cNvSpPr>
          <p:nvPr>
            <p:ph type="title"/>
            <p:custDataLst>
              <p:tags r:id="rId1"/>
            </p:custDataLst>
          </p:nvPr>
        </p:nvSpPr>
        <p:spPr>
          <a:xfrm>
            <a:off x="3562524" y="2692578"/>
            <a:ext cx="4077050" cy="956633"/>
          </a:xfrm>
        </p:spPr>
        <p:txBody>
          <a:bodyPr/>
          <a:lstStyle/>
          <a:p>
            <a:r>
              <a:rPr lang="fr-CA"/>
              <a:t>Démonstration </a:t>
            </a:r>
            <a:endParaRPr lang="fr-CA" dirty="0"/>
          </a:p>
        </p:txBody>
      </p:sp>
    </p:spTree>
    <p:extLst>
      <p:ext uri="{BB962C8B-B14F-4D97-AF65-F5344CB8AC3E}">
        <p14:creationId xmlns:p14="http://schemas.microsoft.com/office/powerpoint/2010/main" val="23964143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22F55-8DE8-46ED-8E00-6169ED7DC6C2}"/>
              </a:ext>
            </a:extLst>
          </p:cNvPr>
          <p:cNvSpPr>
            <a:spLocks noGrp="1"/>
          </p:cNvSpPr>
          <p:nvPr>
            <p:ph type="title"/>
            <p:custDataLst>
              <p:tags r:id="rId1"/>
            </p:custDataLst>
          </p:nvPr>
        </p:nvSpPr>
        <p:spPr>
          <a:xfrm>
            <a:off x="646111" y="2591910"/>
            <a:ext cx="9404723" cy="1400530"/>
          </a:xfrm>
        </p:spPr>
        <p:txBody>
          <a:bodyPr/>
          <a:lstStyle/>
          <a:p>
            <a:r>
              <a:rPr lang="fr-CA" dirty="0"/>
              <a:t>Conclusion</a:t>
            </a:r>
          </a:p>
        </p:txBody>
      </p:sp>
    </p:spTree>
    <p:extLst>
      <p:ext uri="{BB962C8B-B14F-4D97-AF65-F5344CB8AC3E}">
        <p14:creationId xmlns:p14="http://schemas.microsoft.com/office/powerpoint/2010/main" val="37777380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054B6-0A0E-4E35-9981-F9FEE8C3FA22}"/>
              </a:ext>
            </a:extLst>
          </p:cNvPr>
          <p:cNvSpPr>
            <a:spLocks noGrp="1"/>
          </p:cNvSpPr>
          <p:nvPr>
            <p:ph type="title"/>
            <p:custDataLst>
              <p:tags r:id="rId1"/>
            </p:custDataLst>
          </p:nvPr>
        </p:nvSpPr>
        <p:spPr/>
        <p:txBody>
          <a:bodyPr/>
          <a:lstStyle/>
          <a:p>
            <a:r>
              <a:rPr lang="en-US" dirty="0"/>
              <a:t>Conclusion</a:t>
            </a:r>
            <a:endParaRPr lang="en-CA" dirty="0"/>
          </a:p>
        </p:txBody>
      </p:sp>
      <p:sp>
        <p:nvSpPr>
          <p:cNvPr id="3" name="Content Placeholder 2">
            <a:extLst>
              <a:ext uri="{FF2B5EF4-FFF2-40B4-BE49-F238E27FC236}">
                <a16:creationId xmlns:a16="http://schemas.microsoft.com/office/drawing/2014/main" id="{66601814-70AF-4FA1-9043-43922AB5ED51}"/>
              </a:ext>
            </a:extLst>
          </p:cNvPr>
          <p:cNvSpPr>
            <a:spLocks noGrp="1"/>
          </p:cNvSpPr>
          <p:nvPr>
            <p:ph idx="1"/>
            <p:custDataLst>
              <p:tags r:id="rId2"/>
            </p:custDataLst>
          </p:nvPr>
        </p:nvSpPr>
        <p:spPr/>
        <p:txBody>
          <a:bodyPr/>
          <a:lstStyle/>
          <a:p>
            <a:r>
              <a:rPr lang="en-US"/>
              <a:t>En conclusion, PHP permet de créer des zones restreintes dans nos applications en exploitant les variables de session.</a:t>
            </a:r>
          </a:p>
          <a:p>
            <a:endParaRPr lang="en-US"/>
          </a:p>
          <a:p>
            <a:r>
              <a:rPr lang="en-US"/>
              <a:t>Ce genre de mécanismes est utilisé dans la plupart des applications aujourd’hui (Site bancaire, courriel, etc.)</a:t>
            </a:r>
          </a:p>
          <a:p>
            <a:endParaRPr lang="en-US"/>
          </a:p>
          <a:p>
            <a:r>
              <a:rPr lang="en-US"/>
              <a:t>Nous verrons plus en détail certains éléments de sécurité additionnels dans le cours de sécurisation des applications.</a:t>
            </a:r>
          </a:p>
        </p:txBody>
      </p:sp>
    </p:spTree>
    <p:extLst>
      <p:ext uri="{BB962C8B-B14F-4D97-AF65-F5344CB8AC3E}">
        <p14:creationId xmlns:p14="http://schemas.microsoft.com/office/powerpoint/2010/main" val="13249657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22F55-8DE8-46ED-8E00-6169ED7DC6C2}"/>
              </a:ext>
            </a:extLst>
          </p:cNvPr>
          <p:cNvSpPr>
            <a:spLocks noGrp="1"/>
          </p:cNvSpPr>
          <p:nvPr>
            <p:ph type="title"/>
            <p:custDataLst>
              <p:tags r:id="rId1"/>
            </p:custDataLst>
          </p:nvPr>
        </p:nvSpPr>
        <p:spPr>
          <a:xfrm>
            <a:off x="646111" y="2591910"/>
            <a:ext cx="9404723" cy="1400530"/>
          </a:xfrm>
        </p:spPr>
        <p:txBody>
          <a:bodyPr/>
          <a:lstStyle/>
          <a:p>
            <a:r>
              <a:rPr lang="fr-CA" dirty="0"/>
              <a:t>Prochain cours</a:t>
            </a:r>
          </a:p>
        </p:txBody>
      </p:sp>
    </p:spTree>
    <p:extLst>
      <p:ext uri="{BB962C8B-B14F-4D97-AF65-F5344CB8AC3E}">
        <p14:creationId xmlns:p14="http://schemas.microsoft.com/office/powerpoint/2010/main" val="32658284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054B6-0A0E-4E35-9981-F9FEE8C3FA22}"/>
              </a:ext>
            </a:extLst>
          </p:cNvPr>
          <p:cNvSpPr>
            <a:spLocks noGrp="1"/>
          </p:cNvSpPr>
          <p:nvPr>
            <p:ph type="title"/>
            <p:custDataLst>
              <p:tags r:id="rId1"/>
            </p:custDataLst>
          </p:nvPr>
        </p:nvSpPr>
        <p:spPr/>
        <p:txBody>
          <a:bodyPr/>
          <a:lstStyle/>
          <a:p>
            <a:r>
              <a:rPr lang="en-US" dirty="0"/>
              <a:t>Prochain </a:t>
            </a:r>
            <a:r>
              <a:rPr lang="en-US" dirty="0" err="1"/>
              <a:t>cours</a:t>
            </a:r>
            <a:endParaRPr lang="en-CA" dirty="0"/>
          </a:p>
        </p:txBody>
      </p:sp>
      <p:sp>
        <p:nvSpPr>
          <p:cNvPr id="3" name="Content Placeholder 2">
            <a:extLst>
              <a:ext uri="{FF2B5EF4-FFF2-40B4-BE49-F238E27FC236}">
                <a16:creationId xmlns:a16="http://schemas.microsoft.com/office/drawing/2014/main" id="{66601814-70AF-4FA1-9043-43922AB5ED51}"/>
              </a:ext>
            </a:extLst>
          </p:cNvPr>
          <p:cNvSpPr>
            <a:spLocks noGrp="1"/>
          </p:cNvSpPr>
          <p:nvPr>
            <p:ph idx="1"/>
            <p:custDataLst>
              <p:tags r:id="rId2"/>
            </p:custDataLst>
          </p:nvPr>
        </p:nvSpPr>
        <p:spPr/>
        <p:txBody>
          <a:bodyPr/>
          <a:lstStyle/>
          <a:p>
            <a:r>
              <a:rPr lang="en-US" dirty="0"/>
              <a:t>Au prochain </a:t>
            </a:r>
            <a:r>
              <a:rPr lang="en-US" dirty="0" err="1"/>
              <a:t>cours</a:t>
            </a:r>
            <a:r>
              <a:rPr lang="en-US" dirty="0"/>
              <a:t>, nous </a:t>
            </a:r>
            <a:r>
              <a:rPr lang="en-US" dirty="0" err="1"/>
              <a:t>verrons</a:t>
            </a:r>
            <a:r>
              <a:rPr lang="en-US" dirty="0"/>
              <a:t> comment </a:t>
            </a:r>
            <a:r>
              <a:rPr lang="en-US" dirty="0" err="1"/>
              <a:t>utiliser</a:t>
            </a:r>
            <a:r>
              <a:rPr lang="en-US"/>
              <a:t> Laravel</a:t>
            </a:r>
            <a:endParaRPr lang="en-CA" dirty="0"/>
          </a:p>
        </p:txBody>
      </p:sp>
    </p:spTree>
    <p:extLst>
      <p:ext uri="{BB962C8B-B14F-4D97-AF65-F5344CB8AC3E}">
        <p14:creationId xmlns:p14="http://schemas.microsoft.com/office/powerpoint/2010/main" val="19052464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22F55-8DE8-46ED-8E00-6169ED7DC6C2}"/>
              </a:ext>
            </a:extLst>
          </p:cNvPr>
          <p:cNvSpPr>
            <a:spLocks noGrp="1"/>
          </p:cNvSpPr>
          <p:nvPr>
            <p:ph type="title"/>
            <p:custDataLst>
              <p:tags r:id="rId1"/>
            </p:custDataLst>
          </p:nvPr>
        </p:nvSpPr>
        <p:spPr>
          <a:xfrm>
            <a:off x="646111" y="2591910"/>
            <a:ext cx="9404723" cy="1400530"/>
          </a:xfrm>
        </p:spPr>
        <p:txBody>
          <a:bodyPr/>
          <a:lstStyle/>
          <a:p>
            <a:r>
              <a:rPr lang="fr-CA" dirty="0"/>
              <a:t>Questions?</a:t>
            </a:r>
          </a:p>
        </p:txBody>
      </p:sp>
    </p:spTree>
    <p:extLst>
      <p:ext uri="{BB962C8B-B14F-4D97-AF65-F5344CB8AC3E}">
        <p14:creationId xmlns:p14="http://schemas.microsoft.com/office/powerpoint/2010/main" val="21954171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Références</a:t>
            </a:r>
          </a:p>
        </p:txBody>
      </p:sp>
      <p:sp>
        <p:nvSpPr>
          <p:cNvPr id="3" name="Espace réservé du contenu 2"/>
          <p:cNvSpPr>
            <a:spLocks noGrp="1"/>
          </p:cNvSpPr>
          <p:nvPr>
            <p:ph idx="1"/>
            <p:custDataLst>
              <p:tags r:id="rId2"/>
            </p:custDataLst>
          </p:nvPr>
        </p:nvSpPr>
        <p:spPr/>
        <p:txBody>
          <a:bodyPr/>
          <a:lstStyle/>
          <a:p>
            <a:r>
              <a:rPr lang="fr-CA">
                <a:hlinkClick r:id="rId4"/>
              </a:rPr>
              <a:t>https</a:t>
            </a:r>
            <a:r>
              <a:rPr lang="fr-CA" dirty="0">
                <a:hlinkClick r:id="rId4"/>
              </a:rPr>
              <a:t>://www.w3schools.com/php/php_sessions.asp</a:t>
            </a:r>
            <a:endParaRPr lang="fr-CA" dirty="0"/>
          </a:p>
          <a:p>
            <a:endParaRPr lang="fr-CA" dirty="0"/>
          </a:p>
        </p:txBody>
      </p:sp>
    </p:spTree>
    <p:extLst>
      <p:ext uri="{BB962C8B-B14F-4D97-AF65-F5344CB8AC3E}">
        <p14:creationId xmlns:p14="http://schemas.microsoft.com/office/powerpoint/2010/main" val="4230353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A044-B343-4D74-8E29-75BC83BF0D69}"/>
              </a:ext>
            </a:extLst>
          </p:cNvPr>
          <p:cNvSpPr>
            <a:spLocks noGrp="1"/>
          </p:cNvSpPr>
          <p:nvPr>
            <p:ph type="title"/>
            <p:custDataLst>
              <p:tags r:id="rId1"/>
            </p:custDataLst>
          </p:nvPr>
        </p:nvSpPr>
        <p:spPr>
          <a:xfrm>
            <a:off x="679667" y="2868748"/>
            <a:ext cx="9404723" cy="1400530"/>
          </a:xfrm>
        </p:spPr>
        <p:txBody>
          <a:bodyPr/>
          <a:lstStyle/>
          <a:p>
            <a:r>
              <a:rPr lang="fr-CA"/>
              <a:t>Introduction aux variables de session</a:t>
            </a:r>
            <a:endParaRPr lang="fr-CA" dirty="0"/>
          </a:p>
        </p:txBody>
      </p:sp>
    </p:spTree>
    <p:extLst>
      <p:ext uri="{BB962C8B-B14F-4D97-AF65-F5344CB8AC3E}">
        <p14:creationId xmlns:p14="http://schemas.microsoft.com/office/powerpoint/2010/main" val="202282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F976-D879-437B-BB4A-4564C02A7054}"/>
              </a:ext>
            </a:extLst>
          </p:cNvPr>
          <p:cNvSpPr>
            <a:spLocks noGrp="1"/>
          </p:cNvSpPr>
          <p:nvPr>
            <p:ph type="title"/>
            <p:custDataLst>
              <p:tags r:id="rId1"/>
            </p:custDataLst>
          </p:nvPr>
        </p:nvSpPr>
        <p:spPr/>
        <p:txBody>
          <a:bodyPr/>
          <a:lstStyle/>
          <a:p>
            <a:r>
              <a:rPr lang="en-US" dirty="0"/>
              <a:t>Les </a:t>
            </a:r>
            <a:r>
              <a:rPr lang="en-US"/>
              <a:t>variables de session</a:t>
            </a:r>
            <a:endParaRPr lang="en-CA" dirty="0"/>
          </a:p>
        </p:txBody>
      </p:sp>
      <p:sp>
        <p:nvSpPr>
          <p:cNvPr id="3" name="Content Placeholder 2">
            <a:extLst>
              <a:ext uri="{FF2B5EF4-FFF2-40B4-BE49-F238E27FC236}">
                <a16:creationId xmlns:a16="http://schemas.microsoft.com/office/drawing/2014/main" id="{AB22DC26-D0DE-4C80-BA6A-ABD68CD1FA38}"/>
              </a:ext>
            </a:extLst>
          </p:cNvPr>
          <p:cNvSpPr>
            <a:spLocks noGrp="1"/>
          </p:cNvSpPr>
          <p:nvPr>
            <p:ph idx="1"/>
            <p:custDataLst>
              <p:tags r:id="rId2"/>
            </p:custDataLst>
          </p:nvPr>
        </p:nvSpPr>
        <p:spPr/>
        <p:txBody>
          <a:bodyPr/>
          <a:lstStyle/>
          <a:p>
            <a:r>
              <a:rPr lang="en-US" dirty="0"/>
              <a:t>HTTP </a:t>
            </a:r>
            <a:r>
              <a:rPr lang="en-US" dirty="0" err="1"/>
              <a:t>est</a:t>
            </a:r>
            <a:r>
              <a:rPr lang="en-US" dirty="0"/>
              <a:t> un </a:t>
            </a:r>
            <a:r>
              <a:rPr lang="en-US" dirty="0" err="1"/>
              <a:t>protocole</a:t>
            </a:r>
            <a:r>
              <a:rPr lang="en-US" dirty="0"/>
              <a:t> </a:t>
            </a:r>
            <a:r>
              <a:rPr lang="en-US" dirty="0" err="1"/>
              <a:t>qu’on</a:t>
            </a:r>
            <a:r>
              <a:rPr lang="en-US" dirty="0"/>
              <a:t> </a:t>
            </a:r>
            <a:r>
              <a:rPr lang="en-US" dirty="0" err="1"/>
              <a:t>dit</a:t>
            </a:r>
            <a:r>
              <a:rPr lang="en-US" dirty="0"/>
              <a:t> “sans </a:t>
            </a:r>
            <a:r>
              <a:rPr lang="en-US" dirty="0" err="1"/>
              <a:t>état</a:t>
            </a:r>
            <a:r>
              <a:rPr lang="en-US" dirty="0"/>
              <a:t>” (stateless) </a:t>
            </a:r>
            <a:r>
              <a:rPr lang="en-US" dirty="0" err="1"/>
              <a:t>parce</a:t>
            </a:r>
            <a:r>
              <a:rPr lang="en-US" dirty="0"/>
              <a:t> </a:t>
            </a:r>
            <a:r>
              <a:rPr lang="en-US" dirty="0" err="1"/>
              <a:t>qu’il</a:t>
            </a:r>
            <a:r>
              <a:rPr lang="en-US" dirty="0"/>
              <a:t> ne conserve </a:t>
            </a:r>
            <a:r>
              <a:rPr lang="en-US" dirty="0" err="1"/>
              <a:t>aucune</a:t>
            </a:r>
            <a:r>
              <a:rPr lang="en-US" dirty="0"/>
              <a:t> information entre </a:t>
            </a:r>
            <a:r>
              <a:rPr lang="en-US" dirty="0" err="1"/>
              <a:t>chacun</a:t>
            </a:r>
            <a:r>
              <a:rPr lang="en-US" dirty="0"/>
              <a:t> des </a:t>
            </a:r>
            <a:r>
              <a:rPr lang="en-US" dirty="0" err="1"/>
              <a:t>appels</a:t>
            </a:r>
            <a:r>
              <a:rPr lang="en-US" dirty="0"/>
              <a:t> </a:t>
            </a:r>
            <a:r>
              <a:rPr lang="en-US" dirty="0" err="1"/>
              <a:t>qu’il</a:t>
            </a:r>
            <a:r>
              <a:rPr lang="en-US" dirty="0"/>
              <a:t> </a:t>
            </a:r>
            <a:r>
              <a:rPr lang="en-US" dirty="0" err="1"/>
              <a:t>effectue</a:t>
            </a:r>
            <a:r>
              <a:rPr lang="en-US" dirty="0"/>
              <a:t> entre le client et le </a:t>
            </a:r>
            <a:r>
              <a:rPr lang="en-US" dirty="0" err="1"/>
              <a:t>serveur</a:t>
            </a:r>
            <a:r>
              <a:rPr lang="en-US" dirty="0"/>
              <a:t>.</a:t>
            </a:r>
          </a:p>
          <a:p>
            <a:endParaRPr lang="en-US" dirty="0"/>
          </a:p>
          <a:p>
            <a:r>
              <a:rPr lang="en-US" dirty="0" err="1"/>
              <a:t>Pourtant</a:t>
            </a:r>
            <a:r>
              <a:rPr lang="en-US" dirty="0"/>
              <a:t>, de </a:t>
            </a:r>
            <a:r>
              <a:rPr lang="en-US" dirty="0" err="1"/>
              <a:t>nombreuses</a:t>
            </a:r>
            <a:r>
              <a:rPr lang="en-US" dirty="0"/>
              <a:t> </a:t>
            </a:r>
            <a:r>
              <a:rPr lang="en-US" dirty="0" err="1"/>
              <a:t>informations</a:t>
            </a:r>
            <a:r>
              <a:rPr lang="en-US" dirty="0"/>
              <a:t> </a:t>
            </a:r>
            <a:r>
              <a:rPr lang="en-US" dirty="0" err="1"/>
              <a:t>auront</a:t>
            </a:r>
            <a:r>
              <a:rPr lang="en-US" dirty="0"/>
              <a:t> </a:t>
            </a:r>
            <a:r>
              <a:rPr lang="en-US" dirty="0" err="1"/>
              <a:t>besoin</a:t>
            </a:r>
            <a:r>
              <a:rPr lang="en-US" dirty="0"/>
              <a:t> d’être </a:t>
            </a:r>
            <a:r>
              <a:rPr lang="en-US" dirty="0" err="1"/>
              <a:t>conservées</a:t>
            </a:r>
            <a:r>
              <a:rPr lang="en-US" dirty="0"/>
              <a:t> </a:t>
            </a:r>
            <a:r>
              <a:rPr lang="en-US" dirty="0" err="1"/>
              <a:t>afin</a:t>
            </a:r>
            <a:r>
              <a:rPr lang="en-US" dirty="0"/>
              <a:t> </a:t>
            </a:r>
            <a:r>
              <a:rPr lang="en-US" dirty="0" err="1"/>
              <a:t>d’améliorer</a:t>
            </a:r>
            <a:r>
              <a:rPr lang="en-US" dirty="0"/>
              <a:t> </a:t>
            </a:r>
            <a:r>
              <a:rPr lang="en-US" dirty="0" err="1"/>
              <a:t>l’expérience</a:t>
            </a:r>
            <a:r>
              <a:rPr lang="en-US" dirty="0"/>
              <a:t> </a:t>
            </a:r>
            <a:r>
              <a:rPr lang="en-US" dirty="0" err="1"/>
              <a:t>utilisateur</a:t>
            </a:r>
            <a:r>
              <a:rPr lang="en-US" dirty="0"/>
              <a:t> </a:t>
            </a:r>
            <a:r>
              <a:rPr lang="en-US" dirty="0" err="1"/>
              <a:t>ou</a:t>
            </a:r>
            <a:r>
              <a:rPr lang="en-US" dirty="0"/>
              <a:t> </a:t>
            </a:r>
            <a:r>
              <a:rPr lang="en-US" dirty="0" err="1"/>
              <a:t>effectuer</a:t>
            </a:r>
            <a:r>
              <a:rPr lang="en-US" dirty="0"/>
              <a:t> des </a:t>
            </a:r>
            <a:r>
              <a:rPr lang="en-US" dirty="0" err="1"/>
              <a:t>opérations</a:t>
            </a:r>
            <a:r>
              <a:rPr lang="en-US" dirty="0"/>
              <a:t> </a:t>
            </a:r>
            <a:r>
              <a:rPr lang="en-US" dirty="0" err="1"/>
              <a:t>sécuritaires</a:t>
            </a:r>
            <a:endParaRPr lang="en-US" dirty="0"/>
          </a:p>
          <a:p>
            <a:endParaRPr lang="en-US"/>
          </a:p>
          <a:p>
            <a:r>
              <a:rPr lang="en-US"/>
              <a:t>Pour solutionner ce problème, nous avons recours à des </a:t>
            </a:r>
            <a:r>
              <a:rPr lang="en-US" u="sng"/>
              <a:t>variables de session</a:t>
            </a:r>
            <a:r>
              <a:rPr lang="en-US"/>
              <a:t>.</a:t>
            </a:r>
          </a:p>
          <a:p>
            <a:endParaRPr lang="en-US" dirty="0"/>
          </a:p>
        </p:txBody>
      </p:sp>
    </p:spTree>
    <p:extLst>
      <p:ext uri="{BB962C8B-B14F-4D97-AF65-F5344CB8AC3E}">
        <p14:creationId xmlns:p14="http://schemas.microsoft.com/office/powerpoint/2010/main" val="26239665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50.xml><?xml version="1.0" encoding="utf-8"?>
<p:tagLst xmlns:a="http://schemas.openxmlformats.org/drawingml/2006/main" xmlns:r="http://schemas.openxmlformats.org/officeDocument/2006/relationships" xmlns:p="http://schemas.openxmlformats.org/presentationml/2006/main">
  <p:tag name="NUM" val="4"/>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2"/>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3"/>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2"/>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5"/>
</p:tagLst>
</file>

<file path=ppt/tags/tag48.xml><?xml version="1.0" encoding="utf-8"?>
<p:tagLst xmlns:a="http://schemas.openxmlformats.org/drawingml/2006/main" xmlns:r="http://schemas.openxmlformats.org/officeDocument/2006/relationships" xmlns:p="http://schemas.openxmlformats.org/presentationml/2006/main">
  <p:tag name="NUM" val="6"/>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4405</TotalTime>
  <Words>2406</Words>
  <Application>Microsoft Office PowerPoint</Application>
  <PresentationFormat>Widescreen</PresentationFormat>
  <Paragraphs>326</Paragraphs>
  <Slides>78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78</vt:i4>
      </vt:variant>
    </vt:vector>
  </HeadingPairs>
  <TitlesOfParts>
    <vt:vector size="81" baseType="lpstr">
      <vt:lpstr>Century Gothic</vt:lpstr>
      <vt:lpstr>Wingdings 3</vt:lpstr>
      <vt:lpstr>Ion</vt:lpstr>
      <vt:lpstr>La gestion des sessions</vt:lpstr>
      <vt:lpstr>Correction des exercices</vt:lpstr>
      <vt:lpstr>Rappel du dernier cours</vt:lpstr>
      <vt:lpstr>Rappel du dernier cours</vt:lpstr>
      <vt:lpstr>La gestion des sessions</vt:lpstr>
      <vt:lpstr>La gestion des sessions</vt:lpstr>
      <vt:lpstr>La gestion des sessions</vt:lpstr>
      <vt:lpstr>Introduction aux variables de session</vt:lpstr>
      <vt:lpstr>Les variables de session</vt:lpstr>
      <vt:lpstr>Les variables de session</vt:lpstr>
      <vt:lpstr>Les variables de session</vt:lpstr>
      <vt:lpstr>Les variables de session</vt:lpstr>
      <vt:lpstr>La syntaxe des variables de session</vt:lpstr>
      <vt:lpstr>La syntaxe des variables de session</vt:lpstr>
      <vt:lpstr>La syntaxe des variables de session</vt:lpstr>
      <vt:lpstr>Création/chargement de session</vt:lpstr>
      <vt:lpstr>Création/chargement de la session</vt:lpstr>
      <vt:lpstr>Création/chargement de la session</vt:lpstr>
      <vt:lpstr>Création/chargement de la session</vt:lpstr>
      <vt:lpstr>Création/chargement de la session</vt:lpstr>
      <vt:lpstr>Utilisation des variables de session</vt:lpstr>
      <vt:lpstr>Utilisation des variables de session</vt:lpstr>
      <vt:lpstr>Utilisation des variables de session</vt:lpstr>
      <vt:lpstr>Utilisation des variables de session</vt:lpstr>
      <vt:lpstr>Utilisation des variables de session</vt:lpstr>
      <vt:lpstr>Utilisation des variables de session</vt:lpstr>
      <vt:lpstr>Destruction de session</vt:lpstr>
      <vt:lpstr>Destruction de la session</vt:lpstr>
      <vt:lpstr>Destruction de la session</vt:lpstr>
      <vt:lpstr>Destruction de la session</vt:lpstr>
      <vt:lpstr>Destruction de la session</vt:lpstr>
      <vt:lpstr>La syntaxe des variables de session</vt:lpstr>
      <vt:lpstr>Stratégies de gestion des sessions</vt:lpstr>
      <vt:lpstr>Stratégies de gestion des sessions</vt:lpstr>
      <vt:lpstr>Stratégies de gestion des sessions</vt:lpstr>
      <vt:lpstr>Authentification et création des sessions</vt:lpstr>
      <vt:lpstr>Authentication et création des sessions</vt:lpstr>
      <vt:lpstr>Base de données</vt:lpstr>
      <vt:lpstr>Formulaire de connexion</vt:lpstr>
      <vt:lpstr>Logique d’authentification</vt:lpstr>
      <vt:lpstr>Authentication et création des sessions</vt:lpstr>
      <vt:lpstr>Authentication et création des sessions</vt:lpstr>
      <vt:lpstr>Protection des pages</vt:lpstr>
      <vt:lpstr>Protection des pages</vt:lpstr>
      <vt:lpstr>Protection des pages</vt:lpstr>
      <vt:lpstr>Protection à l’accès des pages</vt:lpstr>
      <vt:lpstr>Protection des pages</vt:lpstr>
      <vt:lpstr>Protection des pages</vt:lpstr>
      <vt:lpstr>Protection des pages</vt:lpstr>
      <vt:lpstr>Protection des pages</vt:lpstr>
      <vt:lpstr>Protection des pages</vt:lpstr>
      <vt:lpstr>Protection des pages</vt:lpstr>
      <vt:lpstr>Protection des pages</vt:lpstr>
      <vt:lpstr>Protection des pages</vt:lpstr>
      <vt:lpstr>Protection des pages</vt:lpstr>
      <vt:lpstr>Protection des pages</vt:lpstr>
      <vt:lpstr>Protection des éléments de la page</vt:lpstr>
      <vt:lpstr>Protection des pages</vt:lpstr>
      <vt:lpstr>Protection des pages</vt:lpstr>
      <vt:lpstr>Protection des pages</vt:lpstr>
      <vt:lpstr>Protection des pages</vt:lpstr>
      <vt:lpstr>Protection des pages</vt:lpstr>
      <vt:lpstr>Protection des pages</vt:lpstr>
      <vt:lpstr>Protection des pages</vt:lpstr>
      <vt:lpstr>Mécanisme de déconnexion</vt:lpstr>
      <vt:lpstr>Mécanisme de déconnexion</vt:lpstr>
      <vt:lpstr>Mécanisme de déconnexion</vt:lpstr>
      <vt:lpstr>Mécanisme de déconnexion</vt:lpstr>
      <vt:lpstr>Mécanisme de déconnexion</vt:lpstr>
      <vt:lpstr>Mécanisme de déconnexion</vt:lpstr>
      <vt:lpstr>Stratégie de gestion des sessions</vt:lpstr>
      <vt:lpstr>Démonstration </vt:lpstr>
      <vt:lpstr>Conclusion</vt:lpstr>
      <vt:lpstr>Conclusion</vt:lpstr>
      <vt:lpstr>Prochain cours</vt:lpstr>
      <vt:lpstr>Prochain cours</vt:lpstr>
      <vt:lpstr>Questions?</vt:lpstr>
      <vt:lpstr>Références</vt:lpstr>
    </vt:vector>
  </TitlesOfParts>
  <Company>Cégep de l'Outaouais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Alexandre Mageau-Pétrin</cp:lastModifiedBy>
  <cp:revision>348</cp:revision>
  <dcterms:created xsi:type="dcterms:W3CDTF">2018-10-09T21:33:05Z</dcterms:created>
  <dcterms:modified xsi:type="dcterms:W3CDTF">2026-08-06T12:54:25Z</dcterms:modified>
</cp:coreProperties>
</file>