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77" r:id="rId3"/>
    <p:sldId id="397" r:id="rId4"/>
    <p:sldId id="493" r:id="rId5"/>
    <p:sldId id="261" r:id="rId6"/>
    <p:sldId id="375" r:id="rId7"/>
    <p:sldId id="257" r:id="rId8"/>
    <p:sldId id="440" r:id="rId9"/>
    <p:sldId id="488" r:id="rId10"/>
    <p:sldId id="301" r:id="rId11"/>
    <p:sldId id="302" r:id="rId12"/>
    <p:sldId id="303" r:id="rId13"/>
    <p:sldId id="528" r:id="rId14"/>
    <p:sldId id="513" r:id="rId15"/>
    <p:sldId id="507" r:id="rId16"/>
    <p:sldId id="514" r:id="rId17"/>
    <p:sldId id="452" r:id="rId18"/>
    <p:sldId id="355" r:id="rId19"/>
    <p:sldId id="373" r:id="rId20"/>
    <p:sldId id="515" r:id="rId21"/>
    <p:sldId id="516" r:id="rId22"/>
    <p:sldId id="517" r:id="rId23"/>
    <p:sldId id="518" r:id="rId24"/>
    <p:sldId id="519" r:id="rId25"/>
    <p:sldId id="520" r:id="rId26"/>
    <p:sldId id="442" r:id="rId27"/>
    <p:sldId id="305" r:id="rId28"/>
    <p:sldId id="348" r:id="rId29"/>
    <p:sldId id="308" r:id="rId30"/>
    <p:sldId id="521" r:id="rId31"/>
    <p:sldId id="443" r:id="rId32"/>
    <p:sldId id="445" r:id="rId33"/>
    <p:sldId id="453" r:id="rId34"/>
    <p:sldId id="454" r:id="rId35"/>
    <p:sldId id="455" r:id="rId36"/>
    <p:sldId id="456" r:id="rId37"/>
    <p:sldId id="457" r:id="rId38"/>
    <p:sldId id="458" r:id="rId39"/>
    <p:sldId id="444" r:id="rId40"/>
    <p:sldId id="312" r:id="rId41"/>
    <p:sldId id="354" r:id="rId42"/>
    <p:sldId id="522" r:id="rId43"/>
    <p:sldId id="523" r:id="rId44"/>
    <p:sldId id="524" r:id="rId45"/>
    <p:sldId id="527" r:id="rId46"/>
    <p:sldId id="526" r:id="rId47"/>
    <p:sldId id="525" r:id="rId48"/>
    <p:sldId id="435" r:id="rId49"/>
    <p:sldId id="436" r:id="rId50"/>
    <p:sldId id="437" r:id="rId51"/>
    <p:sldId id="438" r:id="rId52"/>
    <p:sldId id="282" r:id="rId53"/>
    <p:sldId id="259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C5CDB237-53D3-4E0D-81EB-CC490AF4A8A1}"/>
    <pc:docChg chg="undo custSel addSld delSld modSld sldOrd delMainMaster">
      <pc:chgData name="Alexandre" userId="292681fbcdc3e57d" providerId="LiveId" clId="{C5CDB237-53D3-4E0D-81EB-CC490AF4A8A1}" dt="2020-08-05T23:21:32.202" v="3080" actId="20577"/>
      <pc:docMkLst>
        <pc:docMk/>
      </pc:docMkLst>
      <pc:sldChg chg="modSp mod">
        <pc:chgData name="Alexandre" userId="292681fbcdc3e57d" providerId="LiveId" clId="{C5CDB237-53D3-4E0D-81EB-CC490AF4A8A1}" dt="2020-08-03T14:44:54.536" v="20" actId="20577"/>
        <pc:sldMkLst>
          <pc:docMk/>
          <pc:sldMk cId="1674652341" sldId="256"/>
        </pc:sldMkLst>
      </pc:sldChg>
      <pc:sldChg chg="modSp mod ord">
        <pc:chgData name="Alexandre" userId="292681fbcdc3e57d" providerId="LiveId" clId="{C5CDB237-53D3-4E0D-81EB-CC490AF4A8A1}" dt="2020-08-05T23:18:04.148" v="2588" actId="20577"/>
        <pc:sldMkLst>
          <pc:docMk/>
          <pc:sldMk cId="3129889353" sldId="257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924335281" sldId="258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813647112" sldId="260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412413633" sldId="262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605188326" sldId="263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510058571" sldId="264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989349706" sldId="265"/>
        </pc:sldMkLst>
      </pc:sldChg>
      <pc:sldChg chg="modSp del mod">
        <pc:chgData name="Alexandre" userId="292681fbcdc3e57d" providerId="LiveId" clId="{C5CDB237-53D3-4E0D-81EB-CC490AF4A8A1}" dt="2020-08-05T22:00:07.494" v="771" actId="47"/>
        <pc:sldMkLst>
          <pc:docMk/>
          <pc:sldMk cId="3106414902" sldId="266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405124690" sldId="268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749917942" sldId="269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4022539386" sldId="277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354847621" sldId="278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973330717" sldId="279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843530774" sldId="280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395379470" sldId="284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781570286" sldId="285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316898587" sldId="286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522950031" sldId="288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832913406" sldId="289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833416467" sldId="290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67418323" sldId="294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83140192" sldId="296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95303500" sldId="297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892113426" sldId="298"/>
        </pc:sldMkLst>
      </pc:sldChg>
      <pc:sldChg chg="modSp del">
        <pc:chgData name="Alexandre" userId="292681fbcdc3e57d" providerId="LiveId" clId="{C5CDB237-53D3-4E0D-81EB-CC490AF4A8A1}" dt="2020-08-05T21:54:28.531" v="430" actId="2696"/>
        <pc:sldMkLst>
          <pc:docMk/>
          <pc:sldMk cId="2969638608" sldId="301"/>
        </pc:sldMkLst>
      </pc:sldChg>
      <pc:sldChg chg="modSp add mod">
        <pc:chgData name="Alexandre" userId="292681fbcdc3e57d" providerId="LiveId" clId="{C5CDB237-53D3-4E0D-81EB-CC490AF4A8A1}" dt="2020-08-05T23:20:36.417" v="3053" actId="20577"/>
        <pc:sldMkLst>
          <pc:docMk/>
          <pc:sldMk cId="3771056289" sldId="301"/>
        </pc:sldMkLst>
      </pc:sldChg>
      <pc:sldChg chg="modSp add mod">
        <pc:chgData name="Alexandre" userId="292681fbcdc3e57d" providerId="LiveId" clId="{C5CDB237-53D3-4E0D-81EB-CC490AF4A8A1}" dt="2020-08-05T23:20:38.407" v="3054" actId="20577"/>
        <pc:sldMkLst>
          <pc:docMk/>
          <pc:sldMk cId="2628194576" sldId="302"/>
        </pc:sldMkLst>
      </pc:sldChg>
      <pc:sldChg chg="modSp del">
        <pc:chgData name="Alexandre" userId="292681fbcdc3e57d" providerId="LiveId" clId="{C5CDB237-53D3-4E0D-81EB-CC490AF4A8A1}" dt="2020-08-05T21:54:28.531" v="430" actId="2696"/>
        <pc:sldMkLst>
          <pc:docMk/>
          <pc:sldMk cId="3107354132" sldId="302"/>
        </pc:sldMkLst>
      </pc:sldChg>
      <pc:sldChg chg="modSp del">
        <pc:chgData name="Alexandre" userId="292681fbcdc3e57d" providerId="LiveId" clId="{C5CDB237-53D3-4E0D-81EB-CC490AF4A8A1}" dt="2020-08-05T21:54:28.531" v="430" actId="2696"/>
        <pc:sldMkLst>
          <pc:docMk/>
          <pc:sldMk cId="2412312326" sldId="303"/>
        </pc:sldMkLst>
      </pc:sldChg>
      <pc:sldChg chg="add">
        <pc:chgData name="Alexandre" userId="292681fbcdc3e57d" providerId="LiveId" clId="{C5CDB237-53D3-4E0D-81EB-CC490AF4A8A1}" dt="2020-08-05T21:54:32.209" v="431"/>
        <pc:sldMkLst>
          <pc:docMk/>
          <pc:sldMk cId="2556429703" sldId="303"/>
        </pc:sldMkLst>
      </pc:sldChg>
      <pc:sldChg chg="modSp del">
        <pc:chgData name="Alexandre" userId="292681fbcdc3e57d" providerId="LiveId" clId="{C5CDB237-53D3-4E0D-81EB-CC490AF4A8A1}" dt="2020-08-05T21:54:06.508" v="392" actId="2696"/>
        <pc:sldMkLst>
          <pc:docMk/>
          <pc:sldMk cId="196819298" sldId="304"/>
        </pc:sldMkLst>
      </pc:sldChg>
      <pc:sldChg chg="modSp add mod">
        <pc:chgData name="Alexandre" userId="292681fbcdc3e57d" providerId="LiveId" clId="{C5CDB237-53D3-4E0D-81EB-CC490AF4A8A1}" dt="2020-08-05T23:20:43.407" v="3056" actId="20577"/>
        <pc:sldMkLst>
          <pc:docMk/>
          <pc:sldMk cId="994835594" sldId="304"/>
        </pc:sldMkLst>
      </pc:sldChg>
      <pc:sldChg chg="modSp add mod">
        <pc:chgData name="Alexandre" userId="292681fbcdc3e57d" providerId="LiveId" clId="{C5CDB237-53D3-4E0D-81EB-CC490AF4A8A1}" dt="2020-08-05T23:21:07.077" v="3066" actId="20577"/>
        <pc:sldMkLst>
          <pc:docMk/>
          <pc:sldMk cId="2503757731" sldId="305"/>
        </pc:sldMkLst>
      </pc:sldChg>
      <pc:sldChg chg="modSp del">
        <pc:chgData name="Alexandre" userId="292681fbcdc3e57d" providerId="LiveId" clId="{C5CDB237-53D3-4E0D-81EB-CC490AF4A8A1}" dt="2020-08-05T21:54:58.577" v="455" actId="2696"/>
        <pc:sldMkLst>
          <pc:docMk/>
          <pc:sldMk cId="2957041830" sldId="305"/>
        </pc:sldMkLst>
      </pc:sldChg>
      <pc:sldChg chg="modSp del">
        <pc:chgData name="Alexandre" userId="292681fbcdc3e57d" providerId="LiveId" clId="{C5CDB237-53D3-4E0D-81EB-CC490AF4A8A1}" dt="2020-08-05T22:00:07.494" v="771" actId="47"/>
        <pc:sldMkLst>
          <pc:docMk/>
          <pc:sldMk cId="49533029" sldId="307"/>
        </pc:sldMkLst>
      </pc:sldChg>
      <pc:sldChg chg="modSp del">
        <pc:chgData name="Alexandre" userId="292681fbcdc3e57d" providerId="LiveId" clId="{C5CDB237-53D3-4E0D-81EB-CC490AF4A8A1}" dt="2020-08-05T21:54:58.577" v="455" actId="2696"/>
        <pc:sldMkLst>
          <pc:docMk/>
          <pc:sldMk cId="1674925790" sldId="308"/>
        </pc:sldMkLst>
      </pc:sldChg>
      <pc:sldChg chg="add">
        <pc:chgData name="Alexandre" userId="292681fbcdc3e57d" providerId="LiveId" clId="{C5CDB237-53D3-4E0D-81EB-CC490AF4A8A1}" dt="2020-08-05T21:55:02.048" v="456"/>
        <pc:sldMkLst>
          <pc:docMk/>
          <pc:sldMk cId="2457207494" sldId="308"/>
        </pc:sldMkLst>
      </pc:sldChg>
      <pc:sldChg chg="del">
        <pc:chgData name="Alexandre" userId="292681fbcdc3e57d" providerId="LiveId" clId="{C5CDB237-53D3-4E0D-81EB-CC490AF4A8A1}" dt="2020-08-05T22:00:07.494" v="771" actId="47"/>
        <pc:sldMkLst>
          <pc:docMk/>
          <pc:sldMk cId="580591837" sldId="309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542715972" sldId="310"/>
        </pc:sldMkLst>
      </pc:sldChg>
      <pc:sldChg chg="modSp add mod">
        <pc:chgData name="Alexandre" userId="292681fbcdc3e57d" providerId="LiveId" clId="{C5CDB237-53D3-4E0D-81EB-CC490AF4A8A1}" dt="2020-08-05T23:21:11.529" v="3068" actId="20577"/>
        <pc:sldMkLst>
          <pc:docMk/>
          <pc:sldMk cId="922248695" sldId="312"/>
        </pc:sldMkLst>
      </pc:sldChg>
      <pc:sldChg chg="modSp del">
        <pc:chgData name="Alexandre" userId="292681fbcdc3e57d" providerId="LiveId" clId="{C5CDB237-53D3-4E0D-81EB-CC490AF4A8A1}" dt="2020-08-05T21:55:27.785" v="457" actId="2696"/>
        <pc:sldMkLst>
          <pc:docMk/>
          <pc:sldMk cId="3759959406" sldId="312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486748535" sldId="313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275520877" sldId="314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733252276" sldId="315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867590531" sldId="316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4153563266" sldId="317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869242546" sldId="318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16367893" sldId="319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427023537" sldId="322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932446059" sldId="323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708082084" sldId="324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760947869" sldId="325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840623555" sldId="326"/>
        </pc:sldMkLst>
      </pc:sldChg>
      <pc:sldChg chg="modSp del">
        <pc:chgData name="Alexandre" userId="292681fbcdc3e57d" providerId="LiveId" clId="{C5CDB237-53D3-4E0D-81EB-CC490AF4A8A1}" dt="2020-08-05T22:00:07.494" v="771" actId="47"/>
        <pc:sldMkLst>
          <pc:docMk/>
          <pc:sldMk cId="3391243344" sldId="327"/>
        </pc:sldMkLst>
      </pc:sldChg>
      <pc:sldChg chg="modSp del">
        <pc:chgData name="Alexandre" userId="292681fbcdc3e57d" providerId="LiveId" clId="{C5CDB237-53D3-4E0D-81EB-CC490AF4A8A1}" dt="2020-08-05T22:00:07.494" v="771" actId="47"/>
        <pc:sldMkLst>
          <pc:docMk/>
          <pc:sldMk cId="3877541426" sldId="328"/>
        </pc:sldMkLst>
      </pc:sldChg>
      <pc:sldChg chg="modSp del">
        <pc:chgData name="Alexandre" userId="292681fbcdc3e57d" providerId="LiveId" clId="{C5CDB237-53D3-4E0D-81EB-CC490AF4A8A1}" dt="2020-08-05T22:00:07.494" v="771" actId="47"/>
        <pc:sldMkLst>
          <pc:docMk/>
          <pc:sldMk cId="2236882320" sldId="329"/>
        </pc:sldMkLst>
      </pc:sldChg>
      <pc:sldChg chg="del">
        <pc:chgData name="Alexandre" userId="292681fbcdc3e57d" providerId="LiveId" clId="{C5CDB237-53D3-4E0D-81EB-CC490AF4A8A1}" dt="2020-08-03T14:45:23.039" v="30" actId="47"/>
        <pc:sldMkLst>
          <pc:docMk/>
          <pc:sldMk cId="4074139549" sldId="333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553659874" sldId="334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536581824" sldId="335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300140011" sldId="338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606076483" sldId="339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640238740" sldId="340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938001010" sldId="341"/>
        </pc:sldMkLst>
      </pc:sldChg>
      <pc:sldChg chg="add">
        <pc:chgData name="Alexandre" userId="292681fbcdc3e57d" providerId="LiveId" clId="{C5CDB237-53D3-4E0D-81EB-CC490AF4A8A1}" dt="2020-08-05T21:54:09.624" v="393"/>
        <pc:sldMkLst>
          <pc:docMk/>
          <pc:sldMk cId="2108858156" sldId="347"/>
        </pc:sldMkLst>
      </pc:sldChg>
      <pc:sldChg chg="modSp del">
        <pc:chgData name="Alexandre" userId="292681fbcdc3e57d" providerId="LiveId" clId="{C5CDB237-53D3-4E0D-81EB-CC490AF4A8A1}" dt="2020-08-05T21:54:06.508" v="392" actId="2696"/>
        <pc:sldMkLst>
          <pc:docMk/>
          <pc:sldMk cId="2886581456" sldId="347"/>
        </pc:sldMkLst>
      </pc:sldChg>
      <pc:sldChg chg="add">
        <pc:chgData name="Alexandre" userId="292681fbcdc3e57d" providerId="LiveId" clId="{C5CDB237-53D3-4E0D-81EB-CC490AF4A8A1}" dt="2020-08-05T21:55:02.048" v="456"/>
        <pc:sldMkLst>
          <pc:docMk/>
          <pc:sldMk cId="2657080392" sldId="348"/>
        </pc:sldMkLst>
      </pc:sldChg>
      <pc:sldChg chg="modSp del">
        <pc:chgData name="Alexandre" userId="292681fbcdc3e57d" providerId="LiveId" clId="{C5CDB237-53D3-4E0D-81EB-CC490AF4A8A1}" dt="2020-08-05T21:54:58.577" v="455" actId="2696"/>
        <pc:sldMkLst>
          <pc:docMk/>
          <pc:sldMk cId="4118767774" sldId="348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452555761" sldId="350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4123663219" sldId="351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119610514" sldId="352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74781385" sldId="353"/>
        </pc:sldMkLst>
      </pc:sldChg>
      <pc:sldChg chg="modSp del">
        <pc:chgData name="Alexandre" userId="292681fbcdc3e57d" providerId="LiveId" clId="{C5CDB237-53D3-4E0D-81EB-CC490AF4A8A1}" dt="2020-08-05T21:55:27.785" v="457" actId="2696"/>
        <pc:sldMkLst>
          <pc:docMk/>
          <pc:sldMk cId="2540909417" sldId="354"/>
        </pc:sldMkLst>
      </pc:sldChg>
      <pc:sldChg chg="add">
        <pc:chgData name="Alexandre" userId="292681fbcdc3e57d" providerId="LiveId" clId="{C5CDB237-53D3-4E0D-81EB-CC490AF4A8A1}" dt="2020-08-05T21:55:42.028" v="458"/>
        <pc:sldMkLst>
          <pc:docMk/>
          <pc:sldMk cId="4153164499" sldId="354"/>
        </pc:sldMkLst>
      </pc:sldChg>
      <pc:sldChg chg="modSp del">
        <pc:chgData name="Alexandre" userId="292681fbcdc3e57d" providerId="LiveId" clId="{C5CDB237-53D3-4E0D-81EB-CC490AF4A8A1}" dt="2020-08-05T21:58:07.446" v="719" actId="2696"/>
        <pc:sldMkLst>
          <pc:docMk/>
          <pc:sldMk cId="632934481" sldId="355"/>
        </pc:sldMkLst>
      </pc:sldChg>
      <pc:sldChg chg="modSp add mod">
        <pc:chgData name="Alexandre" userId="292681fbcdc3e57d" providerId="LiveId" clId="{C5CDB237-53D3-4E0D-81EB-CC490AF4A8A1}" dt="2020-08-05T23:20:46.783" v="3057" actId="20577"/>
        <pc:sldMkLst>
          <pc:docMk/>
          <pc:sldMk cId="1244525504" sldId="355"/>
        </pc:sldMkLst>
      </pc:sldChg>
      <pc:sldChg chg="add del">
        <pc:chgData name="Alexandre" userId="292681fbcdc3e57d" providerId="LiveId" clId="{C5CDB237-53D3-4E0D-81EB-CC490AF4A8A1}" dt="2020-08-05T21:59:06.241" v="763" actId="2696"/>
        <pc:sldMkLst>
          <pc:docMk/>
          <pc:sldMk cId="4080286850" sldId="355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966773642" sldId="359"/>
        </pc:sldMkLst>
      </pc:sldChg>
      <pc:sldChg chg="modSp del">
        <pc:chgData name="Alexandre" userId="292681fbcdc3e57d" providerId="LiveId" clId="{C5CDB237-53D3-4E0D-81EB-CC490AF4A8A1}" dt="2020-08-05T22:00:07.494" v="771" actId="47"/>
        <pc:sldMkLst>
          <pc:docMk/>
          <pc:sldMk cId="3513790106" sldId="360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664768369" sldId="361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4280608286" sldId="362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1719331" sldId="363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677991902" sldId="364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181294427" sldId="365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985291809" sldId="366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576057247" sldId="367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741005348" sldId="368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335364375" sldId="369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2720333967" sldId="370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4213919321" sldId="371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3659538462" sldId="372"/>
        </pc:sldMkLst>
      </pc:sldChg>
      <pc:sldChg chg="modSp del">
        <pc:chgData name="Alexandre" userId="292681fbcdc3e57d" providerId="LiveId" clId="{C5CDB237-53D3-4E0D-81EB-CC490AF4A8A1}" dt="2020-08-05T21:58:07.446" v="719" actId="2696"/>
        <pc:sldMkLst>
          <pc:docMk/>
          <pc:sldMk cId="865884742" sldId="373"/>
        </pc:sldMkLst>
      </pc:sldChg>
      <pc:sldChg chg="add">
        <pc:chgData name="Alexandre" userId="292681fbcdc3e57d" providerId="LiveId" clId="{C5CDB237-53D3-4E0D-81EB-CC490AF4A8A1}" dt="2020-08-05T21:59:09.769" v="764"/>
        <pc:sldMkLst>
          <pc:docMk/>
          <pc:sldMk cId="2980545052" sldId="373"/>
        </pc:sldMkLst>
      </pc:sldChg>
      <pc:sldChg chg="modSp add del mod">
        <pc:chgData name="Alexandre" userId="292681fbcdc3e57d" providerId="LiveId" clId="{C5CDB237-53D3-4E0D-81EB-CC490AF4A8A1}" dt="2020-08-05T21:59:06.241" v="763" actId="2696"/>
        <pc:sldMkLst>
          <pc:docMk/>
          <pc:sldMk cId="3735517988" sldId="373"/>
        </pc:sldMkLst>
      </pc:sldChg>
      <pc:sldChg chg="del">
        <pc:chgData name="Alexandre" userId="292681fbcdc3e57d" providerId="LiveId" clId="{C5CDB237-53D3-4E0D-81EB-CC490AF4A8A1}" dt="2020-08-03T14:52:56.177" v="99" actId="47"/>
        <pc:sldMkLst>
          <pc:docMk/>
          <pc:sldMk cId="4287885508" sldId="374"/>
        </pc:sldMkLst>
      </pc:sldChg>
      <pc:sldChg chg="modSp mod">
        <pc:chgData name="Alexandre" userId="292681fbcdc3e57d" providerId="LiveId" clId="{C5CDB237-53D3-4E0D-81EB-CC490AF4A8A1}" dt="2020-08-05T23:20:33.689" v="3052" actId="20577"/>
        <pc:sldMkLst>
          <pc:docMk/>
          <pc:sldMk cId="1461672136" sldId="375"/>
        </pc:sldMkLst>
      </pc:sldChg>
      <pc:sldChg chg="del">
        <pc:chgData name="Alexandre" userId="292681fbcdc3e57d" providerId="LiveId" clId="{C5CDB237-53D3-4E0D-81EB-CC490AF4A8A1}" dt="2020-08-05T22:00:07.494" v="771" actId="47"/>
        <pc:sldMkLst>
          <pc:docMk/>
          <pc:sldMk cId="971006438" sldId="376"/>
        </pc:sldMkLst>
      </pc:sldChg>
      <pc:sldChg chg="add">
        <pc:chgData name="Alexandre" userId="292681fbcdc3e57d" providerId="LiveId" clId="{C5CDB237-53D3-4E0D-81EB-CC490AF4A8A1}" dt="2020-08-03T14:44:47.682" v="0"/>
        <pc:sldMkLst>
          <pc:docMk/>
          <pc:sldMk cId="1032799825" sldId="377"/>
        </pc:sldMkLst>
      </pc:sldChg>
      <pc:sldChg chg="modSp add mod">
        <pc:chgData name="Alexandre" userId="292681fbcdc3e57d" providerId="LiveId" clId="{C5CDB237-53D3-4E0D-81EB-CC490AF4A8A1}" dt="2020-08-05T23:11:55.746" v="2583" actId="20577"/>
        <pc:sldMkLst>
          <pc:docMk/>
          <pc:sldMk cId="1339922694" sldId="397"/>
        </pc:sldMkLst>
      </pc:sldChg>
      <pc:sldChg chg="add">
        <pc:chgData name="Alexandre" userId="292681fbcdc3e57d" providerId="LiveId" clId="{C5CDB237-53D3-4E0D-81EB-CC490AF4A8A1}" dt="2020-08-03T14:44:47.682" v="0"/>
        <pc:sldMkLst>
          <pc:docMk/>
          <pc:sldMk cId="3048076461" sldId="434"/>
        </pc:sldMkLst>
      </pc:sldChg>
      <pc:sldChg chg="modSp add mod">
        <pc:chgData name="Alexandre" userId="292681fbcdc3e57d" providerId="LiveId" clId="{C5CDB237-53D3-4E0D-81EB-CC490AF4A8A1}" dt="2020-08-03T14:45:56.974" v="50" actId="6549"/>
        <pc:sldMkLst>
          <pc:docMk/>
          <pc:sldMk cId="1081181334" sldId="435"/>
        </pc:sldMkLst>
      </pc:sldChg>
      <pc:sldChg chg="modSp new mod">
        <pc:chgData name="Alexandre" userId="292681fbcdc3e57d" providerId="LiveId" clId="{C5CDB237-53D3-4E0D-81EB-CC490AF4A8A1}" dt="2020-08-05T23:21:32.202" v="3080" actId="20577"/>
        <pc:sldMkLst>
          <pc:docMk/>
          <pc:sldMk cId="3451103793" sldId="436"/>
        </pc:sldMkLst>
      </pc:sldChg>
      <pc:sldChg chg="modSp add mod">
        <pc:chgData name="Alexandre" userId="292681fbcdc3e57d" providerId="LiveId" clId="{C5CDB237-53D3-4E0D-81EB-CC490AF4A8A1}" dt="2020-08-03T14:46:16.853" v="83" actId="20577"/>
        <pc:sldMkLst>
          <pc:docMk/>
          <pc:sldMk cId="2360289986" sldId="437"/>
        </pc:sldMkLst>
      </pc:sldChg>
      <pc:sldChg chg="modSp add mod">
        <pc:chgData name="Alexandre" userId="292681fbcdc3e57d" providerId="LiveId" clId="{C5CDB237-53D3-4E0D-81EB-CC490AF4A8A1}" dt="2020-08-05T23:20:12.764" v="3051"/>
        <pc:sldMkLst>
          <pc:docMk/>
          <pc:sldMk cId="2305424937" sldId="438"/>
        </pc:sldMkLst>
      </pc:sldChg>
      <pc:sldChg chg="modSp new del">
        <pc:chgData name="Alexandre" userId="292681fbcdc3e57d" providerId="LiveId" clId="{C5CDB237-53D3-4E0D-81EB-CC490AF4A8A1}" dt="2020-08-05T22:00:07.494" v="771" actId="47"/>
        <pc:sldMkLst>
          <pc:docMk/>
          <pc:sldMk cId="501741497" sldId="439"/>
        </pc:sldMkLst>
      </pc:sldChg>
      <pc:sldChg chg="modSp add mod">
        <pc:chgData name="Alexandre" userId="292681fbcdc3e57d" providerId="LiveId" clId="{C5CDB237-53D3-4E0D-81EB-CC490AF4A8A1}" dt="2020-08-05T21:53:26.581" v="391" actId="20577"/>
        <pc:sldMkLst>
          <pc:docMk/>
          <pc:sldMk cId="1650955893" sldId="440"/>
        </pc:sldMkLst>
      </pc:sldChg>
      <pc:sldChg chg="modSp new del">
        <pc:chgData name="Alexandre" userId="292681fbcdc3e57d" providerId="LiveId" clId="{C5CDB237-53D3-4E0D-81EB-CC490AF4A8A1}" dt="2020-08-05T21:51:59.994" v="369" actId="47"/>
        <pc:sldMkLst>
          <pc:docMk/>
          <pc:sldMk cId="4283743568" sldId="440"/>
        </pc:sldMkLst>
      </pc:sldChg>
      <pc:sldChg chg="modSp add mod">
        <pc:chgData name="Alexandre" userId="292681fbcdc3e57d" providerId="LiveId" clId="{C5CDB237-53D3-4E0D-81EB-CC490AF4A8A1}" dt="2020-08-05T21:54:21.089" v="429" actId="20577"/>
        <pc:sldMkLst>
          <pc:docMk/>
          <pc:sldMk cId="3484382854" sldId="441"/>
        </pc:sldMkLst>
      </pc:sldChg>
      <pc:sldChg chg="modSp add mod">
        <pc:chgData name="Alexandre" userId="292681fbcdc3e57d" providerId="LiveId" clId="{C5CDB237-53D3-4E0D-81EB-CC490AF4A8A1}" dt="2020-08-05T21:54:42.136" v="440" actId="20577"/>
        <pc:sldMkLst>
          <pc:docMk/>
          <pc:sldMk cId="976002370" sldId="442"/>
        </pc:sldMkLst>
      </pc:sldChg>
      <pc:sldChg chg="modSp add mod">
        <pc:chgData name="Alexandre" userId="292681fbcdc3e57d" providerId="LiveId" clId="{C5CDB237-53D3-4E0D-81EB-CC490AF4A8A1}" dt="2020-08-05T21:54:47.629" v="454" actId="20577"/>
        <pc:sldMkLst>
          <pc:docMk/>
          <pc:sldMk cId="1557847599" sldId="443"/>
        </pc:sldMkLst>
      </pc:sldChg>
      <pc:sldChg chg="modSp add mod">
        <pc:chgData name="Alexandre" userId="292681fbcdc3e57d" providerId="LiveId" clId="{C5CDB237-53D3-4E0D-81EB-CC490AF4A8A1}" dt="2020-08-05T21:55:48.607" v="482" actId="20577"/>
        <pc:sldMkLst>
          <pc:docMk/>
          <pc:sldMk cId="760734937" sldId="444"/>
        </pc:sldMkLst>
      </pc:sldChg>
      <pc:sldChg chg="modSp new mod">
        <pc:chgData name="Alexandre" userId="292681fbcdc3e57d" providerId="LiveId" clId="{C5CDB237-53D3-4E0D-81EB-CC490AF4A8A1}" dt="2020-08-05T23:21:13.937" v="3069" actId="20577"/>
        <pc:sldMkLst>
          <pc:docMk/>
          <pc:sldMk cId="633861029" sldId="445"/>
        </pc:sldMkLst>
      </pc:sldChg>
      <pc:sldChg chg="modSp add del mod">
        <pc:chgData name="Alexandre" userId="292681fbcdc3e57d" providerId="LiveId" clId="{C5CDB237-53D3-4E0D-81EB-CC490AF4A8A1}" dt="2020-08-05T23:17:56.977" v="2587" actId="47"/>
        <pc:sldMkLst>
          <pc:docMk/>
          <pc:sldMk cId="464601204" sldId="446"/>
        </pc:sldMkLst>
      </pc:sldChg>
      <pc:sldChg chg="modSp new del">
        <pc:chgData name="Alexandre" userId="292681fbcdc3e57d" providerId="LiveId" clId="{C5CDB237-53D3-4E0D-81EB-CC490AF4A8A1}" dt="2020-08-05T21:55:56.527" v="486" actId="47"/>
        <pc:sldMkLst>
          <pc:docMk/>
          <pc:sldMk cId="1809299158" sldId="446"/>
        </pc:sldMkLst>
      </pc:sldChg>
      <pc:sldChg chg="modSp new del mod">
        <pc:chgData name="Alexandre" userId="292681fbcdc3e57d" providerId="LiveId" clId="{C5CDB237-53D3-4E0D-81EB-CC490AF4A8A1}" dt="2020-08-05T23:17:56.977" v="2587" actId="47"/>
        <pc:sldMkLst>
          <pc:docMk/>
          <pc:sldMk cId="4238836068" sldId="447"/>
        </pc:sldMkLst>
      </pc:sldChg>
      <pc:sldChg chg="modSp add del mod">
        <pc:chgData name="Alexandre" userId="292681fbcdc3e57d" providerId="LiveId" clId="{C5CDB237-53D3-4E0D-81EB-CC490AF4A8A1}" dt="2020-08-05T23:17:56.977" v="2587" actId="47"/>
        <pc:sldMkLst>
          <pc:docMk/>
          <pc:sldMk cId="804850459" sldId="448"/>
        </pc:sldMkLst>
      </pc:sldChg>
      <pc:sldChg chg="modSp add del mod">
        <pc:chgData name="Alexandre" userId="292681fbcdc3e57d" providerId="LiveId" clId="{C5CDB237-53D3-4E0D-81EB-CC490AF4A8A1}" dt="2020-08-05T23:17:56.977" v="2587" actId="47"/>
        <pc:sldMkLst>
          <pc:docMk/>
          <pc:sldMk cId="1160868236" sldId="449"/>
        </pc:sldMkLst>
      </pc:sldChg>
      <pc:sldChg chg="modSp add del mod">
        <pc:chgData name="Alexandre" userId="292681fbcdc3e57d" providerId="LiveId" clId="{C5CDB237-53D3-4E0D-81EB-CC490AF4A8A1}" dt="2020-08-05T23:12:30.908" v="2586" actId="47"/>
        <pc:sldMkLst>
          <pc:docMk/>
          <pc:sldMk cId="2835209454" sldId="450"/>
        </pc:sldMkLst>
      </pc:sldChg>
      <pc:sldChg chg="modSp add del mod">
        <pc:chgData name="Alexandre" userId="292681fbcdc3e57d" providerId="LiveId" clId="{C5CDB237-53D3-4E0D-81EB-CC490AF4A8A1}" dt="2020-08-05T23:12:30.908" v="2586" actId="47"/>
        <pc:sldMkLst>
          <pc:docMk/>
          <pc:sldMk cId="2664502630" sldId="451"/>
        </pc:sldMkLst>
      </pc:sldChg>
      <pc:sldChg chg="modSp add del mod">
        <pc:chgData name="Alexandre" userId="292681fbcdc3e57d" providerId="LiveId" clId="{C5CDB237-53D3-4E0D-81EB-CC490AF4A8A1}" dt="2020-08-05T21:59:06.241" v="763" actId="2696"/>
        <pc:sldMkLst>
          <pc:docMk/>
          <pc:sldMk cId="3103235195" sldId="452"/>
        </pc:sldMkLst>
      </pc:sldChg>
      <pc:sldChg chg="add">
        <pc:chgData name="Alexandre" userId="292681fbcdc3e57d" providerId="LiveId" clId="{C5CDB237-53D3-4E0D-81EB-CC490AF4A8A1}" dt="2020-08-05T21:59:09.769" v="764"/>
        <pc:sldMkLst>
          <pc:docMk/>
          <pc:sldMk cId="3194031155" sldId="452"/>
        </pc:sldMkLst>
      </pc:sldChg>
      <pc:sldChg chg="modSp add mod">
        <pc:chgData name="Alexandre" userId="292681fbcdc3e57d" providerId="LiveId" clId="{C5CDB237-53D3-4E0D-81EB-CC490AF4A8A1}" dt="2020-08-05T23:21:17.901" v="3072" actId="20577"/>
        <pc:sldMkLst>
          <pc:docMk/>
          <pc:sldMk cId="735170926" sldId="453"/>
        </pc:sldMkLst>
      </pc:sldChg>
      <pc:sldChg chg="addSp modSp add mod">
        <pc:chgData name="Alexandre" userId="292681fbcdc3e57d" providerId="LiveId" clId="{C5CDB237-53D3-4E0D-81EB-CC490AF4A8A1}" dt="2020-08-05T23:11:36.943" v="2580"/>
        <pc:sldMkLst>
          <pc:docMk/>
          <pc:sldMk cId="1409986859" sldId="454"/>
        </pc:sldMkLst>
      </pc:sldChg>
      <pc:sldChg chg="addSp delSp modSp add mod">
        <pc:chgData name="Alexandre" userId="292681fbcdc3e57d" providerId="LiveId" clId="{C5CDB237-53D3-4E0D-81EB-CC490AF4A8A1}" dt="2020-08-05T23:21:20.160" v="3074" actId="20577"/>
        <pc:sldMkLst>
          <pc:docMk/>
          <pc:sldMk cId="3235384424" sldId="455"/>
        </pc:sldMkLst>
      </pc:sldChg>
      <pc:sldChg chg="delSp modSp add mod">
        <pc:chgData name="Alexandre" userId="292681fbcdc3e57d" providerId="LiveId" clId="{C5CDB237-53D3-4E0D-81EB-CC490AF4A8A1}" dt="2020-08-05T23:21:23.990" v="3076" actId="20577"/>
        <pc:sldMkLst>
          <pc:docMk/>
          <pc:sldMk cId="3983577245" sldId="456"/>
        </pc:sldMkLst>
      </pc:sldChg>
      <pc:sldChg chg="addSp delSp modSp add mod">
        <pc:chgData name="Alexandre" userId="292681fbcdc3e57d" providerId="LiveId" clId="{C5CDB237-53D3-4E0D-81EB-CC490AF4A8A1}" dt="2020-08-05T23:21:26.412" v="3077" actId="20577"/>
        <pc:sldMkLst>
          <pc:docMk/>
          <pc:sldMk cId="253899040" sldId="457"/>
        </pc:sldMkLst>
      </pc:sldChg>
      <pc:sldChg chg="addSp delSp modSp add mod">
        <pc:chgData name="Alexandre" userId="292681fbcdc3e57d" providerId="LiveId" clId="{C5CDB237-53D3-4E0D-81EB-CC490AF4A8A1}" dt="2020-08-05T23:11:36.943" v="2580"/>
        <pc:sldMkLst>
          <pc:docMk/>
          <pc:sldMk cId="1720774155" sldId="458"/>
        </pc:sldMkLst>
      </pc:sldChg>
      <pc:sldMasterChg chg="del delSldLayout">
        <pc:chgData name="Alexandre" userId="292681fbcdc3e57d" providerId="LiveId" clId="{C5CDB237-53D3-4E0D-81EB-CC490AF4A8A1}" dt="2020-08-05T22:00:07.494" v="771" actId="47"/>
        <pc:sldMasterMkLst>
          <pc:docMk/>
          <pc:sldMasterMk cId="2332109187" sldId="2147483732"/>
        </pc:sldMasterMkLst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1898930500" sldId="2147483733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2962137657" sldId="2147483734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294114010" sldId="2147483735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3124879916" sldId="2147483736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705596680" sldId="2147483737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3362863786" sldId="2147483738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1337402917" sldId="2147483739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1169829346" sldId="2147483740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1827384252" sldId="2147483741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3145173673" sldId="2147483742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971247659" sldId="2147483743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1424128491" sldId="2147483744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848298441" sldId="2147483745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2404778163" sldId="2147483746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2359270483" sldId="2147483747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2974845968" sldId="2147483748"/>
          </pc:sldLayoutMkLst>
        </pc:sldLayoutChg>
        <pc:sldLayoutChg chg="del">
          <pc:chgData name="Alexandre" userId="292681fbcdc3e57d" providerId="LiveId" clId="{C5CDB237-53D3-4E0D-81EB-CC490AF4A8A1}" dt="2020-08-05T22:00:07.494" v="771" actId="47"/>
          <pc:sldLayoutMkLst>
            <pc:docMk/>
            <pc:sldMasterMk cId="2332109187" sldId="2147483732"/>
            <pc:sldLayoutMk cId="1345474079" sldId="2147483749"/>
          </pc:sldLayoutMkLst>
        </pc:sldLayoutChg>
      </pc:sldMasterChg>
    </pc:docChg>
  </pc:docChgLst>
  <pc:docChgLst>
    <pc:chgData name="Alexandre Mageau-Pétrin" userId="292681fbcdc3e57d" providerId="LiveId" clId="{8F4D151A-2A25-4492-A137-11A1B5788AE7}"/>
    <pc:docChg chg="undo custSel addSld delSld modSld sldOrd">
      <pc:chgData name="Alexandre Mageau-Pétrin" userId="292681fbcdc3e57d" providerId="LiveId" clId="{8F4D151A-2A25-4492-A137-11A1B5788AE7}" dt="2025-06-26T02:48:55.546" v="5108" actId="1076"/>
      <pc:docMkLst>
        <pc:docMk/>
      </pc:docMkLst>
      <pc:sldChg chg="modSp mod">
        <pc:chgData name="Alexandre Mageau-Pétrin" userId="292681fbcdc3e57d" providerId="LiveId" clId="{8F4D151A-2A25-4492-A137-11A1B5788AE7}" dt="2025-06-25T21:43:17.791" v="4821" actId="27636"/>
        <pc:sldMkLst>
          <pc:docMk/>
          <pc:sldMk cId="3129889353" sldId="257"/>
        </pc:sldMkLst>
        <pc:spChg chg="mod">
          <ac:chgData name="Alexandre Mageau-Pétrin" userId="292681fbcdc3e57d" providerId="LiveId" clId="{8F4D151A-2A25-4492-A137-11A1B5788AE7}" dt="2025-06-25T21:43:17.791" v="4821" actId="27636"/>
          <ac:spMkLst>
            <pc:docMk/>
            <pc:sldMk cId="3129889353" sldId="257"/>
            <ac:spMk id="3" creationId="{AEFA633B-9BB7-47F9-815E-52E3C28C25D6}"/>
          </ac:spMkLst>
        </pc:spChg>
      </pc:sldChg>
      <pc:sldChg chg="modSp mod">
        <pc:chgData name="Alexandre Mageau-Pétrin" userId="292681fbcdc3e57d" providerId="LiveId" clId="{8F4D151A-2A25-4492-A137-11A1B5788AE7}" dt="2025-06-25T17:14:01.918" v="4815"/>
        <pc:sldMkLst>
          <pc:docMk/>
          <pc:sldMk cId="1158798555" sldId="259"/>
        </pc:sldMkLst>
        <pc:spChg chg="mod">
          <ac:chgData name="Alexandre Mageau-Pétrin" userId="292681fbcdc3e57d" providerId="LiveId" clId="{8F4D151A-2A25-4492-A137-11A1B5788AE7}" dt="2025-06-25T17:14:01.918" v="4815"/>
          <ac:spMkLst>
            <pc:docMk/>
            <pc:sldMk cId="1158798555" sldId="259"/>
            <ac:spMk id="3" creationId="{96F98862-7F59-4928-84D7-3B36735E25FD}"/>
          </ac:spMkLst>
        </pc:spChg>
      </pc:sldChg>
      <pc:sldChg chg="add del">
        <pc:chgData name="Alexandre Mageau-Pétrin" userId="292681fbcdc3e57d" providerId="LiveId" clId="{8F4D151A-2A25-4492-A137-11A1B5788AE7}" dt="2025-06-25T00:52:38.873" v="744"/>
        <pc:sldMkLst>
          <pc:docMk/>
          <pc:sldMk cId="3771056289" sldId="301"/>
        </pc:sldMkLst>
      </pc:sldChg>
      <pc:sldChg chg="add del">
        <pc:chgData name="Alexandre Mageau-Pétrin" userId="292681fbcdc3e57d" providerId="LiveId" clId="{8F4D151A-2A25-4492-A137-11A1B5788AE7}" dt="2025-06-25T00:52:38.873" v="744"/>
        <pc:sldMkLst>
          <pc:docMk/>
          <pc:sldMk cId="2628194576" sldId="302"/>
        </pc:sldMkLst>
      </pc:sldChg>
      <pc:sldChg chg="modSp add del mod">
        <pc:chgData name="Alexandre Mageau-Pétrin" userId="292681fbcdc3e57d" providerId="LiveId" clId="{8F4D151A-2A25-4492-A137-11A1B5788AE7}" dt="2025-06-26T02:48:19.153" v="5101" actId="12"/>
        <pc:sldMkLst>
          <pc:docMk/>
          <pc:sldMk cId="2556429703" sldId="303"/>
        </pc:sldMkLst>
        <pc:spChg chg="mod">
          <ac:chgData name="Alexandre Mageau-Pétrin" userId="292681fbcdc3e57d" providerId="LiveId" clId="{8F4D151A-2A25-4492-A137-11A1B5788AE7}" dt="2025-06-26T02:47:20.043" v="4850" actId="20577"/>
          <ac:spMkLst>
            <pc:docMk/>
            <pc:sldMk cId="2556429703" sldId="303"/>
            <ac:spMk id="2" creationId="{24F39A6C-D8C6-4441-B16A-9BF7FA377338}"/>
          </ac:spMkLst>
        </pc:spChg>
        <pc:spChg chg="mod">
          <ac:chgData name="Alexandre Mageau-Pétrin" userId="292681fbcdc3e57d" providerId="LiveId" clId="{8F4D151A-2A25-4492-A137-11A1B5788AE7}" dt="2025-06-26T02:48:19.153" v="5101" actId="12"/>
          <ac:spMkLst>
            <pc:docMk/>
            <pc:sldMk cId="2556429703" sldId="303"/>
            <ac:spMk id="3" creationId="{3C24BFBF-8412-404B-A609-09F3B57074D3}"/>
          </ac:spMkLst>
        </pc:spChg>
      </pc:sldChg>
      <pc:sldChg chg="del">
        <pc:chgData name="Alexandre Mageau-Pétrin" userId="292681fbcdc3e57d" providerId="LiveId" clId="{8F4D151A-2A25-4492-A137-11A1B5788AE7}" dt="2025-06-25T00:52:36.231" v="743" actId="47"/>
        <pc:sldMkLst>
          <pc:docMk/>
          <pc:sldMk cId="994835594" sldId="304"/>
        </pc:sldMkLst>
      </pc:sldChg>
      <pc:sldChg chg="modSp mod">
        <pc:chgData name="Alexandre Mageau-Pétrin" userId="292681fbcdc3e57d" providerId="LiveId" clId="{8F4D151A-2A25-4492-A137-11A1B5788AE7}" dt="2025-06-25T17:12:39.287" v="4713" actId="20577"/>
        <pc:sldMkLst>
          <pc:docMk/>
          <pc:sldMk cId="2503757731" sldId="305"/>
        </pc:sldMkLst>
        <pc:spChg chg="mod">
          <ac:chgData name="Alexandre Mageau-Pétrin" userId="292681fbcdc3e57d" providerId="LiveId" clId="{8F4D151A-2A25-4492-A137-11A1B5788AE7}" dt="2025-06-25T17:12:39.287" v="4713" actId="20577"/>
          <ac:spMkLst>
            <pc:docMk/>
            <pc:sldMk cId="2503757731" sldId="305"/>
            <ac:spMk id="3" creationId="{40CAECCC-A86A-4001-A183-87F3714FDDC1}"/>
          </ac:spMkLst>
        </pc:spChg>
      </pc:sldChg>
      <pc:sldChg chg="modSp mod">
        <pc:chgData name="Alexandre Mageau-Pétrin" userId="292681fbcdc3e57d" providerId="LiveId" clId="{8F4D151A-2A25-4492-A137-11A1B5788AE7}" dt="2025-06-25T14:21:41.424" v="3362" actId="20577"/>
        <pc:sldMkLst>
          <pc:docMk/>
          <pc:sldMk cId="2457207494" sldId="308"/>
        </pc:sldMkLst>
        <pc:spChg chg="mod">
          <ac:chgData name="Alexandre Mageau-Pétrin" userId="292681fbcdc3e57d" providerId="LiveId" clId="{8F4D151A-2A25-4492-A137-11A1B5788AE7}" dt="2025-06-25T14:21:41.424" v="3362" actId="20577"/>
          <ac:spMkLst>
            <pc:docMk/>
            <pc:sldMk cId="2457207494" sldId="308"/>
            <ac:spMk id="3" creationId="{27377C67-C1EA-4014-91F0-748ECBB2E052}"/>
          </ac:spMkLst>
        </pc:spChg>
      </pc:sldChg>
      <pc:sldChg chg="del">
        <pc:chgData name="Alexandre Mageau-Pétrin" userId="292681fbcdc3e57d" providerId="LiveId" clId="{8F4D151A-2A25-4492-A137-11A1B5788AE7}" dt="2025-06-25T00:52:36.231" v="743" actId="47"/>
        <pc:sldMkLst>
          <pc:docMk/>
          <pc:sldMk cId="2108858156" sldId="347"/>
        </pc:sldMkLst>
      </pc:sldChg>
      <pc:sldChg chg="modSp mod">
        <pc:chgData name="Alexandre Mageau-Pétrin" userId="292681fbcdc3e57d" providerId="LiveId" clId="{8F4D151A-2A25-4492-A137-11A1B5788AE7}" dt="2025-06-25T00:53:45.496" v="774" actId="20577"/>
        <pc:sldMkLst>
          <pc:docMk/>
          <pc:sldMk cId="2980545052" sldId="373"/>
        </pc:sldMkLst>
        <pc:spChg chg="mod">
          <ac:chgData name="Alexandre Mageau-Pétrin" userId="292681fbcdc3e57d" providerId="LiveId" clId="{8F4D151A-2A25-4492-A137-11A1B5788AE7}" dt="2025-06-25T00:53:45.496" v="774" actId="20577"/>
          <ac:spMkLst>
            <pc:docMk/>
            <pc:sldMk cId="2980545052" sldId="373"/>
            <ac:spMk id="3" creationId="{64C2544E-D4A7-418E-A97C-DF9FA52A24B5}"/>
          </ac:spMkLst>
        </pc:spChg>
      </pc:sldChg>
      <pc:sldChg chg="modSp mod">
        <pc:chgData name="Alexandre Mageau-Pétrin" userId="292681fbcdc3e57d" providerId="LiveId" clId="{8F4D151A-2A25-4492-A137-11A1B5788AE7}" dt="2025-06-25T17:12:18.523" v="4705" actId="20577"/>
        <pc:sldMkLst>
          <pc:docMk/>
          <pc:sldMk cId="1339922694" sldId="397"/>
        </pc:sldMkLst>
        <pc:spChg chg="mod">
          <ac:chgData name="Alexandre Mageau-Pétrin" userId="292681fbcdc3e57d" providerId="LiveId" clId="{8F4D151A-2A25-4492-A137-11A1B5788AE7}" dt="2025-06-25T17:12:18.523" v="4705" actId="20577"/>
          <ac:spMkLst>
            <pc:docMk/>
            <pc:sldMk cId="1339922694" sldId="397"/>
            <ac:spMk id="3" creationId="{D192C6B3-550F-44AE-ACFD-8B9BCDF42FC4}"/>
          </ac:spMkLst>
        </pc:spChg>
      </pc:sldChg>
      <pc:sldChg chg="del">
        <pc:chgData name="Alexandre Mageau-Pétrin" userId="292681fbcdc3e57d" providerId="LiveId" clId="{8F4D151A-2A25-4492-A137-11A1B5788AE7}" dt="2025-06-22T18:14:35.689" v="376" actId="47"/>
        <pc:sldMkLst>
          <pc:docMk/>
          <pc:sldMk cId="3048076461" sldId="434"/>
        </pc:sldMkLst>
      </pc:sldChg>
      <pc:sldChg chg="modSp mod">
        <pc:chgData name="Alexandre Mageau-Pétrin" userId="292681fbcdc3e57d" providerId="LiveId" clId="{8F4D151A-2A25-4492-A137-11A1B5788AE7}" dt="2025-06-25T17:13:30.871" v="4808" actId="20577"/>
        <pc:sldMkLst>
          <pc:docMk/>
          <pc:sldMk cId="2305424937" sldId="438"/>
        </pc:sldMkLst>
        <pc:spChg chg="mod">
          <ac:chgData name="Alexandre Mageau-Pétrin" userId="292681fbcdc3e57d" providerId="LiveId" clId="{8F4D151A-2A25-4492-A137-11A1B5788AE7}" dt="2025-06-25T17:13:30.871" v="4808" actId="20577"/>
          <ac:spMkLst>
            <pc:docMk/>
            <pc:sldMk cId="2305424937" sldId="438"/>
            <ac:spMk id="3" creationId="{596FE204-E3F1-48CC-BFEC-7EDC7D3A63EF}"/>
          </ac:spMkLst>
        </pc:spChg>
      </pc:sldChg>
      <pc:sldChg chg="del">
        <pc:chgData name="Alexandre Mageau-Pétrin" userId="292681fbcdc3e57d" providerId="LiveId" clId="{8F4D151A-2A25-4492-A137-11A1B5788AE7}" dt="2025-06-25T00:52:36.231" v="743" actId="47"/>
        <pc:sldMkLst>
          <pc:docMk/>
          <pc:sldMk cId="3484382854" sldId="441"/>
        </pc:sldMkLst>
      </pc:sldChg>
      <pc:sldChg chg="modSp mod">
        <pc:chgData name="Alexandre Mageau-Pétrin" userId="292681fbcdc3e57d" providerId="LiveId" clId="{8F4D151A-2A25-4492-A137-11A1B5788AE7}" dt="2025-06-25T16:53:58.274" v="3363" actId="115"/>
        <pc:sldMkLst>
          <pc:docMk/>
          <pc:sldMk cId="3235384424" sldId="455"/>
        </pc:sldMkLst>
        <pc:spChg chg="mod">
          <ac:chgData name="Alexandre Mageau-Pétrin" userId="292681fbcdc3e57d" providerId="LiveId" clId="{8F4D151A-2A25-4492-A137-11A1B5788AE7}" dt="2025-06-25T16:53:58.274" v="3363" actId="115"/>
          <ac:spMkLst>
            <pc:docMk/>
            <pc:sldMk cId="3235384424" sldId="455"/>
            <ac:spMk id="3" creationId="{B2510821-D2DB-4178-ABF2-00CF938CBCF5}"/>
          </ac:spMkLst>
        </pc:spChg>
      </pc:sldChg>
      <pc:sldChg chg="modSp add del mod">
        <pc:chgData name="Alexandre Mageau-Pétrin" userId="292681fbcdc3e57d" providerId="LiveId" clId="{8F4D151A-2A25-4492-A137-11A1B5788AE7}" dt="2025-06-25T14:19:31.348" v="3358" actId="2696"/>
        <pc:sldMkLst>
          <pc:docMk/>
          <pc:sldMk cId="3787799616" sldId="459"/>
        </pc:sldMkLst>
        <pc:spChg chg="mod">
          <ac:chgData name="Alexandre Mageau-Pétrin" userId="292681fbcdc3e57d" providerId="LiveId" clId="{8F4D151A-2A25-4492-A137-11A1B5788AE7}" dt="2025-06-25T01:30:10.160" v="3324" actId="20577"/>
          <ac:spMkLst>
            <pc:docMk/>
            <pc:sldMk cId="3787799616" sldId="459"/>
            <ac:spMk id="2" creationId="{1776D9D2-B7BF-36FA-0B60-4D8ABB7ABD20}"/>
          </ac:spMkLst>
        </pc:spChg>
      </pc:sldChg>
      <pc:sldChg chg="modSp new del mod">
        <pc:chgData name="Alexandre Mageau-Pétrin" userId="292681fbcdc3e57d" providerId="LiveId" clId="{8F4D151A-2A25-4492-A137-11A1B5788AE7}" dt="2025-06-25T14:19:31.348" v="3358" actId="2696"/>
        <pc:sldMkLst>
          <pc:docMk/>
          <pc:sldMk cId="29830018" sldId="460"/>
        </pc:sldMkLst>
        <pc:spChg chg="mod">
          <ac:chgData name="Alexandre Mageau-Pétrin" userId="292681fbcdc3e57d" providerId="LiveId" clId="{8F4D151A-2A25-4492-A137-11A1B5788AE7}" dt="2025-06-25T01:28:09.568" v="3180" actId="20577"/>
          <ac:spMkLst>
            <pc:docMk/>
            <pc:sldMk cId="29830018" sldId="460"/>
            <ac:spMk id="3" creationId="{B1EF3D22-BF91-DBB2-5254-F00DE089A0AB}"/>
          </ac:spMkLst>
        </pc:spChg>
      </pc:sldChg>
      <pc:sldChg chg="modSp add del mod">
        <pc:chgData name="Alexandre Mageau-Pétrin" userId="292681fbcdc3e57d" providerId="LiveId" clId="{8F4D151A-2A25-4492-A137-11A1B5788AE7}" dt="2025-06-25T14:19:31.348" v="3358" actId="2696"/>
        <pc:sldMkLst>
          <pc:docMk/>
          <pc:sldMk cId="2436881480" sldId="461"/>
        </pc:sldMkLst>
        <pc:spChg chg="mod">
          <ac:chgData name="Alexandre Mageau-Pétrin" userId="292681fbcdc3e57d" providerId="LiveId" clId="{8F4D151A-2A25-4492-A137-11A1B5788AE7}" dt="2025-06-25T01:29:59.319" v="3314" actId="20577"/>
          <ac:spMkLst>
            <pc:docMk/>
            <pc:sldMk cId="2436881480" sldId="461"/>
            <ac:spMk id="3" creationId="{1F94E6A8-685F-6050-A4B0-BBC83DD4A291}"/>
          </ac:spMkLst>
        </pc:spChg>
      </pc:sldChg>
      <pc:sldChg chg="add">
        <pc:chgData name="Alexandre Mageau-Pétrin" userId="292681fbcdc3e57d" providerId="LiveId" clId="{8F4D151A-2A25-4492-A137-11A1B5788AE7}" dt="2025-06-25T00:52:38.873" v="744"/>
        <pc:sldMkLst>
          <pc:docMk/>
          <pc:sldMk cId="1480124679" sldId="488"/>
        </pc:sldMkLst>
      </pc:sldChg>
      <pc:sldChg chg="add ord">
        <pc:chgData name="Alexandre Mageau-Pétrin" userId="292681fbcdc3e57d" providerId="LiveId" clId="{8F4D151A-2A25-4492-A137-11A1B5788AE7}" dt="2025-06-23T20:56:05.546" v="378"/>
        <pc:sldMkLst>
          <pc:docMk/>
          <pc:sldMk cId="2352771006" sldId="493"/>
        </pc:sldMkLst>
      </pc:sldChg>
      <pc:sldChg chg="modSp add del mod">
        <pc:chgData name="Alexandre Mageau-Pétrin" userId="292681fbcdc3e57d" providerId="LiveId" clId="{8F4D151A-2A25-4492-A137-11A1B5788AE7}" dt="2025-06-25T14:19:31.348" v="3358" actId="2696"/>
        <pc:sldMkLst>
          <pc:docMk/>
          <pc:sldMk cId="1829645933" sldId="494"/>
        </pc:sldMkLst>
      </pc:sldChg>
      <pc:sldChg chg="modSp add del mod">
        <pc:chgData name="Alexandre Mageau-Pétrin" userId="292681fbcdc3e57d" providerId="LiveId" clId="{8F4D151A-2A25-4492-A137-11A1B5788AE7}" dt="2025-06-25T14:19:31.348" v="3358" actId="2696"/>
        <pc:sldMkLst>
          <pc:docMk/>
          <pc:sldMk cId="3592953215" sldId="495"/>
        </pc:sldMkLst>
      </pc:sldChg>
      <pc:sldChg chg="modSp add mod">
        <pc:chgData name="Alexandre Mageau-Pétrin" userId="292681fbcdc3e57d" providerId="LiveId" clId="{8F4D151A-2A25-4492-A137-11A1B5788AE7}" dt="2025-06-25T17:12:21.678" v="4707" actId="20577"/>
        <pc:sldMkLst>
          <pc:docMk/>
          <pc:sldMk cId="3631640153" sldId="507"/>
        </pc:sldMkLst>
        <pc:spChg chg="mod">
          <ac:chgData name="Alexandre Mageau-Pétrin" userId="292681fbcdc3e57d" providerId="LiveId" clId="{8F4D151A-2A25-4492-A137-11A1B5788AE7}" dt="2025-06-25T17:12:21.678" v="4707" actId="20577"/>
          <ac:spMkLst>
            <pc:docMk/>
            <pc:sldMk cId="3631640153" sldId="507"/>
            <ac:spMk id="2" creationId="{A11FE29B-A849-F8E4-C2FD-46E97FA528F5}"/>
          </ac:spMkLst>
        </pc:spChg>
      </pc:sldChg>
      <pc:sldChg chg="add">
        <pc:chgData name="Alexandre Mageau-Pétrin" userId="292681fbcdc3e57d" providerId="LiveId" clId="{8F4D151A-2A25-4492-A137-11A1B5788AE7}" dt="2025-06-25T00:52:38.873" v="744"/>
        <pc:sldMkLst>
          <pc:docMk/>
          <pc:sldMk cId="3867367116" sldId="513"/>
        </pc:sldMkLst>
      </pc:sldChg>
      <pc:sldChg chg="add">
        <pc:chgData name="Alexandre Mageau-Pétrin" userId="292681fbcdc3e57d" providerId="LiveId" clId="{8F4D151A-2A25-4492-A137-11A1B5788AE7}" dt="2025-06-25T00:52:38.873" v="744"/>
        <pc:sldMkLst>
          <pc:docMk/>
          <pc:sldMk cId="2915359264" sldId="514"/>
        </pc:sldMkLst>
      </pc:sldChg>
      <pc:sldChg chg="modSp new mod">
        <pc:chgData name="Alexandre Mageau-Pétrin" userId="292681fbcdc3e57d" providerId="LiveId" clId="{8F4D151A-2A25-4492-A137-11A1B5788AE7}" dt="2025-06-25T00:55:16.898" v="1000" actId="20577"/>
        <pc:sldMkLst>
          <pc:docMk/>
          <pc:sldMk cId="1127492171" sldId="515"/>
        </pc:sldMkLst>
        <pc:spChg chg="mod">
          <ac:chgData name="Alexandre Mageau-Pétrin" userId="292681fbcdc3e57d" providerId="LiveId" clId="{8F4D151A-2A25-4492-A137-11A1B5788AE7}" dt="2025-06-25T00:53:53.182" v="791" actId="20577"/>
          <ac:spMkLst>
            <pc:docMk/>
            <pc:sldMk cId="1127492171" sldId="515"/>
            <ac:spMk id="2" creationId="{04C44FB1-0484-4327-65CD-5475AC0E347E}"/>
          </ac:spMkLst>
        </pc:spChg>
        <pc:spChg chg="mod">
          <ac:chgData name="Alexandre Mageau-Pétrin" userId="292681fbcdc3e57d" providerId="LiveId" clId="{8F4D151A-2A25-4492-A137-11A1B5788AE7}" dt="2025-06-25T00:55:16.898" v="1000" actId="20577"/>
          <ac:spMkLst>
            <pc:docMk/>
            <pc:sldMk cId="1127492171" sldId="515"/>
            <ac:spMk id="3" creationId="{60C82C10-84AA-D2B3-7A6F-0F7FA7F67AAB}"/>
          </ac:spMkLst>
        </pc:spChg>
      </pc:sldChg>
      <pc:sldChg chg="addSp modSp new mod">
        <pc:chgData name="Alexandre Mageau-Pétrin" userId="292681fbcdc3e57d" providerId="LiveId" clId="{8F4D151A-2A25-4492-A137-11A1B5788AE7}" dt="2025-06-25T01:05:41.094" v="1315" actId="207"/>
        <pc:sldMkLst>
          <pc:docMk/>
          <pc:sldMk cId="3779880837" sldId="516"/>
        </pc:sldMkLst>
        <pc:spChg chg="mod">
          <ac:chgData name="Alexandre Mageau-Pétrin" userId="292681fbcdc3e57d" providerId="LiveId" clId="{8F4D151A-2A25-4492-A137-11A1B5788AE7}" dt="2025-06-25T00:55:22.768" v="1014" actId="20577"/>
          <ac:spMkLst>
            <pc:docMk/>
            <pc:sldMk cId="3779880837" sldId="516"/>
            <ac:spMk id="2" creationId="{2AB2D13B-F186-1551-0BC8-AD399CBBCF25}"/>
          </ac:spMkLst>
        </pc:spChg>
        <pc:spChg chg="mod">
          <ac:chgData name="Alexandre Mageau-Pétrin" userId="292681fbcdc3e57d" providerId="LiveId" clId="{8F4D151A-2A25-4492-A137-11A1B5788AE7}" dt="2025-06-25T01:05:41.094" v="1315" actId="207"/>
          <ac:spMkLst>
            <pc:docMk/>
            <pc:sldMk cId="3779880837" sldId="516"/>
            <ac:spMk id="3" creationId="{8AFC3B8D-EF68-1FA0-3DC7-7726F597CE2A}"/>
          </ac:spMkLst>
        </pc:spChg>
        <pc:picChg chg="add mod">
          <ac:chgData name="Alexandre Mageau-Pétrin" userId="292681fbcdc3e57d" providerId="LiveId" clId="{8F4D151A-2A25-4492-A137-11A1B5788AE7}" dt="2025-06-25T01:04:27.033" v="1089" actId="1076"/>
          <ac:picMkLst>
            <pc:docMk/>
            <pc:sldMk cId="3779880837" sldId="516"/>
            <ac:picMk id="5" creationId="{13288617-5278-F8E0-E997-E7DD0C57243B}"/>
          </ac:picMkLst>
        </pc:picChg>
      </pc:sldChg>
      <pc:sldChg chg="modSp add mod">
        <pc:chgData name="Alexandre Mageau-Pétrin" userId="292681fbcdc3e57d" providerId="LiveId" clId="{8F4D151A-2A25-4492-A137-11A1B5788AE7}" dt="2025-06-25T01:05:34.912" v="1314" actId="20577"/>
        <pc:sldMkLst>
          <pc:docMk/>
          <pc:sldMk cId="690438503" sldId="517"/>
        </pc:sldMkLst>
        <pc:spChg chg="mod">
          <ac:chgData name="Alexandre Mageau-Pétrin" userId="292681fbcdc3e57d" providerId="LiveId" clId="{8F4D151A-2A25-4492-A137-11A1B5788AE7}" dt="2025-06-25T01:05:34.912" v="1314" actId="20577"/>
          <ac:spMkLst>
            <pc:docMk/>
            <pc:sldMk cId="690438503" sldId="517"/>
            <ac:spMk id="3" creationId="{B9D0368D-E693-D6E0-6A86-58EFAD3DF479}"/>
          </ac:spMkLst>
        </pc:spChg>
      </pc:sldChg>
      <pc:sldChg chg="addSp delSp modSp add mod ord">
        <pc:chgData name="Alexandre Mageau-Pétrin" userId="292681fbcdc3e57d" providerId="LiveId" clId="{8F4D151A-2A25-4492-A137-11A1B5788AE7}" dt="2025-06-25T01:12:10.238" v="1351" actId="20577"/>
        <pc:sldMkLst>
          <pc:docMk/>
          <pc:sldMk cId="547398840" sldId="518"/>
        </pc:sldMkLst>
        <pc:spChg chg="mod">
          <ac:chgData name="Alexandre Mageau-Pétrin" userId="292681fbcdc3e57d" providerId="LiveId" clId="{8F4D151A-2A25-4492-A137-11A1B5788AE7}" dt="2025-06-25T01:12:10.238" v="1351" actId="20577"/>
          <ac:spMkLst>
            <pc:docMk/>
            <pc:sldMk cId="547398840" sldId="518"/>
            <ac:spMk id="3" creationId="{1E7339BC-1C8E-5CF1-9D7C-DEB25516F109}"/>
          </ac:spMkLst>
        </pc:spChg>
        <pc:picChg chg="del">
          <ac:chgData name="Alexandre Mageau-Pétrin" userId="292681fbcdc3e57d" providerId="LiveId" clId="{8F4D151A-2A25-4492-A137-11A1B5788AE7}" dt="2025-06-25T01:11:15.419" v="1319" actId="478"/>
          <ac:picMkLst>
            <pc:docMk/>
            <pc:sldMk cId="547398840" sldId="518"/>
            <ac:picMk id="5" creationId="{AD904BED-50E1-727D-3EBC-D0438018B67F}"/>
          </ac:picMkLst>
        </pc:picChg>
        <pc:picChg chg="add del mod">
          <ac:chgData name="Alexandre Mageau-Pétrin" userId="292681fbcdc3e57d" providerId="LiveId" clId="{8F4D151A-2A25-4492-A137-11A1B5788AE7}" dt="2025-06-25T01:11:48.633" v="1323" actId="478"/>
          <ac:picMkLst>
            <pc:docMk/>
            <pc:sldMk cId="547398840" sldId="518"/>
            <ac:picMk id="6" creationId="{507B1616-D1FB-9FCF-4544-A2E95592F400}"/>
          </ac:picMkLst>
        </pc:picChg>
        <pc:picChg chg="add mod">
          <ac:chgData name="Alexandre Mageau-Pétrin" userId="292681fbcdc3e57d" providerId="LiveId" clId="{8F4D151A-2A25-4492-A137-11A1B5788AE7}" dt="2025-06-25T01:11:56" v="1328" actId="1076"/>
          <ac:picMkLst>
            <pc:docMk/>
            <pc:sldMk cId="547398840" sldId="518"/>
            <ac:picMk id="8" creationId="{718A2AD7-4871-2371-F219-92FACDF70B97}"/>
          </ac:picMkLst>
        </pc:picChg>
      </pc:sldChg>
      <pc:sldChg chg="modSp new mod">
        <pc:chgData name="Alexandre Mageau-Pétrin" userId="292681fbcdc3e57d" providerId="LiveId" clId="{8F4D151A-2A25-4492-A137-11A1B5788AE7}" dt="2025-06-25T17:12:31.487" v="4710" actId="20577"/>
        <pc:sldMkLst>
          <pc:docMk/>
          <pc:sldMk cId="2934141373" sldId="519"/>
        </pc:sldMkLst>
        <pc:spChg chg="mod">
          <ac:chgData name="Alexandre Mageau-Pétrin" userId="292681fbcdc3e57d" providerId="LiveId" clId="{8F4D151A-2A25-4492-A137-11A1B5788AE7}" dt="2025-06-25T01:12:20.771" v="1365" actId="20577"/>
          <ac:spMkLst>
            <pc:docMk/>
            <pc:sldMk cId="2934141373" sldId="519"/>
            <ac:spMk id="2" creationId="{B4400BF0-4A5B-8875-9B12-7D31EADAF8E1}"/>
          </ac:spMkLst>
        </pc:spChg>
        <pc:spChg chg="mod">
          <ac:chgData name="Alexandre Mageau-Pétrin" userId="292681fbcdc3e57d" providerId="LiveId" clId="{8F4D151A-2A25-4492-A137-11A1B5788AE7}" dt="2025-06-25T17:12:31.487" v="4710" actId="20577"/>
          <ac:spMkLst>
            <pc:docMk/>
            <pc:sldMk cId="2934141373" sldId="519"/>
            <ac:spMk id="3" creationId="{EE1AE42C-D9DD-2063-F8A4-9BB274A4B196}"/>
          </ac:spMkLst>
        </pc:spChg>
      </pc:sldChg>
      <pc:sldChg chg="modSp new mod">
        <pc:chgData name="Alexandre Mageau-Pétrin" userId="292681fbcdc3e57d" providerId="LiveId" clId="{8F4D151A-2A25-4492-A137-11A1B5788AE7}" dt="2025-06-25T17:12:35.917" v="4712" actId="20577"/>
        <pc:sldMkLst>
          <pc:docMk/>
          <pc:sldMk cId="2596803344" sldId="520"/>
        </pc:sldMkLst>
        <pc:spChg chg="mod">
          <ac:chgData name="Alexandre Mageau-Pétrin" userId="292681fbcdc3e57d" providerId="LiveId" clId="{8F4D151A-2A25-4492-A137-11A1B5788AE7}" dt="2025-06-25T01:14:48.554" v="1882" actId="20577"/>
          <ac:spMkLst>
            <pc:docMk/>
            <pc:sldMk cId="2596803344" sldId="520"/>
            <ac:spMk id="2" creationId="{74E72DCB-6F93-761E-03B7-1E8B083E3E6C}"/>
          </ac:spMkLst>
        </pc:spChg>
        <pc:spChg chg="mod">
          <ac:chgData name="Alexandre Mageau-Pétrin" userId="292681fbcdc3e57d" providerId="LiveId" clId="{8F4D151A-2A25-4492-A137-11A1B5788AE7}" dt="2025-06-25T17:12:35.917" v="4712" actId="20577"/>
          <ac:spMkLst>
            <pc:docMk/>
            <pc:sldMk cId="2596803344" sldId="520"/>
            <ac:spMk id="3" creationId="{661113F6-73BB-0C10-AEBC-AD55B5C479FA}"/>
          </ac:spMkLst>
        </pc:spChg>
      </pc:sldChg>
      <pc:sldChg chg="modSp new mod">
        <pc:chgData name="Alexandre Mageau-Pétrin" userId="292681fbcdc3e57d" providerId="LiveId" clId="{8F4D151A-2A25-4492-A137-11A1B5788AE7}" dt="2025-06-25T17:12:48.308" v="4718" actId="20577"/>
        <pc:sldMkLst>
          <pc:docMk/>
          <pc:sldMk cId="45079612" sldId="521"/>
        </pc:sldMkLst>
        <pc:spChg chg="mod">
          <ac:chgData name="Alexandre Mageau-Pétrin" userId="292681fbcdc3e57d" providerId="LiveId" clId="{8F4D151A-2A25-4492-A137-11A1B5788AE7}" dt="2025-06-25T01:20:37.160" v="2603" actId="20577"/>
          <ac:spMkLst>
            <pc:docMk/>
            <pc:sldMk cId="45079612" sldId="521"/>
            <ac:spMk id="2" creationId="{6766ED5B-6046-4CC3-AC7A-56999CD1C587}"/>
          </ac:spMkLst>
        </pc:spChg>
        <pc:spChg chg="mod">
          <ac:chgData name="Alexandre Mageau-Pétrin" userId="292681fbcdc3e57d" providerId="LiveId" clId="{8F4D151A-2A25-4492-A137-11A1B5788AE7}" dt="2025-06-25T17:12:48.308" v="4718" actId="20577"/>
          <ac:spMkLst>
            <pc:docMk/>
            <pc:sldMk cId="45079612" sldId="521"/>
            <ac:spMk id="3" creationId="{E16E9306-2F28-A0FC-8ACF-1395AC93D872}"/>
          </ac:spMkLst>
        </pc:spChg>
      </pc:sldChg>
      <pc:sldChg chg="modSp add mod">
        <pc:chgData name="Alexandre Mageau-Pétrin" userId="292681fbcdc3e57d" providerId="LiveId" clId="{8F4D151A-2A25-4492-A137-11A1B5788AE7}" dt="2025-06-25T01:30:39.128" v="3341" actId="20577"/>
        <pc:sldMkLst>
          <pc:docMk/>
          <pc:sldMk cId="2540871801" sldId="522"/>
        </pc:sldMkLst>
        <pc:spChg chg="mod">
          <ac:chgData name="Alexandre Mageau-Pétrin" userId="292681fbcdc3e57d" providerId="LiveId" clId="{8F4D151A-2A25-4492-A137-11A1B5788AE7}" dt="2025-06-25T01:30:39.128" v="3341" actId="20577"/>
          <ac:spMkLst>
            <pc:docMk/>
            <pc:sldMk cId="2540871801" sldId="522"/>
            <ac:spMk id="2" creationId="{0F791D9F-4DB4-A4F9-0661-A76909F0150E}"/>
          </ac:spMkLst>
        </pc:spChg>
      </pc:sldChg>
      <pc:sldChg chg="modSp new mod">
        <pc:chgData name="Alexandre Mageau-Pétrin" userId="292681fbcdc3e57d" providerId="LiveId" clId="{8F4D151A-2A25-4492-A137-11A1B5788AE7}" dt="2025-06-25T17:12:52.764" v="4720" actId="20577"/>
        <pc:sldMkLst>
          <pc:docMk/>
          <pc:sldMk cId="2999309463" sldId="523"/>
        </pc:sldMkLst>
        <pc:spChg chg="mod">
          <ac:chgData name="Alexandre Mageau-Pétrin" userId="292681fbcdc3e57d" providerId="LiveId" clId="{8F4D151A-2A25-4492-A137-11A1B5788AE7}" dt="2025-06-25T17:12:01.459" v="4704"/>
          <ac:spMkLst>
            <pc:docMk/>
            <pc:sldMk cId="2999309463" sldId="523"/>
            <ac:spMk id="2" creationId="{98D7AAC4-E208-9A1A-CCC6-C0EDFCAF5079}"/>
          </ac:spMkLst>
        </pc:spChg>
        <pc:spChg chg="mod">
          <ac:chgData name="Alexandre Mageau-Pétrin" userId="292681fbcdc3e57d" providerId="LiveId" clId="{8F4D151A-2A25-4492-A137-11A1B5788AE7}" dt="2025-06-25T17:12:52.764" v="4720" actId="20577"/>
          <ac:spMkLst>
            <pc:docMk/>
            <pc:sldMk cId="2999309463" sldId="523"/>
            <ac:spMk id="3" creationId="{F91E1F8F-83E6-C547-3F89-1A3077EDEE8A}"/>
          </ac:spMkLst>
        </pc:spChg>
      </pc:sldChg>
      <pc:sldChg chg="addSp delSp modSp new mod">
        <pc:chgData name="Alexandre Mageau-Pétrin" userId="292681fbcdc3e57d" providerId="LiveId" clId="{8F4D151A-2A25-4492-A137-11A1B5788AE7}" dt="2025-06-25T17:12:01.459" v="4704"/>
        <pc:sldMkLst>
          <pc:docMk/>
          <pc:sldMk cId="1462986549" sldId="524"/>
        </pc:sldMkLst>
        <pc:spChg chg="mod">
          <ac:chgData name="Alexandre Mageau-Pétrin" userId="292681fbcdc3e57d" providerId="LiveId" clId="{8F4D151A-2A25-4492-A137-11A1B5788AE7}" dt="2025-06-25T17:12:01.459" v="4704"/>
          <ac:spMkLst>
            <pc:docMk/>
            <pc:sldMk cId="1462986549" sldId="524"/>
            <ac:spMk id="2" creationId="{54B9E9D5-FFF0-7F85-78EB-4BF40B0C45AA}"/>
          </ac:spMkLst>
        </pc:spChg>
        <pc:spChg chg="del">
          <ac:chgData name="Alexandre Mageau-Pétrin" userId="292681fbcdc3e57d" providerId="LiveId" clId="{8F4D151A-2A25-4492-A137-11A1B5788AE7}" dt="2025-06-25T17:03:29.624" v="3852" actId="478"/>
          <ac:spMkLst>
            <pc:docMk/>
            <pc:sldMk cId="1462986549" sldId="524"/>
            <ac:spMk id="3" creationId="{87630FDC-5F0D-D421-5B43-7A8E2E61BB45}"/>
          </ac:spMkLst>
        </pc:spChg>
        <pc:spChg chg="add mod">
          <ac:chgData name="Alexandre Mageau-Pétrin" userId="292681fbcdc3e57d" providerId="LiveId" clId="{8F4D151A-2A25-4492-A137-11A1B5788AE7}" dt="2025-06-25T17:08:11.146" v="4018" actId="20577"/>
          <ac:spMkLst>
            <pc:docMk/>
            <pc:sldMk cId="1462986549" sldId="524"/>
            <ac:spMk id="8" creationId="{D11C6C78-062C-A4F1-5961-5B2CA8CBFE91}"/>
          </ac:spMkLst>
        </pc:spChg>
        <pc:picChg chg="add del mod">
          <ac:chgData name="Alexandre Mageau-Pétrin" userId="292681fbcdc3e57d" providerId="LiveId" clId="{8F4D151A-2A25-4492-A137-11A1B5788AE7}" dt="2025-06-25T17:08:25.778" v="4027" actId="478"/>
          <ac:picMkLst>
            <pc:docMk/>
            <pc:sldMk cId="1462986549" sldId="524"/>
            <ac:picMk id="5" creationId="{5B594E01-08C6-6DB7-C884-56C0614B4DBD}"/>
          </ac:picMkLst>
        </pc:picChg>
        <pc:picChg chg="add del mod">
          <ac:chgData name="Alexandre Mageau-Pétrin" userId="292681fbcdc3e57d" providerId="LiveId" clId="{8F4D151A-2A25-4492-A137-11A1B5788AE7}" dt="2025-06-25T17:08:26.281" v="4028" actId="478"/>
          <ac:picMkLst>
            <pc:docMk/>
            <pc:sldMk cId="1462986549" sldId="524"/>
            <ac:picMk id="7" creationId="{BC844FE0-CABA-A163-63CC-A1CDE492A3EB}"/>
          </ac:picMkLst>
        </pc:picChg>
        <pc:picChg chg="add mod">
          <ac:chgData name="Alexandre Mageau-Pétrin" userId="292681fbcdc3e57d" providerId="LiveId" clId="{8F4D151A-2A25-4492-A137-11A1B5788AE7}" dt="2025-06-25T17:09:21.189" v="4030" actId="1076"/>
          <ac:picMkLst>
            <pc:docMk/>
            <pc:sldMk cId="1462986549" sldId="524"/>
            <ac:picMk id="10" creationId="{07BB1F3F-2838-48FF-E56C-661ECFE4D217}"/>
          </ac:picMkLst>
        </pc:picChg>
        <pc:picChg chg="add mod">
          <ac:chgData name="Alexandre Mageau-Pétrin" userId="292681fbcdc3e57d" providerId="LiveId" clId="{8F4D151A-2A25-4492-A137-11A1B5788AE7}" dt="2025-06-25T17:09:33.426" v="4032" actId="1076"/>
          <ac:picMkLst>
            <pc:docMk/>
            <pc:sldMk cId="1462986549" sldId="524"/>
            <ac:picMk id="12" creationId="{890B11E4-9EF1-AA39-8B13-072DBB7C60FD}"/>
          </ac:picMkLst>
        </pc:picChg>
      </pc:sldChg>
      <pc:sldChg chg="modSp new mod">
        <pc:chgData name="Alexandre Mageau-Pétrin" userId="292681fbcdc3e57d" providerId="LiveId" clId="{8F4D151A-2A25-4492-A137-11A1B5788AE7}" dt="2025-06-25T17:12:58.891" v="4723" actId="20577"/>
        <pc:sldMkLst>
          <pc:docMk/>
          <pc:sldMk cId="730452951" sldId="525"/>
        </pc:sldMkLst>
        <pc:spChg chg="mod">
          <ac:chgData name="Alexandre Mageau-Pétrin" userId="292681fbcdc3e57d" providerId="LiveId" clId="{8F4D151A-2A25-4492-A137-11A1B5788AE7}" dt="2025-06-25T17:12:01.459" v="4704"/>
          <ac:spMkLst>
            <pc:docMk/>
            <pc:sldMk cId="730452951" sldId="525"/>
            <ac:spMk id="2" creationId="{A053C820-5DD0-ECC1-837A-29BC3BF97251}"/>
          </ac:spMkLst>
        </pc:spChg>
        <pc:spChg chg="mod">
          <ac:chgData name="Alexandre Mageau-Pétrin" userId="292681fbcdc3e57d" providerId="LiveId" clId="{8F4D151A-2A25-4492-A137-11A1B5788AE7}" dt="2025-06-25T17:12:58.891" v="4723" actId="20577"/>
          <ac:spMkLst>
            <pc:docMk/>
            <pc:sldMk cId="730452951" sldId="525"/>
            <ac:spMk id="3" creationId="{8C164A09-26C3-614E-3144-BB60D806B814}"/>
          </ac:spMkLst>
        </pc:spChg>
      </pc:sldChg>
      <pc:sldChg chg="addSp delSp modSp add mod">
        <pc:chgData name="Alexandre Mageau-Pétrin" userId="292681fbcdc3e57d" providerId="LiveId" clId="{8F4D151A-2A25-4492-A137-11A1B5788AE7}" dt="2025-06-25T17:12:55.386" v="4721" actId="20577"/>
        <pc:sldMkLst>
          <pc:docMk/>
          <pc:sldMk cId="3102046505" sldId="526"/>
        </pc:sldMkLst>
        <pc:spChg chg="mod">
          <ac:chgData name="Alexandre Mageau-Pétrin" userId="292681fbcdc3e57d" providerId="LiveId" clId="{8F4D151A-2A25-4492-A137-11A1B5788AE7}" dt="2025-06-25T17:12:01.459" v="4704"/>
          <ac:spMkLst>
            <pc:docMk/>
            <pc:sldMk cId="3102046505" sldId="526"/>
            <ac:spMk id="2" creationId="{67B053DA-BF98-4691-01DB-4ECEBE9BCDFE}"/>
          </ac:spMkLst>
        </pc:spChg>
        <pc:spChg chg="add mod">
          <ac:chgData name="Alexandre Mageau-Pétrin" userId="292681fbcdc3e57d" providerId="LiveId" clId="{8F4D151A-2A25-4492-A137-11A1B5788AE7}" dt="2025-06-25T17:12:55.386" v="4721" actId="20577"/>
          <ac:spMkLst>
            <pc:docMk/>
            <pc:sldMk cId="3102046505" sldId="526"/>
            <ac:spMk id="9" creationId="{653B1EB8-2E1E-D0A8-27D5-AFF999206766}"/>
          </ac:spMkLst>
        </pc:spChg>
        <pc:picChg chg="add mod">
          <ac:chgData name="Alexandre Mageau-Pétrin" userId="292681fbcdc3e57d" providerId="LiveId" clId="{8F4D151A-2A25-4492-A137-11A1B5788AE7}" dt="2025-06-25T17:07:39.388" v="3951" actId="1076"/>
          <ac:picMkLst>
            <pc:docMk/>
            <pc:sldMk cId="3102046505" sldId="526"/>
            <ac:picMk id="4" creationId="{3BB360A2-33B6-F63E-E2B7-7B61DEF1534A}"/>
          </ac:picMkLst>
        </pc:picChg>
        <pc:picChg chg="del">
          <ac:chgData name="Alexandre Mageau-Pétrin" userId="292681fbcdc3e57d" providerId="LiveId" clId="{8F4D151A-2A25-4492-A137-11A1B5788AE7}" dt="2025-06-25T17:07:02.005" v="3943" actId="478"/>
          <ac:picMkLst>
            <pc:docMk/>
            <pc:sldMk cId="3102046505" sldId="526"/>
            <ac:picMk id="5" creationId="{157CE045-628D-A442-39ED-6EE60C6BAA54}"/>
          </ac:picMkLst>
        </pc:picChg>
        <pc:picChg chg="del">
          <ac:chgData name="Alexandre Mageau-Pétrin" userId="292681fbcdc3e57d" providerId="LiveId" clId="{8F4D151A-2A25-4492-A137-11A1B5788AE7}" dt="2025-06-25T17:07:03.718" v="3944" actId="478"/>
          <ac:picMkLst>
            <pc:docMk/>
            <pc:sldMk cId="3102046505" sldId="526"/>
            <ac:picMk id="7" creationId="{C1C1DDD3-C4C3-A17D-CE18-6B1F62E20F84}"/>
          </ac:picMkLst>
        </pc:picChg>
        <pc:picChg chg="add mod">
          <ac:chgData name="Alexandre Mageau-Pétrin" userId="292681fbcdc3e57d" providerId="LiveId" clId="{8F4D151A-2A25-4492-A137-11A1B5788AE7}" dt="2025-06-25T17:07:39.388" v="3951" actId="1076"/>
          <ac:picMkLst>
            <pc:docMk/>
            <pc:sldMk cId="3102046505" sldId="526"/>
            <ac:picMk id="8" creationId="{962139D8-CB09-FB18-ECCA-73F54033356E}"/>
          </ac:picMkLst>
        </pc:picChg>
      </pc:sldChg>
      <pc:sldChg chg="modSp add mod">
        <pc:chgData name="Alexandre Mageau-Pétrin" userId="292681fbcdc3e57d" providerId="LiveId" clId="{8F4D151A-2A25-4492-A137-11A1B5788AE7}" dt="2025-06-25T17:12:01.459" v="4704"/>
        <pc:sldMkLst>
          <pc:docMk/>
          <pc:sldMk cId="1505395183" sldId="527"/>
        </pc:sldMkLst>
        <pc:spChg chg="mod">
          <ac:chgData name="Alexandre Mageau-Pétrin" userId="292681fbcdc3e57d" providerId="LiveId" clId="{8F4D151A-2A25-4492-A137-11A1B5788AE7}" dt="2025-06-25T17:12:01.459" v="4704"/>
          <ac:spMkLst>
            <pc:docMk/>
            <pc:sldMk cId="1505395183" sldId="527"/>
            <ac:spMk id="2" creationId="{6CEA29DA-05F4-56E9-FFD4-295F4D9A729C}"/>
          </ac:spMkLst>
        </pc:spChg>
        <pc:spChg chg="mod">
          <ac:chgData name="Alexandre Mageau-Pétrin" userId="292681fbcdc3e57d" providerId="LiveId" clId="{8F4D151A-2A25-4492-A137-11A1B5788AE7}" dt="2025-06-25T17:08:23.734" v="4026" actId="20577"/>
          <ac:spMkLst>
            <pc:docMk/>
            <pc:sldMk cId="1505395183" sldId="527"/>
            <ac:spMk id="8" creationId="{EE40C0CA-8A48-C9B3-EC0F-EB83B2DCFEA3}"/>
          </ac:spMkLst>
        </pc:spChg>
      </pc:sldChg>
      <pc:sldChg chg="modSp add del mod">
        <pc:chgData name="Alexandre Mageau-Pétrin" userId="292681fbcdc3e57d" providerId="LiveId" clId="{8F4D151A-2A25-4492-A137-11A1B5788AE7}" dt="2025-06-26T02:46:26.923" v="4832" actId="47"/>
        <pc:sldMkLst>
          <pc:docMk/>
          <pc:sldMk cId="1300739236" sldId="528"/>
        </pc:sldMkLst>
        <pc:spChg chg="mod">
          <ac:chgData name="Alexandre Mageau-Pétrin" userId="292681fbcdc3e57d" providerId="LiveId" clId="{8F4D151A-2A25-4492-A137-11A1B5788AE7}" dt="2025-06-26T02:45:52.342" v="4831" actId="20577"/>
          <ac:spMkLst>
            <pc:docMk/>
            <pc:sldMk cId="1300739236" sldId="528"/>
            <ac:spMk id="2" creationId="{F460AF5A-0E68-7A8E-3DA9-4770724B21B9}"/>
          </ac:spMkLst>
        </pc:spChg>
      </pc:sldChg>
      <pc:sldChg chg="addSp delSp modSp add mod">
        <pc:chgData name="Alexandre Mageau-Pétrin" userId="292681fbcdc3e57d" providerId="LiveId" clId="{8F4D151A-2A25-4492-A137-11A1B5788AE7}" dt="2025-06-26T02:48:55.546" v="5108" actId="1076"/>
        <pc:sldMkLst>
          <pc:docMk/>
          <pc:sldMk cId="3792308987" sldId="528"/>
        </pc:sldMkLst>
        <pc:spChg chg="del">
          <ac:chgData name="Alexandre Mageau-Pétrin" userId="292681fbcdc3e57d" providerId="LiveId" clId="{8F4D151A-2A25-4492-A137-11A1B5788AE7}" dt="2025-06-26T02:48:25.736" v="5103" actId="478"/>
          <ac:spMkLst>
            <pc:docMk/>
            <pc:sldMk cId="3792308987" sldId="528"/>
            <ac:spMk id="3" creationId="{18F67DFE-1F6D-D428-719A-40F57B457DE1}"/>
          </ac:spMkLst>
        </pc:spChg>
        <pc:spChg chg="add del mod">
          <ac:chgData name="Alexandre Mageau-Pétrin" userId="292681fbcdc3e57d" providerId="LiveId" clId="{8F4D151A-2A25-4492-A137-11A1B5788AE7}" dt="2025-06-26T02:48:26.569" v="5104" actId="478"/>
          <ac:spMkLst>
            <pc:docMk/>
            <pc:sldMk cId="3792308987" sldId="528"/>
            <ac:spMk id="5" creationId="{16D0D5FC-48F9-916D-0A00-94CA89EF68C0}"/>
          </ac:spMkLst>
        </pc:spChg>
        <pc:picChg chg="add del">
          <ac:chgData name="Alexandre Mageau-Pétrin" userId="292681fbcdc3e57d" providerId="LiveId" clId="{8F4D151A-2A25-4492-A137-11A1B5788AE7}" dt="2025-06-26T02:48:28.706" v="5106" actId="22"/>
          <ac:picMkLst>
            <pc:docMk/>
            <pc:sldMk cId="3792308987" sldId="528"/>
            <ac:picMk id="7" creationId="{8EA60F00-3FCD-CA4B-2BB8-3C6C11489978}"/>
          </ac:picMkLst>
        </pc:picChg>
        <pc:picChg chg="add mod">
          <ac:chgData name="Alexandre Mageau-Pétrin" userId="292681fbcdc3e57d" providerId="LiveId" clId="{8F4D151A-2A25-4492-A137-11A1B5788AE7}" dt="2025-06-26T02:48:55.546" v="5108" actId="1076"/>
          <ac:picMkLst>
            <pc:docMk/>
            <pc:sldMk cId="3792308987" sldId="528"/>
            <ac:picMk id="9" creationId="{FEA5FE45-7038-6517-1E37-F32F6125619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2387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17127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57075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969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4432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001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5187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765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1720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663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56536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7599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34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389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6875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213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6685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AC20041-60C7-4090-B2F3-90D3672FD55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F569D-1C5B-4435-BCD9-09C8BFDBD4C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6892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7.xml"/><Relationship Id="rId1" Type="http://schemas.openxmlformats.org/officeDocument/2006/relationships/tags" Target="../tags/tag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75.xml"/><Relationship Id="rId7" Type="http://schemas.openxmlformats.org/officeDocument/2006/relationships/image" Target="../media/image14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9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image" Target="../media/image20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7" Type="http://schemas.openxmlformats.org/officeDocument/2006/relationships/image" Target="../media/image22.pn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7" Type="http://schemas.openxmlformats.org/officeDocument/2006/relationships/image" Target="../media/image24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4" Type="http://schemas.openxmlformats.org/officeDocument/2006/relationships/hyperlink" Target="https://www.w3schools.com/php/php_exceptions.as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98FA1-CEC7-47B8-80A2-F84CAE116918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Programmation orientée objet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A6D65D-45EC-4505-9CEF-9E1CBADFF43B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465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170A5-AB10-417F-BAD8-2F88F91D794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A3F5B-C16E-4D8A-999C-D65594DA40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classes </a:t>
            </a:r>
            <a:r>
              <a:rPr lang="en-CA" dirty="0" err="1"/>
              <a:t>sont</a:t>
            </a:r>
            <a:r>
              <a:rPr lang="en-CA" dirty="0"/>
              <a:t> des </a:t>
            </a:r>
            <a:r>
              <a:rPr lang="en-CA" dirty="0" err="1"/>
              <a:t>entités</a:t>
            </a:r>
            <a:r>
              <a:rPr lang="en-CA" dirty="0"/>
              <a:t> qui </a:t>
            </a:r>
            <a:r>
              <a:rPr lang="en-CA" dirty="0" err="1"/>
              <a:t>regroupent</a:t>
            </a:r>
            <a:r>
              <a:rPr lang="en-CA" dirty="0"/>
              <a:t> des </a:t>
            </a:r>
            <a:r>
              <a:rPr lang="en-CA" dirty="0" err="1"/>
              <a:t>attributs</a:t>
            </a:r>
            <a:r>
              <a:rPr lang="en-CA" dirty="0"/>
              <a:t> (variables) et des </a:t>
            </a:r>
            <a:r>
              <a:rPr lang="en-CA" dirty="0" err="1"/>
              <a:t>méthodes</a:t>
            </a:r>
            <a:r>
              <a:rPr lang="en-CA" dirty="0"/>
              <a:t> (</a:t>
            </a:r>
            <a:r>
              <a:rPr lang="en-CA" dirty="0" err="1"/>
              <a:t>fonctions</a:t>
            </a:r>
            <a:r>
              <a:rPr lang="en-CA" dirty="0"/>
              <a:t>) qui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appartiennent</a:t>
            </a:r>
            <a:r>
              <a:rPr lang="en-CA" dirty="0"/>
              <a:t>.</a:t>
            </a:r>
            <a:endParaRPr lang="fr-CA" dirty="0"/>
          </a:p>
          <a:p>
            <a:r>
              <a:rPr lang="en-CA" dirty="0"/>
              <a:t>La </a:t>
            </a:r>
            <a:r>
              <a:rPr lang="en-CA" dirty="0" err="1"/>
              <a:t>déclaration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classe</a:t>
            </a:r>
            <a:r>
              <a:rPr lang="en-CA" dirty="0"/>
              <a:t> se fait par la </a:t>
            </a:r>
            <a:r>
              <a:rPr lang="en-CA" dirty="0" err="1"/>
              <a:t>syntaxe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class &lt;</a:t>
            </a:r>
            <a:r>
              <a:rPr lang="en-CA" dirty="0">
                <a:solidFill>
                  <a:srgbClr val="FFC000"/>
                </a:solidFill>
              </a:rPr>
              <a:t>nom</a:t>
            </a:r>
            <a:r>
              <a:rPr lang="en-CA" dirty="0"/>
              <a:t>&gt;{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}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71056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6345D-1196-44D4-B754-D1184B183B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attributs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8A0F1-83B1-472B-BC50-6B8F631CA45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attributs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des variables de classes qui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associées</a:t>
            </a:r>
            <a:r>
              <a:rPr lang="en-CA" dirty="0"/>
              <a:t> à </a:t>
            </a:r>
            <a:r>
              <a:rPr lang="en-CA" dirty="0" err="1"/>
              <a:t>l’instance</a:t>
            </a:r>
            <a:r>
              <a:rPr lang="en-CA" dirty="0"/>
              <a:t> de la </a:t>
            </a:r>
            <a:r>
              <a:rPr lang="en-CA" dirty="0" err="1"/>
              <a:t>classe</a:t>
            </a:r>
            <a:r>
              <a:rPr lang="en-CA" dirty="0"/>
              <a:t> (</a:t>
            </a:r>
            <a:r>
              <a:rPr lang="en-CA" dirty="0" err="1"/>
              <a:t>Objet</a:t>
            </a:r>
            <a:r>
              <a:rPr lang="en-CA" dirty="0"/>
              <a:t>).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class </a:t>
            </a:r>
            <a:r>
              <a:rPr lang="en-CA" dirty="0" err="1"/>
              <a:t>Personne</a:t>
            </a:r>
            <a:r>
              <a:rPr lang="en-CA" dirty="0"/>
              <a:t> {</a:t>
            </a:r>
          </a:p>
          <a:p>
            <a:pPr marL="0" indent="0">
              <a:buNone/>
            </a:pPr>
            <a:r>
              <a:rPr lang="en-CA" dirty="0"/>
              <a:t>       public $nom = “Alice";</a:t>
            </a:r>
          </a:p>
          <a:p>
            <a:pPr marL="0" indent="0">
              <a:buNone/>
            </a:pPr>
            <a:r>
              <a:rPr lang="en-CA" dirty="0"/>
              <a:t>}      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28194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39A6C-D8C6-4441-B16A-9BF7FA37733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 (</a:t>
            </a:r>
            <a:r>
              <a:rPr lang="fr-CA" dirty="0" err="1"/>
              <a:t>static</a:t>
            </a:r>
            <a:r>
              <a:rPr lang="fr-CA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4BFBF-8412-404B-A609-09F3B57074D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Comme pour les </a:t>
            </a:r>
            <a:r>
              <a:rPr lang="en-CA" dirty="0" err="1"/>
              <a:t>autres</a:t>
            </a:r>
            <a:r>
              <a:rPr lang="en-CA" dirty="0"/>
              <a:t> </a:t>
            </a:r>
            <a:r>
              <a:rPr lang="en-CA" dirty="0" err="1"/>
              <a:t>langages</a:t>
            </a:r>
            <a:r>
              <a:rPr lang="en-CA" dirty="0"/>
              <a:t> </a:t>
            </a:r>
            <a:r>
              <a:rPr lang="en-CA" dirty="0" err="1"/>
              <a:t>orientés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, nous </a:t>
            </a:r>
            <a:r>
              <a:rPr lang="en-CA" dirty="0" err="1"/>
              <a:t>pouvons</a:t>
            </a:r>
            <a:r>
              <a:rPr lang="en-CA" dirty="0"/>
              <a:t> </a:t>
            </a:r>
            <a:r>
              <a:rPr lang="en-CA" dirty="0" err="1"/>
              <a:t>définir</a:t>
            </a:r>
            <a:r>
              <a:rPr lang="en-CA" dirty="0"/>
              <a:t> des </a:t>
            </a:r>
            <a:r>
              <a:rPr lang="en-CA" dirty="0" err="1"/>
              <a:t>méthodes</a:t>
            </a:r>
            <a:r>
              <a:rPr lang="en-CA" dirty="0"/>
              <a:t> (</a:t>
            </a:r>
            <a:r>
              <a:rPr lang="en-CA" dirty="0" err="1"/>
              <a:t>fonction</a:t>
            </a:r>
            <a:r>
              <a:rPr lang="en-CA" dirty="0"/>
              <a:t>) </a:t>
            </a:r>
            <a:r>
              <a:rPr lang="en-CA" dirty="0" err="1"/>
              <a:t>statiques</a:t>
            </a:r>
            <a:r>
              <a:rPr lang="en-CA" dirty="0"/>
              <a:t> pour les </a:t>
            </a:r>
            <a:r>
              <a:rPr lang="en-CA" dirty="0" err="1"/>
              <a:t>utiliser</a:t>
            </a:r>
            <a:r>
              <a:rPr lang="en-CA" dirty="0"/>
              <a:t> à </a:t>
            </a:r>
            <a:r>
              <a:rPr lang="en-CA" dirty="0" err="1"/>
              <a:t>partir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classe</a:t>
            </a:r>
            <a:r>
              <a:rPr lang="en-CA" dirty="0"/>
              <a:t>.</a:t>
            </a:r>
          </a:p>
          <a:p>
            <a:r>
              <a:rPr lang="en-CA" dirty="0"/>
              <a:t>Pour se faire, nous </a:t>
            </a:r>
            <a:r>
              <a:rPr lang="en-CA" dirty="0" err="1"/>
              <a:t>devrons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syntaxe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marL="0" indent="0">
              <a:buNone/>
            </a:pPr>
            <a:r>
              <a:rPr lang="en-CA" dirty="0"/>
              <a:t>	&lt;</a:t>
            </a:r>
            <a:r>
              <a:rPr lang="en-CA" dirty="0" err="1"/>
              <a:t>classe</a:t>
            </a:r>
            <a:r>
              <a:rPr lang="en-CA" dirty="0"/>
              <a:t>&gt;::&lt;</a:t>
            </a:r>
            <a:r>
              <a:rPr lang="en-CA" dirty="0" err="1"/>
              <a:t>fonction</a:t>
            </a:r>
            <a:r>
              <a:rPr lang="en-CA" dirty="0"/>
              <a:t>&gt;()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5642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66D36-F198-2DE5-2E67-4A9D63B4D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33F97-E800-A816-657D-A4A06378517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méthodes (</a:t>
            </a:r>
            <a:r>
              <a:rPr lang="fr-CA" dirty="0" err="1"/>
              <a:t>static</a:t>
            </a:r>
            <a:r>
              <a:rPr lang="fr-CA" dirty="0"/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A5FE45-7038-6517-1E37-F32F6125619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39599" y="1853248"/>
            <a:ext cx="55721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08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A00FC-0978-E71D-3FC6-83A5C1E8302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constructeurs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3E24-5F4E-CA84-4A49-1643FB15403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</a:t>
            </a:r>
            <a:r>
              <a:rPr lang="en-US" dirty="0" err="1"/>
              <a:t>en</a:t>
            </a:r>
            <a:r>
              <a:rPr lang="en-US" dirty="0"/>
              <a:t> C#,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des </a:t>
            </a:r>
            <a:r>
              <a:rPr lang="en-US" dirty="0" err="1"/>
              <a:t>constructeurs</a:t>
            </a:r>
            <a:r>
              <a:rPr lang="en-US" dirty="0"/>
              <a:t> pour </a:t>
            </a:r>
            <a:r>
              <a:rPr lang="en-US" dirty="0" err="1"/>
              <a:t>créer</a:t>
            </a:r>
            <a:r>
              <a:rPr lang="en-US" dirty="0"/>
              <a:t> des instances de classes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public function __construct(&lt;param&gt;){</a:t>
            </a:r>
          </a:p>
          <a:p>
            <a:pPr marL="0" indent="0">
              <a:buNone/>
            </a:pPr>
            <a:r>
              <a:rPr lang="en-US" dirty="0"/>
              <a:t>		$this.&lt;attribute&gt; = &lt;param&gt;</a:t>
            </a:r>
          </a:p>
          <a:p>
            <a:pPr marL="0" indent="0">
              <a:buNone/>
            </a:pPr>
            <a:r>
              <a:rPr lang="en-US" dirty="0"/>
              <a:t>	}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6736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FE29B-A849-F8E4-C2FD-46E97FA528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Instanciation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4DDC5-E1C8-E8D1-6873-5D87DF52B6E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instance de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(</a:t>
            </a:r>
            <a:r>
              <a:rPr lang="en-US" dirty="0" err="1"/>
              <a:t>objet</a:t>
            </a:r>
            <a:r>
              <a:rPr lang="en-US" dirty="0"/>
              <a:t>),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</a:t>
            </a:r>
            <a:r>
              <a:rPr lang="en-US" dirty="0" err="1"/>
              <a:t>l’opérateur</a:t>
            </a:r>
            <a:r>
              <a:rPr lang="en-US" dirty="0"/>
              <a:t> “new” et un </a:t>
            </a:r>
            <a:r>
              <a:rPr lang="en-US" dirty="0" err="1"/>
              <a:t>appel</a:t>
            </a:r>
            <a:r>
              <a:rPr lang="en-US" dirty="0"/>
              <a:t> au </a:t>
            </a:r>
            <a:r>
              <a:rPr lang="en-US" dirty="0" err="1"/>
              <a:t>constructeur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C#</a:t>
            </a:r>
          </a:p>
          <a:p>
            <a:endParaRPr lang="en-US" dirty="0"/>
          </a:p>
          <a:p>
            <a:r>
              <a:rPr lang="en-US" dirty="0" err="1"/>
              <a:t>Syntaxe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$variable = new </a:t>
            </a:r>
            <a:r>
              <a:rPr lang="en-US" dirty="0" err="1"/>
              <a:t>MonObjet</a:t>
            </a:r>
            <a:r>
              <a:rPr lang="en-US" dirty="0"/>
              <a:t>($param1, $param2);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31640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FBDE-2494-E71E-3EF0-0EE4D1E374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F4791-2C2A-A056-398C-3A6588CF011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87204" y="2100742"/>
            <a:ext cx="5812086" cy="3947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4B69EA-6C03-FDAA-07CE-FE429C76011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86813" y="2100741"/>
            <a:ext cx="3404492" cy="66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59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0DB09-9048-4426-A4A2-142B049377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5090" y="2728735"/>
            <a:ext cx="9404723" cy="1400530"/>
          </a:xfrm>
        </p:spPr>
        <p:txBody>
          <a:bodyPr/>
          <a:lstStyle/>
          <a:p>
            <a:r>
              <a:rPr lang="fr-CA" dirty="0"/>
              <a:t>L’encapsulation</a:t>
            </a:r>
          </a:p>
        </p:txBody>
      </p:sp>
    </p:spTree>
    <p:extLst>
      <p:ext uri="{BB962C8B-B14F-4D97-AF65-F5344CB8AC3E}">
        <p14:creationId xmlns:p14="http://schemas.microsoft.com/office/powerpoint/2010/main" val="3194031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204DD-001D-4340-8650-0965C149413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L’encapsulation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AE24A-82EC-4A73-B781-11734C72C9E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L’encapsulation</a:t>
            </a:r>
            <a:r>
              <a:rPr lang="en-CA" dirty="0"/>
              <a:t> se </a:t>
            </a:r>
            <a:r>
              <a:rPr lang="en-CA" dirty="0" err="1"/>
              <a:t>veut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le concept qui </a:t>
            </a:r>
            <a:r>
              <a:rPr lang="en-CA" dirty="0" err="1"/>
              <a:t>permet</a:t>
            </a:r>
            <a:r>
              <a:rPr lang="en-CA" dirty="0"/>
              <a:t> de limiter </a:t>
            </a:r>
            <a:r>
              <a:rPr lang="en-CA" dirty="0" err="1"/>
              <a:t>l’accès</a:t>
            </a:r>
            <a:r>
              <a:rPr lang="en-CA" dirty="0"/>
              <a:t> au </a:t>
            </a:r>
            <a:r>
              <a:rPr lang="en-CA" dirty="0" err="1"/>
              <a:t>contenu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classe</a:t>
            </a:r>
            <a:r>
              <a:rPr lang="en-CA" dirty="0"/>
              <a:t> (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attribut</a:t>
            </a:r>
            <a:r>
              <a:rPr lang="en-CA" dirty="0"/>
              <a:t>).</a:t>
            </a:r>
          </a:p>
          <a:p>
            <a:r>
              <a:rPr lang="en-CA" dirty="0"/>
              <a:t>Comme dans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autres</a:t>
            </a:r>
            <a:r>
              <a:rPr lang="en-CA" dirty="0"/>
              <a:t> </a:t>
            </a:r>
            <a:r>
              <a:rPr lang="en-CA" dirty="0" err="1"/>
              <a:t>langages</a:t>
            </a:r>
            <a:r>
              <a:rPr lang="en-CA" dirty="0"/>
              <a:t>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définir</a:t>
            </a:r>
            <a:r>
              <a:rPr lang="en-CA" dirty="0"/>
              <a:t> la </a:t>
            </a:r>
            <a:r>
              <a:rPr lang="en-CA" dirty="0" err="1"/>
              <a:t>visibilité</a:t>
            </a:r>
            <a:r>
              <a:rPr lang="en-CA" dirty="0"/>
              <a:t> de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derniers</a:t>
            </a:r>
            <a:r>
              <a:rPr lang="en-CA" dirty="0"/>
              <a:t> avec les mots-</a:t>
            </a:r>
            <a:r>
              <a:rPr lang="en-CA" dirty="0" err="1"/>
              <a:t>clés</a:t>
            </a:r>
            <a:r>
              <a:rPr lang="en-CA" dirty="0"/>
              <a:t> </a:t>
            </a:r>
            <a:r>
              <a:rPr lang="en-CA" dirty="0" err="1"/>
              <a:t>suivants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Public	: Accessible par </a:t>
            </a:r>
            <a:r>
              <a:rPr lang="en-CA" dirty="0" err="1"/>
              <a:t>toutes</a:t>
            </a:r>
            <a:r>
              <a:rPr lang="en-CA" dirty="0"/>
              <a:t> les </a:t>
            </a:r>
            <a:r>
              <a:rPr lang="en-CA" dirty="0" err="1"/>
              <a:t>autres</a:t>
            </a:r>
            <a:r>
              <a:rPr lang="en-CA" dirty="0"/>
              <a:t> classes.</a:t>
            </a:r>
          </a:p>
          <a:p>
            <a:pPr lvl="1"/>
            <a:r>
              <a:rPr lang="en-CA" dirty="0"/>
              <a:t>Private	</a:t>
            </a:r>
            <a:r>
              <a:rPr lang="en-CA"/>
              <a:t>: Inaccessible </a:t>
            </a:r>
            <a:r>
              <a:rPr lang="en-CA" dirty="0"/>
              <a:t>de </a:t>
            </a:r>
            <a:r>
              <a:rPr lang="en-CA" dirty="0" err="1"/>
              <a:t>l’extérieur</a:t>
            </a:r>
            <a:r>
              <a:rPr lang="en-CA" dirty="0"/>
              <a:t> de la </a:t>
            </a:r>
            <a:r>
              <a:rPr lang="en-CA" dirty="0" err="1"/>
              <a:t>classe</a:t>
            </a:r>
            <a:endParaRPr lang="en-CA" dirty="0"/>
          </a:p>
          <a:p>
            <a:pPr lvl="1"/>
            <a:r>
              <a:rPr lang="en-CA" dirty="0"/>
              <a:t>Protected: Accessible </a:t>
            </a:r>
            <a:r>
              <a:rPr lang="en-CA" dirty="0" err="1"/>
              <a:t>uniquement</a:t>
            </a:r>
            <a:r>
              <a:rPr lang="en-CA" dirty="0"/>
              <a:t> aux classes </a:t>
            </a:r>
            <a:r>
              <a:rPr lang="en-CA" dirty="0" err="1"/>
              <a:t>dérivées</a:t>
            </a:r>
            <a:endParaRPr lang="en-CA" dirty="0"/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44525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0D52-C04D-4967-82B3-4439B7B1843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L’encapsulation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2544E-D4A7-418E-A97C-DF9FA52A24B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1340528"/>
            <a:ext cx="10561946" cy="4907871"/>
          </a:xfrm>
        </p:spPr>
        <p:txBody>
          <a:bodyPr>
            <a:noAutofit/>
          </a:bodyPr>
          <a:lstStyle/>
          <a:p>
            <a:r>
              <a:rPr lang="fr-CA" sz="1500" dirty="0"/>
              <a:t>Exemple</a:t>
            </a:r>
          </a:p>
          <a:p>
            <a:pPr marL="0" indent="0">
              <a:buNone/>
            </a:pPr>
            <a:r>
              <a:rPr lang="en-CA" sz="1500" dirty="0"/>
              <a:t>&lt;?php   </a:t>
            </a:r>
          </a:p>
          <a:p>
            <a:pPr marL="400050" lvl="1" indent="0">
              <a:buNone/>
            </a:pPr>
            <a:r>
              <a:rPr lang="en-CA" sz="1500" dirty="0"/>
              <a:t>class </a:t>
            </a:r>
            <a:r>
              <a:rPr lang="en-CA" sz="1500" dirty="0" err="1"/>
              <a:t>Personne</a:t>
            </a:r>
            <a:r>
              <a:rPr lang="en-CA" sz="1500" dirty="0"/>
              <a:t> {</a:t>
            </a:r>
          </a:p>
          <a:p>
            <a:pPr marL="400050" lvl="1" indent="0">
              <a:buNone/>
            </a:pPr>
            <a:r>
              <a:rPr lang="en-CA" sz="1500" dirty="0"/>
              <a:t>       private $nom;</a:t>
            </a:r>
          </a:p>
          <a:p>
            <a:pPr marL="400050" lvl="1" indent="0">
              <a:buNone/>
            </a:pPr>
            <a:r>
              <a:rPr lang="en-CA" sz="1500" dirty="0"/>
              <a:t>       public function __construct($n){ </a:t>
            </a:r>
          </a:p>
          <a:p>
            <a:pPr marL="400050" lvl="1" indent="0">
              <a:buNone/>
            </a:pPr>
            <a:r>
              <a:rPr lang="en-CA" sz="1500" dirty="0"/>
              <a:t>           $this-&gt;nom = $n;</a:t>
            </a:r>
          </a:p>
          <a:p>
            <a:pPr marL="400050" lvl="1" indent="0">
              <a:buNone/>
            </a:pPr>
            <a:r>
              <a:rPr lang="en-CA" sz="1500" dirty="0"/>
              <a:t>       }</a:t>
            </a:r>
          </a:p>
          <a:p>
            <a:pPr marL="800100" lvl="2" indent="0">
              <a:buNone/>
            </a:pPr>
            <a:r>
              <a:rPr lang="en-CA" sz="1500" dirty="0"/>
              <a:t>public </a:t>
            </a:r>
            <a:r>
              <a:rPr lang="en-CA" sz="1500" dirty="0" err="1"/>
              <a:t>getNom</a:t>
            </a:r>
            <a:r>
              <a:rPr lang="en-CA" sz="1500" dirty="0"/>
              <a:t>(){</a:t>
            </a:r>
          </a:p>
          <a:p>
            <a:pPr marL="800100" lvl="2" indent="0">
              <a:buNone/>
            </a:pPr>
            <a:r>
              <a:rPr lang="en-CA" sz="1500" dirty="0"/>
              <a:t>	return $this-&gt;nom;</a:t>
            </a:r>
          </a:p>
          <a:p>
            <a:pPr marL="800100" lvl="2" indent="0">
              <a:buNone/>
            </a:pPr>
            <a:r>
              <a:rPr lang="en-CA" sz="1500" dirty="0"/>
              <a:t>}</a:t>
            </a:r>
          </a:p>
          <a:p>
            <a:pPr marL="400050" lvl="1" indent="0">
              <a:buNone/>
            </a:pPr>
            <a:r>
              <a:rPr lang="en-CA" sz="1500" dirty="0"/>
              <a:t>   }      </a:t>
            </a:r>
          </a:p>
          <a:p>
            <a:pPr marL="400050" lvl="1" indent="0">
              <a:buNone/>
            </a:pPr>
            <a:r>
              <a:rPr lang="en-CA" sz="1500" dirty="0"/>
              <a:t>$</a:t>
            </a:r>
            <a:r>
              <a:rPr lang="en-CA" sz="1500" dirty="0" err="1"/>
              <a:t>personne</a:t>
            </a:r>
            <a:r>
              <a:rPr lang="en-CA" sz="1500" dirty="0"/>
              <a:t> = new </a:t>
            </a:r>
            <a:r>
              <a:rPr lang="en-CA" sz="1500" dirty="0" err="1"/>
              <a:t>Personne</a:t>
            </a:r>
            <a:r>
              <a:rPr lang="en-CA" sz="1500" dirty="0"/>
              <a:t>("Alice");   </a:t>
            </a:r>
          </a:p>
          <a:p>
            <a:pPr marL="400050" lvl="1" indent="0">
              <a:buNone/>
            </a:pPr>
            <a:r>
              <a:rPr lang="en-CA" sz="1500" dirty="0"/>
              <a:t>echo $</a:t>
            </a:r>
            <a:r>
              <a:rPr lang="en-CA" sz="1500" dirty="0" err="1"/>
              <a:t>personne</a:t>
            </a:r>
            <a:r>
              <a:rPr lang="en-CA" sz="1500" dirty="0"/>
              <a:t>-&gt;</a:t>
            </a:r>
            <a:r>
              <a:rPr lang="en-CA" sz="1500" dirty="0" err="1"/>
              <a:t>getNom</a:t>
            </a:r>
            <a:r>
              <a:rPr lang="en-CA" sz="1500" dirty="0"/>
              <a:t>();</a:t>
            </a:r>
          </a:p>
          <a:p>
            <a:pPr marL="0" indent="0">
              <a:buNone/>
            </a:pPr>
            <a:r>
              <a:rPr lang="en-CA" sz="1500" dirty="0"/>
              <a:t>?&gt;</a:t>
            </a:r>
            <a:endParaRPr lang="fr-CA" sz="1500" dirty="0"/>
          </a:p>
          <a:p>
            <a:endParaRPr lang="fr-CA" sz="1500" dirty="0"/>
          </a:p>
        </p:txBody>
      </p:sp>
    </p:spTree>
    <p:extLst>
      <p:ext uri="{BB962C8B-B14F-4D97-AF65-F5344CB8AC3E}">
        <p14:creationId xmlns:p14="http://schemas.microsoft.com/office/powerpoint/2010/main" val="298054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E27B5-DEE7-4860-967D-D5AEB9A3761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92340" y="3062752"/>
            <a:ext cx="9404723" cy="1400530"/>
          </a:xfrm>
        </p:spPr>
        <p:txBody>
          <a:bodyPr/>
          <a:lstStyle/>
          <a:p>
            <a:r>
              <a:rPr lang="fr-CA" dirty="0"/>
              <a:t>Rappel du dernier cours</a:t>
            </a:r>
          </a:p>
        </p:txBody>
      </p:sp>
    </p:spTree>
    <p:extLst>
      <p:ext uri="{BB962C8B-B14F-4D97-AF65-F5344CB8AC3E}">
        <p14:creationId xmlns:p14="http://schemas.microsoft.com/office/powerpoint/2010/main" val="1032799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44FB1-0484-4327-65CD-5475AC0E347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L’encapsulation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82C10-84AA-D2B3-7A6F-0F7FA7F67AA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Pourquoi</a:t>
            </a:r>
            <a:r>
              <a:rPr lang="en-US" dirty="0"/>
              <a:t> </a:t>
            </a:r>
            <a:r>
              <a:rPr lang="en-US" dirty="0" err="1"/>
              <a:t>l’encapsulation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Pour </a:t>
            </a:r>
            <a:r>
              <a:rPr lang="en-US" dirty="0" err="1"/>
              <a:t>cacher</a:t>
            </a:r>
            <a:r>
              <a:rPr lang="en-US" dirty="0"/>
              <a:t> </a:t>
            </a:r>
            <a:r>
              <a:rPr lang="en-US" dirty="0" err="1"/>
              <a:t>certaines</a:t>
            </a:r>
            <a:r>
              <a:rPr lang="en-US" dirty="0"/>
              <a:t>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attributs</a:t>
            </a:r>
            <a:r>
              <a:rPr lang="en-US" dirty="0"/>
              <a:t> qui ne </a:t>
            </a:r>
            <a:r>
              <a:rPr lang="en-US" dirty="0" err="1"/>
              <a:t>devrait</a:t>
            </a:r>
            <a:r>
              <a:rPr lang="en-US" dirty="0"/>
              <a:t> pas </a:t>
            </a:r>
            <a:r>
              <a:rPr lang="en-US" dirty="0" err="1"/>
              <a:t>être</a:t>
            </a:r>
            <a:r>
              <a:rPr lang="en-US" dirty="0"/>
              <a:t> accessible au </a:t>
            </a:r>
            <a:r>
              <a:rPr lang="en-US" dirty="0" err="1"/>
              <a:t>programmeur</a:t>
            </a:r>
            <a:r>
              <a:rPr lang="en-US" dirty="0"/>
              <a:t> qui utilise la </a:t>
            </a:r>
            <a:r>
              <a:rPr lang="en-US" dirty="0" err="1"/>
              <a:t>classe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Voyons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27492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2D13B-F186-1551-0BC8-AD399CBBCF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Encapsulation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C3B8D-EF68-1FA0-3DC7-7726F597CE2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74838" y="1331259"/>
            <a:ext cx="8946541" cy="4195481"/>
          </a:xfrm>
        </p:spPr>
        <p:txBody>
          <a:bodyPr/>
          <a:lstStyle/>
          <a:p>
            <a:r>
              <a:rPr lang="en-US" dirty="0" err="1"/>
              <a:t>Attribut</a:t>
            </a:r>
            <a:r>
              <a:rPr lang="en-US" dirty="0"/>
              <a:t> </a:t>
            </a:r>
            <a:r>
              <a:rPr lang="en-US" dirty="0" err="1"/>
              <a:t>privé</a:t>
            </a:r>
            <a:endParaRPr lang="en-US" dirty="0"/>
          </a:p>
          <a:p>
            <a:endParaRPr lang="en-US" dirty="0"/>
          </a:p>
          <a:p>
            <a:r>
              <a:rPr lang="en-US" dirty="0"/>
              <a:t>Jeu-questionnaire! </a:t>
            </a:r>
            <a:r>
              <a:rPr lang="en-US" dirty="0" err="1"/>
              <a:t>Pourquoi</a:t>
            </a:r>
            <a:r>
              <a:rPr lang="en-US" dirty="0"/>
              <a:t> </a:t>
            </a:r>
            <a:r>
              <a:rPr lang="en-US" dirty="0" err="1"/>
              <a:t>l’attribut</a:t>
            </a:r>
            <a:r>
              <a:rPr lang="en-US" dirty="0"/>
              <a:t> doit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privé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288617-5278-F8E0-E997-E7DD0C5724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07490" y="1241760"/>
            <a:ext cx="4722555" cy="544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80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15320-AC44-C391-3ACA-D4132EADA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37D95-B2AA-8398-9CED-946F8392B4B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Encapsulation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0368D-E693-D6E0-6A86-58EFAD3DF47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74838" y="1331259"/>
            <a:ext cx="8946541" cy="4195481"/>
          </a:xfrm>
        </p:spPr>
        <p:txBody>
          <a:bodyPr/>
          <a:lstStyle/>
          <a:p>
            <a:r>
              <a:rPr lang="en-US" dirty="0" err="1"/>
              <a:t>Attribut</a:t>
            </a:r>
            <a:r>
              <a:rPr lang="en-US" dirty="0"/>
              <a:t> </a:t>
            </a:r>
            <a:r>
              <a:rPr lang="en-US" dirty="0" err="1"/>
              <a:t>privé</a:t>
            </a:r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C000"/>
                </a:solidFill>
              </a:rPr>
              <a:t>Jeu-questionnaire! </a:t>
            </a:r>
            <a:r>
              <a:rPr lang="en-US" dirty="0" err="1">
                <a:solidFill>
                  <a:srgbClr val="FFC000"/>
                </a:solidFill>
              </a:rPr>
              <a:t>Pourquoi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l’attribut</a:t>
            </a:r>
            <a:r>
              <a:rPr lang="en-US" dirty="0">
                <a:solidFill>
                  <a:srgbClr val="FFC000"/>
                </a:solidFill>
              </a:rPr>
              <a:t> doit </a:t>
            </a:r>
            <a:r>
              <a:rPr lang="en-US" dirty="0" err="1">
                <a:solidFill>
                  <a:srgbClr val="FFC000"/>
                </a:solidFill>
              </a:rPr>
              <a:t>être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privé</a:t>
            </a:r>
            <a:r>
              <a:rPr lang="en-US" dirty="0">
                <a:solidFill>
                  <a:srgbClr val="FFC000"/>
                </a:solidFill>
              </a:rPr>
              <a:t>?</a:t>
            </a:r>
          </a:p>
          <a:p>
            <a:endParaRPr lang="en-US" dirty="0">
              <a:solidFill>
                <a:srgbClr val="FFC000"/>
              </a:solidFill>
            </a:endParaRPr>
          </a:p>
          <a:p>
            <a:r>
              <a:rPr lang="en-US" dirty="0" err="1">
                <a:solidFill>
                  <a:srgbClr val="FFC000"/>
                </a:solidFill>
              </a:rPr>
              <a:t>Réponse</a:t>
            </a:r>
            <a:r>
              <a:rPr lang="en-US" dirty="0">
                <a:solidFill>
                  <a:srgbClr val="FFC000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Pour </a:t>
            </a:r>
            <a:r>
              <a:rPr lang="en-US" dirty="0" err="1">
                <a:solidFill>
                  <a:srgbClr val="FFC000"/>
                </a:solidFill>
              </a:rPr>
              <a:t>éviter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qu’on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puisse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réduire</a:t>
            </a:r>
            <a:r>
              <a:rPr lang="en-US" dirty="0">
                <a:solidFill>
                  <a:srgbClr val="FFC000"/>
                </a:solidFill>
              </a:rPr>
              <a:t> le </a:t>
            </a:r>
            <a:r>
              <a:rPr lang="en-US" dirty="0" err="1">
                <a:solidFill>
                  <a:srgbClr val="FFC000"/>
                </a:solidFill>
              </a:rPr>
              <a:t>solde</a:t>
            </a: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FFC000"/>
                </a:solidFill>
              </a:rPr>
              <a:t>en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contournant</a:t>
            </a:r>
            <a:r>
              <a:rPr lang="en-US" dirty="0">
                <a:solidFill>
                  <a:srgbClr val="FFC000"/>
                </a:solidFill>
              </a:rPr>
              <a:t> les </a:t>
            </a:r>
            <a:r>
              <a:rPr lang="en-US" dirty="0" err="1">
                <a:solidFill>
                  <a:srgbClr val="FFC000"/>
                </a:solidFill>
              </a:rPr>
              <a:t>mesures</a:t>
            </a:r>
            <a:r>
              <a:rPr lang="en-US" dirty="0">
                <a:solidFill>
                  <a:srgbClr val="FFC000"/>
                </a:solidFill>
              </a:rPr>
              <a:t> de </a:t>
            </a:r>
            <a:r>
              <a:rPr lang="en-US" dirty="0" err="1">
                <a:solidFill>
                  <a:srgbClr val="FFC000"/>
                </a:solidFill>
              </a:rPr>
              <a:t>contrôles</a:t>
            </a: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et </a:t>
            </a:r>
            <a:r>
              <a:rPr lang="en-US" dirty="0" err="1">
                <a:solidFill>
                  <a:srgbClr val="FFC000"/>
                </a:solidFill>
              </a:rPr>
              <a:t>autoriser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une</a:t>
            </a:r>
            <a:r>
              <a:rPr lang="en-US" dirty="0">
                <a:solidFill>
                  <a:srgbClr val="FFC000"/>
                </a:solidFill>
              </a:rPr>
              <a:t> transaction qui ne </a:t>
            </a:r>
            <a:r>
              <a:rPr lang="en-US" dirty="0" err="1">
                <a:solidFill>
                  <a:srgbClr val="FFC000"/>
                </a:solidFill>
              </a:rPr>
              <a:t>devrait</a:t>
            </a: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pas </a:t>
            </a:r>
            <a:r>
              <a:rPr lang="en-US" dirty="0" err="1">
                <a:solidFill>
                  <a:srgbClr val="FFC000"/>
                </a:solidFill>
              </a:rPr>
              <a:t>l’être</a:t>
            </a:r>
            <a:r>
              <a:rPr lang="en-US" dirty="0">
                <a:solidFill>
                  <a:srgbClr val="FFC000"/>
                </a:solidFill>
              </a:rPr>
              <a:t> (manque de fond).</a:t>
            </a:r>
          </a:p>
          <a:p>
            <a:pPr marL="0" indent="0">
              <a:buNone/>
            </a:pPr>
            <a:endParaRPr lang="en-US" dirty="0">
              <a:solidFill>
                <a:srgbClr val="FFC000"/>
              </a:solidFill>
            </a:endParaRPr>
          </a:p>
          <a:p>
            <a:endParaRPr lang="en-US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09DC0F-AC26-C30C-0798-D226B73BDA8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07490" y="1241760"/>
            <a:ext cx="4722555" cy="544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38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FD8F0-7EE1-DCF4-B6A2-95163D899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4A1F0-2269-2357-ACB7-08E452873AF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Encapsulation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339BC-1C8E-5CF1-9D7C-DEB25516F10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74838" y="1331259"/>
            <a:ext cx="8946541" cy="4195481"/>
          </a:xfrm>
        </p:spPr>
        <p:txBody>
          <a:bodyPr/>
          <a:lstStyle/>
          <a:p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privée</a:t>
            </a:r>
            <a:endParaRPr lang="en-US" dirty="0"/>
          </a:p>
          <a:p>
            <a:endParaRPr lang="en-US" dirty="0"/>
          </a:p>
          <a:p>
            <a:r>
              <a:rPr lang="en-US" dirty="0"/>
              <a:t>Jeu-questionnaire! </a:t>
            </a:r>
            <a:r>
              <a:rPr lang="en-US" dirty="0" err="1"/>
              <a:t>Pourquoi</a:t>
            </a:r>
            <a:r>
              <a:rPr lang="en-US" dirty="0"/>
              <a:t> la </a:t>
            </a:r>
            <a:r>
              <a:rPr lang="en-US" dirty="0" err="1"/>
              <a:t>fonction</a:t>
            </a:r>
            <a:r>
              <a:rPr lang="en-US" dirty="0"/>
              <a:t> doit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privée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8A2AD7-4871-2371-F219-92FACDF70B9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97272" y="2601157"/>
            <a:ext cx="7494525" cy="409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98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00BF0-4A5B-8875-9B12-7D31EADAF8E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Encapsulation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AE42C-D9DD-2063-F8A4-9BB274A4B19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Réponse</a:t>
            </a:r>
            <a:endParaRPr lang="en-US" dirty="0"/>
          </a:p>
          <a:p>
            <a:endParaRPr lang="en-US" dirty="0"/>
          </a:p>
          <a:p>
            <a:r>
              <a:rPr lang="en-US" dirty="0"/>
              <a:t>Parce que la </a:t>
            </a:r>
            <a:r>
              <a:rPr lang="en-US" dirty="0" err="1"/>
              <a:t>fonction</a:t>
            </a:r>
            <a:r>
              <a:rPr lang="en-US" dirty="0"/>
              <a:t> “</a:t>
            </a:r>
            <a:r>
              <a:rPr lang="en-US" dirty="0" err="1"/>
              <a:t>estPositif</a:t>
            </a:r>
            <a:r>
              <a:rPr lang="en-US" dirty="0"/>
              <a:t>”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fonctionnalité</a:t>
            </a:r>
            <a:r>
              <a:rPr lang="en-US" dirty="0"/>
              <a:t> qui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nécessaire</a:t>
            </a:r>
            <a:r>
              <a:rPr lang="en-US" dirty="0"/>
              <a:t> au bon </a:t>
            </a:r>
            <a:r>
              <a:rPr lang="en-US" dirty="0" err="1"/>
              <a:t>fonctionnement</a:t>
            </a:r>
            <a:r>
              <a:rPr lang="en-US" dirty="0"/>
              <a:t> de la </a:t>
            </a:r>
            <a:r>
              <a:rPr lang="en-US" dirty="0" err="1"/>
              <a:t>classe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fonctionnalité</a:t>
            </a:r>
            <a:r>
              <a:rPr lang="en-US" dirty="0"/>
              <a:t> </a:t>
            </a:r>
            <a:r>
              <a:rPr lang="en-US" dirty="0" err="1"/>
              <a:t>qu’on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offrir</a:t>
            </a:r>
            <a:r>
              <a:rPr lang="en-US" dirty="0"/>
              <a:t> aux </a:t>
            </a:r>
            <a:r>
              <a:rPr lang="en-US" dirty="0" err="1"/>
              <a:t>utilisateurs</a:t>
            </a:r>
            <a:r>
              <a:rPr lang="en-US" dirty="0"/>
              <a:t> de la </a:t>
            </a:r>
            <a:r>
              <a:rPr lang="en-US" dirty="0" err="1"/>
              <a:t>classe</a:t>
            </a:r>
            <a:r>
              <a:rPr lang="en-US" dirty="0"/>
              <a:t>.</a:t>
            </a:r>
          </a:p>
          <a:p>
            <a:r>
              <a:rPr lang="en-US" dirty="0"/>
              <a:t>En gros, tester </a:t>
            </a:r>
            <a:r>
              <a:rPr lang="en-US" dirty="0" err="1"/>
              <a:t>si</a:t>
            </a:r>
            <a:r>
              <a:rPr lang="en-US" dirty="0"/>
              <a:t> un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quelque chose </a:t>
            </a:r>
            <a:r>
              <a:rPr lang="en-US" dirty="0" err="1"/>
              <a:t>qu’on</a:t>
            </a:r>
            <a:r>
              <a:rPr lang="en-US" dirty="0"/>
              <a:t> </a:t>
            </a:r>
            <a:r>
              <a:rPr lang="en-US" dirty="0" err="1"/>
              <a:t>s’attend</a:t>
            </a:r>
            <a:r>
              <a:rPr lang="en-US" dirty="0"/>
              <a:t> à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qui </a:t>
            </a:r>
            <a:r>
              <a:rPr lang="en-US" dirty="0" err="1"/>
              <a:t>sert</a:t>
            </a:r>
            <a:r>
              <a:rPr lang="en-US" dirty="0"/>
              <a:t> à </a:t>
            </a:r>
            <a:r>
              <a:rPr lang="en-US" dirty="0" err="1"/>
              <a:t>effectuer</a:t>
            </a:r>
            <a:r>
              <a:rPr lang="en-US" dirty="0"/>
              <a:t> des transactions </a:t>
            </a:r>
            <a:r>
              <a:rPr lang="en-US" dirty="0" err="1"/>
              <a:t>bancaires</a:t>
            </a:r>
            <a:r>
              <a:rPr lang="en-US" dirty="0"/>
              <a:t>.</a:t>
            </a:r>
          </a:p>
          <a:p>
            <a:r>
              <a:rPr lang="en-US" dirty="0" err="1"/>
              <a:t>L’encapsulation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de </a:t>
            </a:r>
            <a:r>
              <a:rPr lang="en-US" dirty="0" err="1"/>
              <a:t>factoriser</a:t>
            </a:r>
            <a:r>
              <a:rPr lang="en-US" dirty="0"/>
              <a:t> les </a:t>
            </a:r>
            <a:r>
              <a:rPr lang="en-US" dirty="0" err="1"/>
              <a:t>fonctionnalités</a:t>
            </a:r>
            <a:r>
              <a:rPr lang="en-US" dirty="0"/>
              <a:t> </a:t>
            </a:r>
            <a:r>
              <a:rPr lang="en-US" dirty="0" err="1"/>
              <a:t>utiles</a:t>
            </a:r>
            <a:r>
              <a:rPr lang="en-US" dirty="0"/>
              <a:t> sans les </a:t>
            </a:r>
            <a:r>
              <a:rPr lang="en-US" dirty="0" err="1"/>
              <a:t>rendre</a:t>
            </a:r>
            <a:r>
              <a:rPr lang="en-US" dirty="0"/>
              <a:t> </a:t>
            </a:r>
            <a:r>
              <a:rPr lang="en-US" dirty="0" err="1"/>
              <a:t>accessibles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dehors de la </a:t>
            </a:r>
            <a:r>
              <a:rPr lang="en-US" dirty="0" err="1"/>
              <a:t>classe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34141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72DCB-6F93-761E-03B7-1E8B083E3E6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Encapsulation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113F6-73BB-0C10-AEBC-AD55B5C4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En résumé, </a:t>
            </a:r>
            <a:r>
              <a:rPr lang="en-US" dirty="0" err="1"/>
              <a:t>l’encapsulation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contrôler</a:t>
            </a:r>
            <a:r>
              <a:rPr lang="en-US" dirty="0"/>
              <a:t> (</a:t>
            </a:r>
            <a:r>
              <a:rPr lang="en-US" dirty="0" err="1"/>
              <a:t>protéger</a:t>
            </a:r>
            <a:r>
              <a:rPr lang="en-US" dirty="0"/>
              <a:t>) le </a:t>
            </a:r>
            <a:r>
              <a:rPr lang="en-US" dirty="0" err="1"/>
              <a:t>contenu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pour </a:t>
            </a:r>
            <a:r>
              <a:rPr lang="en-US" dirty="0" err="1"/>
              <a:t>éviter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de la confusion </a:t>
            </a:r>
            <a:r>
              <a:rPr lang="en-US" dirty="0" err="1"/>
              <a:t>ou</a:t>
            </a:r>
            <a:r>
              <a:rPr lang="en-US" dirty="0"/>
              <a:t> des manipulations </a:t>
            </a:r>
            <a:r>
              <a:rPr lang="en-US" dirty="0" err="1"/>
              <a:t>incorrectes</a:t>
            </a:r>
            <a:r>
              <a:rPr lang="en-US" dirty="0"/>
              <a:t> de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fonctionnalités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l’héritage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96803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0DB09-9048-4426-A4A2-142B049377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5090" y="2728735"/>
            <a:ext cx="9404723" cy="1400530"/>
          </a:xfrm>
        </p:spPr>
        <p:txBody>
          <a:bodyPr/>
          <a:lstStyle/>
          <a:p>
            <a:r>
              <a:rPr lang="fr-CA" dirty="0"/>
              <a:t>Héritage</a:t>
            </a:r>
          </a:p>
        </p:txBody>
      </p:sp>
    </p:spTree>
    <p:extLst>
      <p:ext uri="{BB962C8B-B14F-4D97-AF65-F5344CB8AC3E}">
        <p14:creationId xmlns:p14="http://schemas.microsoft.com/office/powerpoint/2010/main" val="976002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46BFE-8F2B-4309-B08C-6C643B6DB0F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AECCC-A86A-4001-A183-87F3714FDDC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L’héritage</a:t>
            </a:r>
            <a:r>
              <a:rPr lang="en-CA" dirty="0"/>
              <a:t> </a:t>
            </a:r>
            <a:r>
              <a:rPr lang="en-CA" dirty="0" err="1"/>
              <a:t>permet</a:t>
            </a:r>
            <a:r>
              <a:rPr lang="en-CA" dirty="0"/>
              <a:t> à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classe</a:t>
            </a:r>
            <a:r>
              <a:rPr lang="en-CA" dirty="0"/>
              <a:t> de copier (</a:t>
            </a:r>
            <a:r>
              <a:rPr lang="en-CA" dirty="0" err="1"/>
              <a:t>hériter</a:t>
            </a:r>
            <a:r>
              <a:rPr lang="en-CA" dirty="0"/>
              <a:t>) des </a:t>
            </a:r>
            <a:r>
              <a:rPr lang="en-CA" dirty="0" err="1"/>
              <a:t>attributs</a:t>
            </a:r>
            <a:r>
              <a:rPr lang="en-CA" dirty="0"/>
              <a:t> et </a:t>
            </a:r>
            <a:r>
              <a:rPr lang="en-CA" dirty="0" err="1"/>
              <a:t>fonctions</a:t>
            </a:r>
            <a:r>
              <a:rPr lang="en-CA" dirty="0"/>
              <a:t> de la </a:t>
            </a:r>
            <a:r>
              <a:rPr lang="en-CA" dirty="0" err="1"/>
              <a:t>classe</a:t>
            </a:r>
            <a:r>
              <a:rPr lang="en-CA" dirty="0"/>
              <a:t> parents.</a:t>
            </a:r>
          </a:p>
          <a:p>
            <a:r>
              <a:rPr lang="en-CA" dirty="0" err="1"/>
              <a:t>C’est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pratique</a:t>
            </a:r>
            <a:r>
              <a:rPr lang="en-CA" dirty="0"/>
              <a:t> qui </a:t>
            </a:r>
            <a:r>
              <a:rPr lang="en-CA" dirty="0" err="1"/>
              <a:t>permet</a:t>
            </a:r>
            <a:r>
              <a:rPr lang="en-CA" dirty="0"/>
              <a:t> de </a:t>
            </a:r>
            <a:r>
              <a:rPr lang="en-CA" dirty="0" err="1"/>
              <a:t>factoriser</a:t>
            </a:r>
            <a:r>
              <a:rPr lang="en-CA" dirty="0"/>
              <a:t> du code que </a:t>
            </a:r>
            <a:r>
              <a:rPr lang="en-CA" dirty="0" err="1"/>
              <a:t>plusieurs</a:t>
            </a:r>
            <a:r>
              <a:rPr lang="en-CA" dirty="0"/>
              <a:t> classes </a:t>
            </a:r>
            <a:r>
              <a:rPr lang="en-CA" dirty="0" err="1"/>
              <a:t>ont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commun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réduire</a:t>
            </a:r>
            <a:r>
              <a:rPr lang="en-CA" dirty="0"/>
              <a:t> la </a:t>
            </a:r>
            <a:r>
              <a:rPr lang="en-CA" dirty="0" err="1"/>
              <a:t>quantité</a:t>
            </a:r>
            <a:r>
              <a:rPr lang="en-CA" dirty="0"/>
              <a:t> à </a:t>
            </a:r>
            <a:r>
              <a:rPr lang="en-CA" dirty="0" err="1"/>
              <a:t>écrire</a:t>
            </a:r>
            <a:r>
              <a:rPr lang="en-CA" dirty="0"/>
              <a:t>.</a:t>
            </a:r>
          </a:p>
          <a:p>
            <a:r>
              <a:rPr lang="en-CA" dirty="0"/>
              <a:t>La relation entre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classe</a:t>
            </a:r>
            <a:r>
              <a:rPr lang="en-CA" dirty="0"/>
              <a:t> mère (</a:t>
            </a:r>
            <a:r>
              <a:rPr lang="en-CA" dirty="0" err="1"/>
              <a:t>celle</a:t>
            </a:r>
            <a:r>
              <a:rPr lang="en-CA" dirty="0"/>
              <a:t> qui </a:t>
            </a:r>
            <a:r>
              <a:rPr lang="en-CA" dirty="0" err="1"/>
              <a:t>fournit</a:t>
            </a:r>
            <a:r>
              <a:rPr lang="en-CA" dirty="0"/>
              <a:t> les </a:t>
            </a:r>
            <a:r>
              <a:rPr lang="en-CA" dirty="0" err="1"/>
              <a:t>méthodes</a:t>
            </a:r>
            <a:r>
              <a:rPr lang="en-CA" dirty="0"/>
              <a:t> et </a:t>
            </a:r>
            <a:r>
              <a:rPr lang="en-CA" dirty="0" err="1"/>
              <a:t>attributs</a:t>
            </a:r>
            <a:r>
              <a:rPr lang="en-CA" dirty="0"/>
              <a:t>) et la </a:t>
            </a:r>
            <a:r>
              <a:rPr lang="en-CA" dirty="0" err="1"/>
              <a:t>classe</a:t>
            </a:r>
            <a:r>
              <a:rPr lang="en-CA" dirty="0"/>
              <a:t> </a:t>
            </a:r>
            <a:r>
              <a:rPr lang="en-CA" dirty="0" err="1"/>
              <a:t>dérivée</a:t>
            </a:r>
            <a:r>
              <a:rPr lang="en-CA" dirty="0"/>
              <a:t>, </a:t>
            </a:r>
            <a:r>
              <a:rPr lang="en-CA" dirty="0" err="1"/>
              <a:t>est-ce</a:t>
            </a:r>
            <a:r>
              <a:rPr lang="en-CA" dirty="0"/>
              <a:t> </a:t>
            </a:r>
            <a:r>
              <a:rPr lang="en-CA" dirty="0" err="1"/>
              <a:t>qu’on</a:t>
            </a:r>
            <a:r>
              <a:rPr lang="en-CA" dirty="0"/>
              <a:t> </a:t>
            </a:r>
            <a:r>
              <a:rPr lang="en-CA" dirty="0" err="1"/>
              <a:t>appelle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relation de “</a:t>
            </a:r>
            <a:r>
              <a:rPr lang="en-CA" dirty="0" err="1"/>
              <a:t>Spécialisation</a:t>
            </a:r>
            <a:r>
              <a:rPr lang="en-CA" dirty="0"/>
              <a:t>/</a:t>
            </a:r>
            <a:r>
              <a:rPr lang="en-CA" dirty="0" err="1"/>
              <a:t>Généralisation</a:t>
            </a:r>
            <a:r>
              <a:rPr lang="en-CA" dirty="0"/>
              <a:t>” (la </a:t>
            </a:r>
            <a:r>
              <a:rPr lang="en-CA" dirty="0" err="1"/>
              <a:t>classe</a:t>
            </a:r>
            <a:r>
              <a:rPr lang="en-CA" dirty="0"/>
              <a:t> mère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forme</a:t>
            </a:r>
            <a:r>
              <a:rPr lang="en-CA" dirty="0"/>
              <a:t> </a:t>
            </a:r>
            <a:r>
              <a:rPr lang="en-CA" dirty="0" err="1"/>
              <a:t>générale</a:t>
            </a:r>
            <a:r>
              <a:rPr lang="en-CA" dirty="0"/>
              <a:t> de la </a:t>
            </a:r>
            <a:r>
              <a:rPr lang="en-CA" dirty="0" err="1"/>
              <a:t>classe</a:t>
            </a:r>
            <a:r>
              <a:rPr lang="en-CA" dirty="0"/>
              <a:t> </a:t>
            </a:r>
            <a:r>
              <a:rPr lang="en-CA" dirty="0" err="1"/>
              <a:t>dérivée</a:t>
            </a:r>
            <a:r>
              <a:rPr lang="en-CA" dirty="0"/>
              <a:t>).</a:t>
            </a:r>
          </a:p>
          <a:p>
            <a:r>
              <a:rPr lang="en-CA" dirty="0"/>
              <a:t>La </a:t>
            </a:r>
            <a:r>
              <a:rPr lang="en-CA" dirty="0" err="1"/>
              <a:t>dérivation</a:t>
            </a:r>
            <a:r>
              <a:rPr lang="en-CA" dirty="0"/>
              <a:t> se fait grâce au mot </a:t>
            </a:r>
            <a:r>
              <a:rPr lang="en-CA" dirty="0" err="1"/>
              <a:t>clé</a:t>
            </a:r>
            <a:r>
              <a:rPr lang="en-CA" dirty="0"/>
              <a:t> “extends”.</a:t>
            </a:r>
          </a:p>
          <a:p>
            <a:r>
              <a:rPr lang="en-CA" dirty="0"/>
              <a:t>La relation </a:t>
            </a:r>
            <a:r>
              <a:rPr lang="en-CA" dirty="0" err="1"/>
              <a:t>d’héritage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relation de type “</a:t>
            </a:r>
            <a:r>
              <a:rPr lang="en-CA" dirty="0" err="1"/>
              <a:t>est</a:t>
            </a:r>
            <a:r>
              <a:rPr lang="en-CA" dirty="0"/>
              <a:t>-un” (is-a). </a:t>
            </a:r>
          </a:p>
          <a:p>
            <a:pPr marL="0" indent="0">
              <a:buNone/>
            </a:pPr>
            <a:r>
              <a:rPr lang="en-CA" dirty="0"/>
              <a:t>	Par </a:t>
            </a:r>
            <a:r>
              <a:rPr lang="en-CA" dirty="0" err="1"/>
              <a:t>exemple</a:t>
            </a:r>
            <a:r>
              <a:rPr lang="en-CA" dirty="0"/>
              <a:t>, un “</a:t>
            </a:r>
            <a:r>
              <a:rPr lang="en-CA" dirty="0" err="1"/>
              <a:t>Etudiant</a:t>
            </a:r>
            <a:r>
              <a:rPr lang="en-CA" dirty="0"/>
              <a:t>”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sorte</a:t>
            </a:r>
            <a:r>
              <a:rPr lang="en-CA" dirty="0"/>
              <a:t> de “</a:t>
            </a:r>
            <a:r>
              <a:rPr lang="en-CA" dirty="0" err="1"/>
              <a:t>Personne</a:t>
            </a:r>
            <a:r>
              <a:rPr lang="en-CA" dirty="0"/>
              <a:t>”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03757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DCE05-2928-4962-89A9-09F49D5C531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Héritage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99F1E-5FD4-428C-AD76-58DEBF208D1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84680" y="1298316"/>
            <a:ext cx="8946541" cy="459463"/>
          </a:xfrm>
        </p:spPr>
        <p:txBody>
          <a:bodyPr/>
          <a:lstStyle/>
          <a:p>
            <a:r>
              <a:rPr lang="en-CA" dirty="0" err="1"/>
              <a:t>Syntaxe</a:t>
            </a:r>
            <a:endParaRPr lang="en-CA" dirty="0"/>
          </a:p>
          <a:p>
            <a:endParaRPr lang="en-CA" dirty="0"/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75BB50-6900-4D59-842E-BBF65851781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33820" y="1853248"/>
            <a:ext cx="79629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80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D11F9-2C37-4DF4-B081-FAA961B586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77C67-C1EA-4014-91F0-748ECBB2E05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Attention!</a:t>
            </a:r>
          </a:p>
          <a:p>
            <a:r>
              <a:rPr lang="fr-CA" dirty="0"/>
              <a:t>Les relations d’héritage créées un fort couplage entre la classe parent et la classe enfant.</a:t>
            </a:r>
          </a:p>
          <a:p>
            <a:r>
              <a:rPr lang="fr-CA" dirty="0"/>
              <a:t>L’héritage est un bon outil en théorie, mais ne résiste pas bien aux changements majeurs dans les classes parentes.</a:t>
            </a:r>
          </a:p>
          <a:p>
            <a:r>
              <a:rPr lang="fr-CA" dirty="0"/>
              <a:t>D’autres mesures alternatives peuvent être préférables comme les relations de compositions et certains patrons de conception (Ex. </a:t>
            </a:r>
            <a:r>
              <a:rPr lang="fr-CA" dirty="0" err="1"/>
              <a:t>Decorator</a:t>
            </a:r>
            <a:r>
              <a:rPr lang="fr-CA" dirty="0"/>
              <a:t>) et architecture (Ex. Injections de dépendances).</a:t>
            </a:r>
          </a:p>
        </p:txBody>
      </p:sp>
    </p:spTree>
    <p:extLst>
      <p:ext uri="{BB962C8B-B14F-4D97-AF65-F5344CB8AC3E}">
        <p14:creationId xmlns:p14="http://schemas.microsoft.com/office/powerpoint/2010/main" val="245720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59613-2613-44BB-AE35-861EF950333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Rappel du dernier </a:t>
            </a:r>
            <a:r>
              <a:rPr lang="en-CA" dirty="0" err="1"/>
              <a:t>cours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2C6B3-550F-44AE-ACFD-8B9BCDF42F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Au dernier </a:t>
            </a:r>
            <a:r>
              <a:rPr lang="en-US" dirty="0" err="1"/>
              <a:t>cours</a:t>
            </a:r>
            <a:r>
              <a:rPr lang="en-US" dirty="0"/>
              <a:t>,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couvert</a:t>
            </a:r>
            <a:r>
              <a:rPr lang="en-US" dirty="0"/>
              <a:t> </a:t>
            </a:r>
            <a:r>
              <a:rPr lang="en-US" dirty="0" err="1"/>
              <a:t>certaines</a:t>
            </a:r>
            <a:r>
              <a:rPr lang="en-US" dirty="0"/>
              <a:t> </a:t>
            </a:r>
            <a:r>
              <a:rPr lang="en-US" dirty="0" err="1"/>
              <a:t>librairies</a:t>
            </a:r>
            <a:r>
              <a:rPr lang="en-US" dirty="0"/>
              <a:t> PHP </a:t>
            </a:r>
            <a:r>
              <a:rPr lang="en-US" dirty="0" err="1"/>
              <a:t>utilisées</a:t>
            </a:r>
            <a:r>
              <a:rPr lang="en-US" dirty="0"/>
              <a:t> pour le </a:t>
            </a:r>
            <a:r>
              <a:rPr lang="en-US" dirty="0" err="1"/>
              <a:t>traitement</a:t>
            </a:r>
            <a:r>
              <a:rPr lang="en-US" dirty="0"/>
              <a:t> de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 que la validation des données.</a:t>
            </a:r>
          </a:p>
          <a:p>
            <a:endParaRPr lang="en-US" dirty="0"/>
          </a:p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parlerons</a:t>
            </a:r>
            <a:r>
              <a:rPr lang="en-US" dirty="0"/>
              <a:t> de </a:t>
            </a:r>
            <a:r>
              <a:rPr lang="en-US" dirty="0" err="1"/>
              <a:t>l’application</a:t>
            </a:r>
            <a:r>
              <a:rPr lang="en-US" dirty="0"/>
              <a:t> des concepts </a:t>
            </a:r>
            <a:r>
              <a:rPr lang="en-US" dirty="0" err="1"/>
              <a:t>orientée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PHP.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399226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ED5B-6046-4CC3-AC7A-56999CD1C58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Héritage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E9306-2F28-A0FC-8ACF-1395AC93D87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En résumé, </a:t>
            </a:r>
            <a:r>
              <a:rPr lang="en-US" dirty="0" err="1"/>
              <a:t>l’héritage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arborescence de </a:t>
            </a:r>
            <a:r>
              <a:rPr lang="en-US" dirty="0" err="1"/>
              <a:t>fonctionnalité</a:t>
            </a:r>
            <a:r>
              <a:rPr lang="en-US" dirty="0"/>
              <a:t> et </a:t>
            </a:r>
            <a:r>
              <a:rPr lang="en-US" dirty="0" err="1"/>
              <a:t>d’ajouter</a:t>
            </a:r>
            <a:r>
              <a:rPr lang="en-US" dirty="0"/>
              <a:t> des </a:t>
            </a:r>
            <a:r>
              <a:rPr lang="en-US" dirty="0" err="1"/>
              <a:t>fonctionnalités</a:t>
            </a:r>
            <a:r>
              <a:rPr lang="en-US" dirty="0"/>
              <a:t> à des classes </a:t>
            </a:r>
            <a:r>
              <a:rPr lang="en-US" dirty="0" err="1"/>
              <a:t>existantes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Toutefois</a:t>
            </a:r>
            <a:r>
              <a:rPr lang="en-US" dirty="0"/>
              <a:t>, </a:t>
            </a:r>
            <a:r>
              <a:rPr lang="en-US" dirty="0" err="1"/>
              <a:t>elle</a:t>
            </a:r>
            <a:r>
              <a:rPr lang="en-US" dirty="0"/>
              <a:t> ne </a:t>
            </a:r>
            <a:r>
              <a:rPr lang="en-US" dirty="0" err="1"/>
              <a:t>résiste</a:t>
            </a:r>
            <a:r>
              <a:rPr lang="en-US" dirty="0"/>
              <a:t> pas bien aux </a:t>
            </a:r>
            <a:r>
              <a:rPr lang="en-US" dirty="0" err="1"/>
              <a:t>changements</a:t>
            </a:r>
            <a:r>
              <a:rPr lang="en-US" dirty="0"/>
              <a:t> dans les classes </a:t>
            </a:r>
            <a:r>
              <a:rPr lang="en-US" dirty="0" err="1"/>
              <a:t>parentes</a:t>
            </a:r>
            <a:r>
              <a:rPr lang="en-US" dirty="0"/>
              <a:t> qui </a:t>
            </a:r>
            <a:r>
              <a:rPr lang="en-US" dirty="0" err="1"/>
              <a:t>peuvent</a:t>
            </a:r>
            <a:r>
              <a:rPr lang="en-US" dirty="0"/>
              <a:t> se </a:t>
            </a:r>
            <a:r>
              <a:rPr lang="en-US" dirty="0" err="1"/>
              <a:t>répercuter</a:t>
            </a:r>
            <a:r>
              <a:rPr lang="en-US" dirty="0"/>
              <a:t> de façon </a:t>
            </a:r>
            <a:r>
              <a:rPr lang="en-US" dirty="0" err="1"/>
              <a:t>imprévisible</a:t>
            </a:r>
            <a:r>
              <a:rPr lang="en-US" dirty="0"/>
              <a:t> sur les classes enfants, et il </a:t>
            </a:r>
            <a:r>
              <a:rPr lang="en-US" dirty="0" err="1"/>
              <a:t>est</a:t>
            </a:r>
            <a:r>
              <a:rPr lang="en-US" dirty="0"/>
              <a:t> difficile de modifier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héritée</a:t>
            </a:r>
            <a:r>
              <a:rPr lang="en-US" dirty="0"/>
              <a:t> sans la </a:t>
            </a:r>
            <a:r>
              <a:rPr lang="en-US" dirty="0" err="1"/>
              <a:t>réutilisé</a:t>
            </a:r>
            <a:r>
              <a:rPr lang="en-US" dirty="0"/>
              <a:t> au </a:t>
            </a:r>
            <a:r>
              <a:rPr lang="en-US" dirty="0" err="1"/>
              <a:t>complet</a:t>
            </a:r>
            <a:r>
              <a:rPr lang="en-US" dirty="0"/>
              <a:t>. Dans </a:t>
            </a:r>
            <a:r>
              <a:rPr lang="en-US" dirty="0" err="1"/>
              <a:t>certains</a:t>
            </a:r>
            <a:r>
              <a:rPr lang="en-US" dirty="0"/>
              <a:t> </a:t>
            </a:r>
            <a:r>
              <a:rPr lang="en-US" dirty="0" err="1"/>
              <a:t>cas</a:t>
            </a:r>
            <a:r>
              <a:rPr lang="en-US" dirty="0"/>
              <a:t>, </a:t>
            </a:r>
            <a:r>
              <a:rPr lang="en-US" dirty="0" err="1"/>
              <a:t>d’autres</a:t>
            </a:r>
            <a:r>
              <a:rPr lang="en-US" dirty="0"/>
              <a:t> </a:t>
            </a:r>
            <a:r>
              <a:rPr lang="en-US" dirty="0" err="1"/>
              <a:t>approches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préférables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5079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0DB09-9048-4426-A4A2-142B049377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5090" y="2728735"/>
            <a:ext cx="9404723" cy="1400530"/>
          </a:xfrm>
        </p:spPr>
        <p:txBody>
          <a:bodyPr/>
          <a:lstStyle/>
          <a:p>
            <a:r>
              <a:rPr lang="fr-CA" dirty="0"/>
              <a:t>Polymorphisme</a:t>
            </a:r>
          </a:p>
        </p:txBody>
      </p:sp>
    </p:spTree>
    <p:extLst>
      <p:ext uri="{BB962C8B-B14F-4D97-AF65-F5344CB8AC3E}">
        <p14:creationId xmlns:p14="http://schemas.microsoft.com/office/powerpoint/2010/main" val="15578475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AA1D-F4C0-4C62-B304-4F64DF0610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Polymorphisme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10821-D2DB-4178-ABF2-00CF938CBC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polymorphisme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capacité</a:t>
            </a:r>
            <a:r>
              <a:rPr lang="en-US" dirty="0"/>
              <a:t> </a:t>
            </a:r>
            <a:r>
              <a:rPr lang="en-US" dirty="0" err="1"/>
              <a:t>d’avoir</a:t>
            </a:r>
            <a:r>
              <a:rPr lang="en-US" dirty="0"/>
              <a:t> “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formes</a:t>
            </a:r>
            <a:r>
              <a:rPr lang="en-US" dirty="0"/>
              <a:t>”.</a:t>
            </a:r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orientée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, </a:t>
            </a:r>
            <a:r>
              <a:rPr lang="en-US" dirty="0" err="1"/>
              <a:t>cela</a:t>
            </a:r>
            <a:r>
              <a:rPr lang="en-US" dirty="0"/>
              <a:t> </a:t>
            </a:r>
            <a:r>
              <a:rPr lang="en-US" dirty="0" err="1"/>
              <a:t>signifie</a:t>
            </a:r>
            <a:r>
              <a:rPr lang="en-US" dirty="0"/>
              <a:t> que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méthodes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le </a:t>
            </a:r>
            <a:r>
              <a:rPr lang="en-US" dirty="0" err="1"/>
              <a:t>même</a:t>
            </a:r>
            <a:r>
              <a:rPr lang="en-US" dirty="0"/>
              <a:t> nom,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comporter</a:t>
            </a:r>
            <a:r>
              <a:rPr lang="en-US" dirty="0"/>
              <a:t> </a:t>
            </a:r>
            <a:r>
              <a:rPr lang="en-US" dirty="0" err="1"/>
              <a:t>différemment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existe</a:t>
            </a:r>
            <a:r>
              <a:rPr lang="en-US" dirty="0"/>
              <a:t> deux types de </a:t>
            </a:r>
            <a:r>
              <a:rPr lang="en-US" dirty="0" err="1"/>
              <a:t>polymorphisme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Polymorphisme</a:t>
            </a:r>
            <a:r>
              <a:rPr lang="en-US" dirty="0"/>
              <a:t> de surcharge</a:t>
            </a:r>
          </a:p>
          <a:p>
            <a:pPr lvl="1"/>
            <a:r>
              <a:rPr lang="en-US" dirty="0" err="1"/>
              <a:t>Polymorphisme</a:t>
            </a:r>
            <a:r>
              <a:rPr lang="en-US" dirty="0"/>
              <a:t> de </a:t>
            </a:r>
            <a:r>
              <a:rPr lang="en-US" dirty="0" err="1"/>
              <a:t>redéfinition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comment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implémenté</a:t>
            </a:r>
            <a:r>
              <a:rPr lang="en-US" dirty="0"/>
              <a:t> dans PHP.</a:t>
            </a:r>
          </a:p>
        </p:txBody>
      </p:sp>
    </p:spTree>
    <p:extLst>
      <p:ext uri="{BB962C8B-B14F-4D97-AF65-F5344CB8AC3E}">
        <p14:creationId xmlns:p14="http://schemas.microsoft.com/office/powerpoint/2010/main" val="633861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AA1D-F4C0-4C62-B304-4F64DF0610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Polymorphisme</a:t>
            </a:r>
            <a:r>
              <a:rPr lang="en-US" dirty="0"/>
              <a:t> (surcharge)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10821-D2DB-4178-ABF2-00CF938CBC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polymorphisme</a:t>
            </a:r>
            <a:r>
              <a:rPr lang="en-US" dirty="0"/>
              <a:t> de surcharge </a:t>
            </a:r>
            <a:r>
              <a:rPr lang="en-US" dirty="0" err="1"/>
              <a:t>signifie</a:t>
            </a:r>
            <a:r>
              <a:rPr lang="en-US" dirty="0"/>
              <a:t> que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méthodes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le </a:t>
            </a:r>
            <a:r>
              <a:rPr lang="en-US" dirty="0" err="1"/>
              <a:t>même</a:t>
            </a:r>
            <a:r>
              <a:rPr lang="en-US" dirty="0"/>
              <a:t> nom </a:t>
            </a:r>
            <a:r>
              <a:rPr lang="en-US" dirty="0" err="1"/>
              <a:t>tant</a:t>
            </a:r>
            <a:r>
              <a:rPr lang="en-US" dirty="0"/>
              <a:t> et </a:t>
            </a:r>
            <a:r>
              <a:rPr lang="en-US" dirty="0" err="1"/>
              <a:t>aussi</a:t>
            </a:r>
            <a:r>
              <a:rPr lang="en-US" dirty="0"/>
              <a:t> </a:t>
            </a:r>
            <a:r>
              <a:rPr lang="en-US" dirty="0" err="1"/>
              <a:t>longtemps</a:t>
            </a:r>
            <a:r>
              <a:rPr lang="en-US" dirty="0"/>
              <a:t> que les </a:t>
            </a:r>
            <a:r>
              <a:rPr lang="en-US" dirty="0" err="1"/>
              <a:t>paramètres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différents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type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nombre</a:t>
            </a:r>
            <a:endParaRPr lang="en-US" dirty="0"/>
          </a:p>
          <a:p>
            <a:r>
              <a:rPr lang="en-US" dirty="0"/>
              <a:t>Un des </a:t>
            </a:r>
            <a:r>
              <a:rPr lang="en-US" dirty="0" err="1"/>
              <a:t>exemples</a:t>
            </a:r>
            <a:r>
              <a:rPr lang="en-US" dirty="0"/>
              <a:t> les plus courants </a:t>
            </a:r>
            <a:r>
              <a:rPr lang="en-US" dirty="0" err="1"/>
              <a:t>est</a:t>
            </a:r>
            <a:r>
              <a:rPr lang="en-US" dirty="0"/>
              <a:t> la surcharge des </a:t>
            </a:r>
            <a:r>
              <a:rPr lang="en-US" dirty="0" err="1"/>
              <a:t>constructeurs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</a:t>
            </a:r>
            <a:r>
              <a:rPr lang="en-US" dirty="0" err="1"/>
              <a:t>d’instancier</a:t>
            </a:r>
            <a:r>
              <a:rPr lang="en-US" dirty="0"/>
              <a:t> un </a:t>
            </a:r>
            <a:r>
              <a:rPr lang="en-US" dirty="0" err="1"/>
              <a:t>objet</a:t>
            </a:r>
            <a:r>
              <a:rPr lang="en-US" dirty="0"/>
              <a:t> de </a:t>
            </a:r>
            <a:r>
              <a:rPr lang="en-US" dirty="0" err="1"/>
              <a:t>différente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51709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AA1D-F4C0-4C62-B304-4F64DF0610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Polymorphisme</a:t>
            </a:r>
            <a:r>
              <a:rPr lang="en-US" dirty="0"/>
              <a:t> (surcharge)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10821-D2DB-4178-ABF2-00CF938CBC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Prenons</a:t>
            </a:r>
            <a:r>
              <a:rPr lang="en-US" dirty="0"/>
              <a:t> un </a:t>
            </a:r>
            <a:r>
              <a:rPr lang="en-US" dirty="0" err="1"/>
              <a:t>exemple</a:t>
            </a:r>
            <a:r>
              <a:rPr lang="en-US" dirty="0"/>
              <a:t>, </a:t>
            </a:r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9AC330-5FCF-47BB-A6A9-C8A654F965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6367" y="2766504"/>
            <a:ext cx="444817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868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AA1D-F4C0-4C62-B304-4F64DF0610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Polymorphisme</a:t>
            </a:r>
            <a:r>
              <a:rPr lang="en-US" dirty="0"/>
              <a:t> (surcharge)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10821-D2DB-4178-ABF2-00CF938CBC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Voilà!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Le code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 dirty="0" err="1"/>
              <a:t>accepté</a:t>
            </a:r>
            <a:r>
              <a:rPr lang="en-US" dirty="0"/>
              <a:t>.</a:t>
            </a:r>
          </a:p>
          <a:p>
            <a:r>
              <a:rPr lang="en-US" dirty="0"/>
              <a:t>La raison </a:t>
            </a:r>
            <a:r>
              <a:rPr lang="en-US" dirty="0" err="1"/>
              <a:t>est</a:t>
            </a:r>
            <a:r>
              <a:rPr lang="en-US" dirty="0"/>
              <a:t> que PHP </a:t>
            </a:r>
            <a:r>
              <a:rPr lang="en-US" u="sng" dirty="0"/>
              <a:t>ne </a:t>
            </a:r>
            <a:r>
              <a:rPr lang="en-US" u="sng" dirty="0" err="1"/>
              <a:t>supporte</a:t>
            </a:r>
            <a:r>
              <a:rPr lang="en-US" u="sng" dirty="0"/>
              <a:t> pas le </a:t>
            </a:r>
            <a:r>
              <a:rPr lang="en-US" u="sng" dirty="0" err="1"/>
              <a:t>polymorphisme</a:t>
            </a:r>
            <a:r>
              <a:rPr lang="en-US" u="sng" dirty="0"/>
              <a:t> de surcharge</a:t>
            </a:r>
            <a:r>
              <a:rPr lang="en-US" dirty="0"/>
              <a:t>. </a:t>
            </a:r>
            <a:r>
              <a:rPr lang="en-US" dirty="0" err="1"/>
              <a:t>C’est</a:t>
            </a:r>
            <a:r>
              <a:rPr lang="en-US" dirty="0"/>
              <a:t> le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de JavaScript.</a:t>
            </a:r>
          </a:p>
          <a:p>
            <a:endParaRPr lang="en-US" dirty="0"/>
          </a:p>
          <a:p>
            <a:r>
              <a:rPr lang="en-US" dirty="0"/>
              <a:t>Simple, non?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2DF125-B1CD-48CB-87F3-40768589B9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566491"/>
            <a:ext cx="10913199" cy="11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84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AA1D-F4C0-4C62-B304-4F64DF0610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Polymorphisme</a:t>
            </a:r>
            <a:r>
              <a:rPr lang="en-US" dirty="0"/>
              <a:t> (</a:t>
            </a:r>
            <a:r>
              <a:rPr lang="en-US" dirty="0" err="1"/>
              <a:t>Redéfinition</a:t>
            </a:r>
            <a:r>
              <a:rPr lang="en-US" dirty="0"/>
              <a:t>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10821-D2DB-4178-ABF2-00CF938CBC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polymorphisme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redéfinir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qui 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héritée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mère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conservant</a:t>
            </a:r>
            <a:r>
              <a:rPr lang="en-US" dirty="0"/>
              <a:t> les </a:t>
            </a:r>
            <a:r>
              <a:rPr lang="en-US" dirty="0" err="1"/>
              <a:t>mêmes</a:t>
            </a:r>
            <a:r>
              <a:rPr lang="en-US" dirty="0"/>
              <a:t> </a:t>
            </a:r>
            <a:r>
              <a:rPr lang="en-US" dirty="0" err="1"/>
              <a:t>noms</a:t>
            </a:r>
            <a:r>
              <a:rPr lang="en-US" dirty="0"/>
              <a:t> et </a:t>
            </a:r>
            <a:r>
              <a:rPr lang="en-US" dirty="0" err="1"/>
              <a:t>paramètres</a:t>
            </a:r>
            <a:r>
              <a:rPr lang="en-US" dirty="0"/>
              <a:t>.</a:t>
            </a:r>
          </a:p>
          <a:p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fonctionnalité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supportée</a:t>
            </a:r>
            <a:r>
              <a:rPr lang="en-US" dirty="0"/>
              <a:t> dans PHP.</a:t>
            </a:r>
          </a:p>
          <a:p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un </a:t>
            </a:r>
            <a:r>
              <a:rPr lang="en-US" dirty="0" err="1"/>
              <a:t>exemple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577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AA1D-F4C0-4C62-B304-4F64DF0610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Polymorphisme</a:t>
            </a:r>
            <a:r>
              <a:rPr lang="en-US" dirty="0"/>
              <a:t> (</a:t>
            </a:r>
            <a:r>
              <a:rPr lang="en-US" dirty="0" err="1"/>
              <a:t>Redéfinition</a:t>
            </a:r>
            <a:r>
              <a:rPr lang="en-US" dirty="0"/>
              <a:t>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10821-D2DB-4178-ABF2-00CF938CBC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Observer le code </a:t>
            </a:r>
            <a:r>
              <a:rPr lang="en-US" dirty="0" err="1"/>
              <a:t>suivant</a:t>
            </a:r>
            <a:r>
              <a:rPr lang="en-US" dirty="0"/>
              <a:t>. </a:t>
            </a: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résultat</a:t>
            </a:r>
            <a:r>
              <a:rPr lang="en-US" dirty="0"/>
              <a:t> </a:t>
            </a:r>
            <a:r>
              <a:rPr lang="en-US" dirty="0" err="1"/>
              <a:t>affichera</a:t>
            </a:r>
            <a:r>
              <a:rPr lang="en-US" dirty="0"/>
              <a:t>-t-</a:t>
            </a:r>
            <a:r>
              <a:rPr lang="en-US" dirty="0" err="1"/>
              <a:t>il</a:t>
            </a:r>
            <a:r>
              <a:rPr lang="en-US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5AB5A1-7B63-44EF-9FC0-6AA26B1A77B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2646285"/>
            <a:ext cx="3762375" cy="213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C28889-0ABF-4A40-8719-0B490ADDC0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93252" y="3713085"/>
            <a:ext cx="5143500" cy="1952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34E64F-7917-4919-A437-2CE06133941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08099" y="5515295"/>
            <a:ext cx="33528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90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AA1D-F4C0-4C62-B304-4F64DF06107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Polymorphisme</a:t>
            </a:r>
            <a:r>
              <a:rPr lang="en-US" dirty="0"/>
              <a:t> (</a:t>
            </a:r>
            <a:r>
              <a:rPr lang="en-US" dirty="0" err="1"/>
              <a:t>Redéfinition</a:t>
            </a:r>
            <a:r>
              <a:rPr lang="en-US" dirty="0"/>
              <a:t>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10821-D2DB-4178-ABF2-00CF938CBCF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Résultat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EDC895-F640-4FFE-A02D-D0AC4688B6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1915" y="2677773"/>
            <a:ext cx="5619750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741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0DB09-9048-4426-A4A2-142B049377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5090" y="2728735"/>
            <a:ext cx="9404723" cy="1400530"/>
          </a:xfrm>
        </p:spPr>
        <p:txBody>
          <a:bodyPr/>
          <a:lstStyle/>
          <a:p>
            <a:r>
              <a:rPr lang="fr-CA" dirty="0"/>
              <a:t>Relation de composition</a:t>
            </a:r>
          </a:p>
        </p:txBody>
      </p:sp>
    </p:spTree>
    <p:extLst>
      <p:ext uri="{BB962C8B-B14F-4D97-AF65-F5344CB8AC3E}">
        <p14:creationId xmlns:p14="http://schemas.microsoft.com/office/powerpoint/2010/main" val="760734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7DD0F-18B5-4878-D3FA-09BF2A163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B5E45-2AB8-B228-785A-707AFBF90B1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92340" y="3062752"/>
            <a:ext cx="9404723" cy="1400530"/>
          </a:xfrm>
        </p:spPr>
        <p:txBody>
          <a:bodyPr/>
          <a:lstStyle/>
          <a:p>
            <a:r>
              <a:rPr lang="fr-CA" dirty="0">
                <a:solidFill>
                  <a:srgbClr val="FFC000"/>
                </a:solidFill>
              </a:rPr>
              <a:t>Correction des exercices</a:t>
            </a:r>
          </a:p>
        </p:txBody>
      </p:sp>
    </p:spTree>
    <p:extLst>
      <p:ext uri="{BB962C8B-B14F-4D97-AF65-F5344CB8AC3E}">
        <p14:creationId xmlns:p14="http://schemas.microsoft.com/office/powerpoint/2010/main" val="23527710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2EAA-3634-4C6D-950F-9E830618D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C51F3-5898-427B-B00E-8CA40C6AE5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4534313"/>
          </a:xfrm>
        </p:spPr>
        <p:txBody>
          <a:bodyPr/>
          <a:lstStyle/>
          <a:p>
            <a:r>
              <a:rPr lang="en-CA" dirty="0"/>
              <a:t>La composition </a:t>
            </a:r>
            <a:r>
              <a:rPr lang="en-CA" dirty="0" err="1"/>
              <a:t>est</a:t>
            </a:r>
            <a:r>
              <a:rPr lang="en-CA" dirty="0"/>
              <a:t> le fait que </a:t>
            </a:r>
            <a:r>
              <a:rPr lang="en-CA" dirty="0" err="1"/>
              <a:t>l’attribut</a:t>
            </a:r>
            <a:r>
              <a:rPr lang="en-CA" dirty="0"/>
              <a:t> d’un </a:t>
            </a:r>
            <a:r>
              <a:rPr lang="en-CA" dirty="0" err="1"/>
              <a:t>objet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un </a:t>
            </a:r>
            <a:r>
              <a:rPr lang="en-CA" dirty="0" err="1"/>
              <a:t>autre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.</a:t>
            </a:r>
          </a:p>
          <a:p>
            <a:r>
              <a:rPr lang="en-CA" dirty="0"/>
              <a:t>La relation de composition </a:t>
            </a:r>
            <a:r>
              <a:rPr lang="en-CA" dirty="0" err="1"/>
              <a:t>n’est</a:t>
            </a:r>
            <a:r>
              <a:rPr lang="en-CA" dirty="0"/>
              <a:t> pas </a:t>
            </a:r>
            <a:r>
              <a:rPr lang="en-CA" dirty="0" err="1"/>
              <a:t>obligatoirement</a:t>
            </a:r>
            <a:r>
              <a:rPr lang="en-CA" dirty="0"/>
              <a:t> </a:t>
            </a:r>
            <a:r>
              <a:rPr lang="en-CA" dirty="0" err="1"/>
              <a:t>synonyme</a:t>
            </a:r>
            <a:r>
              <a:rPr lang="en-CA" dirty="0"/>
              <a:t> de "</a:t>
            </a:r>
            <a:r>
              <a:rPr lang="en-CA" dirty="0" err="1"/>
              <a:t>propriété</a:t>
            </a:r>
            <a:r>
              <a:rPr lang="en-CA" dirty="0"/>
              <a:t>", </a:t>
            </a:r>
            <a:r>
              <a:rPr lang="en-CA" dirty="0" err="1"/>
              <a:t>mais</a:t>
            </a:r>
            <a:r>
              <a:rPr lang="en-CA" dirty="0"/>
              <a:t> </a:t>
            </a:r>
            <a:r>
              <a:rPr lang="en-CA" dirty="0" err="1"/>
              <a:t>peut</a:t>
            </a:r>
            <a:r>
              <a:rPr lang="en-CA" dirty="0"/>
              <a:t> signifier plus </a:t>
            </a:r>
            <a:r>
              <a:rPr lang="en-CA" dirty="0" err="1"/>
              <a:t>largement</a:t>
            </a:r>
            <a:r>
              <a:rPr lang="en-CA" dirty="0"/>
              <a:t> “</a:t>
            </a:r>
            <a:r>
              <a:rPr lang="en-CA" dirty="0" err="1"/>
              <a:t>En</a:t>
            </a:r>
            <a:r>
              <a:rPr lang="en-CA" dirty="0"/>
              <a:t> relation avec”.</a:t>
            </a:r>
          </a:p>
          <a:p>
            <a:r>
              <a:rPr lang="en-CA" dirty="0" err="1"/>
              <a:t>Similaire</a:t>
            </a:r>
            <a:r>
              <a:rPr lang="en-CA" dirty="0"/>
              <a:t> aux relations entre les tables dans </a:t>
            </a:r>
            <a:r>
              <a:rPr lang="en-CA" dirty="0" err="1"/>
              <a:t>une</a:t>
            </a:r>
            <a:r>
              <a:rPr lang="en-CA" dirty="0"/>
              <a:t> base de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relationnelle</a:t>
            </a:r>
            <a:endParaRPr lang="en-CA" dirty="0"/>
          </a:p>
          <a:p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exemples</a:t>
            </a:r>
            <a:r>
              <a:rPr lang="en-CA" dirty="0"/>
              <a:t> </a:t>
            </a:r>
            <a:r>
              <a:rPr lang="en-CA" dirty="0" err="1"/>
              <a:t>justifient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type de design:</a:t>
            </a:r>
          </a:p>
          <a:p>
            <a:pPr lvl="1"/>
            <a:r>
              <a:rPr lang="en-CA" dirty="0"/>
              <a:t>Une </a:t>
            </a:r>
            <a:r>
              <a:rPr lang="en-CA" dirty="0" err="1"/>
              <a:t>école</a:t>
            </a:r>
            <a:r>
              <a:rPr lang="en-CA" dirty="0"/>
              <a:t> qui </a:t>
            </a:r>
            <a:r>
              <a:rPr lang="en-CA" dirty="0" err="1"/>
              <a:t>possède</a:t>
            </a:r>
            <a:r>
              <a:rPr lang="en-CA" dirty="0"/>
              <a:t>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départements</a:t>
            </a:r>
            <a:endParaRPr lang="en-CA" dirty="0"/>
          </a:p>
          <a:p>
            <a:pPr lvl="1"/>
            <a:r>
              <a:rPr lang="en-CA" dirty="0"/>
              <a:t>Un </a:t>
            </a:r>
            <a:r>
              <a:rPr lang="en-CA" dirty="0" err="1"/>
              <a:t>enseignant</a:t>
            </a:r>
            <a:r>
              <a:rPr lang="en-CA" dirty="0"/>
              <a:t> qui </a:t>
            </a:r>
            <a:r>
              <a:rPr lang="en-CA" dirty="0" err="1"/>
              <a:t>donne</a:t>
            </a:r>
            <a:r>
              <a:rPr lang="en-CA" dirty="0"/>
              <a:t> un </a:t>
            </a:r>
            <a:r>
              <a:rPr lang="en-CA" dirty="0" err="1"/>
              <a:t>cours</a:t>
            </a:r>
            <a:endParaRPr lang="en-CA" dirty="0"/>
          </a:p>
          <a:p>
            <a:pPr lvl="1"/>
            <a:r>
              <a:rPr lang="en-CA" dirty="0"/>
              <a:t>Une </a:t>
            </a:r>
            <a:r>
              <a:rPr lang="en-CA" dirty="0" err="1"/>
              <a:t>fenêtre</a:t>
            </a:r>
            <a:r>
              <a:rPr lang="en-CA" dirty="0"/>
              <a:t> qui </a:t>
            </a:r>
            <a:r>
              <a:rPr lang="en-CA" dirty="0" err="1"/>
              <a:t>possède</a:t>
            </a:r>
            <a:r>
              <a:rPr lang="en-CA" dirty="0"/>
              <a:t> un bouton</a:t>
            </a:r>
          </a:p>
          <a:p>
            <a:pPr lvl="1"/>
            <a:r>
              <a:rPr lang="en-CA" dirty="0"/>
              <a:t>Etc.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22486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3E15E-2E25-496C-A4AE-27957619FC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composition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C34B95-7166-4020-BA0C-8922464B283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32962" y="1597241"/>
            <a:ext cx="68199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644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E5A1D-96A3-FEFE-AB0B-6F3AF02AE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1D9F-4DB4-A4F9-0661-A76909F0150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5090" y="2728735"/>
            <a:ext cx="9404723" cy="1400530"/>
          </a:xfrm>
        </p:spPr>
        <p:txBody>
          <a:bodyPr/>
          <a:lstStyle/>
          <a:p>
            <a:r>
              <a:rPr lang="fr-CA" dirty="0"/>
              <a:t>Les exceptions</a:t>
            </a:r>
          </a:p>
        </p:txBody>
      </p:sp>
    </p:spTree>
    <p:extLst>
      <p:ext uri="{BB962C8B-B14F-4D97-AF65-F5344CB8AC3E}">
        <p14:creationId xmlns:p14="http://schemas.microsoft.com/office/powerpoint/2010/main" val="25408718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7AAC4-E208-9A1A-CCC6-C0EDFCAF507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E1F8F-83E6-C547-3F89-1A3077EDEE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exceptions </a:t>
            </a:r>
            <a:r>
              <a:rPr lang="en-US" dirty="0" err="1"/>
              <a:t>permettent</a:t>
            </a:r>
            <a:r>
              <a:rPr lang="en-US" dirty="0"/>
              <a:t> </a:t>
            </a:r>
            <a:r>
              <a:rPr lang="en-US" dirty="0" err="1"/>
              <a:t>d’interrompre</a:t>
            </a:r>
            <a:r>
              <a:rPr lang="en-US" dirty="0"/>
              <a:t> </a:t>
            </a:r>
            <a:r>
              <a:rPr lang="en-US" dirty="0" err="1"/>
              <a:t>l’exécution</a:t>
            </a:r>
            <a:r>
              <a:rPr lang="en-US" dirty="0"/>
              <a:t> du code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d’erreur</a:t>
            </a:r>
            <a:r>
              <a:rPr lang="en-US" dirty="0"/>
              <a:t> </a:t>
            </a:r>
            <a:r>
              <a:rPr lang="en-US" dirty="0" err="1"/>
              <a:t>prévisible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inattendu</a:t>
            </a:r>
            <a:r>
              <a:rPr lang="en-US" dirty="0"/>
              <a:t> (Ex. </a:t>
            </a:r>
            <a:r>
              <a:rPr lang="en-US" dirty="0" err="1"/>
              <a:t>Tenter</a:t>
            </a:r>
            <a:r>
              <a:rPr lang="en-US" dirty="0"/>
              <a:t> </a:t>
            </a:r>
            <a:r>
              <a:rPr lang="en-US" dirty="0" err="1"/>
              <a:t>d’ouvrir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qui </a:t>
            </a:r>
            <a:r>
              <a:rPr lang="en-US" dirty="0" err="1"/>
              <a:t>n’existe</a:t>
            </a:r>
            <a:r>
              <a:rPr lang="en-US" dirty="0"/>
              <a:t> pas, faire un </a:t>
            </a:r>
            <a:r>
              <a:rPr lang="en-US" dirty="0" err="1"/>
              <a:t>calcul</a:t>
            </a:r>
            <a:r>
              <a:rPr lang="en-US" dirty="0"/>
              <a:t> incorrect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diviser</a:t>
            </a:r>
            <a:r>
              <a:rPr lang="en-US" dirty="0"/>
              <a:t> par 0, etc.)</a:t>
            </a:r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la </a:t>
            </a:r>
            <a:r>
              <a:rPr lang="en-US" dirty="0" err="1"/>
              <a:t>classe</a:t>
            </a:r>
            <a:r>
              <a:rPr lang="en-US" dirty="0"/>
              <a:t> “Exception”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des classes qui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dérivent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dans </a:t>
            </a:r>
            <a:r>
              <a:rPr lang="en-US" dirty="0" err="1"/>
              <a:t>d’autres</a:t>
            </a:r>
            <a:r>
              <a:rPr lang="en-US" dirty="0"/>
              <a:t> </a:t>
            </a:r>
            <a:r>
              <a:rPr lang="en-US" dirty="0" err="1"/>
              <a:t>langages</a:t>
            </a:r>
            <a:r>
              <a:rPr lang="en-US" dirty="0"/>
              <a:t> </a:t>
            </a:r>
            <a:r>
              <a:rPr lang="en-US" dirty="0" err="1"/>
              <a:t>tel</a:t>
            </a:r>
            <a:r>
              <a:rPr lang="en-US" dirty="0"/>
              <a:t> que C#.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..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993094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E9D5-FFF0-7F85-78EB-4BF40B0C45A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 (</a:t>
            </a:r>
            <a:r>
              <a:rPr lang="en-US" dirty="0" err="1"/>
              <a:t>personnalisée</a:t>
            </a:r>
            <a:r>
              <a:rPr lang="en-US" dirty="0"/>
              <a:t>)</a:t>
            </a:r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C6C78-062C-A4F1-5961-5B2CA8CBFE9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46111" y="1571348"/>
            <a:ext cx="4870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Démonstration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r>
              <a:rPr lang="en-US" dirty="0"/>
              <a:t> </a:t>
            </a:r>
            <a:r>
              <a:rPr lang="en-US" dirty="0" err="1"/>
              <a:t>personnalisée</a:t>
            </a:r>
            <a:endParaRPr lang="en-C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BB1F3F-2838-48FF-E56C-661ECFE4D2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6111" y="2074601"/>
            <a:ext cx="7210425" cy="3543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0B11E4-9EF1-AA39-8B13-072DBB7C60F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6111" y="5923440"/>
            <a:ext cx="1571625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865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BC057-85DE-254E-60C3-3DE95E84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A29DA-05F4-56E9-FFD4-295F4D9A729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C3C335-9D74-AD01-4FD3-95D361D83FB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73188" y="2064473"/>
            <a:ext cx="8848725" cy="3971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5FC2F5-7FA2-FAEF-EC81-A3DBBB54186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3188" y="6293065"/>
            <a:ext cx="1847850" cy="361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40C0CA-8A48-C9B3-EC0F-EB83B2DCFE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46111" y="1571348"/>
            <a:ext cx="326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Démonstration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53951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E1688-C59E-DC83-7ECF-28779F47B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053DA-BF98-4691-01DB-4ECEBE9BCD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 (</a:t>
            </a:r>
            <a:r>
              <a:rPr lang="en-US" dirty="0" err="1"/>
              <a:t>personnalisée</a:t>
            </a:r>
            <a:r>
              <a:rPr lang="en-US" dirty="0"/>
              <a:t>)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B360A2-33B6-F63E-E2B7-7B61DEF153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6111" y="1949941"/>
            <a:ext cx="7748754" cy="44553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2139D8-CB09-FB18-ECCA-73F54033356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6111" y="6525405"/>
            <a:ext cx="2181225" cy="276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3B1EB8-2E1E-D0A8-27D5-AFF99920676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46111" y="1571348"/>
            <a:ext cx="643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Démonstration</a:t>
            </a:r>
            <a:r>
              <a:rPr lang="en-US" dirty="0"/>
              <a:t> de </a:t>
            </a:r>
            <a:r>
              <a:rPr lang="en-US" dirty="0" err="1"/>
              <a:t>séquence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r>
              <a:rPr lang="en-US" dirty="0"/>
              <a:t> </a:t>
            </a:r>
            <a:r>
              <a:rPr lang="en-US" dirty="0" err="1"/>
              <a:t>personnalisée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020465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3C820-5DD0-ECC1-837A-29BC3BF972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64A09-26C3-614E-3144-BB60D806B8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,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le </a:t>
            </a:r>
            <a:r>
              <a:rPr lang="en-US" dirty="0" err="1"/>
              <a:t>mécanisme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r>
              <a:rPr lang="en-US" dirty="0"/>
              <a:t> pour </a:t>
            </a:r>
            <a:r>
              <a:rPr lang="en-US" dirty="0" err="1"/>
              <a:t>rattraper</a:t>
            </a:r>
            <a:r>
              <a:rPr lang="en-US" dirty="0"/>
              <a:t> des </a:t>
            </a:r>
            <a:r>
              <a:rPr lang="en-US" dirty="0" err="1"/>
              <a:t>erreurs</a:t>
            </a:r>
            <a:r>
              <a:rPr lang="en-US" dirty="0"/>
              <a:t> dans le code.</a:t>
            </a:r>
          </a:p>
          <a:p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la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r>
              <a:rPr lang="en-US" dirty="0"/>
              <a:t> de base,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idéalement</a:t>
            </a:r>
            <a:r>
              <a:rPr lang="en-US" dirty="0"/>
              <a:t>, des exceptions </a:t>
            </a:r>
            <a:r>
              <a:rPr lang="en-US" dirty="0" err="1"/>
              <a:t>créées</a:t>
            </a:r>
            <a:r>
              <a:rPr lang="en-US" dirty="0"/>
              <a:t> par le </a:t>
            </a:r>
            <a:r>
              <a:rPr lang="en-US" dirty="0" err="1"/>
              <a:t>développement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on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plus de claret sur la nature de </a:t>
            </a:r>
            <a:r>
              <a:rPr lang="en-US" dirty="0" err="1"/>
              <a:t>l’exception</a:t>
            </a:r>
            <a:r>
              <a:rPr lang="en-US" dirty="0"/>
              <a:t> et surtout </a:t>
            </a:r>
            <a:r>
              <a:rPr lang="en-US" dirty="0" err="1"/>
              <a:t>si</a:t>
            </a:r>
            <a:r>
              <a:rPr lang="en-US" dirty="0"/>
              <a:t> le code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possiblement</a:t>
            </a:r>
            <a:r>
              <a:rPr lang="en-US" dirty="0"/>
              <a:t> </a:t>
            </a:r>
            <a:r>
              <a:rPr lang="en-US" dirty="0" err="1"/>
              <a:t>déclencher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types </a:t>
            </a:r>
            <a:r>
              <a:rPr lang="en-US" dirty="0" err="1"/>
              <a:t>d’exception</a:t>
            </a:r>
            <a:r>
              <a:rPr lang="en-US" dirty="0"/>
              <a:t> au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endroit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les </a:t>
            </a:r>
            <a:r>
              <a:rPr lang="en-US" dirty="0" err="1"/>
              <a:t>gérer</a:t>
            </a:r>
            <a:r>
              <a:rPr lang="en-US" dirty="0"/>
              <a:t> </a:t>
            </a:r>
            <a:r>
              <a:rPr lang="en-US" dirty="0" err="1"/>
              <a:t>distinctement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04529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1E092-2655-4861-AA4D-5A590590AA6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3967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0811813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94ACB-470C-4C9A-93EB-E71458B6790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FE204-E3F1-48CC-BFEC-7EDC7D3A63E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résumé, PHP </a:t>
            </a:r>
            <a:r>
              <a:rPr lang="en-US" dirty="0" err="1"/>
              <a:t>supporte</a:t>
            </a:r>
            <a:r>
              <a:rPr lang="en-US" dirty="0"/>
              <a:t> la </a:t>
            </a:r>
            <a:r>
              <a:rPr lang="en-US" dirty="0" err="1"/>
              <a:t>plupart</a:t>
            </a:r>
            <a:r>
              <a:rPr lang="en-US" dirty="0"/>
              <a:t> des concepts </a:t>
            </a:r>
            <a:r>
              <a:rPr lang="en-US" dirty="0" err="1"/>
              <a:t>orientés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 et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d’appliquer</a:t>
            </a:r>
            <a:r>
              <a:rPr lang="en-US" dirty="0"/>
              <a:t> les concepts et </a:t>
            </a:r>
            <a:r>
              <a:rPr lang="en-US" dirty="0" err="1"/>
              <a:t>bonnes</a:t>
            </a:r>
            <a:r>
              <a:rPr lang="en-US" dirty="0"/>
              <a:t> </a:t>
            </a:r>
            <a:r>
              <a:rPr lang="en-US" dirty="0" err="1"/>
              <a:t>pratiques</a:t>
            </a:r>
            <a:r>
              <a:rPr lang="en-US" dirty="0"/>
              <a:t> de </a:t>
            </a:r>
            <a:r>
              <a:rPr lang="en-US" dirty="0" err="1"/>
              <a:t>développement</a:t>
            </a:r>
            <a:r>
              <a:rPr lang="en-US" dirty="0"/>
              <a:t> </a:t>
            </a:r>
            <a:r>
              <a:rPr lang="en-US" dirty="0" err="1"/>
              <a:t>associé</a:t>
            </a:r>
            <a:r>
              <a:rPr lang="en-US" dirty="0"/>
              <a:t> à la POO</a:t>
            </a:r>
          </a:p>
          <a:p>
            <a:endParaRPr lang="en-US" dirty="0"/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principes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aideront</a:t>
            </a:r>
            <a:r>
              <a:rPr lang="en-US" dirty="0"/>
              <a:t> a </a:t>
            </a:r>
            <a:r>
              <a:rPr lang="en-US" dirty="0" err="1"/>
              <a:t>mieux</a:t>
            </a:r>
            <a:r>
              <a:rPr lang="en-US" dirty="0"/>
              <a:t> </a:t>
            </a:r>
            <a:r>
              <a:rPr lang="en-US" dirty="0" err="1"/>
              <a:t>organiser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 dans le cadre de </a:t>
            </a:r>
            <a:r>
              <a:rPr lang="en-US" dirty="0" err="1"/>
              <a:t>vos</a:t>
            </a:r>
            <a:r>
              <a:rPr lang="en-US" dirty="0"/>
              <a:t> </a:t>
            </a:r>
            <a:r>
              <a:rPr lang="en-US" dirty="0" err="1"/>
              <a:t>projets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mieux</a:t>
            </a:r>
            <a:r>
              <a:rPr lang="en-US" dirty="0"/>
              <a:t> </a:t>
            </a:r>
            <a:r>
              <a:rPr lang="en-US" dirty="0" err="1"/>
              <a:t>comprendre</a:t>
            </a:r>
            <a:r>
              <a:rPr lang="en-US" dirty="0"/>
              <a:t> la </a:t>
            </a:r>
            <a:r>
              <a:rPr lang="en-US" dirty="0" err="1"/>
              <a:t>façon</a:t>
            </a:r>
            <a:r>
              <a:rPr lang="en-US" dirty="0"/>
              <a:t> don’t </a:t>
            </a:r>
            <a:r>
              <a:rPr lang="en-US" dirty="0" err="1"/>
              <a:t>certaines</a:t>
            </a:r>
            <a:r>
              <a:rPr lang="en-US" dirty="0"/>
              <a:t> classes des </a:t>
            </a:r>
            <a:r>
              <a:rPr lang="en-US" dirty="0" err="1"/>
              <a:t>librairies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conçues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5110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08847-7E7F-4E70-8128-0D142D4D540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45" y="2982854"/>
            <a:ext cx="9404723" cy="1400530"/>
          </a:xfrm>
        </p:spPr>
        <p:txBody>
          <a:bodyPr/>
          <a:lstStyle/>
          <a:p>
            <a:r>
              <a:rPr lang="fr-CA" dirty="0"/>
              <a:t>Programmation orientée objet</a:t>
            </a:r>
          </a:p>
        </p:txBody>
      </p:sp>
    </p:spTree>
    <p:extLst>
      <p:ext uri="{BB962C8B-B14F-4D97-AF65-F5344CB8AC3E}">
        <p14:creationId xmlns:p14="http://schemas.microsoft.com/office/powerpoint/2010/main" val="35899602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1E092-2655-4861-AA4D-5A590590AA6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3967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3602899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94ACB-470C-4C9A-93EB-E71458B6790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Prochain </a:t>
            </a:r>
            <a:r>
              <a:rPr lang="en-US" dirty="0" err="1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FE204-E3F1-48CC-BFEC-7EDC7D3A63E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Au prochain </a:t>
            </a:r>
            <a:r>
              <a:rPr lang="en-US" dirty="0" err="1"/>
              <a:t>cours</a:t>
            </a:r>
            <a:r>
              <a:rPr lang="en-US" dirty="0"/>
              <a:t>, nous </a:t>
            </a:r>
            <a:r>
              <a:rPr lang="en-US" dirty="0" err="1"/>
              <a:t>aurons</a:t>
            </a:r>
            <a:r>
              <a:rPr lang="en-US" dirty="0"/>
              <a:t> le premier examen de la session qui </a:t>
            </a:r>
            <a:r>
              <a:rPr lang="en-US" dirty="0" err="1"/>
              <a:t>comptera</a:t>
            </a:r>
            <a:r>
              <a:rPr lang="en-US" dirty="0"/>
              <a:t> pour 15% de la note finale.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54249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1E092-2655-4861-AA4D-5A590590AA6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3967" y="2728735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9955838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E8F50-0747-4E9C-B28F-CB8B38D75E7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98862-7F59-4928-84D7-3B36735E25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https://www.w3schools.com/php/php_oop_classes_objects.asp</a:t>
            </a:r>
          </a:p>
          <a:p>
            <a:r>
              <a:rPr lang="fr-CA" dirty="0">
                <a:hlinkClick r:id="rId4"/>
              </a:rPr>
              <a:t>https://www.w3schools.com/php/php_oop_constructor.asp</a:t>
            </a:r>
          </a:p>
          <a:p>
            <a:r>
              <a:rPr lang="fr-CA" dirty="0">
                <a:hlinkClick r:id="rId4"/>
              </a:rPr>
              <a:t>https://www.w3schools.com/php/php_exceptions.asp</a:t>
            </a:r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58798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CA4C8-C0AE-4261-90DC-3B86667DE2B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4229A-4C17-4825-B6C9-53714B4F83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 </a:t>
            </a:r>
            <a:r>
              <a:rPr lang="en-CA" dirty="0" err="1"/>
              <a:t>joue</a:t>
            </a:r>
            <a:r>
              <a:rPr lang="en-CA" dirty="0"/>
              <a:t> un </a:t>
            </a:r>
            <a:r>
              <a:rPr lang="en-CA" dirty="0" err="1"/>
              <a:t>rôle</a:t>
            </a:r>
            <a:r>
              <a:rPr lang="en-CA" dirty="0"/>
              <a:t> </a:t>
            </a:r>
            <a:r>
              <a:rPr lang="en-CA" dirty="0" err="1"/>
              <a:t>majeur</a:t>
            </a:r>
            <a:r>
              <a:rPr lang="en-CA" dirty="0"/>
              <a:t> dans les applications web.</a:t>
            </a:r>
          </a:p>
          <a:p>
            <a:r>
              <a:rPr lang="en-CA" dirty="0"/>
              <a:t>Elle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utilisée</a:t>
            </a:r>
            <a:r>
              <a:rPr lang="en-CA" dirty="0"/>
              <a:t> dans de </a:t>
            </a:r>
            <a:r>
              <a:rPr lang="en-CA" dirty="0" err="1"/>
              <a:t>nombreux</a:t>
            </a:r>
            <a:r>
              <a:rPr lang="en-CA" dirty="0"/>
              <a:t> </a:t>
            </a:r>
            <a:r>
              <a:rPr lang="en-CA" dirty="0" err="1"/>
              <a:t>cadriciels</a:t>
            </a:r>
            <a:r>
              <a:rPr lang="en-CA" dirty="0"/>
              <a:t> utilise dans le web </a:t>
            </a:r>
            <a:r>
              <a:rPr lang="en-CA" dirty="0" err="1"/>
              <a:t>ainsi</a:t>
            </a:r>
            <a:r>
              <a:rPr lang="en-CA" dirty="0"/>
              <a:t> que dans la communication entre le </a:t>
            </a:r>
            <a:r>
              <a:rPr lang="en-CA" dirty="0" err="1"/>
              <a:t>serveur</a:t>
            </a:r>
            <a:r>
              <a:rPr lang="en-CA" dirty="0"/>
              <a:t> (PHP) et le client (JavaScript)</a:t>
            </a:r>
          </a:p>
          <a:p>
            <a:r>
              <a:rPr lang="en-CA" dirty="0"/>
              <a:t>Dans </a:t>
            </a:r>
            <a:r>
              <a:rPr lang="en-CA" dirty="0" err="1"/>
              <a:t>cette</a:t>
            </a:r>
            <a:r>
              <a:rPr lang="en-CA" dirty="0"/>
              <a:t> section, nous </a:t>
            </a:r>
            <a:r>
              <a:rPr lang="en-CA" dirty="0" err="1"/>
              <a:t>verrons</a:t>
            </a:r>
            <a:r>
              <a:rPr lang="en-CA" dirty="0"/>
              <a:t> le </a:t>
            </a:r>
            <a:r>
              <a:rPr lang="en-CA" dirty="0" err="1"/>
              <a:t>fonctionnement</a:t>
            </a:r>
            <a:r>
              <a:rPr lang="en-CA" dirty="0"/>
              <a:t> de </a:t>
            </a:r>
            <a:r>
              <a:rPr lang="en-CA" dirty="0" err="1"/>
              <a:t>l'orientée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 </a:t>
            </a:r>
            <a:r>
              <a:rPr lang="en-CA"/>
              <a:t>du côté </a:t>
            </a:r>
            <a:r>
              <a:rPr lang="en-CA" dirty="0" err="1"/>
              <a:t>serveur</a:t>
            </a:r>
            <a:r>
              <a:rPr lang="en-CA" dirty="0"/>
              <a:t> et client.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61672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455D1-445C-44F6-A80A-720AADA92EF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 du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A633B-9BB7-47F9-815E-52E3C28C25D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4293" y="1411549"/>
            <a:ext cx="8946541" cy="5326601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Dans le cours, nous couvrirons donc:</a:t>
            </a:r>
          </a:p>
          <a:p>
            <a:pPr lvl="1"/>
            <a:r>
              <a:rPr lang="fr-CA" dirty="0"/>
              <a:t>Les classes</a:t>
            </a:r>
          </a:p>
          <a:p>
            <a:pPr lvl="2"/>
            <a:r>
              <a:rPr lang="fr-CA" dirty="0"/>
              <a:t>Attributs</a:t>
            </a:r>
          </a:p>
          <a:p>
            <a:pPr lvl="2"/>
            <a:r>
              <a:rPr lang="fr-CA" dirty="0"/>
              <a:t>Fonctions</a:t>
            </a:r>
          </a:p>
          <a:p>
            <a:pPr lvl="2"/>
            <a:r>
              <a:rPr lang="fr-CA" dirty="0"/>
              <a:t>Constructeur</a:t>
            </a:r>
          </a:p>
          <a:p>
            <a:pPr lvl="2"/>
            <a:r>
              <a:rPr lang="fr-CA" dirty="0"/>
              <a:t>Instanciation</a:t>
            </a:r>
          </a:p>
          <a:p>
            <a:pPr lvl="1"/>
            <a:r>
              <a:rPr lang="fr-CA" dirty="0"/>
              <a:t>Principe OO</a:t>
            </a:r>
          </a:p>
          <a:p>
            <a:pPr lvl="2"/>
            <a:r>
              <a:rPr lang="fr-CA" dirty="0"/>
              <a:t>L’encapsulation</a:t>
            </a:r>
          </a:p>
          <a:p>
            <a:pPr lvl="2"/>
            <a:r>
              <a:rPr lang="fr-CA" dirty="0"/>
              <a:t>Héritage</a:t>
            </a:r>
          </a:p>
          <a:p>
            <a:pPr lvl="2"/>
            <a:r>
              <a:rPr lang="fr-CA"/>
              <a:t>Polymorphisme</a:t>
            </a:r>
            <a:endParaRPr lang="fr-CA" dirty="0"/>
          </a:p>
          <a:p>
            <a:pPr lvl="3"/>
            <a:r>
              <a:rPr lang="fr-CA" dirty="0"/>
              <a:t>Surcharge</a:t>
            </a:r>
          </a:p>
          <a:p>
            <a:pPr lvl="3"/>
            <a:r>
              <a:rPr lang="fr-CA" dirty="0"/>
              <a:t>Redéfinition</a:t>
            </a:r>
          </a:p>
          <a:p>
            <a:pPr lvl="1"/>
            <a:r>
              <a:rPr lang="fr-CA" dirty="0"/>
              <a:t>Relation de composition</a:t>
            </a:r>
          </a:p>
          <a:p>
            <a:pPr lvl="1"/>
            <a:r>
              <a:rPr lang="fr-CA" dirty="0"/>
              <a:t>Les exceptions</a:t>
            </a:r>
          </a:p>
          <a:p>
            <a:pPr lvl="1"/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129889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0DB09-9048-4426-A4A2-142B049377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5090" y="2728735"/>
            <a:ext cx="9404723" cy="1400530"/>
          </a:xfrm>
        </p:spPr>
        <p:txBody>
          <a:bodyPr/>
          <a:lstStyle/>
          <a:p>
            <a:r>
              <a:rPr lang="fr-CA" dirty="0"/>
              <a:t>Les classes</a:t>
            </a:r>
          </a:p>
        </p:txBody>
      </p:sp>
    </p:spTree>
    <p:extLst>
      <p:ext uri="{BB962C8B-B14F-4D97-AF65-F5344CB8AC3E}">
        <p14:creationId xmlns:p14="http://schemas.microsoft.com/office/powerpoint/2010/main" val="1650955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1D38B-77B9-365C-1593-B9669DE4D6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classes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58233-6DE7-FB2A-2A6D-470C3D4701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vu dans </a:t>
            </a:r>
            <a:r>
              <a:rPr lang="en-US" dirty="0" err="1"/>
              <a:t>d’autres</a:t>
            </a:r>
            <a:r>
              <a:rPr lang="en-US" dirty="0"/>
              <a:t> </a:t>
            </a:r>
            <a:r>
              <a:rPr lang="en-US" dirty="0" err="1"/>
              <a:t>langages</a:t>
            </a:r>
            <a:r>
              <a:rPr lang="en-US" dirty="0"/>
              <a:t>, les classes </a:t>
            </a:r>
            <a:r>
              <a:rPr lang="en-US" dirty="0" err="1"/>
              <a:t>permettent</a:t>
            </a:r>
            <a:r>
              <a:rPr lang="en-US" dirty="0"/>
              <a:t> de </a:t>
            </a:r>
            <a:r>
              <a:rPr lang="en-US" dirty="0" err="1"/>
              <a:t>définir</a:t>
            </a:r>
            <a:r>
              <a:rPr lang="en-US" dirty="0"/>
              <a:t> des structures de données qui </a:t>
            </a:r>
            <a:r>
              <a:rPr lang="en-US" dirty="0" err="1"/>
              <a:t>représentent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logiciel</a:t>
            </a:r>
            <a:r>
              <a:rPr lang="en-US" dirty="0"/>
              <a:t> (</a:t>
            </a:r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logique</a:t>
            </a:r>
            <a:r>
              <a:rPr lang="en-US" dirty="0"/>
              <a:t> du code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représentation</a:t>
            </a:r>
            <a:r>
              <a:rPr lang="en-US" dirty="0"/>
              <a:t> des concepts de </a:t>
            </a:r>
            <a:r>
              <a:rPr lang="en-US" dirty="0" err="1"/>
              <a:t>domaine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comment les </a:t>
            </a:r>
            <a:r>
              <a:rPr lang="en-US" dirty="0" err="1"/>
              <a:t>utiliser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PHP.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801246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3608</TotalTime>
  <Words>1609</Words>
  <Application>Microsoft Office PowerPoint</Application>
  <PresentationFormat>Widescreen</PresentationFormat>
  <Paragraphs>218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6" baseType="lpstr">
      <vt:lpstr>Century Gothic</vt:lpstr>
      <vt:lpstr>Wingdings 3</vt:lpstr>
      <vt:lpstr>Ion</vt:lpstr>
      <vt:lpstr>Programmation orientée objet</vt:lpstr>
      <vt:lpstr>Rappel du dernier cours</vt:lpstr>
      <vt:lpstr>Rappel du dernier cours</vt:lpstr>
      <vt:lpstr>Correction des exercices</vt:lpstr>
      <vt:lpstr>Programmation orientée objet</vt:lpstr>
      <vt:lpstr>Programmation orientée objet</vt:lpstr>
      <vt:lpstr>Contenu du cours</vt:lpstr>
      <vt:lpstr>Les classes</vt:lpstr>
      <vt:lpstr>Les classes</vt:lpstr>
      <vt:lpstr>Les classes</vt:lpstr>
      <vt:lpstr>Les attributs</vt:lpstr>
      <vt:lpstr>Les méthodes (static)</vt:lpstr>
      <vt:lpstr>Les méthodes (static)</vt:lpstr>
      <vt:lpstr>Les constructeurs</vt:lpstr>
      <vt:lpstr>Instanciation</vt:lpstr>
      <vt:lpstr>Exemple</vt:lpstr>
      <vt:lpstr>L’encapsulation</vt:lpstr>
      <vt:lpstr>L’encapsulation</vt:lpstr>
      <vt:lpstr>L’encapsulation</vt:lpstr>
      <vt:lpstr>L’encapsulation</vt:lpstr>
      <vt:lpstr>Encapsulation</vt:lpstr>
      <vt:lpstr>Encapsulation</vt:lpstr>
      <vt:lpstr>Encapsulation</vt:lpstr>
      <vt:lpstr>Encapsulation</vt:lpstr>
      <vt:lpstr>Encapsulation</vt:lpstr>
      <vt:lpstr>Héritage</vt:lpstr>
      <vt:lpstr>Héritage</vt:lpstr>
      <vt:lpstr>Héritage</vt:lpstr>
      <vt:lpstr>Héritage</vt:lpstr>
      <vt:lpstr>Héritage</vt:lpstr>
      <vt:lpstr>Polymorphisme</vt:lpstr>
      <vt:lpstr>Polymorphisme</vt:lpstr>
      <vt:lpstr>Polymorphisme (surcharge)</vt:lpstr>
      <vt:lpstr>Polymorphisme (surcharge)</vt:lpstr>
      <vt:lpstr>Polymorphisme (surcharge)</vt:lpstr>
      <vt:lpstr>Polymorphisme (Redéfinition)</vt:lpstr>
      <vt:lpstr>Polymorphisme (Redéfinition)</vt:lpstr>
      <vt:lpstr>Polymorphisme (Redéfinition)</vt:lpstr>
      <vt:lpstr>Relation de composition</vt:lpstr>
      <vt:lpstr>La composition</vt:lpstr>
      <vt:lpstr>La composition</vt:lpstr>
      <vt:lpstr>Les exceptions</vt:lpstr>
      <vt:lpstr>Les exceptions</vt:lpstr>
      <vt:lpstr>Les exceptions (personnalisée)</vt:lpstr>
      <vt:lpstr>Les exceptions</vt:lpstr>
      <vt:lpstr>Les exceptions (personnalisée)</vt:lpstr>
      <vt:lpstr>Les exceptions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Programmation OO et AJAX</dc:title>
  <dc:creator>Alexandre Mageau-Pétrin</dc:creator>
  <cp:lastModifiedBy>Alexandre Mageau-Pétrin</cp:lastModifiedBy>
  <cp:revision>457</cp:revision>
  <dcterms:created xsi:type="dcterms:W3CDTF">2018-09-19T16:00:26Z</dcterms:created>
  <dcterms:modified xsi:type="dcterms:W3CDTF">2026-08-05T19:34:59Z</dcterms:modified>
</cp:coreProperties>
</file>