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sldIdLst>
    <p:sldId id="256" r:id="rId2"/>
    <p:sldId id="493" r:id="rId3"/>
    <p:sldId id="280" r:id="rId4"/>
    <p:sldId id="397" r:id="rId5"/>
    <p:sldId id="396" r:id="rId6"/>
    <p:sldId id="257" r:id="rId7"/>
    <p:sldId id="437" r:id="rId8"/>
    <p:sldId id="283" r:id="rId9"/>
    <p:sldId id="487" r:id="rId10"/>
    <p:sldId id="482" r:id="rId11"/>
    <p:sldId id="322" r:id="rId12"/>
    <p:sldId id="488" r:id="rId13"/>
    <p:sldId id="489" r:id="rId14"/>
    <p:sldId id="527" r:id="rId15"/>
    <p:sldId id="496" r:id="rId16"/>
    <p:sldId id="507" r:id="rId17"/>
    <p:sldId id="511" r:id="rId18"/>
    <p:sldId id="532" r:id="rId19"/>
    <p:sldId id="533" r:id="rId20"/>
    <p:sldId id="534" r:id="rId21"/>
    <p:sldId id="535" r:id="rId22"/>
    <p:sldId id="536" r:id="rId23"/>
    <p:sldId id="508" r:id="rId24"/>
    <p:sldId id="510" r:id="rId25"/>
    <p:sldId id="531" r:id="rId26"/>
    <p:sldId id="528" r:id="rId27"/>
    <p:sldId id="529" r:id="rId28"/>
    <p:sldId id="537" r:id="rId29"/>
    <p:sldId id="530" r:id="rId30"/>
    <p:sldId id="538" r:id="rId31"/>
    <p:sldId id="491" r:id="rId32"/>
    <p:sldId id="492" r:id="rId33"/>
    <p:sldId id="540" r:id="rId34"/>
    <p:sldId id="541" r:id="rId35"/>
    <p:sldId id="542" r:id="rId36"/>
    <p:sldId id="286" r:id="rId37"/>
    <p:sldId id="359" r:id="rId38"/>
    <p:sldId id="355" r:id="rId39"/>
    <p:sldId id="332" r:id="rId40"/>
    <p:sldId id="356" r:id="rId41"/>
    <p:sldId id="520" r:id="rId42"/>
    <p:sldId id="353" r:id="rId43"/>
    <p:sldId id="521" r:id="rId44"/>
    <p:sldId id="522" r:id="rId45"/>
    <p:sldId id="354" r:id="rId46"/>
    <p:sldId id="331" r:id="rId47"/>
    <p:sldId id="335" r:id="rId48"/>
    <p:sldId id="525" r:id="rId49"/>
    <p:sldId id="526" r:id="rId50"/>
    <p:sldId id="351" r:id="rId51"/>
    <p:sldId id="438" r:id="rId52"/>
    <p:sldId id="439" r:id="rId53"/>
    <p:sldId id="450" r:id="rId54"/>
    <p:sldId id="449" r:id="rId55"/>
    <p:sldId id="451" r:id="rId56"/>
    <p:sldId id="459" r:id="rId57"/>
    <p:sldId id="460" r:id="rId58"/>
    <p:sldId id="452" r:id="rId59"/>
    <p:sldId id="461" r:id="rId60"/>
    <p:sldId id="453" r:id="rId61"/>
    <p:sldId id="462" r:id="rId62"/>
    <p:sldId id="454" r:id="rId63"/>
    <p:sldId id="456" r:id="rId64"/>
    <p:sldId id="457" r:id="rId65"/>
    <p:sldId id="464" r:id="rId66"/>
    <p:sldId id="465" r:id="rId67"/>
    <p:sldId id="463" r:id="rId68"/>
    <p:sldId id="458" r:id="rId69"/>
    <p:sldId id="440" r:id="rId70"/>
    <p:sldId id="441" r:id="rId71"/>
    <p:sldId id="442" r:id="rId72"/>
    <p:sldId id="443" r:id="rId73"/>
    <p:sldId id="315" r:id="rId74"/>
    <p:sldId id="266" r:id="rId7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7" d="100"/>
          <a:sy n="107" d="100"/>
        </p:scale>
        <p:origin x="714"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microsoft.com/office/2016/11/relationships/changesInfo" Target="changesInfos/changesInfo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xandre Mageau-Pétrin" userId="292681fbcdc3e57d" providerId="LiveId" clId="{27653CB4-0C08-435A-BDF7-6ACB94851DCD}"/>
    <pc:docChg chg="custSel addSld modSld">
      <pc:chgData name="Alexandre Mageau-Pétrin" userId="292681fbcdc3e57d" providerId="LiveId" clId="{27653CB4-0C08-435A-BDF7-6ACB94851DCD}" dt="2025-08-04T15:01:48.847" v="188" actId="207"/>
      <pc:docMkLst>
        <pc:docMk/>
      </pc:docMkLst>
      <pc:sldChg chg="modSp mod">
        <pc:chgData name="Alexandre Mageau-Pétrin" userId="292681fbcdc3e57d" providerId="LiveId" clId="{27653CB4-0C08-435A-BDF7-6ACB94851DCD}" dt="2025-08-04T15:00:51.523" v="134" actId="20577"/>
        <pc:sldMkLst>
          <pc:docMk/>
          <pc:sldMk cId="1013026305" sldId="257"/>
        </pc:sldMkLst>
        <pc:spChg chg="mod">
          <ac:chgData name="Alexandre Mageau-Pétrin" userId="292681fbcdc3e57d" providerId="LiveId" clId="{27653CB4-0C08-435A-BDF7-6ACB94851DCD}" dt="2025-08-04T15:00:51.523" v="134" actId="20577"/>
          <ac:spMkLst>
            <pc:docMk/>
            <pc:sldMk cId="1013026305" sldId="257"/>
            <ac:spMk id="3" creationId="{D05474D1-B11B-4C2A-804C-245952105C10}"/>
          </ac:spMkLst>
        </pc:spChg>
      </pc:sldChg>
      <pc:sldChg chg="add">
        <pc:chgData name="Alexandre Mageau-Pétrin" userId="292681fbcdc3e57d" providerId="LiveId" clId="{27653CB4-0C08-435A-BDF7-6ACB94851DCD}" dt="2025-08-04T14:59:34.340" v="0"/>
        <pc:sldMkLst>
          <pc:docMk/>
          <pc:sldMk cId="3974811102" sldId="286"/>
        </pc:sldMkLst>
      </pc:sldChg>
      <pc:sldChg chg="modSp add">
        <pc:chgData name="Alexandre Mageau-Pétrin" userId="292681fbcdc3e57d" providerId="LiveId" clId="{27653CB4-0C08-435A-BDF7-6ACB94851DCD}" dt="2025-08-04T14:59:36.333" v="1"/>
        <pc:sldMkLst>
          <pc:docMk/>
          <pc:sldMk cId="2274162221" sldId="331"/>
        </pc:sldMkLst>
        <pc:spChg chg="mod">
          <ac:chgData name="Alexandre Mageau-Pétrin" userId="292681fbcdc3e57d" providerId="LiveId" clId="{27653CB4-0C08-435A-BDF7-6ACB94851DCD}" dt="2025-08-04T14:59:36.333" v="1"/>
          <ac:spMkLst>
            <pc:docMk/>
            <pc:sldMk cId="2274162221" sldId="331"/>
            <ac:spMk id="2" creationId="{30CEE9DF-6488-4AE8-86AE-62E9E2797268}"/>
          </ac:spMkLst>
        </pc:spChg>
        <pc:spChg chg="mod">
          <ac:chgData name="Alexandre Mageau-Pétrin" userId="292681fbcdc3e57d" providerId="LiveId" clId="{27653CB4-0C08-435A-BDF7-6ACB94851DCD}" dt="2025-08-04T14:59:36.333" v="1"/>
          <ac:spMkLst>
            <pc:docMk/>
            <pc:sldMk cId="2274162221" sldId="331"/>
            <ac:spMk id="3" creationId="{396BF6B8-7753-44A9-9697-C4078485F696}"/>
          </ac:spMkLst>
        </pc:spChg>
      </pc:sldChg>
      <pc:sldChg chg="modSp add">
        <pc:chgData name="Alexandre Mageau-Pétrin" userId="292681fbcdc3e57d" providerId="LiveId" clId="{27653CB4-0C08-435A-BDF7-6ACB94851DCD}" dt="2025-08-04T14:59:36.333" v="1"/>
        <pc:sldMkLst>
          <pc:docMk/>
          <pc:sldMk cId="2394217428" sldId="332"/>
        </pc:sldMkLst>
        <pc:spChg chg="mod">
          <ac:chgData name="Alexandre Mageau-Pétrin" userId="292681fbcdc3e57d" providerId="LiveId" clId="{27653CB4-0C08-435A-BDF7-6ACB94851DCD}" dt="2025-08-04T14:59:36.333" v="1"/>
          <ac:spMkLst>
            <pc:docMk/>
            <pc:sldMk cId="2394217428" sldId="332"/>
            <ac:spMk id="2" creationId="{6C534D1A-3C85-43A6-B16B-89D46AC64938}"/>
          </ac:spMkLst>
        </pc:spChg>
        <pc:spChg chg="mod">
          <ac:chgData name="Alexandre Mageau-Pétrin" userId="292681fbcdc3e57d" providerId="LiveId" clId="{27653CB4-0C08-435A-BDF7-6ACB94851DCD}" dt="2025-08-04T14:59:36.333" v="1"/>
          <ac:spMkLst>
            <pc:docMk/>
            <pc:sldMk cId="2394217428" sldId="332"/>
            <ac:spMk id="3" creationId="{979E3D5A-DD4B-41A8-A1E3-229CBE1EBC7D}"/>
          </ac:spMkLst>
        </pc:spChg>
      </pc:sldChg>
      <pc:sldChg chg="modSp add">
        <pc:chgData name="Alexandre Mageau-Pétrin" userId="292681fbcdc3e57d" providerId="LiveId" clId="{27653CB4-0C08-435A-BDF7-6ACB94851DCD}" dt="2025-08-04T14:59:36.333" v="1"/>
        <pc:sldMkLst>
          <pc:docMk/>
          <pc:sldMk cId="3139012658" sldId="335"/>
        </pc:sldMkLst>
        <pc:spChg chg="mod">
          <ac:chgData name="Alexandre Mageau-Pétrin" userId="292681fbcdc3e57d" providerId="LiveId" clId="{27653CB4-0C08-435A-BDF7-6ACB94851DCD}" dt="2025-08-04T14:59:36.333" v="1"/>
          <ac:spMkLst>
            <pc:docMk/>
            <pc:sldMk cId="3139012658" sldId="335"/>
            <ac:spMk id="2" creationId="{96BAFCCA-A70D-43A6-BF8D-7DBB79CA0EB6}"/>
          </ac:spMkLst>
        </pc:spChg>
      </pc:sldChg>
      <pc:sldChg chg="modSp add">
        <pc:chgData name="Alexandre Mageau-Pétrin" userId="292681fbcdc3e57d" providerId="LiveId" clId="{27653CB4-0C08-435A-BDF7-6ACB94851DCD}" dt="2025-08-04T14:59:36.333" v="1"/>
        <pc:sldMkLst>
          <pc:docMk/>
          <pc:sldMk cId="3029845949" sldId="351"/>
        </pc:sldMkLst>
        <pc:spChg chg="mod">
          <ac:chgData name="Alexandre Mageau-Pétrin" userId="292681fbcdc3e57d" providerId="LiveId" clId="{27653CB4-0C08-435A-BDF7-6ACB94851DCD}" dt="2025-08-04T14:59:36.333" v="1"/>
          <ac:spMkLst>
            <pc:docMk/>
            <pc:sldMk cId="3029845949" sldId="351"/>
            <ac:spMk id="2" creationId="{EE3AE185-1BB0-4D28-A649-324FD89D236E}"/>
          </ac:spMkLst>
        </pc:spChg>
        <pc:spChg chg="mod">
          <ac:chgData name="Alexandre Mageau-Pétrin" userId="292681fbcdc3e57d" providerId="LiveId" clId="{27653CB4-0C08-435A-BDF7-6ACB94851DCD}" dt="2025-08-04T14:59:36.333" v="1"/>
          <ac:spMkLst>
            <pc:docMk/>
            <pc:sldMk cId="3029845949" sldId="351"/>
            <ac:spMk id="3" creationId="{905A6972-488E-4C1C-8DA6-64E1043D2D1C}"/>
          </ac:spMkLst>
        </pc:spChg>
      </pc:sldChg>
      <pc:sldChg chg="modSp add">
        <pc:chgData name="Alexandre Mageau-Pétrin" userId="292681fbcdc3e57d" providerId="LiveId" clId="{27653CB4-0C08-435A-BDF7-6ACB94851DCD}" dt="2025-08-04T14:59:36.333" v="1"/>
        <pc:sldMkLst>
          <pc:docMk/>
          <pc:sldMk cId="3839131222" sldId="353"/>
        </pc:sldMkLst>
        <pc:spChg chg="mod">
          <ac:chgData name="Alexandre Mageau-Pétrin" userId="292681fbcdc3e57d" providerId="LiveId" clId="{27653CB4-0C08-435A-BDF7-6ACB94851DCD}" dt="2025-08-04T14:59:36.333" v="1"/>
          <ac:spMkLst>
            <pc:docMk/>
            <pc:sldMk cId="3839131222" sldId="353"/>
            <ac:spMk id="2" creationId="{7865DBE3-DB80-4D9C-BD6A-F76F01BC81F6}"/>
          </ac:spMkLst>
        </pc:spChg>
        <pc:spChg chg="mod">
          <ac:chgData name="Alexandre Mageau-Pétrin" userId="292681fbcdc3e57d" providerId="LiveId" clId="{27653CB4-0C08-435A-BDF7-6ACB94851DCD}" dt="2025-08-04T14:59:36.333" v="1"/>
          <ac:spMkLst>
            <pc:docMk/>
            <pc:sldMk cId="3839131222" sldId="353"/>
            <ac:spMk id="3" creationId="{9AC09C14-9153-4CF2-A81F-2302FA54A5A8}"/>
          </ac:spMkLst>
        </pc:spChg>
      </pc:sldChg>
      <pc:sldChg chg="add">
        <pc:chgData name="Alexandre Mageau-Pétrin" userId="292681fbcdc3e57d" providerId="LiveId" clId="{27653CB4-0C08-435A-BDF7-6ACB94851DCD}" dt="2025-08-04T14:59:34.340" v="0"/>
        <pc:sldMkLst>
          <pc:docMk/>
          <pc:sldMk cId="1208084918" sldId="354"/>
        </pc:sldMkLst>
      </pc:sldChg>
      <pc:sldChg chg="add">
        <pc:chgData name="Alexandre Mageau-Pétrin" userId="292681fbcdc3e57d" providerId="LiveId" clId="{27653CB4-0C08-435A-BDF7-6ACB94851DCD}" dt="2025-08-04T14:59:34.340" v="0"/>
        <pc:sldMkLst>
          <pc:docMk/>
          <pc:sldMk cId="3256119517" sldId="355"/>
        </pc:sldMkLst>
      </pc:sldChg>
      <pc:sldChg chg="modSp add">
        <pc:chgData name="Alexandre Mageau-Pétrin" userId="292681fbcdc3e57d" providerId="LiveId" clId="{27653CB4-0C08-435A-BDF7-6ACB94851DCD}" dt="2025-08-04T14:59:36.333" v="1"/>
        <pc:sldMkLst>
          <pc:docMk/>
          <pc:sldMk cId="1391660939" sldId="356"/>
        </pc:sldMkLst>
        <pc:spChg chg="mod">
          <ac:chgData name="Alexandre Mageau-Pétrin" userId="292681fbcdc3e57d" providerId="LiveId" clId="{27653CB4-0C08-435A-BDF7-6ACB94851DCD}" dt="2025-08-04T14:59:36.333" v="1"/>
          <ac:spMkLst>
            <pc:docMk/>
            <pc:sldMk cId="1391660939" sldId="356"/>
            <ac:spMk id="2" creationId="{C402AD58-5BE6-4FA4-982E-52D74E3CAFFB}"/>
          </ac:spMkLst>
        </pc:spChg>
      </pc:sldChg>
      <pc:sldChg chg="modSp add mod">
        <pc:chgData name="Alexandre Mageau-Pétrin" userId="292681fbcdc3e57d" providerId="LiveId" clId="{27653CB4-0C08-435A-BDF7-6ACB94851DCD}" dt="2025-08-04T15:00:10.452" v="60" actId="20577"/>
        <pc:sldMkLst>
          <pc:docMk/>
          <pc:sldMk cId="369542799" sldId="359"/>
        </pc:sldMkLst>
        <pc:spChg chg="mod">
          <ac:chgData name="Alexandre Mageau-Pétrin" userId="292681fbcdc3e57d" providerId="LiveId" clId="{27653CB4-0C08-435A-BDF7-6ACB94851DCD}" dt="2025-08-04T14:59:36.333" v="1"/>
          <ac:spMkLst>
            <pc:docMk/>
            <pc:sldMk cId="369542799" sldId="359"/>
            <ac:spMk id="2" creationId="{BD72D0EF-E7D5-4463-981F-4C72900B4CBA}"/>
          </ac:spMkLst>
        </pc:spChg>
        <pc:spChg chg="mod">
          <ac:chgData name="Alexandre Mageau-Pétrin" userId="292681fbcdc3e57d" providerId="LiveId" clId="{27653CB4-0C08-435A-BDF7-6ACB94851DCD}" dt="2025-08-04T15:00:10.452" v="60" actId="20577"/>
          <ac:spMkLst>
            <pc:docMk/>
            <pc:sldMk cId="369542799" sldId="359"/>
            <ac:spMk id="3" creationId="{73B127FC-5D47-4DB8-B765-52490BC80BC6}"/>
          </ac:spMkLst>
        </pc:spChg>
      </pc:sldChg>
      <pc:sldChg chg="add">
        <pc:chgData name="Alexandre Mageau-Pétrin" userId="292681fbcdc3e57d" providerId="LiveId" clId="{27653CB4-0C08-435A-BDF7-6ACB94851DCD}" dt="2025-08-04T14:59:34.340" v="0"/>
        <pc:sldMkLst>
          <pc:docMk/>
          <pc:sldMk cId="307036483" sldId="438"/>
        </pc:sldMkLst>
      </pc:sldChg>
      <pc:sldChg chg="modSp add">
        <pc:chgData name="Alexandre Mageau-Pétrin" userId="292681fbcdc3e57d" providerId="LiveId" clId="{27653CB4-0C08-435A-BDF7-6ACB94851DCD}" dt="2025-08-04T14:59:36.333" v="1"/>
        <pc:sldMkLst>
          <pc:docMk/>
          <pc:sldMk cId="1985547794" sldId="439"/>
        </pc:sldMkLst>
        <pc:spChg chg="mod">
          <ac:chgData name="Alexandre Mageau-Pétrin" userId="292681fbcdc3e57d" providerId="LiveId" clId="{27653CB4-0C08-435A-BDF7-6ACB94851DCD}" dt="2025-08-04T14:59:36.333" v="1"/>
          <ac:spMkLst>
            <pc:docMk/>
            <pc:sldMk cId="1985547794" sldId="439"/>
            <ac:spMk id="2" creationId="{D390404C-2549-484D-B11D-98174B0D3FA1}"/>
          </ac:spMkLst>
        </pc:spChg>
        <pc:spChg chg="mod">
          <ac:chgData name="Alexandre Mageau-Pétrin" userId="292681fbcdc3e57d" providerId="LiveId" clId="{27653CB4-0C08-435A-BDF7-6ACB94851DCD}" dt="2025-08-04T14:59:36.333" v="1"/>
          <ac:spMkLst>
            <pc:docMk/>
            <pc:sldMk cId="1985547794" sldId="439"/>
            <ac:spMk id="3" creationId="{FCA144E9-22D3-4B20-AC35-3195DE7A9A07}"/>
          </ac:spMkLst>
        </pc:spChg>
      </pc:sldChg>
      <pc:sldChg chg="modSp add">
        <pc:chgData name="Alexandre Mageau-Pétrin" userId="292681fbcdc3e57d" providerId="LiveId" clId="{27653CB4-0C08-435A-BDF7-6ACB94851DCD}" dt="2025-08-04T14:59:36.333" v="1"/>
        <pc:sldMkLst>
          <pc:docMk/>
          <pc:sldMk cId="3073252059" sldId="449"/>
        </pc:sldMkLst>
        <pc:spChg chg="mod">
          <ac:chgData name="Alexandre Mageau-Pétrin" userId="292681fbcdc3e57d" providerId="LiveId" clId="{27653CB4-0C08-435A-BDF7-6ACB94851DCD}" dt="2025-08-04T14:59:36.333" v="1"/>
          <ac:spMkLst>
            <pc:docMk/>
            <pc:sldMk cId="3073252059" sldId="449"/>
            <ac:spMk id="2" creationId="{73B41A82-229B-4C30-B757-1C4A693F5506}"/>
          </ac:spMkLst>
        </pc:spChg>
        <pc:spChg chg="mod">
          <ac:chgData name="Alexandre Mageau-Pétrin" userId="292681fbcdc3e57d" providerId="LiveId" clId="{27653CB4-0C08-435A-BDF7-6ACB94851DCD}" dt="2025-08-04T14:59:36.333" v="1"/>
          <ac:spMkLst>
            <pc:docMk/>
            <pc:sldMk cId="3073252059" sldId="449"/>
            <ac:spMk id="3" creationId="{EFBE403E-078A-4592-869A-0E5C3F8C6DE0}"/>
          </ac:spMkLst>
        </pc:spChg>
      </pc:sldChg>
      <pc:sldChg chg="modSp add">
        <pc:chgData name="Alexandre Mageau-Pétrin" userId="292681fbcdc3e57d" providerId="LiveId" clId="{27653CB4-0C08-435A-BDF7-6ACB94851DCD}" dt="2025-08-04T14:59:36.333" v="1"/>
        <pc:sldMkLst>
          <pc:docMk/>
          <pc:sldMk cId="3755445790" sldId="450"/>
        </pc:sldMkLst>
        <pc:spChg chg="mod">
          <ac:chgData name="Alexandre Mageau-Pétrin" userId="292681fbcdc3e57d" providerId="LiveId" clId="{27653CB4-0C08-435A-BDF7-6ACB94851DCD}" dt="2025-08-04T14:59:36.333" v="1"/>
          <ac:spMkLst>
            <pc:docMk/>
            <pc:sldMk cId="3755445790" sldId="450"/>
            <ac:spMk id="2" creationId="{D390404C-2549-484D-B11D-98174B0D3FA1}"/>
          </ac:spMkLst>
        </pc:spChg>
        <pc:spChg chg="mod">
          <ac:chgData name="Alexandre Mageau-Pétrin" userId="292681fbcdc3e57d" providerId="LiveId" clId="{27653CB4-0C08-435A-BDF7-6ACB94851DCD}" dt="2025-08-04T14:59:36.333" v="1"/>
          <ac:spMkLst>
            <pc:docMk/>
            <pc:sldMk cId="3755445790" sldId="450"/>
            <ac:spMk id="3" creationId="{FCA144E9-22D3-4B20-AC35-3195DE7A9A07}"/>
          </ac:spMkLst>
        </pc:spChg>
      </pc:sldChg>
      <pc:sldChg chg="modSp add">
        <pc:chgData name="Alexandre Mageau-Pétrin" userId="292681fbcdc3e57d" providerId="LiveId" clId="{27653CB4-0C08-435A-BDF7-6ACB94851DCD}" dt="2025-08-04T14:59:36.333" v="1"/>
        <pc:sldMkLst>
          <pc:docMk/>
          <pc:sldMk cId="3240654290" sldId="451"/>
        </pc:sldMkLst>
        <pc:spChg chg="mod">
          <ac:chgData name="Alexandre Mageau-Pétrin" userId="292681fbcdc3e57d" providerId="LiveId" clId="{27653CB4-0C08-435A-BDF7-6ACB94851DCD}" dt="2025-08-04T14:59:36.333" v="1"/>
          <ac:spMkLst>
            <pc:docMk/>
            <pc:sldMk cId="3240654290" sldId="451"/>
            <ac:spMk id="2" creationId="{64268BEC-9C18-4328-9E69-F07971594286}"/>
          </ac:spMkLst>
        </pc:spChg>
        <pc:spChg chg="mod">
          <ac:chgData name="Alexandre Mageau-Pétrin" userId="292681fbcdc3e57d" providerId="LiveId" clId="{27653CB4-0C08-435A-BDF7-6ACB94851DCD}" dt="2025-08-04T14:59:36.333" v="1"/>
          <ac:spMkLst>
            <pc:docMk/>
            <pc:sldMk cId="3240654290" sldId="451"/>
            <ac:spMk id="3" creationId="{8934EF42-8ED3-409B-8FE8-04BC350E2FBE}"/>
          </ac:spMkLst>
        </pc:spChg>
      </pc:sldChg>
      <pc:sldChg chg="modSp add">
        <pc:chgData name="Alexandre Mageau-Pétrin" userId="292681fbcdc3e57d" providerId="LiveId" clId="{27653CB4-0C08-435A-BDF7-6ACB94851DCD}" dt="2025-08-04T14:59:36.333" v="1"/>
        <pc:sldMkLst>
          <pc:docMk/>
          <pc:sldMk cId="3855090843" sldId="452"/>
        </pc:sldMkLst>
        <pc:spChg chg="mod">
          <ac:chgData name="Alexandre Mageau-Pétrin" userId="292681fbcdc3e57d" providerId="LiveId" clId="{27653CB4-0C08-435A-BDF7-6ACB94851DCD}" dt="2025-08-04T14:59:36.333" v="1"/>
          <ac:spMkLst>
            <pc:docMk/>
            <pc:sldMk cId="3855090843" sldId="452"/>
            <ac:spMk id="2" creationId="{B49A2858-7367-4350-91F9-14DFB6054935}"/>
          </ac:spMkLst>
        </pc:spChg>
        <pc:spChg chg="mod">
          <ac:chgData name="Alexandre Mageau-Pétrin" userId="292681fbcdc3e57d" providerId="LiveId" clId="{27653CB4-0C08-435A-BDF7-6ACB94851DCD}" dt="2025-08-04T14:59:36.333" v="1"/>
          <ac:spMkLst>
            <pc:docMk/>
            <pc:sldMk cId="3855090843" sldId="452"/>
            <ac:spMk id="3" creationId="{0A1F608D-5EF2-4DA0-A14A-889ED8137637}"/>
          </ac:spMkLst>
        </pc:spChg>
      </pc:sldChg>
      <pc:sldChg chg="modSp add">
        <pc:chgData name="Alexandre Mageau-Pétrin" userId="292681fbcdc3e57d" providerId="LiveId" clId="{27653CB4-0C08-435A-BDF7-6ACB94851DCD}" dt="2025-08-04T14:59:36.333" v="1"/>
        <pc:sldMkLst>
          <pc:docMk/>
          <pc:sldMk cId="2170553952" sldId="453"/>
        </pc:sldMkLst>
        <pc:spChg chg="mod">
          <ac:chgData name="Alexandre Mageau-Pétrin" userId="292681fbcdc3e57d" providerId="LiveId" clId="{27653CB4-0C08-435A-BDF7-6ACB94851DCD}" dt="2025-08-04T14:59:36.333" v="1"/>
          <ac:spMkLst>
            <pc:docMk/>
            <pc:sldMk cId="2170553952" sldId="453"/>
            <ac:spMk id="2" creationId="{25680318-DF81-4D9E-8703-815A69DAA44F}"/>
          </ac:spMkLst>
        </pc:spChg>
        <pc:spChg chg="mod">
          <ac:chgData name="Alexandre Mageau-Pétrin" userId="292681fbcdc3e57d" providerId="LiveId" clId="{27653CB4-0C08-435A-BDF7-6ACB94851DCD}" dt="2025-08-04T14:59:36.333" v="1"/>
          <ac:spMkLst>
            <pc:docMk/>
            <pc:sldMk cId="2170553952" sldId="453"/>
            <ac:spMk id="3" creationId="{3631F8B2-0F61-4BED-A90F-B8992F0693A4}"/>
          </ac:spMkLst>
        </pc:spChg>
      </pc:sldChg>
      <pc:sldChg chg="modSp add">
        <pc:chgData name="Alexandre Mageau-Pétrin" userId="292681fbcdc3e57d" providerId="LiveId" clId="{27653CB4-0C08-435A-BDF7-6ACB94851DCD}" dt="2025-08-04T14:59:36.333" v="1"/>
        <pc:sldMkLst>
          <pc:docMk/>
          <pc:sldMk cId="3521479627" sldId="454"/>
        </pc:sldMkLst>
        <pc:spChg chg="mod">
          <ac:chgData name="Alexandre Mageau-Pétrin" userId="292681fbcdc3e57d" providerId="LiveId" clId="{27653CB4-0C08-435A-BDF7-6ACB94851DCD}" dt="2025-08-04T14:59:36.333" v="1"/>
          <ac:spMkLst>
            <pc:docMk/>
            <pc:sldMk cId="3521479627" sldId="454"/>
            <ac:spMk id="2" creationId="{71C1A326-8CFE-4BDB-AB26-BF4149EF2A61}"/>
          </ac:spMkLst>
        </pc:spChg>
        <pc:spChg chg="mod">
          <ac:chgData name="Alexandre Mageau-Pétrin" userId="292681fbcdc3e57d" providerId="LiveId" clId="{27653CB4-0C08-435A-BDF7-6ACB94851DCD}" dt="2025-08-04T14:59:36.333" v="1"/>
          <ac:spMkLst>
            <pc:docMk/>
            <pc:sldMk cId="3521479627" sldId="454"/>
            <ac:spMk id="3" creationId="{1FB70AF8-00D2-41B1-BD36-BD724B64CDAE}"/>
          </ac:spMkLst>
        </pc:spChg>
      </pc:sldChg>
      <pc:sldChg chg="modSp add">
        <pc:chgData name="Alexandre Mageau-Pétrin" userId="292681fbcdc3e57d" providerId="LiveId" clId="{27653CB4-0C08-435A-BDF7-6ACB94851DCD}" dt="2025-08-04T14:59:36.333" v="1"/>
        <pc:sldMkLst>
          <pc:docMk/>
          <pc:sldMk cId="4079405152" sldId="456"/>
        </pc:sldMkLst>
        <pc:spChg chg="mod">
          <ac:chgData name="Alexandre Mageau-Pétrin" userId="292681fbcdc3e57d" providerId="LiveId" clId="{27653CB4-0C08-435A-BDF7-6ACB94851DCD}" dt="2025-08-04T14:59:36.333" v="1"/>
          <ac:spMkLst>
            <pc:docMk/>
            <pc:sldMk cId="4079405152" sldId="456"/>
            <ac:spMk id="2" creationId="{C21EDCB6-08BA-4D68-B60A-B09F1489E56C}"/>
          </ac:spMkLst>
        </pc:spChg>
        <pc:spChg chg="mod">
          <ac:chgData name="Alexandre Mageau-Pétrin" userId="292681fbcdc3e57d" providerId="LiveId" clId="{27653CB4-0C08-435A-BDF7-6ACB94851DCD}" dt="2025-08-04T14:59:36.333" v="1"/>
          <ac:spMkLst>
            <pc:docMk/>
            <pc:sldMk cId="4079405152" sldId="456"/>
            <ac:spMk id="3" creationId="{CF9B9CF3-38E3-4EAE-9B41-10D4EDB278C1}"/>
          </ac:spMkLst>
        </pc:spChg>
      </pc:sldChg>
      <pc:sldChg chg="modSp add">
        <pc:chgData name="Alexandre Mageau-Pétrin" userId="292681fbcdc3e57d" providerId="LiveId" clId="{27653CB4-0C08-435A-BDF7-6ACB94851DCD}" dt="2025-08-04T14:59:36.333" v="1"/>
        <pc:sldMkLst>
          <pc:docMk/>
          <pc:sldMk cId="3415054833" sldId="457"/>
        </pc:sldMkLst>
        <pc:spChg chg="mod">
          <ac:chgData name="Alexandre Mageau-Pétrin" userId="292681fbcdc3e57d" providerId="LiveId" clId="{27653CB4-0C08-435A-BDF7-6ACB94851DCD}" dt="2025-08-04T14:59:36.333" v="1"/>
          <ac:spMkLst>
            <pc:docMk/>
            <pc:sldMk cId="3415054833" sldId="457"/>
            <ac:spMk id="2" creationId="{D23173CA-4D6D-4D88-9017-CFACBEEE3911}"/>
          </ac:spMkLst>
        </pc:spChg>
        <pc:spChg chg="mod">
          <ac:chgData name="Alexandre Mageau-Pétrin" userId="292681fbcdc3e57d" providerId="LiveId" clId="{27653CB4-0C08-435A-BDF7-6ACB94851DCD}" dt="2025-08-04T14:59:36.333" v="1"/>
          <ac:spMkLst>
            <pc:docMk/>
            <pc:sldMk cId="3415054833" sldId="457"/>
            <ac:spMk id="3" creationId="{96EC006D-FE10-4D26-8A41-B82A98645143}"/>
          </ac:spMkLst>
        </pc:spChg>
      </pc:sldChg>
      <pc:sldChg chg="modSp add">
        <pc:chgData name="Alexandre Mageau-Pétrin" userId="292681fbcdc3e57d" providerId="LiveId" clId="{27653CB4-0C08-435A-BDF7-6ACB94851DCD}" dt="2025-08-04T14:59:36.333" v="1"/>
        <pc:sldMkLst>
          <pc:docMk/>
          <pc:sldMk cId="2553966572" sldId="458"/>
        </pc:sldMkLst>
        <pc:spChg chg="mod">
          <ac:chgData name="Alexandre Mageau-Pétrin" userId="292681fbcdc3e57d" providerId="LiveId" clId="{27653CB4-0C08-435A-BDF7-6ACB94851DCD}" dt="2025-08-04T14:59:36.333" v="1"/>
          <ac:spMkLst>
            <pc:docMk/>
            <pc:sldMk cId="2553966572" sldId="458"/>
            <ac:spMk id="2" creationId="{165BDEE7-5902-47E7-974C-56B6B6DACDDF}"/>
          </ac:spMkLst>
        </pc:spChg>
        <pc:spChg chg="mod">
          <ac:chgData name="Alexandre Mageau-Pétrin" userId="292681fbcdc3e57d" providerId="LiveId" clId="{27653CB4-0C08-435A-BDF7-6ACB94851DCD}" dt="2025-08-04T14:59:36.333" v="1"/>
          <ac:spMkLst>
            <pc:docMk/>
            <pc:sldMk cId="2553966572" sldId="458"/>
            <ac:spMk id="3" creationId="{06BDAD57-2073-4069-B557-54A95AA7119B}"/>
          </ac:spMkLst>
        </pc:spChg>
      </pc:sldChg>
      <pc:sldChg chg="modSp add">
        <pc:chgData name="Alexandre Mageau-Pétrin" userId="292681fbcdc3e57d" providerId="LiveId" clId="{27653CB4-0C08-435A-BDF7-6ACB94851DCD}" dt="2025-08-04T14:59:36.333" v="1"/>
        <pc:sldMkLst>
          <pc:docMk/>
          <pc:sldMk cId="1410965927" sldId="459"/>
        </pc:sldMkLst>
        <pc:spChg chg="mod">
          <ac:chgData name="Alexandre Mageau-Pétrin" userId="292681fbcdc3e57d" providerId="LiveId" clId="{27653CB4-0C08-435A-BDF7-6ACB94851DCD}" dt="2025-08-04T14:59:36.333" v="1"/>
          <ac:spMkLst>
            <pc:docMk/>
            <pc:sldMk cId="1410965927" sldId="459"/>
            <ac:spMk id="2" creationId="{64268BEC-9C18-4328-9E69-F07971594286}"/>
          </ac:spMkLst>
        </pc:spChg>
        <pc:spChg chg="mod">
          <ac:chgData name="Alexandre Mageau-Pétrin" userId="292681fbcdc3e57d" providerId="LiveId" clId="{27653CB4-0C08-435A-BDF7-6ACB94851DCD}" dt="2025-08-04T14:59:36.333" v="1"/>
          <ac:spMkLst>
            <pc:docMk/>
            <pc:sldMk cId="1410965927" sldId="459"/>
            <ac:spMk id="3" creationId="{8934EF42-8ED3-409B-8FE8-04BC350E2FBE}"/>
          </ac:spMkLst>
        </pc:spChg>
      </pc:sldChg>
      <pc:sldChg chg="modSp add">
        <pc:chgData name="Alexandre Mageau-Pétrin" userId="292681fbcdc3e57d" providerId="LiveId" clId="{27653CB4-0C08-435A-BDF7-6ACB94851DCD}" dt="2025-08-04T14:59:36.333" v="1"/>
        <pc:sldMkLst>
          <pc:docMk/>
          <pc:sldMk cId="836472722" sldId="460"/>
        </pc:sldMkLst>
        <pc:spChg chg="mod">
          <ac:chgData name="Alexandre Mageau-Pétrin" userId="292681fbcdc3e57d" providerId="LiveId" clId="{27653CB4-0C08-435A-BDF7-6ACB94851DCD}" dt="2025-08-04T14:59:36.333" v="1"/>
          <ac:spMkLst>
            <pc:docMk/>
            <pc:sldMk cId="836472722" sldId="460"/>
            <ac:spMk id="2" creationId="{64268BEC-9C18-4328-9E69-F07971594286}"/>
          </ac:spMkLst>
        </pc:spChg>
        <pc:spChg chg="mod">
          <ac:chgData name="Alexandre Mageau-Pétrin" userId="292681fbcdc3e57d" providerId="LiveId" clId="{27653CB4-0C08-435A-BDF7-6ACB94851DCD}" dt="2025-08-04T14:59:36.333" v="1"/>
          <ac:spMkLst>
            <pc:docMk/>
            <pc:sldMk cId="836472722" sldId="460"/>
            <ac:spMk id="3" creationId="{8934EF42-8ED3-409B-8FE8-04BC350E2FBE}"/>
          </ac:spMkLst>
        </pc:spChg>
      </pc:sldChg>
      <pc:sldChg chg="modSp add">
        <pc:chgData name="Alexandre Mageau-Pétrin" userId="292681fbcdc3e57d" providerId="LiveId" clId="{27653CB4-0C08-435A-BDF7-6ACB94851DCD}" dt="2025-08-04T14:59:36.333" v="1"/>
        <pc:sldMkLst>
          <pc:docMk/>
          <pc:sldMk cId="1553608458" sldId="461"/>
        </pc:sldMkLst>
        <pc:spChg chg="mod">
          <ac:chgData name="Alexandre Mageau-Pétrin" userId="292681fbcdc3e57d" providerId="LiveId" clId="{27653CB4-0C08-435A-BDF7-6ACB94851DCD}" dt="2025-08-04T14:59:36.333" v="1"/>
          <ac:spMkLst>
            <pc:docMk/>
            <pc:sldMk cId="1553608458" sldId="461"/>
            <ac:spMk id="2" creationId="{B49A2858-7367-4350-91F9-14DFB6054935}"/>
          </ac:spMkLst>
        </pc:spChg>
        <pc:spChg chg="mod">
          <ac:chgData name="Alexandre Mageau-Pétrin" userId="292681fbcdc3e57d" providerId="LiveId" clId="{27653CB4-0C08-435A-BDF7-6ACB94851DCD}" dt="2025-08-04T14:59:36.333" v="1"/>
          <ac:spMkLst>
            <pc:docMk/>
            <pc:sldMk cId="1553608458" sldId="461"/>
            <ac:spMk id="3" creationId="{0A1F608D-5EF2-4DA0-A14A-889ED8137637}"/>
          </ac:spMkLst>
        </pc:spChg>
      </pc:sldChg>
      <pc:sldChg chg="modSp add">
        <pc:chgData name="Alexandre Mageau-Pétrin" userId="292681fbcdc3e57d" providerId="LiveId" clId="{27653CB4-0C08-435A-BDF7-6ACB94851DCD}" dt="2025-08-04T14:59:36.333" v="1"/>
        <pc:sldMkLst>
          <pc:docMk/>
          <pc:sldMk cId="131652777" sldId="462"/>
        </pc:sldMkLst>
        <pc:spChg chg="mod">
          <ac:chgData name="Alexandre Mageau-Pétrin" userId="292681fbcdc3e57d" providerId="LiveId" clId="{27653CB4-0C08-435A-BDF7-6ACB94851DCD}" dt="2025-08-04T14:59:36.333" v="1"/>
          <ac:spMkLst>
            <pc:docMk/>
            <pc:sldMk cId="131652777" sldId="462"/>
            <ac:spMk id="2" creationId="{25680318-DF81-4D9E-8703-815A69DAA44F}"/>
          </ac:spMkLst>
        </pc:spChg>
        <pc:spChg chg="mod">
          <ac:chgData name="Alexandre Mageau-Pétrin" userId="292681fbcdc3e57d" providerId="LiveId" clId="{27653CB4-0C08-435A-BDF7-6ACB94851DCD}" dt="2025-08-04T14:59:36.333" v="1"/>
          <ac:spMkLst>
            <pc:docMk/>
            <pc:sldMk cId="131652777" sldId="462"/>
            <ac:spMk id="3" creationId="{3631F8B2-0F61-4BED-A90F-B8992F0693A4}"/>
          </ac:spMkLst>
        </pc:spChg>
      </pc:sldChg>
      <pc:sldChg chg="modSp add">
        <pc:chgData name="Alexandre Mageau-Pétrin" userId="292681fbcdc3e57d" providerId="LiveId" clId="{27653CB4-0C08-435A-BDF7-6ACB94851DCD}" dt="2025-08-04T14:59:36.333" v="1"/>
        <pc:sldMkLst>
          <pc:docMk/>
          <pc:sldMk cId="4206457437" sldId="463"/>
        </pc:sldMkLst>
        <pc:spChg chg="mod">
          <ac:chgData name="Alexandre Mageau-Pétrin" userId="292681fbcdc3e57d" providerId="LiveId" clId="{27653CB4-0C08-435A-BDF7-6ACB94851DCD}" dt="2025-08-04T14:59:36.333" v="1"/>
          <ac:spMkLst>
            <pc:docMk/>
            <pc:sldMk cId="4206457437" sldId="463"/>
            <ac:spMk id="2" creationId="{D23173CA-4D6D-4D88-9017-CFACBEEE3911}"/>
          </ac:spMkLst>
        </pc:spChg>
        <pc:spChg chg="mod">
          <ac:chgData name="Alexandre Mageau-Pétrin" userId="292681fbcdc3e57d" providerId="LiveId" clId="{27653CB4-0C08-435A-BDF7-6ACB94851DCD}" dt="2025-08-04T14:59:36.333" v="1"/>
          <ac:spMkLst>
            <pc:docMk/>
            <pc:sldMk cId="4206457437" sldId="463"/>
            <ac:spMk id="3" creationId="{96EC006D-FE10-4D26-8A41-B82A98645143}"/>
          </ac:spMkLst>
        </pc:spChg>
      </pc:sldChg>
      <pc:sldChg chg="modSp add">
        <pc:chgData name="Alexandre Mageau-Pétrin" userId="292681fbcdc3e57d" providerId="LiveId" clId="{27653CB4-0C08-435A-BDF7-6ACB94851DCD}" dt="2025-08-04T14:59:36.333" v="1"/>
        <pc:sldMkLst>
          <pc:docMk/>
          <pc:sldMk cId="131931770" sldId="464"/>
        </pc:sldMkLst>
        <pc:spChg chg="mod">
          <ac:chgData name="Alexandre Mageau-Pétrin" userId="292681fbcdc3e57d" providerId="LiveId" clId="{27653CB4-0C08-435A-BDF7-6ACB94851DCD}" dt="2025-08-04T14:59:36.333" v="1"/>
          <ac:spMkLst>
            <pc:docMk/>
            <pc:sldMk cId="131931770" sldId="464"/>
            <ac:spMk id="2" creationId="{D23173CA-4D6D-4D88-9017-CFACBEEE3911}"/>
          </ac:spMkLst>
        </pc:spChg>
        <pc:spChg chg="mod">
          <ac:chgData name="Alexandre Mageau-Pétrin" userId="292681fbcdc3e57d" providerId="LiveId" clId="{27653CB4-0C08-435A-BDF7-6ACB94851DCD}" dt="2025-08-04T14:59:36.333" v="1"/>
          <ac:spMkLst>
            <pc:docMk/>
            <pc:sldMk cId="131931770" sldId="464"/>
            <ac:spMk id="3" creationId="{96EC006D-FE10-4D26-8A41-B82A98645143}"/>
          </ac:spMkLst>
        </pc:spChg>
      </pc:sldChg>
      <pc:sldChg chg="modSp add">
        <pc:chgData name="Alexandre Mageau-Pétrin" userId="292681fbcdc3e57d" providerId="LiveId" clId="{27653CB4-0C08-435A-BDF7-6ACB94851DCD}" dt="2025-08-04T14:59:36.333" v="1"/>
        <pc:sldMkLst>
          <pc:docMk/>
          <pc:sldMk cId="4106724487" sldId="465"/>
        </pc:sldMkLst>
        <pc:spChg chg="mod">
          <ac:chgData name="Alexandre Mageau-Pétrin" userId="292681fbcdc3e57d" providerId="LiveId" clId="{27653CB4-0C08-435A-BDF7-6ACB94851DCD}" dt="2025-08-04T14:59:36.333" v="1"/>
          <ac:spMkLst>
            <pc:docMk/>
            <pc:sldMk cId="4106724487" sldId="465"/>
            <ac:spMk id="2" creationId="{40DE3B20-E234-4547-A71E-12A3CC77DB7C}"/>
          </ac:spMkLst>
        </pc:spChg>
        <pc:spChg chg="mod">
          <ac:chgData name="Alexandre Mageau-Pétrin" userId="292681fbcdc3e57d" providerId="LiveId" clId="{27653CB4-0C08-435A-BDF7-6ACB94851DCD}" dt="2025-08-04T14:59:36.333" v="1"/>
          <ac:spMkLst>
            <pc:docMk/>
            <pc:sldMk cId="4106724487" sldId="465"/>
            <ac:spMk id="3" creationId="{61C1FB5D-95C0-4652-A6A3-382F954843CB}"/>
          </ac:spMkLst>
        </pc:spChg>
      </pc:sldChg>
      <pc:sldChg chg="modSp add">
        <pc:chgData name="Alexandre Mageau-Pétrin" userId="292681fbcdc3e57d" providerId="LiveId" clId="{27653CB4-0C08-435A-BDF7-6ACB94851DCD}" dt="2025-08-04T14:59:36.333" v="1"/>
        <pc:sldMkLst>
          <pc:docMk/>
          <pc:sldMk cId="3676864645" sldId="520"/>
        </pc:sldMkLst>
        <pc:spChg chg="mod">
          <ac:chgData name="Alexandre Mageau-Pétrin" userId="292681fbcdc3e57d" providerId="LiveId" clId="{27653CB4-0C08-435A-BDF7-6ACB94851DCD}" dt="2025-08-04T14:59:36.333" v="1"/>
          <ac:spMkLst>
            <pc:docMk/>
            <pc:sldMk cId="3676864645" sldId="520"/>
            <ac:spMk id="2" creationId="{FCBF8B6B-3DF7-4F8B-9AA8-EEA483730604}"/>
          </ac:spMkLst>
        </pc:spChg>
        <pc:spChg chg="mod">
          <ac:chgData name="Alexandre Mageau-Pétrin" userId="292681fbcdc3e57d" providerId="LiveId" clId="{27653CB4-0C08-435A-BDF7-6ACB94851DCD}" dt="2025-08-04T14:59:36.333" v="1"/>
          <ac:spMkLst>
            <pc:docMk/>
            <pc:sldMk cId="3676864645" sldId="520"/>
            <ac:spMk id="3" creationId="{3214C5E7-608E-47AE-BC8C-CA34143DFEE6}"/>
          </ac:spMkLst>
        </pc:spChg>
      </pc:sldChg>
      <pc:sldChg chg="modSp add">
        <pc:chgData name="Alexandre Mageau-Pétrin" userId="292681fbcdc3e57d" providerId="LiveId" clId="{27653CB4-0C08-435A-BDF7-6ACB94851DCD}" dt="2025-08-04T14:59:36.333" v="1"/>
        <pc:sldMkLst>
          <pc:docMk/>
          <pc:sldMk cId="647108260" sldId="521"/>
        </pc:sldMkLst>
        <pc:spChg chg="mod">
          <ac:chgData name="Alexandre Mageau-Pétrin" userId="292681fbcdc3e57d" providerId="LiveId" clId="{27653CB4-0C08-435A-BDF7-6ACB94851DCD}" dt="2025-08-04T14:59:36.333" v="1"/>
          <ac:spMkLst>
            <pc:docMk/>
            <pc:sldMk cId="647108260" sldId="521"/>
            <ac:spMk id="2" creationId="{7865DBE3-DB80-4D9C-BD6A-F76F01BC81F6}"/>
          </ac:spMkLst>
        </pc:spChg>
        <pc:spChg chg="mod">
          <ac:chgData name="Alexandre Mageau-Pétrin" userId="292681fbcdc3e57d" providerId="LiveId" clId="{27653CB4-0C08-435A-BDF7-6ACB94851DCD}" dt="2025-08-04T14:59:36.333" v="1"/>
          <ac:spMkLst>
            <pc:docMk/>
            <pc:sldMk cId="647108260" sldId="521"/>
            <ac:spMk id="3" creationId="{9AC09C14-9153-4CF2-A81F-2302FA54A5A8}"/>
          </ac:spMkLst>
        </pc:spChg>
      </pc:sldChg>
      <pc:sldChg chg="modSp add">
        <pc:chgData name="Alexandre Mageau-Pétrin" userId="292681fbcdc3e57d" providerId="LiveId" clId="{27653CB4-0C08-435A-BDF7-6ACB94851DCD}" dt="2025-08-04T14:59:36.333" v="1"/>
        <pc:sldMkLst>
          <pc:docMk/>
          <pc:sldMk cId="2797302414" sldId="522"/>
        </pc:sldMkLst>
        <pc:spChg chg="mod">
          <ac:chgData name="Alexandre Mageau-Pétrin" userId="292681fbcdc3e57d" providerId="LiveId" clId="{27653CB4-0C08-435A-BDF7-6ACB94851DCD}" dt="2025-08-04T14:59:36.333" v="1"/>
          <ac:spMkLst>
            <pc:docMk/>
            <pc:sldMk cId="2797302414" sldId="522"/>
            <ac:spMk id="2" creationId="{035CA7CA-1085-48CB-A3B6-B510901FE223}"/>
          </ac:spMkLst>
        </pc:spChg>
        <pc:spChg chg="mod">
          <ac:chgData name="Alexandre Mageau-Pétrin" userId="292681fbcdc3e57d" providerId="LiveId" clId="{27653CB4-0C08-435A-BDF7-6ACB94851DCD}" dt="2025-08-04T14:59:36.333" v="1"/>
          <ac:spMkLst>
            <pc:docMk/>
            <pc:sldMk cId="2797302414" sldId="522"/>
            <ac:spMk id="3" creationId="{AB65EB57-0AFE-4A30-9549-A8484A1E8FBE}"/>
          </ac:spMkLst>
        </pc:spChg>
      </pc:sldChg>
      <pc:sldChg chg="modSp add mod">
        <pc:chgData name="Alexandre Mageau-Pétrin" userId="292681fbcdc3e57d" providerId="LiveId" clId="{27653CB4-0C08-435A-BDF7-6ACB94851DCD}" dt="2025-08-04T15:00:23.848" v="76" actId="20577"/>
        <pc:sldMkLst>
          <pc:docMk/>
          <pc:sldMk cId="1996740354" sldId="523"/>
        </pc:sldMkLst>
      </pc:sldChg>
      <pc:sldChg chg="modSp add mod">
        <pc:chgData name="Alexandre Mageau-Pétrin" userId="292681fbcdc3e57d" providerId="LiveId" clId="{27653CB4-0C08-435A-BDF7-6ACB94851DCD}" dt="2025-08-04T15:00:28.140" v="82" actId="20577"/>
        <pc:sldMkLst>
          <pc:docMk/>
          <pc:sldMk cId="3660224719" sldId="524"/>
        </pc:sldMkLst>
      </pc:sldChg>
      <pc:sldChg chg="modSp add">
        <pc:chgData name="Alexandre Mageau-Pétrin" userId="292681fbcdc3e57d" providerId="LiveId" clId="{27653CB4-0C08-435A-BDF7-6ACB94851DCD}" dt="2025-08-04T14:59:36.333" v="1"/>
        <pc:sldMkLst>
          <pc:docMk/>
          <pc:sldMk cId="2141302457" sldId="525"/>
        </pc:sldMkLst>
        <pc:spChg chg="mod">
          <ac:chgData name="Alexandre Mageau-Pétrin" userId="292681fbcdc3e57d" providerId="LiveId" clId="{27653CB4-0C08-435A-BDF7-6ACB94851DCD}" dt="2025-08-04T14:59:36.333" v="1"/>
          <ac:spMkLst>
            <pc:docMk/>
            <pc:sldMk cId="2141302457" sldId="525"/>
            <ac:spMk id="2" creationId="{96BAFCCA-A70D-43A6-BF8D-7DBB79CA0EB6}"/>
          </ac:spMkLst>
        </pc:spChg>
        <pc:spChg chg="mod">
          <ac:chgData name="Alexandre Mageau-Pétrin" userId="292681fbcdc3e57d" providerId="LiveId" clId="{27653CB4-0C08-435A-BDF7-6ACB94851DCD}" dt="2025-08-04T14:59:36.333" v="1"/>
          <ac:spMkLst>
            <pc:docMk/>
            <pc:sldMk cId="2141302457" sldId="525"/>
            <ac:spMk id="3" creationId="{3F9600C3-BA88-4E32-B139-D959F9C6AA60}"/>
          </ac:spMkLst>
        </pc:spChg>
      </pc:sldChg>
      <pc:sldChg chg="modSp add">
        <pc:chgData name="Alexandre Mageau-Pétrin" userId="292681fbcdc3e57d" providerId="LiveId" clId="{27653CB4-0C08-435A-BDF7-6ACB94851DCD}" dt="2025-08-04T14:59:36.333" v="1"/>
        <pc:sldMkLst>
          <pc:docMk/>
          <pc:sldMk cId="786963682" sldId="526"/>
        </pc:sldMkLst>
        <pc:spChg chg="mod">
          <ac:chgData name="Alexandre Mageau-Pétrin" userId="292681fbcdc3e57d" providerId="LiveId" clId="{27653CB4-0C08-435A-BDF7-6ACB94851DCD}" dt="2025-08-04T14:59:36.333" v="1"/>
          <ac:spMkLst>
            <pc:docMk/>
            <pc:sldMk cId="786963682" sldId="526"/>
            <ac:spMk id="2" creationId="{45D6F6F7-10D8-4853-8471-74C76ABC52C8}"/>
          </ac:spMkLst>
        </pc:spChg>
        <pc:spChg chg="mod">
          <ac:chgData name="Alexandre Mageau-Pétrin" userId="292681fbcdc3e57d" providerId="LiveId" clId="{27653CB4-0C08-435A-BDF7-6ACB94851DCD}" dt="2025-08-04T14:59:36.333" v="1"/>
          <ac:spMkLst>
            <pc:docMk/>
            <pc:sldMk cId="786963682" sldId="526"/>
            <ac:spMk id="3" creationId="{B07BF415-8C29-4725-A2A4-C1A77DF95526}"/>
          </ac:spMkLst>
        </pc:spChg>
      </pc:sldChg>
      <pc:sldChg chg="modSp new mod">
        <pc:chgData name="Alexandre Mageau-Pétrin" userId="292681fbcdc3e57d" providerId="LiveId" clId="{27653CB4-0C08-435A-BDF7-6ACB94851DCD}" dt="2025-08-04T15:01:48.847" v="188" actId="207"/>
        <pc:sldMkLst>
          <pc:docMk/>
          <pc:sldMk cId="1106451520" sldId="527"/>
        </pc:sldMkLst>
      </pc:sldChg>
    </pc:docChg>
  </pc:docChgLst>
  <pc:docChgLst>
    <pc:chgData name="Alexandre Mageau-Pétrin" userId="292681fbcdc3e57d" providerId="LiveId" clId="{408BB106-5472-428D-A8FA-748D3C2348C1}"/>
    <pc:docChg chg="undo custSel addSld delSld modSld sldOrd">
      <pc:chgData name="Alexandre Mageau-Pétrin" userId="292681fbcdc3e57d" providerId="LiveId" clId="{408BB106-5472-428D-A8FA-748D3C2348C1}" dt="2025-06-25T14:29:09.456" v="1762" actId="20577"/>
      <pc:docMkLst>
        <pc:docMk/>
      </pc:docMkLst>
      <pc:sldChg chg="modSp mod">
        <pc:chgData name="Alexandre Mageau-Pétrin" userId="292681fbcdc3e57d" providerId="LiveId" clId="{408BB106-5472-428D-A8FA-748D3C2348C1}" dt="2025-06-23T21:12:14.591" v="811" actId="20577"/>
        <pc:sldMkLst>
          <pc:docMk/>
          <pc:sldMk cId="911087515" sldId="256"/>
        </pc:sldMkLst>
      </pc:sldChg>
      <pc:sldChg chg="modSp mod">
        <pc:chgData name="Alexandre Mageau-Pétrin" userId="292681fbcdc3e57d" providerId="LiveId" clId="{408BB106-5472-428D-A8FA-748D3C2348C1}" dt="2025-06-23T21:02:47.217" v="496" actId="20577"/>
        <pc:sldMkLst>
          <pc:docMk/>
          <pc:sldMk cId="1013026305" sldId="257"/>
        </pc:sldMkLst>
      </pc:sldChg>
      <pc:sldChg chg="del">
        <pc:chgData name="Alexandre Mageau-Pétrin" userId="292681fbcdc3e57d" providerId="LiveId" clId="{408BB106-5472-428D-A8FA-748D3C2348C1}" dt="2025-06-22T18:12:00.164" v="96" actId="47"/>
        <pc:sldMkLst>
          <pc:docMk/>
          <pc:sldMk cId="3535324635" sldId="282"/>
        </pc:sldMkLst>
      </pc:sldChg>
      <pc:sldChg chg="del">
        <pc:chgData name="Alexandre Mageau-Pétrin" userId="292681fbcdc3e57d" providerId="LiveId" clId="{408BB106-5472-428D-A8FA-748D3C2348C1}" dt="2025-06-22T18:12:20.445" v="97" actId="47"/>
        <pc:sldMkLst>
          <pc:docMk/>
          <pc:sldMk cId="3974811102" sldId="286"/>
        </pc:sldMkLst>
      </pc:sldChg>
      <pc:sldChg chg="del">
        <pc:chgData name="Alexandre Mageau-Pétrin" userId="292681fbcdc3e57d" providerId="LiveId" clId="{408BB106-5472-428D-A8FA-748D3C2348C1}" dt="2025-06-22T18:12:20.445" v="97" actId="47"/>
        <pc:sldMkLst>
          <pc:docMk/>
          <pc:sldMk cId="2274162221" sldId="331"/>
        </pc:sldMkLst>
      </pc:sldChg>
      <pc:sldChg chg="del">
        <pc:chgData name="Alexandre Mageau-Pétrin" userId="292681fbcdc3e57d" providerId="LiveId" clId="{408BB106-5472-428D-A8FA-748D3C2348C1}" dt="2025-06-22T18:12:20.445" v="97" actId="47"/>
        <pc:sldMkLst>
          <pc:docMk/>
          <pc:sldMk cId="2394217428" sldId="332"/>
        </pc:sldMkLst>
      </pc:sldChg>
      <pc:sldChg chg="del">
        <pc:chgData name="Alexandre Mageau-Pétrin" userId="292681fbcdc3e57d" providerId="LiveId" clId="{408BB106-5472-428D-A8FA-748D3C2348C1}" dt="2025-06-22T18:12:20.445" v="97" actId="47"/>
        <pc:sldMkLst>
          <pc:docMk/>
          <pc:sldMk cId="3139012658" sldId="335"/>
        </pc:sldMkLst>
      </pc:sldChg>
      <pc:sldChg chg="del">
        <pc:chgData name="Alexandre Mageau-Pétrin" userId="292681fbcdc3e57d" providerId="LiveId" clId="{408BB106-5472-428D-A8FA-748D3C2348C1}" dt="2025-06-22T18:12:00.164" v="96" actId="47"/>
        <pc:sldMkLst>
          <pc:docMk/>
          <pc:sldMk cId="1836001409" sldId="344"/>
        </pc:sldMkLst>
      </pc:sldChg>
      <pc:sldChg chg="del">
        <pc:chgData name="Alexandre Mageau-Pétrin" userId="292681fbcdc3e57d" providerId="LiveId" clId="{408BB106-5472-428D-A8FA-748D3C2348C1}" dt="2025-06-22T18:12:20.445" v="97" actId="47"/>
        <pc:sldMkLst>
          <pc:docMk/>
          <pc:sldMk cId="3029845949" sldId="351"/>
        </pc:sldMkLst>
      </pc:sldChg>
      <pc:sldChg chg="del">
        <pc:chgData name="Alexandre Mageau-Pétrin" userId="292681fbcdc3e57d" providerId="LiveId" clId="{408BB106-5472-428D-A8FA-748D3C2348C1}" dt="2025-06-22T18:12:20.445" v="97" actId="47"/>
        <pc:sldMkLst>
          <pc:docMk/>
          <pc:sldMk cId="3839131222" sldId="353"/>
        </pc:sldMkLst>
      </pc:sldChg>
      <pc:sldChg chg="del">
        <pc:chgData name="Alexandre Mageau-Pétrin" userId="292681fbcdc3e57d" providerId="LiveId" clId="{408BB106-5472-428D-A8FA-748D3C2348C1}" dt="2025-06-22T18:12:20.445" v="97" actId="47"/>
        <pc:sldMkLst>
          <pc:docMk/>
          <pc:sldMk cId="1208084918" sldId="354"/>
        </pc:sldMkLst>
      </pc:sldChg>
      <pc:sldChg chg="del">
        <pc:chgData name="Alexandre Mageau-Pétrin" userId="292681fbcdc3e57d" providerId="LiveId" clId="{408BB106-5472-428D-A8FA-748D3C2348C1}" dt="2025-06-22T18:12:20.445" v="97" actId="47"/>
        <pc:sldMkLst>
          <pc:docMk/>
          <pc:sldMk cId="3256119517" sldId="355"/>
        </pc:sldMkLst>
      </pc:sldChg>
      <pc:sldChg chg="del">
        <pc:chgData name="Alexandre Mageau-Pétrin" userId="292681fbcdc3e57d" providerId="LiveId" clId="{408BB106-5472-428D-A8FA-748D3C2348C1}" dt="2025-06-22T18:12:20.445" v="97" actId="47"/>
        <pc:sldMkLst>
          <pc:docMk/>
          <pc:sldMk cId="1391660939" sldId="356"/>
        </pc:sldMkLst>
      </pc:sldChg>
      <pc:sldChg chg="del">
        <pc:chgData name="Alexandre Mageau-Pétrin" userId="292681fbcdc3e57d" providerId="LiveId" clId="{408BB106-5472-428D-A8FA-748D3C2348C1}" dt="2025-06-22T18:12:20.445" v="97" actId="47"/>
        <pc:sldMkLst>
          <pc:docMk/>
          <pc:sldMk cId="369542799" sldId="359"/>
        </pc:sldMkLst>
      </pc:sldChg>
      <pc:sldChg chg="del">
        <pc:chgData name="Alexandre Mageau-Pétrin" userId="292681fbcdc3e57d" providerId="LiveId" clId="{408BB106-5472-428D-A8FA-748D3C2348C1}" dt="2025-06-22T18:12:00.164" v="96" actId="47"/>
        <pc:sldMkLst>
          <pc:docMk/>
          <pc:sldMk cId="1978314082" sldId="360"/>
        </pc:sldMkLst>
      </pc:sldChg>
      <pc:sldChg chg="del">
        <pc:chgData name="Alexandre Mageau-Pétrin" userId="292681fbcdc3e57d" providerId="LiveId" clId="{408BB106-5472-428D-A8FA-748D3C2348C1}" dt="2025-06-22T18:12:00.164" v="96" actId="47"/>
        <pc:sldMkLst>
          <pc:docMk/>
          <pc:sldMk cId="753485599" sldId="361"/>
        </pc:sldMkLst>
      </pc:sldChg>
      <pc:sldChg chg="del">
        <pc:chgData name="Alexandre Mageau-Pétrin" userId="292681fbcdc3e57d" providerId="LiveId" clId="{408BB106-5472-428D-A8FA-748D3C2348C1}" dt="2025-06-22T18:12:00.164" v="96" actId="47"/>
        <pc:sldMkLst>
          <pc:docMk/>
          <pc:sldMk cId="4052526734" sldId="435"/>
        </pc:sldMkLst>
      </pc:sldChg>
      <pc:sldChg chg="del">
        <pc:chgData name="Alexandre Mageau-Pétrin" userId="292681fbcdc3e57d" providerId="LiveId" clId="{408BB106-5472-428D-A8FA-748D3C2348C1}" dt="2025-06-22T18:12:00.164" v="96" actId="47"/>
        <pc:sldMkLst>
          <pc:docMk/>
          <pc:sldMk cId="3970797738" sldId="436"/>
        </pc:sldMkLst>
      </pc:sldChg>
      <pc:sldChg chg="modSp mod">
        <pc:chgData name="Alexandre Mageau-Pétrin" userId="292681fbcdc3e57d" providerId="LiveId" clId="{408BB106-5472-428D-A8FA-748D3C2348C1}" dt="2025-06-23T21:02:33.091" v="457" actId="20577"/>
        <pc:sldMkLst>
          <pc:docMk/>
          <pc:sldMk cId="2220552131" sldId="437"/>
        </pc:sldMkLst>
      </pc:sldChg>
      <pc:sldChg chg="del">
        <pc:chgData name="Alexandre Mageau-Pétrin" userId="292681fbcdc3e57d" providerId="LiveId" clId="{408BB106-5472-428D-A8FA-748D3C2348C1}" dt="2025-06-22T18:12:20.445" v="97" actId="47"/>
        <pc:sldMkLst>
          <pc:docMk/>
          <pc:sldMk cId="307036483" sldId="438"/>
        </pc:sldMkLst>
      </pc:sldChg>
      <pc:sldChg chg="del">
        <pc:chgData name="Alexandre Mageau-Pétrin" userId="292681fbcdc3e57d" providerId="LiveId" clId="{408BB106-5472-428D-A8FA-748D3C2348C1}" dt="2025-06-22T18:12:20.445" v="97" actId="47"/>
        <pc:sldMkLst>
          <pc:docMk/>
          <pc:sldMk cId="1985547794" sldId="439"/>
        </pc:sldMkLst>
      </pc:sldChg>
      <pc:sldChg chg="modSp mod">
        <pc:chgData name="Alexandre Mageau-Pétrin" userId="292681fbcdc3e57d" providerId="LiveId" clId="{408BB106-5472-428D-A8FA-748D3C2348C1}" dt="2025-06-24T14:01:39.731" v="1512" actId="20577"/>
        <pc:sldMkLst>
          <pc:docMk/>
          <pc:sldMk cId="1168246284" sldId="441"/>
        </pc:sldMkLst>
      </pc:sldChg>
      <pc:sldChg chg="modSp mod">
        <pc:chgData name="Alexandre Mageau-Pétrin" userId="292681fbcdc3e57d" providerId="LiveId" clId="{408BB106-5472-428D-A8FA-748D3C2348C1}" dt="2025-06-24T14:02:28.651" v="1696" actId="20577"/>
        <pc:sldMkLst>
          <pc:docMk/>
          <pc:sldMk cId="3401363912" sldId="443"/>
        </pc:sldMkLst>
      </pc:sldChg>
      <pc:sldChg chg="del">
        <pc:chgData name="Alexandre Mageau-Pétrin" userId="292681fbcdc3e57d" providerId="LiveId" clId="{408BB106-5472-428D-A8FA-748D3C2348C1}" dt="2025-06-22T18:12:20.445" v="97" actId="47"/>
        <pc:sldMkLst>
          <pc:docMk/>
          <pc:sldMk cId="3073252059" sldId="449"/>
        </pc:sldMkLst>
      </pc:sldChg>
      <pc:sldChg chg="del">
        <pc:chgData name="Alexandre Mageau-Pétrin" userId="292681fbcdc3e57d" providerId="LiveId" clId="{408BB106-5472-428D-A8FA-748D3C2348C1}" dt="2025-06-22T18:12:20.445" v="97" actId="47"/>
        <pc:sldMkLst>
          <pc:docMk/>
          <pc:sldMk cId="3755445790" sldId="450"/>
        </pc:sldMkLst>
      </pc:sldChg>
      <pc:sldChg chg="del">
        <pc:chgData name="Alexandre Mageau-Pétrin" userId="292681fbcdc3e57d" providerId="LiveId" clId="{408BB106-5472-428D-A8FA-748D3C2348C1}" dt="2025-06-22T18:12:20.445" v="97" actId="47"/>
        <pc:sldMkLst>
          <pc:docMk/>
          <pc:sldMk cId="3240654290" sldId="451"/>
        </pc:sldMkLst>
      </pc:sldChg>
      <pc:sldChg chg="del">
        <pc:chgData name="Alexandre Mageau-Pétrin" userId="292681fbcdc3e57d" providerId="LiveId" clId="{408BB106-5472-428D-A8FA-748D3C2348C1}" dt="2025-06-22T18:12:20.445" v="97" actId="47"/>
        <pc:sldMkLst>
          <pc:docMk/>
          <pc:sldMk cId="3855090843" sldId="452"/>
        </pc:sldMkLst>
      </pc:sldChg>
      <pc:sldChg chg="del">
        <pc:chgData name="Alexandre Mageau-Pétrin" userId="292681fbcdc3e57d" providerId="LiveId" clId="{408BB106-5472-428D-A8FA-748D3C2348C1}" dt="2025-06-22T18:12:20.445" v="97" actId="47"/>
        <pc:sldMkLst>
          <pc:docMk/>
          <pc:sldMk cId="2170553952" sldId="453"/>
        </pc:sldMkLst>
      </pc:sldChg>
      <pc:sldChg chg="del">
        <pc:chgData name="Alexandre Mageau-Pétrin" userId="292681fbcdc3e57d" providerId="LiveId" clId="{408BB106-5472-428D-A8FA-748D3C2348C1}" dt="2025-06-22T18:12:20.445" v="97" actId="47"/>
        <pc:sldMkLst>
          <pc:docMk/>
          <pc:sldMk cId="3521479627" sldId="454"/>
        </pc:sldMkLst>
      </pc:sldChg>
      <pc:sldChg chg="del">
        <pc:chgData name="Alexandre Mageau-Pétrin" userId="292681fbcdc3e57d" providerId="LiveId" clId="{408BB106-5472-428D-A8FA-748D3C2348C1}" dt="2025-06-22T18:12:20.445" v="97" actId="47"/>
        <pc:sldMkLst>
          <pc:docMk/>
          <pc:sldMk cId="4079405152" sldId="456"/>
        </pc:sldMkLst>
      </pc:sldChg>
      <pc:sldChg chg="del">
        <pc:chgData name="Alexandre Mageau-Pétrin" userId="292681fbcdc3e57d" providerId="LiveId" clId="{408BB106-5472-428D-A8FA-748D3C2348C1}" dt="2025-06-22T18:12:20.445" v="97" actId="47"/>
        <pc:sldMkLst>
          <pc:docMk/>
          <pc:sldMk cId="3415054833" sldId="457"/>
        </pc:sldMkLst>
      </pc:sldChg>
      <pc:sldChg chg="del">
        <pc:chgData name="Alexandre Mageau-Pétrin" userId="292681fbcdc3e57d" providerId="LiveId" clId="{408BB106-5472-428D-A8FA-748D3C2348C1}" dt="2025-06-22T18:12:20.445" v="97" actId="47"/>
        <pc:sldMkLst>
          <pc:docMk/>
          <pc:sldMk cId="2553966572" sldId="458"/>
        </pc:sldMkLst>
      </pc:sldChg>
      <pc:sldChg chg="del">
        <pc:chgData name="Alexandre Mageau-Pétrin" userId="292681fbcdc3e57d" providerId="LiveId" clId="{408BB106-5472-428D-A8FA-748D3C2348C1}" dt="2025-06-22T18:12:20.445" v="97" actId="47"/>
        <pc:sldMkLst>
          <pc:docMk/>
          <pc:sldMk cId="1410965927" sldId="459"/>
        </pc:sldMkLst>
      </pc:sldChg>
      <pc:sldChg chg="del">
        <pc:chgData name="Alexandre Mageau-Pétrin" userId="292681fbcdc3e57d" providerId="LiveId" clId="{408BB106-5472-428D-A8FA-748D3C2348C1}" dt="2025-06-22T18:12:20.445" v="97" actId="47"/>
        <pc:sldMkLst>
          <pc:docMk/>
          <pc:sldMk cId="836472722" sldId="460"/>
        </pc:sldMkLst>
      </pc:sldChg>
      <pc:sldChg chg="del">
        <pc:chgData name="Alexandre Mageau-Pétrin" userId="292681fbcdc3e57d" providerId="LiveId" clId="{408BB106-5472-428D-A8FA-748D3C2348C1}" dt="2025-06-22T18:12:20.445" v="97" actId="47"/>
        <pc:sldMkLst>
          <pc:docMk/>
          <pc:sldMk cId="1553608458" sldId="461"/>
        </pc:sldMkLst>
      </pc:sldChg>
      <pc:sldChg chg="del">
        <pc:chgData name="Alexandre Mageau-Pétrin" userId="292681fbcdc3e57d" providerId="LiveId" clId="{408BB106-5472-428D-A8FA-748D3C2348C1}" dt="2025-06-22T18:12:20.445" v="97" actId="47"/>
        <pc:sldMkLst>
          <pc:docMk/>
          <pc:sldMk cId="131652777" sldId="462"/>
        </pc:sldMkLst>
      </pc:sldChg>
      <pc:sldChg chg="del">
        <pc:chgData name="Alexandre Mageau-Pétrin" userId="292681fbcdc3e57d" providerId="LiveId" clId="{408BB106-5472-428D-A8FA-748D3C2348C1}" dt="2025-06-22T18:12:20.445" v="97" actId="47"/>
        <pc:sldMkLst>
          <pc:docMk/>
          <pc:sldMk cId="4206457437" sldId="463"/>
        </pc:sldMkLst>
      </pc:sldChg>
      <pc:sldChg chg="del">
        <pc:chgData name="Alexandre Mageau-Pétrin" userId="292681fbcdc3e57d" providerId="LiveId" clId="{408BB106-5472-428D-A8FA-748D3C2348C1}" dt="2025-06-22T18:12:20.445" v="97" actId="47"/>
        <pc:sldMkLst>
          <pc:docMk/>
          <pc:sldMk cId="131931770" sldId="464"/>
        </pc:sldMkLst>
      </pc:sldChg>
      <pc:sldChg chg="del">
        <pc:chgData name="Alexandre Mageau-Pétrin" userId="292681fbcdc3e57d" providerId="LiveId" clId="{408BB106-5472-428D-A8FA-748D3C2348C1}" dt="2025-06-22T18:12:20.445" v="97" actId="47"/>
        <pc:sldMkLst>
          <pc:docMk/>
          <pc:sldMk cId="4106724487" sldId="465"/>
        </pc:sldMkLst>
      </pc:sldChg>
      <pc:sldChg chg="del">
        <pc:chgData name="Alexandre Mageau-Pétrin" userId="292681fbcdc3e57d" providerId="LiveId" clId="{408BB106-5472-428D-A8FA-748D3C2348C1}" dt="2025-06-22T18:12:00.164" v="96" actId="47"/>
        <pc:sldMkLst>
          <pc:docMk/>
          <pc:sldMk cId="1064811432" sldId="466"/>
        </pc:sldMkLst>
      </pc:sldChg>
      <pc:sldChg chg="del">
        <pc:chgData name="Alexandre Mageau-Pétrin" userId="292681fbcdc3e57d" providerId="LiveId" clId="{408BB106-5472-428D-A8FA-748D3C2348C1}" dt="2025-06-22T18:12:00.164" v="96" actId="47"/>
        <pc:sldMkLst>
          <pc:docMk/>
          <pc:sldMk cId="2798187860" sldId="467"/>
        </pc:sldMkLst>
      </pc:sldChg>
      <pc:sldChg chg="del">
        <pc:chgData name="Alexandre Mageau-Pétrin" userId="292681fbcdc3e57d" providerId="LiveId" clId="{408BB106-5472-428D-A8FA-748D3C2348C1}" dt="2025-06-22T18:12:00.164" v="96" actId="47"/>
        <pc:sldMkLst>
          <pc:docMk/>
          <pc:sldMk cId="1315597010" sldId="468"/>
        </pc:sldMkLst>
      </pc:sldChg>
      <pc:sldChg chg="del">
        <pc:chgData name="Alexandre Mageau-Pétrin" userId="292681fbcdc3e57d" providerId="LiveId" clId="{408BB106-5472-428D-A8FA-748D3C2348C1}" dt="2025-06-22T18:12:00.164" v="96" actId="47"/>
        <pc:sldMkLst>
          <pc:docMk/>
          <pc:sldMk cId="2338110744" sldId="469"/>
        </pc:sldMkLst>
      </pc:sldChg>
      <pc:sldChg chg="del">
        <pc:chgData name="Alexandre Mageau-Pétrin" userId="292681fbcdc3e57d" providerId="LiveId" clId="{408BB106-5472-428D-A8FA-748D3C2348C1}" dt="2025-06-22T18:12:00.164" v="96" actId="47"/>
        <pc:sldMkLst>
          <pc:docMk/>
          <pc:sldMk cId="4194393605" sldId="470"/>
        </pc:sldMkLst>
      </pc:sldChg>
      <pc:sldChg chg="del">
        <pc:chgData name="Alexandre Mageau-Pétrin" userId="292681fbcdc3e57d" providerId="LiveId" clId="{408BB106-5472-428D-A8FA-748D3C2348C1}" dt="2025-06-22T18:12:00.164" v="96" actId="47"/>
        <pc:sldMkLst>
          <pc:docMk/>
          <pc:sldMk cId="2495232134" sldId="471"/>
        </pc:sldMkLst>
      </pc:sldChg>
      <pc:sldChg chg="del">
        <pc:chgData name="Alexandre Mageau-Pétrin" userId="292681fbcdc3e57d" providerId="LiveId" clId="{408BB106-5472-428D-A8FA-748D3C2348C1}" dt="2025-06-22T18:12:00.164" v="96" actId="47"/>
        <pc:sldMkLst>
          <pc:docMk/>
          <pc:sldMk cId="43691885" sldId="472"/>
        </pc:sldMkLst>
      </pc:sldChg>
      <pc:sldChg chg="del">
        <pc:chgData name="Alexandre Mageau-Pétrin" userId="292681fbcdc3e57d" providerId="LiveId" clId="{408BB106-5472-428D-A8FA-748D3C2348C1}" dt="2025-06-22T18:12:00.164" v="96" actId="47"/>
        <pc:sldMkLst>
          <pc:docMk/>
          <pc:sldMk cId="2855702589" sldId="473"/>
        </pc:sldMkLst>
      </pc:sldChg>
      <pc:sldChg chg="del">
        <pc:chgData name="Alexandre Mageau-Pétrin" userId="292681fbcdc3e57d" providerId="LiveId" clId="{408BB106-5472-428D-A8FA-748D3C2348C1}" dt="2025-06-22T18:12:00.164" v="96" actId="47"/>
        <pc:sldMkLst>
          <pc:docMk/>
          <pc:sldMk cId="2985646853" sldId="474"/>
        </pc:sldMkLst>
      </pc:sldChg>
      <pc:sldChg chg="del">
        <pc:chgData name="Alexandre Mageau-Pétrin" userId="292681fbcdc3e57d" providerId="LiveId" clId="{408BB106-5472-428D-A8FA-748D3C2348C1}" dt="2025-06-22T18:12:00.164" v="96" actId="47"/>
        <pc:sldMkLst>
          <pc:docMk/>
          <pc:sldMk cId="3205876480" sldId="475"/>
        </pc:sldMkLst>
      </pc:sldChg>
      <pc:sldChg chg="del">
        <pc:chgData name="Alexandre Mageau-Pétrin" userId="292681fbcdc3e57d" providerId="LiveId" clId="{408BB106-5472-428D-A8FA-748D3C2348C1}" dt="2025-06-22T18:12:00.164" v="96" actId="47"/>
        <pc:sldMkLst>
          <pc:docMk/>
          <pc:sldMk cId="3154559607" sldId="476"/>
        </pc:sldMkLst>
      </pc:sldChg>
      <pc:sldChg chg="del">
        <pc:chgData name="Alexandre Mageau-Pétrin" userId="292681fbcdc3e57d" providerId="LiveId" clId="{408BB106-5472-428D-A8FA-748D3C2348C1}" dt="2025-06-22T18:12:00.164" v="96" actId="47"/>
        <pc:sldMkLst>
          <pc:docMk/>
          <pc:sldMk cId="1539355447" sldId="477"/>
        </pc:sldMkLst>
      </pc:sldChg>
      <pc:sldChg chg="del">
        <pc:chgData name="Alexandre Mageau-Pétrin" userId="292681fbcdc3e57d" providerId="LiveId" clId="{408BB106-5472-428D-A8FA-748D3C2348C1}" dt="2025-06-22T18:12:00.164" v="96" actId="47"/>
        <pc:sldMkLst>
          <pc:docMk/>
          <pc:sldMk cId="2347440363" sldId="478"/>
        </pc:sldMkLst>
      </pc:sldChg>
      <pc:sldChg chg="del">
        <pc:chgData name="Alexandre Mageau-Pétrin" userId="292681fbcdc3e57d" providerId="LiveId" clId="{408BB106-5472-428D-A8FA-748D3C2348C1}" dt="2025-06-22T18:12:00.164" v="96" actId="47"/>
        <pc:sldMkLst>
          <pc:docMk/>
          <pc:sldMk cId="2899020746" sldId="479"/>
        </pc:sldMkLst>
      </pc:sldChg>
      <pc:sldChg chg="del">
        <pc:chgData name="Alexandre Mageau-Pétrin" userId="292681fbcdc3e57d" providerId="LiveId" clId="{408BB106-5472-428D-A8FA-748D3C2348C1}" dt="2025-06-22T18:12:00.164" v="96" actId="47"/>
        <pc:sldMkLst>
          <pc:docMk/>
          <pc:sldMk cId="1805175677" sldId="480"/>
        </pc:sldMkLst>
      </pc:sldChg>
      <pc:sldChg chg="del">
        <pc:chgData name="Alexandre Mageau-Pétrin" userId="292681fbcdc3e57d" providerId="LiveId" clId="{408BB106-5472-428D-A8FA-748D3C2348C1}" dt="2025-06-22T18:12:00.164" v="96" actId="47"/>
        <pc:sldMkLst>
          <pc:docMk/>
          <pc:sldMk cId="2672567968" sldId="481"/>
        </pc:sldMkLst>
      </pc:sldChg>
      <pc:sldChg chg="del">
        <pc:chgData name="Alexandre Mageau-Pétrin" userId="292681fbcdc3e57d" providerId="LiveId" clId="{408BB106-5472-428D-A8FA-748D3C2348C1}" dt="2025-06-22T18:12:00.164" v="96" actId="47"/>
        <pc:sldMkLst>
          <pc:docMk/>
          <pc:sldMk cId="4245810057" sldId="483"/>
        </pc:sldMkLst>
      </pc:sldChg>
      <pc:sldChg chg="del">
        <pc:chgData name="Alexandre Mageau-Pétrin" userId="292681fbcdc3e57d" providerId="LiveId" clId="{408BB106-5472-428D-A8FA-748D3C2348C1}" dt="2025-06-22T18:12:00.164" v="96" actId="47"/>
        <pc:sldMkLst>
          <pc:docMk/>
          <pc:sldMk cId="3819851751" sldId="484"/>
        </pc:sldMkLst>
      </pc:sldChg>
      <pc:sldChg chg="del">
        <pc:chgData name="Alexandre Mageau-Pétrin" userId="292681fbcdc3e57d" providerId="LiveId" clId="{408BB106-5472-428D-A8FA-748D3C2348C1}" dt="2025-06-22T18:12:00.164" v="96" actId="47"/>
        <pc:sldMkLst>
          <pc:docMk/>
          <pc:sldMk cId="188604082" sldId="485"/>
        </pc:sldMkLst>
      </pc:sldChg>
      <pc:sldChg chg="del">
        <pc:chgData name="Alexandre Mageau-Pétrin" userId="292681fbcdc3e57d" providerId="LiveId" clId="{408BB106-5472-428D-A8FA-748D3C2348C1}" dt="2025-06-22T18:12:00.164" v="96" actId="47"/>
        <pc:sldMkLst>
          <pc:docMk/>
          <pc:sldMk cId="2791104699" sldId="486"/>
        </pc:sldMkLst>
      </pc:sldChg>
      <pc:sldChg chg="del">
        <pc:chgData name="Alexandre Mageau-Pétrin" userId="292681fbcdc3e57d" providerId="LiveId" clId="{408BB106-5472-428D-A8FA-748D3C2348C1}" dt="2025-06-22T18:12:20.445" v="97" actId="47"/>
        <pc:sldMkLst>
          <pc:docMk/>
          <pc:sldMk cId="647108260" sldId="489"/>
        </pc:sldMkLst>
      </pc:sldChg>
      <pc:sldChg chg="modSp add mod">
        <pc:chgData name="Alexandre Mageau-Pétrin" userId="292681fbcdc3e57d" providerId="LiveId" clId="{408BB106-5472-428D-A8FA-748D3C2348C1}" dt="2025-06-22T18:12:36.308" v="137" actId="20577"/>
        <pc:sldMkLst>
          <pc:docMk/>
          <pc:sldMk cId="2313051966" sldId="489"/>
        </pc:sldMkLst>
      </pc:sldChg>
      <pc:sldChg chg="modSp new mod">
        <pc:chgData name="Alexandre Mageau-Pétrin" userId="292681fbcdc3e57d" providerId="LiveId" clId="{408BB106-5472-428D-A8FA-748D3C2348C1}" dt="2025-06-25T14:29:09.456" v="1762" actId="20577"/>
        <pc:sldMkLst>
          <pc:docMk/>
          <pc:sldMk cId="744334641" sldId="490"/>
        </pc:sldMkLst>
      </pc:sldChg>
      <pc:sldChg chg="del">
        <pc:chgData name="Alexandre Mageau-Pétrin" userId="292681fbcdc3e57d" providerId="LiveId" clId="{408BB106-5472-428D-A8FA-748D3C2348C1}" dt="2025-06-22T18:12:20.445" v="97" actId="47"/>
        <pc:sldMkLst>
          <pc:docMk/>
          <pc:sldMk cId="3676864645" sldId="490"/>
        </pc:sldMkLst>
      </pc:sldChg>
      <pc:sldChg chg="del">
        <pc:chgData name="Alexandre Mageau-Pétrin" userId="292681fbcdc3e57d" providerId="LiveId" clId="{408BB106-5472-428D-A8FA-748D3C2348C1}" dt="2025-06-22T18:12:20.445" v="97" actId="47"/>
        <pc:sldMkLst>
          <pc:docMk/>
          <pc:sldMk cId="2797302414" sldId="491"/>
        </pc:sldMkLst>
      </pc:sldChg>
      <pc:sldChg chg="modSp add mod">
        <pc:chgData name="Alexandre Mageau-Pétrin" userId="292681fbcdc3e57d" providerId="LiveId" clId="{408BB106-5472-428D-A8FA-748D3C2348C1}" dt="2025-06-22T18:12:55.296" v="195" actId="20577"/>
        <pc:sldMkLst>
          <pc:docMk/>
          <pc:sldMk cId="3008320227" sldId="491"/>
        </pc:sldMkLst>
      </pc:sldChg>
      <pc:sldChg chg="del">
        <pc:chgData name="Alexandre Mageau-Pétrin" userId="292681fbcdc3e57d" providerId="LiveId" clId="{408BB106-5472-428D-A8FA-748D3C2348C1}" dt="2025-06-22T18:12:20.445" v="97" actId="47"/>
        <pc:sldMkLst>
          <pc:docMk/>
          <pc:sldMk cId="786963682" sldId="492"/>
        </pc:sldMkLst>
      </pc:sldChg>
      <pc:sldChg chg="modSp add mod">
        <pc:chgData name="Alexandre Mageau-Pétrin" userId="292681fbcdc3e57d" providerId="LiveId" clId="{408BB106-5472-428D-A8FA-748D3C2348C1}" dt="2025-06-22T18:13:00.607" v="218" actId="20577"/>
        <pc:sldMkLst>
          <pc:docMk/>
          <pc:sldMk cId="4193832102" sldId="492"/>
        </pc:sldMkLst>
      </pc:sldChg>
      <pc:sldChg chg="del">
        <pc:chgData name="Alexandre Mageau-Pétrin" userId="292681fbcdc3e57d" providerId="LiveId" clId="{408BB106-5472-428D-A8FA-748D3C2348C1}" dt="2025-06-22T18:12:20.445" v="97" actId="47"/>
        <pc:sldMkLst>
          <pc:docMk/>
          <pc:sldMk cId="2141302457" sldId="493"/>
        </pc:sldMkLst>
      </pc:sldChg>
      <pc:sldChg chg="modSp add mod ord">
        <pc:chgData name="Alexandre Mageau-Pétrin" userId="292681fbcdc3e57d" providerId="LiveId" clId="{408BB106-5472-428D-A8FA-748D3C2348C1}" dt="2025-06-23T20:55:49.542" v="247"/>
        <pc:sldMkLst>
          <pc:docMk/>
          <pc:sldMk cId="2352771006" sldId="493"/>
        </pc:sldMkLst>
      </pc:sldChg>
      <pc:sldChg chg="modSp add mod">
        <pc:chgData name="Alexandre Mageau-Pétrin" userId="292681fbcdc3e57d" providerId="LiveId" clId="{408BB106-5472-428D-A8FA-748D3C2348C1}" dt="2025-06-24T14:00:06.030" v="1313" actId="27636"/>
        <pc:sldMkLst>
          <pc:docMk/>
          <pc:sldMk cId="871095986" sldId="494"/>
        </pc:sldMkLst>
      </pc:sldChg>
      <pc:sldChg chg="modSp new mod">
        <pc:chgData name="Alexandre Mageau-Pétrin" userId="292681fbcdc3e57d" providerId="LiveId" clId="{408BB106-5472-428D-A8FA-748D3C2348C1}" dt="2025-06-23T21:09:58.597" v="690"/>
        <pc:sldMkLst>
          <pc:docMk/>
          <pc:sldMk cId="2451166224" sldId="495"/>
        </pc:sldMkLst>
      </pc:sldChg>
      <pc:sldChg chg="modSp add mod">
        <pc:chgData name="Alexandre Mageau-Pétrin" userId="292681fbcdc3e57d" providerId="LiveId" clId="{408BB106-5472-428D-A8FA-748D3C2348C1}" dt="2025-06-24T13:57:21.182" v="935" actId="20577"/>
        <pc:sldMkLst>
          <pc:docMk/>
          <pc:sldMk cId="3672413972" sldId="496"/>
        </pc:sldMkLst>
      </pc:sldChg>
      <pc:sldChg chg="modSp add mod">
        <pc:chgData name="Alexandre Mageau-Pétrin" userId="292681fbcdc3e57d" providerId="LiveId" clId="{408BB106-5472-428D-A8FA-748D3C2348C1}" dt="2025-06-23T21:06:54.162" v="525" actId="20577"/>
        <pc:sldMkLst>
          <pc:docMk/>
          <pc:sldMk cId="4254732043" sldId="497"/>
        </pc:sldMkLst>
      </pc:sldChg>
      <pc:sldChg chg="modSp add mod">
        <pc:chgData name="Alexandre Mageau-Pétrin" userId="292681fbcdc3e57d" providerId="LiveId" clId="{408BB106-5472-428D-A8FA-748D3C2348C1}" dt="2025-06-23T21:07:00.361" v="529" actId="20577"/>
        <pc:sldMkLst>
          <pc:docMk/>
          <pc:sldMk cId="3918696194" sldId="498"/>
        </pc:sldMkLst>
      </pc:sldChg>
      <pc:sldChg chg="modSp add mod">
        <pc:chgData name="Alexandre Mageau-Pétrin" userId="292681fbcdc3e57d" providerId="LiveId" clId="{408BB106-5472-428D-A8FA-748D3C2348C1}" dt="2025-06-23T21:07:03.266" v="531" actId="20577"/>
        <pc:sldMkLst>
          <pc:docMk/>
          <pc:sldMk cId="3099629015" sldId="499"/>
        </pc:sldMkLst>
      </pc:sldChg>
      <pc:sldChg chg="modSp add">
        <pc:chgData name="Alexandre Mageau-Pétrin" userId="292681fbcdc3e57d" providerId="LiveId" clId="{408BB106-5472-428D-A8FA-748D3C2348C1}" dt="2025-06-24T13:59:35.636" v="1270"/>
        <pc:sldMkLst>
          <pc:docMk/>
          <pc:sldMk cId="1872713302" sldId="500"/>
        </pc:sldMkLst>
      </pc:sldChg>
      <pc:sldChg chg="modSp add">
        <pc:chgData name="Alexandre Mageau-Pétrin" userId="292681fbcdc3e57d" providerId="LiveId" clId="{408BB106-5472-428D-A8FA-748D3C2348C1}" dt="2025-06-23T21:07:10.538" v="533"/>
        <pc:sldMkLst>
          <pc:docMk/>
          <pc:sldMk cId="2015744259" sldId="501"/>
        </pc:sldMkLst>
      </pc:sldChg>
      <pc:sldChg chg="modSp add">
        <pc:chgData name="Alexandre Mageau-Pétrin" userId="292681fbcdc3e57d" providerId="LiveId" clId="{408BB106-5472-428D-A8FA-748D3C2348C1}" dt="2025-06-23T21:07:10.538" v="533"/>
        <pc:sldMkLst>
          <pc:docMk/>
          <pc:sldMk cId="161323647" sldId="502"/>
        </pc:sldMkLst>
      </pc:sldChg>
      <pc:sldChg chg="modSp add">
        <pc:chgData name="Alexandre Mageau-Pétrin" userId="292681fbcdc3e57d" providerId="LiveId" clId="{408BB106-5472-428D-A8FA-748D3C2348C1}" dt="2025-06-23T21:07:17.324" v="535"/>
        <pc:sldMkLst>
          <pc:docMk/>
          <pc:sldMk cId="3136350805" sldId="503"/>
        </pc:sldMkLst>
      </pc:sldChg>
      <pc:sldChg chg="modSp add">
        <pc:chgData name="Alexandre Mageau-Pétrin" userId="292681fbcdc3e57d" providerId="LiveId" clId="{408BB106-5472-428D-A8FA-748D3C2348C1}" dt="2025-06-23T21:07:17.324" v="535"/>
        <pc:sldMkLst>
          <pc:docMk/>
          <pc:sldMk cId="1302166861" sldId="504"/>
        </pc:sldMkLst>
      </pc:sldChg>
      <pc:sldChg chg="modSp add">
        <pc:chgData name="Alexandre Mageau-Pétrin" userId="292681fbcdc3e57d" providerId="LiveId" clId="{408BB106-5472-428D-A8FA-748D3C2348C1}" dt="2025-06-23T21:07:17.324" v="535"/>
        <pc:sldMkLst>
          <pc:docMk/>
          <pc:sldMk cId="1370018449" sldId="505"/>
        </pc:sldMkLst>
      </pc:sldChg>
      <pc:sldChg chg="modSp add">
        <pc:chgData name="Alexandre Mageau-Pétrin" userId="292681fbcdc3e57d" providerId="LiveId" clId="{408BB106-5472-428D-A8FA-748D3C2348C1}" dt="2025-06-23T21:09:58.597" v="690"/>
        <pc:sldMkLst>
          <pc:docMk/>
          <pc:sldMk cId="1924770699" sldId="506"/>
        </pc:sldMkLst>
      </pc:sldChg>
      <pc:sldChg chg="modSp add mod">
        <pc:chgData name="Alexandre Mageau-Pétrin" userId="292681fbcdc3e57d" providerId="LiveId" clId="{408BB106-5472-428D-A8FA-748D3C2348C1}" dt="2025-06-24T13:57:59.219" v="1014" actId="1076"/>
        <pc:sldMkLst>
          <pc:docMk/>
          <pc:sldMk cId="2844523861" sldId="507"/>
        </pc:sldMkLst>
      </pc:sldChg>
      <pc:sldChg chg="modSp add mod">
        <pc:chgData name="Alexandre Mageau-Pétrin" userId="292681fbcdc3e57d" providerId="LiveId" clId="{408BB106-5472-428D-A8FA-748D3C2348C1}" dt="2025-06-24T13:58:03.503" v="1023" actId="20577"/>
        <pc:sldMkLst>
          <pc:docMk/>
          <pc:sldMk cId="4109966671" sldId="508"/>
        </pc:sldMkLst>
      </pc:sldChg>
      <pc:sldChg chg="modSp new mod">
        <pc:chgData name="Alexandre Mageau-Pétrin" userId="292681fbcdc3e57d" providerId="LiveId" clId="{408BB106-5472-428D-A8FA-748D3C2348C1}" dt="2025-06-24T13:58:23.266" v="1084"/>
        <pc:sldMkLst>
          <pc:docMk/>
          <pc:sldMk cId="2817712803" sldId="509"/>
        </pc:sldMkLst>
      </pc:sldChg>
      <pc:sldChg chg="modSp new mod">
        <pc:chgData name="Alexandre Mageau-Pétrin" userId="292681fbcdc3e57d" providerId="LiveId" clId="{408BB106-5472-428D-A8FA-748D3C2348C1}" dt="2025-06-24T13:58:54.620" v="1194" actId="20577"/>
        <pc:sldMkLst>
          <pc:docMk/>
          <pc:sldMk cId="1588911841" sldId="510"/>
        </pc:sldMkLst>
      </pc:sldChg>
      <pc:sldChg chg="modSp new mod">
        <pc:chgData name="Alexandre Mageau-Pétrin" userId="292681fbcdc3e57d" providerId="LiveId" clId="{408BB106-5472-428D-A8FA-748D3C2348C1}" dt="2025-06-24T13:59:20.028" v="1268" actId="20577"/>
        <pc:sldMkLst>
          <pc:docMk/>
          <pc:sldMk cId="509363778" sldId="511"/>
        </pc:sldMkLst>
      </pc:sldChg>
      <pc:sldChg chg="modSp new mod">
        <pc:chgData name="Alexandre Mageau-Pétrin" userId="292681fbcdc3e57d" providerId="LiveId" clId="{408BB106-5472-428D-A8FA-748D3C2348C1}" dt="2025-06-24T13:59:38.730" v="1273" actId="20577"/>
        <pc:sldMkLst>
          <pc:docMk/>
          <pc:sldMk cId="2292512064" sldId="512"/>
        </pc:sldMkLst>
      </pc:sldChg>
      <pc:sldChg chg="modSp new mod">
        <pc:chgData name="Alexandre Mageau-Pétrin" userId="292681fbcdc3e57d" providerId="LiveId" clId="{408BB106-5472-428D-A8FA-748D3C2348C1}" dt="2025-06-24T13:59:52.612" v="1296" actId="20577"/>
        <pc:sldMkLst>
          <pc:docMk/>
          <pc:sldMk cId="2005700632" sldId="513"/>
        </pc:sldMkLst>
      </pc:sldChg>
      <pc:sldChg chg="modSp new mod">
        <pc:chgData name="Alexandre Mageau-Pétrin" userId="292681fbcdc3e57d" providerId="LiveId" clId="{408BB106-5472-428D-A8FA-748D3C2348C1}" dt="2025-06-24T13:59:55.522" v="1301" actId="20577"/>
        <pc:sldMkLst>
          <pc:docMk/>
          <pc:sldMk cId="4097823707" sldId="514"/>
        </pc:sldMkLst>
      </pc:sldChg>
      <pc:sldChg chg="modSp add mod">
        <pc:chgData name="Alexandre Mageau-Pétrin" userId="292681fbcdc3e57d" providerId="LiveId" clId="{408BB106-5472-428D-A8FA-748D3C2348C1}" dt="2025-06-24T14:00:14.506" v="1326" actId="20577"/>
        <pc:sldMkLst>
          <pc:docMk/>
          <pc:sldMk cId="2838166069" sldId="515"/>
        </pc:sldMkLst>
      </pc:sldChg>
      <pc:sldChg chg="modSp new mod">
        <pc:chgData name="Alexandre Mageau-Pétrin" userId="292681fbcdc3e57d" providerId="LiveId" clId="{408BB106-5472-428D-A8FA-748D3C2348C1}" dt="2025-06-24T14:00:34.651" v="1332" actId="20577"/>
        <pc:sldMkLst>
          <pc:docMk/>
          <pc:sldMk cId="360504028" sldId="516"/>
        </pc:sldMkLst>
      </pc:sldChg>
      <pc:sldChg chg="modSp add mod">
        <pc:chgData name="Alexandre Mageau-Pétrin" userId="292681fbcdc3e57d" providerId="LiveId" clId="{408BB106-5472-428D-A8FA-748D3C2348C1}" dt="2025-06-24T14:01:01.584" v="1351" actId="20577"/>
        <pc:sldMkLst>
          <pc:docMk/>
          <pc:sldMk cId="745069213" sldId="517"/>
        </pc:sldMkLst>
      </pc:sldChg>
      <pc:sldChg chg="modSp add mod">
        <pc:chgData name="Alexandre Mageau-Pétrin" userId="292681fbcdc3e57d" providerId="LiveId" clId="{408BB106-5472-428D-A8FA-748D3C2348C1}" dt="2025-06-24T14:00:49.651" v="1348" actId="20577"/>
        <pc:sldMkLst>
          <pc:docMk/>
          <pc:sldMk cId="506757047" sldId="518"/>
        </pc:sldMkLst>
      </pc:sldChg>
      <pc:sldChg chg="modSp add mod">
        <pc:chgData name="Alexandre Mageau-Pétrin" userId="292681fbcdc3e57d" providerId="LiveId" clId="{408BB106-5472-428D-A8FA-748D3C2348C1}" dt="2025-06-24T14:00:58.229" v="1350" actId="20577"/>
        <pc:sldMkLst>
          <pc:docMk/>
          <pc:sldMk cId="2036576205" sldId="519"/>
        </pc:sldMkLst>
      </pc:sldChg>
    </pc:docChg>
  </pc:docChgLst>
  <pc:docChgLst>
    <pc:chgData name="Alexandre" userId="292681fbcdc3e57d" providerId="LiveId" clId="{BED1A5F6-5749-4CA7-A515-2B577FF220E9}"/>
    <pc:docChg chg="modSld">
      <pc:chgData name="Alexandre" userId="292681fbcdc3e57d" providerId="LiveId" clId="{BED1A5F6-5749-4CA7-A515-2B577FF220E9}" dt="2020-08-24T12:21:18.029" v="55" actId="20577"/>
      <pc:docMkLst>
        <pc:docMk/>
      </pc:docMkLst>
      <pc:sldChg chg="modSp mod">
        <pc:chgData name="Alexandre" userId="292681fbcdc3e57d" providerId="LiveId" clId="{BED1A5F6-5749-4CA7-A515-2B577FF220E9}" dt="2020-08-24T12:18:29.571" v="49" actId="20577"/>
        <pc:sldMkLst>
          <pc:docMk/>
          <pc:sldMk cId="1339922694" sldId="397"/>
        </pc:sldMkLst>
      </pc:sldChg>
      <pc:sldChg chg="modSp mod">
        <pc:chgData name="Alexandre" userId="292681fbcdc3e57d" providerId="LiveId" clId="{BED1A5F6-5749-4CA7-A515-2B577FF220E9}" dt="2020-08-24T12:21:18.029" v="55" actId="20577"/>
        <pc:sldMkLst>
          <pc:docMk/>
          <pc:sldMk cId="3073252059" sldId="449"/>
        </pc:sldMkLst>
      </pc:sldChg>
      <pc:sldChg chg="modSp mod">
        <pc:chgData name="Alexandre" userId="292681fbcdc3e57d" providerId="LiveId" clId="{BED1A5F6-5749-4CA7-A515-2B577FF220E9}" dt="2020-08-24T12:20:37.255" v="54" actId="20577"/>
        <pc:sldMkLst>
          <pc:docMk/>
          <pc:sldMk cId="4106724487" sldId="465"/>
        </pc:sldMkLst>
      </pc:sldChg>
    </pc:docChg>
  </pc:docChgLst>
  <pc:docChgLst>
    <pc:chgData name="Alexandre" userId="292681fbcdc3e57d" providerId="LiveId" clId="{1106AB2F-D9BD-4AC7-ABCF-65E7C515CD50}"/>
    <pc:docChg chg="undo custSel addSld delSld modSld sldOrd">
      <pc:chgData name="Alexandre" userId="292681fbcdc3e57d" providerId="LiveId" clId="{1106AB2F-D9BD-4AC7-ABCF-65E7C515CD50}" dt="2020-08-03T21:13:28.490" v="3915" actId="20577"/>
      <pc:docMkLst>
        <pc:docMk/>
      </pc:docMkLst>
      <pc:sldChg chg="modSp mod">
        <pc:chgData name="Alexandre" userId="292681fbcdc3e57d" providerId="LiveId" clId="{1106AB2F-D9BD-4AC7-ABCF-65E7C515CD50}" dt="2020-08-03T17:18:20.396" v="565" actId="255"/>
        <pc:sldMkLst>
          <pc:docMk/>
          <pc:sldMk cId="911087515" sldId="256"/>
        </pc:sldMkLst>
      </pc:sldChg>
      <pc:sldChg chg="modSp mod ord">
        <pc:chgData name="Alexandre" userId="292681fbcdc3e57d" providerId="LiveId" clId="{1106AB2F-D9BD-4AC7-ABCF-65E7C515CD50}" dt="2020-08-03T16:54:50.686" v="487" actId="20577"/>
        <pc:sldMkLst>
          <pc:docMk/>
          <pc:sldMk cId="1013026305" sldId="257"/>
        </pc:sldMkLst>
      </pc:sldChg>
      <pc:sldChg chg="del">
        <pc:chgData name="Alexandre" userId="292681fbcdc3e57d" providerId="LiveId" clId="{1106AB2F-D9BD-4AC7-ABCF-65E7C515CD50}" dt="2020-08-03T11:43:00.660" v="15" actId="47"/>
        <pc:sldMkLst>
          <pc:docMk/>
          <pc:sldMk cId="2353672272" sldId="258"/>
        </pc:sldMkLst>
      </pc:sldChg>
      <pc:sldChg chg="del">
        <pc:chgData name="Alexandre" userId="292681fbcdc3e57d" providerId="LiveId" clId="{1106AB2F-D9BD-4AC7-ABCF-65E7C515CD50}" dt="2020-08-03T11:43:00.660" v="15" actId="47"/>
        <pc:sldMkLst>
          <pc:docMk/>
          <pc:sldMk cId="3069259230" sldId="260"/>
        </pc:sldMkLst>
      </pc:sldChg>
      <pc:sldChg chg="del">
        <pc:chgData name="Alexandre" userId="292681fbcdc3e57d" providerId="LiveId" clId="{1106AB2F-D9BD-4AC7-ABCF-65E7C515CD50}" dt="2020-08-03T11:43:00.660" v="15" actId="47"/>
        <pc:sldMkLst>
          <pc:docMk/>
          <pc:sldMk cId="1150542515" sldId="261"/>
        </pc:sldMkLst>
      </pc:sldChg>
      <pc:sldChg chg="del">
        <pc:chgData name="Alexandre" userId="292681fbcdc3e57d" providerId="LiveId" clId="{1106AB2F-D9BD-4AC7-ABCF-65E7C515CD50}" dt="2020-08-03T11:43:00.660" v="15" actId="47"/>
        <pc:sldMkLst>
          <pc:docMk/>
          <pc:sldMk cId="3489480912" sldId="263"/>
        </pc:sldMkLst>
      </pc:sldChg>
      <pc:sldChg chg="del">
        <pc:chgData name="Alexandre" userId="292681fbcdc3e57d" providerId="LiveId" clId="{1106AB2F-D9BD-4AC7-ABCF-65E7C515CD50}" dt="2020-08-03T11:43:00.660" v="15" actId="47"/>
        <pc:sldMkLst>
          <pc:docMk/>
          <pc:sldMk cId="1700548635" sldId="264"/>
        </pc:sldMkLst>
      </pc:sldChg>
      <pc:sldChg chg="del">
        <pc:chgData name="Alexandre" userId="292681fbcdc3e57d" providerId="LiveId" clId="{1106AB2F-D9BD-4AC7-ABCF-65E7C515CD50}" dt="2020-08-03T11:43:00.660" v="15" actId="47"/>
        <pc:sldMkLst>
          <pc:docMk/>
          <pc:sldMk cId="3278585772" sldId="265"/>
        </pc:sldMkLst>
      </pc:sldChg>
      <pc:sldChg chg="modSp mod">
        <pc:chgData name="Alexandre" userId="292681fbcdc3e57d" providerId="LiveId" clId="{1106AB2F-D9BD-4AC7-ABCF-65E7C515CD50}" dt="2020-08-03T17:23:53.293" v="1137" actId="20577"/>
        <pc:sldMkLst>
          <pc:docMk/>
          <pc:sldMk cId="3745993555" sldId="266"/>
        </pc:sldMkLst>
      </pc:sldChg>
      <pc:sldChg chg="del">
        <pc:chgData name="Alexandre" userId="292681fbcdc3e57d" providerId="LiveId" clId="{1106AB2F-D9BD-4AC7-ABCF-65E7C515CD50}" dt="2020-08-03T11:43:00.660" v="15" actId="47"/>
        <pc:sldMkLst>
          <pc:docMk/>
          <pc:sldMk cId="3776809186" sldId="267"/>
        </pc:sldMkLst>
      </pc:sldChg>
      <pc:sldChg chg="del">
        <pc:chgData name="Alexandre" userId="292681fbcdc3e57d" providerId="LiveId" clId="{1106AB2F-D9BD-4AC7-ABCF-65E7C515CD50}" dt="2020-08-03T11:43:00.660" v="15" actId="47"/>
        <pc:sldMkLst>
          <pc:docMk/>
          <pc:sldMk cId="256612141" sldId="268"/>
        </pc:sldMkLst>
      </pc:sldChg>
      <pc:sldChg chg="del">
        <pc:chgData name="Alexandre" userId="292681fbcdc3e57d" providerId="LiveId" clId="{1106AB2F-D9BD-4AC7-ABCF-65E7C515CD50}" dt="2020-08-03T11:43:00.660" v="15" actId="47"/>
        <pc:sldMkLst>
          <pc:docMk/>
          <pc:sldMk cId="1023677846" sldId="269"/>
        </pc:sldMkLst>
      </pc:sldChg>
      <pc:sldChg chg="del">
        <pc:chgData name="Alexandre" userId="292681fbcdc3e57d" providerId="LiveId" clId="{1106AB2F-D9BD-4AC7-ABCF-65E7C515CD50}" dt="2020-08-03T11:43:00.660" v="15" actId="47"/>
        <pc:sldMkLst>
          <pc:docMk/>
          <pc:sldMk cId="665774866" sldId="271"/>
        </pc:sldMkLst>
      </pc:sldChg>
      <pc:sldChg chg="del">
        <pc:chgData name="Alexandre" userId="292681fbcdc3e57d" providerId="LiveId" clId="{1106AB2F-D9BD-4AC7-ABCF-65E7C515CD50}" dt="2020-08-03T11:43:00.660" v="15" actId="47"/>
        <pc:sldMkLst>
          <pc:docMk/>
          <pc:sldMk cId="2382279422" sldId="272"/>
        </pc:sldMkLst>
      </pc:sldChg>
      <pc:sldChg chg="del">
        <pc:chgData name="Alexandre" userId="292681fbcdc3e57d" providerId="LiveId" clId="{1106AB2F-D9BD-4AC7-ABCF-65E7C515CD50}" dt="2020-08-03T11:43:00.660" v="15" actId="47"/>
        <pc:sldMkLst>
          <pc:docMk/>
          <pc:sldMk cId="3948451928" sldId="278"/>
        </pc:sldMkLst>
      </pc:sldChg>
      <pc:sldChg chg="del">
        <pc:chgData name="Alexandre" userId="292681fbcdc3e57d" providerId="LiveId" clId="{1106AB2F-D9BD-4AC7-ABCF-65E7C515CD50}" dt="2020-08-03T11:43:00.660" v="15" actId="47"/>
        <pc:sldMkLst>
          <pc:docMk/>
          <pc:sldMk cId="3100282813" sldId="279"/>
        </pc:sldMkLst>
      </pc:sldChg>
      <pc:sldChg chg="del">
        <pc:chgData name="Alexandre" userId="292681fbcdc3e57d" providerId="LiveId" clId="{1106AB2F-D9BD-4AC7-ABCF-65E7C515CD50}" dt="2020-08-03T11:43:00.660" v="15" actId="47"/>
        <pc:sldMkLst>
          <pc:docMk/>
          <pc:sldMk cId="2339583931" sldId="281"/>
        </pc:sldMkLst>
      </pc:sldChg>
      <pc:sldChg chg="del">
        <pc:chgData name="Alexandre" userId="292681fbcdc3e57d" providerId="LiveId" clId="{1106AB2F-D9BD-4AC7-ABCF-65E7C515CD50}" dt="2020-08-03T11:43:00.660" v="15" actId="47"/>
        <pc:sldMkLst>
          <pc:docMk/>
          <pc:sldMk cId="3271702597" sldId="290"/>
        </pc:sldMkLst>
      </pc:sldChg>
      <pc:sldChg chg="del">
        <pc:chgData name="Alexandre" userId="292681fbcdc3e57d" providerId="LiveId" clId="{1106AB2F-D9BD-4AC7-ABCF-65E7C515CD50}" dt="2020-08-03T11:43:00.660" v="15" actId="47"/>
        <pc:sldMkLst>
          <pc:docMk/>
          <pc:sldMk cId="2445979318" sldId="291"/>
        </pc:sldMkLst>
      </pc:sldChg>
      <pc:sldChg chg="del">
        <pc:chgData name="Alexandre" userId="292681fbcdc3e57d" providerId="LiveId" clId="{1106AB2F-D9BD-4AC7-ABCF-65E7C515CD50}" dt="2020-08-03T11:43:00.660" v="15" actId="47"/>
        <pc:sldMkLst>
          <pc:docMk/>
          <pc:sldMk cId="2461522847" sldId="292"/>
        </pc:sldMkLst>
      </pc:sldChg>
      <pc:sldChg chg="del">
        <pc:chgData name="Alexandre" userId="292681fbcdc3e57d" providerId="LiveId" clId="{1106AB2F-D9BD-4AC7-ABCF-65E7C515CD50}" dt="2020-08-03T11:43:00.660" v="15" actId="47"/>
        <pc:sldMkLst>
          <pc:docMk/>
          <pc:sldMk cId="3809718541" sldId="293"/>
        </pc:sldMkLst>
      </pc:sldChg>
      <pc:sldChg chg="del">
        <pc:chgData name="Alexandre" userId="292681fbcdc3e57d" providerId="LiveId" clId="{1106AB2F-D9BD-4AC7-ABCF-65E7C515CD50}" dt="2020-08-03T11:43:00.660" v="15" actId="47"/>
        <pc:sldMkLst>
          <pc:docMk/>
          <pc:sldMk cId="454660164" sldId="294"/>
        </pc:sldMkLst>
      </pc:sldChg>
      <pc:sldChg chg="del">
        <pc:chgData name="Alexandre" userId="292681fbcdc3e57d" providerId="LiveId" clId="{1106AB2F-D9BD-4AC7-ABCF-65E7C515CD50}" dt="2020-08-03T11:43:00.660" v="15" actId="47"/>
        <pc:sldMkLst>
          <pc:docMk/>
          <pc:sldMk cId="1906050136" sldId="295"/>
        </pc:sldMkLst>
      </pc:sldChg>
      <pc:sldChg chg="del">
        <pc:chgData name="Alexandre" userId="292681fbcdc3e57d" providerId="LiveId" clId="{1106AB2F-D9BD-4AC7-ABCF-65E7C515CD50}" dt="2020-08-03T11:43:00.660" v="15" actId="47"/>
        <pc:sldMkLst>
          <pc:docMk/>
          <pc:sldMk cId="2805250518" sldId="296"/>
        </pc:sldMkLst>
      </pc:sldChg>
      <pc:sldChg chg="del">
        <pc:chgData name="Alexandre" userId="292681fbcdc3e57d" providerId="LiveId" clId="{1106AB2F-D9BD-4AC7-ABCF-65E7C515CD50}" dt="2020-08-03T11:43:00.660" v="15" actId="47"/>
        <pc:sldMkLst>
          <pc:docMk/>
          <pc:sldMk cId="3471948746" sldId="297"/>
        </pc:sldMkLst>
      </pc:sldChg>
      <pc:sldChg chg="del">
        <pc:chgData name="Alexandre" userId="292681fbcdc3e57d" providerId="LiveId" clId="{1106AB2F-D9BD-4AC7-ABCF-65E7C515CD50}" dt="2020-08-03T11:43:00.660" v="15" actId="47"/>
        <pc:sldMkLst>
          <pc:docMk/>
          <pc:sldMk cId="411437025" sldId="299"/>
        </pc:sldMkLst>
      </pc:sldChg>
      <pc:sldChg chg="del">
        <pc:chgData name="Alexandre" userId="292681fbcdc3e57d" providerId="LiveId" clId="{1106AB2F-D9BD-4AC7-ABCF-65E7C515CD50}" dt="2020-08-03T11:43:00.660" v="15" actId="47"/>
        <pc:sldMkLst>
          <pc:docMk/>
          <pc:sldMk cId="3337112025" sldId="308"/>
        </pc:sldMkLst>
      </pc:sldChg>
      <pc:sldChg chg="del">
        <pc:chgData name="Alexandre" userId="292681fbcdc3e57d" providerId="LiveId" clId="{1106AB2F-D9BD-4AC7-ABCF-65E7C515CD50}" dt="2020-08-03T11:43:00.660" v="15" actId="47"/>
        <pc:sldMkLst>
          <pc:docMk/>
          <pc:sldMk cId="1647471031" sldId="309"/>
        </pc:sldMkLst>
      </pc:sldChg>
      <pc:sldChg chg="del">
        <pc:chgData name="Alexandre" userId="292681fbcdc3e57d" providerId="LiveId" clId="{1106AB2F-D9BD-4AC7-ABCF-65E7C515CD50}" dt="2020-08-03T11:43:00.660" v="15" actId="47"/>
        <pc:sldMkLst>
          <pc:docMk/>
          <pc:sldMk cId="3109456798" sldId="317"/>
        </pc:sldMkLst>
      </pc:sldChg>
      <pc:sldChg chg="del">
        <pc:chgData name="Alexandre" userId="292681fbcdc3e57d" providerId="LiveId" clId="{1106AB2F-D9BD-4AC7-ABCF-65E7C515CD50}" dt="2020-08-03T11:43:00.660" v="15" actId="47"/>
        <pc:sldMkLst>
          <pc:docMk/>
          <pc:sldMk cId="2619145617" sldId="330"/>
        </pc:sldMkLst>
      </pc:sldChg>
      <pc:sldChg chg="modSp mod">
        <pc:chgData name="Alexandre" userId="292681fbcdc3e57d" providerId="LiveId" clId="{1106AB2F-D9BD-4AC7-ABCF-65E7C515CD50}" dt="2020-08-03T21:12:58.347" v="3898" actId="20577"/>
        <pc:sldMkLst>
          <pc:docMk/>
          <pc:sldMk cId="3139012658" sldId="335"/>
        </pc:sldMkLst>
      </pc:sldChg>
      <pc:sldChg chg="del">
        <pc:chgData name="Alexandre" userId="292681fbcdc3e57d" providerId="LiveId" clId="{1106AB2F-D9BD-4AC7-ABCF-65E7C515CD50}" dt="2020-08-03T11:43:00.660" v="15" actId="47"/>
        <pc:sldMkLst>
          <pc:docMk/>
          <pc:sldMk cId="655335156" sldId="336"/>
        </pc:sldMkLst>
      </pc:sldChg>
      <pc:sldChg chg="del">
        <pc:chgData name="Alexandre" userId="292681fbcdc3e57d" providerId="LiveId" clId="{1106AB2F-D9BD-4AC7-ABCF-65E7C515CD50}" dt="2020-08-03T11:43:00.660" v="15" actId="47"/>
        <pc:sldMkLst>
          <pc:docMk/>
          <pc:sldMk cId="972703805" sldId="346"/>
        </pc:sldMkLst>
      </pc:sldChg>
      <pc:sldChg chg="del">
        <pc:chgData name="Alexandre" userId="292681fbcdc3e57d" providerId="LiveId" clId="{1106AB2F-D9BD-4AC7-ABCF-65E7C515CD50}" dt="2020-08-03T11:43:00.660" v="15" actId="47"/>
        <pc:sldMkLst>
          <pc:docMk/>
          <pc:sldMk cId="2984784227" sldId="347"/>
        </pc:sldMkLst>
      </pc:sldChg>
      <pc:sldChg chg="del">
        <pc:chgData name="Alexandre" userId="292681fbcdc3e57d" providerId="LiveId" clId="{1106AB2F-D9BD-4AC7-ABCF-65E7C515CD50}" dt="2020-08-03T11:43:00.660" v="15" actId="47"/>
        <pc:sldMkLst>
          <pc:docMk/>
          <pc:sldMk cId="1223406028" sldId="348"/>
        </pc:sldMkLst>
      </pc:sldChg>
      <pc:sldChg chg="del">
        <pc:chgData name="Alexandre" userId="292681fbcdc3e57d" providerId="LiveId" clId="{1106AB2F-D9BD-4AC7-ABCF-65E7C515CD50}" dt="2020-08-03T11:43:00.660" v="15" actId="47"/>
        <pc:sldMkLst>
          <pc:docMk/>
          <pc:sldMk cId="1061286629" sldId="349"/>
        </pc:sldMkLst>
      </pc:sldChg>
      <pc:sldChg chg="modSp">
        <pc:chgData name="Alexandre" userId="292681fbcdc3e57d" providerId="LiveId" clId="{1106AB2F-D9BD-4AC7-ABCF-65E7C515CD50}" dt="2020-08-03T17:20:42.003" v="821"/>
        <pc:sldMkLst>
          <pc:docMk/>
          <pc:sldMk cId="3029845949" sldId="351"/>
        </pc:sldMkLst>
      </pc:sldChg>
      <pc:sldChg chg="del">
        <pc:chgData name="Alexandre" userId="292681fbcdc3e57d" providerId="LiveId" clId="{1106AB2F-D9BD-4AC7-ABCF-65E7C515CD50}" dt="2020-08-03T11:43:00.660" v="15" actId="47"/>
        <pc:sldMkLst>
          <pc:docMk/>
          <pc:sldMk cId="2944321994" sldId="362"/>
        </pc:sldMkLst>
      </pc:sldChg>
      <pc:sldChg chg="del">
        <pc:chgData name="Alexandre" userId="292681fbcdc3e57d" providerId="LiveId" clId="{1106AB2F-D9BD-4AC7-ABCF-65E7C515CD50}" dt="2020-08-03T11:43:00.660" v="15" actId="47"/>
        <pc:sldMkLst>
          <pc:docMk/>
          <pc:sldMk cId="1087797629" sldId="363"/>
        </pc:sldMkLst>
      </pc:sldChg>
      <pc:sldChg chg="del">
        <pc:chgData name="Alexandre" userId="292681fbcdc3e57d" providerId="LiveId" clId="{1106AB2F-D9BD-4AC7-ABCF-65E7C515CD50}" dt="2020-08-03T11:43:00.660" v="15" actId="47"/>
        <pc:sldMkLst>
          <pc:docMk/>
          <pc:sldMk cId="3195589545" sldId="364"/>
        </pc:sldMkLst>
      </pc:sldChg>
      <pc:sldChg chg="del">
        <pc:chgData name="Alexandre" userId="292681fbcdc3e57d" providerId="LiveId" clId="{1106AB2F-D9BD-4AC7-ABCF-65E7C515CD50}" dt="2020-08-03T11:43:00.660" v="15" actId="47"/>
        <pc:sldMkLst>
          <pc:docMk/>
          <pc:sldMk cId="3734625790" sldId="365"/>
        </pc:sldMkLst>
      </pc:sldChg>
      <pc:sldChg chg="del">
        <pc:chgData name="Alexandre" userId="292681fbcdc3e57d" providerId="LiveId" clId="{1106AB2F-D9BD-4AC7-ABCF-65E7C515CD50}" dt="2020-08-03T11:43:00.660" v="15" actId="47"/>
        <pc:sldMkLst>
          <pc:docMk/>
          <pc:sldMk cId="948294807" sldId="372"/>
        </pc:sldMkLst>
      </pc:sldChg>
      <pc:sldChg chg="del">
        <pc:chgData name="Alexandre" userId="292681fbcdc3e57d" providerId="LiveId" clId="{1106AB2F-D9BD-4AC7-ABCF-65E7C515CD50}" dt="2020-08-03T11:43:00.660" v="15" actId="47"/>
        <pc:sldMkLst>
          <pc:docMk/>
          <pc:sldMk cId="539779058" sldId="373"/>
        </pc:sldMkLst>
      </pc:sldChg>
      <pc:sldChg chg="del">
        <pc:chgData name="Alexandre" userId="292681fbcdc3e57d" providerId="LiveId" clId="{1106AB2F-D9BD-4AC7-ABCF-65E7C515CD50}" dt="2020-08-03T11:43:00.660" v="15" actId="47"/>
        <pc:sldMkLst>
          <pc:docMk/>
          <pc:sldMk cId="2503682123" sldId="374"/>
        </pc:sldMkLst>
      </pc:sldChg>
      <pc:sldChg chg="del">
        <pc:chgData name="Alexandre" userId="292681fbcdc3e57d" providerId="LiveId" clId="{1106AB2F-D9BD-4AC7-ABCF-65E7C515CD50}" dt="2020-08-03T11:43:00.660" v="15" actId="47"/>
        <pc:sldMkLst>
          <pc:docMk/>
          <pc:sldMk cId="2261644372" sldId="376"/>
        </pc:sldMkLst>
      </pc:sldChg>
      <pc:sldChg chg="del">
        <pc:chgData name="Alexandre" userId="292681fbcdc3e57d" providerId="LiveId" clId="{1106AB2F-D9BD-4AC7-ABCF-65E7C515CD50}" dt="2020-08-03T11:43:00.660" v="15" actId="47"/>
        <pc:sldMkLst>
          <pc:docMk/>
          <pc:sldMk cId="2165073356" sldId="377"/>
        </pc:sldMkLst>
      </pc:sldChg>
      <pc:sldChg chg="del">
        <pc:chgData name="Alexandre" userId="292681fbcdc3e57d" providerId="LiveId" clId="{1106AB2F-D9BD-4AC7-ABCF-65E7C515CD50}" dt="2020-08-03T11:43:00.660" v="15" actId="47"/>
        <pc:sldMkLst>
          <pc:docMk/>
          <pc:sldMk cId="535992645" sldId="378"/>
        </pc:sldMkLst>
      </pc:sldChg>
      <pc:sldChg chg="del">
        <pc:chgData name="Alexandre" userId="292681fbcdc3e57d" providerId="LiveId" clId="{1106AB2F-D9BD-4AC7-ABCF-65E7C515CD50}" dt="2020-08-03T11:43:00.660" v="15" actId="47"/>
        <pc:sldMkLst>
          <pc:docMk/>
          <pc:sldMk cId="582015145" sldId="386"/>
        </pc:sldMkLst>
      </pc:sldChg>
      <pc:sldChg chg="del">
        <pc:chgData name="Alexandre" userId="292681fbcdc3e57d" providerId="LiveId" clId="{1106AB2F-D9BD-4AC7-ABCF-65E7C515CD50}" dt="2020-08-03T11:43:00.660" v="15" actId="47"/>
        <pc:sldMkLst>
          <pc:docMk/>
          <pc:sldMk cId="3384465102" sldId="395"/>
        </pc:sldMkLst>
      </pc:sldChg>
      <pc:sldChg chg="del">
        <pc:chgData name="Alexandre" userId="292681fbcdc3e57d" providerId="LiveId" clId="{1106AB2F-D9BD-4AC7-ABCF-65E7C515CD50}" dt="2020-08-03T11:43:00.660" v="15" actId="47"/>
        <pc:sldMkLst>
          <pc:docMk/>
          <pc:sldMk cId="929970303" sldId="398"/>
        </pc:sldMkLst>
      </pc:sldChg>
      <pc:sldChg chg="del">
        <pc:chgData name="Alexandre" userId="292681fbcdc3e57d" providerId="LiveId" clId="{1106AB2F-D9BD-4AC7-ABCF-65E7C515CD50}" dt="2020-08-03T11:43:00.660" v="15" actId="47"/>
        <pc:sldMkLst>
          <pc:docMk/>
          <pc:sldMk cId="4265468230" sldId="399"/>
        </pc:sldMkLst>
      </pc:sldChg>
      <pc:sldChg chg="del">
        <pc:chgData name="Alexandre" userId="292681fbcdc3e57d" providerId="LiveId" clId="{1106AB2F-D9BD-4AC7-ABCF-65E7C515CD50}" dt="2020-08-03T11:43:00.660" v="15" actId="47"/>
        <pc:sldMkLst>
          <pc:docMk/>
          <pc:sldMk cId="3022228580" sldId="400"/>
        </pc:sldMkLst>
      </pc:sldChg>
      <pc:sldChg chg="del">
        <pc:chgData name="Alexandre" userId="292681fbcdc3e57d" providerId="LiveId" clId="{1106AB2F-D9BD-4AC7-ABCF-65E7C515CD50}" dt="2020-08-03T11:43:00.660" v="15" actId="47"/>
        <pc:sldMkLst>
          <pc:docMk/>
          <pc:sldMk cId="1797010449" sldId="401"/>
        </pc:sldMkLst>
      </pc:sldChg>
      <pc:sldChg chg="del">
        <pc:chgData name="Alexandre" userId="292681fbcdc3e57d" providerId="LiveId" clId="{1106AB2F-D9BD-4AC7-ABCF-65E7C515CD50}" dt="2020-08-03T11:43:00.660" v="15" actId="47"/>
        <pc:sldMkLst>
          <pc:docMk/>
          <pc:sldMk cId="1543357443" sldId="402"/>
        </pc:sldMkLst>
      </pc:sldChg>
      <pc:sldChg chg="del">
        <pc:chgData name="Alexandre" userId="292681fbcdc3e57d" providerId="LiveId" clId="{1106AB2F-D9BD-4AC7-ABCF-65E7C515CD50}" dt="2020-08-03T11:43:00.660" v="15" actId="47"/>
        <pc:sldMkLst>
          <pc:docMk/>
          <pc:sldMk cId="780857873" sldId="403"/>
        </pc:sldMkLst>
      </pc:sldChg>
      <pc:sldChg chg="del">
        <pc:chgData name="Alexandre" userId="292681fbcdc3e57d" providerId="LiveId" clId="{1106AB2F-D9BD-4AC7-ABCF-65E7C515CD50}" dt="2020-08-03T11:43:00.660" v="15" actId="47"/>
        <pc:sldMkLst>
          <pc:docMk/>
          <pc:sldMk cId="3574353919" sldId="404"/>
        </pc:sldMkLst>
      </pc:sldChg>
      <pc:sldChg chg="del">
        <pc:chgData name="Alexandre" userId="292681fbcdc3e57d" providerId="LiveId" clId="{1106AB2F-D9BD-4AC7-ABCF-65E7C515CD50}" dt="2020-08-03T11:43:00.660" v="15" actId="47"/>
        <pc:sldMkLst>
          <pc:docMk/>
          <pc:sldMk cId="2940866900" sldId="405"/>
        </pc:sldMkLst>
      </pc:sldChg>
      <pc:sldChg chg="del">
        <pc:chgData name="Alexandre" userId="292681fbcdc3e57d" providerId="LiveId" clId="{1106AB2F-D9BD-4AC7-ABCF-65E7C515CD50}" dt="2020-08-03T11:43:00.660" v="15" actId="47"/>
        <pc:sldMkLst>
          <pc:docMk/>
          <pc:sldMk cId="3803686228" sldId="406"/>
        </pc:sldMkLst>
      </pc:sldChg>
      <pc:sldChg chg="del">
        <pc:chgData name="Alexandre" userId="292681fbcdc3e57d" providerId="LiveId" clId="{1106AB2F-D9BD-4AC7-ABCF-65E7C515CD50}" dt="2020-08-03T11:43:00.660" v="15" actId="47"/>
        <pc:sldMkLst>
          <pc:docMk/>
          <pc:sldMk cId="3199535697" sldId="407"/>
        </pc:sldMkLst>
      </pc:sldChg>
      <pc:sldChg chg="del">
        <pc:chgData name="Alexandre" userId="292681fbcdc3e57d" providerId="LiveId" clId="{1106AB2F-D9BD-4AC7-ABCF-65E7C515CD50}" dt="2020-08-03T11:43:00.660" v="15" actId="47"/>
        <pc:sldMkLst>
          <pc:docMk/>
          <pc:sldMk cId="16512175" sldId="408"/>
        </pc:sldMkLst>
      </pc:sldChg>
      <pc:sldChg chg="del">
        <pc:chgData name="Alexandre" userId="292681fbcdc3e57d" providerId="LiveId" clId="{1106AB2F-D9BD-4AC7-ABCF-65E7C515CD50}" dt="2020-08-03T11:43:00.660" v="15" actId="47"/>
        <pc:sldMkLst>
          <pc:docMk/>
          <pc:sldMk cId="3522293121" sldId="409"/>
        </pc:sldMkLst>
      </pc:sldChg>
      <pc:sldChg chg="del">
        <pc:chgData name="Alexandre" userId="292681fbcdc3e57d" providerId="LiveId" clId="{1106AB2F-D9BD-4AC7-ABCF-65E7C515CD50}" dt="2020-08-03T11:43:00.660" v="15" actId="47"/>
        <pc:sldMkLst>
          <pc:docMk/>
          <pc:sldMk cId="1987820204" sldId="410"/>
        </pc:sldMkLst>
      </pc:sldChg>
      <pc:sldChg chg="del">
        <pc:chgData name="Alexandre" userId="292681fbcdc3e57d" providerId="LiveId" clId="{1106AB2F-D9BD-4AC7-ABCF-65E7C515CD50}" dt="2020-08-03T11:43:00.660" v="15" actId="47"/>
        <pc:sldMkLst>
          <pc:docMk/>
          <pc:sldMk cId="3324290372" sldId="411"/>
        </pc:sldMkLst>
      </pc:sldChg>
      <pc:sldChg chg="del">
        <pc:chgData name="Alexandre" userId="292681fbcdc3e57d" providerId="LiveId" clId="{1106AB2F-D9BD-4AC7-ABCF-65E7C515CD50}" dt="2020-08-03T11:43:00.660" v="15" actId="47"/>
        <pc:sldMkLst>
          <pc:docMk/>
          <pc:sldMk cId="1267704158" sldId="412"/>
        </pc:sldMkLst>
      </pc:sldChg>
      <pc:sldChg chg="del">
        <pc:chgData name="Alexandre" userId="292681fbcdc3e57d" providerId="LiveId" clId="{1106AB2F-D9BD-4AC7-ABCF-65E7C515CD50}" dt="2020-08-03T11:43:00.660" v="15" actId="47"/>
        <pc:sldMkLst>
          <pc:docMk/>
          <pc:sldMk cId="1023769409" sldId="413"/>
        </pc:sldMkLst>
      </pc:sldChg>
      <pc:sldChg chg="modSp add mod">
        <pc:chgData name="Alexandre" userId="292681fbcdc3e57d" providerId="LiveId" clId="{1106AB2F-D9BD-4AC7-ABCF-65E7C515CD50}" dt="2020-08-03T14:43:49.660" v="73" actId="27636"/>
        <pc:sldMkLst>
          <pc:docMk/>
          <pc:sldMk cId="3048076461" sldId="434"/>
        </pc:sldMkLst>
      </pc:sldChg>
      <pc:sldChg chg="modSp add mod">
        <pc:chgData name="Alexandre" userId="292681fbcdc3e57d" providerId="LiveId" clId="{1106AB2F-D9BD-4AC7-ABCF-65E7C515CD50}" dt="2020-08-03T16:50:56.462" v="104" actId="20577"/>
        <pc:sldMkLst>
          <pc:docMk/>
          <pc:sldMk cId="4052526734" sldId="435"/>
        </pc:sldMkLst>
      </pc:sldChg>
      <pc:sldChg chg="modSp add mod">
        <pc:chgData name="Alexandre" userId="292681fbcdc3e57d" providerId="LiveId" clId="{1106AB2F-D9BD-4AC7-ABCF-65E7C515CD50}" dt="2020-08-03T16:51:10.782" v="117" actId="20577"/>
        <pc:sldMkLst>
          <pc:docMk/>
          <pc:sldMk cId="3970797738" sldId="436"/>
        </pc:sldMkLst>
      </pc:sldChg>
      <pc:sldChg chg="modSp add mod">
        <pc:chgData name="Alexandre" userId="292681fbcdc3e57d" providerId="LiveId" clId="{1106AB2F-D9BD-4AC7-ABCF-65E7C515CD50}" dt="2020-08-03T16:51:19.061" v="127" actId="20577"/>
        <pc:sldMkLst>
          <pc:docMk/>
          <pc:sldMk cId="2220552131" sldId="437"/>
        </pc:sldMkLst>
      </pc:sldChg>
      <pc:sldChg chg="modSp add mod">
        <pc:chgData name="Alexandre" userId="292681fbcdc3e57d" providerId="LiveId" clId="{1106AB2F-D9BD-4AC7-ABCF-65E7C515CD50}" dt="2020-08-03T16:52:22.756" v="154" actId="20577"/>
        <pc:sldMkLst>
          <pc:docMk/>
          <pc:sldMk cId="307036483" sldId="438"/>
        </pc:sldMkLst>
      </pc:sldChg>
      <pc:sldChg chg="modSp new mod">
        <pc:chgData name="Alexandre" userId="292681fbcdc3e57d" providerId="LiveId" clId="{1106AB2F-D9BD-4AC7-ABCF-65E7C515CD50}" dt="2020-08-03T20:35:07.476" v="1787"/>
        <pc:sldMkLst>
          <pc:docMk/>
          <pc:sldMk cId="1985547794" sldId="439"/>
        </pc:sldMkLst>
      </pc:sldChg>
      <pc:sldChg chg="modSp add mod">
        <pc:chgData name="Alexandre" userId="292681fbcdc3e57d" providerId="LiveId" clId="{1106AB2F-D9BD-4AC7-ABCF-65E7C515CD50}" dt="2020-08-03T16:52:45.128" v="202" actId="6549"/>
        <pc:sldMkLst>
          <pc:docMk/>
          <pc:sldMk cId="3453379841" sldId="440"/>
        </pc:sldMkLst>
      </pc:sldChg>
      <pc:sldChg chg="modSp new mod">
        <pc:chgData name="Alexandre" userId="292681fbcdc3e57d" providerId="LiveId" clId="{1106AB2F-D9BD-4AC7-ABCF-65E7C515CD50}" dt="2020-08-03T21:11:34.211" v="3882" actId="20577"/>
        <pc:sldMkLst>
          <pc:docMk/>
          <pc:sldMk cId="1168246284" sldId="441"/>
        </pc:sldMkLst>
      </pc:sldChg>
      <pc:sldChg chg="modSp add mod">
        <pc:chgData name="Alexandre" userId="292681fbcdc3e57d" providerId="LiveId" clId="{1106AB2F-D9BD-4AC7-ABCF-65E7C515CD50}" dt="2020-08-03T16:52:57.153" v="228" actId="20577"/>
        <pc:sldMkLst>
          <pc:docMk/>
          <pc:sldMk cId="156052732" sldId="442"/>
        </pc:sldMkLst>
      </pc:sldChg>
      <pc:sldChg chg="modSp add mod">
        <pc:chgData name="Alexandre" userId="292681fbcdc3e57d" providerId="LiveId" clId="{1106AB2F-D9BD-4AC7-ABCF-65E7C515CD50}" dt="2020-08-03T21:13:28.490" v="3915" actId="20577"/>
        <pc:sldMkLst>
          <pc:docMk/>
          <pc:sldMk cId="3401363912" sldId="443"/>
        </pc:sldMkLst>
      </pc:sldChg>
      <pc:sldChg chg="modSp new del mod">
        <pc:chgData name="Alexandre" userId="292681fbcdc3e57d" providerId="LiveId" clId="{1106AB2F-D9BD-4AC7-ABCF-65E7C515CD50}" dt="2020-08-03T17:26:24.529" v="1388" actId="47"/>
        <pc:sldMkLst>
          <pc:docMk/>
          <pc:sldMk cId="66765322" sldId="444"/>
        </pc:sldMkLst>
      </pc:sldChg>
      <pc:sldChg chg="modSp add del mod">
        <pc:chgData name="Alexandre" userId="292681fbcdc3e57d" providerId="LiveId" clId="{1106AB2F-D9BD-4AC7-ABCF-65E7C515CD50}" dt="2020-08-03T17:26:24.529" v="1388" actId="47"/>
        <pc:sldMkLst>
          <pc:docMk/>
          <pc:sldMk cId="1354430926" sldId="445"/>
        </pc:sldMkLst>
      </pc:sldChg>
      <pc:sldChg chg="modSp new del mod">
        <pc:chgData name="Alexandre" userId="292681fbcdc3e57d" providerId="LiveId" clId="{1106AB2F-D9BD-4AC7-ABCF-65E7C515CD50}" dt="2020-08-03T17:26:24.529" v="1388" actId="47"/>
        <pc:sldMkLst>
          <pc:docMk/>
          <pc:sldMk cId="3431898102" sldId="446"/>
        </pc:sldMkLst>
      </pc:sldChg>
      <pc:sldChg chg="modSp add del mod">
        <pc:chgData name="Alexandre" userId="292681fbcdc3e57d" providerId="LiveId" clId="{1106AB2F-D9BD-4AC7-ABCF-65E7C515CD50}" dt="2020-08-03T17:24:34.360" v="1138" actId="47"/>
        <pc:sldMkLst>
          <pc:docMk/>
          <pc:sldMk cId="1997058177" sldId="447"/>
        </pc:sldMkLst>
      </pc:sldChg>
      <pc:sldChg chg="add del">
        <pc:chgData name="Alexandre" userId="292681fbcdc3e57d" providerId="LiveId" clId="{1106AB2F-D9BD-4AC7-ABCF-65E7C515CD50}" dt="2020-08-03T17:24:34.360" v="1138" actId="47"/>
        <pc:sldMkLst>
          <pc:docMk/>
          <pc:sldMk cId="11054137" sldId="448"/>
        </pc:sldMkLst>
      </pc:sldChg>
      <pc:sldChg chg="modSp new mod">
        <pc:chgData name="Alexandre" userId="292681fbcdc3e57d" providerId="LiveId" clId="{1106AB2F-D9BD-4AC7-ABCF-65E7C515CD50}" dt="2020-08-03T20:44:45.594" v="2479" actId="20577"/>
        <pc:sldMkLst>
          <pc:docMk/>
          <pc:sldMk cId="3073252059" sldId="449"/>
        </pc:sldMkLst>
      </pc:sldChg>
      <pc:sldChg chg="modSp add mod">
        <pc:chgData name="Alexandre" userId="292681fbcdc3e57d" providerId="LiveId" clId="{1106AB2F-D9BD-4AC7-ABCF-65E7C515CD50}" dt="2020-08-03T21:12:45.752" v="3894" actId="20577"/>
        <pc:sldMkLst>
          <pc:docMk/>
          <pc:sldMk cId="3755445790" sldId="450"/>
        </pc:sldMkLst>
      </pc:sldChg>
      <pc:sldChg chg="modSp new mod">
        <pc:chgData name="Alexandre" userId="292681fbcdc3e57d" providerId="LiveId" clId="{1106AB2F-D9BD-4AC7-ABCF-65E7C515CD50}" dt="2020-08-03T21:12:34.101" v="3887" actId="20577"/>
        <pc:sldMkLst>
          <pc:docMk/>
          <pc:sldMk cId="3240654290" sldId="451"/>
        </pc:sldMkLst>
      </pc:sldChg>
      <pc:sldChg chg="modSp new mod">
        <pc:chgData name="Alexandre" userId="292681fbcdc3e57d" providerId="LiveId" clId="{1106AB2F-D9BD-4AC7-ABCF-65E7C515CD50}" dt="2020-08-03T21:12:30.852" v="3885" actId="20577"/>
        <pc:sldMkLst>
          <pc:docMk/>
          <pc:sldMk cId="3855090843" sldId="452"/>
        </pc:sldMkLst>
      </pc:sldChg>
      <pc:sldChg chg="modSp new mod">
        <pc:chgData name="Alexandre" userId="292681fbcdc3e57d" providerId="LiveId" clId="{1106AB2F-D9BD-4AC7-ABCF-65E7C515CD50}" dt="2020-08-03T20:47:39.869" v="2686"/>
        <pc:sldMkLst>
          <pc:docMk/>
          <pc:sldMk cId="2170553952" sldId="453"/>
        </pc:sldMkLst>
      </pc:sldChg>
      <pc:sldChg chg="modSp new mod">
        <pc:chgData name="Alexandre" userId="292681fbcdc3e57d" providerId="LiveId" clId="{1106AB2F-D9BD-4AC7-ABCF-65E7C515CD50}" dt="2020-08-03T21:12:34.451" v="3891" actId="20577"/>
        <pc:sldMkLst>
          <pc:docMk/>
          <pc:sldMk cId="3521479627" sldId="454"/>
        </pc:sldMkLst>
      </pc:sldChg>
      <pc:sldChg chg="modSp new del mod">
        <pc:chgData name="Alexandre" userId="292681fbcdc3e57d" providerId="LiveId" clId="{1106AB2F-D9BD-4AC7-ABCF-65E7C515CD50}" dt="2020-08-03T20:44:35.525" v="2478" actId="47"/>
        <pc:sldMkLst>
          <pc:docMk/>
          <pc:sldMk cId="3029667322" sldId="455"/>
        </pc:sldMkLst>
      </pc:sldChg>
      <pc:sldChg chg="addSp modSp new mod">
        <pc:chgData name="Alexandre" userId="292681fbcdc3e57d" providerId="LiveId" clId="{1106AB2F-D9BD-4AC7-ABCF-65E7C515CD50}" dt="2020-08-03T21:11:22.118" v="3871"/>
        <pc:sldMkLst>
          <pc:docMk/>
          <pc:sldMk cId="4079405152" sldId="456"/>
        </pc:sldMkLst>
      </pc:sldChg>
      <pc:sldChg chg="modSp new mod">
        <pc:chgData name="Alexandre" userId="292681fbcdc3e57d" providerId="LiveId" clId="{1106AB2F-D9BD-4AC7-ABCF-65E7C515CD50}" dt="2020-08-03T21:13:09.687" v="3904" actId="20577"/>
        <pc:sldMkLst>
          <pc:docMk/>
          <pc:sldMk cId="3415054833" sldId="457"/>
        </pc:sldMkLst>
      </pc:sldChg>
      <pc:sldChg chg="modSp new mod">
        <pc:chgData name="Alexandre" userId="292681fbcdc3e57d" providerId="LiveId" clId="{1106AB2F-D9BD-4AC7-ABCF-65E7C515CD50}" dt="2020-08-03T21:13:24.262" v="3913" actId="20577"/>
        <pc:sldMkLst>
          <pc:docMk/>
          <pc:sldMk cId="2553966572" sldId="458"/>
        </pc:sldMkLst>
      </pc:sldChg>
      <pc:sldChg chg="addSp modSp add mod">
        <pc:chgData name="Alexandre" userId="292681fbcdc3e57d" providerId="LiveId" clId="{1106AB2F-D9BD-4AC7-ABCF-65E7C515CD50}" dt="2020-08-03T20:39:56.559" v="2145"/>
        <pc:sldMkLst>
          <pc:docMk/>
          <pc:sldMk cId="1410965927" sldId="459"/>
        </pc:sldMkLst>
      </pc:sldChg>
      <pc:sldChg chg="addSp delSp modSp add mod">
        <pc:chgData name="Alexandre" userId="292681fbcdc3e57d" providerId="LiveId" clId="{1106AB2F-D9BD-4AC7-ABCF-65E7C515CD50}" dt="2020-08-03T20:47:39.869" v="2686"/>
        <pc:sldMkLst>
          <pc:docMk/>
          <pc:sldMk cId="836472722" sldId="460"/>
        </pc:sldMkLst>
      </pc:sldChg>
      <pc:sldChg chg="addSp modSp add mod">
        <pc:chgData name="Alexandre" userId="292681fbcdc3e57d" providerId="LiveId" clId="{1106AB2F-D9BD-4AC7-ABCF-65E7C515CD50}" dt="2020-08-03T20:47:39.869" v="2686"/>
        <pc:sldMkLst>
          <pc:docMk/>
          <pc:sldMk cId="1553608458" sldId="461"/>
        </pc:sldMkLst>
      </pc:sldChg>
      <pc:sldChg chg="addSp modSp add mod">
        <pc:chgData name="Alexandre" userId="292681fbcdc3e57d" providerId="LiveId" clId="{1106AB2F-D9BD-4AC7-ABCF-65E7C515CD50}" dt="2020-08-03T20:47:39.869" v="2686"/>
        <pc:sldMkLst>
          <pc:docMk/>
          <pc:sldMk cId="131652777" sldId="462"/>
        </pc:sldMkLst>
      </pc:sldChg>
      <pc:sldChg chg="addSp modSp add mod">
        <pc:chgData name="Alexandre" userId="292681fbcdc3e57d" providerId="LiveId" clId="{1106AB2F-D9BD-4AC7-ABCF-65E7C515CD50}" dt="2020-08-03T21:13:17.191" v="3909" actId="20577"/>
        <pc:sldMkLst>
          <pc:docMk/>
          <pc:sldMk cId="4206457437" sldId="463"/>
        </pc:sldMkLst>
      </pc:sldChg>
      <pc:sldChg chg="addSp modSp add mod">
        <pc:chgData name="Alexandre" userId="292681fbcdc3e57d" providerId="LiveId" clId="{1106AB2F-D9BD-4AC7-ABCF-65E7C515CD50}" dt="2020-08-03T21:11:22.118" v="3871"/>
        <pc:sldMkLst>
          <pc:docMk/>
          <pc:sldMk cId="131931770" sldId="464"/>
        </pc:sldMkLst>
      </pc:sldChg>
      <pc:sldChg chg="modSp new mod">
        <pc:chgData name="Alexandre" userId="292681fbcdc3e57d" providerId="LiveId" clId="{1106AB2F-D9BD-4AC7-ABCF-65E7C515CD50}" dt="2020-08-03T21:13:18.702" v="3910" actId="20577"/>
        <pc:sldMkLst>
          <pc:docMk/>
          <pc:sldMk cId="4106724487" sldId="465"/>
        </pc:sldMkLst>
      </pc:sldChg>
    </pc:docChg>
  </pc:docChgLst>
  <pc:docChgLst>
    <pc:chgData name="Alexandre Mageau-Pétrin" userId="292681fbcdc3e57d" providerId="LiveId" clId="{9A83D733-34F8-438E-9324-DB93489819F9}"/>
    <pc:docChg chg="undo custSel addSld delSld modSld sldOrd delMainMaster">
      <pc:chgData name="Alexandre Mageau-Pétrin" userId="292681fbcdc3e57d" providerId="LiveId" clId="{9A83D733-34F8-438E-9324-DB93489819F9}" dt="2025-08-19T17:38:45.842" v="5596" actId="20577"/>
      <pc:docMkLst>
        <pc:docMk/>
      </pc:docMkLst>
      <pc:sldChg chg="modSp mod">
        <pc:chgData name="Alexandre Mageau-Pétrin" userId="292681fbcdc3e57d" providerId="LiveId" clId="{9A83D733-34F8-438E-9324-DB93489819F9}" dt="2025-08-17T12:25:19.713" v="10" actId="20577"/>
        <pc:sldMkLst>
          <pc:docMk/>
          <pc:sldMk cId="911087515" sldId="256"/>
        </pc:sldMkLst>
        <pc:spChg chg="mod">
          <ac:chgData name="Alexandre Mageau-Pétrin" userId="292681fbcdc3e57d" providerId="LiveId" clId="{9A83D733-34F8-438E-9324-DB93489819F9}" dt="2025-08-17T12:25:19.713" v="10" actId="20577"/>
          <ac:spMkLst>
            <pc:docMk/>
            <pc:sldMk cId="911087515" sldId="256"/>
            <ac:spMk id="2" creationId="{9166BD56-8A7A-434D-91FC-3D8A1F14358B}"/>
          </ac:spMkLst>
        </pc:spChg>
      </pc:sldChg>
      <pc:sldChg chg="modSp mod">
        <pc:chgData name="Alexandre Mageau-Pétrin" userId="292681fbcdc3e57d" providerId="LiveId" clId="{9A83D733-34F8-438E-9324-DB93489819F9}" dt="2025-08-17T15:42:32.967" v="1324" actId="20577"/>
        <pc:sldMkLst>
          <pc:docMk/>
          <pc:sldMk cId="1013026305" sldId="257"/>
        </pc:sldMkLst>
        <pc:spChg chg="mod">
          <ac:chgData name="Alexandre Mageau-Pétrin" userId="292681fbcdc3e57d" providerId="LiveId" clId="{9A83D733-34F8-438E-9324-DB93489819F9}" dt="2025-08-17T15:42:32.967" v="1324" actId="20577"/>
          <ac:spMkLst>
            <pc:docMk/>
            <pc:sldMk cId="1013026305" sldId="257"/>
            <ac:spMk id="3" creationId="{D05474D1-B11B-4C2A-804C-245952105C10}"/>
          </ac:spMkLst>
        </pc:spChg>
      </pc:sldChg>
      <pc:sldChg chg="modSp mod">
        <pc:chgData name="Alexandre Mageau-Pétrin" userId="292681fbcdc3e57d" providerId="LiveId" clId="{9A83D733-34F8-438E-9324-DB93489819F9}" dt="2025-08-17T12:34:07.276" v="301" actId="20577"/>
        <pc:sldMkLst>
          <pc:docMk/>
          <pc:sldMk cId="3745993555" sldId="266"/>
        </pc:sldMkLst>
        <pc:spChg chg="mod">
          <ac:chgData name="Alexandre Mageau-Pétrin" userId="292681fbcdc3e57d" providerId="LiveId" clId="{9A83D733-34F8-438E-9324-DB93489819F9}" dt="2025-08-17T12:34:07.276" v="301" actId="20577"/>
          <ac:spMkLst>
            <pc:docMk/>
            <pc:sldMk cId="3745993555" sldId="266"/>
            <ac:spMk id="3" creationId="{CC44D6B8-E0D9-4C86-A2FD-61F4E673B17D}"/>
          </ac:spMkLst>
        </pc:spChg>
      </pc:sldChg>
      <pc:sldChg chg="add del">
        <pc:chgData name="Alexandre Mageau-Pétrin" userId="292681fbcdc3e57d" providerId="LiveId" clId="{9A83D733-34F8-438E-9324-DB93489819F9}" dt="2025-08-17T12:31:34.776" v="228"/>
        <pc:sldMkLst>
          <pc:docMk/>
          <pc:sldMk cId="389313295" sldId="283"/>
        </pc:sldMkLst>
      </pc:sldChg>
      <pc:sldChg chg="add del">
        <pc:chgData name="Alexandre Mageau-Pétrin" userId="292681fbcdc3e57d" providerId="LiveId" clId="{9A83D733-34F8-438E-9324-DB93489819F9}" dt="2025-08-17T12:31:34.776" v="228"/>
        <pc:sldMkLst>
          <pc:docMk/>
          <pc:sldMk cId="1616568726" sldId="322"/>
        </pc:sldMkLst>
      </pc:sldChg>
      <pc:sldChg chg="modSp mod">
        <pc:chgData name="Alexandre Mageau-Pétrin" userId="292681fbcdc3e57d" providerId="LiveId" clId="{9A83D733-34F8-438E-9324-DB93489819F9}" dt="2025-08-19T17:38:29.912" v="5593" actId="20577"/>
        <pc:sldMkLst>
          <pc:docMk/>
          <pc:sldMk cId="369542799" sldId="359"/>
        </pc:sldMkLst>
        <pc:spChg chg="mod">
          <ac:chgData name="Alexandre Mageau-Pétrin" userId="292681fbcdc3e57d" providerId="LiveId" clId="{9A83D733-34F8-438E-9324-DB93489819F9}" dt="2025-08-19T17:38:29.912" v="5593" actId="20577"/>
          <ac:spMkLst>
            <pc:docMk/>
            <pc:sldMk cId="369542799" sldId="359"/>
            <ac:spMk id="3" creationId="{73B127FC-5D47-4DB8-B765-52490BC80BC6}"/>
          </ac:spMkLst>
        </pc:spChg>
      </pc:sldChg>
      <pc:sldChg chg="modSp mod">
        <pc:chgData name="Alexandre Mageau-Pétrin" userId="292681fbcdc3e57d" providerId="LiveId" clId="{9A83D733-34F8-438E-9324-DB93489819F9}" dt="2025-08-17T15:42:29.698" v="1323" actId="20577"/>
        <pc:sldMkLst>
          <pc:docMk/>
          <pc:sldMk cId="1339922694" sldId="397"/>
        </pc:sldMkLst>
        <pc:spChg chg="mod">
          <ac:chgData name="Alexandre Mageau-Pétrin" userId="292681fbcdc3e57d" providerId="LiveId" clId="{9A83D733-34F8-438E-9324-DB93489819F9}" dt="2025-08-17T15:42:29.698" v="1323" actId="20577"/>
          <ac:spMkLst>
            <pc:docMk/>
            <pc:sldMk cId="1339922694" sldId="397"/>
            <ac:spMk id="3" creationId="{D192C6B3-550F-44AE-ACFD-8B9BCDF42FC4}"/>
          </ac:spMkLst>
        </pc:spChg>
      </pc:sldChg>
      <pc:sldChg chg="add del">
        <pc:chgData name="Alexandre Mageau-Pétrin" userId="292681fbcdc3e57d" providerId="LiveId" clId="{9A83D733-34F8-438E-9324-DB93489819F9}" dt="2025-08-17T12:31:34.776" v="228"/>
        <pc:sldMkLst>
          <pc:docMk/>
          <pc:sldMk cId="2220552131" sldId="437"/>
        </pc:sldMkLst>
      </pc:sldChg>
      <pc:sldChg chg="modSp mod">
        <pc:chgData name="Alexandre Mageau-Pétrin" userId="292681fbcdc3e57d" providerId="LiveId" clId="{9A83D733-34F8-438E-9324-DB93489819F9}" dt="2025-08-19T17:38:43.356" v="5595" actId="20577"/>
        <pc:sldMkLst>
          <pc:docMk/>
          <pc:sldMk cId="1168246284" sldId="441"/>
        </pc:sldMkLst>
        <pc:spChg chg="mod">
          <ac:chgData name="Alexandre Mageau-Pétrin" userId="292681fbcdc3e57d" providerId="LiveId" clId="{9A83D733-34F8-438E-9324-DB93489819F9}" dt="2025-08-19T17:38:43.356" v="5595" actId="20577"/>
          <ac:spMkLst>
            <pc:docMk/>
            <pc:sldMk cId="1168246284" sldId="441"/>
            <ac:spMk id="3" creationId="{A1EBB117-00E3-45F0-8A69-619E6D4EA138}"/>
          </ac:spMkLst>
        </pc:spChg>
      </pc:sldChg>
      <pc:sldChg chg="modSp mod">
        <pc:chgData name="Alexandre Mageau-Pétrin" userId="292681fbcdc3e57d" providerId="LiveId" clId="{9A83D733-34F8-438E-9324-DB93489819F9}" dt="2025-08-19T17:38:45.842" v="5596" actId="20577"/>
        <pc:sldMkLst>
          <pc:docMk/>
          <pc:sldMk cId="3401363912" sldId="443"/>
        </pc:sldMkLst>
        <pc:spChg chg="mod">
          <ac:chgData name="Alexandre Mageau-Pétrin" userId="292681fbcdc3e57d" providerId="LiveId" clId="{9A83D733-34F8-438E-9324-DB93489819F9}" dt="2025-08-19T17:38:45.842" v="5596" actId="20577"/>
          <ac:spMkLst>
            <pc:docMk/>
            <pc:sldMk cId="3401363912" sldId="443"/>
            <ac:spMk id="3" creationId="{A1EBB117-00E3-45F0-8A69-619E6D4EA138}"/>
          </ac:spMkLst>
        </pc:spChg>
      </pc:sldChg>
      <pc:sldChg chg="add del">
        <pc:chgData name="Alexandre Mageau-Pétrin" userId="292681fbcdc3e57d" providerId="LiveId" clId="{9A83D733-34F8-438E-9324-DB93489819F9}" dt="2025-08-17T12:31:34.776" v="228"/>
        <pc:sldMkLst>
          <pc:docMk/>
          <pc:sldMk cId="612193509" sldId="482"/>
        </pc:sldMkLst>
      </pc:sldChg>
      <pc:sldChg chg="add del">
        <pc:chgData name="Alexandre Mageau-Pétrin" userId="292681fbcdc3e57d" providerId="LiveId" clId="{9A83D733-34F8-438E-9324-DB93489819F9}" dt="2025-08-17T12:31:34.776" v="228"/>
        <pc:sldMkLst>
          <pc:docMk/>
          <pc:sldMk cId="3106631539" sldId="487"/>
        </pc:sldMkLst>
      </pc:sldChg>
      <pc:sldChg chg="add del">
        <pc:chgData name="Alexandre Mageau-Pétrin" userId="292681fbcdc3e57d" providerId="LiveId" clId="{9A83D733-34F8-438E-9324-DB93489819F9}" dt="2025-08-17T12:31:34.776" v="228"/>
        <pc:sldMkLst>
          <pc:docMk/>
          <pc:sldMk cId="1401410432" sldId="488"/>
        </pc:sldMkLst>
      </pc:sldChg>
      <pc:sldChg chg="del">
        <pc:chgData name="Alexandre Mageau-Pétrin" userId="292681fbcdc3e57d" providerId="LiveId" clId="{9A83D733-34F8-438E-9324-DB93489819F9}" dt="2025-08-17T12:39:36.923" v="304" actId="47"/>
        <pc:sldMkLst>
          <pc:docMk/>
          <pc:sldMk cId="744334641" sldId="490"/>
        </pc:sldMkLst>
      </pc:sldChg>
      <pc:sldChg chg="add del">
        <pc:chgData name="Alexandre Mageau-Pétrin" userId="292681fbcdc3e57d" providerId="LiveId" clId="{9A83D733-34F8-438E-9324-DB93489819F9}" dt="2025-08-19T00:39:54.914" v="3472" actId="47"/>
        <pc:sldMkLst>
          <pc:docMk/>
          <pc:sldMk cId="3008320227" sldId="491"/>
        </pc:sldMkLst>
      </pc:sldChg>
      <pc:sldChg chg="modSp add del mod">
        <pc:chgData name="Alexandre Mageau-Pétrin" userId="292681fbcdc3e57d" providerId="LiveId" clId="{9A83D733-34F8-438E-9324-DB93489819F9}" dt="2025-08-19T17:38:24.750" v="5590" actId="20577"/>
        <pc:sldMkLst>
          <pc:docMk/>
          <pc:sldMk cId="4193832102" sldId="492"/>
        </pc:sldMkLst>
        <pc:spChg chg="mod">
          <ac:chgData name="Alexandre Mageau-Pétrin" userId="292681fbcdc3e57d" providerId="LiveId" clId="{9A83D733-34F8-438E-9324-DB93489819F9}" dt="2025-08-19T17:38:24.750" v="5590" actId="20577"/>
          <ac:spMkLst>
            <pc:docMk/>
            <pc:sldMk cId="4193832102" sldId="492"/>
            <ac:spMk id="3" creationId="{8A9C76C9-FACD-0DC2-DA6F-936103907823}"/>
          </ac:spMkLst>
        </pc:spChg>
      </pc:sldChg>
      <pc:sldChg chg="modSp mod ord">
        <pc:chgData name="Alexandre Mageau-Pétrin" userId="292681fbcdc3e57d" providerId="LiveId" clId="{9A83D733-34F8-438E-9324-DB93489819F9}" dt="2025-08-17T12:27:24.805" v="225" actId="20577"/>
        <pc:sldMkLst>
          <pc:docMk/>
          <pc:sldMk cId="2352771006" sldId="493"/>
        </pc:sldMkLst>
        <pc:spChg chg="mod">
          <ac:chgData name="Alexandre Mageau-Pétrin" userId="292681fbcdc3e57d" providerId="LiveId" clId="{9A83D733-34F8-438E-9324-DB93489819F9}" dt="2025-08-17T12:27:24.805" v="225" actId="20577"/>
          <ac:spMkLst>
            <pc:docMk/>
            <pc:sldMk cId="2352771006" sldId="493"/>
            <ac:spMk id="2" creationId="{DCCB5E45-2AB8-B228-785A-707AFBF90B15}"/>
          </ac:spMkLst>
        </pc:spChg>
      </pc:sldChg>
      <pc:sldChg chg="modSp add del mod">
        <pc:chgData name="Alexandre Mageau-Pétrin" userId="292681fbcdc3e57d" providerId="LiveId" clId="{9A83D733-34F8-438E-9324-DB93489819F9}" dt="2025-08-19T17:33:43.521" v="5370" actId="47"/>
        <pc:sldMkLst>
          <pc:docMk/>
          <pc:sldMk cId="871095986" sldId="494"/>
        </pc:sldMkLst>
        <pc:spChg chg="mod">
          <ac:chgData name="Alexandre Mageau-Pétrin" userId="292681fbcdc3e57d" providerId="LiveId" clId="{9A83D733-34F8-438E-9324-DB93489819F9}" dt="2025-08-19T17:27:34.198" v="4689" actId="21"/>
          <ac:spMkLst>
            <pc:docMk/>
            <pc:sldMk cId="871095986" sldId="494"/>
            <ac:spMk id="3" creationId="{1A991DD0-3EA1-DB39-3F9F-3E0011BD3E1C}"/>
          </ac:spMkLst>
        </pc:spChg>
      </pc:sldChg>
      <pc:sldChg chg="del">
        <pc:chgData name="Alexandre Mageau-Pétrin" userId="292681fbcdc3e57d" providerId="LiveId" clId="{9A83D733-34F8-438E-9324-DB93489819F9}" dt="2025-08-17T12:31:33.142" v="227" actId="47"/>
        <pc:sldMkLst>
          <pc:docMk/>
          <pc:sldMk cId="2451166224" sldId="495"/>
        </pc:sldMkLst>
      </pc:sldChg>
      <pc:sldChg chg="modSp mod">
        <pc:chgData name="Alexandre Mageau-Pétrin" userId="292681fbcdc3e57d" providerId="LiveId" clId="{9A83D733-34F8-438E-9324-DB93489819F9}" dt="2025-08-19T01:02:46.355" v="4555" actId="20577"/>
        <pc:sldMkLst>
          <pc:docMk/>
          <pc:sldMk cId="3672413972" sldId="496"/>
        </pc:sldMkLst>
        <pc:spChg chg="mod">
          <ac:chgData name="Alexandre Mageau-Pétrin" userId="292681fbcdc3e57d" providerId="LiveId" clId="{9A83D733-34F8-438E-9324-DB93489819F9}" dt="2025-08-17T13:02:42.041" v="1227"/>
          <ac:spMkLst>
            <pc:docMk/>
            <pc:sldMk cId="3672413972" sldId="496"/>
            <ac:spMk id="2" creationId="{7FCBE9EF-49FA-27AA-42DB-42ABB9003229}"/>
          </ac:spMkLst>
        </pc:spChg>
        <pc:spChg chg="mod">
          <ac:chgData name="Alexandre Mageau-Pétrin" userId="292681fbcdc3e57d" providerId="LiveId" clId="{9A83D733-34F8-438E-9324-DB93489819F9}" dt="2025-08-19T01:02:46.355" v="4555" actId="20577"/>
          <ac:spMkLst>
            <pc:docMk/>
            <pc:sldMk cId="3672413972" sldId="496"/>
            <ac:spMk id="3" creationId="{77426A0E-4278-34AB-434C-4EC64B28A30A}"/>
          </ac:spMkLst>
        </pc:spChg>
      </pc:sldChg>
      <pc:sldChg chg="del">
        <pc:chgData name="Alexandre Mageau-Pétrin" userId="292681fbcdc3e57d" providerId="LiveId" clId="{9A83D733-34F8-438E-9324-DB93489819F9}" dt="2025-08-17T12:32:23.698" v="238" actId="47"/>
        <pc:sldMkLst>
          <pc:docMk/>
          <pc:sldMk cId="4254732043" sldId="497"/>
        </pc:sldMkLst>
      </pc:sldChg>
      <pc:sldChg chg="del">
        <pc:chgData name="Alexandre Mageau-Pétrin" userId="292681fbcdc3e57d" providerId="LiveId" clId="{9A83D733-34F8-438E-9324-DB93489819F9}" dt="2025-08-17T12:32:23.698" v="238" actId="47"/>
        <pc:sldMkLst>
          <pc:docMk/>
          <pc:sldMk cId="3918696194" sldId="498"/>
        </pc:sldMkLst>
      </pc:sldChg>
      <pc:sldChg chg="del">
        <pc:chgData name="Alexandre Mageau-Pétrin" userId="292681fbcdc3e57d" providerId="LiveId" clId="{9A83D733-34F8-438E-9324-DB93489819F9}" dt="2025-08-17T12:32:23.698" v="238" actId="47"/>
        <pc:sldMkLst>
          <pc:docMk/>
          <pc:sldMk cId="3099629015" sldId="499"/>
        </pc:sldMkLst>
      </pc:sldChg>
      <pc:sldChg chg="del">
        <pc:chgData name="Alexandre Mageau-Pétrin" userId="292681fbcdc3e57d" providerId="LiveId" clId="{9A83D733-34F8-438E-9324-DB93489819F9}" dt="2025-08-17T12:32:33.236" v="239" actId="47"/>
        <pc:sldMkLst>
          <pc:docMk/>
          <pc:sldMk cId="1872713302" sldId="500"/>
        </pc:sldMkLst>
      </pc:sldChg>
      <pc:sldChg chg="del">
        <pc:chgData name="Alexandre Mageau-Pétrin" userId="292681fbcdc3e57d" providerId="LiveId" clId="{9A83D733-34F8-438E-9324-DB93489819F9}" dt="2025-08-17T12:32:33.236" v="239" actId="47"/>
        <pc:sldMkLst>
          <pc:docMk/>
          <pc:sldMk cId="2015744259" sldId="501"/>
        </pc:sldMkLst>
      </pc:sldChg>
      <pc:sldChg chg="del">
        <pc:chgData name="Alexandre Mageau-Pétrin" userId="292681fbcdc3e57d" providerId="LiveId" clId="{9A83D733-34F8-438E-9324-DB93489819F9}" dt="2025-08-17T12:32:33.236" v="239" actId="47"/>
        <pc:sldMkLst>
          <pc:docMk/>
          <pc:sldMk cId="161323647" sldId="502"/>
        </pc:sldMkLst>
      </pc:sldChg>
      <pc:sldChg chg="del">
        <pc:chgData name="Alexandre Mageau-Pétrin" userId="292681fbcdc3e57d" providerId="LiveId" clId="{9A83D733-34F8-438E-9324-DB93489819F9}" dt="2025-08-17T12:31:33.142" v="227" actId="47"/>
        <pc:sldMkLst>
          <pc:docMk/>
          <pc:sldMk cId="3136350805" sldId="503"/>
        </pc:sldMkLst>
      </pc:sldChg>
      <pc:sldChg chg="del">
        <pc:chgData name="Alexandre Mageau-Pétrin" userId="292681fbcdc3e57d" providerId="LiveId" clId="{9A83D733-34F8-438E-9324-DB93489819F9}" dt="2025-08-17T12:31:33.142" v="227" actId="47"/>
        <pc:sldMkLst>
          <pc:docMk/>
          <pc:sldMk cId="1302166861" sldId="504"/>
        </pc:sldMkLst>
      </pc:sldChg>
      <pc:sldChg chg="del">
        <pc:chgData name="Alexandre Mageau-Pétrin" userId="292681fbcdc3e57d" providerId="LiveId" clId="{9A83D733-34F8-438E-9324-DB93489819F9}" dt="2025-08-17T12:31:33.142" v="227" actId="47"/>
        <pc:sldMkLst>
          <pc:docMk/>
          <pc:sldMk cId="1370018449" sldId="505"/>
        </pc:sldMkLst>
      </pc:sldChg>
      <pc:sldChg chg="del">
        <pc:chgData name="Alexandre Mageau-Pétrin" userId="292681fbcdc3e57d" providerId="LiveId" clId="{9A83D733-34F8-438E-9324-DB93489819F9}" dt="2025-08-17T12:31:33.142" v="227" actId="47"/>
        <pc:sldMkLst>
          <pc:docMk/>
          <pc:sldMk cId="1924770699" sldId="506"/>
        </pc:sldMkLst>
      </pc:sldChg>
      <pc:sldChg chg="del">
        <pc:chgData name="Alexandre Mageau-Pétrin" userId="292681fbcdc3e57d" providerId="LiveId" clId="{9A83D733-34F8-438E-9324-DB93489819F9}" dt="2025-08-17T13:01:04.668" v="891" actId="47"/>
        <pc:sldMkLst>
          <pc:docMk/>
          <pc:sldMk cId="2817712803" sldId="509"/>
        </pc:sldMkLst>
      </pc:sldChg>
      <pc:sldChg chg="modSp mod">
        <pc:chgData name="Alexandre Mageau-Pétrin" userId="292681fbcdc3e57d" providerId="LiveId" clId="{9A83D733-34F8-438E-9324-DB93489819F9}" dt="2025-08-19T17:37:53.146" v="5580" actId="20577"/>
        <pc:sldMkLst>
          <pc:docMk/>
          <pc:sldMk cId="1588911841" sldId="510"/>
        </pc:sldMkLst>
        <pc:spChg chg="mod">
          <ac:chgData name="Alexandre Mageau-Pétrin" userId="292681fbcdc3e57d" providerId="LiveId" clId="{9A83D733-34F8-438E-9324-DB93489819F9}" dt="2025-08-19T17:37:46.492" v="5575" actId="20577"/>
          <ac:spMkLst>
            <pc:docMk/>
            <pc:sldMk cId="1588911841" sldId="510"/>
            <ac:spMk id="2" creationId="{EEECAED8-F3CE-9163-8C5F-77CDFF91A617}"/>
          </ac:spMkLst>
        </pc:spChg>
        <pc:spChg chg="mod">
          <ac:chgData name="Alexandre Mageau-Pétrin" userId="292681fbcdc3e57d" providerId="LiveId" clId="{9A83D733-34F8-438E-9324-DB93489819F9}" dt="2025-08-19T17:37:53.146" v="5580" actId="20577"/>
          <ac:spMkLst>
            <pc:docMk/>
            <pc:sldMk cId="1588911841" sldId="510"/>
            <ac:spMk id="3" creationId="{1F682C26-4EE1-7C4B-9979-EDF49D8D777F}"/>
          </ac:spMkLst>
        </pc:spChg>
      </pc:sldChg>
      <pc:sldChg chg="modSp mod">
        <pc:chgData name="Alexandre Mageau-Pétrin" userId="292681fbcdc3e57d" providerId="LiveId" clId="{9A83D733-34F8-438E-9324-DB93489819F9}" dt="2025-08-19T00:50:43.178" v="4036"/>
        <pc:sldMkLst>
          <pc:docMk/>
          <pc:sldMk cId="509363778" sldId="511"/>
        </pc:sldMkLst>
        <pc:spChg chg="mod">
          <ac:chgData name="Alexandre Mageau-Pétrin" userId="292681fbcdc3e57d" providerId="LiveId" clId="{9A83D733-34F8-438E-9324-DB93489819F9}" dt="2025-08-19T00:50:43.178" v="4036"/>
          <ac:spMkLst>
            <pc:docMk/>
            <pc:sldMk cId="509363778" sldId="511"/>
            <ac:spMk id="2" creationId="{FE0C96A4-E7E0-A9BA-9B51-C8D7A90E0F4C}"/>
          </ac:spMkLst>
        </pc:spChg>
        <pc:spChg chg="mod">
          <ac:chgData name="Alexandre Mageau-Pétrin" userId="292681fbcdc3e57d" providerId="LiveId" clId="{9A83D733-34F8-438E-9324-DB93489819F9}" dt="2025-08-19T00:50:43.178" v="4036"/>
          <ac:spMkLst>
            <pc:docMk/>
            <pc:sldMk cId="509363778" sldId="511"/>
            <ac:spMk id="3" creationId="{9F32C1ED-EF1B-F199-0F1C-239B894B63DB}"/>
          </ac:spMkLst>
        </pc:spChg>
      </pc:sldChg>
      <pc:sldChg chg="addSp delSp modSp add del mod">
        <pc:chgData name="Alexandre Mageau-Pétrin" userId="292681fbcdc3e57d" providerId="LiveId" clId="{9A83D733-34F8-438E-9324-DB93489819F9}" dt="2025-08-19T00:59:41.379" v="4553" actId="47"/>
        <pc:sldMkLst>
          <pc:docMk/>
          <pc:sldMk cId="2292512064" sldId="512"/>
        </pc:sldMkLst>
        <pc:spChg chg="del">
          <ac:chgData name="Alexandre Mageau-Pétrin" userId="292681fbcdc3e57d" providerId="LiveId" clId="{9A83D733-34F8-438E-9324-DB93489819F9}" dt="2025-08-19T00:58:02.614" v="4382" actId="3680"/>
          <ac:spMkLst>
            <pc:docMk/>
            <pc:sldMk cId="2292512064" sldId="512"/>
            <ac:spMk id="3" creationId="{B9962E74-56BD-D9A1-91C1-C87251DD7349}"/>
          </ac:spMkLst>
        </pc:spChg>
        <pc:graphicFrameChg chg="add mod ord modGraphic">
          <ac:chgData name="Alexandre Mageau-Pétrin" userId="292681fbcdc3e57d" providerId="LiveId" clId="{9A83D733-34F8-438E-9324-DB93489819F9}" dt="2025-08-19T00:59:33.111" v="4548" actId="5793"/>
          <ac:graphicFrameMkLst>
            <pc:docMk/>
            <pc:sldMk cId="2292512064" sldId="512"/>
            <ac:graphicFrameMk id="4" creationId="{E0A0C5FE-FBEB-5EAC-BB6B-CC51B3E11FD3}"/>
          </ac:graphicFrameMkLst>
        </pc:graphicFrameChg>
      </pc:sldChg>
      <pc:sldChg chg="modSp add del mod">
        <pc:chgData name="Alexandre Mageau-Pétrin" userId="292681fbcdc3e57d" providerId="LiveId" clId="{9A83D733-34F8-438E-9324-DB93489819F9}" dt="2025-08-19T17:33:48.071" v="5371" actId="47"/>
        <pc:sldMkLst>
          <pc:docMk/>
          <pc:sldMk cId="2005700632" sldId="513"/>
        </pc:sldMkLst>
        <pc:spChg chg="mod">
          <ac:chgData name="Alexandre Mageau-Pétrin" userId="292681fbcdc3e57d" providerId="LiveId" clId="{9A83D733-34F8-438E-9324-DB93489819F9}" dt="2025-08-19T00:59:39.722" v="4552" actId="20577"/>
          <ac:spMkLst>
            <pc:docMk/>
            <pc:sldMk cId="2005700632" sldId="513"/>
            <ac:spMk id="2" creationId="{8236693F-4FC9-793D-58CD-01E4BDF6ED6C}"/>
          </ac:spMkLst>
        </pc:spChg>
      </pc:sldChg>
      <pc:sldChg chg="add del">
        <pc:chgData name="Alexandre Mageau-Pétrin" userId="292681fbcdc3e57d" providerId="LiveId" clId="{9A83D733-34F8-438E-9324-DB93489819F9}" dt="2025-08-19T17:33:48.071" v="5371" actId="47"/>
        <pc:sldMkLst>
          <pc:docMk/>
          <pc:sldMk cId="4097823707" sldId="514"/>
        </pc:sldMkLst>
      </pc:sldChg>
      <pc:sldChg chg="add del">
        <pc:chgData name="Alexandre Mageau-Pétrin" userId="292681fbcdc3e57d" providerId="LiveId" clId="{9A83D733-34F8-438E-9324-DB93489819F9}" dt="2025-08-19T17:33:48.071" v="5371" actId="47"/>
        <pc:sldMkLst>
          <pc:docMk/>
          <pc:sldMk cId="2838166069" sldId="515"/>
        </pc:sldMkLst>
      </pc:sldChg>
      <pc:sldChg chg="add del">
        <pc:chgData name="Alexandre Mageau-Pétrin" userId="292681fbcdc3e57d" providerId="LiveId" clId="{9A83D733-34F8-438E-9324-DB93489819F9}" dt="2025-08-19T17:33:48.071" v="5371" actId="47"/>
        <pc:sldMkLst>
          <pc:docMk/>
          <pc:sldMk cId="360504028" sldId="516"/>
        </pc:sldMkLst>
      </pc:sldChg>
      <pc:sldChg chg="add del">
        <pc:chgData name="Alexandre Mageau-Pétrin" userId="292681fbcdc3e57d" providerId="LiveId" clId="{9A83D733-34F8-438E-9324-DB93489819F9}" dt="2025-08-19T17:33:48.071" v="5371" actId="47"/>
        <pc:sldMkLst>
          <pc:docMk/>
          <pc:sldMk cId="745069213" sldId="517"/>
        </pc:sldMkLst>
      </pc:sldChg>
      <pc:sldChg chg="add del">
        <pc:chgData name="Alexandre Mageau-Pétrin" userId="292681fbcdc3e57d" providerId="LiveId" clId="{9A83D733-34F8-438E-9324-DB93489819F9}" dt="2025-08-19T17:33:48.071" v="5371" actId="47"/>
        <pc:sldMkLst>
          <pc:docMk/>
          <pc:sldMk cId="506757047" sldId="518"/>
        </pc:sldMkLst>
      </pc:sldChg>
      <pc:sldChg chg="add del">
        <pc:chgData name="Alexandre Mageau-Pétrin" userId="292681fbcdc3e57d" providerId="LiveId" clId="{9A83D733-34F8-438E-9324-DB93489819F9}" dt="2025-08-19T17:33:48.071" v="5371" actId="47"/>
        <pc:sldMkLst>
          <pc:docMk/>
          <pc:sldMk cId="2036576205" sldId="519"/>
        </pc:sldMkLst>
      </pc:sldChg>
      <pc:sldChg chg="del">
        <pc:chgData name="Alexandre Mageau-Pétrin" userId="292681fbcdc3e57d" providerId="LiveId" clId="{9A83D733-34F8-438E-9324-DB93489819F9}" dt="2025-08-17T13:03:33.295" v="1228" actId="47"/>
        <pc:sldMkLst>
          <pc:docMk/>
          <pc:sldMk cId="1996740354" sldId="523"/>
        </pc:sldMkLst>
      </pc:sldChg>
      <pc:sldChg chg="del">
        <pc:chgData name="Alexandre Mageau-Pétrin" userId="292681fbcdc3e57d" providerId="LiveId" clId="{9A83D733-34F8-438E-9324-DB93489819F9}" dt="2025-08-17T13:03:33.295" v="1228" actId="47"/>
        <pc:sldMkLst>
          <pc:docMk/>
          <pc:sldMk cId="3660224719" sldId="524"/>
        </pc:sldMkLst>
      </pc:sldChg>
      <pc:sldChg chg="del">
        <pc:chgData name="Alexandre Mageau-Pétrin" userId="292681fbcdc3e57d" providerId="LiveId" clId="{9A83D733-34F8-438E-9324-DB93489819F9}" dt="2025-08-17T12:31:33.142" v="227" actId="47"/>
        <pc:sldMkLst>
          <pc:docMk/>
          <pc:sldMk cId="1106451520" sldId="527"/>
        </pc:sldMkLst>
      </pc:sldChg>
      <pc:sldChg chg="modSp new mod">
        <pc:chgData name="Alexandre Mageau-Pétrin" userId="292681fbcdc3e57d" providerId="LiveId" clId="{9A83D733-34F8-438E-9324-DB93489819F9}" dt="2025-08-19T17:37:38.029" v="5569" actId="20577"/>
        <pc:sldMkLst>
          <pc:docMk/>
          <pc:sldMk cId="2183566474" sldId="527"/>
        </pc:sldMkLst>
        <pc:spChg chg="mod">
          <ac:chgData name="Alexandre Mageau-Pétrin" userId="292681fbcdc3e57d" providerId="LiveId" clId="{9A83D733-34F8-438E-9324-DB93489819F9}" dt="2025-08-17T13:04:56.105" v="1322"/>
          <ac:spMkLst>
            <pc:docMk/>
            <pc:sldMk cId="2183566474" sldId="527"/>
            <ac:spMk id="2" creationId="{0053DE91-38F3-46E5-F8F6-0401F464F5CC}"/>
          </ac:spMkLst>
        </pc:spChg>
        <pc:spChg chg="mod">
          <ac:chgData name="Alexandre Mageau-Pétrin" userId="292681fbcdc3e57d" providerId="LiveId" clId="{9A83D733-34F8-438E-9324-DB93489819F9}" dt="2025-08-19T17:37:38.029" v="5569" actId="20577"/>
          <ac:spMkLst>
            <pc:docMk/>
            <pc:sldMk cId="2183566474" sldId="527"/>
            <ac:spMk id="3" creationId="{F1874E0C-EA25-CE00-1CBC-791FC5C2034A}"/>
          </ac:spMkLst>
        </pc:spChg>
      </pc:sldChg>
      <pc:sldChg chg="addSp modSp new mod">
        <pc:chgData name="Alexandre Mageau-Pétrin" userId="292681fbcdc3e57d" providerId="LiveId" clId="{9A83D733-34F8-438E-9324-DB93489819F9}" dt="2025-08-19T17:37:41.810" v="5572" actId="20577"/>
        <pc:sldMkLst>
          <pc:docMk/>
          <pc:sldMk cId="3487908029" sldId="528"/>
        </pc:sldMkLst>
        <pc:spChg chg="mod">
          <ac:chgData name="Alexandre Mageau-Pétrin" userId="292681fbcdc3e57d" providerId="LiveId" clId="{9A83D733-34F8-438E-9324-DB93489819F9}" dt="2025-08-19T00:28:39.555" v="2151"/>
          <ac:spMkLst>
            <pc:docMk/>
            <pc:sldMk cId="3487908029" sldId="528"/>
            <ac:spMk id="2" creationId="{62643C56-B0AD-3FEF-C675-26D7EFF77F57}"/>
          </ac:spMkLst>
        </pc:spChg>
        <pc:spChg chg="mod">
          <ac:chgData name="Alexandre Mageau-Pétrin" userId="292681fbcdc3e57d" providerId="LiveId" clId="{9A83D733-34F8-438E-9324-DB93489819F9}" dt="2025-08-19T17:37:41.810" v="5572" actId="20577"/>
          <ac:spMkLst>
            <pc:docMk/>
            <pc:sldMk cId="3487908029" sldId="528"/>
            <ac:spMk id="3" creationId="{53206847-75CB-3715-764C-6AD77F993D6A}"/>
          </ac:spMkLst>
        </pc:spChg>
        <pc:picChg chg="add mod">
          <ac:chgData name="Alexandre Mageau-Pétrin" userId="292681fbcdc3e57d" providerId="LiveId" clId="{9A83D733-34F8-438E-9324-DB93489819F9}" dt="2025-08-19T00:27:43.510" v="2143" actId="1076"/>
          <ac:picMkLst>
            <pc:docMk/>
            <pc:sldMk cId="3487908029" sldId="528"/>
            <ac:picMk id="5" creationId="{82839285-2232-DB5C-73C2-1288F25D4BA1}"/>
          </ac:picMkLst>
        </pc:picChg>
        <pc:picChg chg="add mod">
          <ac:chgData name="Alexandre Mageau-Pétrin" userId="292681fbcdc3e57d" providerId="LiveId" clId="{9A83D733-34F8-438E-9324-DB93489819F9}" dt="2025-08-19T00:28:26.375" v="2150" actId="1076"/>
          <ac:picMkLst>
            <pc:docMk/>
            <pc:sldMk cId="3487908029" sldId="528"/>
            <ac:picMk id="7" creationId="{EB07664E-9BDB-3595-9CFD-B1AEF2197539}"/>
          </ac:picMkLst>
        </pc:picChg>
        <pc:picChg chg="add mod">
          <ac:chgData name="Alexandre Mageau-Pétrin" userId="292681fbcdc3e57d" providerId="LiveId" clId="{9A83D733-34F8-438E-9324-DB93489819F9}" dt="2025-08-19T00:28:24.661" v="2149" actId="1076"/>
          <ac:picMkLst>
            <pc:docMk/>
            <pc:sldMk cId="3487908029" sldId="528"/>
            <ac:picMk id="9" creationId="{B2D33776-5C54-754D-78C6-0E5131874F8D}"/>
          </ac:picMkLst>
        </pc:picChg>
      </pc:sldChg>
      <pc:sldChg chg="modSp new mod">
        <pc:chgData name="Alexandre Mageau-Pétrin" userId="292681fbcdc3e57d" providerId="LiveId" clId="{9A83D733-34F8-438E-9324-DB93489819F9}" dt="2025-08-19T17:38:16.023" v="5587" actId="20577"/>
        <pc:sldMkLst>
          <pc:docMk/>
          <pc:sldMk cId="2369183440" sldId="529"/>
        </pc:sldMkLst>
        <pc:spChg chg="mod">
          <ac:chgData name="Alexandre Mageau-Pétrin" userId="292681fbcdc3e57d" providerId="LiveId" clId="{9A83D733-34F8-438E-9324-DB93489819F9}" dt="2025-08-19T00:40:41.381" v="3616"/>
          <ac:spMkLst>
            <pc:docMk/>
            <pc:sldMk cId="2369183440" sldId="529"/>
            <ac:spMk id="2" creationId="{F0350ED5-A061-F71E-0A6D-94CC2ABB02E8}"/>
          </ac:spMkLst>
        </pc:spChg>
        <pc:spChg chg="mod">
          <ac:chgData name="Alexandre Mageau-Pétrin" userId="292681fbcdc3e57d" providerId="LiveId" clId="{9A83D733-34F8-438E-9324-DB93489819F9}" dt="2025-08-19T17:38:16.023" v="5587" actId="20577"/>
          <ac:spMkLst>
            <pc:docMk/>
            <pc:sldMk cId="2369183440" sldId="529"/>
            <ac:spMk id="3" creationId="{554F82EF-CC3E-447F-8638-849574D95EE2}"/>
          </ac:spMkLst>
        </pc:spChg>
      </pc:sldChg>
      <pc:sldChg chg="addSp delSp modSp new mod">
        <pc:chgData name="Alexandre Mageau-Pétrin" userId="292681fbcdc3e57d" providerId="LiveId" clId="{9A83D733-34F8-438E-9324-DB93489819F9}" dt="2025-08-19T17:38:20.302" v="5589" actId="20577"/>
        <pc:sldMkLst>
          <pc:docMk/>
          <pc:sldMk cId="732519820" sldId="530"/>
        </pc:sldMkLst>
        <pc:spChg chg="mod">
          <ac:chgData name="Alexandre Mageau-Pétrin" userId="292681fbcdc3e57d" providerId="LiveId" clId="{9A83D733-34F8-438E-9324-DB93489819F9}" dt="2025-08-19T00:40:41.381" v="3616"/>
          <ac:spMkLst>
            <pc:docMk/>
            <pc:sldMk cId="732519820" sldId="530"/>
            <ac:spMk id="2" creationId="{E542EE8E-D53D-6BC6-94A2-EDC70CA66387}"/>
          </ac:spMkLst>
        </pc:spChg>
        <pc:spChg chg="add del mod">
          <ac:chgData name="Alexandre Mageau-Pétrin" userId="292681fbcdc3e57d" providerId="LiveId" clId="{9A83D733-34F8-438E-9324-DB93489819F9}" dt="2025-08-19T17:38:20.302" v="5589" actId="20577"/>
          <ac:spMkLst>
            <pc:docMk/>
            <pc:sldMk cId="732519820" sldId="530"/>
            <ac:spMk id="3" creationId="{F16FAC2F-6CDC-22F8-CF63-29B43DE2A60C}"/>
          </ac:spMkLst>
        </pc:spChg>
        <pc:picChg chg="add mod">
          <ac:chgData name="Alexandre Mageau-Pétrin" userId="292681fbcdc3e57d" providerId="LiveId" clId="{9A83D733-34F8-438E-9324-DB93489819F9}" dt="2025-08-19T00:38:44.317" v="3284" actId="1076"/>
          <ac:picMkLst>
            <pc:docMk/>
            <pc:sldMk cId="732519820" sldId="530"/>
            <ac:picMk id="5" creationId="{679F3470-6410-E4D5-C777-6C059A7A0EB8}"/>
          </ac:picMkLst>
        </pc:picChg>
        <pc:picChg chg="add mod">
          <ac:chgData name="Alexandre Mageau-Pétrin" userId="292681fbcdc3e57d" providerId="LiveId" clId="{9A83D733-34F8-438E-9324-DB93489819F9}" dt="2025-08-19T00:38:55.950" v="3287" actId="14100"/>
          <ac:picMkLst>
            <pc:docMk/>
            <pc:sldMk cId="732519820" sldId="530"/>
            <ac:picMk id="7" creationId="{AEB69624-FDFE-8D91-AF9A-DFF1760BCF23}"/>
          </ac:picMkLst>
        </pc:picChg>
      </pc:sldChg>
      <pc:sldChg chg="addSp modSp new mod">
        <pc:chgData name="Alexandre Mageau-Pétrin" userId="292681fbcdc3e57d" providerId="LiveId" clId="{9A83D733-34F8-438E-9324-DB93489819F9}" dt="2025-08-19T17:37:58.629" v="5583" actId="20577"/>
        <pc:sldMkLst>
          <pc:docMk/>
          <pc:sldMk cId="4266288977" sldId="531"/>
        </pc:sldMkLst>
        <pc:spChg chg="mod">
          <ac:chgData name="Alexandre Mageau-Pétrin" userId="292681fbcdc3e57d" providerId="LiveId" clId="{9A83D733-34F8-438E-9324-DB93489819F9}" dt="2025-08-19T00:28:39.555" v="2151"/>
          <ac:spMkLst>
            <pc:docMk/>
            <pc:sldMk cId="4266288977" sldId="531"/>
            <ac:spMk id="2" creationId="{B50EA847-5CE2-6D89-56E7-CB4D4A8D2606}"/>
          </ac:spMkLst>
        </pc:spChg>
        <pc:spChg chg="mod">
          <ac:chgData name="Alexandre Mageau-Pétrin" userId="292681fbcdc3e57d" providerId="LiveId" clId="{9A83D733-34F8-438E-9324-DB93489819F9}" dt="2025-08-19T17:37:58.629" v="5583" actId="20577"/>
          <ac:spMkLst>
            <pc:docMk/>
            <pc:sldMk cId="4266288977" sldId="531"/>
            <ac:spMk id="3" creationId="{650D08BA-F786-14E4-DC13-321FF9A507B4}"/>
          </ac:spMkLst>
        </pc:spChg>
        <pc:picChg chg="add mod">
          <ac:chgData name="Alexandre Mageau-Pétrin" userId="292681fbcdc3e57d" providerId="LiveId" clId="{9A83D733-34F8-438E-9324-DB93489819F9}" dt="2025-08-19T00:25:34.784" v="1818" actId="1076"/>
          <ac:picMkLst>
            <pc:docMk/>
            <pc:sldMk cId="4266288977" sldId="531"/>
            <ac:picMk id="5" creationId="{E69A5DBB-AD44-1F3A-C980-0160C8D09CA1}"/>
          </ac:picMkLst>
        </pc:picChg>
        <pc:picChg chg="add mod">
          <ac:chgData name="Alexandre Mageau-Pétrin" userId="292681fbcdc3e57d" providerId="LiveId" clId="{9A83D733-34F8-438E-9324-DB93489819F9}" dt="2025-08-19T00:25:36.794" v="1819" actId="1076"/>
          <ac:picMkLst>
            <pc:docMk/>
            <pc:sldMk cId="4266288977" sldId="531"/>
            <ac:picMk id="7" creationId="{0D99B289-9254-59C3-F208-B20F9DC3CEE4}"/>
          </ac:picMkLst>
        </pc:picChg>
      </pc:sldChg>
      <pc:sldChg chg="addSp modSp new mod">
        <pc:chgData name="Alexandre Mageau-Pétrin" userId="292681fbcdc3e57d" providerId="LiveId" clId="{9A83D733-34F8-438E-9324-DB93489819F9}" dt="2025-08-19T17:37:41.785" v="5571" actId="20577"/>
        <pc:sldMkLst>
          <pc:docMk/>
          <pc:sldMk cId="796178662" sldId="532"/>
        </pc:sldMkLst>
        <pc:spChg chg="mod">
          <ac:chgData name="Alexandre Mageau-Pétrin" userId="292681fbcdc3e57d" providerId="LiveId" clId="{9A83D733-34F8-438E-9324-DB93489819F9}" dt="2025-08-19T00:50:43.178" v="4036"/>
          <ac:spMkLst>
            <pc:docMk/>
            <pc:sldMk cId="796178662" sldId="532"/>
            <ac:spMk id="2" creationId="{E81E9469-7463-5008-FF1D-2E3CE9F3364D}"/>
          </ac:spMkLst>
        </pc:spChg>
        <pc:spChg chg="mod">
          <ac:chgData name="Alexandre Mageau-Pétrin" userId="292681fbcdc3e57d" providerId="LiveId" clId="{9A83D733-34F8-438E-9324-DB93489819F9}" dt="2025-08-19T17:37:41.785" v="5571" actId="20577"/>
          <ac:spMkLst>
            <pc:docMk/>
            <pc:sldMk cId="796178662" sldId="532"/>
            <ac:spMk id="3" creationId="{D6EBBD3E-8B0D-081D-C891-2A41AF93F119}"/>
          </ac:spMkLst>
        </pc:spChg>
        <pc:picChg chg="add mod">
          <ac:chgData name="Alexandre Mageau-Pétrin" userId="292681fbcdc3e57d" providerId="LiveId" clId="{9A83D733-34F8-438E-9324-DB93489819F9}" dt="2025-08-19T00:50:30.319" v="4032" actId="1076"/>
          <ac:picMkLst>
            <pc:docMk/>
            <pc:sldMk cId="796178662" sldId="532"/>
            <ac:picMk id="5" creationId="{46A19492-2783-D958-C668-13AC8A244E5B}"/>
          </ac:picMkLst>
        </pc:picChg>
        <pc:picChg chg="add mod">
          <ac:chgData name="Alexandre Mageau-Pétrin" userId="292681fbcdc3e57d" providerId="LiveId" clId="{9A83D733-34F8-438E-9324-DB93489819F9}" dt="2025-08-19T00:50:38.803" v="4035" actId="14100"/>
          <ac:picMkLst>
            <pc:docMk/>
            <pc:sldMk cId="796178662" sldId="532"/>
            <ac:picMk id="7" creationId="{C194B3FF-FCD9-A7CB-5A85-49E01D238668}"/>
          </ac:picMkLst>
        </pc:picChg>
      </pc:sldChg>
      <pc:sldChg chg="addSp modSp add mod">
        <pc:chgData name="Alexandre Mageau-Pétrin" userId="292681fbcdc3e57d" providerId="LiveId" clId="{9A83D733-34F8-438E-9324-DB93489819F9}" dt="2025-08-19T00:50:43.178" v="4036"/>
        <pc:sldMkLst>
          <pc:docMk/>
          <pc:sldMk cId="1838357535" sldId="533"/>
        </pc:sldMkLst>
        <pc:spChg chg="mod">
          <ac:chgData name="Alexandre Mageau-Pétrin" userId="292681fbcdc3e57d" providerId="LiveId" clId="{9A83D733-34F8-438E-9324-DB93489819F9}" dt="2025-08-19T00:50:43.178" v="4036"/>
          <ac:spMkLst>
            <pc:docMk/>
            <pc:sldMk cId="1838357535" sldId="533"/>
            <ac:spMk id="2" creationId="{83776864-F843-469D-4725-4FC848D7CF17}"/>
          </ac:spMkLst>
        </pc:spChg>
        <pc:spChg chg="mod">
          <ac:chgData name="Alexandre Mageau-Pétrin" userId="292681fbcdc3e57d" providerId="LiveId" clId="{9A83D733-34F8-438E-9324-DB93489819F9}" dt="2025-08-19T00:50:43.178" v="4036"/>
          <ac:spMkLst>
            <pc:docMk/>
            <pc:sldMk cId="1838357535" sldId="533"/>
            <ac:spMk id="3" creationId="{DC6A1E0B-03EE-6CD1-D03B-70ACA12BBA5D}"/>
          </ac:spMkLst>
        </pc:spChg>
        <pc:picChg chg="add mod">
          <ac:chgData name="Alexandre Mageau-Pétrin" userId="292681fbcdc3e57d" providerId="LiveId" clId="{9A83D733-34F8-438E-9324-DB93489819F9}" dt="2025-08-19T00:48:15.880" v="3765" actId="1076"/>
          <ac:picMkLst>
            <pc:docMk/>
            <pc:sldMk cId="1838357535" sldId="533"/>
            <ac:picMk id="5" creationId="{B15298BD-D6F5-54D7-5DA3-D545C9338912}"/>
          </ac:picMkLst>
        </pc:picChg>
        <pc:picChg chg="add mod">
          <ac:chgData name="Alexandre Mageau-Pétrin" userId="292681fbcdc3e57d" providerId="LiveId" clId="{9A83D733-34F8-438E-9324-DB93489819F9}" dt="2025-08-19T00:48:29.867" v="3767" actId="1076"/>
          <ac:picMkLst>
            <pc:docMk/>
            <pc:sldMk cId="1838357535" sldId="533"/>
            <ac:picMk id="7" creationId="{162F0AB5-A5A0-94A6-E26F-3109B801662C}"/>
          </ac:picMkLst>
        </pc:picChg>
      </pc:sldChg>
      <pc:sldChg chg="addSp modSp add mod">
        <pc:chgData name="Alexandre Mageau-Pétrin" userId="292681fbcdc3e57d" providerId="LiveId" clId="{9A83D733-34F8-438E-9324-DB93489819F9}" dt="2025-08-19T00:57:06.851" v="4381"/>
        <pc:sldMkLst>
          <pc:docMk/>
          <pc:sldMk cId="1452594254" sldId="534"/>
        </pc:sldMkLst>
        <pc:spChg chg="mod">
          <ac:chgData name="Alexandre Mageau-Pétrin" userId="292681fbcdc3e57d" providerId="LiveId" clId="{9A83D733-34F8-438E-9324-DB93489819F9}" dt="2025-08-19T00:57:06.851" v="4381"/>
          <ac:spMkLst>
            <pc:docMk/>
            <pc:sldMk cId="1452594254" sldId="534"/>
            <ac:spMk id="2" creationId="{A3F0C460-350D-4C45-250B-113E6F6759A6}"/>
          </ac:spMkLst>
        </pc:spChg>
        <pc:spChg chg="mod">
          <ac:chgData name="Alexandre Mageau-Pétrin" userId="292681fbcdc3e57d" providerId="LiveId" clId="{9A83D733-34F8-438E-9324-DB93489819F9}" dt="2025-08-19T00:57:06.851" v="4381"/>
          <ac:spMkLst>
            <pc:docMk/>
            <pc:sldMk cId="1452594254" sldId="534"/>
            <ac:spMk id="3" creationId="{F5633BF6-436B-2759-19F1-C24DCF55EE0C}"/>
          </ac:spMkLst>
        </pc:spChg>
        <pc:picChg chg="add mod">
          <ac:chgData name="Alexandre Mageau-Pétrin" userId="292681fbcdc3e57d" providerId="LiveId" clId="{9A83D733-34F8-438E-9324-DB93489819F9}" dt="2025-08-19T00:56:24.936" v="4378" actId="1076"/>
          <ac:picMkLst>
            <pc:docMk/>
            <pc:sldMk cId="1452594254" sldId="534"/>
            <ac:picMk id="5" creationId="{DBACF94A-7564-4C7D-0C8B-C4EE21585EA4}"/>
          </ac:picMkLst>
        </pc:picChg>
        <pc:picChg chg="add mod">
          <ac:chgData name="Alexandre Mageau-Pétrin" userId="292681fbcdc3e57d" providerId="LiveId" clId="{9A83D733-34F8-438E-9324-DB93489819F9}" dt="2025-08-19T00:56:34.128" v="4380" actId="1076"/>
          <ac:picMkLst>
            <pc:docMk/>
            <pc:sldMk cId="1452594254" sldId="534"/>
            <ac:picMk id="7" creationId="{847BC3F3-D3BB-15C9-C9EF-1ABD09F1F5E0}"/>
          </ac:picMkLst>
        </pc:picChg>
      </pc:sldChg>
      <pc:sldChg chg="addSp modSp add mod">
        <pc:chgData name="Alexandre Mageau-Pétrin" userId="292681fbcdc3e57d" providerId="LiveId" clId="{9A83D733-34F8-438E-9324-DB93489819F9}" dt="2025-08-19T17:37:44.151" v="5573" actId="20577"/>
        <pc:sldMkLst>
          <pc:docMk/>
          <pc:sldMk cId="2111219466" sldId="535"/>
        </pc:sldMkLst>
        <pc:spChg chg="mod">
          <ac:chgData name="Alexandre Mageau-Pétrin" userId="292681fbcdc3e57d" providerId="LiveId" clId="{9A83D733-34F8-438E-9324-DB93489819F9}" dt="2025-08-19T00:57:06.851" v="4381"/>
          <ac:spMkLst>
            <pc:docMk/>
            <pc:sldMk cId="2111219466" sldId="535"/>
            <ac:spMk id="2" creationId="{ADB00170-D6EF-EC0F-D578-D54ED0ED1942}"/>
          </ac:spMkLst>
        </pc:spChg>
        <pc:spChg chg="mod">
          <ac:chgData name="Alexandre Mageau-Pétrin" userId="292681fbcdc3e57d" providerId="LiveId" clId="{9A83D733-34F8-438E-9324-DB93489819F9}" dt="2025-08-19T17:37:44.151" v="5573" actId="20577"/>
          <ac:spMkLst>
            <pc:docMk/>
            <pc:sldMk cId="2111219466" sldId="535"/>
            <ac:spMk id="3" creationId="{8FC22D91-9B7E-BAF2-83C8-215CA084326C}"/>
          </ac:spMkLst>
        </pc:spChg>
        <pc:picChg chg="add mod">
          <ac:chgData name="Alexandre Mageau-Pétrin" userId="292681fbcdc3e57d" providerId="LiveId" clId="{9A83D733-34F8-438E-9324-DB93489819F9}" dt="2025-08-19T00:53:49.982" v="4276" actId="1076"/>
          <ac:picMkLst>
            <pc:docMk/>
            <pc:sldMk cId="2111219466" sldId="535"/>
            <ac:picMk id="5" creationId="{CB5DEC12-B440-36B3-F278-D00CD690D6F6}"/>
          </ac:picMkLst>
        </pc:picChg>
        <pc:picChg chg="add mod">
          <ac:chgData name="Alexandre Mageau-Pétrin" userId="292681fbcdc3e57d" providerId="LiveId" clId="{9A83D733-34F8-438E-9324-DB93489819F9}" dt="2025-08-19T00:54:08.145" v="4278" actId="1076"/>
          <ac:picMkLst>
            <pc:docMk/>
            <pc:sldMk cId="2111219466" sldId="535"/>
            <ac:picMk id="7" creationId="{EAB0A779-615D-702A-0692-B987B831F34F}"/>
          </ac:picMkLst>
        </pc:picChg>
      </pc:sldChg>
      <pc:sldChg chg="modSp new mod">
        <pc:chgData name="Alexandre Mageau-Pétrin" userId="292681fbcdc3e57d" providerId="LiveId" clId="{9A83D733-34F8-438E-9324-DB93489819F9}" dt="2025-08-19T17:37:46.470" v="5574" actId="20577"/>
        <pc:sldMkLst>
          <pc:docMk/>
          <pc:sldMk cId="2848373503" sldId="536"/>
        </pc:sldMkLst>
        <pc:spChg chg="mod">
          <ac:chgData name="Alexandre Mageau-Pétrin" userId="292681fbcdc3e57d" providerId="LiveId" clId="{9A83D733-34F8-438E-9324-DB93489819F9}" dt="2025-08-19T17:37:46.470" v="5574" actId="20577"/>
          <ac:spMkLst>
            <pc:docMk/>
            <pc:sldMk cId="2848373503" sldId="536"/>
            <ac:spMk id="2" creationId="{C7A3914F-C943-4B0C-51CE-8D64CC157867}"/>
          </ac:spMkLst>
        </pc:spChg>
        <pc:spChg chg="mod">
          <ac:chgData name="Alexandre Mageau-Pétrin" userId="292681fbcdc3e57d" providerId="LiveId" clId="{9A83D733-34F8-438E-9324-DB93489819F9}" dt="2025-08-19T00:54:19.474" v="4279"/>
          <ac:spMkLst>
            <pc:docMk/>
            <pc:sldMk cId="2848373503" sldId="536"/>
            <ac:spMk id="3" creationId="{48D7A7F4-0E8D-D9CA-DABF-8F0C53FA2DF7}"/>
          </ac:spMkLst>
        </pc:spChg>
      </pc:sldChg>
      <pc:sldChg chg="addSp modSp add mod">
        <pc:chgData name="Alexandre Mageau-Pétrin" userId="292681fbcdc3e57d" providerId="LiveId" clId="{9A83D733-34F8-438E-9324-DB93489819F9}" dt="2025-08-19T17:38:17.511" v="5588" actId="20577"/>
        <pc:sldMkLst>
          <pc:docMk/>
          <pc:sldMk cId="3321723282" sldId="537"/>
        </pc:sldMkLst>
        <pc:spChg chg="mod">
          <ac:chgData name="Alexandre Mageau-Pétrin" userId="292681fbcdc3e57d" providerId="LiveId" clId="{9A83D733-34F8-438E-9324-DB93489819F9}" dt="2025-08-19T00:40:41.381" v="3616"/>
          <ac:spMkLst>
            <pc:docMk/>
            <pc:sldMk cId="3321723282" sldId="537"/>
            <ac:spMk id="2" creationId="{8000408E-A246-EE9E-5328-2EA4043557A8}"/>
          </ac:spMkLst>
        </pc:spChg>
        <pc:spChg chg="mod">
          <ac:chgData name="Alexandre Mageau-Pétrin" userId="292681fbcdc3e57d" providerId="LiveId" clId="{9A83D733-34F8-438E-9324-DB93489819F9}" dt="2025-08-19T17:38:17.511" v="5588" actId="20577"/>
          <ac:spMkLst>
            <pc:docMk/>
            <pc:sldMk cId="3321723282" sldId="537"/>
            <ac:spMk id="3" creationId="{78A52DD9-07CD-4DA5-2C51-C661D1F59DBA}"/>
          </ac:spMkLst>
        </pc:spChg>
        <pc:picChg chg="add mod">
          <ac:chgData name="Alexandre Mageau-Pétrin" userId="292681fbcdc3e57d" providerId="LiveId" clId="{9A83D733-34F8-438E-9324-DB93489819F9}" dt="2025-08-19T00:33:07.234" v="2872" actId="1076"/>
          <ac:picMkLst>
            <pc:docMk/>
            <pc:sldMk cId="3321723282" sldId="537"/>
            <ac:picMk id="5" creationId="{02162240-9C66-3402-5957-72BE0E339531}"/>
          </ac:picMkLst>
        </pc:picChg>
        <pc:picChg chg="add mod">
          <ac:chgData name="Alexandre Mageau-Pétrin" userId="292681fbcdc3e57d" providerId="LiveId" clId="{9A83D733-34F8-438E-9324-DB93489819F9}" dt="2025-08-19T00:33:20.080" v="2875" actId="1076"/>
          <ac:picMkLst>
            <pc:docMk/>
            <pc:sldMk cId="3321723282" sldId="537"/>
            <ac:picMk id="7" creationId="{B940F05E-07A6-C2AB-F21E-2FB67CAF9DA4}"/>
          </ac:picMkLst>
        </pc:picChg>
      </pc:sldChg>
      <pc:sldChg chg="modSp new mod">
        <pc:chgData name="Alexandre Mageau-Pétrin" userId="292681fbcdc3e57d" providerId="LiveId" clId="{9A83D733-34F8-438E-9324-DB93489819F9}" dt="2025-08-19T00:40:41.381" v="3616"/>
        <pc:sldMkLst>
          <pc:docMk/>
          <pc:sldMk cId="1451684447" sldId="538"/>
        </pc:sldMkLst>
        <pc:spChg chg="mod">
          <ac:chgData name="Alexandre Mageau-Pétrin" userId="292681fbcdc3e57d" providerId="LiveId" clId="{9A83D733-34F8-438E-9324-DB93489819F9}" dt="2025-08-19T00:40:41.381" v="3616"/>
          <ac:spMkLst>
            <pc:docMk/>
            <pc:sldMk cId="1451684447" sldId="538"/>
            <ac:spMk id="2" creationId="{06DDF2FF-8B76-904D-B799-81B74F4F8E6D}"/>
          </ac:spMkLst>
        </pc:spChg>
        <pc:spChg chg="mod">
          <ac:chgData name="Alexandre Mageau-Pétrin" userId="292681fbcdc3e57d" providerId="LiveId" clId="{9A83D733-34F8-438E-9324-DB93489819F9}" dt="2025-08-19T00:40:41.381" v="3616"/>
          <ac:spMkLst>
            <pc:docMk/>
            <pc:sldMk cId="1451684447" sldId="538"/>
            <ac:spMk id="3" creationId="{B49296B2-D77B-796E-5635-31D5DA35EEBF}"/>
          </ac:spMkLst>
        </pc:spChg>
      </pc:sldChg>
      <pc:sldChg chg="add del">
        <pc:chgData name="Alexandre Mageau-Pétrin" userId="292681fbcdc3e57d" providerId="LiveId" clId="{9A83D733-34F8-438E-9324-DB93489819F9}" dt="2025-08-19T17:33:48.071" v="5371" actId="47"/>
        <pc:sldMkLst>
          <pc:docMk/>
          <pc:sldMk cId="860781852" sldId="539"/>
        </pc:sldMkLst>
      </pc:sldChg>
      <pc:sldChg chg="addSp delSp modSp new mod">
        <pc:chgData name="Alexandre Mageau-Pétrin" userId="292681fbcdc3e57d" providerId="LiveId" clId="{9A83D733-34F8-438E-9324-DB93489819F9}" dt="2025-08-19T17:35:44.960" v="5383" actId="20577"/>
        <pc:sldMkLst>
          <pc:docMk/>
          <pc:sldMk cId="764588769" sldId="540"/>
        </pc:sldMkLst>
        <pc:spChg chg="mod">
          <ac:chgData name="Alexandre Mageau-Pétrin" userId="292681fbcdc3e57d" providerId="LiveId" clId="{9A83D733-34F8-438E-9324-DB93489819F9}" dt="2025-08-19T17:33:40.606" v="5369"/>
          <ac:spMkLst>
            <pc:docMk/>
            <pc:sldMk cId="764588769" sldId="540"/>
            <ac:spMk id="2" creationId="{9579C0BC-8FE1-8DE0-5460-E063660B43AD}"/>
          </ac:spMkLst>
        </pc:spChg>
        <pc:spChg chg="del">
          <ac:chgData name="Alexandre Mageau-Pétrin" userId="292681fbcdc3e57d" providerId="LiveId" clId="{9A83D733-34F8-438E-9324-DB93489819F9}" dt="2025-08-19T17:25:31.407" v="4557" actId="478"/>
          <ac:spMkLst>
            <pc:docMk/>
            <pc:sldMk cId="764588769" sldId="540"/>
            <ac:spMk id="3" creationId="{BB65C568-AB3B-9F0A-5EB4-227AE3BE670A}"/>
          </ac:spMkLst>
        </pc:spChg>
        <pc:spChg chg="add mod">
          <ac:chgData name="Alexandre Mageau-Pétrin" userId="292681fbcdc3e57d" providerId="LiveId" clId="{9A83D733-34F8-438E-9324-DB93489819F9}" dt="2025-08-19T17:27:45.693" v="4693" actId="1076"/>
          <ac:spMkLst>
            <pc:docMk/>
            <pc:sldMk cId="764588769" sldId="540"/>
            <ac:spMk id="6" creationId="{329DAA0C-81CB-2528-26A3-9ABCD26EFC4E}"/>
          </ac:spMkLst>
        </pc:spChg>
        <pc:graphicFrameChg chg="add del mod modGraphic">
          <ac:chgData name="Alexandre Mageau-Pétrin" userId="292681fbcdc3e57d" providerId="LiveId" clId="{9A83D733-34F8-438E-9324-DB93489819F9}" dt="2025-08-19T17:26:03.279" v="4581" actId="478"/>
          <ac:graphicFrameMkLst>
            <pc:docMk/>
            <pc:sldMk cId="764588769" sldId="540"/>
            <ac:graphicFrameMk id="4" creationId="{03F3148E-C932-427C-6AD9-51966A860E6B}"/>
          </ac:graphicFrameMkLst>
        </pc:graphicFrameChg>
        <pc:graphicFrameChg chg="add mod modGraphic">
          <ac:chgData name="Alexandre Mageau-Pétrin" userId="292681fbcdc3e57d" providerId="LiveId" clId="{9A83D733-34F8-438E-9324-DB93489819F9}" dt="2025-08-19T17:35:44.960" v="5383" actId="20577"/>
          <ac:graphicFrameMkLst>
            <pc:docMk/>
            <pc:sldMk cId="764588769" sldId="540"/>
            <ac:graphicFrameMk id="5" creationId="{75E584B6-940A-E653-50C3-8539949B91F9}"/>
          </ac:graphicFrameMkLst>
        </pc:graphicFrameChg>
      </pc:sldChg>
      <pc:sldChg chg="addSp delSp modSp new mod">
        <pc:chgData name="Alexandre Mageau-Pétrin" userId="292681fbcdc3e57d" providerId="LiveId" clId="{9A83D733-34F8-438E-9324-DB93489819F9}" dt="2025-08-19T17:36:25.183" v="5391" actId="14100"/>
        <pc:sldMkLst>
          <pc:docMk/>
          <pc:sldMk cId="2326207119" sldId="541"/>
        </pc:sldMkLst>
        <pc:spChg chg="mod">
          <ac:chgData name="Alexandre Mageau-Pétrin" userId="292681fbcdc3e57d" providerId="LiveId" clId="{9A83D733-34F8-438E-9324-DB93489819F9}" dt="2025-08-19T17:33:52.477" v="5380" actId="20577"/>
          <ac:spMkLst>
            <pc:docMk/>
            <pc:sldMk cId="2326207119" sldId="541"/>
            <ac:spMk id="2" creationId="{E4BA077E-8D0F-06A9-2844-27688A887995}"/>
          </ac:spMkLst>
        </pc:spChg>
        <pc:spChg chg="del">
          <ac:chgData name="Alexandre Mageau-Pétrin" userId="292681fbcdc3e57d" providerId="LiveId" clId="{9A83D733-34F8-438E-9324-DB93489819F9}" dt="2025-08-19T17:35:58.821" v="5384" actId="478"/>
          <ac:spMkLst>
            <pc:docMk/>
            <pc:sldMk cId="2326207119" sldId="541"/>
            <ac:spMk id="3" creationId="{30ABCDA9-70D1-BE51-8E3D-AC300DF4B98A}"/>
          </ac:spMkLst>
        </pc:spChg>
        <pc:picChg chg="add mod">
          <ac:chgData name="Alexandre Mageau-Pétrin" userId="292681fbcdc3e57d" providerId="LiveId" clId="{9A83D733-34F8-438E-9324-DB93489819F9}" dt="2025-08-19T17:36:12.843" v="5387" actId="14100"/>
          <ac:picMkLst>
            <pc:docMk/>
            <pc:sldMk cId="2326207119" sldId="541"/>
            <ac:picMk id="5" creationId="{4070760D-EE68-A86E-46C6-22640E51ABEC}"/>
          </ac:picMkLst>
        </pc:picChg>
        <pc:picChg chg="add mod">
          <ac:chgData name="Alexandre Mageau-Pétrin" userId="292681fbcdc3e57d" providerId="LiveId" clId="{9A83D733-34F8-438E-9324-DB93489819F9}" dt="2025-08-19T17:36:25.183" v="5391" actId="14100"/>
          <ac:picMkLst>
            <pc:docMk/>
            <pc:sldMk cId="2326207119" sldId="541"/>
            <ac:picMk id="7" creationId="{D64B334B-0100-2D22-E1F3-38783FAD2294}"/>
          </ac:picMkLst>
        </pc:picChg>
      </pc:sldChg>
      <pc:sldChg chg="modSp new mod">
        <pc:chgData name="Alexandre Mageau-Pétrin" userId="292681fbcdc3e57d" providerId="LiveId" clId="{9A83D733-34F8-438E-9324-DB93489819F9}" dt="2025-08-19T17:38:26.503" v="5591" actId="20577"/>
        <pc:sldMkLst>
          <pc:docMk/>
          <pc:sldMk cId="1096669204" sldId="542"/>
        </pc:sldMkLst>
        <pc:spChg chg="mod">
          <ac:chgData name="Alexandre Mageau-Pétrin" userId="292681fbcdc3e57d" providerId="LiveId" clId="{9A83D733-34F8-438E-9324-DB93489819F9}" dt="2025-08-19T17:36:52.643" v="5415" actId="20577"/>
          <ac:spMkLst>
            <pc:docMk/>
            <pc:sldMk cId="1096669204" sldId="542"/>
            <ac:spMk id="2" creationId="{A4F4E750-C18A-B929-8A72-9C6C144DEA33}"/>
          </ac:spMkLst>
        </pc:spChg>
        <pc:spChg chg="mod">
          <ac:chgData name="Alexandre Mageau-Pétrin" userId="292681fbcdc3e57d" providerId="LiveId" clId="{9A83D733-34F8-438E-9324-DB93489819F9}" dt="2025-08-19T17:38:26.503" v="5591" actId="20577"/>
          <ac:spMkLst>
            <pc:docMk/>
            <pc:sldMk cId="1096669204" sldId="542"/>
            <ac:spMk id="3" creationId="{3333D3E2-19E6-C931-DE1E-F6E8F7148ECE}"/>
          </ac:spMkLst>
        </pc:spChg>
      </pc:sldChg>
      <pc:sldMasterChg chg="del delSldLayout">
        <pc:chgData name="Alexandre Mageau-Pétrin" userId="292681fbcdc3e57d" providerId="LiveId" clId="{9A83D733-34F8-438E-9324-DB93489819F9}" dt="2025-08-19T17:33:48.071" v="5371" actId="47"/>
        <pc:sldMasterMkLst>
          <pc:docMk/>
          <pc:sldMasterMk cId="1683651083" sldId="2147483696"/>
        </pc:sldMasterMkLst>
        <pc:sldLayoutChg chg="del">
          <pc:chgData name="Alexandre Mageau-Pétrin" userId="292681fbcdc3e57d" providerId="LiveId" clId="{9A83D733-34F8-438E-9324-DB93489819F9}" dt="2025-08-19T17:33:48.071" v="5371" actId="47"/>
          <pc:sldLayoutMkLst>
            <pc:docMk/>
            <pc:sldMasterMk cId="1683651083" sldId="2147483696"/>
            <pc:sldLayoutMk cId="2403222259" sldId="2147483697"/>
          </pc:sldLayoutMkLst>
        </pc:sldLayoutChg>
        <pc:sldLayoutChg chg="del">
          <pc:chgData name="Alexandre Mageau-Pétrin" userId="292681fbcdc3e57d" providerId="LiveId" clId="{9A83D733-34F8-438E-9324-DB93489819F9}" dt="2025-08-19T17:33:48.071" v="5371" actId="47"/>
          <pc:sldLayoutMkLst>
            <pc:docMk/>
            <pc:sldMasterMk cId="1683651083" sldId="2147483696"/>
            <pc:sldLayoutMk cId="3446919985" sldId="2147483698"/>
          </pc:sldLayoutMkLst>
        </pc:sldLayoutChg>
        <pc:sldLayoutChg chg="del">
          <pc:chgData name="Alexandre Mageau-Pétrin" userId="292681fbcdc3e57d" providerId="LiveId" clId="{9A83D733-34F8-438E-9324-DB93489819F9}" dt="2025-08-19T17:33:48.071" v="5371" actId="47"/>
          <pc:sldLayoutMkLst>
            <pc:docMk/>
            <pc:sldMasterMk cId="1683651083" sldId="2147483696"/>
            <pc:sldLayoutMk cId="3521198372" sldId="2147483699"/>
          </pc:sldLayoutMkLst>
        </pc:sldLayoutChg>
        <pc:sldLayoutChg chg="del">
          <pc:chgData name="Alexandre Mageau-Pétrin" userId="292681fbcdc3e57d" providerId="LiveId" clId="{9A83D733-34F8-438E-9324-DB93489819F9}" dt="2025-08-19T17:33:48.071" v="5371" actId="47"/>
          <pc:sldLayoutMkLst>
            <pc:docMk/>
            <pc:sldMasterMk cId="1683651083" sldId="2147483696"/>
            <pc:sldLayoutMk cId="2862538557" sldId="2147483700"/>
          </pc:sldLayoutMkLst>
        </pc:sldLayoutChg>
        <pc:sldLayoutChg chg="del">
          <pc:chgData name="Alexandre Mageau-Pétrin" userId="292681fbcdc3e57d" providerId="LiveId" clId="{9A83D733-34F8-438E-9324-DB93489819F9}" dt="2025-08-19T17:33:48.071" v="5371" actId="47"/>
          <pc:sldLayoutMkLst>
            <pc:docMk/>
            <pc:sldMasterMk cId="1683651083" sldId="2147483696"/>
            <pc:sldLayoutMk cId="1254975010" sldId="2147483701"/>
          </pc:sldLayoutMkLst>
        </pc:sldLayoutChg>
        <pc:sldLayoutChg chg="del">
          <pc:chgData name="Alexandre Mageau-Pétrin" userId="292681fbcdc3e57d" providerId="LiveId" clId="{9A83D733-34F8-438E-9324-DB93489819F9}" dt="2025-08-19T17:33:48.071" v="5371" actId="47"/>
          <pc:sldLayoutMkLst>
            <pc:docMk/>
            <pc:sldMasterMk cId="1683651083" sldId="2147483696"/>
            <pc:sldLayoutMk cId="3001291252" sldId="2147483702"/>
          </pc:sldLayoutMkLst>
        </pc:sldLayoutChg>
        <pc:sldLayoutChg chg="del">
          <pc:chgData name="Alexandre Mageau-Pétrin" userId="292681fbcdc3e57d" providerId="LiveId" clId="{9A83D733-34F8-438E-9324-DB93489819F9}" dt="2025-08-19T17:33:48.071" v="5371" actId="47"/>
          <pc:sldLayoutMkLst>
            <pc:docMk/>
            <pc:sldMasterMk cId="1683651083" sldId="2147483696"/>
            <pc:sldLayoutMk cId="2669081624" sldId="2147483703"/>
          </pc:sldLayoutMkLst>
        </pc:sldLayoutChg>
        <pc:sldLayoutChg chg="del">
          <pc:chgData name="Alexandre Mageau-Pétrin" userId="292681fbcdc3e57d" providerId="LiveId" clId="{9A83D733-34F8-438E-9324-DB93489819F9}" dt="2025-08-19T17:33:48.071" v="5371" actId="47"/>
          <pc:sldLayoutMkLst>
            <pc:docMk/>
            <pc:sldMasterMk cId="1683651083" sldId="2147483696"/>
            <pc:sldLayoutMk cId="3444908381" sldId="2147483704"/>
          </pc:sldLayoutMkLst>
        </pc:sldLayoutChg>
        <pc:sldLayoutChg chg="del">
          <pc:chgData name="Alexandre Mageau-Pétrin" userId="292681fbcdc3e57d" providerId="LiveId" clId="{9A83D733-34F8-438E-9324-DB93489819F9}" dt="2025-08-19T17:33:48.071" v="5371" actId="47"/>
          <pc:sldLayoutMkLst>
            <pc:docMk/>
            <pc:sldMasterMk cId="1683651083" sldId="2147483696"/>
            <pc:sldLayoutMk cId="1138283056" sldId="2147483705"/>
          </pc:sldLayoutMkLst>
        </pc:sldLayoutChg>
        <pc:sldLayoutChg chg="del">
          <pc:chgData name="Alexandre Mageau-Pétrin" userId="292681fbcdc3e57d" providerId="LiveId" clId="{9A83D733-34F8-438E-9324-DB93489819F9}" dt="2025-08-19T17:33:48.071" v="5371" actId="47"/>
          <pc:sldLayoutMkLst>
            <pc:docMk/>
            <pc:sldMasterMk cId="1683651083" sldId="2147483696"/>
            <pc:sldLayoutMk cId="3729270124" sldId="2147483706"/>
          </pc:sldLayoutMkLst>
        </pc:sldLayoutChg>
        <pc:sldLayoutChg chg="del">
          <pc:chgData name="Alexandre Mageau-Pétrin" userId="292681fbcdc3e57d" providerId="LiveId" clId="{9A83D733-34F8-438E-9324-DB93489819F9}" dt="2025-08-19T17:33:48.071" v="5371" actId="47"/>
          <pc:sldLayoutMkLst>
            <pc:docMk/>
            <pc:sldMasterMk cId="1683651083" sldId="2147483696"/>
            <pc:sldLayoutMk cId="183145710" sldId="2147483707"/>
          </pc:sldLayoutMkLst>
        </pc:sldLayoutChg>
        <pc:sldLayoutChg chg="del">
          <pc:chgData name="Alexandre Mageau-Pétrin" userId="292681fbcdc3e57d" providerId="LiveId" clId="{9A83D733-34F8-438E-9324-DB93489819F9}" dt="2025-08-19T17:33:48.071" v="5371" actId="47"/>
          <pc:sldLayoutMkLst>
            <pc:docMk/>
            <pc:sldMasterMk cId="1683651083" sldId="2147483696"/>
            <pc:sldLayoutMk cId="1611909154" sldId="2147483708"/>
          </pc:sldLayoutMkLst>
        </pc:sldLayoutChg>
        <pc:sldLayoutChg chg="del">
          <pc:chgData name="Alexandre Mageau-Pétrin" userId="292681fbcdc3e57d" providerId="LiveId" clId="{9A83D733-34F8-438E-9324-DB93489819F9}" dt="2025-08-19T17:33:48.071" v="5371" actId="47"/>
          <pc:sldLayoutMkLst>
            <pc:docMk/>
            <pc:sldMasterMk cId="1683651083" sldId="2147483696"/>
            <pc:sldLayoutMk cId="1500586844" sldId="2147483709"/>
          </pc:sldLayoutMkLst>
        </pc:sldLayoutChg>
        <pc:sldLayoutChg chg="del">
          <pc:chgData name="Alexandre Mageau-Pétrin" userId="292681fbcdc3e57d" providerId="LiveId" clId="{9A83D733-34F8-438E-9324-DB93489819F9}" dt="2025-08-19T17:33:48.071" v="5371" actId="47"/>
          <pc:sldLayoutMkLst>
            <pc:docMk/>
            <pc:sldMasterMk cId="1683651083" sldId="2147483696"/>
            <pc:sldLayoutMk cId="2826669932" sldId="2147483710"/>
          </pc:sldLayoutMkLst>
        </pc:sldLayoutChg>
        <pc:sldLayoutChg chg="del">
          <pc:chgData name="Alexandre Mageau-Pétrin" userId="292681fbcdc3e57d" providerId="LiveId" clId="{9A83D733-34F8-438E-9324-DB93489819F9}" dt="2025-08-19T17:33:48.071" v="5371" actId="47"/>
          <pc:sldLayoutMkLst>
            <pc:docMk/>
            <pc:sldMasterMk cId="1683651083" sldId="2147483696"/>
            <pc:sldLayoutMk cId="2534847313" sldId="2147483711"/>
          </pc:sldLayoutMkLst>
        </pc:sldLayoutChg>
        <pc:sldLayoutChg chg="del">
          <pc:chgData name="Alexandre Mageau-Pétrin" userId="292681fbcdc3e57d" providerId="LiveId" clId="{9A83D733-34F8-438E-9324-DB93489819F9}" dt="2025-08-19T17:33:48.071" v="5371" actId="47"/>
          <pc:sldLayoutMkLst>
            <pc:docMk/>
            <pc:sldMasterMk cId="1683651083" sldId="2147483696"/>
            <pc:sldLayoutMk cId="507814336" sldId="2147483712"/>
          </pc:sldLayoutMkLst>
        </pc:sldLayoutChg>
        <pc:sldLayoutChg chg="del">
          <pc:chgData name="Alexandre Mageau-Pétrin" userId="292681fbcdc3e57d" providerId="LiveId" clId="{9A83D733-34F8-438E-9324-DB93489819F9}" dt="2025-08-19T17:33:48.071" v="5371" actId="47"/>
          <pc:sldLayoutMkLst>
            <pc:docMk/>
            <pc:sldMasterMk cId="1683651083" sldId="2147483696"/>
            <pc:sldLayoutMk cId="255488899" sldId="2147483713"/>
          </pc:sldLayoutMkLst>
        </pc:sldLayoutChg>
      </pc:sldMaster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EA1AE50-02B9-4E04-900B-C4B1991F9536}" type="datetimeFigureOut">
              <a:rPr lang="en-CA" smtClean="0"/>
              <a:t>2026-06-29</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55B9FE28-7C32-4E9E-ACB2-4326AE2A36BB}" type="slidenum">
              <a:rPr lang="en-CA" smtClean="0"/>
              <a:t>‹#›</a:t>
            </a:fld>
            <a:endParaRPr lang="en-CA"/>
          </a:p>
        </p:txBody>
      </p:sp>
    </p:spTree>
    <p:extLst>
      <p:ext uri="{BB962C8B-B14F-4D97-AF65-F5344CB8AC3E}">
        <p14:creationId xmlns:p14="http://schemas.microsoft.com/office/powerpoint/2010/main" val="6696339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3EA1AE50-02B9-4E04-900B-C4B1991F9536}" type="datetimeFigureOut">
              <a:rPr lang="en-CA" smtClean="0"/>
              <a:t>2026-06-29</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55B9FE28-7C32-4E9E-ACB2-4326AE2A36BB}" type="slidenum">
              <a:rPr lang="en-CA" smtClean="0"/>
              <a:t>‹#›</a:t>
            </a:fld>
            <a:endParaRPr lang="en-CA"/>
          </a:p>
        </p:txBody>
      </p:sp>
    </p:spTree>
    <p:extLst>
      <p:ext uri="{BB962C8B-B14F-4D97-AF65-F5344CB8AC3E}">
        <p14:creationId xmlns:p14="http://schemas.microsoft.com/office/powerpoint/2010/main" val="2917293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3EA1AE50-02B9-4E04-900B-C4B1991F9536}" type="datetimeFigureOut">
              <a:rPr lang="en-CA" smtClean="0"/>
              <a:t>2026-06-29</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55B9FE28-7C32-4E9E-ACB2-4326AE2A36BB}" type="slidenum">
              <a:rPr lang="en-CA" smtClean="0"/>
              <a:t>‹#›</a:t>
            </a:fld>
            <a:endParaRPr lang="en-CA"/>
          </a:p>
        </p:txBody>
      </p:sp>
    </p:spTree>
    <p:extLst>
      <p:ext uri="{BB962C8B-B14F-4D97-AF65-F5344CB8AC3E}">
        <p14:creationId xmlns:p14="http://schemas.microsoft.com/office/powerpoint/2010/main" val="2608406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4" name="Text Placeholder 3"/>
          <p:cNvSpPr>
            <a:spLocks noGrp="1"/>
          </p:cNvSpPr>
          <p:nvPr>
            <p:ph type="body" sz="half" idx="13"/>
          </p:nvPr>
        </p:nvSpPr>
        <p:spPr>
          <a:xfrm>
            <a:off x="1930400" y="3771174"/>
            <a:ext cx="7279649"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3EA1AE50-02B9-4E04-900B-C4B1991F9536}" type="datetimeFigureOut">
              <a:rPr lang="en-CA" smtClean="0"/>
              <a:t>2026-06-29</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55B9FE28-7C32-4E9E-ACB2-4326AE2A36BB}" type="slidenum">
              <a:rPr lang="en-CA" smtClean="0"/>
              <a:t>‹#›</a:t>
            </a:fld>
            <a:endParaRPr lang="en-CA"/>
          </a:p>
        </p:txBody>
      </p:sp>
      <p:sp>
        <p:nvSpPr>
          <p:cNvPr id="9" name="TextBox 8"/>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
        <p:nvSpPr>
          <p:cNvPr id="13" name="TextBox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17059640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EA1AE50-02B9-4E04-900B-C4B1991F9536}" type="datetimeFigureOut">
              <a:rPr lang="en-CA" smtClean="0"/>
              <a:t>2026-06-29</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55B9FE28-7C32-4E9E-ACB2-4326AE2A36BB}" type="slidenum">
              <a:rPr lang="en-CA" smtClean="0"/>
              <a:t>‹#›</a:t>
            </a:fld>
            <a:endParaRPr lang="en-CA"/>
          </a:p>
        </p:txBody>
      </p:sp>
    </p:spTree>
    <p:extLst>
      <p:ext uri="{BB962C8B-B14F-4D97-AF65-F5344CB8AC3E}">
        <p14:creationId xmlns:p14="http://schemas.microsoft.com/office/powerpoint/2010/main" val="25131926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3EA1AE50-02B9-4E04-900B-C4B1991F9536}" type="datetimeFigureOut">
              <a:rPr lang="en-CA" smtClean="0"/>
              <a:t>2026-06-29</a:t>
            </a:fld>
            <a:endParaRPr lang="en-CA"/>
          </a:p>
        </p:txBody>
      </p:sp>
      <p:sp>
        <p:nvSpPr>
          <p:cNvPr id="4"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55B9FE28-7C32-4E9E-ACB2-4326AE2A36BB}" type="slidenum">
              <a:rPr lang="en-CA" smtClean="0"/>
              <a:t>‹#›</a:t>
            </a:fld>
            <a:endParaRPr lang="en-CA"/>
          </a:p>
        </p:txBody>
      </p:sp>
    </p:spTree>
    <p:extLst>
      <p:ext uri="{BB962C8B-B14F-4D97-AF65-F5344CB8AC3E}">
        <p14:creationId xmlns:p14="http://schemas.microsoft.com/office/powerpoint/2010/main" val="7955246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3EA1AE50-02B9-4E04-900B-C4B1991F9536}" type="datetimeFigureOut">
              <a:rPr lang="en-CA" smtClean="0"/>
              <a:t>2026-06-29</a:t>
            </a:fld>
            <a:endParaRPr lang="en-CA"/>
          </a:p>
        </p:txBody>
      </p:sp>
      <p:sp>
        <p:nvSpPr>
          <p:cNvPr id="4"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55B9FE28-7C32-4E9E-ACB2-4326AE2A36BB}" type="slidenum">
              <a:rPr lang="en-CA" smtClean="0"/>
              <a:t>‹#›</a:t>
            </a:fld>
            <a:endParaRPr lang="en-CA"/>
          </a:p>
        </p:txBody>
      </p:sp>
    </p:spTree>
    <p:extLst>
      <p:ext uri="{BB962C8B-B14F-4D97-AF65-F5344CB8AC3E}">
        <p14:creationId xmlns:p14="http://schemas.microsoft.com/office/powerpoint/2010/main" val="79727467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EA1AE50-02B9-4E04-900B-C4B1991F9536}" type="datetimeFigureOut">
              <a:rPr lang="en-CA" smtClean="0"/>
              <a:t>2026-06-29</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55B9FE28-7C32-4E9E-ACB2-4326AE2A36BB}" type="slidenum">
              <a:rPr lang="en-CA" smtClean="0"/>
              <a:t>‹#›</a:t>
            </a:fld>
            <a:endParaRPr lang="en-CA"/>
          </a:p>
        </p:txBody>
      </p:sp>
    </p:spTree>
    <p:extLst>
      <p:ext uri="{BB962C8B-B14F-4D97-AF65-F5344CB8AC3E}">
        <p14:creationId xmlns:p14="http://schemas.microsoft.com/office/powerpoint/2010/main" val="179509828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EA1AE50-02B9-4E04-900B-C4B1991F9536}" type="datetimeFigureOut">
              <a:rPr lang="en-CA" smtClean="0"/>
              <a:t>2026-06-29</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55B9FE28-7C32-4E9E-ACB2-4326AE2A36BB}" type="slidenum">
              <a:rPr lang="en-CA" smtClean="0"/>
              <a:t>‹#›</a:t>
            </a:fld>
            <a:endParaRPr lang="en-CA"/>
          </a:p>
        </p:txBody>
      </p:sp>
    </p:spTree>
    <p:extLst>
      <p:ext uri="{BB962C8B-B14F-4D97-AF65-F5344CB8AC3E}">
        <p14:creationId xmlns:p14="http://schemas.microsoft.com/office/powerpoint/2010/main" val="1477132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EA1AE50-02B9-4E04-900B-C4B1991F9536}" type="datetimeFigureOut">
              <a:rPr lang="en-CA" smtClean="0"/>
              <a:t>2026-06-29</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55B9FE28-7C32-4E9E-ACB2-4326AE2A36BB}" type="slidenum">
              <a:rPr lang="en-CA" smtClean="0"/>
              <a:t>‹#›</a:t>
            </a:fld>
            <a:endParaRPr lang="en-CA"/>
          </a:p>
        </p:txBody>
      </p:sp>
    </p:spTree>
    <p:extLst>
      <p:ext uri="{BB962C8B-B14F-4D97-AF65-F5344CB8AC3E}">
        <p14:creationId xmlns:p14="http://schemas.microsoft.com/office/powerpoint/2010/main" val="31246266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EA1AE50-02B9-4E04-900B-C4B1991F9536}" type="datetimeFigureOut">
              <a:rPr lang="en-CA" smtClean="0"/>
              <a:t>2026-06-29</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55B9FE28-7C32-4E9E-ACB2-4326AE2A36BB}" type="slidenum">
              <a:rPr lang="en-CA" smtClean="0"/>
              <a:t>‹#›</a:t>
            </a:fld>
            <a:endParaRPr lang="en-CA"/>
          </a:p>
        </p:txBody>
      </p:sp>
    </p:spTree>
    <p:extLst>
      <p:ext uri="{BB962C8B-B14F-4D97-AF65-F5344CB8AC3E}">
        <p14:creationId xmlns:p14="http://schemas.microsoft.com/office/powerpoint/2010/main" val="39991619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EA1AE50-02B9-4E04-900B-C4B1991F9536}" type="datetimeFigureOut">
              <a:rPr lang="en-CA" smtClean="0"/>
              <a:t>2026-06-29</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55B9FE28-7C32-4E9E-ACB2-4326AE2A36BB}" type="slidenum">
              <a:rPr lang="en-CA" smtClean="0"/>
              <a:t>‹#›</a:t>
            </a:fld>
            <a:endParaRPr lang="en-CA"/>
          </a:p>
        </p:txBody>
      </p:sp>
    </p:spTree>
    <p:extLst>
      <p:ext uri="{BB962C8B-B14F-4D97-AF65-F5344CB8AC3E}">
        <p14:creationId xmlns:p14="http://schemas.microsoft.com/office/powerpoint/2010/main" val="1647729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EA1AE50-02B9-4E04-900B-C4B1991F9536}" type="datetimeFigureOut">
              <a:rPr lang="en-CA" smtClean="0"/>
              <a:t>2026-06-29</a:t>
            </a:fld>
            <a:endParaRPr lang="en-CA"/>
          </a:p>
        </p:txBody>
      </p:sp>
      <p:sp>
        <p:nvSpPr>
          <p:cNvPr id="8" name="Footer Placeholder 7"/>
          <p:cNvSpPr>
            <a:spLocks noGrp="1"/>
          </p:cNvSpPr>
          <p:nvPr>
            <p:ph type="ftr" sz="quarter" idx="11"/>
          </p:nvPr>
        </p:nvSpPr>
        <p:spPr/>
        <p:txBody>
          <a:bodyPr/>
          <a:lstStyle/>
          <a:p>
            <a:endParaRPr lang="en-CA"/>
          </a:p>
        </p:txBody>
      </p:sp>
      <p:sp>
        <p:nvSpPr>
          <p:cNvPr id="9" name="Slide Number Placeholder 8"/>
          <p:cNvSpPr>
            <a:spLocks noGrp="1"/>
          </p:cNvSpPr>
          <p:nvPr>
            <p:ph type="sldNum" sz="quarter" idx="12"/>
          </p:nvPr>
        </p:nvSpPr>
        <p:spPr/>
        <p:txBody>
          <a:bodyPr/>
          <a:lstStyle/>
          <a:p>
            <a:fld id="{55B9FE28-7C32-4E9E-ACB2-4326AE2A36BB}" type="slidenum">
              <a:rPr lang="en-CA" smtClean="0"/>
              <a:t>‹#›</a:t>
            </a:fld>
            <a:endParaRPr lang="en-CA"/>
          </a:p>
        </p:txBody>
      </p:sp>
    </p:spTree>
    <p:extLst>
      <p:ext uri="{BB962C8B-B14F-4D97-AF65-F5344CB8AC3E}">
        <p14:creationId xmlns:p14="http://schemas.microsoft.com/office/powerpoint/2010/main" val="22595942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3EA1AE50-02B9-4E04-900B-C4B1991F9536}" type="datetimeFigureOut">
              <a:rPr lang="en-CA" smtClean="0"/>
              <a:t>2026-06-29</a:t>
            </a:fld>
            <a:endParaRPr lang="en-CA"/>
          </a:p>
        </p:txBody>
      </p:sp>
      <p:sp>
        <p:nvSpPr>
          <p:cNvPr id="5" name="Footer Placeholder 3"/>
          <p:cNvSpPr>
            <a:spLocks noGrp="1"/>
          </p:cNvSpPr>
          <p:nvPr>
            <p:ph type="ftr" sz="quarter" idx="11"/>
          </p:nvPr>
        </p:nvSpPr>
        <p:spPr/>
        <p:txBody>
          <a:bodyPr/>
          <a:lstStyle/>
          <a:p>
            <a:endParaRPr lang="en-CA"/>
          </a:p>
        </p:txBody>
      </p:sp>
      <p:sp>
        <p:nvSpPr>
          <p:cNvPr id="6" name="Slide Number Placeholder 4"/>
          <p:cNvSpPr>
            <a:spLocks noGrp="1"/>
          </p:cNvSpPr>
          <p:nvPr>
            <p:ph type="sldNum" sz="quarter" idx="12"/>
          </p:nvPr>
        </p:nvSpPr>
        <p:spPr/>
        <p:txBody>
          <a:bodyPr/>
          <a:lstStyle/>
          <a:p>
            <a:fld id="{55B9FE28-7C32-4E9E-ACB2-4326AE2A36BB}" type="slidenum">
              <a:rPr lang="en-CA" smtClean="0"/>
              <a:t>‹#›</a:t>
            </a:fld>
            <a:endParaRPr lang="en-CA"/>
          </a:p>
        </p:txBody>
      </p:sp>
    </p:spTree>
    <p:extLst>
      <p:ext uri="{BB962C8B-B14F-4D97-AF65-F5344CB8AC3E}">
        <p14:creationId xmlns:p14="http://schemas.microsoft.com/office/powerpoint/2010/main" val="39408974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3EA1AE50-02B9-4E04-900B-C4B1991F9536}" type="datetimeFigureOut">
              <a:rPr lang="en-CA" smtClean="0"/>
              <a:t>2026-06-29</a:t>
            </a:fld>
            <a:endParaRPr lang="en-CA"/>
          </a:p>
        </p:txBody>
      </p:sp>
      <p:sp>
        <p:nvSpPr>
          <p:cNvPr id="5" name="Footer Placeholder 2"/>
          <p:cNvSpPr>
            <a:spLocks noGrp="1"/>
          </p:cNvSpPr>
          <p:nvPr>
            <p:ph type="ftr" sz="quarter" idx="11"/>
          </p:nvPr>
        </p:nvSpPr>
        <p:spPr/>
        <p:txBody>
          <a:bodyPr/>
          <a:lstStyle/>
          <a:p>
            <a:endParaRPr lang="en-CA"/>
          </a:p>
        </p:txBody>
      </p:sp>
      <p:sp>
        <p:nvSpPr>
          <p:cNvPr id="6" name="Slide Number Placeholder 3"/>
          <p:cNvSpPr>
            <a:spLocks noGrp="1"/>
          </p:cNvSpPr>
          <p:nvPr>
            <p:ph type="sldNum" sz="quarter" idx="12"/>
          </p:nvPr>
        </p:nvSpPr>
        <p:spPr/>
        <p:txBody>
          <a:bodyPr/>
          <a:lstStyle/>
          <a:p>
            <a:fld id="{55B9FE28-7C32-4E9E-ACB2-4326AE2A36BB}" type="slidenum">
              <a:rPr lang="en-CA" smtClean="0"/>
              <a:t>‹#›</a:t>
            </a:fld>
            <a:endParaRPr lang="en-CA"/>
          </a:p>
        </p:txBody>
      </p:sp>
    </p:spTree>
    <p:extLst>
      <p:ext uri="{BB962C8B-B14F-4D97-AF65-F5344CB8AC3E}">
        <p14:creationId xmlns:p14="http://schemas.microsoft.com/office/powerpoint/2010/main" val="20648877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4"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7" name="Date Placeholder 4"/>
          <p:cNvSpPr>
            <a:spLocks noGrp="1"/>
          </p:cNvSpPr>
          <p:nvPr>
            <p:ph type="dt" sz="half" idx="10"/>
          </p:nvPr>
        </p:nvSpPr>
        <p:spPr/>
        <p:txBody>
          <a:bodyPr/>
          <a:lstStyle/>
          <a:p>
            <a:fld id="{3EA1AE50-02B9-4E04-900B-C4B1991F9536}" type="datetimeFigureOut">
              <a:rPr lang="en-CA" smtClean="0"/>
              <a:t>2026-06-29</a:t>
            </a:fld>
            <a:endParaRPr lang="en-CA"/>
          </a:p>
        </p:txBody>
      </p:sp>
      <p:sp>
        <p:nvSpPr>
          <p:cNvPr id="5" name="Footer Placeholder 5"/>
          <p:cNvSpPr>
            <a:spLocks noGrp="1"/>
          </p:cNvSpPr>
          <p:nvPr>
            <p:ph type="ftr" sz="quarter" idx="11"/>
          </p:nvPr>
        </p:nvSpPr>
        <p:spPr/>
        <p:txBody>
          <a:bodyPr/>
          <a:lstStyle/>
          <a:p>
            <a:endParaRPr lang="en-CA"/>
          </a:p>
        </p:txBody>
      </p:sp>
      <p:sp>
        <p:nvSpPr>
          <p:cNvPr id="6" name="Slide Number Placeholder 6"/>
          <p:cNvSpPr>
            <a:spLocks noGrp="1"/>
          </p:cNvSpPr>
          <p:nvPr>
            <p:ph type="sldNum" sz="quarter" idx="12"/>
          </p:nvPr>
        </p:nvSpPr>
        <p:spPr/>
        <p:txBody>
          <a:bodyPr/>
          <a:lstStyle/>
          <a:p>
            <a:fld id="{55B9FE28-7C32-4E9E-ACB2-4326AE2A36BB}" type="slidenum">
              <a:rPr lang="en-CA" smtClean="0"/>
              <a:t>‹#›</a:t>
            </a:fld>
            <a:endParaRPr lang="en-CA"/>
          </a:p>
        </p:txBody>
      </p:sp>
    </p:spTree>
    <p:extLst>
      <p:ext uri="{BB962C8B-B14F-4D97-AF65-F5344CB8AC3E}">
        <p14:creationId xmlns:p14="http://schemas.microsoft.com/office/powerpoint/2010/main" val="33183224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3EA1AE50-02B9-4E04-900B-C4B1991F9536}" type="datetimeFigureOut">
              <a:rPr lang="en-CA" smtClean="0"/>
              <a:t>2026-06-29</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55B9FE28-7C32-4E9E-ACB2-4326AE2A36BB}" type="slidenum">
              <a:rPr lang="en-CA" smtClean="0"/>
              <a:t>‹#›</a:t>
            </a:fld>
            <a:endParaRPr lang="en-CA"/>
          </a:p>
        </p:txBody>
      </p:sp>
    </p:spTree>
    <p:extLst>
      <p:ext uri="{BB962C8B-B14F-4D97-AF65-F5344CB8AC3E}">
        <p14:creationId xmlns:p14="http://schemas.microsoft.com/office/powerpoint/2010/main" val="16590582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3EA1AE50-02B9-4E04-900B-C4B1991F9536}" type="datetimeFigureOut">
              <a:rPr lang="en-CA" smtClean="0"/>
              <a:t>2026-06-29</a:t>
            </a:fld>
            <a:endParaRPr lang="en-CA"/>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CA"/>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55B9FE28-7C32-4E9E-ACB2-4326AE2A36BB}" type="slidenum">
              <a:rPr lang="en-CA" smtClean="0"/>
              <a:t>‹#›</a:t>
            </a:fld>
            <a:endParaRPr lang="en-CA"/>
          </a:p>
        </p:txBody>
      </p:sp>
    </p:spTree>
    <p:extLst>
      <p:ext uri="{BB962C8B-B14F-4D97-AF65-F5344CB8AC3E}">
        <p14:creationId xmlns:p14="http://schemas.microsoft.com/office/powerpoint/2010/main" val="878897687"/>
      </p:ext>
    </p:extLst>
  </p:cSld>
  <p:clrMap bg1="dk1" tx1="lt1" bg2="dk2" tx2="lt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3" Type="http://schemas.openxmlformats.org/officeDocument/2006/relationships/tags" Target="../tags/tag18.xml"/><Relationship Id="rId2" Type="http://schemas.openxmlformats.org/officeDocument/2006/relationships/tags" Target="../tags/tag17.xml"/><Relationship Id="rId1" Type="http://schemas.openxmlformats.org/officeDocument/2006/relationships/tags" Target="../tags/tag16.xml"/><Relationship Id="rId6" Type="http://schemas.openxmlformats.org/officeDocument/2006/relationships/image" Target="../media/image8.png"/><Relationship Id="rId5" Type="http://schemas.openxmlformats.org/officeDocument/2006/relationships/hyperlink" Target="https://www.php.net/manual/en/function.date.php" TargetMode="External"/><Relationship Id="rId4"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0.xml"/><Relationship Id="rId1" Type="http://schemas.openxmlformats.org/officeDocument/2006/relationships/tags" Target="../tags/tag19.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2.xml"/><Relationship Id="rId1" Type="http://schemas.openxmlformats.org/officeDocument/2006/relationships/tags" Target="../tags/tag21.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5.xml"/><Relationship Id="rId1" Type="http://schemas.openxmlformats.org/officeDocument/2006/relationships/tags" Target="../tags/tag24.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7.xml"/><Relationship Id="rId1" Type="http://schemas.openxmlformats.org/officeDocument/2006/relationships/tags" Target="../tags/tag26.xml"/><Relationship Id="rId4" Type="http://schemas.openxmlformats.org/officeDocument/2006/relationships/hyperlink" Target="https://www.w3schools.com/php/php_ref_string.asp" TargetMode="Externa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8.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0.xml"/><Relationship Id="rId1" Type="http://schemas.openxmlformats.org/officeDocument/2006/relationships/tags" Target="../tags/tag29.xml"/></Relationships>
</file>

<file path=ppt/slides/_rels/slide18.xml.rels><?xml version="1.0" encoding="UTF-8" standalone="yes"?>
<Relationships xmlns="http://schemas.openxmlformats.org/package/2006/relationships"><Relationship Id="rId3" Type="http://schemas.openxmlformats.org/officeDocument/2006/relationships/tags" Target="../tags/tag33.xml"/><Relationship Id="rId7" Type="http://schemas.openxmlformats.org/officeDocument/2006/relationships/image" Target="../media/image10.png"/><Relationship Id="rId2" Type="http://schemas.openxmlformats.org/officeDocument/2006/relationships/tags" Target="../tags/tag32.xml"/><Relationship Id="rId1" Type="http://schemas.openxmlformats.org/officeDocument/2006/relationships/tags" Target="../tags/tag31.xml"/><Relationship Id="rId6" Type="http://schemas.openxmlformats.org/officeDocument/2006/relationships/image" Target="../media/image9.png"/><Relationship Id="rId5" Type="http://schemas.openxmlformats.org/officeDocument/2006/relationships/slideLayout" Target="../slideLayouts/slideLayout2.xml"/><Relationship Id="rId4" Type="http://schemas.openxmlformats.org/officeDocument/2006/relationships/tags" Target="../tags/tag34.xml"/></Relationships>
</file>

<file path=ppt/slides/_rels/slide19.xml.rels><?xml version="1.0" encoding="UTF-8" standalone="yes"?>
<Relationships xmlns="http://schemas.openxmlformats.org/package/2006/relationships"><Relationship Id="rId3" Type="http://schemas.openxmlformats.org/officeDocument/2006/relationships/tags" Target="../tags/tag37.xml"/><Relationship Id="rId7" Type="http://schemas.openxmlformats.org/officeDocument/2006/relationships/image" Target="../media/image12.png"/><Relationship Id="rId2" Type="http://schemas.openxmlformats.org/officeDocument/2006/relationships/tags" Target="../tags/tag36.xml"/><Relationship Id="rId1" Type="http://schemas.openxmlformats.org/officeDocument/2006/relationships/tags" Target="../tags/tag35.xml"/><Relationship Id="rId6" Type="http://schemas.openxmlformats.org/officeDocument/2006/relationships/image" Target="../media/image11.png"/><Relationship Id="rId5" Type="http://schemas.openxmlformats.org/officeDocument/2006/relationships/slideLayout" Target="../slideLayouts/slideLayout2.xml"/><Relationship Id="rId4" Type="http://schemas.openxmlformats.org/officeDocument/2006/relationships/tags" Target="../tags/tag38.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20.xml.rels><?xml version="1.0" encoding="UTF-8" standalone="yes"?>
<Relationships xmlns="http://schemas.openxmlformats.org/package/2006/relationships"><Relationship Id="rId3" Type="http://schemas.openxmlformats.org/officeDocument/2006/relationships/tags" Target="../tags/tag41.xml"/><Relationship Id="rId7" Type="http://schemas.openxmlformats.org/officeDocument/2006/relationships/image" Target="../media/image14.png"/><Relationship Id="rId2" Type="http://schemas.openxmlformats.org/officeDocument/2006/relationships/tags" Target="../tags/tag40.xml"/><Relationship Id="rId1" Type="http://schemas.openxmlformats.org/officeDocument/2006/relationships/tags" Target="../tags/tag39.xml"/><Relationship Id="rId6" Type="http://schemas.openxmlformats.org/officeDocument/2006/relationships/image" Target="../media/image13.png"/><Relationship Id="rId5" Type="http://schemas.openxmlformats.org/officeDocument/2006/relationships/slideLayout" Target="../slideLayouts/slideLayout2.xml"/><Relationship Id="rId4" Type="http://schemas.openxmlformats.org/officeDocument/2006/relationships/tags" Target="../tags/tag42.xml"/></Relationships>
</file>

<file path=ppt/slides/_rels/slide21.xml.rels><?xml version="1.0" encoding="UTF-8" standalone="yes"?>
<Relationships xmlns="http://schemas.openxmlformats.org/package/2006/relationships"><Relationship Id="rId3" Type="http://schemas.openxmlformats.org/officeDocument/2006/relationships/tags" Target="../tags/tag45.xml"/><Relationship Id="rId7" Type="http://schemas.openxmlformats.org/officeDocument/2006/relationships/image" Target="../media/image16.png"/><Relationship Id="rId2" Type="http://schemas.openxmlformats.org/officeDocument/2006/relationships/tags" Target="../tags/tag44.xml"/><Relationship Id="rId1" Type="http://schemas.openxmlformats.org/officeDocument/2006/relationships/tags" Target="../tags/tag43.xml"/><Relationship Id="rId6" Type="http://schemas.openxmlformats.org/officeDocument/2006/relationships/image" Target="../media/image15.png"/><Relationship Id="rId5" Type="http://schemas.openxmlformats.org/officeDocument/2006/relationships/slideLayout" Target="../slideLayouts/slideLayout2.xml"/><Relationship Id="rId4" Type="http://schemas.openxmlformats.org/officeDocument/2006/relationships/tags" Target="../tags/tag46.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8.xml"/><Relationship Id="rId1" Type="http://schemas.openxmlformats.org/officeDocument/2006/relationships/tags" Target="../tags/tag47.xml"/></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9.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1.xml"/><Relationship Id="rId1" Type="http://schemas.openxmlformats.org/officeDocument/2006/relationships/tags" Target="../tags/tag50.xml"/></Relationships>
</file>

<file path=ppt/slides/_rels/slide25.xml.rels><?xml version="1.0" encoding="UTF-8" standalone="yes"?>
<Relationships xmlns="http://schemas.openxmlformats.org/package/2006/relationships"><Relationship Id="rId3" Type="http://schemas.openxmlformats.org/officeDocument/2006/relationships/tags" Target="../tags/tag54.xml"/><Relationship Id="rId7" Type="http://schemas.openxmlformats.org/officeDocument/2006/relationships/image" Target="../media/image18.png"/><Relationship Id="rId2" Type="http://schemas.openxmlformats.org/officeDocument/2006/relationships/tags" Target="../tags/tag53.xml"/><Relationship Id="rId1" Type="http://schemas.openxmlformats.org/officeDocument/2006/relationships/tags" Target="../tags/tag52.xml"/><Relationship Id="rId6" Type="http://schemas.openxmlformats.org/officeDocument/2006/relationships/image" Target="../media/image17.png"/><Relationship Id="rId5" Type="http://schemas.openxmlformats.org/officeDocument/2006/relationships/slideLayout" Target="../slideLayouts/slideLayout2.xml"/><Relationship Id="rId4" Type="http://schemas.openxmlformats.org/officeDocument/2006/relationships/tags" Target="../tags/tag55.xml"/></Relationships>
</file>

<file path=ppt/slides/_rels/slide26.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tags" Target="../tags/tag58.xml"/><Relationship Id="rId7" Type="http://schemas.openxmlformats.org/officeDocument/2006/relationships/image" Target="../media/image19.png"/><Relationship Id="rId2" Type="http://schemas.openxmlformats.org/officeDocument/2006/relationships/tags" Target="../tags/tag57.xml"/><Relationship Id="rId1" Type="http://schemas.openxmlformats.org/officeDocument/2006/relationships/tags" Target="../tags/tag56.xml"/><Relationship Id="rId6" Type="http://schemas.openxmlformats.org/officeDocument/2006/relationships/slideLayout" Target="../slideLayouts/slideLayout2.xml"/><Relationship Id="rId5" Type="http://schemas.openxmlformats.org/officeDocument/2006/relationships/tags" Target="../tags/tag60.xml"/><Relationship Id="rId4" Type="http://schemas.openxmlformats.org/officeDocument/2006/relationships/tags" Target="../tags/tag59.xml"/><Relationship Id="rId9" Type="http://schemas.openxmlformats.org/officeDocument/2006/relationships/image" Target="../media/image21.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2.xml"/><Relationship Id="rId1" Type="http://schemas.openxmlformats.org/officeDocument/2006/relationships/tags" Target="../tags/tag61.xml"/></Relationships>
</file>

<file path=ppt/slides/_rels/slide28.xml.rels><?xml version="1.0" encoding="UTF-8" standalone="yes"?>
<Relationships xmlns="http://schemas.openxmlformats.org/package/2006/relationships"><Relationship Id="rId3" Type="http://schemas.openxmlformats.org/officeDocument/2006/relationships/tags" Target="../tags/tag65.xml"/><Relationship Id="rId7" Type="http://schemas.openxmlformats.org/officeDocument/2006/relationships/image" Target="../media/image23.png"/><Relationship Id="rId2" Type="http://schemas.openxmlformats.org/officeDocument/2006/relationships/tags" Target="../tags/tag64.xml"/><Relationship Id="rId1" Type="http://schemas.openxmlformats.org/officeDocument/2006/relationships/tags" Target="../tags/tag63.xml"/><Relationship Id="rId6" Type="http://schemas.openxmlformats.org/officeDocument/2006/relationships/image" Target="../media/image22.png"/><Relationship Id="rId5" Type="http://schemas.openxmlformats.org/officeDocument/2006/relationships/slideLayout" Target="../slideLayouts/slideLayout2.xml"/><Relationship Id="rId4" Type="http://schemas.openxmlformats.org/officeDocument/2006/relationships/tags" Target="../tags/tag66.xml"/></Relationships>
</file>

<file path=ppt/slides/_rels/slide29.xml.rels><?xml version="1.0" encoding="UTF-8" standalone="yes"?>
<Relationships xmlns="http://schemas.openxmlformats.org/package/2006/relationships"><Relationship Id="rId3" Type="http://schemas.openxmlformats.org/officeDocument/2006/relationships/tags" Target="../tags/tag69.xml"/><Relationship Id="rId7" Type="http://schemas.openxmlformats.org/officeDocument/2006/relationships/image" Target="../media/image25.png"/><Relationship Id="rId2" Type="http://schemas.openxmlformats.org/officeDocument/2006/relationships/tags" Target="../tags/tag68.xml"/><Relationship Id="rId1" Type="http://schemas.openxmlformats.org/officeDocument/2006/relationships/tags" Target="../tags/tag67.xml"/><Relationship Id="rId6" Type="http://schemas.openxmlformats.org/officeDocument/2006/relationships/image" Target="../media/image24.png"/><Relationship Id="rId5" Type="http://schemas.openxmlformats.org/officeDocument/2006/relationships/slideLayout" Target="../slideLayouts/slideLayout2.xml"/><Relationship Id="rId4" Type="http://schemas.openxmlformats.org/officeDocument/2006/relationships/tags" Target="../tags/tag70.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2.xml"/><Relationship Id="rId1" Type="http://schemas.openxmlformats.org/officeDocument/2006/relationships/tags" Target="../tags/tag71.xml"/></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73.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5.xml"/><Relationship Id="rId1" Type="http://schemas.openxmlformats.org/officeDocument/2006/relationships/tags" Target="../tags/tag74.xml"/></Relationships>
</file>

<file path=ppt/slides/_rels/slide33.xml.rels><?xml version="1.0" encoding="UTF-8" standalone="yes"?>
<Relationships xmlns="http://schemas.openxmlformats.org/package/2006/relationships"><Relationship Id="rId3" Type="http://schemas.openxmlformats.org/officeDocument/2006/relationships/tags" Target="../tags/tag78.xml"/><Relationship Id="rId2" Type="http://schemas.openxmlformats.org/officeDocument/2006/relationships/tags" Target="../tags/tag77.xml"/><Relationship Id="rId1" Type="http://schemas.openxmlformats.org/officeDocument/2006/relationships/tags" Target="../tags/tag76.xml"/><Relationship Id="rId5" Type="http://schemas.openxmlformats.org/officeDocument/2006/relationships/hyperlink" Target="https://www.w3schools.com/php/php_ref_math.asp" TargetMode="External"/><Relationship Id="rId4"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tags" Target="../tags/tag81.xml"/><Relationship Id="rId2" Type="http://schemas.openxmlformats.org/officeDocument/2006/relationships/tags" Target="../tags/tag80.xml"/><Relationship Id="rId1" Type="http://schemas.openxmlformats.org/officeDocument/2006/relationships/tags" Target="../tags/tag79.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3.xml"/><Relationship Id="rId1" Type="http://schemas.openxmlformats.org/officeDocument/2006/relationships/tags" Target="../tags/tag82.xml"/><Relationship Id="rId4" Type="http://schemas.openxmlformats.org/officeDocument/2006/relationships/hyperlink" Target="https://www.w3schools.com/php/php_ref_math.asp" TargetMode="External"/></Relationships>
</file>

<file path=ppt/slides/_rels/slide3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84.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6.xml"/><Relationship Id="rId1" Type="http://schemas.openxmlformats.org/officeDocument/2006/relationships/tags" Target="../tags/tag85.xml"/></Relationships>
</file>

<file path=ppt/slides/_rels/slide3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87.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9.xml"/><Relationship Id="rId1" Type="http://schemas.openxmlformats.org/officeDocument/2006/relationships/tags" Target="../tags/tag88.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xml"/><Relationship Id="rId1" Type="http://schemas.openxmlformats.org/officeDocument/2006/relationships/tags" Target="../tags/tag4.xml"/></Relationships>
</file>

<file path=ppt/slides/_rels/slide40.xml.rels><?xml version="1.0" encoding="UTF-8" standalone="yes"?>
<Relationships xmlns="http://schemas.openxmlformats.org/package/2006/relationships"><Relationship Id="rId3" Type="http://schemas.openxmlformats.org/officeDocument/2006/relationships/tags" Target="../tags/tag92.xml"/><Relationship Id="rId2" Type="http://schemas.openxmlformats.org/officeDocument/2006/relationships/tags" Target="../tags/tag91.xml"/><Relationship Id="rId1" Type="http://schemas.openxmlformats.org/officeDocument/2006/relationships/tags" Target="../tags/tag90.xml"/><Relationship Id="rId5" Type="http://schemas.openxmlformats.org/officeDocument/2006/relationships/image" Target="../media/image28.png"/><Relationship Id="rId4"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94.xml"/><Relationship Id="rId1" Type="http://schemas.openxmlformats.org/officeDocument/2006/relationships/tags" Target="../tags/tag93.xml"/></Relationships>
</file>

<file path=ppt/slides/_rels/slide42.xml.rels><?xml version="1.0" encoding="UTF-8" standalone="yes"?>
<Relationships xmlns="http://schemas.openxmlformats.org/package/2006/relationships"><Relationship Id="rId3" Type="http://schemas.openxmlformats.org/officeDocument/2006/relationships/tags" Target="../tags/tag97.xml"/><Relationship Id="rId2" Type="http://schemas.openxmlformats.org/officeDocument/2006/relationships/tags" Target="../tags/tag96.xml"/><Relationship Id="rId1" Type="http://schemas.openxmlformats.org/officeDocument/2006/relationships/tags" Target="../tags/tag95.xml"/><Relationship Id="rId5" Type="http://schemas.openxmlformats.org/officeDocument/2006/relationships/image" Target="../media/image29.png"/><Relationship Id="rId4"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tags" Target="../tags/tag100.xml"/><Relationship Id="rId2" Type="http://schemas.openxmlformats.org/officeDocument/2006/relationships/tags" Target="../tags/tag99.xml"/><Relationship Id="rId1" Type="http://schemas.openxmlformats.org/officeDocument/2006/relationships/tags" Target="../tags/tag98.xml"/><Relationship Id="rId5" Type="http://schemas.openxmlformats.org/officeDocument/2006/relationships/image" Target="../media/image30.png"/><Relationship Id="rId4"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02.xml"/><Relationship Id="rId1" Type="http://schemas.openxmlformats.org/officeDocument/2006/relationships/tags" Target="../tags/tag101.xml"/></Relationships>
</file>

<file path=ppt/slides/_rels/slide4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03.xml"/></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05.xml"/><Relationship Id="rId1" Type="http://schemas.openxmlformats.org/officeDocument/2006/relationships/tags" Target="../tags/tag104.xml"/></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07.xml"/><Relationship Id="rId1" Type="http://schemas.openxmlformats.org/officeDocument/2006/relationships/tags" Target="../tags/tag106.xml"/></Relationships>
</file>

<file path=ppt/slides/_rels/slide48.xml.rels><?xml version="1.0" encoding="UTF-8" standalone="yes"?>
<Relationships xmlns="http://schemas.openxmlformats.org/package/2006/relationships"><Relationship Id="rId3" Type="http://schemas.openxmlformats.org/officeDocument/2006/relationships/tags" Target="../tags/tag110.xml"/><Relationship Id="rId2" Type="http://schemas.openxmlformats.org/officeDocument/2006/relationships/tags" Target="../tags/tag109.xml"/><Relationship Id="rId1" Type="http://schemas.openxmlformats.org/officeDocument/2006/relationships/tags" Target="../tags/tag108.xml"/><Relationship Id="rId5" Type="http://schemas.openxmlformats.org/officeDocument/2006/relationships/image" Target="../media/image31.png"/><Relationship Id="rId4"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tags" Target="../tags/tag113.xml"/><Relationship Id="rId2" Type="http://schemas.openxmlformats.org/officeDocument/2006/relationships/tags" Target="../tags/tag112.xml"/><Relationship Id="rId1" Type="http://schemas.openxmlformats.org/officeDocument/2006/relationships/tags" Target="../tags/tag111.xml"/><Relationship Id="rId5" Type="http://schemas.openxmlformats.org/officeDocument/2006/relationships/image" Target="../media/image32.png"/><Relationship Id="rId4"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5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5.xml"/><Relationship Id="rId1" Type="http://schemas.openxmlformats.org/officeDocument/2006/relationships/tags" Target="../tags/tag114.xml"/></Relationships>
</file>

<file path=ppt/slides/_rels/slide5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16.xml"/></Relationships>
</file>

<file path=ppt/slides/_rels/slide5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8.xml"/><Relationship Id="rId1" Type="http://schemas.openxmlformats.org/officeDocument/2006/relationships/tags" Target="../tags/tag117.xml"/></Relationships>
</file>

<file path=ppt/slides/_rels/slide5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20.xml"/><Relationship Id="rId1" Type="http://schemas.openxmlformats.org/officeDocument/2006/relationships/tags" Target="../tags/tag119.xml"/></Relationships>
</file>

<file path=ppt/slides/_rels/slide5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22.xml"/><Relationship Id="rId1" Type="http://schemas.openxmlformats.org/officeDocument/2006/relationships/tags" Target="../tags/tag121.xml"/></Relationships>
</file>

<file path=ppt/slides/_rels/slide5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24.xml"/><Relationship Id="rId1" Type="http://schemas.openxmlformats.org/officeDocument/2006/relationships/tags" Target="../tags/tag123.xml"/></Relationships>
</file>

<file path=ppt/slides/_rels/slide56.xml.rels><?xml version="1.0" encoding="UTF-8" standalone="yes"?>
<Relationships xmlns="http://schemas.openxmlformats.org/package/2006/relationships"><Relationship Id="rId3" Type="http://schemas.openxmlformats.org/officeDocument/2006/relationships/tags" Target="../tags/tag127.xml"/><Relationship Id="rId7" Type="http://schemas.openxmlformats.org/officeDocument/2006/relationships/image" Target="../media/image34.png"/><Relationship Id="rId2" Type="http://schemas.openxmlformats.org/officeDocument/2006/relationships/tags" Target="../tags/tag126.xml"/><Relationship Id="rId1" Type="http://schemas.openxmlformats.org/officeDocument/2006/relationships/tags" Target="../tags/tag125.xml"/><Relationship Id="rId6" Type="http://schemas.openxmlformats.org/officeDocument/2006/relationships/image" Target="../media/image33.png"/><Relationship Id="rId5" Type="http://schemas.openxmlformats.org/officeDocument/2006/relationships/slideLayout" Target="../slideLayouts/slideLayout2.xml"/><Relationship Id="rId4" Type="http://schemas.openxmlformats.org/officeDocument/2006/relationships/tags" Target="../tags/tag128.xml"/></Relationships>
</file>

<file path=ppt/slides/_rels/slide57.xml.rels><?xml version="1.0" encoding="UTF-8" standalone="yes"?>
<Relationships xmlns="http://schemas.openxmlformats.org/package/2006/relationships"><Relationship Id="rId3" Type="http://schemas.openxmlformats.org/officeDocument/2006/relationships/tags" Target="../tags/tag131.xml"/><Relationship Id="rId7" Type="http://schemas.openxmlformats.org/officeDocument/2006/relationships/image" Target="../media/image36.png"/><Relationship Id="rId2" Type="http://schemas.openxmlformats.org/officeDocument/2006/relationships/tags" Target="../tags/tag130.xml"/><Relationship Id="rId1" Type="http://schemas.openxmlformats.org/officeDocument/2006/relationships/tags" Target="../tags/tag129.xml"/><Relationship Id="rId6" Type="http://schemas.openxmlformats.org/officeDocument/2006/relationships/image" Target="../media/image35.png"/><Relationship Id="rId5" Type="http://schemas.openxmlformats.org/officeDocument/2006/relationships/slideLayout" Target="../slideLayouts/slideLayout2.xml"/><Relationship Id="rId4" Type="http://schemas.openxmlformats.org/officeDocument/2006/relationships/tags" Target="../tags/tag132.xml"/></Relationships>
</file>

<file path=ppt/slides/_rels/slide5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34.xml"/><Relationship Id="rId1" Type="http://schemas.openxmlformats.org/officeDocument/2006/relationships/tags" Target="../tags/tag133.xml"/></Relationships>
</file>

<file path=ppt/slides/_rels/slide59.xml.rels><?xml version="1.0" encoding="UTF-8" standalone="yes"?>
<Relationships xmlns="http://schemas.openxmlformats.org/package/2006/relationships"><Relationship Id="rId3" Type="http://schemas.openxmlformats.org/officeDocument/2006/relationships/tags" Target="../tags/tag137.xml"/><Relationship Id="rId7" Type="http://schemas.openxmlformats.org/officeDocument/2006/relationships/image" Target="../media/image38.png"/><Relationship Id="rId2" Type="http://schemas.openxmlformats.org/officeDocument/2006/relationships/tags" Target="../tags/tag136.xml"/><Relationship Id="rId1" Type="http://schemas.openxmlformats.org/officeDocument/2006/relationships/tags" Target="../tags/tag135.xml"/><Relationship Id="rId6" Type="http://schemas.openxmlformats.org/officeDocument/2006/relationships/image" Target="../media/image37.png"/><Relationship Id="rId5" Type="http://schemas.openxmlformats.org/officeDocument/2006/relationships/slideLayout" Target="../slideLayouts/slideLayout2.xml"/><Relationship Id="rId4" Type="http://schemas.openxmlformats.org/officeDocument/2006/relationships/tags" Target="../tags/tag138.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xml"/><Relationship Id="rId1" Type="http://schemas.openxmlformats.org/officeDocument/2006/relationships/tags" Target="../tags/tag7.xml"/></Relationships>
</file>

<file path=ppt/slides/_rels/slide6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40.xml"/><Relationship Id="rId1" Type="http://schemas.openxmlformats.org/officeDocument/2006/relationships/tags" Target="../tags/tag139.xml"/></Relationships>
</file>

<file path=ppt/slides/_rels/slide61.xml.rels><?xml version="1.0" encoding="UTF-8" standalone="yes"?>
<Relationships xmlns="http://schemas.openxmlformats.org/package/2006/relationships"><Relationship Id="rId3" Type="http://schemas.openxmlformats.org/officeDocument/2006/relationships/tags" Target="../tags/tag143.xml"/><Relationship Id="rId7" Type="http://schemas.openxmlformats.org/officeDocument/2006/relationships/image" Target="../media/image40.png"/><Relationship Id="rId2" Type="http://schemas.openxmlformats.org/officeDocument/2006/relationships/tags" Target="../tags/tag142.xml"/><Relationship Id="rId1" Type="http://schemas.openxmlformats.org/officeDocument/2006/relationships/tags" Target="../tags/tag141.xml"/><Relationship Id="rId6" Type="http://schemas.openxmlformats.org/officeDocument/2006/relationships/image" Target="../media/image39.png"/><Relationship Id="rId5" Type="http://schemas.openxmlformats.org/officeDocument/2006/relationships/slideLayout" Target="../slideLayouts/slideLayout2.xml"/><Relationship Id="rId4" Type="http://schemas.openxmlformats.org/officeDocument/2006/relationships/tags" Target="../tags/tag144.xml"/></Relationships>
</file>

<file path=ppt/slides/_rels/slide6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46.xml"/><Relationship Id="rId1" Type="http://schemas.openxmlformats.org/officeDocument/2006/relationships/tags" Target="../tags/tag145.xml"/></Relationships>
</file>

<file path=ppt/slides/_rels/slide63.xml.rels><?xml version="1.0" encoding="UTF-8" standalone="yes"?>
<Relationships xmlns="http://schemas.openxmlformats.org/package/2006/relationships"><Relationship Id="rId3" Type="http://schemas.openxmlformats.org/officeDocument/2006/relationships/tags" Target="../tags/tag149.xml"/><Relationship Id="rId7" Type="http://schemas.openxmlformats.org/officeDocument/2006/relationships/image" Target="../media/image42.png"/><Relationship Id="rId2" Type="http://schemas.openxmlformats.org/officeDocument/2006/relationships/tags" Target="../tags/tag148.xml"/><Relationship Id="rId1" Type="http://schemas.openxmlformats.org/officeDocument/2006/relationships/tags" Target="../tags/tag147.xml"/><Relationship Id="rId6" Type="http://schemas.openxmlformats.org/officeDocument/2006/relationships/image" Target="../media/image41.png"/><Relationship Id="rId5" Type="http://schemas.openxmlformats.org/officeDocument/2006/relationships/slideLayout" Target="../slideLayouts/slideLayout2.xml"/><Relationship Id="rId4" Type="http://schemas.openxmlformats.org/officeDocument/2006/relationships/tags" Target="../tags/tag150.xml"/></Relationships>
</file>

<file path=ppt/slides/_rels/slide6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52.xml"/><Relationship Id="rId1" Type="http://schemas.openxmlformats.org/officeDocument/2006/relationships/tags" Target="../tags/tag151.xml"/></Relationships>
</file>

<file path=ppt/slides/_rels/slide65.xml.rels><?xml version="1.0" encoding="UTF-8" standalone="yes"?>
<Relationships xmlns="http://schemas.openxmlformats.org/package/2006/relationships"><Relationship Id="rId3" Type="http://schemas.openxmlformats.org/officeDocument/2006/relationships/tags" Target="../tags/tag155.xml"/><Relationship Id="rId7" Type="http://schemas.openxmlformats.org/officeDocument/2006/relationships/image" Target="../media/image44.png"/><Relationship Id="rId2" Type="http://schemas.openxmlformats.org/officeDocument/2006/relationships/tags" Target="../tags/tag154.xml"/><Relationship Id="rId1" Type="http://schemas.openxmlformats.org/officeDocument/2006/relationships/tags" Target="../tags/tag153.xml"/><Relationship Id="rId6" Type="http://schemas.openxmlformats.org/officeDocument/2006/relationships/image" Target="../media/image43.png"/><Relationship Id="rId5" Type="http://schemas.openxmlformats.org/officeDocument/2006/relationships/slideLayout" Target="../slideLayouts/slideLayout2.xml"/><Relationship Id="rId4" Type="http://schemas.openxmlformats.org/officeDocument/2006/relationships/tags" Target="../tags/tag156.xml"/></Relationships>
</file>

<file path=ppt/slides/_rels/slide6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58.xml"/><Relationship Id="rId1" Type="http://schemas.openxmlformats.org/officeDocument/2006/relationships/tags" Target="../tags/tag157.xml"/><Relationship Id="rId4" Type="http://schemas.openxmlformats.org/officeDocument/2006/relationships/hyperlink" Target="https://www.w3schools.com/php/php_regex.asp" TargetMode="External"/></Relationships>
</file>

<file path=ppt/slides/_rels/slide67.xml.rels><?xml version="1.0" encoding="UTF-8" standalone="yes"?>
<Relationships xmlns="http://schemas.openxmlformats.org/package/2006/relationships"><Relationship Id="rId3" Type="http://schemas.openxmlformats.org/officeDocument/2006/relationships/tags" Target="../tags/tag161.xml"/><Relationship Id="rId2" Type="http://schemas.openxmlformats.org/officeDocument/2006/relationships/tags" Target="../tags/tag160.xml"/><Relationship Id="rId1" Type="http://schemas.openxmlformats.org/officeDocument/2006/relationships/tags" Target="../tags/tag159.xml"/><Relationship Id="rId5" Type="http://schemas.openxmlformats.org/officeDocument/2006/relationships/hyperlink" Target="https://www.w3schools.com/php/php_regex.asp" TargetMode="External"/><Relationship Id="rId4"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63.xml"/><Relationship Id="rId1" Type="http://schemas.openxmlformats.org/officeDocument/2006/relationships/tags" Target="../tags/tag162.xml"/></Relationships>
</file>

<file path=ppt/slides/_rels/slide6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64.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7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66.xml"/><Relationship Id="rId1" Type="http://schemas.openxmlformats.org/officeDocument/2006/relationships/tags" Target="../tags/tag165.xml"/></Relationships>
</file>

<file path=ppt/slides/_rels/slide7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67.xml"/></Relationships>
</file>

<file path=ppt/slides/_rels/slide7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69.xml"/><Relationship Id="rId1" Type="http://schemas.openxmlformats.org/officeDocument/2006/relationships/tags" Target="../tags/tag168.xml"/></Relationships>
</file>

<file path=ppt/slides/_rels/slide7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70.xml"/></Relationships>
</file>

<file path=ppt/slides/_rels/slide7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72.xml"/><Relationship Id="rId1" Type="http://schemas.openxmlformats.org/officeDocument/2006/relationships/tags" Target="../tags/tag171.xml"/><Relationship Id="rId6" Type="http://schemas.openxmlformats.org/officeDocument/2006/relationships/hyperlink" Target="https://www.php.net/manual/en/filter.filters.validate.php" TargetMode="External"/><Relationship Id="rId5" Type="http://schemas.openxmlformats.org/officeDocument/2006/relationships/hyperlink" Target="https://www.w3schools.com/php/php_filter.asp" TargetMode="External"/><Relationship Id="rId4" Type="http://schemas.openxmlformats.org/officeDocument/2006/relationships/hyperlink" Target="http://php.net/manual/en/timezones.america.php" TargetMode="Externa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xml"/><Relationship Id="rId1" Type="http://schemas.openxmlformats.org/officeDocument/2006/relationships/tags" Target="../tags/tag10.xml"/></Relationships>
</file>

<file path=ppt/slides/_rels/slide9.xml.rels><?xml version="1.0" encoding="UTF-8" standalone="yes"?>
<Relationships xmlns="http://schemas.openxmlformats.org/package/2006/relationships"><Relationship Id="rId3" Type="http://schemas.openxmlformats.org/officeDocument/2006/relationships/tags" Target="../tags/tag14.xml"/><Relationship Id="rId7" Type="http://schemas.openxmlformats.org/officeDocument/2006/relationships/image" Target="../media/image7.png"/><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image" Target="../media/image6.png"/><Relationship Id="rId5" Type="http://schemas.openxmlformats.org/officeDocument/2006/relationships/slideLayout" Target="../slideLayouts/slideLayout2.xml"/><Relationship Id="rId4" Type="http://schemas.openxmlformats.org/officeDocument/2006/relationships/tags" Target="../tags/tag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6BD56-8A7A-434D-91FC-3D8A1F14358B}"/>
              </a:ext>
            </a:extLst>
          </p:cNvPr>
          <p:cNvSpPr>
            <a:spLocks noGrp="1"/>
          </p:cNvSpPr>
          <p:nvPr>
            <p:ph type="ctrTitle"/>
            <p:custDataLst>
              <p:tags r:id="rId1"/>
            </p:custDataLst>
          </p:nvPr>
        </p:nvSpPr>
        <p:spPr>
          <a:xfrm>
            <a:off x="1154954" y="1447800"/>
            <a:ext cx="9489371" cy="3329581"/>
          </a:xfrm>
        </p:spPr>
        <p:txBody>
          <a:bodyPr/>
          <a:lstStyle/>
          <a:p>
            <a:r>
              <a:rPr lang="en-CA" sz="5400" dirty="0"/>
              <a:t>Cours 3</a:t>
            </a:r>
            <a:br>
              <a:rPr lang="en-CA" sz="5400" dirty="0"/>
            </a:br>
            <a:r>
              <a:rPr lang="en-CA" sz="5400" dirty="0" err="1"/>
              <a:t>Librairie</a:t>
            </a:r>
            <a:r>
              <a:rPr lang="en-CA" sz="5400" dirty="0"/>
              <a:t> standard PHP</a:t>
            </a:r>
          </a:p>
        </p:txBody>
      </p:sp>
    </p:spTree>
    <p:extLst>
      <p:ext uri="{BB962C8B-B14F-4D97-AF65-F5344CB8AC3E}">
        <p14:creationId xmlns:p14="http://schemas.microsoft.com/office/powerpoint/2010/main" val="9110875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92D951-61E5-4911-AD76-F466224FA78E}"/>
              </a:ext>
            </a:extLst>
          </p:cNvPr>
          <p:cNvSpPr>
            <a:spLocks noGrp="1"/>
          </p:cNvSpPr>
          <p:nvPr>
            <p:ph type="title"/>
            <p:custDataLst>
              <p:tags r:id="rId1"/>
            </p:custDataLst>
          </p:nvPr>
        </p:nvSpPr>
        <p:spPr/>
        <p:txBody>
          <a:bodyPr/>
          <a:lstStyle/>
          <a:p>
            <a:r>
              <a:rPr lang="en-US"/>
              <a:t>Les dates</a:t>
            </a:r>
            <a:endParaRPr lang="en-CA"/>
          </a:p>
        </p:txBody>
      </p:sp>
      <p:sp>
        <p:nvSpPr>
          <p:cNvPr id="3" name="Content Placeholder 2">
            <a:extLst>
              <a:ext uri="{FF2B5EF4-FFF2-40B4-BE49-F238E27FC236}">
                <a16:creationId xmlns:a16="http://schemas.microsoft.com/office/drawing/2014/main" id="{722E37F4-6546-44A4-BA90-5254C1941799}"/>
              </a:ext>
            </a:extLst>
          </p:cNvPr>
          <p:cNvSpPr>
            <a:spLocks noGrp="1"/>
          </p:cNvSpPr>
          <p:nvPr>
            <p:ph idx="1"/>
            <p:custDataLst>
              <p:tags r:id="rId2"/>
            </p:custDataLst>
          </p:nvPr>
        </p:nvSpPr>
        <p:spPr/>
        <p:txBody>
          <a:bodyPr/>
          <a:lstStyle/>
          <a:p>
            <a:r>
              <a:rPr lang="en-US"/>
              <a:t>Voici également d’autres formats fréquemment utilisés:</a:t>
            </a:r>
          </a:p>
          <a:p>
            <a:endParaRPr lang="en-US"/>
          </a:p>
          <a:p>
            <a:endParaRPr lang="en-US"/>
          </a:p>
          <a:p>
            <a:endParaRPr lang="en-US"/>
          </a:p>
          <a:p>
            <a:endParaRPr lang="en-US"/>
          </a:p>
          <a:p>
            <a:endParaRPr lang="en-US"/>
          </a:p>
          <a:p>
            <a:endParaRPr lang="en-US"/>
          </a:p>
          <a:p>
            <a:endParaRPr lang="en-US"/>
          </a:p>
          <a:p>
            <a:pPr marL="0" indent="0">
              <a:buNone/>
            </a:pPr>
            <a:r>
              <a:rPr lang="en-CA">
                <a:hlinkClick r:id="rId5"/>
              </a:rPr>
              <a:t>https://www.php.net/manual/en/function.date.php</a:t>
            </a:r>
            <a:r>
              <a:rPr lang="en-US"/>
              <a:t> </a:t>
            </a:r>
            <a:endParaRPr lang="en-CA"/>
          </a:p>
        </p:txBody>
      </p:sp>
      <p:pic>
        <p:nvPicPr>
          <p:cNvPr id="5" name="Picture 4" descr="Text, letter&#10;&#10;Description automatically generated">
            <a:extLst>
              <a:ext uri="{FF2B5EF4-FFF2-40B4-BE49-F238E27FC236}">
                <a16:creationId xmlns:a16="http://schemas.microsoft.com/office/drawing/2014/main" id="{B95D3CFA-7E40-4D13-BD04-C5868F73C4D2}"/>
              </a:ext>
            </a:extLst>
          </p:cNvPr>
          <p:cNvPicPr>
            <a:picLocks noChangeAspect="1"/>
          </p:cNvPicPr>
          <p:nvPr>
            <p:custDataLst>
              <p:tags r:id="rId3"/>
            </p:custDataLst>
          </p:nvPr>
        </p:nvPicPr>
        <p:blipFill>
          <a:blip r:embed="rId6"/>
          <a:stretch>
            <a:fillRect/>
          </a:stretch>
        </p:blipFill>
        <p:spPr>
          <a:xfrm>
            <a:off x="1246865" y="2573188"/>
            <a:ext cx="8659433" cy="2581635"/>
          </a:xfrm>
          <a:prstGeom prst="rect">
            <a:avLst/>
          </a:prstGeom>
        </p:spPr>
      </p:pic>
    </p:spTree>
    <p:extLst>
      <p:ext uri="{BB962C8B-B14F-4D97-AF65-F5344CB8AC3E}">
        <p14:creationId xmlns:p14="http://schemas.microsoft.com/office/powerpoint/2010/main" val="6121935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F2DF6-894F-40FD-9122-9C10C48E8D6D}"/>
              </a:ext>
            </a:extLst>
          </p:cNvPr>
          <p:cNvSpPr>
            <a:spLocks noGrp="1"/>
          </p:cNvSpPr>
          <p:nvPr>
            <p:ph type="title"/>
            <p:custDataLst>
              <p:tags r:id="rId1"/>
            </p:custDataLst>
          </p:nvPr>
        </p:nvSpPr>
        <p:spPr/>
        <p:txBody>
          <a:bodyPr/>
          <a:lstStyle/>
          <a:p>
            <a:r>
              <a:rPr lang="fr-CA" dirty="0"/>
              <a:t>Les dates</a:t>
            </a:r>
          </a:p>
        </p:txBody>
      </p:sp>
      <p:sp>
        <p:nvSpPr>
          <p:cNvPr id="3" name="Content Placeholder 2">
            <a:extLst>
              <a:ext uri="{FF2B5EF4-FFF2-40B4-BE49-F238E27FC236}">
                <a16:creationId xmlns:a16="http://schemas.microsoft.com/office/drawing/2014/main" id="{9D869B62-40B1-43EC-B947-DE50709E5846}"/>
              </a:ext>
            </a:extLst>
          </p:cNvPr>
          <p:cNvSpPr>
            <a:spLocks noGrp="1"/>
          </p:cNvSpPr>
          <p:nvPr>
            <p:ph idx="1"/>
            <p:custDataLst>
              <p:tags r:id="rId2"/>
            </p:custDataLst>
          </p:nvPr>
        </p:nvSpPr>
        <p:spPr>
          <a:xfrm>
            <a:off x="1103312" y="2052918"/>
            <a:ext cx="9976020" cy="4195481"/>
          </a:xfrm>
        </p:spPr>
        <p:txBody>
          <a:bodyPr/>
          <a:lstStyle/>
          <a:p>
            <a:r>
              <a:rPr lang="fr-CA" dirty="0">
                <a:solidFill>
                  <a:srgbClr val="FFC000"/>
                </a:solidFill>
              </a:rPr>
              <a:t>Attention!</a:t>
            </a:r>
          </a:p>
          <a:p>
            <a:r>
              <a:rPr lang="fr-CA" dirty="0"/>
              <a:t>La configuration de PHP dans XAMPP est parfois dans un autre fuseau horaire que le nôtre. Voici comment le changer.</a:t>
            </a:r>
          </a:p>
          <a:p>
            <a:pPr lvl="1"/>
            <a:r>
              <a:rPr lang="fr-CA" dirty="0"/>
              <a:t>1.Ouvrir le fichier php.ini sous «  C:\xampp\php »</a:t>
            </a:r>
          </a:p>
          <a:p>
            <a:pPr lvl="1"/>
            <a:r>
              <a:rPr lang="fr-CA" dirty="0"/>
              <a:t>2. Trouver la ligne qui commence par « </a:t>
            </a:r>
            <a:r>
              <a:rPr lang="fr-CA" dirty="0" err="1"/>
              <a:t>date.timezone</a:t>
            </a:r>
            <a:r>
              <a:rPr lang="fr-CA" dirty="0"/>
              <a:t>= »</a:t>
            </a:r>
          </a:p>
          <a:p>
            <a:pPr lvl="1"/>
            <a:r>
              <a:rPr lang="fr-CA" dirty="0"/>
              <a:t>3. Changer la valeur pour « </a:t>
            </a:r>
            <a:r>
              <a:rPr lang="en-CA" dirty="0"/>
              <a:t>America/Toronto </a:t>
            </a:r>
            <a:r>
              <a:rPr lang="fr-CA" dirty="0"/>
              <a:t>».</a:t>
            </a:r>
          </a:p>
          <a:p>
            <a:pPr lvl="1"/>
            <a:r>
              <a:rPr lang="fr-CA" dirty="0"/>
              <a:t>4. Sauvegarder le fichier</a:t>
            </a:r>
          </a:p>
          <a:p>
            <a:pPr lvl="1"/>
            <a:r>
              <a:rPr lang="fr-CA" dirty="0"/>
              <a:t>4. Redémarrer Apache et </a:t>
            </a:r>
            <a:r>
              <a:rPr lang="fr-CA" dirty="0" err="1"/>
              <a:t>MariaDB</a:t>
            </a:r>
            <a:r>
              <a:rPr lang="fr-CA" dirty="0"/>
              <a:t> (Faire « Stop », puis « Start » dans XAMPP)</a:t>
            </a:r>
          </a:p>
        </p:txBody>
      </p:sp>
    </p:spTree>
    <p:extLst>
      <p:ext uri="{BB962C8B-B14F-4D97-AF65-F5344CB8AC3E}">
        <p14:creationId xmlns:p14="http://schemas.microsoft.com/office/powerpoint/2010/main" val="16165687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CE0D67-8137-4BFD-8B2B-48EABB662FCF}"/>
              </a:ext>
            </a:extLst>
          </p:cNvPr>
          <p:cNvSpPr>
            <a:spLocks noGrp="1"/>
          </p:cNvSpPr>
          <p:nvPr>
            <p:ph type="title"/>
            <p:custDataLst>
              <p:tags r:id="rId1"/>
            </p:custDataLst>
          </p:nvPr>
        </p:nvSpPr>
        <p:spPr/>
        <p:txBody>
          <a:bodyPr/>
          <a:lstStyle/>
          <a:p>
            <a:r>
              <a:rPr lang="en-US"/>
              <a:t>Les dates</a:t>
            </a:r>
            <a:endParaRPr lang="en-CA"/>
          </a:p>
        </p:txBody>
      </p:sp>
      <p:sp>
        <p:nvSpPr>
          <p:cNvPr id="3" name="Content Placeholder 2">
            <a:extLst>
              <a:ext uri="{FF2B5EF4-FFF2-40B4-BE49-F238E27FC236}">
                <a16:creationId xmlns:a16="http://schemas.microsoft.com/office/drawing/2014/main" id="{EE2683C5-4FC4-473C-86C0-25ED6DC7B7F2}"/>
              </a:ext>
            </a:extLst>
          </p:cNvPr>
          <p:cNvSpPr>
            <a:spLocks noGrp="1"/>
          </p:cNvSpPr>
          <p:nvPr>
            <p:ph idx="1"/>
            <p:custDataLst>
              <p:tags r:id="rId2"/>
            </p:custDataLst>
          </p:nvPr>
        </p:nvSpPr>
        <p:spPr/>
        <p:txBody>
          <a:bodyPr/>
          <a:lstStyle/>
          <a:p>
            <a:r>
              <a:rPr lang="en-US"/>
              <a:t>Voici donc qui termine notre section sur les dates.</a:t>
            </a:r>
          </a:p>
          <a:p>
            <a:endParaRPr lang="en-US"/>
          </a:p>
          <a:p>
            <a:r>
              <a:rPr lang="en-US"/>
              <a:t>Passons maintenant à l’utilisation du système de fichier.</a:t>
            </a:r>
            <a:endParaRPr lang="en-CA"/>
          </a:p>
        </p:txBody>
      </p:sp>
    </p:spTree>
    <p:extLst>
      <p:ext uri="{BB962C8B-B14F-4D97-AF65-F5344CB8AC3E}">
        <p14:creationId xmlns:p14="http://schemas.microsoft.com/office/powerpoint/2010/main" val="14014104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1CC776-3D0C-5EF5-C3B4-49CD5269F72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AC925E9-51EC-F652-DE7E-B830430A93D1}"/>
              </a:ext>
            </a:extLst>
          </p:cNvPr>
          <p:cNvSpPr>
            <a:spLocks noGrp="1"/>
          </p:cNvSpPr>
          <p:nvPr>
            <p:ph type="title"/>
            <p:custDataLst>
              <p:tags r:id="rId1"/>
            </p:custDataLst>
          </p:nvPr>
        </p:nvSpPr>
        <p:spPr>
          <a:xfrm>
            <a:off x="992340" y="3062752"/>
            <a:ext cx="9404723" cy="1400530"/>
          </a:xfrm>
        </p:spPr>
        <p:txBody>
          <a:bodyPr/>
          <a:lstStyle/>
          <a:p>
            <a:r>
              <a:rPr lang="fr-CA" dirty="0"/>
              <a:t>Traitement de chaine de caractère</a:t>
            </a:r>
          </a:p>
        </p:txBody>
      </p:sp>
    </p:spTree>
    <p:extLst>
      <p:ext uri="{BB962C8B-B14F-4D97-AF65-F5344CB8AC3E}">
        <p14:creationId xmlns:p14="http://schemas.microsoft.com/office/powerpoint/2010/main" val="23130519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53DE91-38F3-46E5-F8F6-0401F464F5CC}"/>
              </a:ext>
            </a:extLst>
          </p:cNvPr>
          <p:cNvSpPr>
            <a:spLocks noGrp="1"/>
          </p:cNvSpPr>
          <p:nvPr>
            <p:ph type="title"/>
            <p:custDataLst>
              <p:tags r:id="rId1"/>
            </p:custDataLst>
          </p:nvPr>
        </p:nvSpPr>
        <p:spPr/>
        <p:txBody>
          <a:bodyPr/>
          <a:lstStyle/>
          <a:p>
            <a:r>
              <a:rPr lang="en-US" dirty="0" err="1"/>
              <a:t>Traitement</a:t>
            </a:r>
            <a:r>
              <a:rPr lang="en-US" dirty="0"/>
              <a:t> de </a:t>
            </a:r>
            <a:r>
              <a:rPr lang="en-US" dirty="0" err="1"/>
              <a:t>chaine</a:t>
            </a:r>
            <a:r>
              <a:rPr lang="en-US" dirty="0"/>
              <a:t> de </a:t>
            </a:r>
            <a:r>
              <a:rPr lang="en-US" dirty="0" err="1"/>
              <a:t>caractère</a:t>
            </a:r>
            <a:endParaRPr lang="en-CA" dirty="0"/>
          </a:p>
        </p:txBody>
      </p:sp>
      <p:sp>
        <p:nvSpPr>
          <p:cNvPr id="3" name="Content Placeholder 2">
            <a:extLst>
              <a:ext uri="{FF2B5EF4-FFF2-40B4-BE49-F238E27FC236}">
                <a16:creationId xmlns:a16="http://schemas.microsoft.com/office/drawing/2014/main" id="{F1874E0C-EA25-CE00-1CBC-791FC5C2034A}"/>
              </a:ext>
            </a:extLst>
          </p:cNvPr>
          <p:cNvSpPr>
            <a:spLocks noGrp="1"/>
          </p:cNvSpPr>
          <p:nvPr>
            <p:ph idx="1"/>
            <p:custDataLst>
              <p:tags r:id="rId2"/>
            </p:custDataLst>
          </p:nvPr>
        </p:nvSpPr>
        <p:spPr/>
        <p:txBody>
          <a:bodyPr/>
          <a:lstStyle/>
          <a:p>
            <a:r>
              <a:rPr lang="fr-CA" dirty="0"/>
              <a:t>Les fonctions de traitement de chaine de caractère permettent de jouer des rôles fondamentaux dans le traitement de l’information, mais aussi dans la sécurité.</a:t>
            </a:r>
          </a:p>
          <a:p>
            <a:endParaRPr lang="fr-CA" dirty="0"/>
          </a:p>
          <a:p>
            <a:r>
              <a:rPr lang="fr-CA" dirty="0"/>
              <a:t>Dans cette section, nous couvrirons un certain nombre de fonctions que nous utiliserons dans le cadre du cours.</a:t>
            </a:r>
            <a:endParaRPr lang="en-CA" dirty="0"/>
          </a:p>
        </p:txBody>
      </p:sp>
    </p:spTree>
    <p:extLst>
      <p:ext uri="{BB962C8B-B14F-4D97-AF65-F5344CB8AC3E}">
        <p14:creationId xmlns:p14="http://schemas.microsoft.com/office/powerpoint/2010/main" val="21835664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33CAD5-BEE6-6CFD-3B17-C249AF121A9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FCBE9EF-49FA-27AA-42DB-42ABB9003229}"/>
              </a:ext>
            </a:extLst>
          </p:cNvPr>
          <p:cNvSpPr>
            <a:spLocks noGrp="1"/>
          </p:cNvSpPr>
          <p:nvPr>
            <p:ph type="title"/>
            <p:custDataLst>
              <p:tags r:id="rId1"/>
            </p:custDataLst>
          </p:nvPr>
        </p:nvSpPr>
        <p:spPr/>
        <p:txBody>
          <a:bodyPr/>
          <a:lstStyle/>
          <a:p>
            <a:r>
              <a:rPr lang="en-US" dirty="0" err="1"/>
              <a:t>Traitement</a:t>
            </a:r>
            <a:r>
              <a:rPr lang="en-US" dirty="0"/>
              <a:t> de </a:t>
            </a:r>
            <a:r>
              <a:rPr lang="en-US" dirty="0" err="1"/>
              <a:t>chaine</a:t>
            </a:r>
            <a:r>
              <a:rPr lang="en-US" dirty="0"/>
              <a:t> de </a:t>
            </a:r>
            <a:r>
              <a:rPr lang="en-US" dirty="0" err="1"/>
              <a:t>caractère</a:t>
            </a:r>
            <a:endParaRPr lang="en-CA" dirty="0"/>
          </a:p>
        </p:txBody>
      </p:sp>
      <p:sp>
        <p:nvSpPr>
          <p:cNvPr id="3" name="Content Placeholder 2">
            <a:extLst>
              <a:ext uri="{FF2B5EF4-FFF2-40B4-BE49-F238E27FC236}">
                <a16:creationId xmlns:a16="http://schemas.microsoft.com/office/drawing/2014/main" id="{77426A0E-4278-34AB-434C-4EC64B28A30A}"/>
              </a:ext>
            </a:extLst>
          </p:cNvPr>
          <p:cNvSpPr>
            <a:spLocks noGrp="1"/>
          </p:cNvSpPr>
          <p:nvPr>
            <p:ph idx="1"/>
            <p:custDataLst>
              <p:tags r:id="rId2"/>
            </p:custDataLst>
          </p:nvPr>
        </p:nvSpPr>
        <p:spPr/>
        <p:txBody>
          <a:bodyPr>
            <a:normAutofit fontScale="92500" lnSpcReduction="10000"/>
          </a:bodyPr>
          <a:lstStyle/>
          <a:p>
            <a:r>
              <a:rPr lang="en-US" dirty="0" err="1"/>
              <a:t>Voici</a:t>
            </a:r>
            <a:r>
              <a:rPr lang="en-US" dirty="0"/>
              <a:t> les </a:t>
            </a:r>
            <a:r>
              <a:rPr lang="en-US" dirty="0" err="1"/>
              <a:t>fonctions</a:t>
            </a:r>
            <a:r>
              <a:rPr lang="en-US" dirty="0"/>
              <a:t> que nous </a:t>
            </a:r>
            <a:r>
              <a:rPr lang="en-US" dirty="0" err="1"/>
              <a:t>allons</a:t>
            </a:r>
            <a:r>
              <a:rPr lang="en-US" dirty="0"/>
              <a:t> </a:t>
            </a:r>
            <a:r>
              <a:rPr lang="en-US" dirty="0" err="1"/>
              <a:t>couvrir</a:t>
            </a:r>
            <a:endParaRPr lang="en-US" dirty="0"/>
          </a:p>
          <a:p>
            <a:pPr lvl="1"/>
            <a:r>
              <a:rPr lang="en-US" dirty="0"/>
              <a:t>Standards:</a:t>
            </a:r>
          </a:p>
          <a:p>
            <a:pPr lvl="2"/>
            <a:r>
              <a:rPr lang="en-US" dirty="0" err="1"/>
              <a:t>substr</a:t>
            </a:r>
            <a:endParaRPr lang="en-US" dirty="0"/>
          </a:p>
          <a:p>
            <a:pPr lvl="2"/>
            <a:r>
              <a:rPr lang="en-US" dirty="0"/>
              <a:t>explode</a:t>
            </a:r>
          </a:p>
          <a:p>
            <a:pPr lvl="2"/>
            <a:r>
              <a:rPr lang="en-US" dirty="0" err="1"/>
              <a:t>str_replace</a:t>
            </a:r>
            <a:endParaRPr lang="en-US" dirty="0"/>
          </a:p>
          <a:p>
            <a:pPr lvl="2"/>
            <a:r>
              <a:rPr lang="en-US" dirty="0" err="1"/>
              <a:t>str_contains</a:t>
            </a:r>
            <a:endParaRPr lang="en-US" dirty="0"/>
          </a:p>
          <a:p>
            <a:pPr lvl="1"/>
            <a:r>
              <a:rPr lang="en-US" dirty="0" err="1"/>
              <a:t>Sécurité</a:t>
            </a:r>
            <a:endParaRPr lang="en-US" dirty="0"/>
          </a:p>
          <a:p>
            <a:pPr lvl="2"/>
            <a:r>
              <a:rPr lang="en-US" dirty="0"/>
              <a:t>sha1/md5</a:t>
            </a:r>
          </a:p>
          <a:p>
            <a:pPr lvl="2"/>
            <a:r>
              <a:rPr lang="en-US" dirty="0" err="1"/>
              <a:t>htmlspecialchars</a:t>
            </a:r>
            <a:endParaRPr lang="en-US" dirty="0"/>
          </a:p>
          <a:p>
            <a:pPr lvl="2"/>
            <a:r>
              <a:rPr lang="en-US" dirty="0" err="1"/>
              <a:t>password_hash</a:t>
            </a:r>
            <a:endParaRPr lang="en-US" dirty="0"/>
          </a:p>
          <a:p>
            <a:pPr lvl="2"/>
            <a:r>
              <a:rPr lang="en-US" dirty="0" err="1"/>
              <a:t>password_verify</a:t>
            </a:r>
            <a:endParaRPr lang="en-CA" dirty="0"/>
          </a:p>
          <a:p>
            <a:r>
              <a:rPr lang="en-CA" dirty="0">
                <a:hlinkClick r:id="rId4"/>
              </a:rPr>
              <a:t>https://www.w3schools.com/php/php_ref_string.asp</a:t>
            </a:r>
            <a:r>
              <a:rPr lang="en-CA" dirty="0"/>
              <a:t> </a:t>
            </a:r>
          </a:p>
        </p:txBody>
      </p:sp>
    </p:spTree>
    <p:extLst>
      <p:ext uri="{BB962C8B-B14F-4D97-AF65-F5344CB8AC3E}">
        <p14:creationId xmlns:p14="http://schemas.microsoft.com/office/powerpoint/2010/main" val="36724139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106E1C-E9BB-E4B5-4B8A-E9816F519B8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749FE11-8B6A-D75C-7AC3-2C766A4A305C}"/>
              </a:ext>
            </a:extLst>
          </p:cNvPr>
          <p:cNvSpPr>
            <a:spLocks noGrp="1"/>
          </p:cNvSpPr>
          <p:nvPr>
            <p:ph type="title"/>
            <p:custDataLst>
              <p:tags r:id="rId1"/>
            </p:custDataLst>
          </p:nvPr>
        </p:nvSpPr>
        <p:spPr>
          <a:xfrm>
            <a:off x="992340" y="2663257"/>
            <a:ext cx="9404723" cy="1400530"/>
          </a:xfrm>
        </p:spPr>
        <p:txBody>
          <a:bodyPr/>
          <a:lstStyle/>
          <a:p>
            <a:r>
              <a:rPr lang="fr-CA" dirty="0"/>
              <a:t>Traitement de chaine de caractère</a:t>
            </a:r>
            <a:br>
              <a:rPr lang="fr-CA" dirty="0"/>
            </a:br>
            <a:r>
              <a:rPr lang="fr-CA" dirty="0"/>
              <a:t>(Standard)</a:t>
            </a:r>
          </a:p>
        </p:txBody>
      </p:sp>
    </p:spTree>
    <p:extLst>
      <p:ext uri="{BB962C8B-B14F-4D97-AF65-F5344CB8AC3E}">
        <p14:creationId xmlns:p14="http://schemas.microsoft.com/office/powerpoint/2010/main" val="28445238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0C96A4-E7E0-A9BA-9B51-C8D7A90E0F4C}"/>
              </a:ext>
            </a:extLst>
          </p:cNvPr>
          <p:cNvSpPr>
            <a:spLocks noGrp="1"/>
          </p:cNvSpPr>
          <p:nvPr>
            <p:ph type="title"/>
            <p:custDataLst>
              <p:tags r:id="rId1"/>
            </p:custDataLst>
          </p:nvPr>
        </p:nvSpPr>
        <p:spPr/>
        <p:txBody>
          <a:bodyPr/>
          <a:lstStyle/>
          <a:p>
            <a:r>
              <a:rPr lang="fr-CA" dirty="0"/>
              <a:t>Traitement de chaine de caractère</a:t>
            </a:r>
            <a:endParaRPr lang="en-CA" dirty="0"/>
          </a:p>
        </p:txBody>
      </p:sp>
      <p:sp>
        <p:nvSpPr>
          <p:cNvPr id="3" name="Content Placeholder 2">
            <a:extLst>
              <a:ext uri="{FF2B5EF4-FFF2-40B4-BE49-F238E27FC236}">
                <a16:creationId xmlns:a16="http://schemas.microsoft.com/office/drawing/2014/main" id="{9F32C1ED-EF1B-F199-0F1C-239B894B63DB}"/>
              </a:ext>
            </a:extLst>
          </p:cNvPr>
          <p:cNvSpPr>
            <a:spLocks noGrp="1"/>
          </p:cNvSpPr>
          <p:nvPr>
            <p:ph idx="1"/>
            <p:custDataLst>
              <p:tags r:id="rId2"/>
            </p:custDataLst>
          </p:nvPr>
        </p:nvSpPr>
        <p:spPr/>
        <p:txBody>
          <a:bodyPr/>
          <a:lstStyle/>
          <a:p>
            <a:r>
              <a:rPr lang="en-US" dirty="0"/>
              <a:t>Dans </a:t>
            </a:r>
            <a:r>
              <a:rPr lang="en-US" dirty="0" err="1"/>
              <a:t>cette</a:t>
            </a:r>
            <a:r>
              <a:rPr lang="en-US" dirty="0"/>
              <a:t> section, nous </a:t>
            </a:r>
            <a:r>
              <a:rPr lang="en-US" dirty="0" err="1"/>
              <a:t>couvrirons</a:t>
            </a:r>
            <a:r>
              <a:rPr lang="en-US" dirty="0"/>
              <a:t> </a:t>
            </a:r>
            <a:r>
              <a:rPr lang="en-US" dirty="0" err="1"/>
              <a:t>donc</a:t>
            </a:r>
            <a:r>
              <a:rPr lang="en-US" dirty="0"/>
              <a:t>:</a:t>
            </a:r>
          </a:p>
          <a:p>
            <a:pPr lvl="2"/>
            <a:r>
              <a:rPr lang="en-US" dirty="0" err="1"/>
              <a:t>substr</a:t>
            </a:r>
            <a:endParaRPr lang="en-US" dirty="0"/>
          </a:p>
          <a:p>
            <a:pPr lvl="2"/>
            <a:r>
              <a:rPr lang="en-US" dirty="0"/>
              <a:t>explode</a:t>
            </a:r>
          </a:p>
          <a:p>
            <a:pPr lvl="2"/>
            <a:r>
              <a:rPr lang="en-US" dirty="0" err="1"/>
              <a:t>str_replace</a:t>
            </a:r>
            <a:endParaRPr lang="en-US" dirty="0"/>
          </a:p>
          <a:p>
            <a:pPr lvl="2"/>
            <a:r>
              <a:rPr lang="en-US" dirty="0" err="1"/>
              <a:t>str_contains</a:t>
            </a:r>
            <a:endParaRPr lang="en-US" dirty="0"/>
          </a:p>
        </p:txBody>
      </p:sp>
    </p:spTree>
    <p:extLst>
      <p:ext uri="{BB962C8B-B14F-4D97-AF65-F5344CB8AC3E}">
        <p14:creationId xmlns:p14="http://schemas.microsoft.com/office/powerpoint/2010/main" val="5093637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1E9469-7463-5008-FF1D-2E3CE9F3364D}"/>
              </a:ext>
            </a:extLst>
          </p:cNvPr>
          <p:cNvSpPr>
            <a:spLocks noGrp="1"/>
          </p:cNvSpPr>
          <p:nvPr>
            <p:ph type="title"/>
            <p:custDataLst>
              <p:tags r:id="rId1"/>
            </p:custDataLst>
          </p:nvPr>
        </p:nvSpPr>
        <p:spPr/>
        <p:txBody>
          <a:bodyPr/>
          <a:lstStyle/>
          <a:p>
            <a:r>
              <a:rPr lang="fr-CA" dirty="0" err="1"/>
              <a:t>substr</a:t>
            </a:r>
            <a:endParaRPr lang="en-CA" dirty="0"/>
          </a:p>
        </p:txBody>
      </p:sp>
      <p:sp>
        <p:nvSpPr>
          <p:cNvPr id="3" name="Content Placeholder 2">
            <a:extLst>
              <a:ext uri="{FF2B5EF4-FFF2-40B4-BE49-F238E27FC236}">
                <a16:creationId xmlns:a16="http://schemas.microsoft.com/office/drawing/2014/main" id="{D6EBBD3E-8B0D-081D-C891-2A41AF93F119}"/>
              </a:ext>
            </a:extLst>
          </p:cNvPr>
          <p:cNvSpPr>
            <a:spLocks noGrp="1"/>
          </p:cNvSpPr>
          <p:nvPr>
            <p:ph idx="1"/>
            <p:custDataLst>
              <p:tags r:id="rId2"/>
            </p:custDataLst>
          </p:nvPr>
        </p:nvSpPr>
        <p:spPr/>
        <p:txBody>
          <a:bodyPr/>
          <a:lstStyle/>
          <a:p>
            <a:r>
              <a:rPr lang="fr-CA" dirty="0" err="1"/>
              <a:t>substr</a:t>
            </a:r>
            <a:r>
              <a:rPr lang="fr-CA" dirty="0"/>
              <a:t> (</a:t>
            </a:r>
            <a:r>
              <a:rPr lang="fr-CA" dirty="0" err="1"/>
              <a:t>substring</a:t>
            </a:r>
            <a:r>
              <a:rPr lang="fr-CA" dirty="0"/>
              <a:t>), comme dans les autres langages, permet d’extraire une partie de texte basé sur les paramètres suivants:</a:t>
            </a:r>
          </a:p>
          <a:p>
            <a:pPr lvl="1"/>
            <a:r>
              <a:rPr lang="fr-CA" dirty="0"/>
              <a:t>Texte original</a:t>
            </a:r>
          </a:p>
          <a:p>
            <a:pPr lvl="1"/>
            <a:r>
              <a:rPr lang="fr-CA" dirty="0"/>
              <a:t>Position de départ de l’extraction</a:t>
            </a:r>
          </a:p>
          <a:p>
            <a:pPr lvl="1"/>
            <a:r>
              <a:rPr lang="fr-CA" dirty="0"/>
              <a:t>Nombre de caractères à extraire</a:t>
            </a:r>
            <a:endParaRPr lang="en-CA" dirty="0"/>
          </a:p>
        </p:txBody>
      </p:sp>
      <p:pic>
        <p:nvPicPr>
          <p:cNvPr id="5" name="Picture 4">
            <a:extLst>
              <a:ext uri="{FF2B5EF4-FFF2-40B4-BE49-F238E27FC236}">
                <a16:creationId xmlns:a16="http://schemas.microsoft.com/office/drawing/2014/main" id="{46A19492-2783-D958-C668-13AC8A244E5B}"/>
              </a:ext>
            </a:extLst>
          </p:cNvPr>
          <p:cNvPicPr>
            <a:picLocks noChangeAspect="1"/>
          </p:cNvPicPr>
          <p:nvPr>
            <p:custDataLst>
              <p:tags r:id="rId3"/>
            </p:custDataLst>
          </p:nvPr>
        </p:nvPicPr>
        <p:blipFill>
          <a:blip r:embed="rId6"/>
          <a:stretch>
            <a:fillRect/>
          </a:stretch>
        </p:blipFill>
        <p:spPr>
          <a:xfrm>
            <a:off x="646111" y="4257020"/>
            <a:ext cx="5607447" cy="1609427"/>
          </a:xfrm>
          <a:prstGeom prst="rect">
            <a:avLst/>
          </a:prstGeom>
        </p:spPr>
      </p:pic>
      <p:pic>
        <p:nvPicPr>
          <p:cNvPr id="7" name="Picture 6">
            <a:extLst>
              <a:ext uri="{FF2B5EF4-FFF2-40B4-BE49-F238E27FC236}">
                <a16:creationId xmlns:a16="http://schemas.microsoft.com/office/drawing/2014/main" id="{C194B3FF-FCD9-A7CB-5A85-49E01D238668}"/>
              </a:ext>
            </a:extLst>
          </p:cNvPr>
          <p:cNvPicPr>
            <a:picLocks noChangeAspect="1"/>
          </p:cNvPicPr>
          <p:nvPr>
            <p:custDataLst>
              <p:tags r:id="rId4"/>
            </p:custDataLst>
          </p:nvPr>
        </p:nvPicPr>
        <p:blipFill>
          <a:blip r:embed="rId7"/>
          <a:stretch>
            <a:fillRect/>
          </a:stretch>
        </p:blipFill>
        <p:spPr>
          <a:xfrm>
            <a:off x="6572743" y="4257020"/>
            <a:ext cx="4149610" cy="1023192"/>
          </a:xfrm>
          <a:prstGeom prst="rect">
            <a:avLst/>
          </a:prstGeom>
        </p:spPr>
      </p:pic>
    </p:spTree>
    <p:extLst>
      <p:ext uri="{BB962C8B-B14F-4D97-AF65-F5344CB8AC3E}">
        <p14:creationId xmlns:p14="http://schemas.microsoft.com/office/powerpoint/2010/main" val="7961786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2729DF-F3EF-28F8-15D1-E83D2110C80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3776864-F843-469D-4725-4FC848D7CF17}"/>
              </a:ext>
            </a:extLst>
          </p:cNvPr>
          <p:cNvSpPr>
            <a:spLocks noGrp="1"/>
          </p:cNvSpPr>
          <p:nvPr>
            <p:ph type="title"/>
            <p:custDataLst>
              <p:tags r:id="rId1"/>
            </p:custDataLst>
          </p:nvPr>
        </p:nvSpPr>
        <p:spPr/>
        <p:txBody>
          <a:bodyPr/>
          <a:lstStyle/>
          <a:p>
            <a:r>
              <a:rPr lang="fr-CA" dirty="0" err="1"/>
              <a:t>explode</a:t>
            </a:r>
            <a:endParaRPr lang="en-CA" dirty="0"/>
          </a:p>
        </p:txBody>
      </p:sp>
      <p:sp>
        <p:nvSpPr>
          <p:cNvPr id="3" name="Content Placeholder 2">
            <a:extLst>
              <a:ext uri="{FF2B5EF4-FFF2-40B4-BE49-F238E27FC236}">
                <a16:creationId xmlns:a16="http://schemas.microsoft.com/office/drawing/2014/main" id="{DC6A1E0B-03EE-6CD1-D03B-70ACA12BBA5D}"/>
              </a:ext>
            </a:extLst>
          </p:cNvPr>
          <p:cNvSpPr>
            <a:spLocks noGrp="1"/>
          </p:cNvSpPr>
          <p:nvPr>
            <p:ph idx="1"/>
            <p:custDataLst>
              <p:tags r:id="rId2"/>
            </p:custDataLst>
          </p:nvPr>
        </p:nvSpPr>
        <p:spPr/>
        <p:txBody>
          <a:bodyPr/>
          <a:lstStyle/>
          <a:p>
            <a:r>
              <a:rPr lang="fr-CA" dirty="0" err="1"/>
              <a:t>explode</a:t>
            </a:r>
            <a:r>
              <a:rPr lang="fr-CA" dirty="0"/>
              <a:t>() transforme une chaine de caractère en tableau de chaine de caractère en utilisant un paramètre comme séparateur.</a:t>
            </a:r>
          </a:p>
          <a:p>
            <a:endParaRPr lang="fr-CA" dirty="0"/>
          </a:p>
          <a:p>
            <a:r>
              <a:rPr lang="fr-CA" dirty="0"/>
              <a:t>Exemple:</a:t>
            </a:r>
            <a:endParaRPr lang="en-CA" dirty="0"/>
          </a:p>
        </p:txBody>
      </p:sp>
      <p:pic>
        <p:nvPicPr>
          <p:cNvPr id="5" name="Picture 4">
            <a:extLst>
              <a:ext uri="{FF2B5EF4-FFF2-40B4-BE49-F238E27FC236}">
                <a16:creationId xmlns:a16="http://schemas.microsoft.com/office/drawing/2014/main" id="{B15298BD-D6F5-54D7-5DA3-D545C9338912}"/>
              </a:ext>
            </a:extLst>
          </p:cNvPr>
          <p:cNvPicPr>
            <a:picLocks noChangeAspect="1"/>
          </p:cNvPicPr>
          <p:nvPr>
            <p:custDataLst>
              <p:tags r:id="rId3"/>
            </p:custDataLst>
          </p:nvPr>
        </p:nvPicPr>
        <p:blipFill>
          <a:blip r:embed="rId6"/>
          <a:stretch>
            <a:fillRect/>
          </a:stretch>
        </p:blipFill>
        <p:spPr>
          <a:xfrm>
            <a:off x="1235802" y="3734213"/>
            <a:ext cx="7029657" cy="1352326"/>
          </a:xfrm>
          <a:prstGeom prst="rect">
            <a:avLst/>
          </a:prstGeom>
        </p:spPr>
      </p:pic>
      <p:pic>
        <p:nvPicPr>
          <p:cNvPr id="7" name="Picture 6">
            <a:extLst>
              <a:ext uri="{FF2B5EF4-FFF2-40B4-BE49-F238E27FC236}">
                <a16:creationId xmlns:a16="http://schemas.microsoft.com/office/drawing/2014/main" id="{162F0AB5-A5A0-94A6-E26F-3109B801662C}"/>
              </a:ext>
            </a:extLst>
          </p:cNvPr>
          <p:cNvPicPr>
            <a:picLocks noChangeAspect="1"/>
          </p:cNvPicPr>
          <p:nvPr>
            <p:custDataLst>
              <p:tags r:id="rId4"/>
            </p:custDataLst>
          </p:nvPr>
        </p:nvPicPr>
        <p:blipFill>
          <a:blip r:embed="rId7"/>
          <a:stretch>
            <a:fillRect/>
          </a:stretch>
        </p:blipFill>
        <p:spPr>
          <a:xfrm>
            <a:off x="1235802" y="5400556"/>
            <a:ext cx="3867690" cy="847843"/>
          </a:xfrm>
          <a:prstGeom prst="rect">
            <a:avLst/>
          </a:prstGeom>
        </p:spPr>
      </p:pic>
    </p:spTree>
    <p:extLst>
      <p:ext uri="{BB962C8B-B14F-4D97-AF65-F5344CB8AC3E}">
        <p14:creationId xmlns:p14="http://schemas.microsoft.com/office/powerpoint/2010/main" val="18383575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A7DD0F-18B5-4878-D3FA-09BF2A16302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CCB5E45-2AB8-B228-785A-707AFBF90B15}"/>
              </a:ext>
            </a:extLst>
          </p:cNvPr>
          <p:cNvSpPr>
            <a:spLocks noGrp="1"/>
          </p:cNvSpPr>
          <p:nvPr>
            <p:ph type="title"/>
            <p:custDataLst>
              <p:tags r:id="rId1"/>
            </p:custDataLst>
          </p:nvPr>
        </p:nvSpPr>
        <p:spPr>
          <a:xfrm>
            <a:off x="992340" y="3062752"/>
            <a:ext cx="9404723" cy="1400530"/>
          </a:xfrm>
        </p:spPr>
        <p:txBody>
          <a:bodyPr/>
          <a:lstStyle/>
          <a:p>
            <a:r>
              <a:rPr lang="fr-CA" dirty="0">
                <a:solidFill>
                  <a:srgbClr val="FFC000"/>
                </a:solidFill>
              </a:rPr>
              <a:t>Correction des exercices (30 minutes)</a:t>
            </a:r>
          </a:p>
        </p:txBody>
      </p:sp>
    </p:spTree>
    <p:extLst>
      <p:ext uri="{BB962C8B-B14F-4D97-AF65-F5344CB8AC3E}">
        <p14:creationId xmlns:p14="http://schemas.microsoft.com/office/powerpoint/2010/main" val="23527710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44D960-5251-90B6-E9B6-AF3A376FA18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3F0C460-350D-4C45-250B-113E6F6759A6}"/>
              </a:ext>
            </a:extLst>
          </p:cNvPr>
          <p:cNvSpPr>
            <a:spLocks noGrp="1"/>
          </p:cNvSpPr>
          <p:nvPr>
            <p:ph type="title"/>
            <p:custDataLst>
              <p:tags r:id="rId1"/>
            </p:custDataLst>
          </p:nvPr>
        </p:nvSpPr>
        <p:spPr/>
        <p:txBody>
          <a:bodyPr/>
          <a:lstStyle/>
          <a:p>
            <a:r>
              <a:rPr lang="fr-CA" dirty="0" err="1"/>
              <a:t>str_replace</a:t>
            </a:r>
            <a:endParaRPr lang="en-CA" dirty="0"/>
          </a:p>
        </p:txBody>
      </p:sp>
      <p:sp>
        <p:nvSpPr>
          <p:cNvPr id="3" name="Content Placeholder 2">
            <a:extLst>
              <a:ext uri="{FF2B5EF4-FFF2-40B4-BE49-F238E27FC236}">
                <a16:creationId xmlns:a16="http://schemas.microsoft.com/office/drawing/2014/main" id="{F5633BF6-436B-2759-19F1-C24DCF55EE0C}"/>
              </a:ext>
            </a:extLst>
          </p:cNvPr>
          <p:cNvSpPr>
            <a:spLocks noGrp="1"/>
          </p:cNvSpPr>
          <p:nvPr>
            <p:ph idx="1"/>
            <p:custDataLst>
              <p:tags r:id="rId2"/>
            </p:custDataLst>
          </p:nvPr>
        </p:nvSpPr>
        <p:spPr/>
        <p:txBody>
          <a:bodyPr/>
          <a:lstStyle/>
          <a:p>
            <a:r>
              <a:rPr lang="fr-CA" dirty="0" err="1"/>
              <a:t>str_remplace</a:t>
            </a:r>
            <a:r>
              <a:rPr lang="fr-CA" dirty="0"/>
              <a:t>() permet de remplacer une partie du texte pour un nouveau texte.</a:t>
            </a:r>
          </a:p>
          <a:p>
            <a:r>
              <a:rPr lang="fr-CA" dirty="0"/>
              <a:t>Exemple:</a:t>
            </a:r>
            <a:endParaRPr lang="en-CA" dirty="0"/>
          </a:p>
        </p:txBody>
      </p:sp>
      <p:pic>
        <p:nvPicPr>
          <p:cNvPr id="5" name="Picture 4">
            <a:extLst>
              <a:ext uri="{FF2B5EF4-FFF2-40B4-BE49-F238E27FC236}">
                <a16:creationId xmlns:a16="http://schemas.microsoft.com/office/drawing/2014/main" id="{DBACF94A-7564-4C7D-0C8B-C4EE21585EA4}"/>
              </a:ext>
            </a:extLst>
          </p:cNvPr>
          <p:cNvPicPr>
            <a:picLocks noChangeAspect="1"/>
          </p:cNvPicPr>
          <p:nvPr>
            <p:custDataLst>
              <p:tags r:id="rId3"/>
            </p:custDataLst>
          </p:nvPr>
        </p:nvPicPr>
        <p:blipFill>
          <a:blip r:embed="rId6"/>
          <a:stretch>
            <a:fillRect/>
          </a:stretch>
        </p:blipFill>
        <p:spPr>
          <a:xfrm>
            <a:off x="1174376" y="3296984"/>
            <a:ext cx="6822141" cy="1577190"/>
          </a:xfrm>
          <a:prstGeom prst="rect">
            <a:avLst/>
          </a:prstGeom>
        </p:spPr>
      </p:pic>
      <p:pic>
        <p:nvPicPr>
          <p:cNvPr id="7" name="Picture 6">
            <a:extLst>
              <a:ext uri="{FF2B5EF4-FFF2-40B4-BE49-F238E27FC236}">
                <a16:creationId xmlns:a16="http://schemas.microsoft.com/office/drawing/2014/main" id="{847BC3F3-D3BB-15C9-C9EF-1ABD09F1F5E0}"/>
              </a:ext>
            </a:extLst>
          </p:cNvPr>
          <p:cNvPicPr>
            <a:picLocks noChangeAspect="1"/>
          </p:cNvPicPr>
          <p:nvPr>
            <p:custDataLst>
              <p:tags r:id="rId4"/>
            </p:custDataLst>
          </p:nvPr>
        </p:nvPicPr>
        <p:blipFill>
          <a:blip r:embed="rId7"/>
          <a:stretch>
            <a:fillRect/>
          </a:stretch>
        </p:blipFill>
        <p:spPr>
          <a:xfrm>
            <a:off x="1174376" y="5289449"/>
            <a:ext cx="3000794" cy="828791"/>
          </a:xfrm>
          <a:prstGeom prst="rect">
            <a:avLst/>
          </a:prstGeom>
        </p:spPr>
      </p:pic>
    </p:spTree>
    <p:extLst>
      <p:ext uri="{BB962C8B-B14F-4D97-AF65-F5344CB8AC3E}">
        <p14:creationId xmlns:p14="http://schemas.microsoft.com/office/powerpoint/2010/main" val="14525942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516475-1A7B-A598-D15A-979CCD881A7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DB00170-D6EF-EC0F-D578-D54ED0ED1942}"/>
              </a:ext>
            </a:extLst>
          </p:cNvPr>
          <p:cNvSpPr>
            <a:spLocks noGrp="1"/>
          </p:cNvSpPr>
          <p:nvPr>
            <p:ph type="title"/>
            <p:custDataLst>
              <p:tags r:id="rId1"/>
            </p:custDataLst>
          </p:nvPr>
        </p:nvSpPr>
        <p:spPr/>
        <p:txBody>
          <a:bodyPr/>
          <a:lstStyle/>
          <a:p>
            <a:r>
              <a:rPr lang="fr-CA" dirty="0" err="1"/>
              <a:t>str_contains</a:t>
            </a:r>
            <a:endParaRPr lang="en-CA" dirty="0"/>
          </a:p>
        </p:txBody>
      </p:sp>
      <p:sp>
        <p:nvSpPr>
          <p:cNvPr id="3" name="Content Placeholder 2">
            <a:extLst>
              <a:ext uri="{FF2B5EF4-FFF2-40B4-BE49-F238E27FC236}">
                <a16:creationId xmlns:a16="http://schemas.microsoft.com/office/drawing/2014/main" id="{8FC22D91-9B7E-BAF2-83C8-215CA084326C}"/>
              </a:ext>
            </a:extLst>
          </p:cNvPr>
          <p:cNvSpPr>
            <a:spLocks noGrp="1"/>
          </p:cNvSpPr>
          <p:nvPr>
            <p:ph idx="1"/>
            <p:custDataLst>
              <p:tags r:id="rId2"/>
            </p:custDataLst>
          </p:nvPr>
        </p:nvSpPr>
        <p:spPr/>
        <p:txBody>
          <a:bodyPr/>
          <a:lstStyle/>
          <a:p>
            <a:r>
              <a:rPr lang="fr-CA" dirty="0" err="1"/>
              <a:t>str_contains</a:t>
            </a:r>
            <a:r>
              <a:rPr lang="fr-CA" dirty="0"/>
              <a:t>() retourne un booléen qui indique si le texte (premier paramètre) contient une certaine séquence (second paramètre)</a:t>
            </a:r>
          </a:p>
          <a:p>
            <a:r>
              <a:rPr lang="fr-CA" dirty="0"/>
              <a:t>Exemple:</a:t>
            </a:r>
            <a:endParaRPr lang="en-CA" dirty="0"/>
          </a:p>
        </p:txBody>
      </p:sp>
      <p:pic>
        <p:nvPicPr>
          <p:cNvPr id="5" name="Picture 4">
            <a:extLst>
              <a:ext uri="{FF2B5EF4-FFF2-40B4-BE49-F238E27FC236}">
                <a16:creationId xmlns:a16="http://schemas.microsoft.com/office/drawing/2014/main" id="{CB5DEC12-B440-36B3-F278-D00CD690D6F6}"/>
              </a:ext>
            </a:extLst>
          </p:cNvPr>
          <p:cNvPicPr>
            <a:picLocks noChangeAspect="1"/>
          </p:cNvPicPr>
          <p:nvPr>
            <p:custDataLst>
              <p:tags r:id="rId3"/>
            </p:custDataLst>
          </p:nvPr>
        </p:nvPicPr>
        <p:blipFill>
          <a:blip r:embed="rId6"/>
          <a:stretch>
            <a:fillRect/>
          </a:stretch>
        </p:blipFill>
        <p:spPr>
          <a:xfrm>
            <a:off x="1166766" y="3325792"/>
            <a:ext cx="5296787" cy="2082394"/>
          </a:xfrm>
          <a:prstGeom prst="rect">
            <a:avLst/>
          </a:prstGeom>
        </p:spPr>
      </p:pic>
      <p:pic>
        <p:nvPicPr>
          <p:cNvPr id="7" name="Picture 6">
            <a:extLst>
              <a:ext uri="{FF2B5EF4-FFF2-40B4-BE49-F238E27FC236}">
                <a16:creationId xmlns:a16="http://schemas.microsoft.com/office/drawing/2014/main" id="{EAB0A779-615D-702A-0692-B987B831F34F}"/>
              </a:ext>
            </a:extLst>
          </p:cNvPr>
          <p:cNvPicPr>
            <a:picLocks noChangeAspect="1"/>
          </p:cNvPicPr>
          <p:nvPr>
            <p:custDataLst>
              <p:tags r:id="rId4"/>
            </p:custDataLst>
          </p:nvPr>
        </p:nvPicPr>
        <p:blipFill>
          <a:blip r:embed="rId7"/>
          <a:stretch>
            <a:fillRect/>
          </a:stretch>
        </p:blipFill>
        <p:spPr>
          <a:xfrm>
            <a:off x="6895330" y="3325792"/>
            <a:ext cx="2991267" cy="933580"/>
          </a:xfrm>
          <a:prstGeom prst="rect">
            <a:avLst/>
          </a:prstGeom>
        </p:spPr>
      </p:pic>
    </p:spTree>
    <p:extLst>
      <p:ext uri="{BB962C8B-B14F-4D97-AF65-F5344CB8AC3E}">
        <p14:creationId xmlns:p14="http://schemas.microsoft.com/office/powerpoint/2010/main" val="21112194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A3914F-C943-4B0C-51CE-8D64CC157867}"/>
              </a:ext>
            </a:extLst>
          </p:cNvPr>
          <p:cNvSpPr>
            <a:spLocks noGrp="1"/>
          </p:cNvSpPr>
          <p:nvPr>
            <p:ph type="title"/>
            <p:custDataLst>
              <p:tags r:id="rId1"/>
            </p:custDataLst>
          </p:nvPr>
        </p:nvSpPr>
        <p:spPr/>
        <p:txBody>
          <a:bodyPr/>
          <a:lstStyle/>
          <a:p>
            <a:r>
              <a:rPr lang="fr-CA" dirty="0"/>
              <a:t>Traitement de chaine de caractère</a:t>
            </a:r>
            <a:endParaRPr lang="en-CA" dirty="0"/>
          </a:p>
        </p:txBody>
      </p:sp>
      <p:sp>
        <p:nvSpPr>
          <p:cNvPr id="3" name="Content Placeholder 2">
            <a:extLst>
              <a:ext uri="{FF2B5EF4-FFF2-40B4-BE49-F238E27FC236}">
                <a16:creationId xmlns:a16="http://schemas.microsoft.com/office/drawing/2014/main" id="{48D7A7F4-0E8D-D9CA-DABF-8F0C53FA2DF7}"/>
              </a:ext>
            </a:extLst>
          </p:cNvPr>
          <p:cNvSpPr>
            <a:spLocks noGrp="1"/>
          </p:cNvSpPr>
          <p:nvPr>
            <p:ph idx="1"/>
            <p:custDataLst>
              <p:tags r:id="rId2"/>
            </p:custDataLst>
          </p:nvPr>
        </p:nvSpPr>
        <p:spPr/>
        <p:txBody>
          <a:bodyPr/>
          <a:lstStyle/>
          <a:p>
            <a:r>
              <a:rPr lang="fr-CA" dirty="0"/>
              <a:t>Dans la prochaine section, nous ferons une introduction à quelques fonctions que nous utiliserons pour la sécurisation de notre application au cours de la session.</a:t>
            </a:r>
            <a:endParaRPr lang="en-CA" dirty="0"/>
          </a:p>
        </p:txBody>
      </p:sp>
    </p:spTree>
    <p:extLst>
      <p:ext uri="{BB962C8B-B14F-4D97-AF65-F5344CB8AC3E}">
        <p14:creationId xmlns:p14="http://schemas.microsoft.com/office/powerpoint/2010/main" val="28483735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EE9D10-4D0F-83DD-6F34-57A4F8FA996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234DD47-93F7-843F-E645-FC29DAF044D4}"/>
              </a:ext>
            </a:extLst>
          </p:cNvPr>
          <p:cNvSpPr>
            <a:spLocks noGrp="1"/>
          </p:cNvSpPr>
          <p:nvPr>
            <p:ph type="title"/>
            <p:custDataLst>
              <p:tags r:id="rId1"/>
            </p:custDataLst>
          </p:nvPr>
        </p:nvSpPr>
        <p:spPr>
          <a:xfrm>
            <a:off x="992340" y="2663257"/>
            <a:ext cx="9404723" cy="1400530"/>
          </a:xfrm>
        </p:spPr>
        <p:txBody>
          <a:bodyPr/>
          <a:lstStyle/>
          <a:p>
            <a:r>
              <a:rPr lang="fr-CA" dirty="0"/>
              <a:t>Traitement de chaine de caractère</a:t>
            </a:r>
            <a:br>
              <a:rPr lang="fr-CA" dirty="0"/>
            </a:br>
            <a:r>
              <a:rPr lang="fr-CA" dirty="0"/>
              <a:t>(Sécurité)</a:t>
            </a:r>
          </a:p>
        </p:txBody>
      </p:sp>
    </p:spTree>
    <p:extLst>
      <p:ext uri="{BB962C8B-B14F-4D97-AF65-F5344CB8AC3E}">
        <p14:creationId xmlns:p14="http://schemas.microsoft.com/office/powerpoint/2010/main" val="41099666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ECAED8-F3CE-9163-8C5F-77CDFF91A617}"/>
              </a:ext>
            </a:extLst>
          </p:cNvPr>
          <p:cNvSpPr>
            <a:spLocks noGrp="1"/>
          </p:cNvSpPr>
          <p:nvPr>
            <p:ph type="title"/>
            <p:custDataLst>
              <p:tags r:id="rId1"/>
            </p:custDataLst>
          </p:nvPr>
        </p:nvSpPr>
        <p:spPr/>
        <p:txBody>
          <a:bodyPr/>
          <a:lstStyle/>
          <a:p>
            <a:r>
              <a:rPr lang="fr-CA" dirty="0"/>
              <a:t>Traitement de chaine de caractère</a:t>
            </a:r>
            <a:endParaRPr lang="en-CA" dirty="0"/>
          </a:p>
        </p:txBody>
      </p:sp>
      <p:sp>
        <p:nvSpPr>
          <p:cNvPr id="3" name="Content Placeholder 2">
            <a:extLst>
              <a:ext uri="{FF2B5EF4-FFF2-40B4-BE49-F238E27FC236}">
                <a16:creationId xmlns:a16="http://schemas.microsoft.com/office/drawing/2014/main" id="{1F682C26-4EE1-7C4B-9979-EDF49D8D777F}"/>
              </a:ext>
            </a:extLst>
          </p:cNvPr>
          <p:cNvSpPr>
            <a:spLocks noGrp="1"/>
          </p:cNvSpPr>
          <p:nvPr>
            <p:ph idx="1"/>
            <p:custDataLst>
              <p:tags r:id="rId2"/>
            </p:custDataLst>
          </p:nvPr>
        </p:nvSpPr>
        <p:spPr/>
        <p:txBody>
          <a:bodyPr/>
          <a:lstStyle/>
          <a:p>
            <a:r>
              <a:rPr lang="en-US" dirty="0"/>
              <a:t>Dans </a:t>
            </a:r>
            <a:r>
              <a:rPr lang="en-US" dirty="0" err="1"/>
              <a:t>cette</a:t>
            </a:r>
            <a:r>
              <a:rPr lang="en-US" dirty="0"/>
              <a:t> section, nous </a:t>
            </a:r>
            <a:r>
              <a:rPr lang="en-US" dirty="0" err="1"/>
              <a:t>couvrirons</a:t>
            </a:r>
            <a:r>
              <a:rPr lang="en-US" dirty="0"/>
              <a:t> les </a:t>
            </a:r>
            <a:r>
              <a:rPr lang="en-US" dirty="0" err="1"/>
              <a:t>fonctions</a:t>
            </a:r>
            <a:r>
              <a:rPr lang="en-US" dirty="0"/>
              <a:t> </a:t>
            </a:r>
            <a:r>
              <a:rPr lang="en-US" dirty="0" err="1"/>
              <a:t>suivantes</a:t>
            </a:r>
            <a:r>
              <a:rPr lang="en-US" dirty="0"/>
              <a:t> </a:t>
            </a:r>
            <a:r>
              <a:rPr lang="en-US" dirty="0" err="1"/>
              <a:t>utilisées</a:t>
            </a:r>
            <a:r>
              <a:rPr lang="en-US" dirty="0"/>
              <a:t> </a:t>
            </a:r>
            <a:r>
              <a:rPr lang="en-US" dirty="0" err="1"/>
              <a:t>principalement</a:t>
            </a:r>
            <a:r>
              <a:rPr lang="en-US" dirty="0"/>
              <a:t> pour des </a:t>
            </a:r>
            <a:r>
              <a:rPr lang="en-US" dirty="0" err="1"/>
              <a:t>rôles</a:t>
            </a:r>
            <a:r>
              <a:rPr lang="en-US" dirty="0"/>
              <a:t> de </a:t>
            </a:r>
            <a:r>
              <a:rPr lang="en-US" dirty="0" err="1"/>
              <a:t>sécurité</a:t>
            </a:r>
            <a:r>
              <a:rPr lang="en-US" dirty="0"/>
              <a:t>:</a:t>
            </a:r>
          </a:p>
          <a:p>
            <a:pPr lvl="1"/>
            <a:r>
              <a:rPr lang="en-US" dirty="0"/>
              <a:t>md5, sha1</a:t>
            </a:r>
          </a:p>
          <a:p>
            <a:pPr lvl="1"/>
            <a:r>
              <a:rPr lang="en-US" dirty="0" err="1"/>
              <a:t>htmlspecialchars</a:t>
            </a:r>
            <a:endParaRPr lang="en-US" dirty="0"/>
          </a:p>
          <a:p>
            <a:pPr lvl="1"/>
            <a:r>
              <a:rPr lang="en-US" dirty="0" err="1"/>
              <a:t>Password_hash</a:t>
            </a:r>
            <a:endParaRPr lang="en-US" dirty="0"/>
          </a:p>
          <a:p>
            <a:pPr lvl="1"/>
            <a:r>
              <a:rPr lang="en-US" dirty="0" err="1"/>
              <a:t>Password_verify</a:t>
            </a:r>
            <a:endParaRPr lang="en-US" dirty="0"/>
          </a:p>
        </p:txBody>
      </p:sp>
    </p:spTree>
    <p:extLst>
      <p:ext uri="{BB962C8B-B14F-4D97-AF65-F5344CB8AC3E}">
        <p14:creationId xmlns:p14="http://schemas.microsoft.com/office/powerpoint/2010/main" val="15889118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0EA847-5CE2-6D89-56E7-CB4D4A8D2606}"/>
              </a:ext>
            </a:extLst>
          </p:cNvPr>
          <p:cNvSpPr>
            <a:spLocks noGrp="1"/>
          </p:cNvSpPr>
          <p:nvPr>
            <p:ph type="title"/>
            <p:custDataLst>
              <p:tags r:id="rId1"/>
            </p:custDataLst>
          </p:nvPr>
        </p:nvSpPr>
        <p:spPr/>
        <p:txBody>
          <a:bodyPr/>
          <a:lstStyle/>
          <a:p>
            <a:r>
              <a:rPr lang="fr-CA" dirty="0"/>
              <a:t>md5/sha1</a:t>
            </a:r>
            <a:endParaRPr lang="en-CA" dirty="0"/>
          </a:p>
        </p:txBody>
      </p:sp>
      <p:sp>
        <p:nvSpPr>
          <p:cNvPr id="3" name="Content Placeholder 2">
            <a:extLst>
              <a:ext uri="{FF2B5EF4-FFF2-40B4-BE49-F238E27FC236}">
                <a16:creationId xmlns:a16="http://schemas.microsoft.com/office/drawing/2014/main" id="{650D08BA-F786-14E4-DC13-321FF9A507B4}"/>
              </a:ext>
            </a:extLst>
          </p:cNvPr>
          <p:cNvSpPr>
            <a:spLocks noGrp="1"/>
          </p:cNvSpPr>
          <p:nvPr>
            <p:ph idx="1"/>
            <p:custDataLst>
              <p:tags r:id="rId2"/>
            </p:custDataLst>
          </p:nvPr>
        </p:nvSpPr>
        <p:spPr/>
        <p:txBody>
          <a:bodyPr/>
          <a:lstStyle/>
          <a:p>
            <a:r>
              <a:rPr lang="fr-CA" dirty="0"/>
              <a:t>MD5 et SHA1 sont des algorithmes de hachage. Ces algorithmes transforment du texte en séquence alphanumérique de façon constante, mais irréversible (peut en fait être brisée par certain type d’attaque: brute force, </a:t>
            </a:r>
            <a:r>
              <a:rPr lang="fr-CA" dirty="0" err="1"/>
              <a:t>rainbow</a:t>
            </a:r>
            <a:r>
              <a:rPr lang="fr-CA" dirty="0"/>
              <a:t> table, analyse de fréquence, etc.)</a:t>
            </a:r>
          </a:p>
          <a:p>
            <a:r>
              <a:rPr lang="fr-CA" dirty="0"/>
              <a:t>Ces algorithmes vont servir à prototyper des l’</a:t>
            </a:r>
            <a:r>
              <a:rPr lang="fr-CA" dirty="0" err="1"/>
              <a:t>encryption</a:t>
            </a:r>
            <a:r>
              <a:rPr lang="fr-CA" dirty="0"/>
              <a:t> de mot de passe, mais ne doivent pas être utilisé pour le produit final.</a:t>
            </a:r>
            <a:endParaRPr lang="en-CA" dirty="0"/>
          </a:p>
        </p:txBody>
      </p:sp>
      <p:pic>
        <p:nvPicPr>
          <p:cNvPr id="5" name="Picture 4">
            <a:extLst>
              <a:ext uri="{FF2B5EF4-FFF2-40B4-BE49-F238E27FC236}">
                <a16:creationId xmlns:a16="http://schemas.microsoft.com/office/drawing/2014/main" id="{E69A5DBB-AD44-1F3A-C980-0160C8D09CA1}"/>
              </a:ext>
            </a:extLst>
          </p:cNvPr>
          <p:cNvPicPr>
            <a:picLocks noChangeAspect="1"/>
          </p:cNvPicPr>
          <p:nvPr>
            <p:custDataLst>
              <p:tags r:id="rId3"/>
            </p:custDataLst>
          </p:nvPr>
        </p:nvPicPr>
        <p:blipFill>
          <a:blip r:embed="rId6"/>
          <a:stretch>
            <a:fillRect/>
          </a:stretch>
        </p:blipFill>
        <p:spPr>
          <a:xfrm>
            <a:off x="337997" y="4290206"/>
            <a:ext cx="5567051" cy="1771969"/>
          </a:xfrm>
          <a:prstGeom prst="rect">
            <a:avLst/>
          </a:prstGeom>
        </p:spPr>
      </p:pic>
      <p:pic>
        <p:nvPicPr>
          <p:cNvPr id="7" name="Picture 6">
            <a:extLst>
              <a:ext uri="{FF2B5EF4-FFF2-40B4-BE49-F238E27FC236}">
                <a16:creationId xmlns:a16="http://schemas.microsoft.com/office/drawing/2014/main" id="{0D99B289-9254-59C3-F208-B20F9DC3CEE4}"/>
              </a:ext>
            </a:extLst>
          </p:cNvPr>
          <p:cNvPicPr>
            <a:picLocks noChangeAspect="1"/>
          </p:cNvPicPr>
          <p:nvPr>
            <p:custDataLst>
              <p:tags r:id="rId4"/>
            </p:custDataLst>
          </p:nvPr>
        </p:nvPicPr>
        <p:blipFill>
          <a:blip r:embed="rId7"/>
          <a:stretch>
            <a:fillRect/>
          </a:stretch>
        </p:blipFill>
        <p:spPr>
          <a:xfrm>
            <a:off x="6286954" y="4290206"/>
            <a:ext cx="3762900" cy="1057423"/>
          </a:xfrm>
          <a:prstGeom prst="rect">
            <a:avLst/>
          </a:prstGeom>
        </p:spPr>
      </p:pic>
    </p:spTree>
    <p:extLst>
      <p:ext uri="{BB962C8B-B14F-4D97-AF65-F5344CB8AC3E}">
        <p14:creationId xmlns:p14="http://schemas.microsoft.com/office/powerpoint/2010/main" val="426628897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643C56-B0AD-3FEF-C675-26D7EFF77F57}"/>
              </a:ext>
            </a:extLst>
          </p:cNvPr>
          <p:cNvSpPr>
            <a:spLocks noGrp="1"/>
          </p:cNvSpPr>
          <p:nvPr>
            <p:ph type="title"/>
            <p:custDataLst>
              <p:tags r:id="rId1"/>
            </p:custDataLst>
          </p:nvPr>
        </p:nvSpPr>
        <p:spPr/>
        <p:txBody>
          <a:bodyPr/>
          <a:lstStyle/>
          <a:p>
            <a:r>
              <a:rPr lang="fr-CA" dirty="0" err="1"/>
              <a:t>htmlspecialchars</a:t>
            </a:r>
            <a:endParaRPr lang="en-CA" dirty="0"/>
          </a:p>
        </p:txBody>
      </p:sp>
      <p:sp>
        <p:nvSpPr>
          <p:cNvPr id="3" name="Content Placeholder 2">
            <a:extLst>
              <a:ext uri="{FF2B5EF4-FFF2-40B4-BE49-F238E27FC236}">
                <a16:creationId xmlns:a16="http://schemas.microsoft.com/office/drawing/2014/main" id="{53206847-75CB-3715-764C-6AD77F993D6A}"/>
              </a:ext>
            </a:extLst>
          </p:cNvPr>
          <p:cNvSpPr>
            <a:spLocks noGrp="1"/>
          </p:cNvSpPr>
          <p:nvPr>
            <p:ph idx="1"/>
            <p:custDataLst>
              <p:tags r:id="rId2"/>
            </p:custDataLst>
          </p:nvPr>
        </p:nvSpPr>
        <p:spPr/>
        <p:txBody>
          <a:bodyPr/>
          <a:lstStyle/>
          <a:p>
            <a:r>
              <a:rPr lang="fr-CA" dirty="0" err="1"/>
              <a:t>htmlspecialchars</a:t>
            </a:r>
            <a:r>
              <a:rPr lang="fr-CA" dirty="0"/>
              <a:t>() permet de remplacer les caractères spécial pour leur </a:t>
            </a:r>
            <a:r>
              <a:rPr lang="fr-CA" u="sng" dirty="0"/>
              <a:t>code d’entité</a:t>
            </a:r>
            <a:r>
              <a:rPr lang="fr-CA" dirty="0"/>
              <a:t> respectif.</a:t>
            </a:r>
          </a:p>
          <a:p>
            <a:r>
              <a:rPr lang="fr-CA" dirty="0"/>
              <a:t>Elle permet d’écrire du code visible à l’utilisateur et servira éventuellement à protéger contre les attaques de types « Cross-site </a:t>
            </a:r>
            <a:r>
              <a:rPr lang="fr-CA" dirty="0" err="1"/>
              <a:t>scripting</a:t>
            </a:r>
            <a:r>
              <a:rPr lang="fr-CA" dirty="0"/>
              <a:t> » (XSS) que nous verrons au cours de sécurité.</a:t>
            </a:r>
          </a:p>
          <a:p>
            <a:endParaRPr lang="fr-CA" dirty="0"/>
          </a:p>
          <a:p>
            <a:endParaRPr lang="en-CA" dirty="0"/>
          </a:p>
        </p:txBody>
      </p:sp>
      <p:pic>
        <p:nvPicPr>
          <p:cNvPr id="5" name="Picture 4">
            <a:extLst>
              <a:ext uri="{FF2B5EF4-FFF2-40B4-BE49-F238E27FC236}">
                <a16:creationId xmlns:a16="http://schemas.microsoft.com/office/drawing/2014/main" id="{82839285-2232-DB5C-73C2-1288F25D4BA1}"/>
              </a:ext>
            </a:extLst>
          </p:cNvPr>
          <p:cNvPicPr>
            <a:picLocks noChangeAspect="1"/>
          </p:cNvPicPr>
          <p:nvPr>
            <p:custDataLst>
              <p:tags r:id="rId3"/>
            </p:custDataLst>
          </p:nvPr>
        </p:nvPicPr>
        <p:blipFill>
          <a:blip r:embed="rId7"/>
          <a:stretch>
            <a:fillRect/>
          </a:stretch>
        </p:blipFill>
        <p:spPr>
          <a:xfrm>
            <a:off x="1246748" y="3937094"/>
            <a:ext cx="6453936" cy="794507"/>
          </a:xfrm>
          <a:prstGeom prst="rect">
            <a:avLst/>
          </a:prstGeom>
        </p:spPr>
      </p:pic>
      <p:pic>
        <p:nvPicPr>
          <p:cNvPr id="7" name="Picture 6">
            <a:extLst>
              <a:ext uri="{FF2B5EF4-FFF2-40B4-BE49-F238E27FC236}">
                <a16:creationId xmlns:a16="http://schemas.microsoft.com/office/drawing/2014/main" id="{EB07664E-9BDB-3595-9CFD-B1AEF2197539}"/>
              </a:ext>
            </a:extLst>
          </p:cNvPr>
          <p:cNvPicPr>
            <a:picLocks noChangeAspect="1"/>
          </p:cNvPicPr>
          <p:nvPr>
            <p:custDataLst>
              <p:tags r:id="rId4"/>
            </p:custDataLst>
          </p:nvPr>
        </p:nvPicPr>
        <p:blipFill>
          <a:blip r:embed="rId8"/>
          <a:stretch>
            <a:fillRect/>
          </a:stretch>
        </p:blipFill>
        <p:spPr>
          <a:xfrm>
            <a:off x="8060767" y="3951245"/>
            <a:ext cx="1629002" cy="447737"/>
          </a:xfrm>
          <a:prstGeom prst="rect">
            <a:avLst/>
          </a:prstGeom>
        </p:spPr>
      </p:pic>
      <p:pic>
        <p:nvPicPr>
          <p:cNvPr id="9" name="Picture 8">
            <a:extLst>
              <a:ext uri="{FF2B5EF4-FFF2-40B4-BE49-F238E27FC236}">
                <a16:creationId xmlns:a16="http://schemas.microsoft.com/office/drawing/2014/main" id="{B2D33776-5C54-754D-78C6-0E5131874F8D}"/>
              </a:ext>
            </a:extLst>
          </p:cNvPr>
          <p:cNvPicPr>
            <a:picLocks noChangeAspect="1"/>
          </p:cNvPicPr>
          <p:nvPr>
            <p:custDataLst>
              <p:tags r:id="rId5"/>
            </p:custDataLst>
          </p:nvPr>
        </p:nvPicPr>
        <p:blipFill>
          <a:blip r:embed="rId9"/>
          <a:stretch>
            <a:fillRect/>
          </a:stretch>
        </p:blipFill>
        <p:spPr>
          <a:xfrm>
            <a:off x="1246748" y="5158249"/>
            <a:ext cx="2991267" cy="1457528"/>
          </a:xfrm>
          <a:prstGeom prst="rect">
            <a:avLst/>
          </a:prstGeom>
        </p:spPr>
      </p:pic>
    </p:spTree>
    <p:extLst>
      <p:ext uri="{BB962C8B-B14F-4D97-AF65-F5344CB8AC3E}">
        <p14:creationId xmlns:p14="http://schemas.microsoft.com/office/powerpoint/2010/main" val="34879080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350ED5-A061-F71E-0A6D-94CC2ABB02E8}"/>
              </a:ext>
            </a:extLst>
          </p:cNvPr>
          <p:cNvSpPr>
            <a:spLocks noGrp="1"/>
          </p:cNvSpPr>
          <p:nvPr>
            <p:ph type="title"/>
            <p:custDataLst>
              <p:tags r:id="rId1"/>
            </p:custDataLst>
          </p:nvPr>
        </p:nvSpPr>
        <p:spPr/>
        <p:txBody>
          <a:bodyPr/>
          <a:lstStyle/>
          <a:p>
            <a:r>
              <a:rPr lang="fr-CA" dirty="0" err="1"/>
              <a:t>password_hash</a:t>
            </a:r>
            <a:endParaRPr lang="en-CA" dirty="0"/>
          </a:p>
        </p:txBody>
      </p:sp>
      <p:sp>
        <p:nvSpPr>
          <p:cNvPr id="3" name="Content Placeholder 2">
            <a:extLst>
              <a:ext uri="{FF2B5EF4-FFF2-40B4-BE49-F238E27FC236}">
                <a16:creationId xmlns:a16="http://schemas.microsoft.com/office/drawing/2014/main" id="{554F82EF-CC3E-447F-8638-849574D95EE2}"/>
              </a:ext>
            </a:extLst>
          </p:cNvPr>
          <p:cNvSpPr>
            <a:spLocks noGrp="1"/>
          </p:cNvSpPr>
          <p:nvPr>
            <p:ph idx="1"/>
            <p:custDataLst>
              <p:tags r:id="rId2"/>
            </p:custDataLst>
          </p:nvPr>
        </p:nvSpPr>
        <p:spPr/>
        <p:txBody>
          <a:bodyPr/>
          <a:lstStyle/>
          <a:p>
            <a:r>
              <a:rPr lang="fr-CA" dirty="0" err="1"/>
              <a:t>password_hash</a:t>
            </a:r>
            <a:r>
              <a:rPr lang="fr-CA" dirty="0"/>
              <a:t>() permet de prendre une chaine de texte (mot de passe) et de la crypter avec un algorithme de hachage en le combinant à un set aléatoire (séquence de texte concaténé avec le mot de passe)</a:t>
            </a:r>
          </a:p>
          <a:p>
            <a:r>
              <a:rPr lang="fr-CA" dirty="0"/>
              <a:t>Cette technique vise à protéger les mots de passe des utilisateurs si la base de données du site est compromise.</a:t>
            </a:r>
          </a:p>
          <a:p>
            <a:r>
              <a:rPr lang="fr-CA" dirty="0"/>
              <a:t>Nous nous en servirons dans le cours sur la sécurisation des sessions utilisateur.</a:t>
            </a:r>
          </a:p>
          <a:p>
            <a:r>
              <a:rPr lang="fr-CA" dirty="0"/>
              <a:t>Pour l’instant, nous appliquerons l’algorithme de hachage le plus récent disponible grâce à la constance « PASSWORD_DEFAULT »</a:t>
            </a:r>
          </a:p>
          <a:p>
            <a:r>
              <a:rPr lang="fr-CA" dirty="0"/>
              <a:t>voyons un exemple…</a:t>
            </a:r>
            <a:endParaRPr lang="en-CA" dirty="0"/>
          </a:p>
        </p:txBody>
      </p:sp>
    </p:spTree>
    <p:extLst>
      <p:ext uri="{BB962C8B-B14F-4D97-AF65-F5344CB8AC3E}">
        <p14:creationId xmlns:p14="http://schemas.microsoft.com/office/powerpoint/2010/main" val="236918344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C5EA93-26D7-A99B-2F50-D2DECE56640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000408E-A246-EE9E-5328-2EA4043557A8}"/>
              </a:ext>
            </a:extLst>
          </p:cNvPr>
          <p:cNvSpPr>
            <a:spLocks noGrp="1"/>
          </p:cNvSpPr>
          <p:nvPr>
            <p:ph type="title"/>
            <p:custDataLst>
              <p:tags r:id="rId1"/>
            </p:custDataLst>
          </p:nvPr>
        </p:nvSpPr>
        <p:spPr/>
        <p:txBody>
          <a:bodyPr/>
          <a:lstStyle/>
          <a:p>
            <a:r>
              <a:rPr lang="fr-CA" dirty="0" err="1"/>
              <a:t>password_hash</a:t>
            </a:r>
            <a:endParaRPr lang="en-CA" dirty="0"/>
          </a:p>
        </p:txBody>
      </p:sp>
      <p:sp>
        <p:nvSpPr>
          <p:cNvPr id="3" name="Content Placeholder 2">
            <a:extLst>
              <a:ext uri="{FF2B5EF4-FFF2-40B4-BE49-F238E27FC236}">
                <a16:creationId xmlns:a16="http://schemas.microsoft.com/office/drawing/2014/main" id="{78A52DD9-07CD-4DA5-2C51-C661D1F59DBA}"/>
              </a:ext>
            </a:extLst>
          </p:cNvPr>
          <p:cNvSpPr>
            <a:spLocks noGrp="1"/>
          </p:cNvSpPr>
          <p:nvPr>
            <p:ph idx="1"/>
            <p:custDataLst>
              <p:tags r:id="rId2"/>
            </p:custDataLst>
          </p:nvPr>
        </p:nvSpPr>
        <p:spPr/>
        <p:txBody>
          <a:bodyPr/>
          <a:lstStyle/>
          <a:p>
            <a:r>
              <a:rPr lang="fr-CA" dirty="0"/>
              <a:t>Utilisation:</a:t>
            </a:r>
          </a:p>
          <a:p>
            <a:endParaRPr lang="fr-CA" dirty="0"/>
          </a:p>
          <a:p>
            <a:endParaRPr lang="fr-CA" dirty="0"/>
          </a:p>
          <a:p>
            <a:endParaRPr lang="fr-CA" dirty="0"/>
          </a:p>
          <a:p>
            <a:endParaRPr lang="fr-CA" dirty="0"/>
          </a:p>
          <a:p>
            <a:endParaRPr lang="fr-CA" dirty="0"/>
          </a:p>
          <a:p>
            <a:endParaRPr lang="fr-CA" dirty="0"/>
          </a:p>
          <a:p>
            <a:r>
              <a:rPr lang="fr-CA" dirty="0"/>
              <a:t>Comme on peut le voir, la fonction créer une séquence crypter avec le mot de passe fournit. Pour valider le mot de passe, nous aurons besoin de la fonction « </a:t>
            </a:r>
            <a:r>
              <a:rPr lang="fr-CA" dirty="0" err="1"/>
              <a:t>password_verify</a:t>
            </a:r>
            <a:r>
              <a:rPr lang="fr-CA" dirty="0"/>
              <a:t>() »</a:t>
            </a:r>
          </a:p>
          <a:p>
            <a:endParaRPr lang="en-CA" dirty="0"/>
          </a:p>
        </p:txBody>
      </p:sp>
      <p:pic>
        <p:nvPicPr>
          <p:cNvPr id="5" name="Picture 4">
            <a:extLst>
              <a:ext uri="{FF2B5EF4-FFF2-40B4-BE49-F238E27FC236}">
                <a16:creationId xmlns:a16="http://schemas.microsoft.com/office/drawing/2014/main" id="{02162240-9C66-3402-5957-72BE0E339531}"/>
              </a:ext>
            </a:extLst>
          </p:cNvPr>
          <p:cNvPicPr>
            <a:picLocks noChangeAspect="1"/>
          </p:cNvPicPr>
          <p:nvPr>
            <p:custDataLst>
              <p:tags r:id="rId3"/>
            </p:custDataLst>
          </p:nvPr>
        </p:nvPicPr>
        <p:blipFill>
          <a:blip r:embed="rId6"/>
          <a:stretch>
            <a:fillRect/>
          </a:stretch>
        </p:blipFill>
        <p:spPr>
          <a:xfrm>
            <a:off x="1103312" y="2743803"/>
            <a:ext cx="6759388" cy="908867"/>
          </a:xfrm>
          <a:prstGeom prst="rect">
            <a:avLst/>
          </a:prstGeom>
        </p:spPr>
      </p:pic>
      <p:pic>
        <p:nvPicPr>
          <p:cNvPr id="7" name="Picture 6">
            <a:extLst>
              <a:ext uri="{FF2B5EF4-FFF2-40B4-BE49-F238E27FC236}">
                <a16:creationId xmlns:a16="http://schemas.microsoft.com/office/drawing/2014/main" id="{B940F05E-07A6-C2AB-F21E-2FB67CAF9DA4}"/>
              </a:ext>
            </a:extLst>
          </p:cNvPr>
          <p:cNvPicPr>
            <a:picLocks noChangeAspect="1"/>
          </p:cNvPicPr>
          <p:nvPr>
            <p:custDataLst>
              <p:tags r:id="rId4"/>
            </p:custDataLst>
          </p:nvPr>
        </p:nvPicPr>
        <p:blipFill>
          <a:blip r:embed="rId7"/>
          <a:stretch>
            <a:fillRect/>
          </a:stretch>
        </p:blipFill>
        <p:spPr>
          <a:xfrm>
            <a:off x="1103312" y="4087853"/>
            <a:ext cx="5782482" cy="762106"/>
          </a:xfrm>
          <a:prstGeom prst="rect">
            <a:avLst/>
          </a:prstGeom>
        </p:spPr>
      </p:pic>
    </p:spTree>
    <p:extLst>
      <p:ext uri="{BB962C8B-B14F-4D97-AF65-F5344CB8AC3E}">
        <p14:creationId xmlns:p14="http://schemas.microsoft.com/office/powerpoint/2010/main" val="33217232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42EE8E-D53D-6BC6-94A2-EDC70CA66387}"/>
              </a:ext>
            </a:extLst>
          </p:cNvPr>
          <p:cNvSpPr>
            <a:spLocks noGrp="1"/>
          </p:cNvSpPr>
          <p:nvPr>
            <p:ph type="title"/>
            <p:custDataLst>
              <p:tags r:id="rId1"/>
            </p:custDataLst>
          </p:nvPr>
        </p:nvSpPr>
        <p:spPr/>
        <p:txBody>
          <a:bodyPr/>
          <a:lstStyle/>
          <a:p>
            <a:r>
              <a:rPr lang="fr-CA" dirty="0" err="1"/>
              <a:t>password_verify</a:t>
            </a:r>
            <a:endParaRPr lang="en-CA" dirty="0"/>
          </a:p>
        </p:txBody>
      </p:sp>
      <p:sp>
        <p:nvSpPr>
          <p:cNvPr id="3" name="Content Placeholder 2">
            <a:extLst>
              <a:ext uri="{FF2B5EF4-FFF2-40B4-BE49-F238E27FC236}">
                <a16:creationId xmlns:a16="http://schemas.microsoft.com/office/drawing/2014/main" id="{F16FAC2F-6CDC-22F8-CF63-29B43DE2A60C}"/>
              </a:ext>
            </a:extLst>
          </p:cNvPr>
          <p:cNvSpPr>
            <a:spLocks noGrp="1"/>
          </p:cNvSpPr>
          <p:nvPr>
            <p:ph idx="1"/>
            <p:custDataLst>
              <p:tags r:id="rId2"/>
            </p:custDataLst>
          </p:nvPr>
        </p:nvSpPr>
        <p:spPr/>
        <p:txBody>
          <a:bodyPr/>
          <a:lstStyle/>
          <a:p>
            <a:r>
              <a:rPr lang="fr-CA" dirty="0" err="1"/>
              <a:t>password_verify</a:t>
            </a:r>
            <a:r>
              <a:rPr lang="fr-CA" dirty="0"/>
              <a:t> peut vérifier si un mot de passe est valide.</a:t>
            </a:r>
          </a:p>
          <a:p>
            <a:r>
              <a:rPr lang="fr-CA" dirty="0"/>
              <a:t>Celle-ci aura besoin du mot de passe tenté par l’utilisateur et le hash du mot de passe précédemment créé par </a:t>
            </a:r>
            <a:r>
              <a:rPr lang="fr-CA" dirty="0" err="1"/>
              <a:t>password_hash</a:t>
            </a:r>
            <a:r>
              <a:rPr lang="fr-CA" dirty="0"/>
              <a:t>().</a:t>
            </a:r>
            <a:endParaRPr lang="en-CA" dirty="0"/>
          </a:p>
        </p:txBody>
      </p:sp>
      <p:pic>
        <p:nvPicPr>
          <p:cNvPr id="5" name="Picture 4">
            <a:extLst>
              <a:ext uri="{FF2B5EF4-FFF2-40B4-BE49-F238E27FC236}">
                <a16:creationId xmlns:a16="http://schemas.microsoft.com/office/drawing/2014/main" id="{679F3470-6410-E4D5-C777-6C059A7A0EB8}"/>
              </a:ext>
            </a:extLst>
          </p:cNvPr>
          <p:cNvPicPr>
            <a:picLocks noChangeAspect="1"/>
          </p:cNvPicPr>
          <p:nvPr>
            <p:custDataLst>
              <p:tags r:id="rId3"/>
            </p:custDataLst>
          </p:nvPr>
        </p:nvPicPr>
        <p:blipFill>
          <a:blip r:embed="rId6"/>
          <a:stretch>
            <a:fillRect/>
          </a:stretch>
        </p:blipFill>
        <p:spPr>
          <a:xfrm>
            <a:off x="1210236" y="3352430"/>
            <a:ext cx="7377953" cy="2091688"/>
          </a:xfrm>
          <a:prstGeom prst="rect">
            <a:avLst/>
          </a:prstGeom>
        </p:spPr>
      </p:pic>
      <p:pic>
        <p:nvPicPr>
          <p:cNvPr id="7" name="Picture 6">
            <a:extLst>
              <a:ext uri="{FF2B5EF4-FFF2-40B4-BE49-F238E27FC236}">
                <a16:creationId xmlns:a16="http://schemas.microsoft.com/office/drawing/2014/main" id="{AEB69624-FDFE-8D91-AF9A-DFF1760BCF23}"/>
              </a:ext>
            </a:extLst>
          </p:cNvPr>
          <p:cNvPicPr>
            <a:picLocks noChangeAspect="1"/>
          </p:cNvPicPr>
          <p:nvPr>
            <p:custDataLst>
              <p:tags r:id="rId4"/>
            </p:custDataLst>
          </p:nvPr>
        </p:nvPicPr>
        <p:blipFill>
          <a:blip r:embed="rId7"/>
          <a:stretch>
            <a:fillRect/>
          </a:stretch>
        </p:blipFill>
        <p:spPr>
          <a:xfrm>
            <a:off x="1210236" y="5605070"/>
            <a:ext cx="3134004" cy="975024"/>
          </a:xfrm>
          <a:prstGeom prst="rect">
            <a:avLst/>
          </a:prstGeom>
        </p:spPr>
      </p:pic>
    </p:spTree>
    <p:extLst>
      <p:ext uri="{BB962C8B-B14F-4D97-AF65-F5344CB8AC3E}">
        <p14:creationId xmlns:p14="http://schemas.microsoft.com/office/powerpoint/2010/main" val="7325198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EE27B5-DEE7-4860-967D-D5AEB9A37619}"/>
              </a:ext>
            </a:extLst>
          </p:cNvPr>
          <p:cNvSpPr>
            <a:spLocks noGrp="1"/>
          </p:cNvSpPr>
          <p:nvPr>
            <p:ph type="title"/>
            <p:custDataLst>
              <p:tags r:id="rId1"/>
            </p:custDataLst>
          </p:nvPr>
        </p:nvSpPr>
        <p:spPr>
          <a:xfrm>
            <a:off x="992340" y="3062752"/>
            <a:ext cx="9404723" cy="1400530"/>
          </a:xfrm>
        </p:spPr>
        <p:txBody>
          <a:bodyPr/>
          <a:lstStyle/>
          <a:p>
            <a:r>
              <a:rPr lang="fr-CA" dirty="0"/>
              <a:t>Rappel du dernier cours</a:t>
            </a:r>
          </a:p>
        </p:txBody>
      </p:sp>
    </p:spTree>
    <p:extLst>
      <p:ext uri="{BB962C8B-B14F-4D97-AF65-F5344CB8AC3E}">
        <p14:creationId xmlns:p14="http://schemas.microsoft.com/office/powerpoint/2010/main" val="103279982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DDF2FF-8B76-904D-B799-81B74F4F8E6D}"/>
              </a:ext>
            </a:extLst>
          </p:cNvPr>
          <p:cNvSpPr>
            <a:spLocks noGrp="1"/>
          </p:cNvSpPr>
          <p:nvPr>
            <p:ph type="title"/>
            <p:custDataLst>
              <p:tags r:id="rId1"/>
            </p:custDataLst>
          </p:nvPr>
        </p:nvSpPr>
        <p:spPr/>
        <p:txBody>
          <a:bodyPr/>
          <a:lstStyle/>
          <a:p>
            <a:r>
              <a:rPr lang="fr-CA" dirty="0"/>
              <a:t>Traitement de chaine de caractère</a:t>
            </a:r>
            <a:endParaRPr lang="en-CA" dirty="0"/>
          </a:p>
        </p:txBody>
      </p:sp>
      <p:sp>
        <p:nvSpPr>
          <p:cNvPr id="3" name="Content Placeholder 2">
            <a:extLst>
              <a:ext uri="{FF2B5EF4-FFF2-40B4-BE49-F238E27FC236}">
                <a16:creationId xmlns:a16="http://schemas.microsoft.com/office/drawing/2014/main" id="{B49296B2-D77B-796E-5635-31D5DA35EEBF}"/>
              </a:ext>
            </a:extLst>
          </p:cNvPr>
          <p:cNvSpPr>
            <a:spLocks noGrp="1"/>
          </p:cNvSpPr>
          <p:nvPr>
            <p:ph idx="1"/>
            <p:custDataLst>
              <p:tags r:id="rId2"/>
            </p:custDataLst>
          </p:nvPr>
        </p:nvSpPr>
        <p:spPr/>
        <p:txBody>
          <a:bodyPr/>
          <a:lstStyle/>
          <a:p>
            <a:r>
              <a:rPr lang="fr-CA" dirty="0"/>
              <a:t>Voici qui termine notre section sur le traitement des chaines de caractères.</a:t>
            </a:r>
          </a:p>
          <a:p>
            <a:endParaRPr lang="fr-CA" dirty="0"/>
          </a:p>
          <a:p>
            <a:r>
              <a:rPr lang="fr-CA" dirty="0"/>
              <a:t>Dans la prochaine section, nous couvrirons les fonctions mathématiques.</a:t>
            </a:r>
            <a:endParaRPr lang="en-CA" dirty="0"/>
          </a:p>
        </p:txBody>
      </p:sp>
    </p:spTree>
    <p:extLst>
      <p:ext uri="{BB962C8B-B14F-4D97-AF65-F5344CB8AC3E}">
        <p14:creationId xmlns:p14="http://schemas.microsoft.com/office/powerpoint/2010/main" val="145168444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D0E37-5A77-B26F-2DEF-B54BB37F0D2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55F0FB0-FCDC-29FE-8125-80FF04E24F06}"/>
              </a:ext>
            </a:extLst>
          </p:cNvPr>
          <p:cNvSpPr>
            <a:spLocks noGrp="1"/>
          </p:cNvSpPr>
          <p:nvPr>
            <p:ph type="title"/>
            <p:custDataLst>
              <p:tags r:id="rId1"/>
            </p:custDataLst>
          </p:nvPr>
        </p:nvSpPr>
        <p:spPr>
          <a:xfrm>
            <a:off x="992340" y="3062752"/>
            <a:ext cx="9404723" cy="1400530"/>
          </a:xfrm>
        </p:spPr>
        <p:txBody>
          <a:bodyPr/>
          <a:lstStyle/>
          <a:p>
            <a:r>
              <a:rPr lang="fr-CA" dirty="0"/>
              <a:t>Fonctions mathématiques</a:t>
            </a:r>
          </a:p>
        </p:txBody>
      </p:sp>
    </p:spTree>
    <p:extLst>
      <p:ext uri="{BB962C8B-B14F-4D97-AF65-F5344CB8AC3E}">
        <p14:creationId xmlns:p14="http://schemas.microsoft.com/office/powerpoint/2010/main" val="300832022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6988E4-6BFF-A8FC-893F-D6E06D641C2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6B4C3F2-4CCE-4C13-CFDB-1CD231DF571C}"/>
              </a:ext>
            </a:extLst>
          </p:cNvPr>
          <p:cNvSpPr>
            <a:spLocks noGrp="1"/>
          </p:cNvSpPr>
          <p:nvPr>
            <p:ph type="title"/>
            <p:custDataLst>
              <p:tags r:id="rId1"/>
            </p:custDataLst>
          </p:nvPr>
        </p:nvSpPr>
        <p:spPr/>
        <p:txBody>
          <a:bodyPr/>
          <a:lstStyle/>
          <a:p>
            <a:r>
              <a:rPr lang="en-US" dirty="0" err="1"/>
              <a:t>Fonctions</a:t>
            </a:r>
            <a:r>
              <a:rPr lang="en-US" dirty="0"/>
              <a:t> </a:t>
            </a:r>
            <a:r>
              <a:rPr lang="en-US" dirty="0" err="1"/>
              <a:t>mathématiques</a:t>
            </a:r>
            <a:endParaRPr lang="en-CA" dirty="0"/>
          </a:p>
        </p:txBody>
      </p:sp>
      <p:sp>
        <p:nvSpPr>
          <p:cNvPr id="3" name="Content Placeholder 2">
            <a:extLst>
              <a:ext uri="{FF2B5EF4-FFF2-40B4-BE49-F238E27FC236}">
                <a16:creationId xmlns:a16="http://schemas.microsoft.com/office/drawing/2014/main" id="{8A9C76C9-FACD-0DC2-DA6F-936103907823}"/>
              </a:ext>
            </a:extLst>
          </p:cNvPr>
          <p:cNvSpPr>
            <a:spLocks noGrp="1"/>
          </p:cNvSpPr>
          <p:nvPr>
            <p:ph idx="1"/>
            <p:custDataLst>
              <p:tags r:id="rId2"/>
            </p:custDataLst>
          </p:nvPr>
        </p:nvSpPr>
        <p:spPr/>
        <p:txBody>
          <a:bodyPr/>
          <a:lstStyle/>
          <a:p>
            <a:r>
              <a:rPr lang="fr-CA" dirty="0"/>
              <a:t>Comme les autres langages, PHP supporte plusieurs fonctions d’opération mathématique. </a:t>
            </a:r>
          </a:p>
          <a:p>
            <a:endParaRPr lang="fr-CA" dirty="0"/>
          </a:p>
          <a:p>
            <a:r>
              <a:rPr lang="fr-CA" dirty="0"/>
              <a:t>Nous en couvrirons quelques unes aujourd’hui.</a:t>
            </a:r>
            <a:endParaRPr lang="en-CA" dirty="0"/>
          </a:p>
        </p:txBody>
      </p:sp>
    </p:spTree>
    <p:extLst>
      <p:ext uri="{BB962C8B-B14F-4D97-AF65-F5344CB8AC3E}">
        <p14:creationId xmlns:p14="http://schemas.microsoft.com/office/powerpoint/2010/main" val="419383210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79C0BC-8FE1-8DE0-5460-E063660B43AD}"/>
              </a:ext>
            </a:extLst>
          </p:cNvPr>
          <p:cNvSpPr>
            <a:spLocks noGrp="1"/>
          </p:cNvSpPr>
          <p:nvPr>
            <p:ph type="title"/>
            <p:custDataLst>
              <p:tags r:id="rId1"/>
            </p:custDataLst>
          </p:nvPr>
        </p:nvSpPr>
        <p:spPr/>
        <p:txBody>
          <a:bodyPr/>
          <a:lstStyle/>
          <a:p>
            <a:r>
              <a:rPr lang="en-US" dirty="0" err="1"/>
              <a:t>Fonctions</a:t>
            </a:r>
            <a:r>
              <a:rPr lang="en-US" dirty="0"/>
              <a:t> </a:t>
            </a:r>
            <a:r>
              <a:rPr lang="en-US" dirty="0" err="1"/>
              <a:t>mathématiques</a:t>
            </a:r>
            <a:endParaRPr lang="en-CA" dirty="0"/>
          </a:p>
        </p:txBody>
      </p:sp>
      <p:graphicFrame>
        <p:nvGraphicFramePr>
          <p:cNvPr id="5" name="Table 4">
            <a:extLst>
              <a:ext uri="{FF2B5EF4-FFF2-40B4-BE49-F238E27FC236}">
                <a16:creationId xmlns:a16="http://schemas.microsoft.com/office/drawing/2014/main" id="{75E584B6-940A-E653-50C3-8539949B91F9}"/>
              </a:ext>
            </a:extLst>
          </p:cNvPr>
          <p:cNvGraphicFramePr>
            <a:graphicFrameLocks noGrp="1"/>
          </p:cNvGraphicFramePr>
          <p:nvPr>
            <p:custDataLst>
              <p:tags r:id="rId2"/>
            </p:custDataLst>
            <p:extLst>
              <p:ext uri="{D42A27DB-BD31-4B8C-83A1-F6EECF244321}">
                <p14:modId xmlns:p14="http://schemas.microsoft.com/office/powerpoint/2010/main" val="3352328728"/>
              </p:ext>
            </p:extLst>
          </p:nvPr>
        </p:nvGraphicFramePr>
        <p:xfrm>
          <a:off x="301811" y="2010583"/>
          <a:ext cx="11271624" cy="3700249"/>
        </p:xfrm>
        <a:graphic>
          <a:graphicData uri="http://schemas.openxmlformats.org/drawingml/2006/table">
            <a:tbl>
              <a:tblPr firstRow="1" bandRow="1">
                <a:tableStyleId>{00A15C55-8517-42AA-B614-E9B94910E393}</a:tableStyleId>
              </a:tblPr>
              <a:tblGrid>
                <a:gridCol w="1804895">
                  <a:extLst>
                    <a:ext uri="{9D8B030D-6E8A-4147-A177-3AD203B41FA5}">
                      <a16:colId xmlns:a16="http://schemas.microsoft.com/office/drawing/2014/main" val="2129094624"/>
                    </a:ext>
                  </a:extLst>
                </a:gridCol>
                <a:gridCol w="2563906">
                  <a:extLst>
                    <a:ext uri="{9D8B030D-6E8A-4147-A177-3AD203B41FA5}">
                      <a16:colId xmlns:a16="http://schemas.microsoft.com/office/drawing/2014/main" val="1857981130"/>
                    </a:ext>
                  </a:extLst>
                </a:gridCol>
                <a:gridCol w="6902823">
                  <a:extLst>
                    <a:ext uri="{9D8B030D-6E8A-4147-A177-3AD203B41FA5}">
                      <a16:colId xmlns:a16="http://schemas.microsoft.com/office/drawing/2014/main" val="1375004438"/>
                    </a:ext>
                  </a:extLst>
                </a:gridCol>
              </a:tblGrid>
              <a:tr h="528607">
                <a:tc>
                  <a:txBody>
                    <a:bodyPr/>
                    <a:lstStyle/>
                    <a:p>
                      <a:r>
                        <a:rPr lang="fr-CA" dirty="0"/>
                        <a:t>Fonction</a:t>
                      </a:r>
                      <a:endParaRPr lang="en-CA" dirty="0"/>
                    </a:p>
                  </a:txBody>
                  <a:tcPr/>
                </a:tc>
                <a:tc>
                  <a:txBody>
                    <a:bodyPr/>
                    <a:lstStyle/>
                    <a:p>
                      <a:r>
                        <a:rPr lang="fr-CA" dirty="0"/>
                        <a:t>Paramètre</a:t>
                      </a:r>
                      <a:endParaRPr lang="en-CA" dirty="0"/>
                    </a:p>
                  </a:txBody>
                  <a:tcPr/>
                </a:tc>
                <a:tc>
                  <a:txBody>
                    <a:bodyPr/>
                    <a:lstStyle/>
                    <a:p>
                      <a:r>
                        <a:rPr lang="fr-CA" dirty="0" err="1"/>
                        <a:t>Role</a:t>
                      </a:r>
                      <a:endParaRPr lang="en-CA" dirty="0"/>
                    </a:p>
                  </a:txBody>
                  <a:tcPr/>
                </a:tc>
                <a:extLst>
                  <a:ext uri="{0D108BD9-81ED-4DB2-BD59-A6C34878D82A}">
                    <a16:rowId xmlns:a16="http://schemas.microsoft.com/office/drawing/2014/main" val="1417114321"/>
                  </a:ext>
                </a:extLst>
              </a:tr>
              <a:tr h="528607">
                <a:tc>
                  <a:txBody>
                    <a:bodyPr/>
                    <a:lstStyle/>
                    <a:p>
                      <a:r>
                        <a:rPr lang="fr-CA" dirty="0"/>
                        <a:t>abs</a:t>
                      </a:r>
                      <a:endParaRPr lang="en-CA" dirty="0"/>
                    </a:p>
                  </a:txBody>
                  <a:tcPr/>
                </a:tc>
                <a:tc>
                  <a:txBody>
                    <a:bodyPr/>
                    <a:lstStyle/>
                    <a:p>
                      <a:r>
                        <a:rPr lang="fr-CA" dirty="0"/>
                        <a:t>Nombre</a:t>
                      </a:r>
                      <a:endParaRPr lang="en-CA" dirty="0"/>
                    </a:p>
                  </a:txBody>
                  <a:tcPr/>
                </a:tc>
                <a:tc>
                  <a:txBody>
                    <a:bodyPr/>
                    <a:lstStyle/>
                    <a:p>
                      <a:r>
                        <a:rPr lang="fr-CA" dirty="0"/>
                        <a:t>Retourne le nombre en valeur positive</a:t>
                      </a:r>
                      <a:endParaRPr lang="en-CA" dirty="0"/>
                    </a:p>
                  </a:txBody>
                  <a:tcPr/>
                </a:tc>
                <a:extLst>
                  <a:ext uri="{0D108BD9-81ED-4DB2-BD59-A6C34878D82A}">
                    <a16:rowId xmlns:a16="http://schemas.microsoft.com/office/drawing/2014/main" val="3678929787"/>
                  </a:ext>
                </a:extLst>
              </a:tr>
              <a:tr h="528607">
                <a:tc>
                  <a:txBody>
                    <a:bodyPr/>
                    <a:lstStyle/>
                    <a:p>
                      <a:r>
                        <a:rPr lang="fr-CA" dirty="0" err="1"/>
                        <a:t>floor</a:t>
                      </a:r>
                      <a:r>
                        <a:rPr lang="fr-CA" dirty="0"/>
                        <a:t> / </a:t>
                      </a:r>
                      <a:r>
                        <a:rPr lang="fr-CA" dirty="0" err="1"/>
                        <a:t>ceil</a:t>
                      </a:r>
                      <a:endParaRPr lang="en-CA" dirty="0"/>
                    </a:p>
                  </a:txBody>
                  <a:tcPr/>
                </a:tc>
                <a:tc>
                  <a:txBody>
                    <a:bodyPr/>
                    <a:lstStyle/>
                    <a:p>
                      <a:r>
                        <a:rPr lang="fr-CA" dirty="0"/>
                        <a:t>Nombre</a:t>
                      </a:r>
                      <a:endParaRPr lang="en-CA" dirty="0"/>
                    </a:p>
                  </a:txBody>
                  <a:tcPr/>
                </a:tc>
                <a:tc>
                  <a:txBody>
                    <a:bodyPr/>
                    <a:lstStyle/>
                    <a:p>
                      <a:r>
                        <a:rPr lang="fr-CA" dirty="0"/>
                        <a:t>Arrondit à la baisse (</a:t>
                      </a:r>
                      <a:r>
                        <a:rPr lang="fr-CA" dirty="0" err="1"/>
                        <a:t>floor</a:t>
                      </a:r>
                      <a:r>
                        <a:rPr lang="fr-CA" dirty="0"/>
                        <a:t>) ou à la hausse (</a:t>
                      </a:r>
                      <a:r>
                        <a:rPr lang="fr-CA" dirty="0" err="1"/>
                        <a:t>ceil</a:t>
                      </a:r>
                      <a:r>
                        <a:rPr lang="fr-CA" dirty="0"/>
                        <a:t>) le nombre</a:t>
                      </a:r>
                      <a:endParaRPr lang="en-CA" dirty="0"/>
                    </a:p>
                  </a:txBody>
                  <a:tcPr/>
                </a:tc>
                <a:extLst>
                  <a:ext uri="{0D108BD9-81ED-4DB2-BD59-A6C34878D82A}">
                    <a16:rowId xmlns:a16="http://schemas.microsoft.com/office/drawing/2014/main" val="2684103081"/>
                  </a:ext>
                </a:extLst>
              </a:tr>
              <a:tr h="528607">
                <a:tc>
                  <a:txBody>
                    <a:bodyPr/>
                    <a:lstStyle/>
                    <a:p>
                      <a:r>
                        <a:rPr lang="fr-CA" dirty="0"/>
                        <a:t>round</a:t>
                      </a:r>
                      <a:endParaRPr lang="en-CA" dirty="0"/>
                    </a:p>
                  </a:txBody>
                  <a:tcPr/>
                </a:tc>
                <a:tc>
                  <a:txBody>
                    <a:bodyPr/>
                    <a:lstStyle/>
                    <a:p>
                      <a:r>
                        <a:rPr lang="fr-CA" dirty="0"/>
                        <a:t>Nombre, précision</a:t>
                      </a:r>
                      <a:endParaRPr lang="en-CA" dirty="0"/>
                    </a:p>
                  </a:txBody>
                  <a:tcPr/>
                </a:tc>
                <a:tc>
                  <a:txBody>
                    <a:bodyPr/>
                    <a:lstStyle/>
                    <a:p>
                      <a:r>
                        <a:rPr lang="fr-CA" dirty="0"/>
                        <a:t>Arrondit le nombre à la décimal la plus proche</a:t>
                      </a:r>
                      <a:endParaRPr lang="en-CA" dirty="0"/>
                    </a:p>
                  </a:txBody>
                  <a:tcPr/>
                </a:tc>
                <a:extLst>
                  <a:ext uri="{0D108BD9-81ED-4DB2-BD59-A6C34878D82A}">
                    <a16:rowId xmlns:a16="http://schemas.microsoft.com/office/drawing/2014/main" val="1250669531"/>
                  </a:ext>
                </a:extLst>
              </a:tr>
              <a:tr h="528607">
                <a:tc>
                  <a:txBody>
                    <a:bodyPr/>
                    <a:lstStyle/>
                    <a:p>
                      <a:r>
                        <a:rPr lang="fr-CA" dirty="0"/>
                        <a:t>min / max</a:t>
                      </a:r>
                      <a:endParaRPr lang="en-CA" dirty="0"/>
                    </a:p>
                  </a:txBody>
                  <a:tcPr/>
                </a:tc>
                <a:tc>
                  <a:txBody>
                    <a:bodyPr/>
                    <a:lstStyle/>
                    <a:p>
                      <a:r>
                        <a:rPr lang="fr-CA" dirty="0"/>
                        <a:t>Nombre1, Nombre2</a:t>
                      </a:r>
                      <a:endParaRPr lang="en-CA" dirty="0"/>
                    </a:p>
                  </a:txBody>
                  <a:tcPr/>
                </a:tc>
                <a:tc>
                  <a:txBody>
                    <a:bodyPr/>
                    <a:lstStyle/>
                    <a:p>
                      <a:r>
                        <a:rPr lang="fr-CA" dirty="0"/>
                        <a:t>Retourne le plus élevé/petit des deux nombres</a:t>
                      </a:r>
                      <a:endParaRPr lang="en-CA" dirty="0"/>
                    </a:p>
                  </a:txBody>
                  <a:tcPr/>
                </a:tc>
                <a:extLst>
                  <a:ext uri="{0D108BD9-81ED-4DB2-BD59-A6C34878D82A}">
                    <a16:rowId xmlns:a16="http://schemas.microsoft.com/office/drawing/2014/main" val="821833943"/>
                  </a:ext>
                </a:extLst>
              </a:tr>
              <a:tr h="528607">
                <a:tc>
                  <a:txBody>
                    <a:bodyPr/>
                    <a:lstStyle/>
                    <a:p>
                      <a:r>
                        <a:rPr lang="fr-CA" dirty="0" err="1"/>
                        <a:t>pow</a:t>
                      </a:r>
                      <a:endParaRPr lang="en-CA" dirty="0"/>
                    </a:p>
                  </a:txBody>
                  <a:tcPr/>
                </a:tc>
                <a:tc>
                  <a:txBody>
                    <a:bodyPr/>
                    <a:lstStyle/>
                    <a:p>
                      <a:r>
                        <a:rPr lang="fr-CA" dirty="0"/>
                        <a:t>Base, exposant</a:t>
                      </a:r>
                      <a:endParaRPr lang="en-CA" dirty="0"/>
                    </a:p>
                  </a:txBody>
                  <a:tcPr/>
                </a:tc>
                <a:tc>
                  <a:txBody>
                    <a:bodyPr/>
                    <a:lstStyle/>
                    <a:p>
                      <a:r>
                        <a:rPr lang="fr-CA" dirty="0"/>
                        <a:t>Retourne Nombre1 exposant Nombre 2</a:t>
                      </a:r>
                      <a:endParaRPr lang="en-CA" dirty="0"/>
                    </a:p>
                  </a:txBody>
                  <a:tcPr/>
                </a:tc>
                <a:extLst>
                  <a:ext uri="{0D108BD9-81ED-4DB2-BD59-A6C34878D82A}">
                    <a16:rowId xmlns:a16="http://schemas.microsoft.com/office/drawing/2014/main" val="4286387689"/>
                  </a:ext>
                </a:extLst>
              </a:tr>
              <a:tr h="528607">
                <a:tc>
                  <a:txBody>
                    <a:bodyPr/>
                    <a:lstStyle/>
                    <a:p>
                      <a:r>
                        <a:rPr lang="fr-CA" dirty="0"/>
                        <a:t>log</a:t>
                      </a:r>
                      <a:endParaRPr lang="en-CA" dirty="0"/>
                    </a:p>
                  </a:txBody>
                  <a:tcPr/>
                </a:tc>
                <a:tc>
                  <a:txBody>
                    <a:bodyPr/>
                    <a:lstStyle/>
                    <a:p>
                      <a:r>
                        <a:rPr lang="fr-CA" dirty="0"/>
                        <a:t>Nombre, base</a:t>
                      </a:r>
                      <a:endParaRPr lang="en-CA" dirty="0"/>
                    </a:p>
                  </a:txBody>
                  <a:tcPr/>
                </a:tc>
                <a:tc>
                  <a:txBody>
                    <a:bodyPr/>
                    <a:lstStyle/>
                    <a:p>
                      <a:r>
                        <a:rPr lang="fr-CA" dirty="0"/>
                        <a:t>Retourne le logarithme du nombre sur la base définie.</a:t>
                      </a:r>
                      <a:endParaRPr lang="en-CA" dirty="0"/>
                    </a:p>
                  </a:txBody>
                  <a:tcPr/>
                </a:tc>
                <a:extLst>
                  <a:ext uri="{0D108BD9-81ED-4DB2-BD59-A6C34878D82A}">
                    <a16:rowId xmlns:a16="http://schemas.microsoft.com/office/drawing/2014/main" val="3305116673"/>
                  </a:ext>
                </a:extLst>
              </a:tr>
            </a:tbl>
          </a:graphicData>
        </a:graphic>
      </p:graphicFrame>
      <p:sp>
        <p:nvSpPr>
          <p:cNvPr id="6" name="TextBox 5">
            <a:extLst>
              <a:ext uri="{FF2B5EF4-FFF2-40B4-BE49-F238E27FC236}">
                <a16:creationId xmlns:a16="http://schemas.microsoft.com/office/drawing/2014/main" id="{329DAA0C-81CB-2528-26A3-9ABCD26EFC4E}"/>
              </a:ext>
            </a:extLst>
          </p:cNvPr>
          <p:cNvSpPr txBox="1"/>
          <p:nvPr>
            <p:custDataLst>
              <p:tags r:id="rId3"/>
            </p:custDataLst>
          </p:nvPr>
        </p:nvSpPr>
        <p:spPr>
          <a:xfrm>
            <a:off x="466165" y="6396774"/>
            <a:ext cx="7417415" cy="646331"/>
          </a:xfrm>
          <a:prstGeom prst="rect">
            <a:avLst/>
          </a:prstGeom>
          <a:noFill/>
        </p:spPr>
        <p:txBody>
          <a:bodyPr wrap="none" rtlCol="0">
            <a:spAutoFit/>
          </a:bodyPr>
          <a:lstStyle/>
          <a:p>
            <a:r>
              <a:rPr lang="en-US" dirty="0" err="1"/>
              <a:t>Référence</a:t>
            </a:r>
            <a:r>
              <a:rPr lang="en-US" dirty="0"/>
              <a:t>: </a:t>
            </a:r>
            <a:r>
              <a:rPr lang="en-US" dirty="0">
                <a:hlinkClick r:id="rId5"/>
              </a:rPr>
              <a:t>https://www.w3schools.com/php/php_ref_math.asp</a:t>
            </a:r>
            <a:r>
              <a:rPr lang="en-US" dirty="0"/>
              <a:t> </a:t>
            </a:r>
          </a:p>
          <a:p>
            <a:endParaRPr lang="en-CA" dirty="0"/>
          </a:p>
        </p:txBody>
      </p:sp>
    </p:spTree>
    <p:extLst>
      <p:ext uri="{BB962C8B-B14F-4D97-AF65-F5344CB8AC3E}">
        <p14:creationId xmlns:p14="http://schemas.microsoft.com/office/powerpoint/2010/main" val="76458876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BA077E-8D0F-06A9-2844-27688A887995}"/>
              </a:ext>
            </a:extLst>
          </p:cNvPr>
          <p:cNvSpPr>
            <a:spLocks noGrp="1"/>
          </p:cNvSpPr>
          <p:nvPr>
            <p:ph type="title"/>
            <p:custDataLst>
              <p:tags r:id="rId1"/>
            </p:custDataLst>
          </p:nvPr>
        </p:nvSpPr>
        <p:spPr/>
        <p:txBody>
          <a:bodyPr/>
          <a:lstStyle/>
          <a:p>
            <a:r>
              <a:rPr lang="fr-CA" dirty="0"/>
              <a:t>Exemple:</a:t>
            </a:r>
            <a:endParaRPr lang="en-CA" dirty="0"/>
          </a:p>
        </p:txBody>
      </p:sp>
      <p:pic>
        <p:nvPicPr>
          <p:cNvPr id="5" name="Picture 4">
            <a:extLst>
              <a:ext uri="{FF2B5EF4-FFF2-40B4-BE49-F238E27FC236}">
                <a16:creationId xmlns:a16="http://schemas.microsoft.com/office/drawing/2014/main" id="{4070760D-EE68-A86E-46C6-22640E51ABEC}"/>
              </a:ext>
            </a:extLst>
          </p:cNvPr>
          <p:cNvPicPr>
            <a:picLocks noChangeAspect="1"/>
          </p:cNvPicPr>
          <p:nvPr>
            <p:custDataLst>
              <p:tags r:id="rId2"/>
            </p:custDataLst>
          </p:nvPr>
        </p:nvPicPr>
        <p:blipFill>
          <a:blip r:embed="rId5"/>
          <a:stretch>
            <a:fillRect/>
          </a:stretch>
        </p:blipFill>
        <p:spPr>
          <a:xfrm>
            <a:off x="746305" y="1409418"/>
            <a:ext cx="5719892" cy="2839853"/>
          </a:xfrm>
          <a:prstGeom prst="rect">
            <a:avLst/>
          </a:prstGeom>
        </p:spPr>
      </p:pic>
      <p:pic>
        <p:nvPicPr>
          <p:cNvPr id="7" name="Picture 6">
            <a:extLst>
              <a:ext uri="{FF2B5EF4-FFF2-40B4-BE49-F238E27FC236}">
                <a16:creationId xmlns:a16="http://schemas.microsoft.com/office/drawing/2014/main" id="{D64B334B-0100-2D22-E1F3-38783FAD2294}"/>
              </a:ext>
            </a:extLst>
          </p:cNvPr>
          <p:cNvPicPr>
            <a:picLocks noChangeAspect="1"/>
          </p:cNvPicPr>
          <p:nvPr>
            <p:custDataLst>
              <p:tags r:id="rId3"/>
            </p:custDataLst>
          </p:nvPr>
        </p:nvPicPr>
        <p:blipFill>
          <a:blip r:embed="rId6"/>
          <a:stretch>
            <a:fillRect/>
          </a:stretch>
        </p:blipFill>
        <p:spPr>
          <a:xfrm>
            <a:off x="7084749" y="1409418"/>
            <a:ext cx="4240679" cy="2839853"/>
          </a:xfrm>
          <a:prstGeom prst="rect">
            <a:avLst/>
          </a:prstGeom>
        </p:spPr>
      </p:pic>
    </p:spTree>
    <p:extLst>
      <p:ext uri="{BB962C8B-B14F-4D97-AF65-F5344CB8AC3E}">
        <p14:creationId xmlns:p14="http://schemas.microsoft.com/office/powerpoint/2010/main" val="232620711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F4E750-C18A-B929-8A72-9C6C144DEA33}"/>
              </a:ext>
            </a:extLst>
          </p:cNvPr>
          <p:cNvSpPr>
            <a:spLocks noGrp="1"/>
          </p:cNvSpPr>
          <p:nvPr>
            <p:ph type="title"/>
            <p:custDataLst>
              <p:tags r:id="rId1"/>
            </p:custDataLst>
          </p:nvPr>
        </p:nvSpPr>
        <p:spPr/>
        <p:txBody>
          <a:bodyPr/>
          <a:lstStyle/>
          <a:p>
            <a:r>
              <a:rPr lang="fr-CA" dirty="0"/>
              <a:t>Fonctions mathématiques</a:t>
            </a:r>
            <a:endParaRPr lang="en-CA" dirty="0"/>
          </a:p>
        </p:txBody>
      </p:sp>
      <p:sp>
        <p:nvSpPr>
          <p:cNvPr id="3" name="Content Placeholder 2">
            <a:extLst>
              <a:ext uri="{FF2B5EF4-FFF2-40B4-BE49-F238E27FC236}">
                <a16:creationId xmlns:a16="http://schemas.microsoft.com/office/drawing/2014/main" id="{3333D3E2-19E6-C931-DE1E-F6E8F7148ECE}"/>
              </a:ext>
            </a:extLst>
          </p:cNvPr>
          <p:cNvSpPr>
            <a:spLocks noGrp="1"/>
          </p:cNvSpPr>
          <p:nvPr>
            <p:ph idx="1"/>
            <p:custDataLst>
              <p:tags r:id="rId2"/>
            </p:custDataLst>
          </p:nvPr>
        </p:nvSpPr>
        <p:spPr/>
        <p:txBody>
          <a:bodyPr/>
          <a:lstStyle/>
          <a:p>
            <a:r>
              <a:rPr lang="fr-CA" dirty="0"/>
              <a:t>Pour voir la documentation sur davantage de fonctions mathématiques, vous pouvez vous référer au lien suivant:</a:t>
            </a:r>
          </a:p>
          <a:p>
            <a:pPr marL="0" indent="0">
              <a:buNone/>
            </a:pPr>
            <a:r>
              <a:rPr lang="en-US" dirty="0">
                <a:hlinkClick r:id="rId4"/>
              </a:rPr>
              <a:t>	https://www.w3schools.com/php/php_ref_math.asp</a:t>
            </a:r>
            <a:endParaRPr lang="en-CA" dirty="0"/>
          </a:p>
        </p:txBody>
      </p:sp>
    </p:spTree>
    <p:extLst>
      <p:ext uri="{BB962C8B-B14F-4D97-AF65-F5344CB8AC3E}">
        <p14:creationId xmlns:p14="http://schemas.microsoft.com/office/powerpoint/2010/main" val="109666920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72D0EF-E7D5-4463-981F-4C72900B4CBA}"/>
              </a:ext>
            </a:extLst>
          </p:cNvPr>
          <p:cNvSpPr>
            <a:spLocks noGrp="1"/>
          </p:cNvSpPr>
          <p:nvPr>
            <p:ph type="title"/>
            <p:custDataLst>
              <p:tags r:id="rId1"/>
            </p:custDataLst>
          </p:nvPr>
        </p:nvSpPr>
        <p:spPr>
          <a:xfrm>
            <a:off x="663867" y="2728735"/>
            <a:ext cx="9404723" cy="1400530"/>
          </a:xfrm>
        </p:spPr>
        <p:txBody>
          <a:bodyPr/>
          <a:lstStyle/>
          <a:p>
            <a:r>
              <a:rPr lang="fr-CA" dirty="0"/>
              <a:t>Le système de fichiers</a:t>
            </a:r>
          </a:p>
        </p:txBody>
      </p:sp>
    </p:spTree>
    <p:extLst>
      <p:ext uri="{BB962C8B-B14F-4D97-AF65-F5344CB8AC3E}">
        <p14:creationId xmlns:p14="http://schemas.microsoft.com/office/powerpoint/2010/main" val="397481110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72D0EF-E7D5-4463-981F-4C72900B4CBA}"/>
              </a:ext>
            </a:extLst>
          </p:cNvPr>
          <p:cNvSpPr>
            <a:spLocks noGrp="1"/>
          </p:cNvSpPr>
          <p:nvPr>
            <p:ph type="title"/>
            <p:custDataLst>
              <p:tags r:id="rId1"/>
            </p:custDataLst>
          </p:nvPr>
        </p:nvSpPr>
        <p:spPr/>
        <p:txBody>
          <a:bodyPr/>
          <a:lstStyle/>
          <a:p>
            <a:r>
              <a:rPr lang="fr-CA" dirty="0"/>
              <a:t>Le système de fichiers</a:t>
            </a:r>
          </a:p>
        </p:txBody>
      </p:sp>
      <p:sp>
        <p:nvSpPr>
          <p:cNvPr id="3" name="Content Placeholder 2">
            <a:extLst>
              <a:ext uri="{FF2B5EF4-FFF2-40B4-BE49-F238E27FC236}">
                <a16:creationId xmlns:a16="http://schemas.microsoft.com/office/drawing/2014/main" id="{73B127FC-5D47-4DB8-B765-52490BC80BC6}"/>
              </a:ext>
            </a:extLst>
          </p:cNvPr>
          <p:cNvSpPr>
            <a:spLocks noGrp="1"/>
          </p:cNvSpPr>
          <p:nvPr>
            <p:ph idx="1"/>
            <p:custDataLst>
              <p:tags r:id="rId2"/>
            </p:custDataLst>
          </p:nvPr>
        </p:nvSpPr>
        <p:spPr/>
        <p:txBody>
          <a:bodyPr/>
          <a:lstStyle/>
          <a:p>
            <a:r>
              <a:rPr lang="en-US" dirty="0"/>
              <a:t>Le </a:t>
            </a:r>
            <a:r>
              <a:rPr lang="en-US" dirty="0" err="1"/>
              <a:t>système</a:t>
            </a:r>
            <a:r>
              <a:rPr lang="en-US" dirty="0"/>
              <a:t> de </a:t>
            </a:r>
            <a:r>
              <a:rPr lang="en-US" dirty="0" err="1"/>
              <a:t>fichier</a:t>
            </a:r>
            <a:r>
              <a:rPr lang="en-US" dirty="0"/>
              <a:t> </a:t>
            </a:r>
            <a:r>
              <a:rPr lang="en-US" dirty="0" err="1"/>
              <a:t>permet</a:t>
            </a:r>
            <a:r>
              <a:rPr lang="en-US" dirty="0"/>
              <a:t> de </a:t>
            </a:r>
            <a:r>
              <a:rPr lang="en-US" dirty="0" err="1"/>
              <a:t>sauvegarder</a:t>
            </a:r>
            <a:r>
              <a:rPr lang="en-US" dirty="0"/>
              <a:t> et de </a:t>
            </a:r>
            <a:r>
              <a:rPr lang="en-US" dirty="0" err="1"/>
              <a:t>récupérer</a:t>
            </a:r>
            <a:r>
              <a:rPr lang="en-US" dirty="0"/>
              <a:t> des </a:t>
            </a:r>
            <a:r>
              <a:rPr lang="en-US" dirty="0" err="1"/>
              <a:t>fichiers</a:t>
            </a:r>
            <a:r>
              <a:rPr lang="en-US" dirty="0"/>
              <a:t> sur le </a:t>
            </a:r>
            <a:r>
              <a:rPr lang="en-US" dirty="0" err="1"/>
              <a:t>disque</a:t>
            </a:r>
            <a:r>
              <a:rPr lang="en-US" dirty="0"/>
              <a:t> dur.</a:t>
            </a:r>
            <a:endParaRPr lang="fr-CA" dirty="0"/>
          </a:p>
          <a:p>
            <a:r>
              <a:rPr lang="fr-CA" dirty="0"/>
              <a:t>Bien que la plupart des informations seront plutôt sauvegardées dans une base de données plutôt que dans des fichiers texte pour des raisons de performance et de sécurité, certains types de données seront typiquement conservés dans des fichiers textes.</a:t>
            </a:r>
          </a:p>
          <a:p>
            <a:endParaRPr lang="fr-CA" dirty="0"/>
          </a:p>
          <a:p>
            <a:r>
              <a:rPr lang="fr-CA" dirty="0"/>
              <a:t>Ces données sont typiquement les deux suivantes que nous allons couvrir:</a:t>
            </a:r>
          </a:p>
          <a:p>
            <a:pPr lvl="1"/>
            <a:r>
              <a:rPr lang="fr-CA" dirty="0"/>
              <a:t>Fichiers de configuration</a:t>
            </a:r>
          </a:p>
          <a:p>
            <a:pPr lvl="1"/>
            <a:r>
              <a:rPr lang="fr-CA" dirty="0"/>
              <a:t>Journalisation des évènements</a:t>
            </a:r>
          </a:p>
          <a:p>
            <a:endParaRPr lang="fr-CA" dirty="0"/>
          </a:p>
        </p:txBody>
      </p:sp>
    </p:spTree>
    <p:extLst>
      <p:ext uri="{BB962C8B-B14F-4D97-AF65-F5344CB8AC3E}">
        <p14:creationId xmlns:p14="http://schemas.microsoft.com/office/powerpoint/2010/main" val="36954279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CEE9DF-6488-4AE8-86AE-62E9E2797268}"/>
              </a:ext>
            </a:extLst>
          </p:cNvPr>
          <p:cNvSpPr>
            <a:spLocks noGrp="1"/>
          </p:cNvSpPr>
          <p:nvPr>
            <p:ph type="title"/>
            <p:custDataLst>
              <p:tags r:id="rId1"/>
            </p:custDataLst>
          </p:nvPr>
        </p:nvSpPr>
        <p:spPr>
          <a:xfrm>
            <a:off x="530701" y="3080508"/>
            <a:ext cx="9404723" cy="1400530"/>
          </a:xfrm>
        </p:spPr>
        <p:txBody>
          <a:bodyPr/>
          <a:lstStyle/>
          <a:p>
            <a:r>
              <a:rPr lang="fr-CA" dirty="0"/>
              <a:t>Fichier de configuration</a:t>
            </a:r>
          </a:p>
        </p:txBody>
      </p:sp>
    </p:spTree>
    <p:extLst>
      <p:ext uri="{BB962C8B-B14F-4D97-AF65-F5344CB8AC3E}">
        <p14:creationId xmlns:p14="http://schemas.microsoft.com/office/powerpoint/2010/main" val="325611951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534D1A-3C85-43A6-B16B-89D46AC64938}"/>
              </a:ext>
            </a:extLst>
          </p:cNvPr>
          <p:cNvSpPr>
            <a:spLocks noGrp="1"/>
          </p:cNvSpPr>
          <p:nvPr>
            <p:ph type="title"/>
            <p:custDataLst>
              <p:tags r:id="rId1"/>
            </p:custDataLst>
          </p:nvPr>
        </p:nvSpPr>
        <p:spPr/>
        <p:txBody>
          <a:bodyPr/>
          <a:lstStyle/>
          <a:p>
            <a:r>
              <a:rPr lang="fr-CA" dirty="0"/>
              <a:t>Fichier de configuration</a:t>
            </a:r>
          </a:p>
        </p:txBody>
      </p:sp>
      <p:sp>
        <p:nvSpPr>
          <p:cNvPr id="3" name="Content Placeholder 2">
            <a:extLst>
              <a:ext uri="{FF2B5EF4-FFF2-40B4-BE49-F238E27FC236}">
                <a16:creationId xmlns:a16="http://schemas.microsoft.com/office/drawing/2014/main" id="{979E3D5A-DD4B-41A8-A1E3-229CBE1EBC7D}"/>
              </a:ext>
            </a:extLst>
          </p:cNvPr>
          <p:cNvSpPr>
            <a:spLocks noGrp="1"/>
          </p:cNvSpPr>
          <p:nvPr>
            <p:ph idx="1"/>
            <p:custDataLst>
              <p:tags r:id="rId2"/>
            </p:custDataLst>
          </p:nvPr>
        </p:nvSpPr>
        <p:spPr/>
        <p:txBody>
          <a:bodyPr/>
          <a:lstStyle/>
          <a:p>
            <a:r>
              <a:rPr lang="fr-CA"/>
              <a:t>Les fichiers de configuration permettent de contenir des informations utilisées par votre application qui pourront être modifiées au besoin comme un simple fichier texte.</a:t>
            </a:r>
          </a:p>
          <a:p>
            <a:r>
              <a:rPr lang="fr-CA"/>
              <a:t>Ils contiennent des informations telles que:</a:t>
            </a:r>
          </a:p>
          <a:p>
            <a:pPr lvl="1"/>
            <a:r>
              <a:rPr lang="fr-CA"/>
              <a:t>Le nom de la base de données</a:t>
            </a:r>
          </a:p>
          <a:p>
            <a:pPr lvl="1"/>
            <a:r>
              <a:rPr lang="fr-CA"/>
              <a:t>Un code utilisateur ou mot de passe pour se connecter à un système</a:t>
            </a:r>
          </a:p>
          <a:p>
            <a:pPr lvl="1"/>
            <a:r>
              <a:rPr lang="fr-CA"/>
              <a:t>Le nombre de tentatives maximales de mot de passe permis</a:t>
            </a:r>
          </a:p>
          <a:p>
            <a:pPr lvl="1"/>
            <a:r>
              <a:rPr lang="fr-CA"/>
              <a:t>Etc.</a:t>
            </a:r>
          </a:p>
          <a:p>
            <a:r>
              <a:rPr lang="fr-CA"/>
              <a:t>Chaque ligne suit le format suivant:</a:t>
            </a:r>
          </a:p>
          <a:p>
            <a:pPr lvl="1"/>
            <a:r>
              <a:rPr lang="fr-CA"/>
              <a:t>&lt;</a:t>
            </a:r>
            <a:r>
              <a:rPr lang="fr-CA">
                <a:solidFill>
                  <a:srgbClr val="FFC000"/>
                </a:solidFill>
              </a:rPr>
              <a:t>propriété</a:t>
            </a:r>
            <a:r>
              <a:rPr lang="fr-CA"/>
              <a:t>&gt;=&lt;</a:t>
            </a:r>
            <a:r>
              <a:rPr lang="fr-CA">
                <a:solidFill>
                  <a:srgbClr val="FFC000"/>
                </a:solidFill>
              </a:rPr>
              <a:t>valeur</a:t>
            </a:r>
            <a:r>
              <a:rPr lang="fr-CA"/>
              <a:t>&gt;</a:t>
            </a:r>
          </a:p>
          <a:p>
            <a:endParaRPr lang="fr-CA" dirty="0"/>
          </a:p>
        </p:txBody>
      </p:sp>
    </p:spTree>
    <p:extLst>
      <p:ext uri="{BB962C8B-B14F-4D97-AF65-F5344CB8AC3E}">
        <p14:creationId xmlns:p14="http://schemas.microsoft.com/office/powerpoint/2010/main" val="23942174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859613-2613-44BB-AE35-861EF950333E}"/>
              </a:ext>
            </a:extLst>
          </p:cNvPr>
          <p:cNvSpPr>
            <a:spLocks noGrp="1"/>
          </p:cNvSpPr>
          <p:nvPr>
            <p:ph type="title"/>
            <p:custDataLst>
              <p:tags r:id="rId1"/>
            </p:custDataLst>
          </p:nvPr>
        </p:nvSpPr>
        <p:spPr/>
        <p:txBody>
          <a:bodyPr/>
          <a:lstStyle/>
          <a:p>
            <a:r>
              <a:rPr lang="en-CA" dirty="0"/>
              <a:t>Rappel du dernier </a:t>
            </a:r>
            <a:r>
              <a:rPr lang="en-CA" dirty="0" err="1"/>
              <a:t>cours</a:t>
            </a:r>
            <a:endParaRPr lang="fr-CA" dirty="0"/>
          </a:p>
        </p:txBody>
      </p:sp>
      <p:sp>
        <p:nvSpPr>
          <p:cNvPr id="3" name="Content Placeholder 2">
            <a:extLst>
              <a:ext uri="{FF2B5EF4-FFF2-40B4-BE49-F238E27FC236}">
                <a16:creationId xmlns:a16="http://schemas.microsoft.com/office/drawing/2014/main" id="{D192C6B3-550F-44AE-ACFD-8B9BCDF42FC4}"/>
              </a:ext>
            </a:extLst>
          </p:cNvPr>
          <p:cNvSpPr>
            <a:spLocks noGrp="1"/>
          </p:cNvSpPr>
          <p:nvPr>
            <p:ph idx="1"/>
            <p:custDataLst>
              <p:tags r:id="rId2"/>
            </p:custDataLst>
          </p:nvPr>
        </p:nvSpPr>
        <p:spPr/>
        <p:txBody>
          <a:bodyPr/>
          <a:lstStyle/>
          <a:p>
            <a:r>
              <a:rPr lang="en-CA" dirty="0"/>
              <a:t>Au dernier </a:t>
            </a:r>
            <a:r>
              <a:rPr lang="en-CA" dirty="0" err="1"/>
              <a:t>cours</a:t>
            </a:r>
            <a:r>
              <a:rPr lang="en-CA" dirty="0"/>
              <a:t>, nous </a:t>
            </a:r>
            <a:r>
              <a:rPr lang="en-CA" dirty="0" err="1"/>
              <a:t>avons</a:t>
            </a:r>
            <a:r>
              <a:rPr lang="en-CA" dirty="0"/>
              <a:t> </a:t>
            </a:r>
            <a:r>
              <a:rPr lang="en-CA" dirty="0" err="1"/>
              <a:t>couvert</a:t>
            </a:r>
            <a:r>
              <a:rPr lang="en-CA" dirty="0"/>
              <a:t> la </a:t>
            </a:r>
            <a:r>
              <a:rPr lang="en-CA" dirty="0" err="1"/>
              <a:t>syntaxe</a:t>
            </a:r>
            <a:r>
              <a:rPr lang="en-CA" dirty="0"/>
              <a:t> de base de PHP (Tableau, variable super </a:t>
            </a:r>
            <a:r>
              <a:rPr lang="en-CA" dirty="0" err="1"/>
              <a:t>globale</a:t>
            </a:r>
            <a:r>
              <a:rPr lang="en-CA" dirty="0"/>
              <a:t>, </a:t>
            </a:r>
            <a:r>
              <a:rPr lang="en-CA" dirty="0" err="1"/>
              <a:t>transtypage</a:t>
            </a:r>
            <a:r>
              <a:rPr lang="en-CA" dirty="0"/>
              <a:t>, etc.)</a:t>
            </a:r>
          </a:p>
          <a:p>
            <a:endParaRPr lang="en-CA" dirty="0"/>
          </a:p>
          <a:p>
            <a:r>
              <a:rPr lang="en-CA" dirty="0"/>
              <a:t>Dans le </a:t>
            </a:r>
            <a:r>
              <a:rPr lang="en-CA" dirty="0" err="1"/>
              <a:t>cours</a:t>
            </a:r>
            <a:r>
              <a:rPr lang="en-CA" dirty="0"/>
              <a:t> </a:t>
            </a:r>
            <a:r>
              <a:rPr lang="en-CA" dirty="0" err="1"/>
              <a:t>d’aujourd’hui</a:t>
            </a:r>
            <a:r>
              <a:rPr lang="en-CA" dirty="0"/>
              <a:t>, nous </a:t>
            </a:r>
            <a:r>
              <a:rPr lang="en-CA" dirty="0" err="1"/>
              <a:t>allons</a:t>
            </a:r>
            <a:r>
              <a:rPr lang="en-CA" dirty="0"/>
              <a:t> </a:t>
            </a:r>
            <a:r>
              <a:rPr lang="en-CA" dirty="0" err="1"/>
              <a:t>couvrir</a:t>
            </a:r>
            <a:r>
              <a:rPr lang="en-CA" dirty="0"/>
              <a:t> </a:t>
            </a:r>
            <a:r>
              <a:rPr lang="en-CA" dirty="0" err="1"/>
              <a:t>une</a:t>
            </a:r>
            <a:r>
              <a:rPr lang="en-CA" dirty="0"/>
              <a:t> </a:t>
            </a:r>
            <a:r>
              <a:rPr lang="en-CA" dirty="0" err="1"/>
              <a:t>partie</a:t>
            </a:r>
            <a:r>
              <a:rPr lang="en-CA" dirty="0"/>
              <a:t> de la </a:t>
            </a:r>
            <a:r>
              <a:rPr lang="en-CA" dirty="0" err="1"/>
              <a:t>librairie</a:t>
            </a:r>
            <a:r>
              <a:rPr lang="en-CA" dirty="0"/>
              <a:t> standard de PHP.</a:t>
            </a:r>
            <a:endParaRPr lang="fr-CA" dirty="0"/>
          </a:p>
        </p:txBody>
      </p:sp>
    </p:spTree>
    <p:extLst>
      <p:ext uri="{BB962C8B-B14F-4D97-AF65-F5344CB8AC3E}">
        <p14:creationId xmlns:p14="http://schemas.microsoft.com/office/powerpoint/2010/main" val="133992269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02AD58-5BE6-4FA4-982E-52D74E3CAFFB}"/>
              </a:ext>
            </a:extLst>
          </p:cNvPr>
          <p:cNvSpPr>
            <a:spLocks noGrp="1"/>
          </p:cNvSpPr>
          <p:nvPr>
            <p:ph type="title"/>
            <p:custDataLst>
              <p:tags r:id="rId1"/>
            </p:custDataLst>
          </p:nvPr>
        </p:nvSpPr>
        <p:spPr/>
        <p:txBody>
          <a:bodyPr/>
          <a:lstStyle/>
          <a:p>
            <a:r>
              <a:rPr lang="fr-CA" dirty="0"/>
              <a:t>Fichier de configuration</a:t>
            </a:r>
          </a:p>
        </p:txBody>
      </p:sp>
      <p:sp>
        <p:nvSpPr>
          <p:cNvPr id="3" name="Content Placeholder 2">
            <a:extLst>
              <a:ext uri="{FF2B5EF4-FFF2-40B4-BE49-F238E27FC236}">
                <a16:creationId xmlns:a16="http://schemas.microsoft.com/office/drawing/2014/main" id="{41C4A315-419D-45C9-B99D-2F305807556B}"/>
              </a:ext>
            </a:extLst>
          </p:cNvPr>
          <p:cNvSpPr>
            <a:spLocks noGrp="1"/>
          </p:cNvSpPr>
          <p:nvPr>
            <p:ph idx="1"/>
            <p:custDataLst>
              <p:tags r:id="rId2"/>
            </p:custDataLst>
          </p:nvPr>
        </p:nvSpPr>
        <p:spPr>
          <a:xfrm>
            <a:off x="1103312" y="2052919"/>
            <a:ext cx="8946541" cy="486096"/>
          </a:xfrm>
        </p:spPr>
        <p:txBody>
          <a:bodyPr/>
          <a:lstStyle/>
          <a:p>
            <a:r>
              <a:rPr lang="fr-CA" dirty="0"/>
              <a:t>Exemple</a:t>
            </a:r>
          </a:p>
        </p:txBody>
      </p:sp>
      <p:pic>
        <p:nvPicPr>
          <p:cNvPr id="6" name="Picture 5" descr="Graphical user interface, text, application, chat or text message&#10;&#10;Description automatically generated">
            <a:extLst>
              <a:ext uri="{FF2B5EF4-FFF2-40B4-BE49-F238E27FC236}">
                <a16:creationId xmlns:a16="http://schemas.microsoft.com/office/drawing/2014/main" id="{3BCD110D-CA6F-4F89-B713-D48C1DB44771}"/>
              </a:ext>
            </a:extLst>
          </p:cNvPr>
          <p:cNvPicPr>
            <a:picLocks noChangeAspect="1"/>
          </p:cNvPicPr>
          <p:nvPr>
            <p:custDataLst>
              <p:tags r:id="rId3"/>
            </p:custDataLst>
          </p:nvPr>
        </p:nvPicPr>
        <p:blipFill>
          <a:blip r:embed="rId5"/>
          <a:stretch>
            <a:fillRect/>
          </a:stretch>
        </p:blipFill>
        <p:spPr>
          <a:xfrm>
            <a:off x="1103312" y="2738686"/>
            <a:ext cx="3541256" cy="1580300"/>
          </a:xfrm>
          <a:prstGeom prst="rect">
            <a:avLst/>
          </a:prstGeom>
        </p:spPr>
      </p:pic>
    </p:spTree>
    <p:extLst>
      <p:ext uri="{BB962C8B-B14F-4D97-AF65-F5344CB8AC3E}">
        <p14:creationId xmlns:p14="http://schemas.microsoft.com/office/powerpoint/2010/main" val="139166093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BF8B6B-3DF7-4F8B-9AA8-EEA483730604}"/>
              </a:ext>
            </a:extLst>
          </p:cNvPr>
          <p:cNvSpPr>
            <a:spLocks noGrp="1"/>
          </p:cNvSpPr>
          <p:nvPr>
            <p:ph type="title"/>
            <p:custDataLst>
              <p:tags r:id="rId1"/>
            </p:custDataLst>
          </p:nvPr>
        </p:nvSpPr>
        <p:spPr/>
        <p:txBody>
          <a:bodyPr/>
          <a:lstStyle/>
          <a:p>
            <a:r>
              <a:rPr lang="fr-CA"/>
              <a:t>Fichier de configuration</a:t>
            </a:r>
            <a:endParaRPr lang="en-CA"/>
          </a:p>
        </p:txBody>
      </p:sp>
      <p:sp>
        <p:nvSpPr>
          <p:cNvPr id="3" name="Content Placeholder 2">
            <a:extLst>
              <a:ext uri="{FF2B5EF4-FFF2-40B4-BE49-F238E27FC236}">
                <a16:creationId xmlns:a16="http://schemas.microsoft.com/office/drawing/2014/main" id="{3214C5E7-608E-47AE-BC8C-CA34143DFEE6}"/>
              </a:ext>
            </a:extLst>
          </p:cNvPr>
          <p:cNvSpPr>
            <a:spLocks noGrp="1"/>
          </p:cNvSpPr>
          <p:nvPr>
            <p:ph idx="1"/>
            <p:custDataLst>
              <p:tags r:id="rId2"/>
            </p:custDataLst>
          </p:nvPr>
        </p:nvSpPr>
        <p:spPr/>
        <p:txBody>
          <a:bodyPr/>
          <a:lstStyle/>
          <a:p>
            <a:r>
              <a:rPr lang="en-US"/>
              <a:t>Pour lire le fichier de configuration, on doit utiliser la fonction “parse_ini_file()” qui prend le nom du fichier en paramètre.</a:t>
            </a:r>
          </a:p>
          <a:p>
            <a:r>
              <a:rPr lang="en-US"/>
              <a:t>La fonction retournera un tableau associatif de sorte que la clé est le nom de la propriété et la valeur associée est la valeur définie dans le fichier de configuration.</a:t>
            </a:r>
            <a:endParaRPr lang="en-CA"/>
          </a:p>
        </p:txBody>
      </p:sp>
    </p:spTree>
    <p:extLst>
      <p:ext uri="{BB962C8B-B14F-4D97-AF65-F5344CB8AC3E}">
        <p14:creationId xmlns:p14="http://schemas.microsoft.com/office/powerpoint/2010/main" val="367686464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65DBE3-DB80-4D9C-BD6A-F76F01BC81F6}"/>
              </a:ext>
            </a:extLst>
          </p:cNvPr>
          <p:cNvSpPr>
            <a:spLocks noGrp="1"/>
          </p:cNvSpPr>
          <p:nvPr>
            <p:ph type="title"/>
            <p:custDataLst>
              <p:tags r:id="rId1"/>
            </p:custDataLst>
          </p:nvPr>
        </p:nvSpPr>
        <p:spPr/>
        <p:txBody>
          <a:bodyPr/>
          <a:lstStyle/>
          <a:p>
            <a:r>
              <a:rPr lang="fr-CA" dirty="0"/>
              <a:t>Fichier de configuration</a:t>
            </a:r>
          </a:p>
        </p:txBody>
      </p:sp>
      <p:sp>
        <p:nvSpPr>
          <p:cNvPr id="3" name="Content Placeholder 2">
            <a:extLst>
              <a:ext uri="{FF2B5EF4-FFF2-40B4-BE49-F238E27FC236}">
                <a16:creationId xmlns:a16="http://schemas.microsoft.com/office/drawing/2014/main" id="{9AC09C14-9153-4CF2-A81F-2302FA54A5A8}"/>
              </a:ext>
            </a:extLst>
          </p:cNvPr>
          <p:cNvSpPr>
            <a:spLocks noGrp="1"/>
          </p:cNvSpPr>
          <p:nvPr>
            <p:ph idx="1"/>
            <p:custDataLst>
              <p:tags r:id="rId2"/>
            </p:custDataLst>
          </p:nvPr>
        </p:nvSpPr>
        <p:spPr/>
        <p:txBody>
          <a:bodyPr/>
          <a:lstStyle/>
          <a:p>
            <a:r>
              <a:rPr lang="it-IT"/>
              <a:t>Exemple</a:t>
            </a:r>
            <a:endParaRPr lang="it-IT" dirty="0"/>
          </a:p>
        </p:txBody>
      </p:sp>
      <p:pic>
        <p:nvPicPr>
          <p:cNvPr id="5" name="Picture 4" descr="Text&#10;&#10;Description automatically generated">
            <a:extLst>
              <a:ext uri="{FF2B5EF4-FFF2-40B4-BE49-F238E27FC236}">
                <a16:creationId xmlns:a16="http://schemas.microsoft.com/office/drawing/2014/main" id="{ED98E0D8-0604-4B86-A64E-40FE27014095}"/>
              </a:ext>
            </a:extLst>
          </p:cNvPr>
          <p:cNvPicPr>
            <a:picLocks noChangeAspect="1"/>
          </p:cNvPicPr>
          <p:nvPr>
            <p:custDataLst>
              <p:tags r:id="rId3"/>
            </p:custDataLst>
          </p:nvPr>
        </p:nvPicPr>
        <p:blipFill>
          <a:blip r:embed="rId5"/>
          <a:stretch>
            <a:fillRect/>
          </a:stretch>
        </p:blipFill>
        <p:spPr>
          <a:xfrm>
            <a:off x="1182799" y="2666302"/>
            <a:ext cx="5458587" cy="2715004"/>
          </a:xfrm>
          <a:prstGeom prst="rect">
            <a:avLst/>
          </a:prstGeom>
        </p:spPr>
      </p:pic>
    </p:spTree>
    <p:extLst>
      <p:ext uri="{BB962C8B-B14F-4D97-AF65-F5344CB8AC3E}">
        <p14:creationId xmlns:p14="http://schemas.microsoft.com/office/powerpoint/2010/main" val="383913122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65DBE3-DB80-4D9C-BD6A-F76F01BC81F6}"/>
              </a:ext>
            </a:extLst>
          </p:cNvPr>
          <p:cNvSpPr>
            <a:spLocks noGrp="1"/>
          </p:cNvSpPr>
          <p:nvPr>
            <p:ph type="title"/>
            <p:custDataLst>
              <p:tags r:id="rId1"/>
            </p:custDataLst>
          </p:nvPr>
        </p:nvSpPr>
        <p:spPr/>
        <p:txBody>
          <a:bodyPr/>
          <a:lstStyle/>
          <a:p>
            <a:r>
              <a:rPr lang="fr-CA" dirty="0"/>
              <a:t>Fichier de configuration</a:t>
            </a:r>
          </a:p>
        </p:txBody>
      </p:sp>
      <p:sp>
        <p:nvSpPr>
          <p:cNvPr id="3" name="Content Placeholder 2">
            <a:extLst>
              <a:ext uri="{FF2B5EF4-FFF2-40B4-BE49-F238E27FC236}">
                <a16:creationId xmlns:a16="http://schemas.microsoft.com/office/drawing/2014/main" id="{9AC09C14-9153-4CF2-A81F-2302FA54A5A8}"/>
              </a:ext>
            </a:extLst>
          </p:cNvPr>
          <p:cNvSpPr>
            <a:spLocks noGrp="1"/>
          </p:cNvSpPr>
          <p:nvPr>
            <p:ph idx="1"/>
            <p:custDataLst>
              <p:tags r:id="rId2"/>
            </p:custDataLst>
          </p:nvPr>
        </p:nvSpPr>
        <p:spPr/>
        <p:txBody>
          <a:bodyPr/>
          <a:lstStyle/>
          <a:p>
            <a:r>
              <a:rPr lang="it-IT"/>
              <a:t>Résultat</a:t>
            </a:r>
            <a:endParaRPr lang="it-IT" dirty="0"/>
          </a:p>
        </p:txBody>
      </p:sp>
      <p:pic>
        <p:nvPicPr>
          <p:cNvPr id="6" name="Picture 5" descr="Graphical user interface, application&#10;&#10;Description automatically generated">
            <a:extLst>
              <a:ext uri="{FF2B5EF4-FFF2-40B4-BE49-F238E27FC236}">
                <a16:creationId xmlns:a16="http://schemas.microsoft.com/office/drawing/2014/main" id="{DB7A91C9-20A2-46A4-830C-4A575D5F6AB8}"/>
              </a:ext>
            </a:extLst>
          </p:cNvPr>
          <p:cNvPicPr>
            <a:picLocks noChangeAspect="1"/>
          </p:cNvPicPr>
          <p:nvPr>
            <p:custDataLst>
              <p:tags r:id="rId3"/>
            </p:custDataLst>
          </p:nvPr>
        </p:nvPicPr>
        <p:blipFill>
          <a:blip r:embed="rId5"/>
          <a:stretch>
            <a:fillRect/>
          </a:stretch>
        </p:blipFill>
        <p:spPr>
          <a:xfrm>
            <a:off x="1252798" y="2606028"/>
            <a:ext cx="2229161" cy="1095528"/>
          </a:xfrm>
          <a:prstGeom prst="rect">
            <a:avLst/>
          </a:prstGeom>
        </p:spPr>
      </p:pic>
    </p:spTree>
    <p:extLst>
      <p:ext uri="{BB962C8B-B14F-4D97-AF65-F5344CB8AC3E}">
        <p14:creationId xmlns:p14="http://schemas.microsoft.com/office/powerpoint/2010/main" val="64710826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5CA7CA-1085-48CB-A3B6-B510901FE223}"/>
              </a:ext>
            </a:extLst>
          </p:cNvPr>
          <p:cNvSpPr>
            <a:spLocks noGrp="1"/>
          </p:cNvSpPr>
          <p:nvPr>
            <p:ph type="title"/>
            <p:custDataLst>
              <p:tags r:id="rId1"/>
            </p:custDataLst>
          </p:nvPr>
        </p:nvSpPr>
        <p:spPr/>
        <p:txBody>
          <a:bodyPr/>
          <a:lstStyle/>
          <a:p>
            <a:r>
              <a:rPr lang="fr-CA"/>
              <a:t>Fichier de configuration</a:t>
            </a:r>
            <a:endParaRPr lang="en-CA"/>
          </a:p>
        </p:txBody>
      </p:sp>
      <p:sp>
        <p:nvSpPr>
          <p:cNvPr id="3" name="Content Placeholder 2">
            <a:extLst>
              <a:ext uri="{FF2B5EF4-FFF2-40B4-BE49-F238E27FC236}">
                <a16:creationId xmlns:a16="http://schemas.microsoft.com/office/drawing/2014/main" id="{AB65EB57-0AFE-4A30-9549-A8484A1E8FBE}"/>
              </a:ext>
            </a:extLst>
          </p:cNvPr>
          <p:cNvSpPr>
            <a:spLocks noGrp="1"/>
          </p:cNvSpPr>
          <p:nvPr>
            <p:ph idx="1"/>
            <p:custDataLst>
              <p:tags r:id="rId2"/>
            </p:custDataLst>
          </p:nvPr>
        </p:nvSpPr>
        <p:spPr/>
        <p:txBody>
          <a:bodyPr/>
          <a:lstStyle/>
          <a:p>
            <a:r>
              <a:rPr lang="en-US"/>
              <a:t>Voici donc qui termine notre section sur les fichiers de configuration.</a:t>
            </a:r>
          </a:p>
          <a:p>
            <a:endParaRPr lang="en-US"/>
          </a:p>
          <a:p>
            <a:r>
              <a:rPr lang="en-US"/>
              <a:t>Passons maintenant à la section sur les journaux d’événements.</a:t>
            </a:r>
            <a:endParaRPr lang="en-CA"/>
          </a:p>
        </p:txBody>
      </p:sp>
    </p:spTree>
    <p:extLst>
      <p:ext uri="{BB962C8B-B14F-4D97-AF65-F5344CB8AC3E}">
        <p14:creationId xmlns:p14="http://schemas.microsoft.com/office/powerpoint/2010/main" val="279730241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CEE9DF-6488-4AE8-86AE-62E9E2797268}"/>
              </a:ext>
            </a:extLst>
          </p:cNvPr>
          <p:cNvSpPr>
            <a:spLocks noGrp="1"/>
          </p:cNvSpPr>
          <p:nvPr>
            <p:ph type="title"/>
            <p:custDataLst>
              <p:tags r:id="rId1"/>
            </p:custDataLst>
          </p:nvPr>
        </p:nvSpPr>
        <p:spPr>
          <a:xfrm>
            <a:off x="530701" y="3080508"/>
            <a:ext cx="9404723" cy="1400530"/>
          </a:xfrm>
        </p:spPr>
        <p:txBody>
          <a:bodyPr/>
          <a:lstStyle/>
          <a:p>
            <a:r>
              <a:rPr lang="fr-CA" dirty="0"/>
              <a:t>Journalisation des évènements</a:t>
            </a:r>
          </a:p>
        </p:txBody>
      </p:sp>
    </p:spTree>
    <p:extLst>
      <p:ext uri="{BB962C8B-B14F-4D97-AF65-F5344CB8AC3E}">
        <p14:creationId xmlns:p14="http://schemas.microsoft.com/office/powerpoint/2010/main" val="120808491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CEE9DF-6488-4AE8-86AE-62E9E2797268}"/>
              </a:ext>
            </a:extLst>
          </p:cNvPr>
          <p:cNvSpPr>
            <a:spLocks noGrp="1"/>
          </p:cNvSpPr>
          <p:nvPr>
            <p:ph type="title"/>
            <p:custDataLst>
              <p:tags r:id="rId1"/>
            </p:custDataLst>
          </p:nvPr>
        </p:nvSpPr>
        <p:spPr/>
        <p:txBody>
          <a:bodyPr/>
          <a:lstStyle/>
          <a:p>
            <a:r>
              <a:rPr lang="fr-CA" dirty="0"/>
              <a:t>Journalisation des évènements</a:t>
            </a:r>
          </a:p>
        </p:txBody>
      </p:sp>
      <p:sp>
        <p:nvSpPr>
          <p:cNvPr id="3" name="Content Placeholder 2">
            <a:extLst>
              <a:ext uri="{FF2B5EF4-FFF2-40B4-BE49-F238E27FC236}">
                <a16:creationId xmlns:a16="http://schemas.microsoft.com/office/drawing/2014/main" id="{396BF6B8-7753-44A9-9697-C4078485F696}"/>
              </a:ext>
            </a:extLst>
          </p:cNvPr>
          <p:cNvSpPr>
            <a:spLocks noGrp="1"/>
          </p:cNvSpPr>
          <p:nvPr>
            <p:ph idx="1"/>
            <p:custDataLst>
              <p:tags r:id="rId2"/>
            </p:custDataLst>
          </p:nvPr>
        </p:nvSpPr>
        <p:spPr/>
        <p:txBody>
          <a:bodyPr/>
          <a:lstStyle/>
          <a:p>
            <a:r>
              <a:rPr lang="fr-CA" dirty="0"/>
              <a:t>Les journaux d’évènements sont des fichiers texte simples qui servent à journaliser certaines activités effectuées sur le système (Connexion d’un utilisateur, occurrence d’une erreur, accès à une certaine information, etc.)</a:t>
            </a:r>
          </a:p>
          <a:p>
            <a:r>
              <a:rPr lang="fr-CA" dirty="0"/>
              <a:t>Ils peuvent servir à diagnostiquer des erreurs et effectuer des audits de sécurité (voir si quelqu’un accède à quelque chose qu’il ne devrait pas).</a:t>
            </a:r>
          </a:p>
        </p:txBody>
      </p:sp>
    </p:spTree>
    <p:extLst>
      <p:ext uri="{BB962C8B-B14F-4D97-AF65-F5344CB8AC3E}">
        <p14:creationId xmlns:p14="http://schemas.microsoft.com/office/powerpoint/2010/main" val="227416222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BAFCCA-A70D-43A6-BF8D-7DBB79CA0EB6}"/>
              </a:ext>
            </a:extLst>
          </p:cNvPr>
          <p:cNvSpPr>
            <a:spLocks noGrp="1"/>
          </p:cNvSpPr>
          <p:nvPr>
            <p:ph type="title"/>
            <p:custDataLst>
              <p:tags r:id="rId1"/>
            </p:custDataLst>
          </p:nvPr>
        </p:nvSpPr>
        <p:spPr/>
        <p:txBody>
          <a:bodyPr/>
          <a:lstStyle/>
          <a:p>
            <a:r>
              <a:rPr lang="fr-CA" dirty="0"/>
              <a:t>Journalisation des évènements</a:t>
            </a:r>
          </a:p>
        </p:txBody>
      </p:sp>
      <p:sp>
        <p:nvSpPr>
          <p:cNvPr id="3" name="Content Placeholder 2">
            <a:extLst>
              <a:ext uri="{FF2B5EF4-FFF2-40B4-BE49-F238E27FC236}">
                <a16:creationId xmlns:a16="http://schemas.microsoft.com/office/drawing/2014/main" id="{3F9600C3-BA88-4E32-B139-D959F9C6AA60}"/>
              </a:ext>
            </a:extLst>
          </p:cNvPr>
          <p:cNvSpPr>
            <a:spLocks noGrp="1"/>
          </p:cNvSpPr>
          <p:nvPr>
            <p:ph idx="1"/>
            <p:custDataLst>
              <p:tags r:id="rId2"/>
            </p:custDataLst>
          </p:nvPr>
        </p:nvSpPr>
        <p:spPr>
          <a:xfrm>
            <a:off x="1103312" y="2052918"/>
            <a:ext cx="10908175" cy="4195481"/>
          </a:xfrm>
        </p:spPr>
        <p:txBody>
          <a:bodyPr>
            <a:normAutofit fontScale="92500" lnSpcReduction="20000"/>
          </a:bodyPr>
          <a:lstStyle/>
          <a:p>
            <a:r>
              <a:rPr lang="fr-CA" dirty="0"/>
              <a:t>Exemple de code</a:t>
            </a:r>
          </a:p>
          <a:p>
            <a:pPr marL="0" indent="0">
              <a:buNone/>
            </a:pPr>
            <a:endParaRPr lang="fr-CA" dirty="0"/>
          </a:p>
          <a:p>
            <a:pPr marL="0" indent="0">
              <a:buNone/>
            </a:pPr>
            <a:r>
              <a:rPr lang="fr-CA" dirty="0"/>
              <a:t>&lt;?PHP</a:t>
            </a:r>
          </a:p>
          <a:p>
            <a:pPr marL="0" indent="0">
              <a:buNone/>
            </a:pPr>
            <a:r>
              <a:rPr lang="fr-CA" dirty="0" err="1"/>
              <a:t>function</a:t>
            </a:r>
            <a:r>
              <a:rPr lang="fr-CA" dirty="0"/>
              <a:t> </a:t>
            </a:r>
            <a:r>
              <a:rPr lang="fr-CA" dirty="0" err="1"/>
              <a:t>log_message</a:t>
            </a:r>
            <a:r>
              <a:rPr lang="fr-CA" dirty="0"/>
              <a:t>($msg){</a:t>
            </a:r>
          </a:p>
          <a:p>
            <a:pPr marL="0" indent="0">
              <a:buNone/>
            </a:pPr>
            <a:r>
              <a:rPr lang="fr-CA" dirty="0"/>
              <a:t>	</a:t>
            </a:r>
            <a:r>
              <a:rPr lang="fr-CA" dirty="0" err="1"/>
              <a:t>error_reporting</a:t>
            </a:r>
            <a:r>
              <a:rPr lang="fr-CA" dirty="0"/>
              <a:t>(E_ERROR | E_PARSE);</a:t>
            </a:r>
          </a:p>
          <a:p>
            <a:pPr marL="0" indent="0">
              <a:buNone/>
            </a:pPr>
            <a:r>
              <a:rPr lang="fr-CA" dirty="0"/>
              <a:t>	$</a:t>
            </a:r>
            <a:r>
              <a:rPr lang="fr-CA" dirty="0" err="1"/>
              <a:t>logFile</a:t>
            </a:r>
            <a:r>
              <a:rPr lang="fr-CA" dirty="0"/>
              <a:t> = </a:t>
            </a:r>
            <a:r>
              <a:rPr lang="fr-CA" dirty="0" err="1"/>
              <a:t>fopen</a:t>
            </a:r>
            <a:r>
              <a:rPr lang="fr-CA" dirty="0"/>
              <a:t>("</a:t>
            </a:r>
            <a:r>
              <a:rPr lang="fr-CA" dirty="0" err="1"/>
              <a:t>journal.log","a</a:t>
            </a:r>
            <a:r>
              <a:rPr lang="fr-CA" dirty="0"/>
              <a:t>") or die("Incapable d'ouvrir le fichier de journalisation!");</a:t>
            </a:r>
          </a:p>
          <a:p>
            <a:pPr marL="0" indent="0">
              <a:buNone/>
            </a:pPr>
            <a:r>
              <a:rPr lang="fr-CA" dirty="0"/>
              <a:t>	$message.= "[" . date("Y-m-d H:i:s") . "] $msg";</a:t>
            </a:r>
          </a:p>
          <a:p>
            <a:pPr marL="0" indent="0">
              <a:buNone/>
            </a:pPr>
            <a:r>
              <a:rPr lang="fr-CA" dirty="0"/>
              <a:t>	</a:t>
            </a:r>
            <a:r>
              <a:rPr lang="fr-CA" dirty="0" err="1"/>
              <a:t>fwrite</a:t>
            </a:r>
            <a:r>
              <a:rPr lang="fr-CA" dirty="0"/>
              <a:t>($</a:t>
            </a:r>
            <a:r>
              <a:rPr lang="fr-CA" dirty="0" err="1"/>
              <a:t>logFile</a:t>
            </a:r>
            <a:r>
              <a:rPr lang="fr-CA" dirty="0"/>
              <a:t>, $message. PHP_EOL);</a:t>
            </a:r>
          </a:p>
          <a:p>
            <a:pPr marL="0" indent="0">
              <a:buNone/>
            </a:pPr>
            <a:r>
              <a:rPr lang="fr-CA" dirty="0"/>
              <a:t>	</a:t>
            </a:r>
            <a:r>
              <a:rPr lang="fr-CA" dirty="0" err="1"/>
              <a:t>fclose</a:t>
            </a:r>
            <a:r>
              <a:rPr lang="fr-CA" dirty="0"/>
              <a:t>($</a:t>
            </a:r>
            <a:r>
              <a:rPr lang="fr-CA" dirty="0" err="1"/>
              <a:t>logFile</a:t>
            </a:r>
            <a:r>
              <a:rPr lang="fr-CA" dirty="0"/>
              <a:t>);</a:t>
            </a:r>
          </a:p>
          <a:p>
            <a:pPr marL="0" indent="0">
              <a:buNone/>
            </a:pPr>
            <a:r>
              <a:rPr lang="fr-CA" dirty="0"/>
              <a:t>}</a:t>
            </a:r>
          </a:p>
          <a:p>
            <a:pPr marL="0" indent="0">
              <a:buNone/>
            </a:pPr>
            <a:r>
              <a:rPr lang="fr-CA" dirty="0"/>
              <a:t>?&gt;</a:t>
            </a:r>
          </a:p>
        </p:txBody>
      </p:sp>
    </p:spTree>
    <p:extLst>
      <p:ext uri="{BB962C8B-B14F-4D97-AF65-F5344CB8AC3E}">
        <p14:creationId xmlns:p14="http://schemas.microsoft.com/office/powerpoint/2010/main" val="313901265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BAFCCA-A70D-43A6-BF8D-7DBB79CA0EB6}"/>
              </a:ext>
            </a:extLst>
          </p:cNvPr>
          <p:cNvSpPr>
            <a:spLocks noGrp="1"/>
          </p:cNvSpPr>
          <p:nvPr>
            <p:ph type="title"/>
            <p:custDataLst>
              <p:tags r:id="rId1"/>
            </p:custDataLst>
          </p:nvPr>
        </p:nvSpPr>
        <p:spPr/>
        <p:txBody>
          <a:bodyPr/>
          <a:lstStyle/>
          <a:p>
            <a:r>
              <a:rPr lang="fr-CA" dirty="0"/>
              <a:t>Journalisation des évènements</a:t>
            </a:r>
          </a:p>
        </p:txBody>
      </p:sp>
      <p:sp>
        <p:nvSpPr>
          <p:cNvPr id="3" name="Content Placeholder 2">
            <a:extLst>
              <a:ext uri="{FF2B5EF4-FFF2-40B4-BE49-F238E27FC236}">
                <a16:creationId xmlns:a16="http://schemas.microsoft.com/office/drawing/2014/main" id="{3F9600C3-BA88-4E32-B139-D959F9C6AA60}"/>
              </a:ext>
            </a:extLst>
          </p:cNvPr>
          <p:cNvSpPr>
            <a:spLocks noGrp="1"/>
          </p:cNvSpPr>
          <p:nvPr>
            <p:ph idx="1"/>
            <p:custDataLst>
              <p:tags r:id="rId2"/>
            </p:custDataLst>
          </p:nvPr>
        </p:nvSpPr>
        <p:spPr/>
        <p:txBody>
          <a:bodyPr>
            <a:normAutofit/>
          </a:bodyPr>
          <a:lstStyle/>
          <a:p>
            <a:r>
              <a:rPr lang="fr-CA"/>
              <a:t>Prenons le code suivant. Quel sera le résultat?</a:t>
            </a:r>
            <a:endParaRPr lang="fr-CA" dirty="0"/>
          </a:p>
          <a:p>
            <a:pPr marL="0" indent="0">
              <a:buNone/>
            </a:pPr>
            <a:endParaRPr lang="fr-CA" dirty="0"/>
          </a:p>
          <a:p>
            <a:pPr marL="0" indent="0">
              <a:buNone/>
            </a:pPr>
            <a:endParaRPr lang="fr-CA" dirty="0"/>
          </a:p>
        </p:txBody>
      </p:sp>
      <p:pic>
        <p:nvPicPr>
          <p:cNvPr id="7" name="Picture 6" descr="Text&#10;&#10;Description automatically generated">
            <a:extLst>
              <a:ext uri="{FF2B5EF4-FFF2-40B4-BE49-F238E27FC236}">
                <a16:creationId xmlns:a16="http://schemas.microsoft.com/office/drawing/2014/main" id="{8191835A-CB63-4038-9010-AA4653271133}"/>
              </a:ext>
            </a:extLst>
          </p:cNvPr>
          <p:cNvPicPr>
            <a:picLocks noChangeAspect="1"/>
          </p:cNvPicPr>
          <p:nvPr>
            <p:custDataLst>
              <p:tags r:id="rId3"/>
            </p:custDataLst>
          </p:nvPr>
        </p:nvPicPr>
        <p:blipFill>
          <a:blip r:embed="rId5"/>
          <a:stretch>
            <a:fillRect/>
          </a:stretch>
        </p:blipFill>
        <p:spPr>
          <a:xfrm>
            <a:off x="413544" y="2787365"/>
            <a:ext cx="11364911" cy="3200847"/>
          </a:xfrm>
          <a:prstGeom prst="rect">
            <a:avLst/>
          </a:prstGeom>
        </p:spPr>
      </p:pic>
    </p:spTree>
    <p:extLst>
      <p:ext uri="{BB962C8B-B14F-4D97-AF65-F5344CB8AC3E}">
        <p14:creationId xmlns:p14="http://schemas.microsoft.com/office/powerpoint/2010/main" val="214130245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D6F6F7-10D8-4853-8471-74C76ABC52C8}"/>
              </a:ext>
            </a:extLst>
          </p:cNvPr>
          <p:cNvSpPr>
            <a:spLocks noGrp="1"/>
          </p:cNvSpPr>
          <p:nvPr>
            <p:ph type="title"/>
            <p:custDataLst>
              <p:tags r:id="rId1"/>
            </p:custDataLst>
          </p:nvPr>
        </p:nvSpPr>
        <p:spPr/>
        <p:txBody>
          <a:bodyPr/>
          <a:lstStyle/>
          <a:p>
            <a:r>
              <a:rPr lang="fr-CA"/>
              <a:t>Journalisation des évènements</a:t>
            </a:r>
            <a:endParaRPr lang="en-CA"/>
          </a:p>
        </p:txBody>
      </p:sp>
      <p:sp>
        <p:nvSpPr>
          <p:cNvPr id="3" name="Content Placeholder 2">
            <a:extLst>
              <a:ext uri="{FF2B5EF4-FFF2-40B4-BE49-F238E27FC236}">
                <a16:creationId xmlns:a16="http://schemas.microsoft.com/office/drawing/2014/main" id="{B07BF415-8C29-4725-A2A4-C1A77DF95526}"/>
              </a:ext>
            </a:extLst>
          </p:cNvPr>
          <p:cNvSpPr>
            <a:spLocks noGrp="1"/>
          </p:cNvSpPr>
          <p:nvPr>
            <p:ph idx="1"/>
            <p:custDataLst>
              <p:tags r:id="rId2"/>
            </p:custDataLst>
          </p:nvPr>
        </p:nvSpPr>
        <p:spPr/>
        <p:txBody>
          <a:bodyPr/>
          <a:lstStyle/>
          <a:p>
            <a:r>
              <a:rPr lang="en-US"/>
              <a:t>Résultat:</a:t>
            </a:r>
            <a:endParaRPr lang="en-CA"/>
          </a:p>
        </p:txBody>
      </p:sp>
      <p:pic>
        <p:nvPicPr>
          <p:cNvPr id="5" name="Picture 4" descr="Graphical user interface, text, application&#10;&#10;Description automatically generated">
            <a:extLst>
              <a:ext uri="{FF2B5EF4-FFF2-40B4-BE49-F238E27FC236}">
                <a16:creationId xmlns:a16="http://schemas.microsoft.com/office/drawing/2014/main" id="{A6F3BB8B-1BD2-4375-8614-55EB100751E3}"/>
              </a:ext>
            </a:extLst>
          </p:cNvPr>
          <p:cNvPicPr>
            <a:picLocks noChangeAspect="1"/>
          </p:cNvPicPr>
          <p:nvPr>
            <p:custDataLst>
              <p:tags r:id="rId3"/>
            </p:custDataLst>
          </p:nvPr>
        </p:nvPicPr>
        <p:blipFill>
          <a:blip r:embed="rId5"/>
          <a:stretch>
            <a:fillRect/>
          </a:stretch>
        </p:blipFill>
        <p:spPr>
          <a:xfrm>
            <a:off x="1206431" y="2569220"/>
            <a:ext cx="6068272" cy="1133633"/>
          </a:xfrm>
          <a:prstGeom prst="rect">
            <a:avLst/>
          </a:prstGeom>
        </p:spPr>
      </p:pic>
    </p:spTree>
    <p:extLst>
      <p:ext uri="{BB962C8B-B14F-4D97-AF65-F5344CB8AC3E}">
        <p14:creationId xmlns:p14="http://schemas.microsoft.com/office/powerpoint/2010/main" val="7869636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EE27B5-DEE7-4860-967D-D5AEB9A37619}"/>
              </a:ext>
            </a:extLst>
          </p:cNvPr>
          <p:cNvSpPr>
            <a:spLocks noGrp="1"/>
          </p:cNvSpPr>
          <p:nvPr>
            <p:ph type="title"/>
            <p:custDataLst>
              <p:tags r:id="rId1"/>
            </p:custDataLst>
          </p:nvPr>
        </p:nvSpPr>
        <p:spPr>
          <a:xfrm>
            <a:off x="992340" y="3062752"/>
            <a:ext cx="9404723" cy="1400530"/>
          </a:xfrm>
        </p:spPr>
        <p:txBody>
          <a:bodyPr/>
          <a:lstStyle/>
          <a:p>
            <a:r>
              <a:rPr lang="fr-CA" dirty="0"/>
              <a:t>Syntaxe PHP</a:t>
            </a:r>
          </a:p>
        </p:txBody>
      </p:sp>
    </p:spTree>
    <p:extLst>
      <p:ext uri="{BB962C8B-B14F-4D97-AF65-F5344CB8AC3E}">
        <p14:creationId xmlns:p14="http://schemas.microsoft.com/office/powerpoint/2010/main" val="151227512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3AE185-1BB0-4D28-A649-324FD89D236E}"/>
              </a:ext>
            </a:extLst>
          </p:cNvPr>
          <p:cNvSpPr>
            <a:spLocks noGrp="1"/>
          </p:cNvSpPr>
          <p:nvPr>
            <p:ph type="title"/>
            <p:custDataLst>
              <p:tags r:id="rId1"/>
            </p:custDataLst>
          </p:nvPr>
        </p:nvSpPr>
        <p:spPr/>
        <p:txBody>
          <a:bodyPr/>
          <a:lstStyle/>
          <a:p>
            <a:r>
              <a:rPr lang="fr-CA" dirty="0"/>
              <a:t>Journalisation des évènements</a:t>
            </a:r>
          </a:p>
        </p:txBody>
      </p:sp>
      <p:sp>
        <p:nvSpPr>
          <p:cNvPr id="3" name="Content Placeholder 2">
            <a:extLst>
              <a:ext uri="{FF2B5EF4-FFF2-40B4-BE49-F238E27FC236}">
                <a16:creationId xmlns:a16="http://schemas.microsoft.com/office/drawing/2014/main" id="{905A6972-488E-4C1C-8DA6-64E1043D2D1C}"/>
              </a:ext>
            </a:extLst>
          </p:cNvPr>
          <p:cNvSpPr>
            <a:spLocks noGrp="1"/>
          </p:cNvSpPr>
          <p:nvPr>
            <p:ph idx="1"/>
            <p:custDataLst>
              <p:tags r:id="rId2"/>
            </p:custDataLst>
          </p:nvPr>
        </p:nvSpPr>
        <p:spPr/>
        <p:txBody>
          <a:bodyPr/>
          <a:lstStyle/>
          <a:p>
            <a:r>
              <a:rPr lang="fr-CA"/>
              <a:t>Voici donc qui termine notre section sur la journalisation des événements dans du code PHP.</a:t>
            </a:r>
          </a:p>
          <a:p>
            <a:endParaRPr lang="fr-CA"/>
          </a:p>
          <a:p>
            <a:r>
              <a:rPr lang="fr-CA"/>
              <a:t>Passons maintenant à la validation des formulaires.</a:t>
            </a:r>
            <a:endParaRPr lang="fr-CA" dirty="0"/>
          </a:p>
        </p:txBody>
      </p:sp>
    </p:spTree>
    <p:extLst>
      <p:ext uri="{BB962C8B-B14F-4D97-AF65-F5344CB8AC3E}">
        <p14:creationId xmlns:p14="http://schemas.microsoft.com/office/powerpoint/2010/main" val="302984594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EE27B5-DEE7-4860-967D-D5AEB9A37619}"/>
              </a:ext>
            </a:extLst>
          </p:cNvPr>
          <p:cNvSpPr>
            <a:spLocks noGrp="1"/>
          </p:cNvSpPr>
          <p:nvPr>
            <p:ph type="title"/>
            <p:custDataLst>
              <p:tags r:id="rId1"/>
            </p:custDataLst>
          </p:nvPr>
        </p:nvSpPr>
        <p:spPr>
          <a:xfrm>
            <a:off x="992340" y="3062752"/>
            <a:ext cx="9404723" cy="1400530"/>
          </a:xfrm>
        </p:spPr>
        <p:txBody>
          <a:bodyPr/>
          <a:lstStyle/>
          <a:p>
            <a:r>
              <a:rPr lang="fr-CA" dirty="0"/>
              <a:t>Validation des formulaires</a:t>
            </a:r>
          </a:p>
        </p:txBody>
      </p:sp>
    </p:spTree>
    <p:extLst>
      <p:ext uri="{BB962C8B-B14F-4D97-AF65-F5344CB8AC3E}">
        <p14:creationId xmlns:p14="http://schemas.microsoft.com/office/powerpoint/2010/main" val="30703648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90404C-2549-484D-B11D-98174B0D3FA1}"/>
              </a:ext>
            </a:extLst>
          </p:cNvPr>
          <p:cNvSpPr>
            <a:spLocks noGrp="1"/>
          </p:cNvSpPr>
          <p:nvPr>
            <p:ph type="title"/>
            <p:custDataLst>
              <p:tags r:id="rId1"/>
            </p:custDataLst>
          </p:nvPr>
        </p:nvSpPr>
        <p:spPr/>
        <p:txBody>
          <a:bodyPr/>
          <a:lstStyle/>
          <a:p>
            <a:r>
              <a:rPr lang="en-US" dirty="0"/>
              <a:t>Validation des </a:t>
            </a:r>
            <a:r>
              <a:rPr lang="en-US" dirty="0" err="1"/>
              <a:t>formulaires</a:t>
            </a:r>
            <a:endParaRPr lang="en-CA" dirty="0"/>
          </a:p>
        </p:txBody>
      </p:sp>
      <p:sp>
        <p:nvSpPr>
          <p:cNvPr id="3" name="Content Placeholder 2">
            <a:extLst>
              <a:ext uri="{FF2B5EF4-FFF2-40B4-BE49-F238E27FC236}">
                <a16:creationId xmlns:a16="http://schemas.microsoft.com/office/drawing/2014/main" id="{FCA144E9-22D3-4B20-AC35-3195DE7A9A07}"/>
              </a:ext>
            </a:extLst>
          </p:cNvPr>
          <p:cNvSpPr>
            <a:spLocks noGrp="1"/>
          </p:cNvSpPr>
          <p:nvPr>
            <p:ph idx="1"/>
            <p:custDataLst>
              <p:tags r:id="rId2"/>
            </p:custDataLst>
          </p:nvPr>
        </p:nvSpPr>
        <p:spPr/>
        <p:txBody>
          <a:bodyPr/>
          <a:lstStyle/>
          <a:p>
            <a:r>
              <a:rPr lang="en-US" dirty="0"/>
              <a:t>Comme nous </a:t>
            </a:r>
            <a:r>
              <a:rPr lang="en-US" dirty="0" err="1"/>
              <a:t>avons</a:t>
            </a:r>
            <a:r>
              <a:rPr lang="en-US" dirty="0"/>
              <a:t> vu au dernier </a:t>
            </a:r>
            <a:r>
              <a:rPr lang="en-US" dirty="0" err="1"/>
              <a:t>cours</a:t>
            </a:r>
            <a:r>
              <a:rPr lang="en-US" dirty="0"/>
              <a:t>, </a:t>
            </a:r>
            <a:r>
              <a:rPr lang="en-US" dirty="0" err="1"/>
              <a:t>il</a:t>
            </a:r>
            <a:r>
              <a:rPr lang="en-US" dirty="0"/>
              <a:t> </a:t>
            </a:r>
            <a:r>
              <a:rPr lang="en-US" dirty="0" err="1"/>
              <a:t>est</a:t>
            </a:r>
            <a:r>
              <a:rPr lang="en-US" dirty="0"/>
              <a:t> possible de </a:t>
            </a:r>
            <a:r>
              <a:rPr lang="en-US" dirty="0" err="1"/>
              <a:t>récupérer</a:t>
            </a:r>
            <a:r>
              <a:rPr lang="en-US" dirty="0"/>
              <a:t> </a:t>
            </a:r>
            <a:r>
              <a:rPr lang="en-US" dirty="0" err="1"/>
              <a:t>l’information</a:t>
            </a:r>
            <a:r>
              <a:rPr lang="en-US" dirty="0"/>
              <a:t> d’un </a:t>
            </a:r>
            <a:r>
              <a:rPr lang="en-US" dirty="0" err="1"/>
              <a:t>formulaire</a:t>
            </a:r>
            <a:r>
              <a:rPr lang="en-US" dirty="0"/>
              <a:t> </a:t>
            </a:r>
            <a:r>
              <a:rPr lang="en-US" dirty="0" err="1"/>
              <a:t>en</a:t>
            </a:r>
            <a:r>
              <a:rPr lang="en-US" dirty="0"/>
              <a:t> </a:t>
            </a:r>
            <a:r>
              <a:rPr lang="en-US" dirty="0" err="1"/>
              <a:t>utilisant</a:t>
            </a:r>
            <a:r>
              <a:rPr lang="en-US" dirty="0"/>
              <a:t> les variables $_POST et $_GET.</a:t>
            </a:r>
          </a:p>
          <a:p>
            <a:r>
              <a:rPr lang="en-US" dirty="0" err="1"/>
              <a:t>Toutefois</a:t>
            </a:r>
            <a:r>
              <a:rPr lang="en-US" dirty="0"/>
              <a:t>, </a:t>
            </a:r>
            <a:r>
              <a:rPr lang="en-US" dirty="0" err="1"/>
              <a:t>il</a:t>
            </a:r>
            <a:r>
              <a:rPr lang="en-US" dirty="0"/>
              <a:t> y a aura </a:t>
            </a:r>
            <a:r>
              <a:rPr lang="en-US" err="1"/>
              <a:t>plusieurs</a:t>
            </a:r>
            <a:r>
              <a:rPr lang="en-US"/>
              <a:t> situations ou </a:t>
            </a:r>
            <a:r>
              <a:rPr lang="en-US" dirty="0"/>
              <a:t>nous </a:t>
            </a:r>
            <a:r>
              <a:rPr lang="en-US" dirty="0" err="1"/>
              <a:t>voudrons</a:t>
            </a:r>
            <a:r>
              <a:rPr lang="en-US" dirty="0"/>
              <a:t> </a:t>
            </a:r>
            <a:r>
              <a:rPr lang="en-US" dirty="0" err="1"/>
              <a:t>valider</a:t>
            </a:r>
            <a:r>
              <a:rPr lang="en-US" dirty="0"/>
              <a:t> le format de </a:t>
            </a:r>
            <a:r>
              <a:rPr lang="en-US" dirty="0" err="1"/>
              <a:t>l’information</a:t>
            </a:r>
            <a:r>
              <a:rPr lang="en-US" dirty="0"/>
              <a:t> qui a </a:t>
            </a:r>
            <a:r>
              <a:rPr lang="en-US" dirty="0" err="1"/>
              <a:t>été</a:t>
            </a:r>
            <a:r>
              <a:rPr lang="en-US" dirty="0"/>
              <a:t> </a:t>
            </a:r>
            <a:r>
              <a:rPr lang="en-US" dirty="0" err="1"/>
              <a:t>fournie</a:t>
            </a:r>
            <a:r>
              <a:rPr lang="en-US" dirty="0"/>
              <a:t> par </a:t>
            </a:r>
            <a:r>
              <a:rPr lang="en-US" dirty="0" err="1"/>
              <a:t>l’utilisateur</a:t>
            </a:r>
            <a:r>
              <a:rPr lang="en-US" dirty="0"/>
              <a:t> </a:t>
            </a:r>
            <a:r>
              <a:rPr lang="en-US" dirty="0" err="1"/>
              <a:t>avant</a:t>
            </a:r>
            <a:r>
              <a:rPr lang="en-US" dirty="0"/>
              <a:t> de </a:t>
            </a:r>
            <a:r>
              <a:rPr lang="en-US" dirty="0" err="1"/>
              <a:t>poursuivre</a:t>
            </a:r>
            <a:r>
              <a:rPr lang="en-US" dirty="0"/>
              <a:t> avec le </a:t>
            </a:r>
            <a:r>
              <a:rPr lang="en-US" dirty="0" err="1"/>
              <a:t>traitement</a:t>
            </a:r>
            <a:r>
              <a:rPr lang="en-US" dirty="0"/>
              <a:t>.</a:t>
            </a:r>
            <a:endParaRPr lang="en-CA" dirty="0"/>
          </a:p>
        </p:txBody>
      </p:sp>
    </p:spTree>
    <p:extLst>
      <p:ext uri="{BB962C8B-B14F-4D97-AF65-F5344CB8AC3E}">
        <p14:creationId xmlns:p14="http://schemas.microsoft.com/office/powerpoint/2010/main" val="198554779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90404C-2549-484D-B11D-98174B0D3FA1}"/>
              </a:ext>
            </a:extLst>
          </p:cNvPr>
          <p:cNvSpPr>
            <a:spLocks noGrp="1"/>
          </p:cNvSpPr>
          <p:nvPr>
            <p:ph type="title"/>
            <p:custDataLst>
              <p:tags r:id="rId1"/>
            </p:custDataLst>
          </p:nvPr>
        </p:nvSpPr>
        <p:spPr/>
        <p:txBody>
          <a:bodyPr/>
          <a:lstStyle/>
          <a:p>
            <a:r>
              <a:rPr lang="en-US" dirty="0"/>
              <a:t>Validation des </a:t>
            </a:r>
            <a:r>
              <a:rPr lang="en-US" dirty="0" err="1"/>
              <a:t>formulaires</a:t>
            </a:r>
            <a:endParaRPr lang="en-CA" dirty="0"/>
          </a:p>
        </p:txBody>
      </p:sp>
      <p:sp>
        <p:nvSpPr>
          <p:cNvPr id="3" name="Content Placeholder 2">
            <a:extLst>
              <a:ext uri="{FF2B5EF4-FFF2-40B4-BE49-F238E27FC236}">
                <a16:creationId xmlns:a16="http://schemas.microsoft.com/office/drawing/2014/main" id="{FCA144E9-22D3-4B20-AC35-3195DE7A9A07}"/>
              </a:ext>
            </a:extLst>
          </p:cNvPr>
          <p:cNvSpPr>
            <a:spLocks noGrp="1"/>
          </p:cNvSpPr>
          <p:nvPr>
            <p:ph idx="1"/>
            <p:custDataLst>
              <p:tags r:id="rId2"/>
            </p:custDataLst>
          </p:nvPr>
        </p:nvSpPr>
        <p:spPr/>
        <p:txBody>
          <a:bodyPr/>
          <a:lstStyle/>
          <a:p>
            <a:r>
              <a:rPr lang="en-US" dirty="0"/>
              <a:t>Pour </a:t>
            </a:r>
            <a:r>
              <a:rPr lang="en-US" dirty="0" err="1"/>
              <a:t>valider</a:t>
            </a:r>
            <a:r>
              <a:rPr lang="en-US" dirty="0"/>
              <a:t> les </a:t>
            </a:r>
            <a:r>
              <a:rPr lang="en-US" dirty="0" err="1"/>
              <a:t>données</a:t>
            </a:r>
            <a:r>
              <a:rPr lang="en-US" dirty="0"/>
              <a:t>, PHP </a:t>
            </a:r>
            <a:r>
              <a:rPr lang="en-US" dirty="0" err="1"/>
              <a:t>offre</a:t>
            </a:r>
            <a:r>
              <a:rPr lang="en-US" dirty="0"/>
              <a:t> la </a:t>
            </a:r>
            <a:r>
              <a:rPr lang="en-US" dirty="0" err="1"/>
              <a:t>méthode</a:t>
            </a:r>
            <a:r>
              <a:rPr lang="en-US" dirty="0"/>
              <a:t> </a:t>
            </a:r>
            <a:r>
              <a:rPr lang="en-US" dirty="0" err="1"/>
              <a:t>filter_var</a:t>
            </a:r>
            <a:r>
              <a:rPr lang="en-US" dirty="0"/>
              <a:t>()</a:t>
            </a:r>
          </a:p>
          <a:p>
            <a:r>
              <a:rPr lang="en-US" dirty="0"/>
              <a:t>Celle-ci </a:t>
            </a:r>
            <a:r>
              <a:rPr lang="en-US" dirty="0" err="1"/>
              <a:t>prend</a:t>
            </a:r>
            <a:r>
              <a:rPr lang="en-US" dirty="0"/>
              <a:t> deux </a:t>
            </a:r>
            <a:r>
              <a:rPr lang="en-US" dirty="0" err="1"/>
              <a:t>paramètres</a:t>
            </a:r>
            <a:endParaRPr lang="en-US" dirty="0"/>
          </a:p>
          <a:p>
            <a:pPr lvl="1"/>
            <a:r>
              <a:rPr lang="en-US" dirty="0"/>
              <a:t>Une </a:t>
            </a:r>
            <a:r>
              <a:rPr lang="en-US" dirty="0" err="1"/>
              <a:t>chaine</a:t>
            </a:r>
            <a:r>
              <a:rPr lang="en-US" dirty="0"/>
              <a:t> de </a:t>
            </a:r>
            <a:r>
              <a:rPr lang="en-US" dirty="0" err="1"/>
              <a:t>caractère</a:t>
            </a:r>
            <a:endParaRPr lang="en-US" dirty="0"/>
          </a:p>
          <a:p>
            <a:pPr lvl="1"/>
            <a:r>
              <a:rPr lang="en-US" dirty="0"/>
              <a:t>Une </a:t>
            </a:r>
            <a:r>
              <a:rPr lang="en-US" dirty="0" err="1"/>
              <a:t>constante</a:t>
            </a:r>
            <a:r>
              <a:rPr lang="en-US" dirty="0"/>
              <a:t> (</a:t>
            </a:r>
            <a:r>
              <a:rPr lang="en-US" dirty="0" err="1"/>
              <a:t>règle</a:t>
            </a:r>
            <a:r>
              <a:rPr lang="en-US" dirty="0"/>
              <a:t> de validation)</a:t>
            </a:r>
          </a:p>
          <a:p>
            <a:pPr lvl="1"/>
            <a:endParaRPr lang="en-US" dirty="0"/>
          </a:p>
          <a:p>
            <a:r>
              <a:rPr lang="en-US" dirty="0"/>
              <a:t>La </a:t>
            </a:r>
            <a:r>
              <a:rPr lang="en-US" dirty="0" err="1"/>
              <a:t>méthode</a:t>
            </a:r>
            <a:r>
              <a:rPr lang="en-US" dirty="0"/>
              <a:t> </a:t>
            </a:r>
            <a:r>
              <a:rPr lang="en-US" dirty="0" err="1"/>
              <a:t>retournera</a:t>
            </a:r>
            <a:r>
              <a:rPr lang="en-US" dirty="0"/>
              <a:t> </a:t>
            </a:r>
            <a:r>
              <a:rPr lang="en-US" dirty="0" err="1"/>
              <a:t>une</a:t>
            </a:r>
            <a:r>
              <a:rPr lang="en-US" dirty="0"/>
              <a:t> </a:t>
            </a:r>
            <a:r>
              <a:rPr lang="en-US" dirty="0" err="1"/>
              <a:t>valeur</a:t>
            </a:r>
            <a:r>
              <a:rPr lang="en-US" dirty="0"/>
              <a:t> </a:t>
            </a:r>
            <a:r>
              <a:rPr lang="en-US" dirty="0" err="1"/>
              <a:t>booléenne</a:t>
            </a:r>
            <a:r>
              <a:rPr lang="en-US" dirty="0"/>
              <a:t> pour </a:t>
            </a:r>
            <a:r>
              <a:rPr lang="en-US" dirty="0" err="1"/>
              <a:t>indiquer</a:t>
            </a:r>
            <a:r>
              <a:rPr lang="en-US" dirty="0"/>
              <a:t> </a:t>
            </a:r>
            <a:r>
              <a:rPr lang="en-US" dirty="0" err="1"/>
              <a:t>si</a:t>
            </a:r>
            <a:r>
              <a:rPr lang="en-US" dirty="0"/>
              <a:t> le test a </a:t>
            </a:r>
            <a:r>
              <a:rPr lang="en-US" dirty="0" err="1"/>
              <a:t>été</a:t>
            </a:r>
            <a:r>
              <a:rPr lang="en-US" dirty="0"/>
              <a:t> </a:t>
            </a:r>
            <a:r>
              <a:rPr lang="en-US" dirty="0" err="1"/>
              <a:t>réussi</a:t>
            </a:r>
            <a:r>
              <a:rPr lang="en-US" dirty="0"/>
              <a:t> </a:t>
            </a:r>
            <a:r>
              <a:rPr lang="en-US" dirty="0" err="1"/>
              <a:t>ou</a:t>
            </a:r>
            <a:r>
              <a:rPr lang="en-US" dirty="0"/>
              <a:t> non.</a:t>
            </a:r>
            <a:endParaRPr lang="en-CA" dirty="0"/>
          </a:p>
        </p:txBody>
      </p:sp>
    </p:spTree>
    <p:extLst>
      <p:ext uri="{BB962C8B-B14F-4D97-AF65-F5344CB8AC3E}">
        <p14:creationId xmlns:p14="http://schemas.microsoft.com/office/powerpoint/2010/main" val="375544579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B41A82-229B-4C30-B757-1C4A693F5506}"/>
              </a:ext>
            </a:extLst>
          </p:cNvPr>
          <p:cNvSpPr>
            <a:spLocks noGrp="1"/>
          </p:cNvSpPr>
          <p:nvPr>
            <p:ph type="title"/>
            <p:custDataLst>
              <p:tags r:id="rId1"/>
            </p:custDataLst>
          </p:nvPr>
        </p:nvSpPr>
        <p:spPr/>
        <p:txBody>
          <a:bodyPr/>
          <a:lstStyle/>
          <a:p>
            <a:r>
              <a:rPr lang="en-US" dirty="0" err="1"/>
              <a:t>Valider</a:t>
            </a:r>
            <a:r>
              <a:rPr lang="en-US" dirty="0"/>
              <a:t> les </a:t>
            </a:r>
            <a:r>
              <a:rPr lang="en-US" dirty="0" err="1"/>
              <a:t>données</a:t>
            </a:r>
            <a:endParaRPr lang="en-CA" dirty="0"/>
          </a:p>
        </p:txBody>
      </p:sp>
      <p:sp>
        <p:nvSpPr>
          <p:cNvPr id="3" name="Content Placeholder 2">
            <a:extLst>
              <a:ext uri="{FF2B5EF4-FFF2-40B4-BE49-F238E27FC236}">
                <a16:creationId xmlns:a16="http://schemas.microsoft.com/office/drawing/2014/main" id="{EFBE403E-078A-4592-869A-0E5C3F8C6DE0}"/>
              </a:ext>
            </a:extLst>
          </p:cNvPr>
          <p:cNvSpPr>
            <a:spLocks noGrp="1"/>
          </p:cNvSpPr>
          <p:nvPr>
            <p:ph idx="1"/>
            <p:custDataLst>
              <p:tags r:id="rId2"/>
            </p:custDataLst>
          </p:nvPr>
        </p:nvSpPr>
        <p:spPr/>
        <p:txBody>
          <a:bodyPr/>
          <a:lstStyle/>
          <a:p>
            <a:r>
              <a:rPr lang="en-US" dirty="0"/>
              <a:t>Les </a:t>
            </a:r>
            <a:r>
              <a:rPr lang="en-US" dirty="0" err="1"/>
              <a:t>filtres</a:t>
            </a:r>
            <a:r>
              <a:rPr lang="en-US" dirty="0"/>
              <a:t> de validation </a:t>
            </a:r>
            <a:r>
              <a:rPr lang="en-US" dirty="0" err="1"/>
              <a:t>offerts</a:t>
            </a:r>
            <a:r>
              <a:rPr lang="en-US" dirty="0"/>
              <a:t> </a:t>
            </a:r>
            <a:r>
              <a:rPr lang="en-US" dirty="0" err="1"/>
              <a:t>sont</a:t>
            </a:r>
            <a:r>
              <a:rPr lang="en-US" dirty="0"/>
              <a:t> les </a:t>
            </a:r>
            <a:r>
              <a:rPr lang="en-US" dirty="0" err="1"/>
              <a:t>suivants</a:t>
            </a:r>
            <a:endParaRPr lang="en-US" dirty="0"/>
          </a:p>
          <a:p>
            <a:pPr lvl="1"/>
            <a:r>
              <a:rPr lang="en-US" dirty="0"/>
              <a:t>FILTER_VALIDATE_EMAIL</a:t>
            </a:r>
          </a:p>
          <a:p>
            <a:pPr lvl="1"/>
            <a:r>
              <a:rPr lang="en-CA" dirty="0"/>
              <a:t>FILTER_VALIDATE_FLOAT</a:t>
            </a:r>
            <a:endParaRPr lang="en-US" dirty="0"/>
          </a:p>
          <a:p>
            <a:pPr lvl="1"/>
            <a:r>
              <a:rPr lang="en-CA" dirty="0"/>
              <a:t>FILTER_VALIDATE_INT</a:t>
            </a:r>
            <a:endParaRPr lang="en-US" dirty="0"/>
          </a:p>
          <a:p>
            <a:pPr lvl="1"/>
            <a:r>
              <a:rPr lang="en-CA" dirty="0"/>
              <a:t>FILTER_VALIDATE_IP</a:t>
            </a:r>
            <a:endParaRPr lang="en-US" dirty="0"/>
          </a:p>
          <a:p>
            <a:pPr lvl="1"/>
            <a:r>
              <a:rPr lang="en-CA" dirty="0"/>
              <a:t>FILTER_VALIDATE</a:t>
            </a:r>
            <a:r>
              <a:rPr lang="en-CA"/>
              <a:t>_URL</a:t>
            </a:r>
            <a:endParaRPr lang="en-CA" dirty="0"/>
          </a:p>
        </p:txBody>
      </p:sp>
    </p:spTree>
    <p:extLst>
      <p:ext uri="{BB962C8B-B14F-4D97-AF65-F5344CB8AC3E}">
        <p14:creationId xmlns:p14="http://schemas.microsoft.com/office/powerpoint/2010/main" val="307325205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268BEC-9C18-4328-9E69-F07971594286}"/>
              </a:ext>
            </a:extLst>
          </p:cNvPr>
          <p:cNvSpPr>
            <a:spLocks noGrp="1"/>
          </p:cNvSpPr>
          <p:nvPr>
            <p:ph type="title"/>
            <p:custDataLst>
              <p:tags r:id="rId1"/>
            </p:custDataLst>
          </p:nvPr>
        </p:nvSpPr>
        <p:spPr/>
        <p:txBody>
          <a:bodyPr/>
          <a:lstStyle/>
          <a:p>
            <a:r>
              <a:rPr lang="en-CA" dirty="0"/>
              <a:t>FILTER_VALIDATE_EMAIL</a:t>
            </a:r>
          </a:p>
        </p:txBody>
      </p:sp>
      <p:sp>
        <p:nvSpPr>
          <p:cNvPr id="3" name="Content Placeholder 2">
            <a:extLst>
              <a:ext uri="{FF2B5EF4-FFF2-40B4-BE49-F238E27FC236}">
                <a16:creationId xmlns:a16="http://schemas.microsoft.com/office/drawing/2014/main" id="{8934EF42-8ED3-409B-8FE8-04BC350E2FBE}"/>
              </a:ext>
            </a:extLst>
          </p:cNvPr>
          <p:cNvSpPr>
            <a:spLocks noGrp="1"/>
          </p:cNvSpPr>
          <p:nvPr>
            <p:ph idx="1"/>
            <p:custDataLst>
              <p:tags r:id="rId2"/>
            </p:custDataLst>
          </p:nvPr>
        </p:nvSpPr>
        <p:spPr/>
        <p:txBody>
          <a:bodyPr>
            <a:normAutofit fontScale="92500" lnSpcReduction="10000"/>
          </a:bodyPr>
          <a:lstStyle/>
          <a:p>
            <a:r>
              <a:rPr lang="en-US" dirty="0"/>
              <a:t>La </a:t>
            </a:r>
            <a:r>
              <a:rPr lang="en-US" dirty="0" err="1"/>
              <a:t>constante</a:t>
            </a:r>
            <a:r>
              <a:rPr lang="en-US" dirty="0"/>
              <a:t> FILTER_VALIDATE_EMAIL</a:t>
            </a:r>
            <a:r>
              <a:rPr lang="en-CA" dirty="0"/>
              <a:t> </a:t>
            </a:r>
            <a:r>
              <a:rPr lang="en-CA" dirty="0" err="1"/>
              <a:t>permet</a:t>
            </a:r>
            <a:r>
              <a:rPr lang="en-CA" dirty="0"/>
              <a:t> de confirmer </a:t>
            </a:r>
            <a:r>
              <a:rPr lang="en-CA" dirty="0" err="1"/>
              <a:t>qu’une</a:t>
            </a:r>
            <a:r>
              <a:rPr lang="en-CA" dirty="0"/>
              <a:t> </a:t>
            </a:r>
            <a:r>
              <a:rPr lang="en-CA" dirty="0" err="1"/>
              <a:t>chaine</a:t>
            </a:r>
            <a:r>
              <a:rPr lang="en-CA" dirty="0"/>
              <a:t> de </a:t>
            </a:r>
            <a:r>
              <a:rPr lang="en-CA" dirty="0" err="1"/>
              <a:t>texte</a:t>
            </a:r>
            <a:r>
              <a:rPr lang="en-CA" dirty="0"/>
              <a:t> </a:t>
            </a:r>
            <a:r>
              <a:rPr lang="en-CA" dirty="0" err="1"/>
              <a:t>respecte</a:t>
            </a:r>
            <a:r>
              <a:rPr lang="en-CA" dirty="0"/>
              <a:t> bien le format </a:t>
            </a:r>
            <a:r>
              <a:rPr lang="en-CA" dirty="0" err="1"/>
              <a:t>d’une</a:t>
            </a:r>
            <a:r>
              <a:rPr lang="en-CA" dirty="0"/>
              <a:t> </a:t>
            </a:r>
            <a:r>
              <a:rPr lang="en-CA" dirty="0" err="1"/>
              <a:t>adresse</a:t>
            </a:r>
            <a:r>
              <a:rPr lang="en-CA" dirty="0"/>
              <a:t> courriel </a:t>
            </a:r>
            <a:r>
              <a:rPr lang="en-CA" dirty="0" err="1"/>
              <a:t>valide</a:t>
            </a:r>
            <a:r>
              <a:rPr lang="en-CA" dirty="0"/>
              <a:t>.</a:t>
            </a:r>
          </a:p>
          <a:p>
            <a:r>
              <a:rPr lang="en-CA" dirty="0" err="1"/>
              <a:t>Syntaxe</a:t>
            </a:r>
            <a:endParaRPr lang="en-CA" dirty="0"/>
          </a:p>
          <a:p>
            <a:pPr marL="0" indent="0">
              <a:buNone/>
            </a:pPr>
            <a:r>
              <a:rPr lang="en-CA" dirty="0"/>
              <a:t>$courriel = “test@test.com”;</a:t>
            </a:r>
          </a:p>
          <a:p>
            <a:pPr marL="0" indent="0">
              <a:buNone/>
            </a:pPr>
            <a:r>
              <a:rPr lang="en-CA" dirty="0"/>
              <a:t>if (</a:t>
            </a:r>
            <a:r>
              <a:rPr lang="en-CA" dirty="0" err="1"/>
              <a:t>filter_var</a:t>
            </a:r>
            <a:r>
              <a:rPr lang="en-CA" dirty="0"/>
              <a:t>($courriel,</a:t>
            </a:r>
            <a:r>
              <a:rPr lang="en-US" dirty="0"/>
              <a:t> FILTER_VALIDATE_EMAIL</a:t>
            </a:r>
            <a:r>
              <a:rPr lang="en-CA" dirty="0"/>
              <a:t>)){</a:t>
            </a:r>
          </a:p>
          <a:p>
            <a:pPr marL="0" indent="0">
              <a:buNone/>
            </a:pPr>
            <a:r>
              <a:rPr lang="en-CA" dirty="0"/>
              <a:t>	echo “</a:t>
            </a:r>
            <a:r>
              <a:rPr lang="en-CA" dirty="0" err="1"/>
              <a:t>L’adresse</a:t>
            </a:r>
            <a:r>
              <a:rPr lang="en-CA" dirty="0"/>
              <a:t> </a:t>
            </a:r>
            <a:r>
              <a:rPr lang="en-CA" dirty="0" err="1"/>
              <a:t>est</a:t>
            </a:r>
            <a:r>
              <a:rPr lang="en-CA" dirty="0"/>
              <a:t> </a:t>
            </a:r>
            <a:r>
              <a:rPr lang="en-CA" dirty="0" err="1"/>
              <a:t>valide</a:t>
            </a:r>
            <a:r>
              <a:rPr lang="en-CA" dirty="0"/>
              <a:t>”;</a:t>
            </a:r>
          </a:p>
          <a:p>
            <a:pPr marL="0" indent="0">
              <a:buNone/>
            </a:pPr>
            <a:r>
              <a:rPr lang="en-CA" dirty="0"/>
              <a:t>}</a:t>
            </a:r>
          </a:p>
          <a:p>
            <a:pPr marL="0" indent="0">
              <a:buNone/>
            </a:pPr>
            <a:r>
              <a:rPr lang="en-CA" dirty="0"/>
              <a:t>else</a:t>
            </a:r>
          </a:p>
          <a:p>
            <a:pPr marL="0" indent="0">
              <a:buNone/>
            </a:pPr>
            <a:r>
              <a:rPr lang="en-CA" dirty="0"/>
              <a:t>{</a:t>
            </a:r>
          </a:p>
          <a:p>
            <a:pPr marL="0" indent="0">
              <a:buNone/>
            </a:pPr>
            <a:r>
              <a:rPr lang="en-CA" dirty="0"/>
              <a:t>	echo “</a:t>
            </a:r>
            <a:r>
              <a:rPr lang="en-CA" dirty="0" err="1"/>
              <a:t>L’adresse</a:t>
            </a:r>
            <a:r>
              <a:rPr lang="en-CA" dirty="0"/>
              <a:t> </a:t>
            </a:r>
            <a:r>
              <a:rPr lang="en-CA" dirty="0" err="1"/>
              <a:t>est</a:t>
            </a:r>
            <a:r>
              <a:rPr lang="en-CA" dirty="0"/>
              <a:t> </a:t>
            </a:r>
            <a:r>
              <a:rPr lang="en-CA" dirty="0" err="1"/>
              <a:t>invalide</a:t>
            </a:r>
            <a:r>
              <a:rPr lang="en-CA" dirty="0"/>
              <a:t>”;</a:t>
            </a:r>
          </a:p>
          <a:p>
            <a:pPr marL="0" indent="0">
              <a:buNone/>
            </a:pPr>
            <a:r>
              <a:rPr lang="en-CA" dirty="0"/>
              <a:t>}</a:t>
            </a:r>
            <a:endParaRPr lang="en-US" dirty="0"/>
          </a:p>
        </p:txBody>
      </p:sp>
    </p:spTree>
    <p:extLst>
      <p:ext uri="{BB962C8B-B14F-4D97-AF65-F5344CB8AC3E}">
        <p14:creationId xmlns:p14="http://schemas.microsoft.com/office/powerpoint/2010/main" val="324065429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268BEC-9C18-4328-9E69-F07971594286}"/>
              </a:ext>
            </a:extLst>
          </p:cNvPr>
          <p:cNvSpPr>
            <a:spLocks noGrp="1"/>
          </p:cNvSpPr>
          <p:nvPr>
            <p:ph type="title"/>
            <p:custDataLst>
              <p:tags r:id="rId1"/>
            </p:custDataLst>
          </p:nvPr>
        </p:nvSpPr>
        <p:spPr/>
        <p:txBody>
          <a:bodyPr/>
          <a:lstStyle/>
          <a:p>
            <a:r>
              <a:rPr lang="en-CA" dirty="0"/>
              <a:t>FILTER_VALIDATE_EMAIL</a:t>
            </a:r>
          </a:p>
        </p:txBody>
      </p:sp>
      <p:sp>
        <p:nvSpPr>
          <p:cNvPr id="3" name="Content Placeholder 2">
            <a:extLst>
              <a:ext uri="{FF2B5EF4-FFF2-40B4-BE49-F238E27FC236}">
                <a16:creationId xmlns:a16="http://schemas.microsoft.com/office/drawing/2014/main" id="{8934EF42-8ED3-409B-8FE8-04BC350E2FBE}"/>
              </a:ext>
            </a:extLst>
          </p:cNvPr>
          <p:cNvSpPr>
            <a:spLocks noGrp="1"/>
          </p:cNvSpPr>
          <p:nvPr>
            <p:ph idx="1"/>
            <p:custDataLst>
              <p:tags r:id="rId2"/>
            </p:custDataLst>
          </p:nvPr>
        </p:nvSpPr>
        <p:spPr/>
        <p:txBody>
          <a:bodyPr>
            <a:normAutofit/>
          </a:bodyPr>
          <a:lstStyle/>
          <a:p>
            <a:r>
              <a:rPr lang="en-US" dirty="0" err="1"/>
              <a:t>Exemple</a:t>
            </a:r>
            <a:endParaRPr lang="en-US" dirty="0"/>
          </a:p>
        </p:txBody>
      </p:sp>
      <p:pic>
        <p:nvPicPr>
          <p:cNvPr id="4" name="Picture 3">
            <a:extLst>
              <a:ext uri="{FF2B5EF4-FFF2-40B4-BE49-F238E27FC236}">
                <a16:creationId xmlns:a16="http://schemas.microsoft.com/office/drawing/2014/main" id="{49531A74-76F3-40AF-9301-7ECA5B6833FD}"/>
              </a:ext>
            </a:extLst>
          </p:cNvPr>
          <p:cNvPicPr>
            <a:picLocks noChangeAspect="1"/>
          </p:cNvPicPr>
          <p:nvPr>
            <p:custDataLst>
              <p:tags r:id="rId3"/>
            </p:custDataLst>
          </p:nvPr>
        </p:nvPicPr>
        <p:blipFill>
          <a:blip r:embed="rId6"/>
          <a:stretch>
            <a:fillRect/>
          </a:stretch>
        </p:blipFill>
        <p:spPr>
          <a:xfrm>
            <a:off x="1177909" y="2579795"/>
            <a:ext cx="4829175" cy="2000250"/>
          </a:xfrm>
          <a:prstGeom prst="rect">
            <a:avLst/>
          </a:prstGeom>
        </p:spPr>
      </p:pic>
      <p:pic>
        <p:nvPicPr>
          <p:cNvPr id="5" name="Picture 4">
            <a:extLst>
              <a:ext uri="{FF2B5EF4-FFF2-40B4-BE49-F238E27FC236}">
                <a16:creationId xmlns:a16="http://schemas.microsoft.com/office/drawing/2014/main" id="{4E6E3975-4AF3-43EE-B24D-056AF708556D}"/>
              </a:ext>
            </a:extLst>
          </p:cNvPr>
          <p:cNvPicPr>
            <a:picLocks noChangeAspect="1"/>
          </p:cNvPicPr>
          <p:nvPr>
            <p:custDataLst>
              <p:tags r:id="rId4"/>
            </p:custDataLst>
          </p:nvPr>
        </p:nvPicPr>
        <p:blipFill>
          <a:blip r:embed="rId7"/>
          <a:stretch>
            <a:fillRect/>
          </a:stretch>
        </p:blipFill>
        <p:spPr>
          <a:xfrm>
            <a:off x="6550656" y="2579795"/>
            <a:ext cx="3209925" cy="1228725"/>
          </a:xfrm>
          <a:prstGeom prst="rect">
            <a:avLst/>
          </a:prstGeom>
        </p:spPr>
      </p:pic>
    </p:spTree>
    <p:extLst>
      <p:ext uri="{BB962C8B-B14F-4D97-AF65-F5344CB8AC3E}">
        <p14:creationId xmlns:p14="http://schemas.microsoft.com/office/powerpoint/2010/main" val="141096592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268BEC-9C18-4328-9E69-F07971594286}"/>
              </a:ext>
            </a:extLst>
          </p:cNvPr>
          <p:cNvSpPr>
            <a:spLocks noGrp="1"/>
          </p:cNvSpPr>
          <p:nvPr>
            <p:ph type="title"/>
            <p:custDataLst>
              <p:tags r:id="rId1"/>
            </p:custDataLst>
          </p:nvPr>
        </p:nvSpPr>
        <p:spPr/>
        <p:txBody>
          <a:bodyPr/>
          <a:lstStyle/>
          <a:p>
            <a:r>
              <a:rPr lang="en-CA" dirty="0"/>
              <a:t>FILTER_VALIDATE_EMAIL</a:t>
            </a:r>
          </a:p>
        </p:txBody>
      </p:sp>
      <p:sp>
        <p:nvSpPr>
          <p:cNvPr id="3" name="Content Placeholder 2">
            <a:extLst>
              <a:ext uri="{FF2B5EF4-FFF2-40B4-BE49-F238E27FC236}">
                <a16:creationId xmlns:a16="http://schemas.microsoft.com/office/drawing/2014/main" id="{8934EF42-8ED3-409B-8FE8-04BC350E2FBE}"/>
              </a:ext>
            </a:extLst>
          </p:cNvPr>
          <p:cNvSpPr>
            <a:spLocks noGrp="1"/>
          </p:cNvSpPr>
          <p:nvPr>
            <p:ph idx="1"/>
            <p:custDataLst>
              <p:tags r:id="rId2"/>
            </p:custDataLst>
          </p:nvPr>
        </p:nvSpPr>
        <p:spPr/>
        <p:txBody>
          <a:bodyPr>
            <a:normAutofit/>
          </a:bodyPr>
          <a:lstStyle/>
          <a:p>
            <a:r>
              <a:rPr lang="en-US" dirty="0" err="1"/>
              <a:t>Exemple</a:t>
            </a:r>
            <a:endParaRPr lang="en-US" dirty="0"/>
          </a:p>
        </p:txBody>
      </p:sp>
      <p:pic>
        <p:nvPicPr>
          <p:cNvPr id="6" name="Picture 5">
            <a:extLst>
              <a:ext uri="{FF2B5EF4-FFF2-40B4-BE49-F238E27FC236}">
                <a16:creationId xmlns:a16="http://schemas.microsoft.com/office/drawing/2014/main" id="{E45A2A2D-AE81-4A6A-9286-FD2DFF40B7A3}"/>
              </a:ext>
            </a:extLst>
          </p:cNvPr>
          <p:cNvPicPr>
            <a:picLocks noChangeAspect="1"/>
          </p:cNvPicPr>
          <p:nvPr>
            <p:custDataLst>
              <p:tags r:id="rId3"/>
            </p:custDataLst>
          </p:nvPr>
        </p:nvPicPr>
        <p:blipFill>
          <a:blip r:embed="rId6"/>
          <a:stretch>
            <a:fillRect/>
          </a:stretch>
        </p:blipFill>
        <p:spPr>
          <a:xfrm>
            <a:off x="1307376" y="2579795"/>
            <a:ext cx="4676775" cy="1971675"/>
          </a:xfrm>
          <a:prstGeom prst="rect">
            <a:avLst/>
          </a:prstGeom>
        </p:spPr>
      </p:pic>
      <p:pic>
        <p:nvPicPr>
          <p:cNvPr id="7" name="Picture 6">
            <a:extLst>
              <a:ext uri="{FF2B5EF4-FFF2-40B4-BE49-F238E27FC236}">
                <a16:creationId xmlns:a16="http://schemas.microsoft.com/office/drawing/2014/main" id="{C8A438A3-F3B9-4986-8D01-31D2BE25C23E}"/>
              </a:ext>
            </a:extLst>
          </p:cNvPr>
          <p:cNvPicPr>
            <a:picLocks noChangeAspect="1"/>
          </p:cNvPicPr>
          <p:nvPr>
            <p:custDataLst>
              <p:tags r:id="rId4"/>
            </p:custDataLst>
          </p:nvPr>
        </p:nvPicPr>
        <p:blipFill>
          <a:blip r:embed="rId7"/>
          <a:stretch>
            <a:fillRect/>
          </a:stretch>
        </p:blipFill>
        <p:spPr>
          <a:xfrm>
            <a:off x="6706987" y="2579795"/>
            <a:ext cx="3181350" cy="1295400"/>
          </a:xfrm>
          <a:prstGeom prst="rect">
            <a:avLst/>
          </a:prstGeom>
        </p:spPr>
      </p:pic>
    </p:spTree>
    <p:extLst>
      <p:ext uri="{BB962C8B-B14F-4D97-AF65-F5344CB8AC3E}">
        <p14:creationId xmlns:p14="http://schemas.microsoft.com/office/powerpoint/2010/main" val="83647272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9A2858-7367-4350-91F9-14DFB6054935}"/>
              </a:ext>
            </a:extLst>
          </p:cNvPr>
          <p:cNvSpPr>
            <a:spLocks noGrp="1"/>
          </p:cNvSpPr>
          <p:nvPr>
            <p:ph type="title"/>
            <p:custDataLst>
              <p:tags r:id="rId1"/>
            </p:custDataLst>
          </p:nvPr>
        </p:nvSpPr>
        <p:spPr/>
        <p:txBody>
          <a:bodyPr/>
          <a:lstStyle/>
          <a:p>
            <a:r>
              <a:rPr lang="en-CA" dirty="0"/>
              <a:t>FILTER_VALIDATE_FLOAT</a:t>
            </a:r>
          </a:p>
        </p:txBody>
      </p:sp>
      <p:sp>
        <p:nvSpPr>
          <p:cNvPr id="3" name="Content Placeholder 2">
            <a:extLst>
              <a:ext uri="{FF2B5EF4-FFF2-40B4-BE49-F238E27FC236}">
                <a16:creationId xmlns:a16="http://schemas.microsoft.com/office/drawing/2014/main" id="{0A1F608D-5EF2-4DA0-A14A-889ED8137637}"/>
              </a:ext>
            </a:extLst>
          </p:cNvPr>
          <p:cNvSpPr>
            <a:spLocks noGrp="1"/>
          </p:cNvSpPr>
          <p:nvPr>
            <p:ph idx="1"/>
            <p:custDataLst>
              <p:tags r:id="rId2"/>
            </p:custDataLst>
          </p:nvPr>
        </p:nvSpPr>
        <p:spPr/>
        <p:txBody>
          <a:bodyPr>
            <a:normAutofit fontScale="92500" lnSpcReduction="20000"/>
          </a:bodyPr>
          <a:lstStyle/>
          <a:p>
            <a:r>
              <a:rPr lang="en-US" dirty="0"/>
              <a:t>La </a:t>
            </a:r>
            <a:r>
              <a:rPr lang="en-US" dirty="0" err="1"/>
              <a:t>constante</a:t>
            </a:r>
            <a:r>
              <a:rPr lang="en-US" dirty="0"/>
              <a:t> FILTER_VALIDATE_</a:t>
            </a:r>
            <a:r>
              <a:rPr lang="en-CA" dirty="0"/>
              <a:t>FLOAT</a:t>
            </a:r>
            <a:r>
              <a:rPr lang="en-US" dirty="0"/>
              <a:t> </a:t>
            </a:r>
            <a:r>
              <a:rPr lang="en-US" dirty="0" err="1"/>
              <a:t>permet</a:t>
            </a:r>
            <a:r>
              <a:rPr lang="en-US" dirty="0"/>
              <a:t> de </a:t>
            </a:r>
            <a:r>
              <a:rPr lang="en-US" dirty="0" err="1"/>
              <a:t>vérifier</a:t>
            </a:r>
            <a:r>
              <a:rPr lang="en-US" dirty="0"/>
              <a:t> </a:t>
            </a:r>
            <a:r>
              <a:rPr lang="en-US" dirty="0" err="1"/>
              <a:t>si</a:t>
            </a:r>
            <a:r>
              <a:rPr lang="en-US" dirty="0"/>
              <a:t> la </a:t>
            </a:r>
            <a:r>
              <a:rPr lang="en-US" dirty="0" err="1"/>
              <a:t>chaine</a:t>
            </a:r>
            <a:r>
              <a:rPr lang="en-US" dirty="0"/>
              <a:t> de </a:t>
            </a:r>
            <a:r>
              <a:rPr lang="en-US" dirty="0" err="1"/>
              <a:t>texte</a:t>
            </a:r>
            <a:r>
              <a:rPr lang="en-US" dirty="0"/>
              <a:t> </a:t>
            </a:r>
            <a:r>
              <a:rPr lang="en-US" dirty="0" err="1"/>
              <a:t>respecte</a:t>
            </a:r>
            <a:r>
              <a:rPr lang="en-US" dirty="0"/>
              <a:t> bien le format de </a:t>
            </a:r>
            <a:r>
              <a:rPr lang="en-US" dirty="0" err="1"/>
              <a:t>données</a:t>
            </a:r>
            <a:r>
              <a:rPr lang="en-US" dirty="0"/>
              <a:t> </a:t>
            </a:r>
            <a:r>
              <a:rPr lang="en-US" dirty="0" err="1"/>
              <a:t>d’une</a:t>
            </a:r>
            <a:r>
              <a:rPr lang="en-US" dirty="0"/>
              <a:t> </a:t>
            </a:r>
            <a:r>
              <a:rPr lang="en-US" dirty="0" err="1"/>
              <a:t>valeur</a:t>
            </a:r>
            <a:r>
              <a:rPr lang="en-US" dirty="0"/>
              <a:t> numérique à virgule </a:t>
            </a:r>
            <a:r>
              <a:rPr lang="en-US" dirty="0" err="1"/>
              <a:t>flottante</a:t>
            </a:r>
            <a:r>
              <a:rPr lang="en-US" dirty="0"/>
              <a:t> (float)</a:t>
            </a:r>
          </a:p>
          <a:p>
            <a:r>
              <a:rPr lang="en-US" dirty="0"/>
              <a:t>Par </a:t>
            </a:r>
            <a:r>
              <a:rPr lang="en-US" dirty="0" err="1"/>
              <a:t>exemple</a:t>
            </a:r>
            <a:r>
              <a:rPr lang="en-US" dirty="0"/>
              <a:t>:</a:t>
            </a:r>
          </a:p>
          <a:p>
            <a:pPr marL="0" indent="0">
              <a:buNone/>
            </a:pPr>
            <a:r>
              <a:rPr lang="en-CA" dirty="0"/>
              <a:t>$</a:t>
            </a:r>
            <a:r>
              <a:rPr lang="en-CA" dirty="0" err="1"/>
              <a:t>valeur</a:t>
            </a:r>
            <a:r>
              <a:rPr lang="en-CA" dirty="0"/>
              <a:t> = “12.2”;</a:t>
            </a:r>
          </a:p>
          <a:p>
            <a:pPr marL="0" indent="0">
              <a:buNone/>
            </a:pPr>
            <a:r>
              <a:rPr lang="en-CA" dirty="0"/>
              <a:t>if (</a:t>
            </a:r>
            <a:r>
              <a:rPr lang="en-CA" dirty="0" err="1"/>
              <a:t>filter_var</a:t>
            </a:r>
            <a:r>
              <a:rPr lang="en-CA" dirty="0"/>
              <a:t>($</a:t>
            </a:r>
            <a:r>
              <a:rPr lang="en-CA" dirty="0" err="1"/>
              <a:t>valeur</a:t>
            </a:r>
            <a:r>
              <a:rPr lang="en-CA" dirty="0"/>
              <a:t>,</a:t>
            </a:r>
            <a:r>
              <a:rPr lang="en-US" dirty="0"/>
              <a:t> FILTER_VALIDATE_</a:t>
            </a:r>
            <a:r>
              <a:rPr lang="en-CA" dirty="0"/>
              <a:t>FLOAT)){</a:t>
            </a:r>
          </a:p>
          <a:p>
            <a:pPr marL="0" indent="0">
              <a:buNone/>
            </a:pPr>
            <a:r>
              <a:rPr lang="en-CA" dirty="0"/>
              <a:t>	echo “La </a:t>
            </a:r>
            <a:r>
              <a:rPr lang="en-CA" dirty="0" err="1"/>
              <a:t>valeur</a:t>
            </a:r>
            <a:r>
              <a:rPr lang="en-CA" dirty="0"/>
              <a:t> numérique </a:t>
            </a:r>
            <a:r>
              <a:rPr lang="en-CA" dirty="0" err="1"/>
              <a:t>est</a:t>
            </a:r>
            <a:r>
              <a:rPr lang="en-CA" dirty="0"/>
              <a:t> bien un float”;</a:t>
            </a:r>
          </a:p>
          <a:p>
            <a:pPr marL="0" indent="0">
              <a:buNone/>
            </a:pPr>
            <a:r>
              <a:rPr lang="en-CA" dirty="0"/>
              <a:t>}</a:t>
            </a:r>
          </a:p>
          <a:p>
            <a:pPr marL="0" indent="0">
              <a:buNone/>
            </a:pPr>
            <a:r>
              <a:rPr lang="en-CA" dirty="0"/>
              <a:t>else</a:t>
            </a:r>
          </a:p>
          <a:p>
            <a:pPr marL="0" indent="0">
              <a:buNone/>
            </a:pPr>
            <a:r>
              <a:rPr lang="en-CA" dirty="0"/>
              <a:t>{</a:t>
            </a:r>
          </a:p>
          <a:p>
            <a:pPr marL="0" indent="0">
              <a:buNone/>
            </a:pPr>
            <a:r>
              <a:rPr lang="en-CA" dirty="0"/>
              <a:t>	echo “La </a:t>
            </a:r>
            <a:r>
              <a:rPr lang="en-CA" dirty="0" err="1"/>
              <a:t>valeur</a:t>
            </a:r>
            <a:r>
              <a:rPr lang="en-CA" dirty="0"/>
              <a:t> numérique </a:t>
            </a:r>
            <a:r>
              <a:rPr lang="en-CA" dirty="0" err="1"/>
              <a:t>n’est</a:t>
            </a:r>
            <a:r>
              <a:rPr lang="en-CA" dirty="0"/>
              <a:t> pas un float”;</a:t>
            </a:r>
          </a:p>
          <a:p>
            <a:pPr marL="0" indent="0">
              <a:buNone/>
            </a:pPr>
            <a:r>
              <a:rPr lang="en-CA" dirty="0"/>
              <a:t>}</a:t>
            </a:r>
            <a:endParaRPr lang="en-US" dirty="0"/>
          </a:p>
          <a:p>
            <a:pPr marL="0" indent="0">
              <a:buNone/>
            </a:pPr>
            <a:endParaRPr lang="en-CA" dirty="0"/>
          </a:p>
        </p:txBody>
      </p:sp>
    </p:spTree>
    <p:extLst>
      <p:ext uri="{BB962C8B-B14F-4D97-AF65-F5344CB8AC3E}">
        <p14:creationId xmlns:p14="http://schemas.microsoft.com/office/powerpoint/2010/main" val="385509084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9A2858-7367-4350-91F9-14DFB6054935}"/>
              </a:ext>
            </a:extLst>
          </p:cNvPr>
          <p:cNvSpPr>
            <a:spLocks noGrp="1"/>
          </p:cNvSpPr>
          <p:nvPr>
            <p:ph type="title"/>
            <p:custDataLst>
              <p:tags r:id="rId1"/>
            </p:custDataLst>
          </p:nvPr>
        </p:nvSpPr>
        <p:spPr/>
        <p:txBody>
          <a:bodyPr/>
          <a:lstStyle/>
          <a:p>
            <a:r>
              <a:rPr lang="en-CA" dirty="0"/>
              <a:t>FILTER_VALIDATE_FLOAT</a:t>
            </a:r>
          </a:p>
        </p:txBody>
      </p:sp>
      <p:sp>
        <p:nvSpPr>
          <p:cNvPr id="3" name="Content Placeholder 2">
            <a:extLst>
              <a:ext uri="{FF2B5EF4-FFF2-40B4-BE49-F238E27FC236}">
                <a16:creationId xmlns:a16="http://schemas.microsoft.com/office/drawing/2014/main" id="{0A1F608D-5EF2-4DA0-A14A-889ED8137637}"/>
              </a:ext>
            </a:extLst>
          </p:cNvPr>
          <p:cNvSpPr>
            <a:spLocks noGrp="1"/>
          </p:cNvSpPr>
          <p:nvPr>
            <p:ph idx="1"/>
            <p:custDataLst>
              <p:tags r:id="rId2"/>
            </p:custDataLst>
          </p:nvPr>
        </p:nvSpPr>
        <p:spPr/>
        <p:txBody>
          <a:bodyPr>
            <a:normAutofit/>
          </a:bodyPr>
          <a:lstStyle/>
          <a:p>
            <a:r>
              <a:rPr lang="en-US" dirty="0"/>
              <a:t>Par </a:t>
            </a:r>
            <a:r>
              <a:rPr lang="en-US" dirty="0" err="1"/>
              <a:t>exemple</a:t>
            </a:r>
            <a:endParaRPr lang="en-US" dirty="0"/>
          </a:p>
          <a:p>
            <a:pPr marL="0" indent="0">
              <a:buNone/>
            </a:pPr>
            <a:endParaRPr lang="en-CA" dirty="0"/>
          </a:p>
        </p:txBody>
      </p:sp>
      <p:pic>
        <p:nvPicPr>
          <p:cNvPr id="4" name="Picture 3">
            <a:extLst>
              <a:ext uri="{FF2B5EF4-FFF2-40B4-BE49-F238E27FC236}">
                <a16:creationId xmlns:a16="http://schemas.microsoft.com/office/drawing/2014/main" id="{CBF5F54A-1A8D-4B3F-9D8E-AE05B6A2909B}"/>
              </a:ext>
            </a:extLst>
          </p:cNvPr>
          <p:cNvPicPr>
            <a:picLocks noChangeAspect="1"/>
          </p:cNvPicPr>
          <p:nvPr>
            <p:custDataLst>
              <p:tags r:id="rId3"/>
            </p:custDataLst>
          </p:nvPr>
        </p:nvPicPr>
        <p:blipFill>
          <a:blip r:embed="rId6"/>
          <a:stretch>
            <a:fillRect/>
          </a:stretch>
        </p:blipFill>
        <p:spPr>
          <a:xfrm>
            <a:off x="1103312" y="2757579"/>
            <a:ext cx="4600575" cy="2124075"/>
          </a:xfrm>
          <a:prstGeom prst="rect">
            <a:avLst/>
          </a:prstGeom>
        </p:spPr>
      </p:pic>
      <p:pic>
        <p:nvPicPr>
          <p:cNvPr id="5" name="Picture 4">
            <a:extLst>
              <a:ext uri="{FF2B5EF4-FFF2-40B4-BE49-F238E27FC236}">
                <a16:creationId xmlns:a16="http://schemas.microsoft.com/office/drawing/2014/main" id="{C2B68BF3-D6E7-418B-B232-3B860ADF8181}"/>
              </a:ext>
            </a:extLst>
          </p:cNvPr>
          <p:cNvPicPr>
            <a:picLocks noChangeAspect="1"/>
          </p:cNvPicPr>
          <p:nvPr>
            <p:custDataLst>
              <p:tags r:id="rId4"/>
            </p:custDataLst>
          </p:nvPr>
        </p:nvPicPr>
        <p:blipFill>
          <a:blip r:embed="rId7"/>
          <a:stretch>
            <a:fillRect/>
          </a:stretch>
        </p:blipFill>
        <p:spPr>
          <a:xfrm>
            <a:off x="6281432" y="2757579"/>
            <a:ext cx="3190875" cy="1114425"/>
          </a:xfrm>
          <a:prstGeom prst="rect">
            <a:avLst/>
          </a:prstGeom>
        </p:spPr>
      </p:pic>
    </p:spTree>
    <p:extLst>
      <p:ext uri="{BB962C8B-B14F-4D97-AF65-F5344CB8AC3E}">
        <p14:creationId xmlns:p14="http://schemas.microsoft.com/office/powerpoint/2010/main" val="15536084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DB27C6-F265-4FB7-933E-67EB9F72ED92}"/>
              </a:ext>
            </a:extLst>
          </p:cNvPr>
          <p:cNvSpPr>
            <a:spLocks noGrp="1"/>
          </p:cNvSpPr>
          <p:nvPr>
            <p:ph type="title"/>
            <p:custDataLst>
              <p:tags r:id="rId1"/>
            </p:custDataLst>
          </p:nvPr>
        </p:nvSpPr>
        <p:spPr/>
        <p:txBody>
          <a:bodyPr/>
          <a:lstStyle/>
          <a:p>
            <a:r>
              <a:rPr lang="en-US" dirty="0" err="1"/>
              <a:t>Contenu</a:t>
            </a:r>
            <a:r>
              <a:rPr lang="en-US" dirty="0"/>
              <a:t> du </a:t>
            </a:r>
            <a:r>
              <a:rPr lang="en-US" dirty="0" err="1"/>
              <a:t>cours</a:t>
            </a:r>
            <a:endParaRPr lang="en-CA" dirty="0"/>
          </a:p>
        </p:txBody>
      </p:sp>
      <p:sp>
        <p:nvSpPr>
          <p:cNvPr id="3" name="Content Placeholder 2">
            <a:extLst>
              <a:ext uri="{FF2B5EF4-FFF2-40B4-BE49-F238E27FC236}">
                <a16:creationId xmlns:a16="http://schemas.microsoft.com/office/drawing/2014/main" id="{D05474D1-B11B-4C2A-804C-245952105C10}"/>
              </a:ext>
            </a:extLst>
          </p:cNvPr>
          <p:cNvSpPr>
            <a:spLocks noGrp="1"/>
          </p:cNvSpPr>
          <p:nvPr>
            <p:ph idx="1"/>
            <p:custDataLst>
              <p:tags r:id="rId2"/>
            </p:custDataLst>
          </p:nvPr>
        </p:nvSpPr>
        <p:spPr>
          <a:xfrm>
            <a:off x="1103312" y="1313896"/>
            <a:ext cx="8946541" cy="5406500"/>
          </a:xfrm>
        </p:spPr>
        <p:txBody>
          <a:bodyPr>
            <a:normAutofit/>
          </a:bodyPr>
          <a:lstStyle/>
          <a:p>
            <a:r>
              <a:rPr lang="en-US" dirty="0"/>
              <a:t>Rappel du dernier </a:t>
            </a:r>
            <a:r>
              <a:rPr lang="en-US" dirty="0" err="1"/>
              <a:t>cours</a:t>
            </a:r>
            <a:endParaRPr lang="en-US" dirty="0"/>
          </a:p>
          <a:p>
            <a:r>
              <a:rPr lang="en-US" dirty="0" err="1"/>
              <a:t>Librairie</a:t>
            </a:r>
            <a:r>
              <a:rPr lang="en-US" dirty="0"/>
              <a:t> PHP</a:t>
            </a:r>
          </a:p>
          <a:p>
            <a:pPr lvl="1"/>
            <a:r>
              <a:rPr lang="en-US" dirty="0"/>
              <a:t>Les dates</a:t>
            </a:r>
          </a:p>
          <a:p>
            <a:pPr lvl="1"/>
            <a:r>
              <a:rPr lang="en-US" dirty="0" err="1"/>
              <a:t>Traitement</a:t>
            </a:r>
            <a:r>
              <a:rPr lang="en-US" dirty="0"/>
              <a:t> des </a:t>
            </a:r>
            <a:r>
              <a:rPr lang="en-US" dirty="0" err="1"/>
              <a:t>chaines</a:t>
            </a:r>
            <a:r>
              <a:rPr lang="en-US" dirty="0"/>
              <a:t> de </a:t>
            </a:r>
            <a:r>
              <a:rPr lang="en-US" dirty="0" err="1"/>
              <a:t>caractère</a:t>
            </a:r>
            <a:endParaRPr lang="en-US" dirty="0"/>
          </a:p>
          <a:p>
            <a:pPr lvl="1"/>
            <a:r>
              <a:rPr lang="en-US" dirty="0" err="1"/>
              <a:t>Fonction</a:t>
            </a:r>
            <a:r>
              <a:rPr lang="en-US" dirty="0"/>
              <a:t>  </a:t>
            </a:r>
            <a:r>
              <a:rPr lang="en-US" dirty="0" err="1"/>
              <a:t>mathématique</a:t>
            </a:r>
            <a:endParaRPr lang="en-US" dirty="0"/>
          </a:p>
          <a:p>
            <a:pPr lvl="1"/>
            <a:r>
              <a:rPr lang="en-US" dirty="0"/>
              <a:t>Le </a:t>
            </a:r>
            <a:r>
              <a:rPr lang="en-US" dirty="0" err="1"/>
              <a:t>traitement</a:t>
            </a:r>
            <a:r>
              <a:rPr lang="en-US" dirty="0"/>
              <a:t> de </a:t>
            </a:r>
            <a:r>
              <a:rPr lang="en-US" dirty="0" err="1"/>
              <a:t>fichier</a:t>
            </a:r>
            <a:endParaRPr lang="en-US" dirty="0"/>
          </a:p>
          <a:p>
            <a:pPr lvl="1"/>
            <a:r>
              <a:rPr lang="en-US" dirty="0"/>
              <a:t>La validation des données</a:t>
            </a:r>
          </a:p>
          <a:p>
            <a:pPr lvl="1"/>
            <a:endParaRPr lang="en-US" dirty="0"/>
          </a:p>
          <a:p>
            <a:r>
              <a:rPr lang="en-US" dirty="0"/>
              <a:t>Conclusion</a:t>
            </a:r>
          </a:p>
        </p:txBody>
      </p:sp>
    </p:spTree>
    <p:extLst>
      <p:ext uri="{BB962C8B-B14F-4D97-AF65-F5344CB8AC3E}">
        <p14:creationId xmlns:p14="http://schemas.microsoft.com/office/powerpoint/2010/main" val="101302630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680318-DF81-4D9E-8703-815A69DAA44F}"/>
              </a:ext>
            </a:extLst>
          </p:cNvPr>
          <p:cNvSpPr>
            <a:spLocks noGrp="1"/>
          </p:cNvSpPr>
          <p:nvPr>
            <p:ph type="title"/>
            <p:custDataLst>
              <p:tags r:id="rId1"/>
            </p:custDataLst>
          </p:nvPr>
        </p:nvSpPr>
        <p:spPr/>
        <p:txBody>
          <a:bodyPr/>
          <a:lstStyle/>
          <a:p>
            <a:r>
              <a:rPr lang="en-CA" dirty="0"/>
              <a:t>FILTER_VALIDATE_INT</a:t>
            </a:r>
          </a:p>
        </p:txBody>
      </p:sp>
      <p:sp>
        <p:nvSpPr>
          <p:cNvPr id="3" name="Content Placeholder 2">
            <a:extLst>
              <a:ext uri="{FF2B5EF4-FFF2-40B4-BE49-F238E27FC236}">
                <a16:creationId xmlns:a16="http://schemas.microsoft.com/office/drawing/2014/main" id="{3631F8B2-0F61-4BED-A90F-B8992F0693A4}"/>
              </a:ext>
            </a:extLst>
          </p:cNvPr>
          <p:cNvSpPr>
            <a:spLocks noGrp="1"/>
          </p:cNvSpPr>
          <p:nvPr>
            <p:ph idx="1"/>
            <p:custDataLst>
              <p:tags r:id="rId2"/>
            </p:custDataLst>
          </p:nvPr>
        </p:nvSpPr>
        <p:spPr/>
        <p:txBody>
          <a:bodyPr>
            <a:normAutofit fontScale="92500" lnSpcReduction="20000"/>
          </a:bodyPr>
          <a:lstStyle/>
          <a:p>
            <a:r>
              <a:rPr lang="en-US" dirty="0"/>
              <a:t>La </a:t>
            </a:r>
            <a:r>
              <a:rPr lang="en-US" dirty="0" err="1"/>
              <a:t>constante</a:t>
            </a:r>
            <a:r>
              <a:rPr lang="en-US" dirty="0"/>
              <a:t> FILTER_VALIDATE_</a:t>
            </a:r>
            <a:r>
              <a:rPr lang="en-CA" dirty="0"/>
              <a:t>INT</a:t>
            </a:r>
            <a:r>
              <a:rPr lang="en-US" dirty="0"/>
              <a:t> </a:t>
            </a:r>
            <a:r>
              <a:rPr lang="en-US" dirty="0" err="1"/>
              <a:t>permet</a:t>
            </a:r>
            <a:r>
              <a:rPr lang="en-US" dirty="0"/>
              <a:t> </a:t>
            </a:r>
            <a:r>
              <a:rPr lang="en-US"/>
              <a:t>de vérifier </a:t>
            </a:r>
            <a:r>
              <a:rPr lang="en-US" dirty="0" err="1"/>
              <a:t>si</a:t>
            </a:r>
            <a:r>
              <a:rPr lang="en-US" dirty="0"/>
              <a:t> la </a:t>
            </a:r>
            <a:r>
              <a:rPr lang="en-US" dirty="0" err="1"/>
              <a:t>chaine</a:t>
            </a:r>
            <a:r>
              <a:rPr lang="en-US" dirty="0"/>
              <a:t> de </a:t>
            </a:r>
            <a:r>
              <a:rPr lang="en-US" dirty="0" err="1"/>
              <a:t>texte</a:t>
            </a:r>
            <a:r>
              <a:rPr lang="en-US" dirty="0"/>
              <a:t> </a:t>
            </a:r>
            <a:r>
              <a:rPr lang="en-US" dirty="0" err="1"/>
              <a:t>respecte</a:t>
            </a:r>
            <a:r>
              <a:rPr lang="en-US" dirty="0"/>
              <a:t> bien le format de </a:t>
            </a:r>
            <a:r>
              <a:rPr lang="en-US" dirty="0" err="1"/>
              <a:t>données</a:t>
            </a:r>
            <a:r>
              <a:rPr lang="en-US" dirty="0"/>
              <a:t> </a:t>
            </a:r>
            <a:r>
              <a:rPr lang="en-US" dirty="0" err="1"/>
              <a:t>d’une</a:t>
            </a:r>
            <a:r>
              <a:rPr lang="en-US" dirty="0"/>
              <a:t> </a:t>
            </a:r>
            <a:r>
              <a:rPr lang="en-US" dirty="0" err="1"/>
              <a:t>valeur</a:t>
            </a:r>
            <a:r>
              <a:rPr lang="en-US" dirty="0"/>
              <a:t> </a:t>
            </a:r>
            <a:r>
              <a:rPr lang="en-US"/>
              <a:t>numérique entière </a:t>
            </a:r>
            <a:r>
              <a:rPr lang="en-US" dirty="0"/>
              <a:t>(int)</a:t>
            </a:r>
          </a:p>
          <a:p>
            <a:r>
              <a:rPr lang="en-US" dirty="0"/>
              <a:t>Par </a:t>
            </a:r>
            <a:r>
              <a:rPr lang="en-US" dirty="0" err="1"/>
              <a:t>exemple</a:t>
            </a:r>
            <a:endParaRPr lang="en-US" dirty="0"/>
          </a:p>
          <a:p>
            <a:pPr marL="0" indent="0">
              <a:buNone/>
            </a:pPr>
            <a:r>
              <a:rPr lang="en-CA" dirty="0"/>
              <a:t>$</a:t>
            </a:r>
            <a:r>
              <a:rPr lang="en-CA" dirty="0" err="1"/>
              <a:t>valeur</a:t>
            </a:r>
            <a:r>
              <a:rPr lang="en-CA" dirty="0"/>
              <a:t> = “12”;</a:t>
            </a:r>
          </a:p>
          <a:p>
            <a:pPr marL="0" indent="0">
              <a:buNone/>
            </a:pPr>
            <a:r>
              <a:rPr lang="en-CA" dirty="0"/>
              <a:t>if (</a:t>
            </a:r>
            <a:r>
              <a:rPr lang="en-CA" dirty="0" err="1"/>
              <a:t>filter_var</a:t>
            </a:r>
            <a:r>
              <a:rPr lang="en-CA" dirty="0"/>
              <a:t>($</a:t>
            </a:r>
            <a:r>
              <a:rPr lang="en-CA" dirty="0" err="1"/>
              <a:t>valeur</a:t>
            </a:r>
            <a:r>
              <a:rPr lang="en-CA" dirty="0"/>
              <a:t>,</a:t>
            </a:r>
            <a:r>
              <a:rPr lang="en-US" dirty="0"/>
              <a:t> FILTER_VALIDATE_</a:t>
            </a:r>
            <a:r>
              <a:rPr lang="en-CA" dirty="0"/>
              <a:t>INT)){</a:t>
            </a:r>
          </a:p>
          <a:p>
            <a:pPr marL="0" indent="0">
              <a:buNone/>
            </a:pPr>
            <a:r>
              <a:rPr lang="en-CA" dirty="0"/>
              <a:t>	echo “La </a:t>
            </a:r>
            <a:r>
              <a:rPr lang="en-CA" dirty="0" err="1"/>
              <a:t>valeur</a:t>
            </a:r>
            <a:r>
              <a:rPr lang="en-CA" dirty="0"/>
              <a:t> numérique </a:t>
            </a:r>
            <a:r>
              <a:rPr lang="en-CA" dirty="0" err="1"/>
              <a:t>est</a:t>
            </a:r>
            <a:r>
              <a:rPr lang="en-CA" dirty="0"/>
              <a:t> bien un int”;</a:t>
            </a:r>
          </a:p>
          <a:p>
            <a:pPr marL="0" indent="0">
              <a:buNone/>
            </a:pPr>
            <a:r>
              <a:rPr lang="en-CA" dirty="0"/>
              <a:t>}</a:t>
            </a:r>
          </a:p>
          <a:p>
            <a:pPr marL="0" indent="0">
              <a:buNone/>
            </a:pPr>
            <a:r>
              <a:rPr lang="en-CA" dirty="0"/>
              <a:t>else</a:t>
            </a:r>
          </a:p>
          <a:p>
            <a:pPr marL="0" indent="0">
              <a:buNone/>
            </a:pPr>
            <a:r>
              <a:rPr lang="en-CA" dirty="0"/>
              <a:t>{</a:t>
            </a:r>
          </a:p>
          <a:p>
            <a:pPr marL="0" indent="0">
              <a:buNone/>
            </a:pPr>
            <a:r>
              <a:rPr lang="en-CA" dirty="0"/>
              <a:t>	echo “La </a:t>
            </a:r>
            <a:r>
              <a:rPr lang="en-CA" dirty="0" err="1"/>
              <a:t>valeur</a:t>
            </a:r>
            <a:r>
              <a:rPr lang="en-CA" dirty="0"/>
              <a:t> numérique </a:t>
            </a:r>
            <a:r>
              <a:rPr lang="en-CA" dirty="0" err="1"/>
              <a:t>n’est</a:t>
            </a:r>
            <a:r>
              <a:rPr lang="en-CA" dirty="0"/>
              <a:t> pas un int”;</a:t>
            </a:r>
          </a:p>
          <a:p>
            <a:pPr marL="0" indent="0">
              <a:buNone/>
            </a:pPr>
            <a:r>
              <a:rPr lang="en-CA" dirty="0"/>
              <a:t>}</a:t>
            </a:r>
            <a:endParaRPr lang="en-US" dirty="0"/>
          </a:p>
          <a:p>
            <a:pPr marL="0" indent="0">
              <a:buNone/>
            </a:pPr>
            <a:endParaRPr lang="en-CA" dirty="0"/>
          </a:p>
        </p:txBody>
      </p:sp>
    </p:spTree>
    <p:extLst>
      <p:ext uri="{BB962C8B-B14F-4D97-AF65-F5344CB8AC3E}">
        <p14:creationId xmlns:p14="http://schemas.microsoft.com/office/powerpoint/2010/main" val="217055395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680318-DF81-4D9E-8703-815A69DAA44F}"/>
              </a:ext>
            </a:extLst>
          </p:cNvPr>
          <p:cNvSpPr>
            <a:spLocks noGrp="1"/>
          </p:cNvSpPr>
          <p:nvPr>
            <p:ph type="title"/>
            <p:custDataLst>
              <p:tags r:id="rId1"/>
            </p:custDataLst>
          </p:nvPr>
        </p:nvSpPr>
        <p:spPr/>
        <p:txBody>
          <a:bodyPr/>
          <a:lstStyle/>
          <a:p>
            <a:r>
              <a:rPr lang="en-CA" dirty="0"/>
              <a:t>FILTER_VALIDATE_INT</a:t>
            </a:r>
          </a:p>
        </p:txBody>
      </p:sp>
      <p:sp>
        <p:nvSpPr>
          <p:cNvPr id="3" name="Content Placeholder 2">
            <a:extLst>
              <a:ext uri="{FF2B5EF4-FFF2-40B4-BE49-F238E27FC236}">
                <a16:creationId xmlns:a16="http://schemas.microsoft.com/office/drawing/2014/main" id="{3631F8B2-0F61-4BED-A90F-B8992F0693A4}"/>
              </a:ext>
            </a:extLst>
          </p:cNvPr>
          <p:cNvSpPr>
            <a:spLocks noGrp="1"/>
          </p:cNvSpPr>
          <p:nvPr>
            <p:ph idx="1"/>
            <p:custDataLst>
              <p:tags r:id="rId2"/>
            </p:custDataLst>
          </p:nvPr>
        </p:nvSpPr>
        <p:spPr/>
        <p:txBody>
          <a:bodyPr>
            <a:normAutofit/>
          </a:bodyPr>
          <a:lstStyle/>
          <a:p>
            <a:r>
              <a:rPr lang="en-US" dirty="0"/>
              <a:t>Par </a:t>
            </a:r>
            <a:r>
              <a:rPr lang="en-US" dirty="0" err="1"/>
              <a:t>exemple</a:t>
            </a:r>
            <a:endParaRPr lang="en-US" dirty="0"/>
          </a:p>
          <a:p>
            <a:pPr marL="0" indent="0">
              <a:buNone/>
            </a:pPr>
            <a:endParaRPr lang="en-CA" dirty="0"/>
          </a:p>
        </p:txBody>
      </p:sp>
      <p:pic>
        <p:nvPicPr>
          <p:cNvPr id="4" name="Picture 3">
            <a:extLst>
              <a:ext uri="{FF2B5EF4-FFF2-40B4-BE49-F238E27FC236}">
                <a16:creationId xmlns:a16="http://schemas.microsoft.com/office/drawing/2014/main" id="{629E89E3-3D39-42BC-A01C-F1AA086B66C2}"/>
              </a:ext>
            </a:extLst>
          </p:cNvPr>
          <p:cNvPicPr>
            <a:picLocks noChangeAspect="1"/>
          </p:cNvPicPr>
          <p:nvPr>
            <p:custDataLst>
              <p:tags r:id="rId3"/>
            </p:custDataLst>
          </p:nvPr>
        </p:nvPicPr>
        <p:blipFill>
          <a:blip r:embed="rId6"/>
          <a:stretch>
            <a:fillRect/>
          </a:stretch>
        </p:blipFill>
        <p:spPr>
          <a:xfrm>
            <a:off x="1176032" y="2652342"/>
            <a:ext cx="4400550" cy="2085975"/>
          </a:xfrm>
          <a:prstGeom prst="rect">
            <a:avLst/>
          </a:prstGeom>
        </p:spPr>
      </p:pic>
      <p:pic>
        <p:nvPicPr>
          <p:cNvPr id="5" name="Picture 4">
            <a:extLst>
              <a:ext uri="{FF2B5EF4-FFF2-40B4-BE49-F238E27FC236}">
                <a16:creationId xmlns:a16="http://schemas.microsoft.com/office/drawing/2014/main" id="{A273C3B0-2278-4926-99E7-7CC30483ED44}"/>
              </a:ext>
            </a:extLst>
          </p:cNvPr>
          <p:cNvPicPr>
            <a:picLocks noChangeAspect="1"/>
          </p:cNvPicPr>
          <p:nvPr>
            <p:custDataLst>
              <p:tags r:id="rId4"/>
            </p:custDataLst>
          </p:nvPr>
        </p:nvPicPr>
        <p:blipFill>
          <a:blip r:embed="rId7"/>
          <a:stretch>
            <a:fillRect/>
          </a:stretch>
        </p:blipFill>
        <p:spPr>
          <a:xfrm>
            <a:off x="6096000" y="2652342"/>
            <a:ext cx="3190875" cy="1076325"/>
          </a:xfrm>
          <a:prstGeom prst="rect">
            <a:avLst/>
          </a:prstGeom>
        </p:spPr>
      </p:pic>
    </p:spTree>
    <p:extLst>
      <p:ext uri="{BB962C8B-B14F-4D97-AF65-F5344CB8AC3E}">
        <p14:creationId xmlns:p14="http://schemas.microsoft.com/office/powerpoint/2010/main" val="13165277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C1A326-8CFE-4BDB-AB26-BF4149EF2A61}"/>
              </a:ext>
            </a:extLst>
          </p:cNvPr>
          <p:cNvSpPr>
            <a:spLocks noGrp="1"/>
          </p:cNvSpPr>
          <p:nvPr>
            <p:ph type="title"/>
            <p:custDataLst>
              <p:tags r:id="rId1"/>
            </p:custDataLst>
          </p:nvPr>
        </p:nvSpPr>
        <p:spPr/>
        <p:txBody>
          <a:bodyPr/>
          <a:lstStyle/>
          <a:p>
            <a:r>
              <a:rPr lang="en-CA" dirty="0"/>
              <a:t>FILTER_VALIDATE_IP</a:t>
            </a:r>
          </a:p>
        </p:txBody>
      </p:sp>
      <p:sp>
        <p:nvSpPr>
          <p:cNvPr id="3" name="Content Placeholder 2">
            <a:extLst>
              <a:ext uri="{FF2B5EF4-FFF2-40B4-BE49-F238E27FC236}">
                <a16:creationId xmlns:a16="http://schemas.microsoft.com/office/drawing/2014/main" id="{1FB70AF8-00D2-41B1-BD36-BD724B64CDAE}"/>
              </a:ext>
            </a:extLst>
          </p:cNvPr>
          <p:cNvSpPr>
            <a:spLocks noGrp="1"/>
          </p:cNvSpPr>
          <p:nvPr>
            <p:ph idx="1"/>
            <p:custDataLst>
              <p:tags r:id="rId2"/>
            </p:custDataLst>
          </p:nvPr>
        </p:nvSpPr>
        <p:spPr/>
        <p:txBody>
          <a:bodyPr>
            <a:normAutofit fontScale="92500" lnSpcReduction="10000"/>
          </a:bodyPr>
          <a:lstStyle/>
          <a:p>
            <a:r>
              <a:rPr lang="en-US" dirty="0"/>
              <a:t>La </a:t>
            </a:r>
            <a:r>
              <a:rPr lang="en-US" dirty="0" err="1"/>
              <a:t>constante</a:t>
            </a:r>
            <a:r>
              <a:rPr lang="en-US" dirty="0"/>
              <a:t> FILTER_VALIDATE_</a:t>
            </a:r>
            <a:r>
              <a:rPr lang="en-CA" dirty="0"/>
              <a:t>IP</a:t>
            </a:r>
            <a:r>
              <a:rPr lang="en-US" dirty="0"/>
              <a:t> </a:t>
            </a:r>
            <a:r>
              <a:rPr lang="en-US" dirty="0" err="1"/>
              <a:t>permet</a:t>
            </a:r>
            <a:r>
              <a:rPr lang="en-US" dirty="0"/>
              <a:t> de </a:t>
            </a:r>
            <a:r>
              <a:rPr lang="en-US" dirty="0" err="1"/>
              <a:t>vérifier</a:t>
            </a:r>
            <a:r>
              <a:rPr lang="en-US" dirty="0"/>
              <a:t> </a:t>
            </a:r>
            <a:r>
              <a:rPr lang="en-US" dirty="0" err="1"/>
              <a:t>si</a:t>
            </a:r>
            <a:r>
              <a:rPr lang="en-US" dirty="0"/>
              <a:t> la </a:t>
            </a:r>
            <a:r>
              <a:rPr lang="en-US" dirty="0" err="1"/>
              <a:t>chaine</a:t>
            </a:r>
            <a:r>
              <a:rPr lang="en-US" dirty="0"/>
              <a:t> de </a:t>
            </a:r>
            <a:r>
              <a:rPr lang="en-US" dirty="0" err="1"/>
              <a:t>texte</a:t>
            </a:r>
            <a:r>
              <a:rPr lang="en-US" dirty="0"/>
              <a:t> </a:t>
            </a:r>
            <a:r>
              <a:rPr lang="en-US" dirty="0" err="1"/>
              <a:t>respecte</a:t>
            </a:r>
            <a:r>
              <a:rPr lang="en-US" dirty="0"/>
              <a:t> bien le format de </a:t>
            </a:r>
            <a:r>
              <a:rPr lang="en-US" dirty="0" err="1"/>
              <a:t>données</a:t>
            </a:r>
            <a:r>
              <a:rPr lang="en-US" dirty="0"/>
              <a:t> </a:t>
            </a:r>
            <a:r>
              <a:rPr lang="en-US" dirty="0" err="1"/>
              <a:t>d’une</a:t>
            </a:r>
            <a:r>
              <a:rPr lang="en-US" dirty="0"/>
              <a:t> </a:t>
            </a:r>
            <a:r>
              <a:rPr lang="en-US" dirty="0" err="1"/>
              <a:t>adresse</a:t>
            </a:r>
            <a:r>
              <a:rPr lang="en-US" dirty="0"/>
              <a:t> IP</a:t>
            </a:r>
          </a:p>
          <a:p>
            <a:r>
              <a:rPr lang="en-US" dirty="0"/>
              <a:t>Par </a:t>
            </a:r>
            <a:r>
              <a:rPr lang="en-US" dirty="0" err="1"/>
              <a:t>exemple</a:t>
            </a:r>
            <a:endParaRPr lang="en-US" dirty="0"/>
          </a:p>
          <a:p>
            <a:pPr marL="0" indent="0">
              <a:buNone/>
            </a:pPr>
            <a:r>
              <a:rPr lang="en-CA" dirty="0"/>
              <a:t>$</a:t>
            </a:r>
            <a:r>
              <a:rPr lang="en-CA" dirty="0" err="1"/>
              <a:t>adresse</a:t>
            </a:r>
            <a:r>
              <a:rPr lang="en-CA" dirty="0"/>
              <a:t> = "192.168.0.125";</a:t>
            </a:r>
          </a:p>
          <a:p>
            <a:pPr marL="0" indent="0">
              <a:buNone/>
            </a:pPr>
            <a:r>
              <a:rPr lang="en-CA" dirty="0"/>
              <a:t>if (</a:t>
            </a:r>
            <a:r>
              <a:rPr lang="en-CA" dirty="0" err="1"/>
              <a:t>filter_var</a:t>
            </a:r>
            <a:r>
              <a:rPr lang="en-CA"/>
              <a:t>($adresse</a:t>
            </a:r>
            <a:r>
              <a:rPr lang="en-CA" dirty="0"/>
              <a:t>, FILTER_VALIDATE_IP)){</a:t>
            </a:r>
          </a:p>
          <a:p>
            <a:pPr marL="0" indent="0">
              <a:buNone/>
            </a:pPr>
            <a:r>
              <a:rPr lang="en-CA" dirty="0"/>
              <a:t>	echo "Il </a:t>
            </a:r>
            <a:r>
              <a:rPr lang="en-CA" dirty="0" err="1"/>
              <a:t>s'agit</a:t>
            </a:r>
            <a:r>
              <a:rPr lang="en-CA" dirty="0"/>
              <a:t> </a:t>
            </a:r>
            <a:r>
              <a:rPr lang="en-CA" dirty="0" err="1"/>
              <a:t>d'une</a:t>
            </a:r>
            <a:r>
              <a:rPr lang="en-CA" dirty="0"/>
              <a:t> </a:t>
            </a:r>
            <a:r>
              <a:rPr lang="en-CA" dirty="0" err="1"/>
              <a:t>adresse</a:t>
            </a:r>
            <a:r>
              <a:rPr lang="en-CA" dirty="0"/>
              <a:t> IP </a:t>
            </a:r>
            <a:r>
              <a:rPr lang="en-CA" dirty="0" err="1"/>
              <a:t>valide</a:t>
            </a:r>
            <a:r>
              <a:rPr lang="en-CA" dirty="0"/>
              <a:t>";</a:t>
            </a:r>
          </a:p>
          <a:p>
            <a:pPr marL="0" indent="0">
              <a:buNone/>
            </a:pPr>
            <a:r>
              <a:rPr lang="en-CA" dirty="0"/>
              <a:t>}</a:t>
            </a:r>
          </a:p>
          <a:p>
            <a:pPr marL="0" indent="0">
              <a:buNone/>
            </a:pPr>
            <a:r>
              <a:rPr lang="en-CA" dirty="0"/>
              <a:t>else</a:t>
            </a:r>
          </a:p>
          <a:p>
            <a:pPr marL="0" indent="0">
              <a:buNone/>
            </a:pPr>
            <a:r>
              <a:rPr lang="en-CA" dirty="0"/>
              <a:t>{</a:t>
            </a:r>
          </a:p>
          <a:p>
            <a:pPr marL="0" indent="0">
              <a:buNone/>
            </a:pPr>
            <a:r>
              <a:rPr lang="en-CA" dirty="0"/>
              <a:t>	echo "Il ne </a:t>
            </a:r>
            <a:r>
              <a:rPr lang="en-CA" dirty="0" err="1"/>
              <a:t>s'agit</a:t>
            </a:r>
            <a:r>
              <a:rPr lang="en-CA" dirty="0"/>
              <a:t> pas </a:t>
            </a:r>
            <a:r>
              <a:rPr lang="en-CA" dirty="0" err="1"/>
              <a:t>d'une</a:t>
            </a:r>
            <a:r>
              <a:rPr lang="en-CA" dirty="0"/>
              <a:t> </a:t>
            </a:r>
            <a:r>
              <a:rPr lang="en-CA" dirty="0" err="1"/>
              <a:t>adresse</a:t>
            </a:r>
            <a:r>
              <a:rPr lang="en-CA" dirty="0"/>
              <a:t> IP </a:t>
            </a:r>
            <a:r>
              <a:rPr lang="en-CA" dirty="0" err="1"/>
              <a:t>valide</a:t>
            </a:r>
            <a:r>
              <a:rPr lang="en-CA" dirty="0"/>
              <a:t>";</a:t>
            </a:r>
          </a:p>
          <a:p>
            <a:pPr marL="0" indent="0">
              <a:buNone/>
            </a:pPr>
            <a:r>
              <a:rPr lang="en-CA" dirty="0"/>
              <a:t>}</a:t>
            </a:r>
          </a:p>
          <a:p>
            <a:pPr marL="0" indent="0">
              <a:buNone/>
            </a:pPr>
            <a:endParaRPr lang="en-CA" dirty="0"/>
          </a:p>
        </p:txBody>
      </p:sp>
    </p:spTree>
    <p:extLst>
      <p:ext uri="{BB962C8B-B14F-4D97-AF65-F5344CB8AC3E}">
        <p14:creationId xmlns:p14="http://schemas.microsoft.com/office/powerpoint/2010/main" val="352147962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1EDCB6-08BA-4D68-B60A-B09F1489E56C}"/>
              </a:ext>
            </a:extLst>
          </p:cNvPr>
          <p:cNvSpPr>
            <a:spLocks noGrp="1"/>
          </p:cNvSpPr>
          <p:nvPr>
            <p:ph type="title"/>
            <p:custDataLst>
              <p:tags r:id="rId1"/>
            </p:custDataLst>
          </p:nvPr>
        </p:nvSpPr>
        <p:spPr/>
        <p:txBody>
          <a:bodyPr/>
          <a:lstStyle/>
          <a:p>
            <a:r>
              <a:rPr lang="en-CA" dirty="0"/>
              <a:t>FILTER_VALIDATE_URL</a:t>
            </a:r>
          </a:p>
        </p:txBody>
      </p:sp>
      <p:sp>
        <p:nvSpPr>
          <p:cNvPr id="3" name="Content Placeholder 2">
            <a:extLst>
              <a:ext uri="{FF2B5EF4-FFF2-40B4-BE49-F238E27FC236}">
                <a16:creationId xmlns:a16="http://schemas.microsoft.com/office/drawing/2014/main" id="{CF9B9CF3-38E3-4EAE-9B41-10D4EDB278C1}"/>
              </a:ext>
            </a:extLst>
          </p:cNvPr>
          <p:cNvSpPr>
            <a:spLocks noGrp="1"/>
          </p:cNvSpPr>
          <p:nvPr>
            <p:ph idx="1"/>
            <p:custDataLst>
              <p:tags r:id="rId2"/>
            </p:custDataLst>
          </p:nvPr>
        </p:nvSpPr>
        <p:spPr/>
        <p:txBody>
          <a:bodyPr/>
          <a:lstStyle/>
          <a:p>
            <a:r>
              <a:rPr lang="en-US" dirty="0" err="1"/>
              <a:t>Exemple</a:t>
            </a:r>
            <a:endParaRPr lang="en-CA" dirty="0"/>
          </a:p>
        </p:txBody>
      </p:sp>
      <p:pic>
        <p:nvPicPr>
          <p:cNvPr id="4" name="Picture 3">
            <a:extLst>
              <a:ext uri="{FF2B5EF4-FFF2-40B4-BE49-F238E27FC236}">
                <a16:creationId xmlns:a16="http://schemas.microsoft.com/office/drawing/2014/main" id="{728F2C9B-8BEC-4C2A-AC9E-1A702E2D028A}"/>
              </a:ext>
            </a:extLst>
          </p:cNvPr>
          <p:cNvPicPr>
            <a:picLocks noChangeAspect="1"/>
          </p:cNvPicPr>
          <p:nvPr>
            <p:custDataLst>
              <p:tags r:id="rId3"/>
            </p:custDataLst>
          </p:nvPr>
        </p:nvPicPr>
        <p:blipFill>
          <a:blip r:embed="rId6"/>
          <a:stretch>
            <a:fillRect/>
          </a:stretch>
        </p:blipFill>
        <p:spPr>
          <a:xfrm>
            <a:off x="1191550" y="2669450"/>
            <a:ext cx="4819650" cy="2105025"/>
          </a:xfrm>
          <a:prstGeom prst="rect">
            <a:avLst/>
          </a:prstGeom>
        </p:spPr>
      </p:pic>
      <p:pic>
        <p:nvPicPr>
          <p:cNvPr id="5" name="Picture 4">
            <a:extLst>
              <a:ext uri="{FF2B5EF4-FFF2-40B4-BE49-F238E27FC236}">
                <a16:creationId xmlns:a16="http://schemas.microsoft.com/office/drawing/2014/main" id="{C4D318F1-D6EB-49AC-9BDC-639F1E089FFD}"/>
              </a:ext>
            </a:extLst>
          </p:cNvPr>
          <p:cNvPicPr>
            <a:picLocks noChangeAspect="1"/>
          </p:cNvPicPr>
          <p:nvPr>
            <p:custDataLst>
              <p:tags r:id="rId4"/>
            </p:custDataLst>
          </p:nvPr>
        </p:nvPicPr>
        <p:blipFill>
          <a:blip r:embed="rId7"/>
          <a:stretch>
            <a:fillRect/>
          </a:stretch>
        </p:blipFill>
        <p:spPr>
          <a:xfrm>
            <a:off x="6525629" y="2662792"/>
            <a:ext cx="3695700" cy="1381125"/>
          </a:xfrm>
          <a:prstGeom prst="rect">
            <a:avLst/>
          </a:prstGeom>
        </p:spPr>
      </p:pic>
    </p:spTree>
    <p:extLst>
      <p:ext uri="{BB962C8B-B14F-4D97-AF65-F5344CB8AC3E}">
        <p14:creationId xmlns:p14="http://schemas.microsoft.com/office/powerpoint/2010/main" val="407940515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3173CA-4D6D-4D88-9017-CFACBEEE3911}"/>
              </a:ext>
            </a:extLst>
          </p:cNvPr>
          <p:cNvSpPr>
            <a:spLocks noGrp="1"/>
          </p:cNvSpPr>
          <p:nvPr>
            <p:ph type="title"/>
            <p:custDataLst>
              <p:tags r:id="rId1"/>
            </p:custDataLst>
          </p:nvPr>
        </p:nvSpPr>
        <p:spPr/>
        <p:txBody>
          <a:bodyPr/>
          <a:lstStyle/>
          <a:p>
            <a:r>
              <a:rPr lang="en-US" dirty="0" err="1"/>
              <a:t>Valider</a:t>
            </a:r>
            <a:r>
              <a:rPr lang="en-US" dirty="0"/>
              <a:t> les </a:t>
            </a:r>
            <a:r>
              <a:rPr lang="en-US" dirty="0" err="1"/>
              <a:t>données</a:t>
            </a:r>
            <a:endParaRPr lang="en-CA" dirty="0"/>
          </a:p>
        </p:txBody>
      </p:sp>
      <p:sp>
        <p:nvSpPr>
          <p:cNvPr id="3" name="Content Placeholder 2">
            <a:extLst>
              <a:ext uri="{FF2B5EF4-FFF2-40B4-BE49-F238E27FC236}">
                <a16:creationId xmlns:a16="http://schemas.microsoft.com/office/drawing/2014/main" id="{96EC006D-FE10-4D26-8A41-B82A98645143}"/>
              </a:ext>
            </a:extLst>
          </p:cNvPr>
          <p:cNvSpPr>
            <a:spLocks noGrp="1"/>
          </p:cNvSpPr>
          <p:nvPr>
            <p:ph idx="1"/>
            <p:custDataLst>
              <p:tags r:id="rId2"/>
            </p:custDataLst>
          </p:nvPr>
        </p:nvSpPr>
        <p:spPr/>
        <p:txBody>
          <a:bodyPr/>
          <a:lstStyle/>
          <a:p>
            <a:r>
              <a:rPr lang="en-US" dirty="0"/>
              <a:t>Si les </a:t>
            </a:r>
            <a:r>
              <a:rPr lang="en-US" dirty="0" err="1"/>
              <a:t>filtres</a:t>
            </a:r>
            <a:r>
              <a:rPr lang="en-US" dirty="0"/>
              <a:t> </a:t>
            </a:r>
            <a:r>
              <a:rPr lang="en-US" dirty="0" err="1"/>
              <a:t>offerts</a:t>
            </a:r>
            <a:r>
              <a:rPr lang="en-US" dirty="0"/>
              <a:t> par PHP ne </a:t>
            </a:r>
            <a:r>
              <a:rPr lang="en-US" dirty="0" err="1"/>
              <a:t>conviennent</a:t>
            </a:r>
            <a:r>
              <a:rPr lang="en-US" dirty="0"/>
              <a:t> pas à </a:t>
            </a:r>
            <a:r>
              <a:rPr lang="en-US" dirty="0" err="1"/>
              <a:t>votre</a:t>
            </a:r>
            <a:r>
              <a:rPr lang="en-US" dirty="0"/>
              <a:t> situation, </a:t>
            </a:r>
            <a:r>
              <a:rPr lang="en-US" dirty="0" err="1"/>
              <a:t>il</a:t>
            </a:r>
            <a:r>
              <a:rPr lang="en-US" dirty="0"/>
              <a:t> </a:t>
            </a:r>
            <a:r>
              <a:rPr lang="en-US" dirty="0" err="1"/>
              <a:t>est</a:t>
            </a:r>
            <a:r>
              <a:rPr lang="en-US" dirty="0"/>
              <a:t> </a:t>
            </a:r>
            <a:r>
              <a:rPr lang="en-US" dirty="0" err="1"/>
              <a:t>toujours</a:t>
            </a:r>
            <a:r>
              <a:rPr lang="en-US" dirty="0"/>
              <a:t> possible </a:t>
            </a:r>
            <a:r>
              <a:rPr lang="en-US" dirty="0" err="1"/>
              <a:t>d’utiliser</a:t>
            </a:r>
            <a:r>
              <a:rPr lang="en-US" dirty="0"/>
              <a:t> les expressions </a:t>
            </a:r>
            <a:r>
              <a:rPr lang="en-US" dirty="0" err="1"/>
              <a:t>régulières</a:t>
            </a:r>
            <a:r>
              <a:rPr lang="en-US" dirty="0"/>
              <a:t>.</a:t>
            </a:r>
          </a:p>
          <a:p>
            <a:endParaRPr lang="en-US" dirty="0"/>
          </a:p>
          <a:p>
            <a:r>
              <a:rPr lang="en-US" dirty="0"/>
              <a:t>Une expression </a:t>
            </a:r>
            <a:r>
              <a:rPr lang="en-US" dirty="0" err="1"/>
              <a:t>peut</a:t>
            </a:r>
            <a:r>
              <a:rPr lang="en-US" dirty="0"/>
              <a:t> </a:t>
            </a:r>
            <a:r>
              <a:rPr lang="en-US" dirty="0" err="1"/>
              <a:t>être</a:t>
            </a:r>
            <a:r>
              <a:rPr lang="en-US" dirty="0"/>
              <a:t> </a:t>
            </a:r>
            <a:r>
              <a:rPr lang="en-US" dirty="0" err="1"/>
              <a:t>validée</a:t>
            </a:r>
            <a:r>
              <a:rPr lang="en-US" dirty="0"/>
              <a:t> </a:t>
            </a:r>
            <a:r>
              <a:rPr lang="en-US" dirty="0" err="1"/>
              <a:t>en</a:t>
            </a:r>
            <a:r>
              <a:rPr lang="en-US" dirty="0"/>
              <a:t> </a:t>
            </a:r>
            <a:r>
              <a:rPr lang="en-US" dirty="0" err="1"/>
              <a:t>utilisant</a:t>
            </a:r>
            <a:r>
              <a:rPr lang="en-US" dirty="0"/>
              <a:t> la </a:t>
            </a:r>
            <a:r>
              <a:rPr lang="en-US" dirty="0" err="1"/>
              <a:t>fonction</a:t>
            </a:r>
            <a:r>
              <a:rPr lang="en-US" dirty="0"/>
              <a:t> “</a:t>
            </a:r>
            <a:r>
              <a:rPr lang="en-US" dirty="0" err="1"/>
              <a:t>preg_match</a:t>
            </a:r>
            <a:r>
              <a:rPr lang="en-US" dirty="0"/>
              <a:t>().</a:t>
            </a:r>
          </a:p>
          <a:p>
            <a:r>
              <a:rPr lang="en-US" dirty="0"/>
              <a:t>Celle-ci </a:t>
            </a:r>
            <a:r>
              <a:rPr lang="en-US" dirty="0" err="1"/>
              <a:t>prend</a:t>
            </a:r>
            <a:r>
              <a:rPr lang="en-US" dirty="0"/>
              <a:t> deux </a:t>
            </a:r>
            <a:r>
              <a:rPr lang="en-US" dirty="0" err="1"/>
              <a:t>paramètres</a:t>
            </a:r>
            <a:r>
              <a:rPr lang="en-US" dirty="0"/>
              <a:t>:</a:t>
            </a:r>
          </a:p>
          <a:p>
            <a:pPr lvl="1"/>
            <a:r>
              <a:rPr lang="en-US" dirty="0" err="1"/>
              <a:t>L’expression</a:t>
            </a:r>
            <a:r>
              <a:rPr lang="en-US" dirty="0"/>
              <a:t> </a:t>
            </a:r>
            <a:r>
              <a:rPr lang="en-US" dirty="0" err="1"/>
              <a:t>régulière</a:t>
            </a:r>
            <a:endParaRPr lang="en-US" dirty="0"/>
          </a:p>
          <a:p>
            <a:pPr lvl="1"/>
            <a:r>
              <a:rPr lang="en-US" dirty="0"/>
              <a:t>Le </a:t>
            </a:r>
            <a:r>
              <a:rPr lang="en-US" dirty="0" err="1"/>
              <a:t>texte</a:t>
            </a:r>
            <a:r>
              <a:rPr lang="en-US" dirty="0"/>
              <a:t> à </a:t>
            </a:r>
            <a:r>
              <a:rPr lang="en-US" dirty="0" err="1"/>
              <a:t>valider</a:t>
            </a:r>
            <a:endParaRPr lang="en-US" dirty="0"/>
          </a:p>
          <a:p>
            <a:pPr marL="457200" lvl="1" indent="0">
              <a:buNone/>
            </a:pPr>
            <a:endParaRPr lang="en-US" dirty="0"/>
          </a:p>
        </p:txBody>
      </p:sp>
    </p:spTree>
    <p:extLst>
      <p:ext uri="{BB962C8B-B14F-4D97-AF65-F5344CB8AC3E}">
        <p14:creationId xmlns:p14="http://schemas.microsoft.com/office/powerpoint/2010/main" val="341505483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3173CA-4D6D-4D88-9017-CFACBEEE3911}"/>
              </a:ext>
            </a:extLst>
          </p:cNvPr>
          <p:cNvSpPr>
            <a:spLocks noGrp="1"/>
          </p:cNvSpPr>
          <p:nvPr>
            <p:ph type="title"/>
            <p:custDataLst>
              <p:tags r:id="rId1"/>
            </p:custDataLst>
          </p:nvPr>
        </p:nvSpPr>
        <p:spPr/>
        <p:txBody>
          <a:bodyPr/>
          <a:lstStyle/>
          <a:p>
            <a:r>
              <a:rPr lang="en-US" dirty="0" err="1"/>
              <a:t>Valider</a:t>
            </a:r>
            <a:r>
              <a:rPr lang="en-US" dirty="0"/>
              <a:t> les </a:t>
            </a:r>
            <a:r>
              <a:rPr lang="en-US" dirty="0" err="1"/>
              <a:t>données</a:t>
            </a:r>
            <a:endParaRPr lang="en-CA" dirty="0"/>
          </a:p>
        </p:txBody>
      </p:sp>
      <p:sp>
        <p:nvSpPr>
          <p:cNvPr id="3" name="Content Placeholder 2">
            <a:extLst>
              <a:ext uri="{FF2B5EF4-FFF2-40B4-BE49-F238E27FC236}">
                <a16:creationId xmlns:a16="http://schemas.microsoft.com/office/drawing/2014/main" id="{96EC006D-FE10-4D26-8A41-B82A98645143}"/>
              </a:ext>
            </a:extLst>
          </p:cNvPr>
          <p:cNvSpPr>
            <a:spLocks noGrp="1"/>
          </p:cNvSpPr>
          <p:nvPr>
            <p:ph idx="1"/>
            <p:custDataLst>
              <p:tags r:id="rId2"/>
            </p:custDataLst>
          </p:nvPr>
        </p:nvSpPr>
        <p:spPr/>
        <p:txBody>
          <a:bodyPr/>
          <a:lstStyle/>
          <a:p>
            <a:r>
              <a:rPr lang="en-US" dirty="0"/>
              <a:t>Par </a:t>
            </a:r>
            <a:r>
              <a:rPr lang="en-US" dirty="0" err="1"/>
              <a:t>exemple</a:t>
            </a:r>
            <a:endParaRPr lang="en-CA" dirty="0"/>
          </a:p>
          <a:p>
            <a:pPr marL="0" indent="0">
              <a:buNone/>
            </a:pPr>
            <a:endParaRPr lang="en-US" dirty="0"/>
          </a:p>
        </p:txBody>
      </p:sp>
      <p:pic>
        <p:nvPicPr>
          <p:cNvPr id="4" name="Picture 3">
            <a:extLst>
              <a:ext uri="{FF2B5EF4-FFF2-40B4-BE49-F238E27FC236}">
                <a16:creationId xmlns:a16="http://schemas.microsoft.com/office/drawing/2014/main" id="{217AC5D0-D538-4127-8AA1-266379C735A4}"/>
              </a:ext>
            </a:extLst>
          </p:cNvPr>
          <p:cNvPicPr>
            <a:picLocks noChangeAspect="1"/>
          </p:cNvPicPr>
          <p:nvPr>
            <p:custDataLst>
              <p:tags r:id="rId3"/>
            </p:custDataLst>
          </p:nvPr>
        </p:nvPicPr>
        <p:blipFill>
          <a:blip r:embed="rId6"/>
          <a:stretch>
            <a:fillRect/>
          </a:stretch>
        </p:blipFill>
        <p:spPr>
          <a:xfrm>
            <a:off x="1218876" y="2701956"/>
            <a:ext cx="5191125" cy="2324100"/>
          </a:xfrm>
          <a:prstGeom prst="rect">
            <a:avLst/>
          </a:prstGeom>
        </p:spPr>
      </p:pic>
      <p:pic>
        <p:nvPicPr>
          <p:cNvPr id="5" name="Picture 4">
            <a:extLst>
              <a:ext uri="{FF2B5EF4-FFF2-40B4-BE49-F238E27FC236}">
                <a16:creationId xmlns:a16="http://schemas.microsoft.com/office/drawing/2014/main" id="{42037F95-1CAC-4C40-9E3F-0AAB3CE29DD3}"/>
              </a:ext>
            </a:extLst>
          </p:cNvPr>
          <p:cNvPicPr>
            <a:picLocks noChangeAspect="1"/>
          </p:cNvPicPr>
          <p:nvPr>
            <p:custDataLst>
              <p:tags r:id="rId4"/>
            </p:custDataLst>
          </p:nvPr>
        </p:nvPicPr>
        <p:blipFill>
          <a:blip r:embed="rId7"/>
          <a:stretch>
            <a:fillRect/>
          </a:stretch>
        </p:blipFill>
        <p:spPr>
          <a:xfrm>
            <a:off x="7233313" y="2701956"/>
            <a:ext cx="2714625" cy="1038225"/>
          </a:xfrm>
          <a:prstGeom prst="rect">
            <a:avLst/>
          </a:prstGeom>
        </p:spPr>
      </p:pic>
    </p:spTree>
    <p:extLst>
      <p:ext uri="{BB962C8B-B14F-4D97-AF65-F5344CB8AC3E}">
        <p14:creationId xmlns:p14="http://schemas.microsoft.com/office/powerpoint/2010/main" val="13193177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E3B20-E234-4547-A71E-12A3CC77DB7C}"/>
              </a:ext>
            </a:extLst>
          </p:cNvPr>
          <p:cNvSpPr>
            <a:spLocks noGrp="1"/>
          </p:cNvSpPr>
          <p:nvPr>
            <p:ph type="title"/>
            <p:custDataLst>
              <p:tags r:id="rId1"/>
            </p:custDataLst>
          </p:nvPr>
        </p:nvSpPr>
        <p:spPr/>
        <p:txBody>
          <a:bodyPr/>
          <a:lstStyle/>
          <a:p>
            <a:r>
              <a:rPr lang="en-US" dirty="0" err="1"/>
              <a:t>Valider</a:t>
            </a:r>
            <a:r>
              <a:rPr lang="en-US" dirty="0"/>
              <a:t> les </a:t>
            </a:r>
            <a:r>
              <a:rPr lang="en-US" dirty="0" err="1"/>
              <a:t>données</a:t>
            </a:r>
            <a:endParaRPr lang="en-CA" dirty="0"/>
          </a:p>
        </p:txBody>
      </p:sp>
      <p:sp>
        <p:nvSpPr>
          <p:cNvPr id="3" name="Content Placeholder 2">
            <a:extLst>
              <a:ext uri="{FF2B5EF4-FFF2-40B4-BE49-F238E27FC236}">
                <a16:creationId xmlns:a16="http://schemas.microsoft.com/office/drawing/2014/main" id="{61C1FB5D-95C0-4652-A6A3-382F954843CB}"/>
              </a:ext>
            </a:extLst>
          </p:cNvPr>
          <p:cNvSpPr>
            <a:spLocks noGrp="1"/>
          </p:cNvSpPr>
          <p:nvPr>
            <p:ph idx="1"/>
            <p:custDataLst>
              <p:tags r:id="rId2"/>
            </p:custDataLst>
          </p:nvPr>
        </p:nvSpPr>
        <p:spPr/>
        <p:txBody>
          <a:bodyPr>
            <a:normAutofit lnSpcReduction="10000"/>
          </a:bodyPr>
          <a:lstStyle/>
          <a:p>
            <a:r>
              <a:rPr lang="en-US" dirty="0" err="1"/>
              <a:t>Vous</a:t>
            </a:r>
            <a:r>
              <a:rPr lang="en-US" dirty="0"/>
              <a:t> </a:t>
            </a:r>
            <a:r>
              <a:rPr lang="en-US" dirty="0" err="1"/>
              <a:t>pouvez</a:t>
            </a:r>
            <a:r>
              <a:rPr lang="en-US" dirty="0"/>
              <a:t> </a:t>
            </a:r>
            <a:r>
              <a:rPr lang="en-US" dirty="0" err="1"/>
              <a:t>trouver</a:t>
            </a:r>
            <a:r>
              <a:rPr lang="en-US" dirty="0"/>
              <a:t> les </a:t>
            </a:r>
            <a:r>
              <a:rPr lang="en-US" dirty="0" err="1"/>
              <a:t>détails</a:t>
            </a:r>
            <a:r>
              <a:rPr lang="en-US" dirty="0"/>
              <a:t> sur les expressions </a:t>
            </a:r>
            <a:r>
              <a:rPr lang="en-US" dirty="0" err="1"/>
              <a:t>régulières</a:t>
            </a:r>
            <a:r>
              <a:rPr lang="en-US" dirty="0"/>
              <a:t> </a:t>
            </a:r>
            <a:r>
              <a:rPr lang="en-US" dirty="0" err="1"/>
              <a:t>en</a:t>
            </a:r>
            <a:r>
              <a:rPr lang="en-US" dirty="0"/>
              <a:t> PHP au lien </a:t>
            </a:r>
            <a:r>
              <a:rPr lang="en-US" dirty="0" err="1"/>
              <a:t>suivant</a:t>
            </a:r>
            <a:r>
              <a:rPr lang="en-US" dirty="0"/>
              <a:t>:</a:t>
            </a:r>
          </a:p>
          <a:p>
            <a:pPr lvl="1"/>
            <a:r>
              <a:rPr lang="en-CA" dirty="0">
                <a:hlinkClick r:id="rId4"/>
              </a:rPr>
              <a:t>https://www.w3schools.com/php/php_regex.asp</a:t>
            </a:r>
            <a:endParaRPr lang="en-CA" dirty="0"/>
          </a:p>
          <a:p>
            <a:pPr lvl="1"/>
            <a:endParaRPr lang="en-CA" dirty="0"/>
          </a:p>
          <a:p>
            <a:r>
              <a:rPr lang="en-CA" dirty="0" err="1"/>
              <a:t>Voici</a:t>
            </a:r>
            <a:r>
              <a:rPr lang="en-CA" dirty="0"/>
              <a:t> un résumé des </a:t>
            </a:r>
            <a:r>
              <a:rPr lang="en-CA" dirty="0" err="1"/>
              <a:t>règles</a:t>
            </a:r>
            <a:r>
              <a:rPr lang="en-CA" dirty="0"/>
              <a:t> </a:t>
            </a:r>
            <a:r>
              <a:rPr lang="en-CA" dirty="0" err="1"/>
              <a:t>syntaxique</a:t>
            </a:r>
            <a:endParaRPr lang="en-CA" dirty="0"/>
          </a:p>
          <a:p>
            <a:pPr lvl="1"/>
            <a:r>
              <a:rPr lang="en-CA" dirty="0"/>
              <a:t>1) Le regex </a:t>
            </a:r>
            <a:r>
              <a:rPr lang="en-CA" dirty="0" err="1"/>
              <a:t>doit</a:t>
            </a:r>
            <a:r>
              <a:rPr lang="en-CA" dirty="0"/>
              <a:t> commencer et </a:t>
            </a:r>
            <a:r>
              <a:rPr lang="en-CA" dirty="0" err="1"/>
              <a:t>terminer</a:t>
            </a:r>
            <a:r>
              <a:rPr lang="en-CA" dirty="0"/>
              <a:t> par “/”</a:t>
            </a:r>
          </a:p>
          <a:p>
            <a:pPr lvl="1"/>
            <a:r>
              <a:rPr lang="en-CA" dirty="0"/>
              <a:t>2) On </a:t>
            </a:r>
            <a:r>
              <a:rPr lang="en-CA" dirty="0" err="1"/>
              <a:t>peut</a:t>
            </a:r>
            <a:r>
              <a:rPr lang="en-CA" dirty="0"/>
              <a:t> identifier le début et la fin </a:t>
            </a:r>
            <a:r>
              <a:rPr lang="en-CA" dirty="0" err="1"/>
              <a:t>d’une</a:t>
            </a:r>
            <a:r>
              <a:rPr lang="en-CA" dirty="0"/>
              <a:t> </a:t>
            </a:r>
            <a:r>
              <a:rPr lang="en-CA" dirty="0" err="1"/>
              <a:t>chaine</a:t>
            </a:r>
            <a:r>
              <a:rPr lang="en-CA" dirty="0"/>
              <a:t> de </a:t>
            </a:r>
            <a:r>
              <a:rPr lang="en-CA" dirty="0" err="1"/>
              <a:t>caractère</a:t>
            </a:r>
            <a:r>
              <a:rPr lang="en-CA" dirty="0"/>
              <a:t> avec les </a:t>
            </a:r>
            <a:r>
              <a:rPr lang="en-CA" dirty="0" err="1"/>
              <a:t>symboles</a:t>
            </a:r>
            <a:r>
              <a:rPr lang="en-CA" dirty="0"/>
              <a:t> “^” et “$” </a:t>
            </a:r>
            <a:r>
              <a:rPr lang="en-CA" dirty="0" err="1"/>
              <a:t>respectivement</a:t>
            </a:r>
            <a:endParaRPr lang="en-CA" dirty="0"/>
          </a:p>
          <a:p>
            <a:pPr lvl="1"/>
            <a:r>
              <a:rPr lang="en-CA" dirty="0"/>
              <a:t>3) On </a:t>
            </a:r>
            <a:r>
              <a:rPr lang="en-CA" dirty="0" err="1"/>
              <a:t>peut</a:t>
            </a:r>
            <a:r>
              <a:rPr lang="en-CA" dirty="0"/>
              <a:t> </a:t>
            </a:r>
            <a:r>
              <a:rPr lang="en-CA" dirty="0" err="1"/>
              <a:t>déterminer</a:t>
            </a:r>
            <a:r>
              <a:rPr lang="en-CA" dirty="0"/>
              <a:t> un </a:t>
            </a:r>
            <a:r>
              <a:rPr lang="en-CA" dirty="0" err="1"/>
              <a:t>intervalle</a:t>
            </a:r>
            <a:r>
              <a:rPr lang="en-CA" dirty="0"/>
              <a:t> de </a:t>
            </a:r>
            <a:r>
              <a:rPr lang="en-CA" dirty="0" err="1"/>
              <a:t>caractère</a:t>
            </a:r>
            <a:r>
              <a:rPr lang="en-CA" dirty="0"/>
              <a:t> avec [ ] (ex. [3-7])</a:t>
            </a:r>
          </a:p>
          <a:p>
            <a:pPr lvl="1"/>
            <a:r>
              <a:rPr lang="en-CA" dirty="0"/>
              <a:t>4) On </a:t>
            </a:r>
            <a:r>
              <a:rPr lang="en-CA" dirty="0" err="1"/>
              <a:t>peut</a:t>
            </a:r>
            <a:r>
              <a:rPr lang="en-CA" dirty="0"/>
              <a:t> </a:t>
            </a:r>
            <a:r>
              <a:rPr lang="en-CA" dirty="0" err="1"/>
              <a:t>déterminer</a:t>
            </a:r>
            <a:r>
              <a:rPr lang="en-CA" dirty="0"/>
              <a:t> </a:t>
            </a:r>
            <a:r>
              <a:rPr lang="en-CA" dirty="0" err="1"/>
              <a:t>combien</a:t>
            </a:r>
            <a:r>
              <a:rPr lang="en-CA" dirty="0"/>
              <a:t> de </a:t>
            </a:r>
            <a:r>
              <a:rPr lang="en-CA" dirty="0" err="1"/>
              <a:t>fois</a:t>
            </a:r>
            <a:r>
              <a:rPr lang="en-CA" dirty="0"/>
              <a:t> </a:t>
            </a:r>
            <a:r>
              <a:rPr lang="en-CA" dirty="0" err="1"/>
              <a:t>l’occurrence</a:t>
            </a:r>
            <a:r>
              <a:rPr lang="en-CA" dirty="0"/>
              <a:t> </a:t>
            </a:r>
            <a:r>
              <a:rPr lang="en-CA" dirty="0" err="1"/>
              <a:t>doit</a:t>
            </a:r>
            <a:r>
              <a:rPr lang="en-CA" dirty="0"/>
              <a:t> se </a:t>
            </a:r>
            <a:r>
              <a:rPr lang="en-CA" dirty="0" err="1"/>
              <a:t>produire</a:t>
            </a:r>
            <a:r>
              <a:rPr lang="en-CA" dirty="0"/>
              <a:t> avec {n} (ex. [3-7{3}]</a:t>
            </a:r>
          </a:p>
          <a:p>
            <a:pPr lvl="1"/>
            <a:r>
              <a:rPr lang="en-CA" dirty="0"/>
              <a:t>5) On </a:t>
            </a:r>
            <a:r>
              <a:rPr lang="en-CA" dirty="0" err="1"/>
              <a:t>peut</a:t>
            </a:r>
            <a:r>
              <a:rPr lang="en-CA" dirty="0"/>
              <a:t> </a:t>
            </a:r>
            <a:r>
              <a:rPr lang="en-CA" dirty="0" err="1"/>
              <a:t>ajouter</a:t>
            </a:r>
            <a:r>
              <a:rPr lang="en-CA" dirty="0"/>
              <a:t> un </a:t>
            </a:r>
            <a:r>
              <a:rPr lang="en-CA" dirty="0" err="1"/>
              <a:t>caractère</a:t>
            </a:r>
            <a:r>
              <a:rPr lang="en-CA" dirty="0"/>
              <a:t> </a:t>
            </a:r>
            <a:r>
              <a:rPr lang="en-CA" dirty="0" err="1"/>
              <a:t>individuel</a:t>
            </a:r>
            <a:r>
              <a:rPr lang="en-CA" dirty="0"/>
              <a:t> avec le </a:t>
            </a:r>
            <a:r>
              <a:rPr lang="en-CA" dirty="0" err="1"/>
              <a:t>caractère</a:t>
            </a:r>
            <a:r>
              <a:rPr lang="en-CA" dirty="0"/>
              <a:t> “\”</a:t>
            </a:r>
          </a:p>
        </p:txBody>
      </p:sp>
    </p:spTree>
    <p:extLst>
      <p:ext uri="{BB962C8B-B14F-4D97-AF65-F5344CB8AC3E}">
        <p14:creationId xmlns:p14="http://schemas.microsoft.com/office/powerpoint/2010/main" val="410672448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3173CA-4D6D-4D88-9017-CFACBEEE3911}"/>
              </a:ext>
            </a:extLst>
          </p:cNvPr>
          <p:cNvSpPr>
            <a:spLocks noGrp="1"/>
          </p:cNvSpPr>
          <p:nvPr>
            <p:ph type="title"/>
            <p:custDataLst>
              <p:tags r:id="rId1"/>
            </p:custDataLst>
          </p:nvPr>
        </p:nvSpPr>
        <p:spPr/>
        <p:txBody>
          <a:bodyPr/>
          <a:lstStyle/>
          <a:p>
            <a:r>
              <a:rPr lang="en-US" dirty="0" err="1"/>
              <a:t>Valider</a:t>
            </a:r>
            <a:r>
              <a:rPr lang="en-US" dirty="0"/>
              <a:t> les </a:t>
            </a:r>
            <a:r>
              <a:rPr lang="en-US" dirty="0" err="1"/>
              <a:t>données</a:t>
            </a:r>
            <a:endParaRPr lang="en-CA" dirty="0"/>
          </a:p>
        </p:txBody>
      </p:sp>
      <p:sp>
        <p:nvSpPr>
          <p:cNvPr id="3" name="Content Placeholder 2">
            <a:extLst>
              <a:ext uri="{FF2B5EF4-FFF2-40B4-BE49-F238E27FC236}">
                <a16:creationId xmlns:a16="http://schemas.microsoft.com/office/drawing/2014/main" id="{96EC006D-FE10-4D26-8A41-B82A98645143}"/>
              </a:ext>
            </a:extLst>
          </p:cNvPr>
          <p:cNvSpPr>
            <a:spLocks noGrp="1"/>
          </p:cNvSpPr>
          <p:nvPr>
            <p:ph idx="1"/>
            <p:custDataLst>
              <p:tags r:id="rId2"/>
            </p:custDataLst>
          </p:nvPr>
        </p:nvSpPr>
        <p:spPr/>
        <p:txBody>
          <a:bodyPr/>
          <a:lstStyle/>
          <a:p>
            <a:r>
              <a:rPr lang="en-US" dirty="0" err="1"/>
              <a:t>Vous</a:t>
            </a:r>
            <a:r>
              <a:rPr lang="en-US" dirty="0"/>
              <a:t> </a:t>
            </a:r>
            <a:r>
              <a:rPr lang="en-US" dirty="0" err="1"/>
              <a:t>pouvez</a:t>
            </a:r>
            <a:r>
              <a:rPr lang="en-US" dirty="0"/>
              <a:t> consulter </a:t>
            </a:r>
            <a:r>
              <a:rPr lang="en-US" dirty="0" err="1"/>
              <a:t>ce</a:t>
            </a:r>
            <a:r>
              <a:rPr lang="en-US" dirty="0"/>
              <a:t> lien pour </a:t>
            </a:r>
            <a:r>
              <a:rPr lang="en-US" dirty="0" err="1"/>
              <a:t>trouver</a:t>
            </a:r>
            <a:r>
              <a:rPr lang="en-US" dirty="0"/>
              <a:t> plus </a:t>
            </a:r>
            <a:r>
              <a:rPr lang="en-US" dirty="0" err="1"/>
              <a:t>d’information</a:t>
            </a:r>
            <a:r>
              <a:rPr lang="en-US" dirty="0"/>
              <a:t> sur les expressions </a:t>
            </a:r>
            <a:r>
              <a:rPr lang="en-US" dirty="0" err="1"/>
              <a:t>régulières</a:t>
            </a:r>
            <a:r>
              <a:rPr lang="en-US" dirty="0"/>
              <a:t> </a:t>
            </a:r>
            <a:r>
              <a:rPr lang="en-US" dirty="0" err="1"/>
              <a:t>en</a:t>
            </a:r>
            <a:r>
              <a:rPr lang="en-US" dirty="0"/>
              <a:t> PHP</a:t>
            </a:r>
            <a:endParaRPr lang="en-CA" dirty="0"/>
          </a:p>
        </p:txBody>
      </p:sp>
      <p:sp>
        <p:nvSpPr>
          <p:cNvPr id="5" name="TextBox 4">
            <a:extLst>
              <a:ext uri="{FF2B5EF4-FFF2-40B4-BE49-F238E27FC236}">
                <a16:creationId xmlns:a16="http://schemas.microsoft.com/office/drawing/2014/main" id="{5C3027C6-F3C0-46E3-B806-27F54AE5F995}"/>
              </a:ext>
            </a:extLst>
          </p:cNvPr>
          <p:cNvSpPr txBox="1"/>
          <p:nvPr>
            <p:custDataLst>
              <p:tags r:id="rId3"/>
            </p:custDataLst>
          </p:nvPr>
        </p:nvSpPr>
        <p:spPr>
          <a:xfrm>
            <a:off x="1351625" y="2980223"/>
            <a:ext cx="6094520" cy="369332"/>
          </a:xfrm>
          <a:prstGeom prst="rect">
            <a:avLst/>
          </a:prstGeom>
          <a:noFill/>
        </p:spPr>
        <p:txBody>
          <a:bodyPr wrap="square">
            <a:spAutoFit/>
          </a:bodyPr>
          <a:lstStyle/>
          <a:p>
            <a:r>
              <a:rPr lang="en-CA" dirty="0">
                <a:hlinkClick r:id="rId5"/>
              </a:rPr>
              <a:t>https://www.w3schools.com/php/php_regex.asp</a:t>
            </a:r>
            <a:endParaRPr lang="en-CA" dirty="0"/>
          </a:p>
        </p:txBody>
      </p:sp>
    </p:spTree>
    <p:extLst>
      <p:ext uri="{BB962C8B-B14F-4D97-AF65-F5344CB8AC3E}">
        <p14:creationId xmlns:p14="http://schemas.microsoft.com/office/powerpoint/2010/main" val="420645743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5BDEE7-5902-47E7-974C-56B6B6DACDDF}"/>
              </a:ext>
            </a:extLst>
          </p:cNvPr>
          <p:cNvSpPr>
            <a:spLocks noGrp="1"/>
          </p:cNvSpPr>
          <p:nvPr>
            <p:ph type="title"/>
            <p:custDataLst>
              <p:tags r:id="rId1"/>
            </p:custDataLst>
          </p:nvPr>
        </p:nvSpPr>
        <p:spPr/>
        <p:txBody>
          <a:bodyPr/>
          <a:lstStyle/>
          <a:p>
            <a:r>
              <a:rPr lang="en-US" dirty="0"/>
              <a:t>Validation des </a:t>
            </a:r>
            <a:r>
              <a:rPr lang="en-US" dirty="0" err="1"/>
              <a:t>formulaires</a:t>
            </a:r>
            <a:endParaRPr lang="en-CA" dirty="0"/>
          </a:p>
        </p:txBody>
      </p:sp>
      <p:sp>
        <p:nvSpPr>
          <p:cNvPr id="3" name="Content Placeholder 2">
            <a:extLst>
              <a:ext uri="{FF2B5EF4-FFF2-40B4-BE49-F238E27FC236}">
                <a16:creationId xmlns:a16="http://schemas.microsoft.com/office/drawing/2014/main" id="{06BDAD57-2073-4069-B557-54A95AA7119B}"/>
              </a:ext>
            </a:extLst>
          </p:cNvPr>
          <p:cNvSpPr>
            <a:spLocks noGrp="1"/>
          </p:cNvSpPr>
          <p:nvPr>
            <p:ph idx="1"/>
            <p:custDataLst>
              <p:tags r:id="rId2"/>
            </p:custDataLst>
          </p:nvPr>
        </p:nvSpPr>
        <p:spPr/>
        <p:txBody>
          <a:bodyPr/>
          <a:lstStyle/>
          <a:p>
            <a:r>
              <a:rPr lang="en-US" dirty="0" err="1"/>
              <a:t>Voici</a:t>
            </a:r>
            <a:r>
              <a:rPr lang="en-US" dirty="0"/>
              <a:t> </a:t>
            </a:r>
            <a:r>
              <a:rPr lang="en-US" dirty="0" err="1"/>
              <a:t>donc</a:t>
            </a:r>
            <a:r>
              <a:rPr lang="en-US" dirty="0"/>
              <a:t> </a:t>
            </a:r>
            <a:r>
              <a:rPr lang="en-US" dirty="0" err="1"/>
              <a:t>ce</a:t>
            </a:r>
            <a:r>
              <a:rPr lang="en-US" dirty="0"/>
              <a:t> qui </a:t>
            </a:r>
            <a:r>
              <a:rPr lang="en-US" dirty="0" err="1"/>
              <a:t>termine</a:t>
            </a:r>
            <a:r>
              <a:rPr lang="en-US" dirty="0"/>
              <a:t> la section sur la validation des entrées </a:t>
            </a:r>
            <a:r>
              <a:rPr lang="en-US" dirty="0" err="1"/>
              <a:t>utilisateurs</a:t>
            </a:r>
            <a:r>
              <a:rPr lang="en-US" dirty="0"/>
              <a:t> </a:t>
            </a:r>
            <a:r>
              <a:rPr lang="en-US" dirty="0" err="1"/>
              <a:t>fournis</a:t>
            </a:r>
            <a:r>
              <a:rPr lang="en-US" dirty="0"/>
              <a:t> par les </a:t>
            </a:r>
            <a:r>
              <a:rPr lang="en-US" dirty="0" err="1"/>
              <a:t>formulaires</a:t>
            </a:r>
            <a:r>
              <a:rPr lang="en-US" dirty="0"/>
              <a:t>.</a:t>
            </a:r>
          </a:p>
          <a:p>
            <a:endParaRPr lang="en-US" dirty="0"/>
          </a:p>
          <a:p>
            <a:r>
              <a:rPr lang="en-US" dirty="0"/>
              <a:t>Tel </a:t>
            </a:r>
            <a:r>
              <a:rPr lang="en-US" dirty="0" err="1"/>
              <a:t>qu’on</a:t>
            </a:r>
            <a:r>
              <a:rPr lang="en-US" dirty="0"/>
              <a:t> </a:t>
            </a:r>
            <a:r>
              <a:rPr lang="en-US" dirty="0" err="1"/>
              <a:t>l’a</a:t>
            </a:r>
            <a:r>
              <a:rPr lang="en-US" dirty="0"/>
              <a:t> vu, </a:t>
            </a:r>
            <a:r>
              <a:rPr lang="en-US" dirty="0" err="1"/>
              <a:t>il</a:t>
            </a:r>
            <a:r>
              <a:rPr lang="en-US" dirty="0"/>
              <a:t> </a:t>
            </a:r>
            <a:r>
              <a:rPr lang="en-US" dirty="0" err="1"/>
              <a:t>est</a:t>
            </a:r>
            <a:r>
              <a:rPr lang="en-US" dirty="0"/>
              <a:t> possible </a:t>
            </a:r>
            <a:r>
              <a:rPr lang="en-US" dirty="0" err="1"/>
              <a:t>d’utiliser</a:t>
            </a:r>
            <a:r>
              <a:rPr lang="en-US" dirty="0"/>
              <a:t> la </a:t>
            </a:r>
            <a:r>
              <a:rPr lang="en-US" dirty="0" err="1"/>
              <a:t>fonction</a:t>
            </a:r>
            <a:r>
              <a:rPr lang="en-US" dirty="0"/>
              <a:t> </a:t>
            </a:r>
            <a:r>
              <a:rPr lang="en-US" u="sng" dirty="0" err="1"/>
              <a:t>filter_var</a:t>
            </a:r>
            <a:r>
              <a:rPr lang="en-US" u="sng" dirty="0"/>
              <a:t>()</a:t>
            </a:r>
            <a:r>
              <a:rPr lang="en-US" dirty="0"/>
              <a:t> </a:t>
            </a:r>
            <a:r>
              <a:rPr lang="en-US" err="1"/>
              <a:t>ou</a:t>
            </a:r>
            <a:r>
              <a:rPr lang="en-US"/>
              <a:t> les </a:t>
            </a:r>
            <a:r>
              <a:rPr lang="en-US" dirty="0"/>
              <a:t>expressions </a:t>
            </a:r>
            <a:r>
              <a:rPr lang="en-US" dirty="0" err="1"/>
              <a:t>régulières</a:t>
            </a:r>
            <a:r>
              <a:rPr lang="en-US" dirty="0"/>
              <a:t> avec la </a:t>
            </a:r>
            <a:r>
              <a:rPr lang="en-US" dirty="0" err="1"/>
              <a:t>fonction</a:t>
            </a:r>
            <a:r>
              <a:rPr lang="en-US" dirty="0"/>
              <a:t> </a:t>
            </a:r>
            <a:r>
              <a:rPr lang="en-US" u="sng" dirty="0" err="1"/>
              <a:t>preg_match</a:t>
            </a:r>
            <a:r>
              <a:rPr lang="en-US" u="sng" dirty="0"/>
              <a:t>()</a:t>
            </a:r>
            <a:r>
              <a:rPr lang="en-US" dirty="0"/>
              <a:t>.</a:t>
            </a:r>
            <a:endParaRPr lang="en-CA" dirty="0"/>
          </a:p>
        </p:txBody>
      </p:sp>
    </p:spTree>
    <p:extLst>
      <p:ext uri="{BB962C8B-B14F-4D97-AF65-F5344CB8AC3E}">
        <p14:creationId xmlns:p14="http://schemas.microsoft.com/office/powerpoint/2010/main" val="255396657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292510-CF04-4979-B789-F441D7A8C685}"/>
              </a:ext>
            </a:extLst>
          </p:cNvPr>
          <p:cNvSpPr>
            <a:spLocks noGrp="1"/>
          </p:cNvSpPr>
          <p:nvPr>
            <p:ph type="title"/>
            <p:custDataLst>
              <p:tags r:id="rId1"/>
            </p:custDataLst>
          </p:nvPr>
        </p:nvSpPr>
        <p:spPr>
          <a:xfrm>
            <a:off x="699377" y="2728735"/>
            <a:ext cx="9404723" cy="1400530"/>
          </a:xfrm>
        </p:spPr>
        <p:txBody>
          <a:bodyPr/>
          <a:lstStyle/>
          <a:p>
            <a:r>
              <a:rPr lang="fr-CA" dirty="0"/>
              <a:t>Conclusion</a:t>
            </a:r>
          </a:p>
        </p:txBody>
      </p:sp>
    </p:spTree>
    <p:extLst>
      <p:ext uri="{BB962C8B-B14F-4D97-AF65-F5344CB8AC3E}">
        <p14:creationId xmlns:p14="http://schemas.microsoft.com/office/powerpoint/2010/main" val="34533798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EE27B5-DEE7-4860-967D-D5AEB9A37619}"/>
              </a:ext>
            </a:extLst>
          </p:cNvPr>
          <p:cNvSpPr>
            <a:spLocks noGrp="1"/>
          </p:cNvSpPr>
          <p:nvPr>
            <p:ph type="title"/>
            <p:custDataLst>
              <p:tags r:id="rId1"/>
            </p:custDataLst>
          </p:nvPr>
        </p:nvSpPr>
        <p:spPr>
          <a:xfrm>
            <a:off x="992340" y="3062752"/>
            <a:ext cx="9404723" cy="1400530"/>
          </a:xfrm>
        </p:spPr>
        <p:txBody>
          <a:bodyPr/>
          <a:lstStyle/>
          <a:p>
            <a:r>
              <a:rPr lang="fr-CA" dirty="0"/>
              <a:t>Les dates</a:t>
            </a:r>
          </a:p>
        </p:txBody>
      </p:sp>
    </p:spTree>
    <p:extLst>
      <p:ext uri="{BB962C8B-B14F-4D97-AF65-F5344CB8AC3E}">
        <p14:creationId xmlns:p14="http://schemas.microsoft.com/office/powerpoint/2010/main" val="222055213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1DC58B-D3AA-4F7B-8395-05A5887C567E}"/>
              </a:ext>
            </a:extLst>
          </p:cNvPr>
          <p:cNvSpPr>
            <a:spLocks noGrp="1"/>
          </p:cNvSpPr>
          <p:nvPr>
            <p:ph type="title"/>
            <p:custDataLst>
              <p:tags r:id="rId1"/>
            </p:custDataLst>
          </p:nvPr>
        </p:nvSpPr>
        <p:spPr/>
        <p:txBody>
          <a:bodyPr/>
          <a:lstStyle/>
          <a:p>
            <a:r>
              <a:rPr lang="en-US" dirty="0"/>
              <a:t>Conclusion</a:t>
            </a:r>
            <a:endParaRPr lang="en-CA" dirty="0"/>
          </a:p>
        </p:txBody>
      </p:sp>
      <p:sp>
        <p:nvSpPr>
          <p:cNvPr id="3" name="Content Placeholder 2">
            <a:extLst>
              <a:ext uri="{FF2B5EF4-FFF2-40B4-BE49-F238E27FC236}">
                <a16:creationId xmlns:a16="http://schemas.microsoft.com/office/drawing/2014/main" id="{A1EBB117-00E3-45F0-8A69-619E6D4EA138}"/>
              </a:ext>
            </a:extLst>
          </p:cNvPr>
          <p:cNvSpPr>
            <a:spLocks noGrp="1"/>
          </p:cNvSpPr>
          <p:nvPr>
            <p:ph idx="1"/>
            <p:custDataLst>
              <p:tags r:id="rId2"/>
            </p:custDataLst>
          </p:nvPr>
        </p:nvSpPr>
        <p:spPr/>
        <p:txBody>
          <a:bodyPr/>
          <a:lstStyle/>
          <a:p>
            <a:r>
              <a:rPr lang="en-US" dirty="0"/>
              <a:t>En résumé, PHP </a:t>
            </a:r>
            <a:r>
              <a:rPr lang="en-US" dirty="0" err="1"/>
              <a:t>offre</a:t>
            </a:r>
            <a:r>
              <a:rPr lang="en-US" dirty="0"/>
              <a:t> de </a:t>
            </a:r>
            <a:r>
              <a:rPr lang="en-US" dirty="0" err="1"/>
              <a:t>nombreuse</a:t>
            </a:r>
            <a:r>
              <a:rPr lang="en-US" dirty="0"/>
              <a:t> </a:t>
            </a:r>
            <a:r>
              <a:rPr lang="en-US" dirty="0" err="1"/>
              <a:t>afin</a:t>
            </a:r>
            <a:r>
              <a:rPr lang="en-US" dirty="0"/>
              <a:t> de </a:t>
            </a:r>
            <a:r>
              <a:rPr lang="en-US" dirty="0" err="1"/>
              <a:t>fonctions</a:t>
            </a:r>
            <a:r>
              <a:rPr lang="en-US" dirty="0"/>
              <a:t> dans </a:t>
            </a:r>
            <a:r>
              <a:rPr lang="en-US" dirty="0" err="1"/>
              <a:t>sa</a:t>
            </a:r>
            <a:r>
              <a:rPr lang="en-US" dirty="0"/>
              <a:t> </a:t>
            </a:r>
            <a:r>
              <a:rPr lang="en-US" dirty="0" err="1"/>
              <a:t>librairie</a:t>
            </a:r>
            <a:r>
              <a:rPr lang="en-US" dirty="0"/>
              <a:t> standard pour les </a:t>
            </a:r>
            <a:r>
              <a:rPr lang="en-US" dirty="0" err="1"/>
              <a:t>rôles</a:t>
            </a:r>
            <a:r>
              <a:rPr lang="en-US" dirty="0"/>
              <a:t> </a:t>
            </a:r>
            <a:r>
              <a:rPr lang="en-US" dirty="0" err="1"/>
              <a:t>suivants</a:t>
            </a:r>
            <a:r>
              <a:rPr lang="en-US" dirty="0"/>
              <a:t>:</a:t>
            </a:r>
          </a:p>
          <a:p>
            <a:pPr lvl="1"/>
            <a:r>
              <a:rPr lang="en-US" dirty="0"/>
              <a:t>Le </a:t>
            </a:r>
            <a:r>
              <a:rPr lang="en-US" dirty="0" err="1"/>
              <a:t>traitement</a:t>
            </a:r>
            <a:r>
              <a:rPr lang="en-US" dirty="0"/>
              <a:t> des dates</a:t>
            </a:r>
          </a:p>
          <a:p>
            <a:pPr lvl="1"/>
            <a:r>
              <a:rPr lang="en-US" dirty="0"/>
              <a:t>Le </a:t>
            </a:r>
            <a:r>
              <a:rPr lang="en-US" dirty="0" err="1"/>
              <a:t>traitement</a:t>
            </a:r>
            <a:r>
              <a:rPr lang="en-US" dirty="0"/>
              <a:t> des </a:t>
            </a:r>
            <a:r>
              <a:rPr lang="en-US" dirty="0" err="1"/>
              <a:t>chaines</a:t>
            </a:r>
            <a:r>
              <a:rPr lang="en-US" dirty="0"/>
              <a:t> de </a:t>
            </a:r>
            <a:r>
              <a:rPr lang="en-US" dirty="0" err="1"/>
              <a:t>caractère</a:t>
            </a:r>
            <a:endParaRPr lang="en-US" dirty="0"/>
          </a:p>
          <a:p>
            <a:pPr lvl="1"/>
            <a:r>
              <a:rPr lang="en-US" dirty="0"/>
              <a:t>Les </a:t>
            </a:r>
            <a:r>
              <a:rPr lang="en-US" dirty="0" err="1"/>
              <a:t>opérations</a:t>
            </a:r>
            <a:r>
              <a:rPr lang="en-US" dirty="0"/>
              <a:t> </a:t>
            </a:r>
            <a:r>
              <a:rPr lang="en-US" dirty="0" err="1"/>
              <a:t>mathématiques</a:t>
            </a:r>
            <a:endParaRPr lang="en-US" dirty="0"/>
          </a:p>
          <a:p>
            <a:pPr lvl="1"/>
            <a:endParaRPr lang="en-US" dirty="0"/>
          </a:p>
          <a:p>
            <a:r>
              <a:rPr lang="en-US" dirty="0"/>
              <a:t>Nous </a:t>
            </a:r>
            <a:r>
              <a:rPr lang="en-US" dirty="0" err="1"/>
              <a:t>utiliserons</a:t>
            </a:r>
            <a:r>
              <a:rPr lang="en-US" dirty="0"/>
              <a:t> </a:t>
            </a:r>
            <a:r>
              <a:rPr lang="en-US" dirty="0" err="1"/>
              <a:t>ces</a:t>
            </a:r>
            <a:r>
              <a:rPr lang="en-US" dirty="0"/>
              <a:t> </a:t>
            </a:r>
            <a:r>
              <a:rPr lang="en-US" dirty="0" err="1"/>
              <a:t>éléments</a:t>
            </a:r>
            <a:r>
              <a:rPr lang="en-US" dirty="0"/>
              <a:t> tout au long de la session dans le cadre des applications que nous </a:t>
            </a:r>
            <a:r>
              <a:rPr lang="en-US" dirty="0" err="1"/>
              <a:t>développerons</a:t>
            </a:r>
            <a:r>
              <a:rPr lang="en-US" dirty="0"/>
              <a:t>.</a:t>
            </a:r>
            <a:endParaRPr lang="en-CA" dirty="0"/>
          </a:p>
        </p:txBody>
      </p:sp>
    </p:spTree>
    <p:extLst>
      <p:ext uri="{BB962C8B-B14F-4D97-AF65-F5344CB8AC3E}">
        <p14:creationId xmlns:p14="http://schemas.microsoft.com/office/powerpoint/2010/main" val="116824628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292510-CF04-4979-B789-F441D7A8C685}"/>
              </a:ext>
            </a:extLst>
          </p:cNvPr>
          <p:cNvSpPr>
            <a:spLocks noGrp="1"/>
          </p:cNvSpPr>
          <p:nvPr>
            <p:ph type="title"/>
            <p:custDataLst>
              <p:tags r:id="rId1"/>
            </p:custDataLst>
          </p:nvPr>
        </p:nvSpPr>
        <p:spPr>
          <a:xfrm>
            <a:off x="699377" y="2728735"/>
            <a:ext cx="9404723" cy="1400530"/>
          </a:xfrm>
        </p:spPr>
        <p:txBody>
          <a:bodyPr/>
          <a:lstStyle/>
          <a:p>
            <a:r>
              <a:rPr lang="fr-CA" dirty="0"/>
              <a:t>Prochain cours</a:t>
            </a:r>
          </a:p>
        </p:txBody>
      </p:sp>
    </p:spTree>
    <p:extLst>
      <p:ext uri="{BB962C8B-B14F-4D97-AF65-F5344CB8AC3E}">
        <p14:creationId xmlns:p14="http://schemas.microsoft.com/office/powerpoint/2010/main" val="15605273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1DC58B-D3AA-4F7B-8395-05A5887C567E}"/>
              </a:ext>
            </a:extLst>
          </p:cNvPr>
          <p:cNvSpPr>
            <a:spLocks noGrp="1"/>
          </p:cNvSpPr>
          <p:nvPr>
            <p:ph type="title"/>
            <p:custDataLst>
              <p:tags r:id="rId1"/>
            </p:custDataLst>
          </p:nvPr>
        </p:nvSpPr>
        <p:spPr/>
        <p:txBody>
          <a:bodyPr/>
          <a:lstStyle/>
          <a:p>
            <a:r>
              <a:rPr lang="en-US" dirty="0"/>
              <a:t>Prochain </a:t>
            </a:r>
            <a:r>
              <a:rPr lang="en-US" dirty="0" err="1"/>
              <a:t>cours</a:t>
            </a:r>
            <a:endParaRPr lang="en-CA" dirty="0"/>
          </a:p>
        </p:txBody>
      </p:sp>
      <p:sp>
        <p:nvSpPr>
          <p:cNvPr id="3" name="Content Placeholder 2">
            <a:extLst>
              <a:ext uri="{FF2B5EF4-FFF2-40B4-BE49-F238E27FC236}">
                <a16:creationId xmlns:a16="http://schemas.microsoft.com/office/drawing/2014/main" id="{A1EBB117-00E3-45F0-8A69-619E6D4EA138}"/>
              </a:ext>
            </a:extLst>
          </p:cNvPr>
          <p:cNvSpPr>
            <a:spLocks noGrp="1"/>
          </p:cNvSpPr>
          <p:nvPr>
            <p:ph idx="1"/>
            <p:custDataLst>
              <p:tags r:id="rId2"/>
            </p:custDataLst>
          </p:nvPr>
        </p:nvSpPr>
        <p:spPr/>
        <p:txBody>
          <a:bodyPr/>
          <a:lstStyle/>
          <a:p>
            <a:r>
              <a:rPr lang="en-US" dirty="0"/>
              <a:t>Au prochain </a:t>
            </a:r>
            <a:r>
              <a:rPr lang="en-US" dirty="0" err="1"/>
              <a:t>cours</a:t>
            </a:r>
            <a:r>
              <a:rPr lang="en-US" dirty="0"/>
              <a:t>, nous </a:t>
            </a:r>
            <a:r>
              <a:rPr lang="en-US" dirty="0" err="1"/>
              <a:t>verrons</a:t>
            </a:r>
            <a:r>
              <a:rPr lang="en-US" dirty="0"/>
              <a:t> comment appliquer les concepts </a:t>
            </a:r>
            <a:r>
              <a:rPr lang="en-US" dirty="0" err="1"/>
              <a:t>orientés</a:t>
            </a:r>
            <a:r>
              <a:rPr lang="en-US" dirty="0"/>
              <a:t> </a:t>
            </a:r>
            <a:r>
              <a:rPr lang="en-US" dirty="0" err="1"/>
              <a:t>objet</a:t>
            </a:r>
            <a:r>
              <a:rPr lang="en-US" dirty="0"/>
              <a:t> </a:t>
            </a:r>
            <a:r>
              <a:rPr lang="en-US" dirty="0" err="1"/>
              <a:t>en</a:t>
            </a:r>
            <a:r>
              <a:rPr lang="en-US" dirty="0"/>
              <a:t> PHP</a:t>
            </a:r>
          </a:p>
          <a:p>
            <a:endParaRPr lang="en-US" dirty="0"/>
          </a:p>
        </p:txBody>
      </p:sp>
    </p:spTree>
    <p:extLst>
      <p:ext uri="{BB962C8B-B14F-4D97-AF65-F5344CB8AC3E}">
        <p14:creationId xmlns:p14="http://schemas.microsoft.com/office/powerpoint/2010/main" val="340136391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292510-CF04-4979-B789-F441D7A8C685}"/>
              </a:ext>
            </a:extLst>
          </p:cNvPr>
          <p:cNvSpPr>
            <a:spLocks noGrp="1"/>
          </p:cNvSpPr>
          <p:nvPr>
            <p:ph type="title"/>
            <p:custDataLst>
              <p:tags r:id="rId1"/>
            </p:custDataLst>
          </p:nvPr>
        </p:nvSpPr>
        <p:spPr>
          <a:xfrm>
            <a:off x="699377" y="2728735"/>
            <a:ext cx="9404723" cy="1400530"/>
          </a:xfrm>
        </p:spPr>
        <p:txBody>
          <a:bodyPr/>
          <a:lstStyle/>
          <a:p>
            <a:r>
              <a:rPr lang="fr-CA" dirty="0"/>
              <a:t>Questions?</a:t>
            </a:r>
          </a:p>
        </p:txBody>
      </p:sp>
    </p:spTree>
    <p:extLst>
      <p:ext uri="{BB962C8B-B14F-4D97-AF65-F5344CB8AC3E}">
        <p14:creationId xmlns:p14="http://schemas.microsoft.com/office/powerpoint/2010/main" val="71622671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D8E3CD-DE0B-4ED9-B52A-8ED9D9B8F58E}"/>
              </a:ext>
            </a:extLst>
          </p:cNvPr>
          <p:cNvSpPr>
            <a:spLocks noGrp="1"/>
          </p:cNvSpPr>
          <p:nvPr>
            <p:ph type="title"/>
            <p:custDataLst>
              <p:tags r:id="rId1"/>
            </p:custDataLst>
          </p:nvPr>
        </p:nvSpPr>
        <p:spPr/>
        <p:txBody>
          <a:bodyPr/>
          <a:lstStyle/>
          <a:p>
            <a:r>
              <a:rPr lang="en-US" dirty="0"/>
              <a:t>References</a:t>
            </a:r>
            <a:endParaRPr lang="en-CA" dirty="0"/>
          </a:p>
        </p:txBody>
      </p:sp>
      <p:sp>
        <p:nvSpPr>
          <p:cNvPr id="3" name="Content Placeholder 2">
            <a:extLst>
              <a:ext uri="{FF2B5EF4-FFF2-40B4-BE49-F238E27FC236}">
                <a16:creationId xmlns:a16="http://schemas.microsoft.com/office/drawing/2014/main" id="{CC44D6B8-E0D9-4C86-A2FD-61F4E673B17D}"/>
              </a:ext>
            </a:extLst>
          </p:cNvPr>
          <p:cNvSpPr>
            <a:spLocks noGrp="1"/>
          </p:cNvSpPr>
          <p:nvPr>
            <p:ph idx="1"/>
            <p:custDataLst>
              <p:tags r:id="rId2"/>
            </p:custDataLst>
          </p:nvPr>
        </p:nvSpPr>
        <p:spPr/>
        <p:txBody>
          <a:bodyPr/>
          <a:lstStyle/>
          <a:p>
            <a:r>
              <a:rPr lang="en-CA" dirty="0">
                <a:hlinkClick r:id="rId4"/>
              </a:rPr>
              <a:t>http://php.net/manual/en/timezones.america.php</a:t>
            </a:r>
            <a:endParaRPr lang="en-CA" dirty="0"/>
          </a:p>
          <a:p>
            <a:r>
              <a:rPr lang="en-CA" dirty="0">
                <a:hlinkClick r:id="rId5"/>
              </a:rPr>
              <a:t>https://www.w3schools.com/php/php_filter.asp</a:t>
            </a:r>
            <a:endParaRPr lang="en-CA" dirty="0"/>
          </a:p>
          <a:p>
            <a:r>
              <a:rPr lang="en-CA" dirty="0">
                <a:hlinkClick r:id="rId6"/>
              </a:rPr>
              <a:t>https://www.php.net/manual/en/filter.filters.validate.php</a:t>
            </a:r>
            <a:endParaRPr lang="en-CA" dirty="0"/>
          </a:p>
          <a:p>
            <a:endParaRPr lang="en-CA" dirty="0"/>
          </a:p>
          <a:p>
            <a:endParaRPr lang="en-CA" dirty="0"/>
          </a:p>
        </p:txBody>
      </p:sp>
    </p:spTree>
    <p:extLst>
      <p:ext uri="{BB962C8B-B14F-4D97-AF65-F5344CB8AC3E}">
        <p14:creationId xmlns:p14="http://schemas.microsoft.com/office/powerpoint/2010/main" val="37459935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AFF664-A83F-41AA-BA76-A501A0251E0E}"/>
              </a:ext>
            </a:extLst>
          </p:cNvPr>
          <p:cNvSpPr>
            <a:spLocks noGrp="1"/>
          </p:cNvSpPr>
          <p:nvPr>
            <p:ph type="title"/>
            <p:custDataLst>
              <p:tags r:id="rId1"/>
            </p:custDataLst>
          </p:nvPr>
        </p:nvSpPr>
        <p:spPr/>
        <p:txBody>
          <a:bodyPr/>
          <a:lstStyle/>
          <a:p>
            <a:r>
              <a:rPr lang="fr-CA" dirty="0"/>
              <a:t>Les dates</a:t>
            </a:r>
          </a:p>
        </p:txBody>
      </p:sp>
      <p:sp>
        <p:nvSpPr>
          <p:cNvPr id="3" name="Content Placeholder 2">
            <a:extLst>
              <a:ext uri="{FF2B5EF4-FFF2-40B4-BE49-F238E27FC236}">
                <a16:creationId xmlns:a16="http://schemas.microsoft.com/office/drawing/2014/main" id="{F82B3964-F58E-4211-9A97-D84E5759D64A}"/>
              </a:ext>
            </a:extLst>
          </p:cNvPr>
          <p:cNvSpPr>
            <a:spLocks noGrp="1"/>
          </p:cNvSpPr>
          <p:nvPr>
            <p:ph idx="1"/>
            <p:custDataLst>
              <p:tags r:id="rId2"/>
            </p:custDataLst>
          </p:nvPr>
        </p:nvSpPr>
        <p:spPr/>
        <p:txBody>
          <a:bodyPr>
            <a:normAutofit/>
          </a:bodyPr>
          <a:lstStyle/>
          <a:p>
            <a:r>
              <a:rPr lang="en-US" dirty="0"/>
              <a:t>La </a:t>
            </a:r>
            <a:r>
              <a:rPr lang="en-US" dirty="0" err="1"/>
              <a:t>fonction</a:t>
            </a:r>
            <a:r>
              <a:rPr lang="en-US" dirty="0"/>
              <a:t> date() </a:t>
            </a:r>
            <a:r>
              <a:rPr lang="en-US" dirty="0" err="1"/>
              <a:t>permet</a:t>
            </a:r>
            <a:r>
              <a:rPr lang="en-US" dirty="0"/>
              <a:t> </a:t>
            </a:r>
            <a:r>
              <a:rPr lang="en-US" dirty="0" err="1"/>
              <a:t>d’obtenir</a:t>
            </a:r>
            <a:r>
              <a:rPr lang="en-US" dirty="0"/>
              <a:t> la date et </a:t>
            </a:r>
            <a:r>
              <a:rPr lang="en-US" dirty="0" err="1"/>
              <a:t>l’heure</a:t>
            </a:r>
            <a:r>
              <a:rPr lang="en-US" dirty="0"/>
              <a:t> </a:t>
            </a:r>
            <a:r>
              <a:rPr lang="en-US" dirty="0" err="1"/>
              <a:t>actuelle</a:t>
            </a:r>
            <a:r>
              <a:rPr lang="en-US" dirty="0"/>
              <a:t> dans un certain format </a:t>
            </a:r>
            <a:r>
              <a:rPr lang="en-US" dirty="0" err="1"/>
              <a:t>défini</a:t>
            </a:r>
            <a:r>
              <a:rPr lang="en-US" dirty="0"/>
              <a:t> </a:t>
            </a:r>
            <a:r>
              <a:rPr lang="en-US" dirty="0" err="1"/>
              <a:t>en</a:t>
            </a:r>
            <a:r>
              <a:rPr lang="en-US" dirty="0"/>
              <a:t> </a:t>
            </a:r>
            <a:r>
              <a:rPr lang="en-US" err="1"/>
              <a:t>paramètre</a:t>
            </a:r>
            <a:r>
              <a:rPr lang="en-US"/>
              <a:t>.</a:t>
            </a:r>
          </a:p>
          <a:p>
            <a:endParaRPr lang="en-US"/>
          </a:p>
          <a:p>
            <a:r>
              <a:rPr lang="en-US"/>
              <a:t>Pour le cours, nous utiliserons presque exclusivement le format suivant:</a:t>
            </a:r>
          </a:p>
          <a:p>
            <a:pPr marL="457200" lvl="1" indent="0">
              <a:buNone/>
            </a:pPr>
            <a:r>
              <a:rPr lang="en-US"/>
              <a:t>YYYY-MM-JJ HH:MM:SS</a:t>
            </a:r>
            <a:endParaRPr lang="en-US" dirty="0"/>
          </a:p>
          <a:p>
            <a:endParaRPr lang="en-US" dirty="0"/>
          </a:p>
          <a:p>
            <a:r>
              <a:rPr lang="en-US"/>
              <a:t>La raison est qu’il s’agit du format demande par le type de données “datetime” de MariaDB ainsi que le format standard utilise dans les fichiers de journalisation.</a:t>
            </a:r>
            <a:endParaRPr lang="en-US" dirty="0"/>
          </a:p>
        </p:txBody>
      </p:sp>
    </p:spTree>
    <p:extLst>
      <p:ext uri="{BB962C8B-B14F-4D97-AF65-F5344CB8AC3E}">
        <p14:creationId xmlns:p14="http://schemas.microsoft.com/office/powerpoint/2010/main" val="3893132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3136DB-DEE0-4BF6-9E96-5629854B307B}"/>
              </a:ext>
            </a:extLst>
          </p:cNvPr>
          <p:cNvSpPr>
            <a:spLocks noGrp="1"/>
          </p:cNvSpPr>
          <p:nvPr>
            <p:ph type="title"/>
            <p:custDataLst>
              <p:tags r:id="rId1"/>
            </p:custDataLst>
          </p:nvPr>
        </p:nvSpPr>
        <p:spPr/>
        <p:txBody>
          <a:bodyPr/>
          <a:lstStyle/>
          <a:p>
            <a:r>
              <a:rPr lang="en-US"/>
              <a:t>Les dates</a:t>
            </a:r>
            <a:endParaRPr lang="en-CA"/>
          </a:p>
        </p:txBody>
      </p:sp>
      <p:sp>
        <p:nvSpPr>
          <p:cNvPr id="3" name="Content Placeholder 2">
            <a:extLst>
              <a:ext uri="{FF2B5EF4-FFF2-40B4-BE49-F238E27FC236}">
                <a16:creationId xmlns:a16="http://schemas.microsoft.com/office/drawing/2014/main" id="{1AED1AE1-97E5-40BC-ACCA-F8D08EC8FE29}"/>
              </a:ext>
            </a:extLst>
          </p:cNvPr>
          <p:cNvSpPr>
            <a:spLocks noGrp="1"/>
          </p:cNvSpPr>
          <p:nvPr>
            <p:ph idx="1"/>
            <p:custDataLst>
              <p:tags r:id="rId2"/>
            </p:custDataLst>
          </p:nvPr>
        </p:nvSpPr>
        <p:spPr/>
        <p:txBody>
          <a:bodyPr/>
          <a:lstStyle/>
          <a:p>
            <a:r>
              <a:rPr lang="en-US"/>
              <a:t>Pour obtenir la date et l’heure dans votre code PHP, faite l’appel à la fonction date() ainsi:</a:t>
            </a:r>
          </a:p>
          <a:p>
            <a:pPr marL="0" indent="0">
              <a:buNone/>
            </a:pPr>
            <a:r>
              <a:rPr lang="en-US"/>
              <a:t>	</a:t>
            </a:r>
            <a:r>
              <a:rPr lang="es-ES"/>
              <a:t>echo date("Y-m-d H:i:s");</a:t>
            </a:r>
          </a:p>
          <a:p>
            <a:pPr marL="0" indent="0">
              <a:buNone/>
            </a:pPr>
            <a:endParaRPr lang="es-ES"/>
          </a:p>
          <a:p>
            <a:pPr marL="0" indent="0">
              <a:buNone/>
            </a:pPr>
            <a:endParaRPr lang="es-ES"/>
          </a:p>
          <a:p>
            <a:pPr marL="0" indent="0">
              <a:buNone/>
            </a:pPr>
            <a:endParaRPr lang="es-ES"/>
          </a:p>
          <a:p>
            <a:pPr marL="0" indent="0">
              <a:buNone/>
            </a:pPr>
            <a:endParaRPr lang="es-ES"/>
          </a:p>
          <a:p>
            <a:pPr marL="0" indent="0">
              <a:buNone/>
            </a:pPr>
            <a:endParaRPr lang="es-ES"/>
          </a:p>
          <a:p>
            <a:r>
              <a:rPr lang="es-ES"/>
              <a:t>Nous aurons plusieurs l’occasion de l’utiliser au cours de la session.</a:t>
            </a:r>
            <a:endParaRPr lang="en-CA"/>
          </a:p>
        </p:txBody>
      </p:sp>
      <p:pic>
        <p:nvPicPr>
          <p:cNvPr id="5" name="Picture 4" descr="A picture containing text&#10;&#10;Description automatically generated">
            <a:extLst>
              <a:ext uri="{FF2B5EF4-FFF2-40B4-BE49-F238E27FC236}">
                <a16:creationId xmlns:a16="http://schemas.microsoft.com/office/drawing/2014/main" id="{3B3E84D3-21F5-456D-B580-D7AEE4CC90F9}"/>
              </a:ext>
            </a:extLst>
          </p:cNvPr>
          <p:cNvPicPr>
            <a:picLocks noChangeAspect="1"/>
          </p:cNvPicPr>
          <p:nvPr>
            <p:custDataLst>
              <p:tags r:id="rId3"/>
            </p:custDataLst>
          </p:nvPr>
        </p:nvPicPr>
        <p:blipFill>
          <a:blip r:embed="rId6"/>
          <a:stretch>
            <a:fillRect/>
          </a:stretch>
        </p:blipFill>
        <p:spPr>
          <a:xfrm>
            <a:off x="1323672" y="3626710"/>
            <a:ext cx="3667637" cy="1047896"/>
          </a:xfrm>
          <a:prstGeom prst="rect">
            <a:avLst/>
          </a:prstGeom>
        </p:spPr>
      </p:pic>
      <p:pic>
        <p:nvPicPr>
          <p:cNvPr id="7" name="Picture 6">
            <a:extLst>
              <a:ext uri="{FF2B5EF4-FFF2-40B4-BE49-F238E27FC236}">
                <a16:creationId xmlns:a16="http://schemas.microsoft.com/office/drawing/2014/main" id="{03431F65-FC47-4FC7-B68C-1BAE42E3C979}"/>
              </a:ext>
            </a:extLst>
          </p:cNvPr>
          <p:cNvPicPr>
            <a:picLocks noChangeAspect="1"/>
          </p:cNvPicPr>
          <p:nvPr>
            <p:custDataLst>
              <p:tags r:id="rId4"/>
            </p:custDataLst>
          </p:nvPr>
        </p:nvPicPr>
        <p:blipFill>
          <a:blip r:embed="rId7"/>
          <a:stretch>
            <a:fillRect/>
          </a:stretch>
        </p:blipFill>
        <p:spPr>
          <a:xfrm>
            <a:off x="6096000" y="3626710"/>
            <a:ext cx="1505160" cy="342948"/>
          </a:xfrm>
          <a:prstGeom prst="rect">
            <a:avLst/>
          </a:prstGeom>
        </p:spPr>
      </p:pic>
    </p:spTree>
    <p:extLst>
      <p:ext uri="{BB962C8B-B14F-4D97-AF65-F5344CB8AC3E}">
        <p14:creationId xmlns:p14="http://schemas.microsoft.com/office/powerpoint/2010/main" val="310663153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1"/>
</p:tagLst>
</file>

<file path=ppt/tags/tag100.xml><?xml version="1.0" encoding="utf-8"?>
<p:tagLst xmlns:a="http://schemas.openxmlformats.org/drawingml/2006/main" xmlns:r="http://schemas.openxmlformats.org/officeDocument/2006/relationships" xmlns:p="http://schemas.openxmlformats.org/presentationml/2006/main">
  <p:tag name="NUM" val="3"/>
</p:tagLst>
</file>

<file path=ppt/tags/tag101.xml><?xml version="1.0" encoding="utf-8"?>
<p:tagLst xmlns:a="http://schemas.openxmlformats.org/drawingml/2006/main" xmlns:r="http://schemas.openxmlformats.org/officeDocument/2006/relationships" xmlns:p="http://schemas.openxmlformats.org/presentationml/2006/main">
  <p:tag name="NUM" val="1"/>
</p:tagLst>
</file>

<file path=ppt/tags/tag102.xml><?xml version="1.0" encoding="utf-8"?>
<p:tagLst xmlns:a="http://schemas.openxmlformats.org/drawingml/2006/main" xmlns:r="http://schemas.openxmlformats.org/officeDocument/2006/relationships" xmlns:p="http://schemas.openxmlformats.org/presentationml/2006/main">
  <p:tag name="NUM" val="2"/>
</p:tagLst>
</file>

<file path=ppt/tags/tag103.xml><?xml version="1.0" encoding="utf-8"?>
<p:tagLst xmlns:a="http://schemas.openxmlformats.org/drawingml/2006/main" xmlns:r="http://schemas.openxmlformats.org/officeDocument/2006/relationships" xmlns:p="http://schemas.openxmlformats.org/presentationml/2006/main">
  <p:tag name="NUM" val="1"/>
</p:tagLst>
</file>

<file path=ppt/tags/tag104.xml><?xml version="1.0" encoding="utf-8"?>
<p:tagLst xmlns:a="http://schemas.openxmlformats.org/drawingml/2006/main" xmlns:r="http://schemas.openxmlformats.org/officeDocument/2006/relationships" xmlns:p="http://schemas.openxmlformats.org/presentationml/2006/main">
  <p:tag name="NUM" val="1"/>
</p:tagLst>
</file>

<file path=ppt/tags/tag105.xml><?xml version="1.0" encoding="utf-8"?>
<p:tagLst xmlns:a="http://schemas.openxmlformats.org/drawingml/2006/main" xmlns:r="http://schemas.openxmlformats.org/officeDocument/2006/relationships" xmlns:p="http://schemas.openxmlformats.org/presentationml/2006/main">
  <p:tag name="NUM" val="2"/>
</p:tagLst>
</file>

<file path=ppt/tags/tag106.xml><?xml version="1.0" encoding="utf-8"?>
<p:tagLst xmlns:a="http://schemas.openxmlformats.org/drawingml/2006/main" xmlns:r="http://schemas.openxmlformats.org/officeDocument/2006/relationships" xmlns:p="http://schemas.openxmlformats.org/presentationml/2006/main">
  <p:tag name="NUM" val="1"/>
</p:tagLst>
</file>

<file path=ppt/tags/tag107.xml><?xml version="1.0" encoding="utf-8"?>
<p:tagLst xmlns:a="http://schemas.openxmlformats.org/drawingml/2006/main" xmlns:r="http://schemas.openxmlformats.org/officeDocument/2006/relationships" xmlns:p="http://schemas.openxmlformats.org/presentationml/2006/main">
  <p:tag name="NUM" val="2"/>
</p:tagLst>
</file>

<file path=ppt/tags/tag108.xml><?xml version="1.0" encoding="utf-8"?>
<p:tagLst xmlns:a="http://schemas.openxmlformats.org/drawingml/2006/main" xmlns:r="http://schemas.openxmlformats.org/officeDocument/2006/relationships" xmlns:p="http://schemas.openxmlformats.org/presentationml/2006/main">
  <p:tag name="NUM" val="1"/>
</p:tagLst>
</file>

<file path=ppt/tags/tag109.xml><?xml version="1.0" encoding="utf-8"?>
<p:tagLst xmlns:a="http://schemas.openxmlformats.org/drawingml/2006/main" xmlns:r="http://schemas.openxmlformats.org/officeDocument/2006/relationships" xmlns:p="http://schemas.openxmlformats.org/presentationml/2006/main">
  <p:tag name="NUM" val="2"/>
</p:tagLst>
</file>

<file path=ppt/tags/tag11.xml><?xml version="1.0" encoding="utf-8"?>
<p:tagLst xmlns:a="http://schemas.openxmlformats.org/drawingml/2006/main" xmlns:r="http://schemas.openxmlformats.org/officeDocument/2006/relationships" xmlns:p="http://schemas.openxmlformats.org/presentationml/2006/main">
  <p:tag name="NUM" val="2"/>
</p:tagLst>
</file>

<file path=ppt/tags/tag110.xml><?xml version="1.0" encoding="utf-8"?>
<p:tagLst xmlns:a="http://schemas.openxmlformats.org/drawingml/2006/main" xmlns:r="http://schemas.openxmlformats.org/officeDocument/2006/relationships" xmlns:p="http://schemas.openxmlformats.org/presentationml/2006/main">
  <p:tag name="NUM" val="3"/>
</p:tagLst>
</file>

<file path=ppt/tags/tag111.xml><?xml version="1.0" encoding="utf-8"?>
<p:tagLst xmlns:a="http://schemas.openxmlformats.org/drawingml/2006/main" xmlns:r="http://schemas.openxmlformats.org/officeDocument/2006/relationships" xmlns:p="http://schemas.openxmlformats.org/presentationml/2006/main">
  <p:tag name="NUM" val="1"/>
</p:tagLst>
</file>

<file path=ppt/tags/tag112.xml><?xml version="1.0" encoding="utf-8"?>
<p:tagLst xmlns:a="http://schemas.openxmlformats.org/drawingml/2006/main" xmlns:r="http://schemas.openxmlformats.org/officeDocument/2006/relationships" xmlns:p="http://schemas.openxmlformats.org/presentationml/2006/main">
  <p:tag name="NUM" val="2"/>
</p:tagLst>
</file>

<file path=ppt/tags/tag113.xml><?xml version="1.0" encoding="utf-8"?>
<p:tagLst xmlns:a="http://schemas.openxmlformats.org/drawingml/2006/main" xmlns:r="http://schemas.openxmlformats.org/officeDocument/2006/relationships" xmlns:p="http://schemas.openxmlformats.org/presentationml/2006/main">
  <p:tag name="NUM" val="3"/>
</p:tagLst>
</file>

<file path=ppt/tags/tag114.xml><?xml version="1.0" encoding="utf-8"?>
<p:tagLst xmlns:a="http://schemas.openxmlformats.org/drawingml/2006/main" xmlns:r="http://schemas.openxmlformats.org/officeDocument/2006/relationships" xmlns:p="http://schemas.openxmlformats.org/presentationml/2006/main">
  <p:tag name="NUM" val="1"/>
</p:tagLst>
</file>

<file path=ppt/tags/tag115.xml><?xml version="1.0" encoding="utf-8"?>
<p:tagLst xmlns:a="http://schemas.openxmlformats.org/drawingml/2006/main" xmlns:r="http://schemas.openxmlformats.org/officeDocument/2006/relationships" xmlns:p="http://schemas.openxmlformats.org/presentationml/2006/main">
  <p:tag name="NUM" val="2"/>
</p:tagLst>
</file>

<file path=ppt/tags/tag116.xml><?xml version="1.0" encoding="utf-8"?>
<p:tagLst xmlns:a="http://schemas.openxmlformats.org/drawingml/2006/main" xmlns:r="http://schemas.openxmlformats.org/officeDocument/2006/relationships" xmlns:p="http://schemas.openxmlformats.org/presentationml/2006/main">
  <p:tag name="NUM" val="1"/>
</p:tagLst>
</file>

<file path=ppt/tags/tag117.xml><?xml version="1.0" encoding="utf-8"?>
<p:tagLst xmlns:a="http://schemas.openxmlformats.org/drawingml/2006/main" xmlns:r="http://schemas.openxmlformats.org/officeDocument/2006/relationships" xmlns:p="http://schemas.openxmlformats.org/presentationml/2006/main">
  <p:tag name="NUM" val="1"/>
</p:tagLst>
</file>

<file path=ppt/tags/tag118.xml><?xml version="1.0" encoding="utf-8"?>
<p:tagLst xmlns:a="http://schemas.openxmlformats.org/drawingml/2006/main" xmlns:r="http://schemas.openxmlformats.org/officeDocument/2006/relationships" xmlns:p="http://schemas.openxmlformats.org/presentationml/2006/main">
  <p:tag name="NUM" val="2"/>
</p:tagLst>
</file>

<file path=ppt/tags/tag119.xml><?xml version="1.0" encoding="utf-8"?>
<p:tagLst xmlns:a="http://schemas.openxmlformats.org/drawingml/2006/main" xmlns:r="http://schemas.openxmlformats.org/officeDocument/2006/relationships" xmlns:p="http://schemas.openxmlformats.org/presentationml/2006/main">
  <p:tag name="NUM" val="1"/>
</p:tagLst>
</file>

<file path=ppt/tags/tag12.xml><?xml version="1.0" encoding="utf-8"?>
<p:tagLst xmlns:a="http://schemas.openxmlformats.org/drawingml/2006/main" xmlns:r="http://schemas.openxmlformats.org/officeDocument/2006/relationships" xmlns:p="http://schemas.openxmlformats.org/presentationml/2006/main">
  <p:tag name="NUM" val="1"/>
</p:tagLst>
</file>

<file path=ppt/tags/tag120.xml><?xml version="1.0" encoding="utf-8"?>
<p:tagLst xmlns:a="http://schemas.openxmlformats.org/drawingml/2006/main" xmlns:r="http://schemas.openxmlformats.org/officeDocument/2006/relationships" xmlns:p="http://schemas.openxmlformats.org/presentationml/2006/main">
  <p:tag name="NUM" val="2"/>
</p:tagLst>
</file>

<file path=ppt/tags/tag121.xml><?xml version="1.0" encoding="utf-8"?>
<p:tagLst xmlns:a="http://schemas.openxmlformats.org/drawingml/2006/main" xmlns:r="http://schemas.openxmlformats.org/officeDocument/2006/relationships" xmlns:p="http://schemas.openxmlformats.org/presentationml/2006/main">
  <p:tag name="NUM" val="1"/>
</p:tagLst>
</file>

<file path=ppt/tags/tag122.xml><?xml version="1.0" encoding="utf-8"?>
<p:tagLst xmlns:a="http://schemas.openxmlformats.org/drawingml/2006/main" xmlns:r="http://schemas.openxmlformats.org/officeDocument/2006/relationships" xmlns:p="http://schemas.openxmlformats.org/presentationml/2006/main">
  <p:tag name="NUM" val="2"/>
</p:tagLst>
</file>

<file path=ppt/tags/tag123.xml><?xml version="1.0" encoding="utf-8"?>
<p:tagLst xmlns:a="http://schemas.openxmlformats.org/drawingml/2006/main" xmlns:r="http://schemas.openxmlformats.org/officeDocument/2006/relationships" xmlns:p="http://schemas.openxmlformats.org/presentationml/2006/main">
  <p:tag name="NUM" val="1"/>
</p:tagLst>
</file>

<file path=ppt/tags/tag124.xml><?xml version="1.0" encoding="utf-8"?>
<p:tagLst xmlns:a="http://schemas.openxmlformats.org/drawingml/2006/main" xmlns:r="http://schemas.openxmlformats.org/officeDocument/2006/relationships" xmlns:p="http://schemas.openxmlformats.org/presentationml/2006/main">
  <p:tag name="NUM" val="2"/>
</p:tagLst>
</file>

<file path=ppt/tags/tag125.xml><?xml version="1.0" encoding="utf-8"?>
<p:tagLst xmlns:a="http://schemas.openxmlformats.org/drawingml/2006/main" xmlns:r="http://schemas.openxmlformats.org/officeDocument/2006/relationships" xmlns:p="http://schemas.openxmlformats.org/presentationml/2006/main">
  <p:tag name="NUM" val="1"/>
</p:tagLst>
</file>

<file path=ppt/tags/tag126.xml><?xml version="1.0" encoding="utf-8"?>
<p:tagLst xmlns:a="http://schemas.openxmlformats.org/drawingml/2006/main" xmlns:r="http://schemas.openxmlformats.org/officeDocument/2006/relationships" xmlns:p="http://schemas.openxmlformats.org/presentationml/2006/main">
  <p:tag name="NUM" val="2"/>
</p:tagLst>
</file>

<file path=ppt/tags/tag127.xml><?xml version="1.0" encoding="utf-8"?>
<p:tagLst xmlns:a="http://schemas.openxmlformats.org/drawingml/2006/main" xmlns:r="http://schemas.openxmlformats.org/officeDocument/2006/relationships" xmlns:p="http://schemas.openxmlformats.org/presentationml/2006/main">
  <p:tag name="NUM" val="3"/>
</p:tagLst>
</file>

<file path=ppt/tags/tag128.xml><?xml version="1.0" encoding="utf-8"?>
<p:tagLst xmlns:a="http://schemas.openxmlformats.org/drawingml/2006/main" xmlns:r="http://schemas.openxmlformats.org/officeDocument/2006/relationships" xmlns:p="http://schemas.openxmlformats.org/presentationml/2006/main">
  <p:tag name="NUM" val="4"/>
</p:tagLst>
</file>

<file path=ppt/tags/tag129.xml><?xml version="1.0" encoding="utf-8"?>
<p:tagLst xmlns:a="http://schemas.openxmlformats.org/drawingml/2006/main" xmlns:r="http://schemas.openxmlformats.org/officeDocument/2006/relationships" xmlns:p="http://schemas.openxmlformats.org/presentationml/2006/main">
  <p:tag name="NUM" val="1"/>
</p:tagLst>
</file>

<file path=ppt/tags/tag13.xml><?xml version="1.0" encoding="utf-8"?>
<p:tagLst xmlns:a="http://schemas.openxmlformats.org/drawingml/2006/main" xmlns:r="http://schemas.openxmlformats.org/officeDocument/2006/relationships" xmlns:p="http://schemas.openxmlformats.org/presentationml/2006/main">
  <p:tag name="NUM" val="2"/>
</p:tagLst>
</file>

<file path=ppt/tags/tag130.xml><?xml version="1.0" encoding="utf-8"?>
<p:tagLst xmlns:a="http://schemas.openxmlformats.org/drawingml/2006/main" xmlns:r="http://schemas.openxmlformats.org/officeDocument/2006/relationships" xmlns:p="http://schemas.openxmlformats.org/presentationml/2006/main">
  <p:tag name="NUM" val="2"/>
</p:tagLst>
</file>

<file path=ppt/tags/tag131.xml><?xml version="1.0" encoding="utf-8"?>
<p:tagLst xmlns:a="http://schemas.openxmlformats.org/drawingml/2006/main" xmlns:r="http://schemas.openxmlformats.org/officeDocument/2006/relationships" xmlns:p="http://schemas.openxmlformats.org/presentationml/2006/main">
  <p:tag name="NUM" val="3"/>
</p:tagLst>
</file>

<file path=ppt/tags/tag132.xml><?xml version="1.0" encoding="utf-8"?>
<p:tagLst xmlns:a="http://schemas.openxmlformats.org/drawingml/2006/main" xmlns:r="http://schemas.openxmlformats.org/officeDocument/2006/relationships" xmlns:p="http://schemas.openxmlformats.org/presentationml/2006/main">
  <p:tag name="NUM" val="4"/>
</p:tagLst>
</file>

<file path=ppt/tags/tag133.xml><?xml version="1.0" encoding="utf-8"?>
<p:tagLst xmlns:a="http://schemas.openxmlformats.org/drawingml/2006/main" xmlns:r="http://schemas.openxmlformats.org/officeDocument/2006/relationships" xmlns:p="http://schemas.openxmlformats.org/presentationml/2006/main">
  <p:tag name="NUM" val="1"/>
</p:tagLst>
</file>

<file path=ppt/tags/tag134.xml><?xml version="1.0" encoding="utf-8"?>
<p:tagLst xmlns:a="http://schemas.openxmlformats.org/drawingml/2006/main" xmlns:r="http://schemas.openxmlformats.org/officeDocument/2006/relationships" xmlns:p="http://schemas.openxmlformats.org/presentationml/2006/main">
  <p:tag name="NUM" val="2"/>
</p:tagLst>
</file>

<file path=ppt/tags/tag135.xml><?xml version="1.0" encoding="utf-8"?>
<p:tagLst xmlns:a="http://schemas.openxmlformats.org/drawingml/2006/main" xmlns:r="http://schemas.openxmlformats.org/officeDocument/2006/relationships" xmlns:p="http://schemas.openxmlformats.org/presentationml/2006/main">
  <p:tag name="NUM" val="1"/>
</p:tagLst>
</file>

<file path=ppt/tags/tag136.xml><?xml version="1.0" encoding="utf-8"?>
<p:tagLst xmlns:a="http://schemas.openxmlformats.org/drawingml/2006/main" xmlns:r="http://schemas.openxmlformats.org/officeDocument/2006/relationships" xmlns:p="http://schemas.openxmlformats.org/presentationml/2006/main">
  <p:tag name="NUM" val="2"/>
</p:tagLst>
</file>

<file path=ppt/tags/tag137.xml><?xml version="1.0" encoding="utf-8"?>
<p:tagLst xmlns:a="http://schemas.openxmlformats.org/drawingml/2006/main" xmlns:r="http://schemas.openxmlformats.org/officeDocument/2006/relationships" xmlns:p="http://schemas.openxmlformats.org/presentationml/2006/main">
  <p:tag name="NUM" val="3"/>
</p:tagLst>
</file>

<file path=ppt/tags/tag138.xml><?xml version="1.0" encoding="utf-8"?>
<p:tagLst xmlns:a="http://schemas.openxmlformats.org/drawingml/2006/main" xmlns:r="http://schemas.openxmlformats.org/officeDocument/2006/relationships" xmlns:p="http://schemas.openxmlformats.org/presentationml/2006/main">
  <p:tag name="NUM" val="4"/>
</p:tagLst>
</file>

<file path=ppt/tags/tag139.xml><?xml version="1.0" encoding="utf-8"?>
<p:tagLst xmlns:a="http://schemas.openxmlformats.org/drawingml/2006/main" xmlns:r="http://schemas.openxmlformats.org/officeDocument/2006/relationships" xmlns:p="http://schemas.openxmlformats.org/presentationml/2006/main">
  <p:tag name="NUM" val="1"/>
</p:tagLst>
</file>

<file path=ppt/tags/tag14.xml><?xml version="1.0" encoding="utf-8"?>
<p:tagLst xmlns:a="http://schemas.openxmlformats.org/drawingml/2006/main" xmlns:r="http://schemas.openxmlformats.org/officeDocument/2006/relationships" xmlns:p="http://schemas.openxmlformats.org/presentationml/2006/main">
  <p:tag name="NUM" val="3"/>
</p:tagLst>
</file>

<file path=ppt/tags/tag140.xml><?xml version="1.0" encoding="utf-8"?>
<p:tagLst xmlns:a="http://schemas.openxmlformats.org/drawingml/2006/main" xmlns:r="http://schemas.openxmlformats.org/officeDocument/2006/relationships" xmlns:p="http://schemas.openxmlformats.org/presentationml/2006/main">
  <p:tag name="NUM" val="2"/>
</p:tagLst>
</file>

<file path=ppt/tags/tag141.xml><?xml version="1.0" encoding="utf-8"?>
<p:tagLst xmlns:a="http://schemas.openxmlformats.org/drawingml/2006/main" xmlns:r="http://schemas.openxmlformats.org/officeDocument/2006/relationships" xmlns:p="http://schemas.openxmlformats.org/presentationml/2006/main">
  <p:tag name="NUM" val="1"/>
</p:tagLst>
</file>

<file path=ppt/tags/tag142.xml><?xml version="1.0" encoding="utf-8"?>
<p:tagLst xmlns:a="http://schemas.openxmlformats.org/drawingml/2006/main" xmlns:r="http://schemas.openxmlformats.org/officeDocument/2006/relationships" xmlns:p="http://schemas.openxmlformats.org/presentationml/2006/main">
  <p:tag name="NUM" val="2"/>
</p:tagLst>
</file>

<file path=ppt/tags/tag143.xml><?xml version="1.0" encoding="utf-8"?>
<p:tagLst xmlns:a="http://schemas.openxmlformats.org/drawingml/2006/main" xmlns:r="http://schemas.openxmlformats.org/officeDocument/2006/relationships" xmlns:p="http://schemas.openxmlformats.org/presentationml/2006/main">
  <p:tag name="NUM" val="3"/>
</p:tagLst>
</file>

<file path=ppt/tags/tag144.xml><?xml version="1.0" encoding="utf-8"?>
<p:tagLst xmlns:a="http://schemas.openxmlformats.org/drawingml/2006/main" xmlns:r="http://schemas.openxmlformats.org/officeDocument/2006/relationships" xmlns:p="http://schemas.openxmlformats.org/presentationml/2006/main">
  <p:tag name="NUM" val="4"/>
</p:tagLst>
</file>

<file path=ppt/tags/tag145.xml><?xml version="1.0" encoding="utf-8"?>
<p:tagLst xmlns:a="http://schemas.openxmlformats.org/drawingml/2006/main" xmlns:r="http://schemas.openxmlformats.org/officeDocument/2006/relationships" xmlns:p="http://schemas.openxmlformats.org/presentationml/2006/main">
  <p:tag name="NUM" val="1"/>
</p:tagLst>
</file>

<file path=ppt/tags/tag146.xml><?xml version="1.0" encoding="utf-8"?>
<p:tagLst xmlns:a="http://schemas.openxmlformats.org/drawingml/2006/main" xmlns:r="http://schemas.openxmlformats.org/officeDocument/2006/relationships" xmlns:p="http://schemas.openxmlformats.org/presentationml/2006/main">
  <p:tag name="NUM" val="2"/>
</p:tagLst>
</file>

<file path=ppt/tags/tag147.xml><?xml version="1.0" encoding="utf-8"?>
<p:tagLst xmlns:a="http://schemas.openxmlformats.org/drawingml/2006/main" xmlns:r="http://schemas.openxmlformats.org/officeDocument/2006/relationships" xmlns:p="http://schemas.openxmlformats.org/presentationml/2006/main">
  <p:tag name="NUM" val="1"/>
</p:tagLst>
</file>

<file path=ppt/tags/tag148.xml><?xml version="1.0" encoding="utf-8"?>
<p:tagLst xmlns:a="http://schemas.openxmlformats.org/drawingml/2006/main" xmlns:r="http://schemas.openxmlformats.org/officeDocument/2006/relationships" xmlns:p="http://schemas.openxmlformats.org/presentationml/2006/main">
  <p:tag name="NUM" val="2"/>
</p:tagLst>
</file>

<file path=ppt/tags/tag149.xml><?xml version="1.0" encoding="utf-8"?>
<p:tagLst xmlns:a="http://schemas.openxmlformats.org/drawingml/2006/main" xmlns:r="http://schemas.openxmlformats.org/officeDocument/2006/relationships" xmlns:p="http://schemas.openxmlformats.org/presentationml/2006/main">
  <p:tag name="NUM" val="3"/>
</p:tagLst>
</file>

<file path=ppt/tags/tag15.xml><?xml version="1.0" encoding="utf-8"?>
<p:tagLst xmlns:a="http://schemas.openxmlformats.org/drawingml/2006/main" xmlns:r="http://schemas.openxmlformats.org/officeDocument/2006/relationships" xmlns:p="http://schemas.openxmlformats.org/presentationml/2006/main">
  <p:tag name="NUM" val="4"/>
</p:tagLst>
</file>

<file path=ppt/tags/tag150.xml><?xml version="1.0" encoding="utf-8"?>
<p:tagLst xmlns:a="http://schemas.openxmlformats.org/drawingml/2006/main" xmlns:r="http://schemas.openxmlformats.org/officeDocument/2006/relationships" xmlns:p="http://schemas.openxmlformats.org/presentationml/2006/main">
  <p:tag name="NUM" val="4"/>
</p:tagLst>
</file>

<file path=ppt/tags/tag151.xml><?xml version="1.0" encoding="utf-8"?>
<p:tagLst xmlns:a="http://schemas.openxmlformats.org/drawingml/2006/main" xmlns:r="http://schemas.openxmlformats.org/officeDocument/2006/relationships" xmlns:p="http://schemas.openxmlformats.org/presentationml/2006/main">
  <p:tag name="NUM" val="1"/>
</p:tagLst>
</file>

<file path=ppt/tags/tag152.xml><?xml version="1.0" encoding="utf-8"?>
<p:tagLst xmlns:a="http://schemas.openxmlformats.org/drawingml/2006/main" xmlns:r="http://schemas.openxmlformats.org/officeDocument/2006/relationships" xmlns:p="http://schemas.openxmlformats.org/presentationml/2006/main">
  <p:tag name="NUM" val="2"/>
</p:tagLst>
</file>

<file path=ppt/tags/tag153.xml><?xml version="1.0" encoding="utf-8"?>
<p:tagLst xmlns:a="http://schemas.openxmlformats.org/drawingml/2006/main" xmlns:r="http://schemas.openxmlformats.org/officeDocument/2006/relationships" xmlns:p="http://schemas.openxmlformats.org/presentationml/2006/main">
  <p:tag name="NUM" val="1"/>
</p:tagLst>
</file>

<file path=ppt/tags/tag154.xml><?xml version="1.0" encoding="utf-8"?>
<p:tagLst xmlns:a="http://schemas.openxmlformats.org/drawingml/2006/main" xmlns:r="http://schemas.openxmlformats.org/officeDocument/2006/relationships" xmlns:p="http://schemas.openxmlformats.org/presentationml/2006/main">
  <p:tag name="NUM" val="2"/>
</p:tagLst>
</file>

<file path=ppt/tags/tag155.xml><?xml version="1.0" encoding="utf-8"?>
<p:tagLst xmlns:a="http://schemas.openxmlformats.org/drawingml/2006/main" xmlns:r="http://schemas.openxmlformats.org/officeDocument/2006/relationships" xmlns:p="http://schemas.openxmlformats.org/presentationml/2006/main">
  <p:tag name="NUM" val="3"/>
</p:tagLst>
</file>

<file path=ppt/tags/tag156.xml><?xml version="1.0" encoding="utf-8"?>
<p:tagLst xmlns:a="http://schemas.openxmlformats.org/drawingml/2006/main" xmlns:r="http://schemas.openxmlformats.org/officeDocument/2006/relationships" xmlns:p="http://schemas.openxmlformats.org/presentationml/2006/main">
  <p:tag name="NUM" val="4"/>
</p:tagLst>
</file>

<file path=ppt/tags/tag157.xml><?xml version="1.0" encoding="utf-8"?>
<p:tagLst xmlns:a="http://schemas.openxmlformats.org/drawingml/2006/main" xmlns:r="http://schemas.openxmlformats.org/officeDocument/2006/relationships" xmlns:p="http://schemas.openxmlformats.org/presentationml/2006/main">
  <p:tag name="NUM" val="1"/>
</p:tagLst>
</file>

<file path=ppt/tags/tag158.xml><?xml version="1.0" encoding="utf-8"?>
<p:tagLst xmlns:a="http://schemas.openxmlformats.org/drawingml/2006/main" xmlns:r="http://schemas.openxmlformats.org/officeDocument/2006/relationships" xmlns:p="http://schemas.openxmlformats.org/presentationml/2006/main">
  <p:tag name="NUM" val="2"/>
</p:tagLst>
</file>

<file path=ppt/tags/tag159.xml><?xml version="1.0" encoding="utf-8"?>
<p:tagLst xmlns:a="http://schemas.openxmlformats.org/drawingml/2006/main" xmlns:r="http://schemas.openxmlformats.org/officeDocument/2006/relationships" xmlns:p="http://schemas.openxmlformats.org/presentationml/2006/main">
  <p:tag name="NUM" val="1"/>
</p:tagLst>
</file>

<file path=ppt/tags/tag16.xml><?xml version="1.0" encoding="utf-8"?>
<p:tagLst xmlns:a="http://schemas.openxmlformats.org/drawingml/2006/main" xmlns:r="http://schemas.openxmlformats.org/officeDocument/2006/relationships" xmlns:p="http://schemas.openxmlformats.org/presentationml/2006/main">
  <p:tag name="NUM" val="1"/>
</p:tagLst>
</file>

<file path=ppt/tags/tag160.xml><?xml version="1.0" encoding="utf-8"?>
<p:tagLst xmlns:a="http://schemas.openxmlformats.org/drawingml/2006/main" xmlns:r="http://schemas.openxmlformats.org/officeDocument/2006/relationships" xmlns:p="http://schemas.openxmlformats.org/presentationml/2006/main">
  <p:tag name="NUM" val="2"/>
</p:tagLst>
</file>

<file path=ppt/tags/tag161.xml><?xml version="1.0" encoding="utf-8"?>
<p:tagLst xmlns:a="http://schemas.openxmlformats.org/drawingml/2006/main" xmlns:r="http://schemas.openxmlformats.org/officeDocument/2006/relationships" xmlns:p="http://schemas.openxmlformats.org/presentationml/2006/main">
  <p:tag name="NUM" val="3"/>
</p:tagLst>
</file>

<file path=ppt/tags/tag162.xml><?xml version="1.0" encoding="utf-8"?>
<p:tagLst xmlns:a="http://schemas.openxmlformats.org/drawingml/2006/main" xmlns:r="http://schemas.openxmlformats.org/officeDocument/2006/relationships" xmlns:p="http://schemas.openxmlformats.org/presentationml/2006/main">
  <p:tag name="NUM" val="1"/>
</p:tagLst>
</file>

<file path=ppt/tags/tag163.xml><?xml version="1.0" encoding="utf-8"?>
<p:tagLst xmlns:a="http://schemas.openxmlformats.org/drawingml/2006/main" xmlns:r="http://schemas.openxmlformats.org/officeDocument/2006/relationships" xmlns:p="http://schemas.openxmlformats.org/presentationml/2006/main">
  <p:tag name="NUM" val="2"/>
</p:tagLst>
</file>

<file path=ppt/tags/tag164.xml><?xml version="1.0" encoding="utf-8"?>
<p:tagLst xmlns:a="http://schemas.openxmlformats.org/drawingml/2006/main" xmlns:r="http://schemas.openxmlformats.org/officeDocument/2006/relationships" xmlns:p="http://schemas.openxmlformats.org/presentationml/2006/main">
  <p:tag name="NUM" val="1"/>
</p:tagLst>
</file>

<file path=ppt/tags/tag165.xml><?xml version="1.0" encoding="utf-8"?>
<p:tagLst xmlns:a="http://schemas.openxmlformats.org/drawingml/2006/main" xmlns:r="http://schemas.openxmlformats.org/officeDocument/2006/relationships" xmlns:p="http://schemas.openxmlformats.org/presentationml/2006/main">
  <p:tag name="NUM" val="1"/>
</p:tagLst>
</file>

<file path=ppt/tags/tag166.xml><?xml version="1.0" encoding="utf-8"?>
<p:tagLst xmlns:a="http://schemas.openxmlformats.org/drawingml/2006/main" xmlns:r="http://schemas.openxmlformats.org/officeDocument/2006/relationships" xmlns:p="http://schemas.openxmlformats.org/presentationml/2006/main">
  <p:tag name="NUM" val="2"/>
</p:tagLst>
</file>

<file path=ppt/tags/tag167.xml><?xml version="1.0" encoding="utf-8"?>
<p:tagLst xmlns:a="http://schemas.openxmlformats.org/drawingml/2006/main" xmlns:r="http://schemas.openxmlformats.org/officeDocument/2006/relationships" xmlns:p="http://schemas.openxmlformats.org/presentationml/2006/main">
  <p:tag name="NUM" val="1"/>
</p:tagLst>
</file>

<file path=ppt/tags/tag168.xml><?xml version="1.0" encoding="utf-8"?>
<p:tagLst xmlns:a="http://schemas.openxmlformats.org/drawingml/2006/main" xmlns:r="http://schemas.openxmlformats.org/officeDocument/2006/relationships" xmlns:p="http://schemas.openxmlformats.org/presentationml/2006/main">
  <p:tag name="NUM" val="1"/>
</p:tagLst>
</file>

<file path=ppt/tags/tag169.xml><?xml version="1.0" encoding="utf-8"?>
<p:tagLst xmlns:a="http://schemas.openxmlformats.org/drawingml/2006/main" xmlns:r="http://schemas.openxmlformats.org/officeDocument/2006/relationships" xmlns:p="http://schemas.openxmlformats.org/presentationml/2006/main">
  <p:tag name="NUM" val="2"/>
</p:tagLst>
</file>

<file path=ppt/tags/tag17.xml><?xml version="1.0" encoding="utf-8"?>
<p:tagLst xmlns:a="http://schemas.openxmlformats.org/drawingml/2006/main" xmlns:r="http://schemas.openxmlformats.org/officeDocument/2006/relationships" xmlns:p="http://schemas.openxmlformats.org/presentationml/2006/main">
  <p:tag name="NUM" val="2"/>
</p:tagLst>
</file>

<file path=ppt/tags/tag170.xml><?xml version="1.0" encoding="utf-8"?>
<p:tagLst xmlns:a="http://schemas.openxmlformats.org/drawingml/2006/main" xmlns:r="http://schemas.openxmlformats.org/officeDocument/2006/relationships" xmlns:p="http://schemas.openxmlformats.org/presentationml/2006/main">
  <p:tag name="NUM" val="1"/>
</p:tagLst>
</file>

<file path=ppt/tags/tag171.xml><?xml version="1.0" encoding="utf-8"?>
<p:tagLst xmlns:a="http://schemas.openxmlformats.org/drawingml/2006/main" xmlns:r="http://schemas.openxmlformats.org/officeDocument/2006/relationships" xmlns:p="http://schemas.openxmlformats.org/presentationml/2006/main">
  <p:tag name="NUM" val="1"/>
</p:tagLst>
</file>

<file path=ppt/tags/tag172.xml><?xml version="1.0" encoding="utf-8"?>
<p:tagLst xmlns:a="http://schemas.openxmlformats.org/drawingml/2006/main" xmlns:r="http://schemas.openxmlformats.org/officeDocument/2006/relationships" xmlns:p="http://schemas.openxmlformats.org/presentationml/2006/main">
  <p:tag name="NUM" val="2"/>
</p:tagLst>
</file>

<file path=ppt/tags/tag18.xml><?xml version="1.0" encoding="utf-8"?>
<p:tagLst xmlns:a="http://schemas.openxmlformats.org/drawingml/2006/main" xmlns:r="http://schemas.openxmlformats.org/officeDocument/2006/relationships" xmlns:p="http://schemas.openxmlformats.org/presentationml/2006/main">
  <p:tag name="NUM" val="3"/>
</p:tagLst>
</file>

<file path=ppt/tags/tag19.xml><?xml version="1.0" encoding="utf-8"?>
<p:tagLst xmlns:a="http://schemas.openxmlformats.org/drawingml/2006/main" xmlns:r="http://schemas.openxmlformats.org/officeDocument/2006/relationships" xmlns:p="http://schemas.openxmlformats.org/presentationml/2006/main">
  <p:tag name="NUM" val="1"/>
</p:tagLst>
</file>

<file path=ppt/tags/tag2.xml><?xml version="1.0" encoding="utf-8"?>
<p:tagLst xmlns:a="http://schemas.openxmlformats.org/drawingml/2006/main" xmlns:r="http://schemas.openxmlformats.org/officeDocument/2006/relationships" xmlns:p="http://schemas.openxmlformats.org/presentationml/2006/main">
  <p:tag name="NUM" val="1"/>
</p:tagLst>
</file>

<file path=ppt/tags/tag20.xml><?xml version="1.0" encoding="utf-8"?>
<p:tagLst xmlns:a="http://schemas.openxmlformats.org/drawingml/2006/main" xmlns:r="http://schemas.openxmlformats.org/officeDocument/2006/relationships" xmlns:p="http://schemas.openxmlformats.org/presentationml/2006/main">
  <p:tag name="NUM" val="2"/>
</p:tagLst>
</file>

<file path=ppt/tags/tag21.xml><?xml version="1.0" encoding="utf-8"?>
<p:tagLst xmlns:a="http://schemas.openxmlformats.org/drawingml/2006/main" xmlns:r="http://schemas.openxmlformats.org/officeDocument/2006/relationships" xmlns:p="http://schemas.openxmlformats.org/presentationml/2006/main">
  <p:tag name="NUM" val="1"/>
</p:tagLst>
</file>

<file path=ppt/tags/tag22.xml><?xml version="1.0" encoding="utf-8"?>
<p:tagLst xmlns:a="http://schemas.openxmlformats.org/drawingml/2006/main" xmlns:r="http://schemas.openxmlformats.org/officeDocument/2006/relationships" xmlns:p="http://schemas.openxmlformats.org/presentationml/2006/main">
  <p:tag name="NUM" val="2"/>
</p:tagLst>
</file>

<file path=ppt/tags/tag23.xml><?xml version="1.0" encoding="utf-8"?>
<p:tagLst xmlns:a="http://schemas.openxmlformats.org/drawingml/2006/main" xmlns:r="http://schemas.openxmlformats.org/officeDocument/2006/relationships" xmlns:p="http://schemas.openxmlformats.org/presentationml/2006/main">
  <p:tag name="NUM" val="1"/>
</p:tagLst>
</file>

<file path=ppt/tags/tag24.xml><?xml version="1.0" encoding="utf-8"?>
<p:tagLst xmlns:a="http://schemas.openxmlformats.org/drawingml/2006/main" xmlns:r="http://schemas.openxmlformats.org/officeDocument/2006/relationships" xmlns:p="http://schemas.openxmlformats.org/presentationml/2006/main">
  <p:tag name="NUM" val="1"/>
</p:tagLst>
</file>

<file path=ppt/tags/tag25.xml><?xml version="1.0" encoding="utf-8"?>
<p:tagLst xmlns:a="http://schemas.openxmlformats.org/drawingml/2006/main" xmlns:r="http://schemas.openxmlformats.org/officeDocument/2006/relationships" xmlns:p="http://schemas.openxmlformats.org/presentationml/2006/main">
  <p:tag name="NUM" val="2"/>
</p:tagLst>
</file>

<file path=ppt/tags/tag26.xml><?xml version="1.0" encoding="utf-8"?>
<p:tagLst xmlns:a="http://schemas.openxmlformats.org/drawingml/2006/main" xmlns:r="http://schemas.openxmlformats.org/officeDocument/2006/relationships" xmlns:p="http://schemas.openxmlformats.org/presentationml/2006/main">
  <p:tag name="NUM" val="1"/>
</p:tagLst>
</file>

<file path=ppt/tags/tag27.xml><?xml version="1.0" encoding="utf-8"?>
<p:tagLst xmlns:a="http://schemas.openxmlformats.org/drawingml/2006/main" xmlns:r="http://schemas.openxmlformats.org/officeDocument/2006/relationships" xmlns:p="http://schemas.openxmlformats.org/presentationml/2006/main">
  <p:tag name="NUM" val="2"/>
</p:tagLst>
</file>

<file path=ppt/tags/tag28.xml><?xml version="1.0" encoding="utf-8"?>
<p:tagLst xmlns:a="http://schemas.openxmlformats.org/drawingml/2006/main" xmlns:r="http://schemas.openxmlformats.org/officeDocument/2006/relationships" xmlns:p="http://schemas.openxmlformats.org/presentationml/2006/main">
  <p:tag name="NUM" val="1"/>
</p:tagLst>
</file>

<file path=ppt/tags/tag29.xml><?xml version="1.0" encoding="utf-8"?>
<p:tagLst xmlns:a="http://schemas.openxmlformats.org/drawingml/2006/main" xmlns:r="http://schemas.openxmlformats.org/officeDocument/2006/relationships" xmlns:p="http://schemas.openxmlformats.org/presentationml/2006/main">
  <p:tag name="NUM" val="1"/>
</p:tagLst>
</file>

<file path=ppt/tags/tag3.xml><?xml version="1.0" encoding="utf-8"?>
<p:tagLst xmlns:a="http://schemas.openxmlformats.org/drawingml/2006/main" xmlns:r="http://schemas.openxmlformats.org/officeDocument/2006/relationships" xmlns:p="http://schemas.openxmlformats.org/presentationml/2006/main">
  <p:tag name="NUM" val="1"/>
</p:tagLst>
</file>

<file path=ppt/tags/tag30.xml><?xml version="1.0" encoding="utf-8"?>
<p:tagLst xmlns:a="http://schemas.openxmlformats.org/drawingml/2006/main" xmlns:r="http://schemas.openxmlformats.org/officeDocument/2006/relationships" xmlns:p="http://schemas.openxmlformats.org/presentationml/2006/main">
  <p:tag name="NUM" val="2"/>
</p:tagLst>
</file>

<file path=ppt/tags/tag31.xml><?xml version="1.0" encoding="utf-8"?>
<p:tagLst xmlns:a="http://schemas.openxmlformats.org/drawingml/2006/main" xmlns:r="http://schemas.openxmlformats.org/officeDocument/2006/relationships" xmlns:p="http://schemas.openxmlformats.org/presentationml/2006/main">
  <p:tag name="NUM" val="1"/>
</p:tagLst>
</file>

<file path=ppt/tags/tag32.xml><?xml version="1.0" encoding="utf-8"?>
<p:tagLst xmlns:a="http://schemas.openxmlformats.org/drawingml/2006/main" xmlns:r="http://schemas.openxmlformats.org/officeDocument/2006/relationships" xmlns:p="http://schemas.openxmlformats.org/presentationml/2006/main">
  <p:tag name="NUM" val="2"/>
</p:tagLst>
</file>

<file path=ppt/tags/tag33.xml><?xml version="1.0" encoding="utf-8"?>
<p:tagLst xmlns:a="http://schemas.openxmlformats.org/drawingml/2006/main" xmlns:r="http://schemas.openxmlformats.org/officeDocument/2006/relationships" xmlns:p="http://schemas.openxmlformats.org/presentationml/2006/main">
  <p:tag name="NUM" val="3"/>
</p:tagLst>
</file>

<file path=ppt/tags/tag34.xml><?xml version="1.0" encoding="utf-8"?>
<p:tagLst xmlns:a="http://schemas.openxmlformats.org/drawingml/2006/main" xmlns:r="http://schemas.openxmlformats.org/officeDocument/2006/relationships" xmlns:p="http://schemas.openxmlformats.org/presentationml/2006/main">
  <p:tag name="NUM" val="4"/>
</p:tagLst>
</file>

<file path=ppt/tags/tag35.xml><?xml version="1.0" encoding="utf-8"?>
<p:tagLst xmlns:a="http://schemas.openxmlformats.org/drawingml/2006/main" xmlns:r="http://schemas.openxmlformats.org/officeDocument/2006/relationships" xmlns:p="http://schemas.openxmlformats.org/presentationml/2006/main">
  <p:tag name="NUM" val="1"/>
</p:tagLst>
</file>

<file path=ppt/tags/tag36.xml><?xml version="1.0" encoding="utf-8"?>
<p:tagLst xmlns:a="http://schemas.openxmlformats.org/drawingml/2006/main" xmlns:r="http://schemas.openxmlformats.org/officeDocument/2006/relationships" xmlns:p="http://schemas.openxmlformats.org/presentationml/2006/main">
  <p:tag name="NUM" val="2"/>
</p:tagLst>
</file>

<file path=ppt/tags/tag37.xml><?xml version="1.0" encoding="utf-8"?>
<p:tagLst xmlns:a="http://schemas.openxmlformats.org/drawingml/2006/main" xmlns:r="http://schemas.openxmlformats.org/officeDocument/2006/relationships" xmlns:p="http://schemas.openxmlformats.org/presentationml/2006/main">
  <p:tag name="NUM" val="3"/>
</p:tagLst>
</file>

<file path=ppt/tags/tag38.xml><?xml version="1.0" encoding="utf-8"?>
<p:tagLst xmlns:a="http://schemas.openxmlformats.org/drawingml/2006/main" xmlns:r="http://schemas.openxmlformats.org/officeDocument/2006/relationships" xmlns:p="http://schemas.openxmlformats.org/presentationml/2006/main">
  <p:tag name="NUM" val="4"/>
</p:tagLst>
</file>

<file path=ppt/tags/tag39.xml><?xml version="1.0" encoding="utf-8"?>
<p:tagLst xmlns:a="http://schemas.openxmlformats.org/drawingml/2006/main" xmlns:r="http://schemas.openxmlformats.org/officeDocument/2006/relationships" xmlns:p="http://schemas.openxmlformats.org/presentationml/2006/main">
  <p:tag name="NUM" val="1"/>
</p:tagLst>
</file>

<file path=ppt/tags/tag4.xml><?xml version="1.0" encoding="utf-8"?>
<p:tagLst xmlns:a="http://schemas.openxmlformats.org/drawingml/2006/main" xmlns:r="http://schemas.openxmlformats.org/officeDocument/2006/relationships" xmlns:p="http://schemas.openxmlformats.org/presentationml/2006/main">
  <p:tag name="NUM" val="1"/>
</p:tagLst>
</file>

<file path=ppt/tags/tag40.xml><?xml version="1.0" encoding="utf-8"?>
<p:tagLst xmlns:a="http://schemas.openxmlformats.org/drawingml/2006/main" xmlns:r="http://schemas.openxmlformats.org/officeDocument/2006/relationships" xmlns:p="http://schemas.openxmlformats.org/presentationml/2006/main">
  <p:tag name="NUM" val="2"/>
</p:tagLst>
</file>

<file path=ppt/tags/tag41.xml><?xml version="1.0" encoding="utf-8"?>
<p:tagLst xmlns:a="http://schemas.openxmlformats.org/drawingml/2006/main" xmlns:r="http://schemas.openxmlformats.org/officeDocument/2006/relationships" xmlns:p="http://schemas.openxmlformats.org/presentationml/2006/main">
  <p:tag name="NUM" val="3"/>
</p:tagLst>
</file>

<file path=ppt/tags/tag42.xml><?xml version="1.0" encoding="utf-8"?>
<p:tagLst xmlns:a="http://schemas.openxmlformats.org/drawingml/2006/main" xmlns:r="http://schemas.openxmlformats.org/officeDocument/2006/relationships" xmlns:p="http://schemas.openxmlformats.org/presentationml/2006/main">
  <p:tag name="NUM" val="4"/>
</p:tagLst>
</file>

<file path=ppt/tags/tag43.xml><?xml version="1.0" encoding="utf-8"?>
<p:tagLst xmlns:a="http://schemas.openxmlformats.org/drawingml/2006/main" xmlns:r="http://schemas.openxmlformats.org/officeDocument/2006/relationships" xmlns:p="http://schemas.openxmlformats.org/presentationml/2006/main">
  <p:tag name="NUM" val="1"/>
</p:tagLst>
</file>

<file path=ppt/tags/tag44.xml><?xml version="1.0" encoding="utf-8"?>
<p:tagLst xmlns:a="http://schemas.openxmlformats.org/drawingml/2006/main" xmlns:r="http://schemas.openxmlformats.org/officeDocument/2006/relationships" xmlns:p="http://schemas.openxmlformats.org/presentationml/2006/main">
  <p:tag name="NUM" val="2"/>
</p:tagLst>
</file>

<file path=ppt/tags/tag45.xml><?xml version="1.0" encoding="utf-8"?>
<p:tagLst xmlns:a="http://schemas.openxmlformats.org/drawingml/2006/main" xmlns:r="http://schemas.openxmlformats.org/officeDocument/2006/relationships" xmlns:p="http://schemas.openxmlformats.org/presentationml/2006/main">
  <p:tag name="NUM" val="3"/>
</p:tagLst>
</file>

<file path=ppt/tags/tag46.xml><?xml version="1.0" encoding="utf-8"?>
<p:tagLst xmlns:a="http://schemas.openxmlformats.org/drawingml/2006/main" xmlns:r="http://schemas.openxmlformats.org/officeDocument/2006/relationships" xmlns:p="http://schemas.openxmlformats.org/presentationml/2006/main">
  <p:tag name="NUM" val="4"/>
</p:tagLst>
</file>

<file path=ppt/tags/tag47.xml><?xml version="1.0" encoding="utf-8"?>
<p:tagLst xmlns:a="http://schemas.openxmlformats.org/drawingml/2006/main" xmlns:r="http://schemas.openxmlformats.org/officeDocument/2006/relationships" xmlns:p="http://schemas.openxmlformats.org/presentationml/2006/main">
  <p:tag name="NUM" val="1"/>
</p:tagLst>
</file>

<file path=ppt/tags/tag48.xml><?xml version="1.0" encoding="utf-8"?>
<p:tagLst xmlns:a="http://schemas.openxmlformats.org/drawingml/2006/main" xmlns:r="http://schemas.openxmlformats.org/officeDocument/2006/relationships" xmlns:p="http://schemas.openxmlformats.org/presentationml/2006/main">
  <p:tag name="NUM" val="2"/>
</p:tagLst>
</file>

<file path=ppt/tags/tag49.xml><?xml version="1.0" encoding="utf-8"?>
<p:tagLst xmlns:a="http://schemas.openxmlformats.org/drawingml/2006/main" xmlns:r="http://schemas.openxmlformats.org/officeDocument/2006/relationships" xmlns:p="http://schemas.openxmlformats.org/presentationml/2006/main">
  <p:tag name="NUM" val="1"/>
</p:tagLst>
</file>

<file path=ppt/tags/tag5.xml><?xml version="1.0" encoding="utf-8"?>
<p:tagLst xmlns:a="http://schemas.openxmlformats.org/drawingml/2006/main" xmlns:r="http://schemas.openxmlformats.org/officeDocument/2006/relationships" xmlns:p="http://schemas.openxmlformats.org/presentationml/2006/main">
  <p:tag name="NUM" val="2"/>
</p:tagLst>
</file>

<file path=ppt/tags/tag50.xml><?xml version="1.0" encoding="utf-8"?>
<p:tagLst xmlns:a="http://schemas.openxmlformats.org/drawingml/2006/main" xmlns:r="http://schemas.openxmlformats.org/officeDocument/2006/relationships" xmlns:p="http://schemas.openxmlformats.org/presentationml/2006/main">
  <p:tag name="NUM" val="1"/>
</p:tagLst>
</file>

<file path=ppt/tags/tag51.xml><?xml version="1.0" encoding="utf-8"?>
<p:tagLst xmlns:a="http://schemas.openxmlformats.org/drawingml/2006/main" xmlns:r="http://schemas.openxmlformats.org/officeDocument/2006/relationships" xmlns:p="http://schemas.openxmlformats.org/presentationml/2006/main">
  <p:tag name="NUM" val="2"/>
</p:tagLst>
</file>

<file path=ppt/tags/tag52.xml><?xml version="1.0" encoding="utf-8"?>
<p:tagLst xmlns:a="http://schemas.openxmlformats.org/drawingml/2006/main" xmlns:r="http://schemas.openxmlformats.org/officeDocument/2006/relationships" xmlns:p="http://schemas.openxmlformats.org/presentationml/2006/main">
  <p:tag name="NUM" val="1"/>
</p:tagLst>
</file>

<file path=ppt/tags/tag53.xml><?xml version="1.0" encoding="utf-8"?>
<p:tagLst xmlns:a="http://schemas.openxmlformats.org/drawingml/2006/main" xmlns:r="http://schemas.openxmlformats.org/officeDocument/2006/relationships" xmlns:p="http://schemas.openxmlformats.org/presentationml/2006/main">
  <p:tag name="NUM" val="2"/>
</p:tagLst>
</file>

<file path=ppt/tags/tag54.xml><?xml version="1.0" encoding="utf-8"?>
<p:tagLst xmlns:a="http://schemas.openxmlformats.org/drawingml/2006/main" xmlns:r="http://schemas.openxmlformats.org/officeDocument/2006/relationships" xmlns:p="http://schemas.openxmlformats.org/presentationml/2006/main">
  <p:tag name="NUM" val="3"/>
</p:tagLst>
</file>

<file path=ppt/tags/tag55.xml><?xml version="1.0" encoding="utf-8"?>
<p:tagLst xmlns:a="http://schemas.openxmlformats.org/drawingml/2006/main" xmlns:r="http://schemas.openxmlformats.org/officeDocument/2006/relationships" xmlns:p="http://schemas.openxmlformats.org/presentationml/2006/main">
  <p:tag name="NUM" val="4"/>
</p:tagLst>
</file>

<file path=ppt/tags/tag56.xml><?xml version="1.0" encoding="utf-8"?>
<p:tagLst xmlns:a="http://schemas.openxmlformats.org/drawingml/2006/main" xmlns:r="http://schemas.openxmlformats.org/officeDocument/2006/relationships" xmlns:p="http://schemas.openxmlformats.org/presentationml/2006/main">
  <p:tag name="NUM" val="1"/>
</p:tagLst>
</file>

<file path=ppt/tags/tag57.xml><?xml version="1.0" encoding="utf-8"?>
<p:tagLst xmlns:a="http://schemas.openxmlformats.org/drawingml/2006/main" xmlns:r="http://schemas.openxmlformats.org/officeDocument/2006/relationships" xmlns:p="http://schemas.openxmlformats.org/presentationml/2006/main">
  <p:tag name="NUM" val="2"/>
</p:tagLst>
</file>

<file path=ppt/tags/tag58.xml><?xml version="1.0" encoding="utf-8"?>
<p:tagLst xmlns:a="http://schemas.openxmlformats.org/drawingml/2006/main" xmlns:r="http://schemas.openxmlformats.org/officeDocument/2006/relationships" xmlns:p="http://schemas.openxmlformats.org/presentationml/2006/main">
  <p:tag name="NUM" val="3"/>
</p:tagLst>
</file>

<file path=ppt/tags/tag59.xml><?xml version="1.0" encoding="utf-8"?>
<p:tagLst xmlns:a="http://schemas.openxmlformats.org/drawingml/2006/main" xmlns:r="http://schemas.openxmlformats.org/officeDocument/2006/relationships" xmlns:p="http://schemas.openxmlformats.org/presentationml/2006/main">
  <p:tag name="NUM" val="4"/>
</p:tagLst>
</file>

<file path=ppt/tags/tag6.xml><?xml version="1.0" encoding="utf-8"?>
<p:tagLst xmlns:a="http://schemas.openxmlformats.org/drawingml/2006/main" xmlns:r="http://schemas.openxmlformats.org/officeDocument/2006/relationships" xmlns:p="http://schemas.openxmlformats.org/presentationml/2006/main">
  <p:tag name="NUM" val="1"/>
</p:tagLst>
</file>

<file path=ppt/tags/tag60.xml><?xml version="1.0" encoding="utf-8"?>
<p:tagLst xmlns:a="http://schemas.openxmlformats.org/drawingml/2006/main" xmlns:r="http://schemas.openxmlformats.org/officeDocument/2006/relationships" xmlns:p="http://schemas.openxmlformats.org/presentationml/2006/main">
  <p:tag name="NUM" val="5"/>
</p:tagLst>
</file>

<file path=ppt/tags/tag61.xml><?xml version="1.0" encoding="utf-8"?>
<p:tagLst xmlns:a="http://schemas.openxmlformats.org/drawingml/2006/main" xmlns:r="http://schemas.openxmlformats.org/officeDocument/2006/relationships" xmlns:p="http://schemas.openxmlformats.org/presentationml/2006/main">
  <p:tag name="NUM" val="1"/>
</p:tagLst>
</file>

<file path=ppt/tags/tag62.xml><?xml version="1.0" encoding="utf-8"?>
<p:tagLst xmlns:a="http://schemas.openxmlformats.org/drawingml/2006/main" xmlns:r="http://schemas.openxmlformats.org/officeDocument/2006/relationships" xmlns:p="http://schemas.openxmlformats.org/presentationml/2006/main">
  <p:tag name="NUM" val="2"/>
</p:tagLst>
</file>

<file path=ppt/tags/tag63.xml><?xml version="1.0" encoding="utf-8"?>
<p:tagLst xmlns:a="http://schemas.openxmlformats.org/drawingml/2006/main" xmlns:r="http://schemas.openxmlformats.org/officeDocument/2006/relationships" xmlns:p="http://schemas.openxmlformats.org/presentationml/2006/main">
  <p:tag name="NUM" val="1"/>
</p:tagLst>
</file>

<file path=ppt/tags/tag64.xml><?xml version="1.0" encoding="utf-8"?>
<p:tagLst xmlns:a="http://schemas.openxmlformats.org/drawingml/2006/main" xmlns:r="http://schemas.openxmlformats.org/officeDocument/2006/relationships" xmlns:p="http://schemas.openxmlformats.org/presentationml/2006/main">
  <p:tag name="NUM" val="2"/>
</p:tagLst>
</file>

<file path=ppt/tags/tag65.xml><?xml version="1.0" encoding="utf-8"?>
<p:tagLst xmlns:a="http://schemas.openxmlformats.org/drawingml/2006/main" xmlns:r="http://schemas.openxmlformats.org/officeDocument/2006/relationships" xmlns:p="http://schemas.openxmlformats.org/presentationml/2006/main">
  <p:tag name="NUM" val="3"/>
</p:tagLst>
</file>

<file path=ppt/tags/tag66.xml><?xml version="1.0" encoding="utf-8"?>
<p:tagLst xmlns:a="http://schemas.openxmlformats.org/drawingml/2006/main" xmlns:r="http://schemas.openxmlformats.org/officeDocument/2006/relationships" xmlns:p="http://schemas.openxmlformats.org/presentationml/2006/main">
  <p:tag name="NUM" val="4"/>
</p:tagLst>
</file>

<file path=ppt/tags/tag67.xml><?xml version="1.0" encoding="utf-8"?>
<p:tagLst xmlns:a="http://schemas.openxmlformats.org/drawingml/2006/main" xmlns:r="http://schemas.openxmlformats.org/officeDocument/2006/relationships" xmlns:p="http://schemas.openxmlformats.org/presentationml/2006/main">
  <p:tag name="NUM" val="1"/>
</p:tagLst>
</file>

<file path=ppt/tags/tag68.xml><?xml version="1.0" encoding="utf-8"?>
<p:tagLst xmlns:a="http://schemas.openxmlformats.org/drawingml/2006/main" xmlns:r="http://schemas.openxmlformats.org/officeDocument/2006/relationships" xmlns:p="http://schemas.openxmlformats.org/presentationml/2006/main">
  <p:tag name="NUM" val="2"/>
</p:tagLst>
</file>

<file path=ppt/tags/tag69.xml><?xml version="1.0" encoding="utf-8"?>
<p:tagLst xmlns:a="http://schemas.openxmlformats.org/drawingml/2006/main" xmlns:r="http://schemas.openxmlformats.org/officeDocument/2006/relationships" xmlns:p="http://schemas.openxmlformats.org/presentationml/2006/main">
  <p:tag name="NUM" val="3"/>
</p:tagLst>
</file>

<file path=ppt/tags/tag7.xml><?xml version="1.0" encoding="utf-8"?>
<p:tagLst xmlns:a="http://schemas.openxmlformats.org/drawingml/2006/main" xmlns:r="http://schemas.openxmlformats.org/officeDocument/2006/relationships" xmlns:p="http://schemas.openxmlformats.org/presentationml/2006/main">
  <p:tag name="NUM" val="1"/>
</p:tagLst>
</file>

<file path=ppt/tags/tag70.xml><?xml version="1.0" encoding="utf-8"?>
<p:tagLst xmlns:a="http://schemas.openxmlformats.org/drawingml/2006/main" xmlns:r="http://schemas.openxmlformats.org/officeDocument/2006/relationships" xmlns:p="http://schemas.openxmlformats.org/presentationml/2006/main">
  <p:tag name="NUM" val="4"/>
</p:tagLst>
</file>

<file path=ppt/tags/tag71.xml><?xml version="1.0" encoding="utf-8"?>
<p:tagLst xmlns:a="http://schemas.openxmlformats.org/drawingml/2006/main" xmlns:r="http://schemas.openxmlformats.org/officeDocument/2006/relationships" xmlns:p="http://schemas.openxmlformats.org/presentationml/2006/main">
  <p:tag name="NUM" val="1"/>
</p:tagLst>
</file>

<file path=ppt/tags/tag72.xml><?xml version="1.0" encoding="utf-8"?>
<p:tagLst xmlns:a="http://schemas.openxmlformats.org/drawingml/2006/main" xmlns:r="http://schemas.openxmlformats.org/officeDocument/2006/relationships" xmlns:p="http://schemas.openxmlformats.org/presentationml/2006/main">
  <p:tag name="NUM" val="2"/>
</p:tagLst>
</file>

<file path=ppt/tags/tag73.xml><?xml version="1.0" encoding="utf-8"?>
<p:tagLst xmlns:a="http://schemas.openxmlformats.org/drawingml/2006/main" xmlns:r="http://schemas.openxmlformats.org/officeDocument/2006/relationships" xmlns:p="http://schemas.openxmlformats.org/presentationml/2006/main">
  <p:tag name="NUM" val="1"/>
</p:tagLst>
</file>

<file path=ppt/tags/tag74.xml><?xml version="1.0" encoding="utf-8"?>
<p:tagLst xmlns:a="http://schemas.openxmlformats.org/drawingml/2006/main" xmlns:r="http://schemas.openxmlformats.org/officeDocument/2006/relationships" xmlns:p="http://schemas.openxmlformats.org/presentationml/2006/main">
  <p:tag name="NUM" val="1"/>
</p:tagLst>
</file>

<file path=ppt/tags/tag75.xml><?xml version="1.0" encoding="utf-8"?>
<p:tagLst xmlns:a="http://schemas.openxmlformats.org/drawingml/2006/main" xmlns:r="http://schemas.openxmlformats.org/officeDocument/2006/relationships" xmlns:p="http://schemas.openxmlformats.org/presentationml/2006/main">
  <p:tag name="NUM" val="2"/>
</p:tagLst>
</file>

<file path=ppt/tags/tag76.xml><?xml version="1.0" encoding="utf-8"?>
<p:tagLst xmlns:a="http://schemas.openxmlformats.org/drawingml/2006/main" xmlns:r="http://schemas.openxmlformats.org/officeDocument/2006/relationships" xmlns:p="http://schemas.openxmlformats.org/presentationml/2006/main">
  <p:tag name="NUM" val="1"/>
</p:tagLst>
</file>

<file path=ppt/tags/tag77.xml><?xml version="1.0" encoding="utf-8"?>
<p:tagLst xmlns:a="http://schemas.openxmlformats.org/drawingml/2006/main" xmlns:r="http://schemas.openxmlformats.org/officeDocument/2006/relationships" xmlns:p="http://schemas.openxmlformats.org/presentationml/2006/main">
  <p:tag name="NUM" val="2"/>
</p:tagLst>
</file>

<file path=ppt/tags/tag78.xml><?xml version="1.0" encoding="utf-8"?>
<p:tagLst xmlns:a="http://schemas.openxmlformats.org/drawingml/2006/main" xmlns:r="http://schemas.openxmlformats.org/officeDocument/2006/relationships" xmlns:p="http://schemas.openxmlformats.org/presentationml/2006/main">
  <p:tag name="NUM" val="3"/>
</p:tagLst>
</file>

<file path=ppt/tags/tag79.xml><?xml version="1.0" encoding="utf-8"?>
<p:tagLst xmlns:a="http://schemas.openxmlformats.org/drawingml/2006/main" xmlns:r="http://schemas.openxmlformats.org/officeDocument/2006/relationships" xmlns:p="http://schemas.openxmlformats.org/presentationml/2006/main">
  <p:tag name="NUM" val="1"/>
</p:tagLst>
</file>

<file path=ppt/tags/tag8.xml><?xml version="1.0" encoding="utf-8"?>
<p:tagLst xmlns:a="http://schemas.openxmlformats.org/drawingml/2006/main" xmlns:r="http://schemas.openxmlformats.org/officeDocument/2006/relationships" xmlns:p="http://schemas.openxmlformats.org/presentationml/2006/main">
  <p:tag name="NUM" val="2"/>
</p:tagLst>
</file>

<file path=ppt/tags/tag80.xml><?xml version="1.0" encoding="utf-8"?>
<p:tagLst xmlns:a="http://schemas.openxmlformats.org/drawingml/2006/main" xmlns:r="http://schemas.openxmlformats.org/officeDocument/2006/relationships" xmlns:p="http://schemas.openxmlformats.org/presentationml/2006/main">
  <p:tag name="NUM" val="2"/>
</p:tagLst>
</file>

<file path=ppt/tags/tag81.xml><?xml version="1.0" encoding="utf-8"?>
<p:tagLst xmlns:a="http://schemas.openxmlformats.org/drawingml/2006/main" xmlns:r="http://schemas.openxmlformats.org/officeDocument/2006/relationships" xmlns:p="http://schemas.openxmlformats.org/presentationml/2006/main">
  <p:tag name="NUM" val="3"/>
</p:tagLst>
</file>

<file path=ppt/tags/tag82.xml><?xml version="1.0" encoding="utf-8"?>
<p:tagLst xmlns:a="http://schemas.openxmlformats.org/drawingml/2006/main" xmlns:r="http://schemas.openxmlformats.org/officeDocument/2006/relationships" xmlns:p="http://schemas.openxmlformats.org/presentationml/2006/main">
  <p:tag name="NUM" val="1"/>
</p:tagLst>
</file>

<file path=ppt/tags/tag83.xml><?xml version="1.0" encoding="utf-8"?>
<p:tagLst xmlns:a="http://schemas.openxmlformats.org/drawingml/2006/main" xmlns:r="http://schemas.openxmlformats.org/officeDocument/2006/relationships" xmlns:p="http://schemas.openxmlformats.org/presentationml/2006/main">
  <p:tag name="NUM" val="2"/>
</p:tagLst>
</file>

<file path=ppt/tags/tag84.xml><?xml version="1.0" encoding="utf-8"?>
<p:tagLst xmlns:a="http://schemas.openxmlformats.org/drawingml/2006/main" xmlns:r="http://schemas.openxmlformats.org/officeDocument/2006/relationships" xmlns:p="http://schemas.openxmlformats.org/presentationml/2006/main">
  <p:tag name="NUM" val="1"/>
</p:tagLst>
</file>

<file path=ppt/tags/tag85.xml><?xml version="1.0" encoding="utf-8"?>
<p:tagLst xmlns:a="http://schemas.openxmlformats.org/drawingml/2006/main" xmlns:r="http://schemas.openxmlformats.org/officeDocument/2006/relationships" xmlns:p="http://schemas.openxmlformats.org/presentationml/2006/main">
  <p:tag name="NUM" val="1"/>
</p:tagLst>
</file>

<file path=ppt/tags/tag86.xml><?xml version="1.0" encoding="utf-8"?>
<p:tagLst xmlns:a="http://schemas.openxmlformats.org/drawingml/2006/main" xmlns:r="http://schemas.openxmlformats.org/officeDocument/2006/relationships" xmlns:p="http://schemas.openxmlformats.org/presentationml/2006/main">
  <p:tag name="NUM" val="2"/>
</p:tagLst>
</file>

<file path=ppt/tags/tag87.xml><?xml version="1.0" encoding="utf-8"?>
<p:tagLst xmlns:a="http://schemas.openxmlformats.org/drawingml/2006/main" xmlns:r="http://schemas.openxmlformats.org/officeDocument/2006/relationships" xmlns:p="http://schemas.openxmlformats.org/presentationml/2006/main">
  <p:tag name="NUM" val="1"/>
</p:tagLst>
</file>

<file path=ppt/tags/tag88.xml><?xml version="1.0" encoding="utf-8"?>
<p:tagLst xmlns:a="http://schemas.openxmlformats.org/drawingml/2006/main" xmlns:r="http://schemas.openxmlformats.org/officeDocument/2006/relationships" xmlns:p="http://schemas.openxmlformats.org/presentationml/2006/main">
  <p:tag name="NUM" val="1"/>
</p:tagLst>
</file>

<file path=ppt/tags/tag89.xml><?xml version="1.0" encoding="utf-8"?>
<p:tagLst xmlns:a="http://schemas.openxmlformats.org/drawingml/2006/main" xmlns:r="http://schemas.openxmlformats.org/officeDocument/2006/relationships" xmlns:p="http://schemas.openxmlformats.org/presentationml/2006/main">
  <p:tag name="NUM" val="2"/>
</p:tagLst>
</file>

<file path=ppt/tags/tag9.xml><?xml version="1.0" encoding="utf-8"?>
<p:tagLst xmlns:a="http://schemas.openxmlformats.org/drawingml/2006/main" xmlns:r="http://schemas.openxmlformats.org/officeDocument/2006/relationships" xmlns:p="http://schemas.openxmlformats.org/presentationml/2006/main">
  <p:tag name="NUM" val="1"/>
</p:tagLst>
</file>

<file path=ppt/tags/tag90.xml><?xml version="1.0" encoding="utf-8"?>
<p:tagLst xmlns:a="http://schemas.openxmlformats.org/drawingml/2006/main" xmlns:r="http://schemas.openxmlformats.org/officeDocument/2006/relationships" xmlns:p="http://schemas.openxmlformats.org/presentationml/2006/main">
  <p:tag name="NUM" val="1"/>
</p:tagLst>
</file>

<file path=ppt/tags/tag91.xml><?xml version="1.0" encoding="utf-8"?>
<p:tagLst xmlns:a="http://schemas.openxmlformats.org/drawingml/2006/main" xmlns:r="http://schemas.openxmlformats.org/officeDocument/2006/relationships" xmlns:p="http://schemas.openxmlformats.org/presentationml/2006/main">
  <p:tag name="NUM" val="2"/>
</p:tagLst>
</file>

<file path=ppt/tags/tag92.xml><?xml version="1.0" encoding="utf-8"?>
<p:tagLst xmlns:a="http://schemas.openxmlformats.org/drawingml/2006/main" xmlns:r="http://schemas.openxmlformats.org/officeDocument/2006/relationships" xmlns:p="http://schemas.openxmlformats.org/presentationml/2006/main">
  <p:tag name="NUM" val="3"/>
</p:tagLst>
</file>

<file path=ppt/tags/tag93.xml><?xml version="1.0" encoding="utf-8"?>
<p:tagLst xmlns:a="http://schemas.openxmlformats.org/drawingml/2006/main" xmlns:r="http://schemas.openxmlformats.org/officeDocument/2006/relationships" xmlns:p="http://schemas.openxmlformats.org/presentationml/2006/main">
  <p:tag name="NUM" val="1"/>
</p:tagLst>
</file>

<file path=ppt/tags/tag94.xml><?xml version="1.0" encoding="utf-8"?>
<p:tagLst xmlns:a="http://schemas.openxmlformats.org/drawingml/2006/main" xmlns:r="http://schemas.openxmlformats.org/officeDocument/2006/relationships" xmlns:p="http://schemas.openxmlformats.org/presentationml/2006/main">
  <p:tag name="NUM" val="2"/>
</p:tagLst>
</file>

<file path=ppt/tags/tag95.xml><?xml version="1.0" encoding="utf-8"?>
<p:tagLst xmlns:a="http://schemas.openxmlformats.org/drawingml/2006/main" xmlns:r="http://schemas.openxmlformats.org/officeDocument/2006/relationships" xmlns:p="http://schemas.openxmlformats.org/presentationml/2006/main">
  <p:tag name="NUM" val="1"/>
</p:tagLst>
</file>

<file path=ppt/tags/tag96.xml><?xml version="1.0" encoding="utf-8"?>
<p:tagLst xmlns:a="http://schemas.openxmlformats.org/drawingml/2006/main" xmlns:r="http://schemas.openxmlformats.org/officeDocument/2006/relationships" xmlns:p="http://schemas.openxmlformats.org/presentationml/2006/main">
  <p:tag name="NUM" val="2"/>
</p:tagLst>
</file>

<file path=ppt/tags/tag97.xml><?xml version="1.0" encoding="utf-8"?>
<p:tagLst xmlns:a="http://schemas.openxmlformats.org/drawingml/2006/main" xmlns:r="http://schemas.openxmlformats.org/officeDocument/2006/relationships" xmlns:p="http://schemas.openxmlformats.org/presentationml/2006/main">
  <p:tag name="NUM" val="3"/>
</p:tagLst>
</file>

<file path=ppt/tags/tag98.xml><?xml version="1.0" encoding="utf-8"?>
<p:tagLst xmlns:a="http://schemas.openxmlformats.org/drawingml/2006/main" xmlns:r="http://schemas.openxmlformats.org/officeDocument/2006/relationships" xmlns:p="http://schemas.openxmlformats.org/presentationml/2006/main">
  <p:tag name="NUM" val="1"/>
</p:tagLst>
</file>

<file path=ppt/tags/tag99.xml><?xml version="1.0" encoding="utf-8"?>
<p:tagLst xmlns:a="http://schemas.openxmlformats.org/drawingml/2006/main" xmlns:r="http://schemas.openxmlformats.org/officeDocument/2006/relationships" xmlns:p="http://schemas.openxmlformats.org/presentationml/2006/main">
  <p:tag name="NUM" val="2"/>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BACC050B-8757-4460-95D8-E37B46A6B421}"/>
    </a:ext>
  </a:extLst>
</a:theme>
</file>

<file path=docProps/app.xml><?xml version="1.0" encoding="utf-8"?>
<Properties xmlns="http://schemas.openxmlformats.org/officeDocument/2006/extended-properties" xmlns:vt="http://schemas.openxmlformats.org/officeDocument/2006/docPropsVTypes">
  <Template/>
  <TotalTime>4907</TotalTime>
  <Words>2502</Words>
  <Application>Microsoft Office PowerPoint</Application>
  <PresentationFormat>Widescreen</PresentationFormat>
  <Paragraphs>335</Paragraphs>
  <Slides>74</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74</vt:i4>
      </vt:variant>
    </vt:vector>
  </HeadingPairs>
  <TitlesOfParts>
    <vt:vector size="77" baseType="lpstr">
      <vt:lpstr>Century Gothic</vt:lpstr>
      <vt:lpstr>Wingdings 3</vt:lpstr>
      <vt:lpstr>Ion</vt:lpstr>
      <vt:lpstr>Cours 3 Librairie standard PHP</vt:lpstr>
      <vt:lpstr>Correction des exercices (30 minutes)</vt:lpstr>
      <vt:lpstr>Rappel du dernier cours</vt:lpstr>
      <vt:lpstr>Rappel du dernier cours</vt:lpstr>
      <vt:lpstr>Syntaxe PHP</vt:lpstr>
      <vt:lpstr>Contenu du cours</vt:lpstr>
      <vt:lpstr>Les dates</vt:lpstr>
      <vt:lpstr>Les dates</vt:lpstr>
      <vt:lpstr>Les dates</vt:lpstr>
      <vt:lpstr>Les dates</vt:lpstr>
      <vt:lpstr>Les dates</vt:lpstr>
      <vt:lpstr>Les dates</vt:lpstr>
      <vt:lpstr>Traitement de chaine de caractère</vt:lpstr>
      <vt:lpstr>Traitement de chaine de caractère</vt:lpstr>
      <vt:lpstr>Traitement de chaine de caractère</vt:lpstr>
      <vt:lpstr>Traitement de chaine de caractère (Standard)</vt:lpstr>
      <vt:lpstr>Traitement de chaine de caractère</vt:lpstr>
      <vt:lpstr>substr</vt:lpstr>
      <vt:lpstr>explode</vt:lpstr>
      <vt:lpstr>str_replace</vt:lpstr>
      <vt:lpstr>str_contains</vt:lpstr>
      <vt:lpstr>Traitement de chaine de caractère</vt:lpstr>
      <vt:lpstr>Traitement de chaine de caractère (Sécurité)</vt:lpstr>
      <vt:lpstr>Traitement de chaine de caractère</vt:lpstr>
      <vt:lpstr>md5/sha1</vt:lpstr>
      <vt:lpstr>htmlspecialchars</vt:lpstr>
      <vt:lpstr>password_hash</vt:lpstr>
      <vt:lpstr>password_hash</vt:lpstr>
      <vt:lpstr>password_verify</vt:lpstr>
      <vt:lpstr>Traitement de chaine de caractère</vt:lpstr>
      <vt:lpstr>Fonctions mathématiques</vt:lpstr>
      <vt:lpstr>Fonctions mathématiques</vt:lpstr>
      <vt:lpstr>Fonctions mathématiques</vt:lpstr>
      <vt:lpstr>Exemple:</vt:lpstr>
      <vt:lpstr>Fonctions mathématiques</vt:lpstr>
      <vt:lpstr>Le système de fichiers</vt:lpstr>
      <vt:lpstr>Le système de fichiers</vt:lpstr>
      <vt:lpstr>Fichier de configuration</vt:lpstr>
      <vt:lpstr>Fichier de configuration</vt:lpstr>
      <vt:lpstr>Fichier de configuration</vt:lpstr>
      <vt:lpstr>Fichier de configuration</vt:lpstr>
      <vt:lpstr>Fichier de configuration</vt:lpstr>
      <vt:lpstr>Fichier de configuration</vt:lpstr>
      <vt:lpstr>Fichier de configuration</vt:lpstr>
      <vt:lpstr>Journalisation des évènements</vt:lpstr>
      <vt:lpstr>Journalisation des évènements</vt:lpstr>
      <vt:lpstr>Journalisation des évènements</vt:lpstr>
      <vt:lpstr>Journalisation des évènements</vt:lpstr>
      <vt:lpstr>Journalisation des évènements</vt:lpstr>
      <vt:lpstr>Journalisation des évènements</vt:lpstr>
      <vt:lpstr>Validation des formulaires</vt:lpstr>
      <vt:lpstr>Validation des formulaires</vt:lpstr>
      <vt:lpstr>Validation des formulaires</vt:lpstr>
      <vt:lpstr>Valider les données</vt:lpstr>
      <vt:lpstr>FILTER_VALIDATE_EMAIL</vt:lpstr>
      <vt:lpstr>FILTER_VALIDATE_EMAIL</vt:lpstr>
      <vt:lpstr>FILTER_VALIDATE_EMAIL</vt:lpstr>
      <vt:lpstr>FILTER_VALIDATE_FLOAT</vt:lpstr>
      <vt:lpstr>FILTER_VALIDATE_FLOAT</vt:lpstr>
      <vt:lpstr>FILTER_VALIDATE_INT</vt:lpstr>
      <vt:lpstr>FILTER_VALIDATE_INT</vt:lpstr>
      <vt:lpstr>FILTER_VALIDATE_IP</vt:lpstr>
      <vt:lpstr>FILTER_VALIDATE_URL</vt:lpstr>
      <vt:lpstr>Valider les données</vt:lpstr>
      <vt:lpstr>Valider les données</vt:lpstr>
      <vt:lpstr>Valider les données</vt:lpstr>
      <vt:lpstr>Valider les données</vt:lpstr>
      <vt:lpstr>Validation des formulaires</vt:lpstr>
      <vt:lpstr>Conclusion</vt:lpstr>
      <vt:lpstr>Conclusion</vt:lpstr>
      <vt:lpstr>Prochain cours</vt:lpstr>
      <vt:lpstr>Prochain cours</vt:lpstr>
      <vt:lpstr>Questions?</vt:lpstr>
      <vt:lpstr>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Rappel sur les base de donnee relationnelle</dc:title>
  <dc:creator>Alexandre Mageau-Pétrin</dc:creator>
  <cp:lastModifiedBy>Alexandre Mageau-Pétrin</cp:lastModifiedBy>
  <cp:revision>577</cp:revision>
  <dcterms:created xsi:type="dcterms:W3CDTF">2018-08-30T20:18:55Z</dcterms:created>
  <dcterms:modified xsi:type="dcterms:W3CDTF">2026-06-30T02:12:40Z</dcterms:modified>
</cp:coreProperties>
</file>