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80" r:id="rId3"/>
    <p:sldId id="397" r:id="rId4"/>
    <p:sldId id="493" r:id="rId5"/>
    <p:sldId id="396" r:id="rId6"/>
    <p:sldId id="257" r:id="rId7"/>
    <p:sldId id="435" r:id="rId8"/>
    <p:sldId id="344" r:id="rId9"/>
    <p:sldId id="282" r:id="rId10"/>
    <p:sldId id="466" r:id="rId11"/>
    <p:sldId id="467" r:id="rId12"/>
    <p:sldId id="468" r:id="rId13"/>
    <p:sldId id="469" r:id="rId14"/>
    <p:sldId id="470" r:id="rId15"/>
    <p:sldId id="518" r:id="rId16"/>
    <p:sldId id="519" r:id="rId17"/>
    <p:sldId id="522" r:id="rId18"/>
    <p:sldId id="523" r:id="rId19"/>
    <p:sldId id="524" r:id="rId20"/>
    <p:sldId id="525" r:id="rId21"/>
    <p:sldId id="436" r:id="rId22"/>
    <p:sldId id="471" r:id="rId23"/>
    <p:sldId id="506" r:id="rId24"/>
    <p:sldId id="472" r:id="rId25"/>
    <p:sldId id="474" r:id="rId26"/>
    <p:sldId id="475" r:id="rId27"/>
    <p:sldId id="477" r:id="rId28"/>
    <p:sldId id="478" r:id="rId29"/>
    <p:sldId id="479" r:id="rId30"/>
    <p:sldId id="483" r:id="rId31"/>
    <p:sldId id="480" r:id="rId32"/>
    <p:sldId id="481" r:id="rId33"/>
    <p:sldId id="361" r:id="rId34"/>
    <p:sldId id="520" r:id="rId35"/>
    <p:sldId id="521" r:id="rId36"/>
    <p:sldId id="360" r:id="rId37"/>
    <p:sldId id="485" r:id="rId38"/>
    <p:sldId id="486" r:id="rId39"/>
    <p:sldId id="511" r:id="rId40"/>
    <p:sldId id="487" r:id="rId41"/>
    <p:sldId id="488" r:id="rId42"/>
    <p:sldId id="301" r:id="rId43"/>
    <p:sldId id="302" r:id="rId44"/>
    <p:sldId id="303" r:id="rId45"/>
    <p:sldId id="513" r:id="rId46"/>
    <p:sldId id="507" r:id="rId47"/>
    <p:sldId id="514" r:id="rId48"/>
    <p:sldId id="500" r:id="rId49"/>
    <p:sldId id="515" r:id="rId50"/>
    <p:sldId id="501" r:id="rId51"/>
    <p:sldId id="516" r:id="rId52"/>
    <p:sldId id="502" r:id="rId53"/>
    <p:sldId id="517" r:id="rId54"/>
    <p:sldId id="512" r:id="rId55"/>
    <p:sldId id="440" r:id="rId56"/>
    <p:sldId id="441" r:id="rId57"/>
    <p:sldId id="442" r:id="rId58"/>
    <p:sldId id="443" r:id="rId59"/>
    <p:sldId id="315" r:id="rId60"/>
    <p:sldId id="266" r:id="rId6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7" d="100"/>
          <a:sy n="107" d="100"/>
        </p:scale>
        <p:origin x="71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microsoft.com/office/2016/11/relationships/changesInfo" Target="changesInfos/changesInfo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re Mageau-Pétrin" userId="292681fbcdc3e57d" providerId="LiveId" clId="{CDC0CDE0-5399-43FC-B3CC-8CD67D995AF9}"/>
    <pc:docChg chg="undo custSel addSld delSld modSld sldOrd">
      <pc:chgData name="Alexandre Mageau-Pétrin" userId="292681fbcdc3e57d" providerId="LiveId" clId="{CDC0CDE0-5399-43FC-B3CC-8CD67D995AF9}" dt="2025-08-15T15:59:30.750" v="2297" actId="20577"/>
      <pc:docMkLst>
        <pc:docMk/>
      </pc:docMkLst>
      <pc:sldChg chg="modSp mod">
        <pc:chgData name="Alexandre Mageau-Pétrin" userId="292681fbcdc3e57d" providerId="LiveId" clId="{CDC0CDE0-5399-43FC-B3CC-8CD67D995AF9}" dt="2025-08-13T23:12:15.634" v="45" actId="20577"/>
        <pc:sldMkLst>
          <pc:docMk/>
          <pc:sldMk cId="1013026305" sldId="257"/>
        </pc:sldMkLst>
        <pc:spChg chg="mod">
          <ac:chgData name="Alexandre Mageau-Pétrin" userId="292681fbcdc3e57d" providerId="LiveId" clId="{CDC0CDE0-5399-43FC-B3CC-8CD67D995AF9}" dt="2025-08-13T23:12:15.634" v="45" actId="20577"/>
          <ac:spMkLst>
            <pc:docMk/>
            <pc:sldMk cId="1013026305" sldId="257"/>
            <ac:spMk id="3" creationId="{D05474D1-B11B-4C2A-804C-245952105C10}"/>
          </ac:spMkLst>
        </pc:spChg>
      </pc:sldChg>
      <pc:sldChg chg="modSp mod">
        <pc:chgData name="Alexandre Mageau-Pétrin" userId="292681fbcdc3e57d" providerId="LiveId" clId="{CDC0CDE0-5399-43FC-B3CC-8CD67D995AF9}" dt="2025-08-13T23:45:53.923" v="2131" actId="20577"/>
        <pc:sldMkLst>
          <pc:docMk/>
          <pc:sldMk cId="3745993555" sldId="266"/>
        </pc:sldMkLst>
        <pc:spChg chg="mod">
          <ac:chgData name="Alexandre Mageau-Pétrin" userId="292681fbcdc3e57d" providerId="LiveId" clId="{CDC0CDE0-5399-43FC-B3CC-8CD67D995AF9}" dt="2025-08-13T23:45:53.923" v="2131" actId="20577"/>
          <ac:spMkLst>
            <pc:docMk/>
            <pc:sldMk cId="3745993555" sldId="266"/>
            <ac:spMk id="3" creationId="{CC44D6B8-E0D9-4C86-A2FD-61F4E673B17D}"/>
          </ac:spMkLst>
        </pc:spChg>
      </pc:sldChg>
      <pc:sldChg chg="modSp mod">
        <pc:chgData name="Alexandre Mageau-Pétrin" userId="292681fbcdc3e57d" providerId="LiveId" clId="{CDC0CDE0-5399-43FC-B3CC-8CD67D995AF9}" dt="2025-08-13T23:32:40.020" v="994" actId="115"/>
        <pc:sldMkLst>
          <pc:docMk/>
          <pc:sldMk cId="1978314082" sldId="360"/>
        </pc:sldMkLst>
        <pc:spChg chg="mod">
          <ac:chgData name="Alexandre Mageau-Pétrin" userId="292681fbcdc3e57d" providerId="LiveId" clId="{CDC0CDE0-5399-43FC-B3CC-8CD67D995AF9}" dt="2025-08-13T23:32:40.020" v="994" actId="115"/>
          <ac:spMkLst>
            <pc:docMk/>
            <pc:sldMk cId="1978314082" sldId="360"/>
            <ac:spMk id="3" creationId="{4FB8A317-6AF3-4DD3-BBE0-FEECEC122936}"/>
          </ac:spMkLst>
        </pc:spChg>
        <pc:picChg chg="mod">
          <ac:chgData name="Alexandre Mageau-Pétrin" userId="292681fbcdc3e57d" providerId="LiveId" clId="{CDC0CDE0-5399-43FC-B3CC-8CD67D995AF9}" dt="2025-08-13T23:25:39.126" v="756" actId="1076"/>
          <ac:picMkLst>
            <pc:docMk/>
            <pc:sldMk cId="1978314082" sldId="360"/>
            <ac:picMk id="5" creationId="{182E15A5-914B-4350-85EC-C91E58FE8EFB}"/>
          </ac:picMkLst>
        </pc:picChg>
        <pc:picChg chg="mod">
          <ac:chgData name="Alexandre Mageau-Pétrin" userId="292681fbcdc3e57d" providerId="LiveId" clId="{CDC0CDE0-5399-43FC-B3CC-8CD67D995AF9}" dt="2025-08-13T23:26:03.423" v="796" actId="1076"/>
          <ac:picMkLst>
            <pc:docMk/>
            <pc:sldMk cId="1978314082" sldId="360"/>
            <ac:picMk id="7" creationId="{15006EF6-EB81-4689-914F-82E49C42E037}"/>
          </ac:picMkLst>
        </pc:picChg>
      </pc:sldChg>
      <pc:sldChg chg="modSp mod">
        <pc:chgData name="Alexandre Mageau-Pétrin" userId="292681fbcdc3e57d" providerId="LiveId" clId="{CDC0CDE0-5399-43FC-B3CC-8CD67D995AF9}" dt="2025-08-13T23:23:52.286" v="636" actId="115"/>
        <pc:sldMkLst>
          <pc:docMk/>
          <pc:sldMk cId="753485599" sldId="361"/>
        </pc:sldMkLst>
        <pc:spChg chg="mod">
          <ac:chgData name="Alexandre Mageau-Pétrin" userId="292681fbcdc3e57d" providerId="LiveId" clId="{CDC0CDE0-5399-43FC-B3CC-8CD67D995AF9}" dt="2025-08-13T23:23:52.286" v="636" actId="115"/>
          <ac:spMkLst>
            <pc:docMk/>
            <pc:sldMk cId="753485599" sldId="361"/>
            <ac:spMk id="3" creationId="{4FB8A317-6AF3-4DD3-BBE0-FEECEC122936}"/>
          </ac:spMkLst>
        </pc:spChg>
        <pc:picChg chg="mod">
          <ac:chgData name="Alexandre Mageau-Pétrin" userId="292681fbcdc3e57d" providerId="LiveId" clId="{CDC0CDE0-5399-43FC-B3CC-8CD67D995AF9}" dt="2025-08-13T23:23:09.402" v="633" actId="1076"/>
          <ac:picMkLst>
            <pc:docMk/>
            <pc:sldMk cId="753485599" sldId="361"/>
            <ac:picMk id="5" creationId="{6E78ED99-14F7-4B38-8D51-EB2411D96FCB}"/>
          </ac:picMkLst>
        </pc:picChg>
        <pc:picChg chg="mod">
          <ac:chgData name="Alexandre Mageau-Pétrin" userId="292681fbcdc3e57d" providerId="LiveId" clId="{CDC0CDE0-5399-43FC-B3CC-8CD67D995AF9}" dt="2025-08-13T23:23:10.379" v="634" actId="1076"/>
          <ac:picMkLst>
            <pc:docMk/>
            <pc:sldMk cId="753485599" sldId="361"/>
            <ac:picMk id="7" creationId="{FE1BC2EE-FADB-43F8-B1FE-CD00AAC9C6A1}"/>
          </ac:picMkLst>
        </pc:picChg>
      </pc:sldChg>
      <pc:sldChg chg="modSp mod">
        <pc:chgData name="Alexandre Mageau-Pétrin" userId="292681fbcdc3e57d" providerId="LiveId" clId="{CDC0CDE0-5399-43FC-B3CC-8CD67D995AF9}" dt="2025-08-15T15:55:56.705" v="2199" actId="20577"/>
        <pc:sldMkLst>
          <pc:docMk/>
          <pc:sldMk cId="2985646853" sldId="474"/>
        </pc:sldMkLst>
        <pc:spChg chg="mod">
          <ac:chgData name="Alexandre Mageau-Pétrin" userId="292681fbcdc3e57d" providerId="LiveId" clId="{CDC0CDE0-5399-43FC-B3CC-8CD67D995AF9}" dt="2025-08-15T15:55:56.705" v="2199" actId="20577"/>
          <ac:spMkLst>
            <pc:docMk/>
            <pc:sldMk cId="2985646853" sldId="474"/>
            <ac:spMk id="3" creationId="{659DE3DA-EAEC-4231-89B3-E76CAC6B9473}"/>
          </ac:spMkLst>
        </pc:spChg>
        <pc:picChg chg="mod">
          <ac:chgData name="Alexandre Mageau-Pétrin" userId="292681fbcdc3e57d" providerId="LiveId" clId="{CDC0CDE0-5399-43FC-B3CC-8CD67D995AF9}" dt="2025-08-13T23:39:00.823" v="1647" actId="14100"/>
          <ac:picMkLst>
            <pc:docMk/>
            <pc:sldMk cId="2985646853" sldId="474"/>
            <ac:picMk id="15" creationId="{3E4B166D-0E53-40F0-875C-A2DCD2190236}"/>
          </ac:picMkLst>
        </pc:picChg>
      </pc:sldChg>
      <pc:sldChg chg="modSp mod">
        <pc:chgData name="Alexandre Mageau-Pétrin" userId="292681fbcdc3e57d" providerId="LiveId" clId="{CDC0CDE0-5399-43FC-B3CC-8CD67D995AF9}" dt="2025-08-15T15:56:10.862" v="2214" actId="20577"/>
        <pc:sldMkLst>
          <pc:docMk/>
          <pc:sldMk cId="3205876480" sldId="475"/>
        </pc:sldMkLst>
        <pc:spChg chg="mod">
          <ac:chgData name="Alexandre Mageau-Pétrin" userId="292681fbcdc3e57d" providerId="LiveId" clId="{CDC0CDE0-5399-43FC-B3CC-8CD67D995AF9}" dt="2025-08-15T15:56:10.862" v="2214" actId="20577"/>
          <ac:spMkLst>
            <pc:docMk/>
            <pc:sldMk cId="3205876480" sldId="475"/>
            <ac:spMk id="3" creationId="{659DE3DA-EAEC-4231-89B3-E76CAC6B9473}"/>
          </ac:spMkLst>
        </pc:spChg>
      </pc:sldChg>
      <pc:sldChg chg="del">
        <pc:chgData name="Alexandre Mageau-Pétrin" userId="292681fbcdc3e57d" providerId="LiveId" clId="{CDC0CDE0-5399-43FC-B3CC-8CD67D995AF9}" dt="2025-08-15T15:56:03.268" v="2200" actId="47"/>
        <pc:sldMkLst>
          <pc:docMk/>
          <pc:sldMk cId="3154559607" sldId="476"/>
        </pc:sldMkLst>
      </pc:sldChg>
      <pc:sldChg chg="modSp mod">
        <pc:chgData name="Alexandre Mageau-Pétrin" userId="292681fbcdc3e57d" providerId="LiveId" clId="{CDC0CDE0-5399-43FC-B3CC-8CD67D995AF9}" dt="2025-08-15T15:56:48.760" v="2276" actId="20577"/>
        <pc:sldMkLst>
          <pc:docMk/>
          <pc:sldMk cId="2347440363" sldId="478"/>
        </pc:sldMkLst>
        <pc:spChg chg="mod">
          <ac:chgData name="Alexandre Mageau-Pétrin" userId="292681fbcdc3e57d" providerId="LiveId" clId="{CDC0CDE0-5399-43FC-B3CC-8CD67D995AF9}" dt="2025-08-15T15:56:48.760" v="2276" actId="20577"/>
          <ac:spMkLst>
            <pc:docMk/>
            <pc:sldMk cId="2347440363" sldId="478"/>
            <ac:spMk id="3" creationId="{6A543EF1-D3FF-4182-B5ED-3116AC7F553C}"/>
          </ac:spMkLst>
        </pc:spChg>
      </pc:sldChg>
      <pc:sldChg chg="modSp mod">
        <pc:chgData name="Alexandre Mageau-Pétrin" userId="292681fbcdc3e57d" providerId="LiveId" clId="{CDC0CDE0-5399-43FC-B3CC-8CD67D995AF9}" dt="2025-08-13T23:26:19.205" v="829" actId="20577"/>
        <pc:sldMkLst>
          <pc:docMk/>
          <pc:sldMk cId="188604082" sldId="485"/>
        </pc:sldMkLst>
        <pc:spChg chg="mod">
          <ac:chgData name="Alexandre Mageau-Pétrin" userId="292681fbcdc3e57d" providerId="LiveId" clId="{CDC0CDE0-5399-43FC-B3CC-8CD67D995AF9}" dt="2025-08-13T23:26:19.205" v="829" actId="20577"/>
          <ac:spMkLst>
            <pc:docMk/>
            <pc:sldMk cId="188604082" sldId="485"/>
            <ac:spMk id="3" creationId="{FA505AD9-B270-438E-BF5F-6CB2B0FE9B9D}"/>
          </ac:spMkLst>
        </pc:spChg>
      </pc:sldChg>
      <pc:sldChg chg="del">
        <pc:chgData name="Alexandre Mageau-Pétrin" userId="292681fbcdc3e57d" providerId="LiveId" clId="{CDC0CDE0-5399-43FC-B3CC-8CD67D995AF9}" dt="2025-08-13T23:12:02.437" v="32" actId="47"/>
        <pc:sldMkLst>
          <pc:docMk/>
          <pc:sldMk cId="2037366577" sldId="494"/>
        </pc:sldMkLst>
      </pc:sldChg>
      <pc:sldChg chg="del">
        <pc:chgData name="Alexandre Mageau-Pétrin" userId="292681fbcdc3e57d" providerId="LiveId" clId="{CDC0CDE0-5399-43FC-B3CC-8CD67D995AF9}" dt="2025-08-13T23:12:02.437" v="32" actId="47"/>
        <pc:sldMkLst>
          <pc:docMk/>
          <pc:sldMk cId="356252352" sldId="495"/>
        </pc:sldMkLst>
      </pc:sldChg>
      <pc:sldChg chg="del">
        <pc:chgData name="Alexandre Mageau-Pétrin" userId="292681fbcdc3e57d" providerId="LiveId" clId="{CDC0CDE0-5399-43FC-B3CC-8CD67D995AF9}" dt="2025-08-13T23:12:02.437" v="32" actId="47"/>
        <pc:sldMkLst>
          <pc:docMk/>
          <pc:sldMk cId="2457512662" sldId="496"/>
        </pc:sldMkLst>
      </pc:sldChg>
      <pc:sldChg chg="del">
        <pc:chgData name="Alexandre Mageau-Pétrin" userId="292681fbcdc3e57d" providerId="LiveId" clId="{CDC0CDE0-5399-43FC-B3CC-8CD67D995AF9}" dt="2025-08-13T23:27:17.473" v="831" actId="47"/>
        <pc:sldMkLst>
          <pc:docMk/>
          <pc:sldMk cId="1345465484" sldId="497"/>
        </pc:sldMkLst>
      </pc:sldChg>
      <pc:sldChg chg="modSp del mod">
        <pc:chgData name="Alexandre Mageau-Pétrin" userId="292681fbcdc3e57d" providerId="LiveId" clId="{CDC0CDE0-5399-43FC-B3CC-8CD67D995AF9}" dt="2025-08-13T23:27:17.473" v="831" actId="47"/>
        <pc:sldMkLst>
          <pc:docMk/>
          <pc:sldMk cId="3095078682" sldId="498"/>
        </pc:sldMkLst>
      </pc:sldChg>
      <pc:sldChg chg="del">
        <pc:chgData name="Alexandre Mageau-Pétrin" userId="292681fbcdc3e57d" providerId="LiveId" clId="{CDC0CDE0-5399-43FC-B3CC-8CD67D995AF9}" dt="2025-08-13T23:27:17.473" v="831" actId="47"/>
        <pc:sldMkLst>
          <pc:docMk/>
          <pc:sldMk cId="1959899363" sldId="499"/>
        </pc:sldMkLst>
      </pc:sldChg>
      <pc:sldChg chg="del">
        <pc:chgData name="Alexandre Mageau-Pétrin" userId="292681fbcdc3e57d" providerId="LiveId" clId="{CDC0CDE0-5399-43FC-B3CC-8CD67D995AF9}" dt="2025-08-13T23:12:02.437" v="32" actId="47"/>
        <pc:sldMkLst>
          <pc:docMk/>
          <pc:sldMk cId="3603285097" sldId="503"/>
        </pc:sldMkLst>
      </pc:sldChg>
      <pc:sldChg chg="del">
        <pc:chgData name="Alexandre Mageau-Pétrin" userId="292681fbcdc3e57d" providerId="LiveId" clId="{CDC0CDE0-5399-43FC-B3CC-8CD67D995AF9}" dt="2025-08-13T23:12:02.437" v="32" actId="47"/>
        <pc:sldMkLst>
          <pc:docMk/>
          <pc:sldMk cId="1035173210" sldId="504"/>
        </pc:sldMkLst>
      </pc:sldChg>
      <pc:sldChg chg="del">
        <pc:chgData name="Alexandre Mageau-Pétrin" userId="292681fbcdc3e57d" providerId="LiveId" clId="{CDC0CDE0-5399-43FC-B3CC-8CD67D995AF9}" dt="2025-08-13T23:12:02.437" v="32" actId="47"/>
        <pc:sldMkLst>
          <pc:docMk/>
          <pc:sldMk cId="4210221390" sldId="505"/>
        </pc:sldMkLst>
      </pc:sldChg>
      <pc:sldChg chg="modSp mod">
        <pc:chgData name="Alexandre Mageau-Pétrin" userId="292681fbcdc3e57d" providerId="LiveId" clId="{CDC0CDE0-5399-43FC-B3CC-8CD67D995AF9}" dt="2025-08-13T23:17:26.871" v="439" actId="115"/>
        <pc:sldMkLst>
          <pc:docMk/>
          <pc:sldMk cId="637137572" sldId="506"/>
        </pc:sldMkLst>
        <pc:spChg chg="mod">
          <ac:chgData name="Alexandre Mageau-Pétrin" userId="292681fbcdc3e57d" providerId="LiveId" clId="{CDC0CDE0-5399-43FC-B3CC-8CD67D995AF9}" dt="2025-08-13T23:17:26.871" v="439" actId="115"/>
          <ac:spMkLst>
            <pc:docMk/>
            <pc:sldMk cId="637137572" sldId="506"/>
            <ac:spMk id="3" creationId="{AF7F311A-D840-D684-C9AD-BFF9756FD320}"/>
          </ac:spMkLst>
        </pc:spChg>
      </pc:sldChg>
      <pc:sldChg chg="del">
        <pc:chgData name="Alexandre Mageau-Pétrin" userId="292681fbcdc3e57d" providerId="LiveId" clId="{CDC0CDE0-5399-43FC-B3CC-8CD67D995AF9}" dt="2025-08-13T23:27:17.473" v="831" actId="47"/>
        <pc:sldMkLst>
          <pc:docMk/>
          <pc:sldMk cId="3909163289" sldId="508"/>
        </pc:sldMkLst>
      </pc:sldChg>
      <pc:sldChg chg="del">
        <pc:chgData name="Alexandre Mageau-Pétrin" userId="292681fbcdc3e57d" providerId="LiveId" clId="{CDC0CDE0-5399-43FC-B3CC-8CD67D995AF9}" dt="2025-08-13T23:27:17.473" v="831" actId="47"/>
        <pc:sldMkLst>
          <pc:docMk/>
          <pc:sldMk cId="3702888451" sldId="509"/>
        </pc:sldMkLst>
      </pc:sldChg>
      <pc:sldChg chg="del">
        <pc:chgData name="Alexandre Mageau-Pétrin" userId="292681fbcdc3e57d" providerId="LiveId" clId="{CDC0CDE0-5399-43FC-B3CC-8CD67D995AF9}" dt="2025-08-13T23:27:17.473" v="831" actId="47"/>
        <pc:sldMkLst>
          <pc:docMk/>
          <pc:sldMk cId="143552586" sldId="510"/>
        </pc:sldMkLst>
      </pc:sldChg>
      <pc:sldChg chg="modSp mod">
        <pc:chgData name="Alexandre Mageau-Pétrin" userId="292681fbcdc3e57d" providerId="LiveId" clId="{CDC0CDE0-5399-43FC-B3CC-8CD67D995AF9}" dt="2025-08-15T15:59:30.750" v="2297" actId="20577"/>
        <pc:sldMkLst>
          <pc:docMk/>
          <pc:sldMk cId="3968179041" sldId="517"/>
        </pc:sldMkLst>
        <pc:spChg chg="mod">
          <ac:chgData name="Alexandre Mageau-Pétrin" userId="292681fbcdc3e57d" providerId="LiveId" clId="{CDC0CDE0-5399-43FC-B3CC-8CD67D995AF9}" dt="2025-08-15T15:59:30.750" v="2297" actId="20577"/>
          <ac:spMkLst>
            <pc:docMk/>
            <pc:sldMk cId="3968179041" sldId="517"/>
            <ac:spMk id="3" creationId="{F0FE70FB-C1D3-D428-9E0B-64F94CF626C5}"/>
          </ac:spMkLst>
        </pc:spChg>
      </pc:sldChg>
      <pc:sldChg chg="modSp add mod">
        <pc:chgData name="Alexandre Mageau-Pétrin" userId="292681fbcdc3e57d" providerId="LiveId" clId="{CDC0CDE0-5399-43FC-B3CC-8CD67D995AF9}" dt="2025-08-08T12:44:29.498" v="29" actId="20577"/>
        <pc:sldMkLst>
          <pc:docMk/>
          <pc:sldMk cId="1430391712" sldId="518"/>
        </pc:sldMkLst>
        <pc:spChg chg="mod">
          <ac:chgData name="Alexandre Mageau-Pétrin" userId="292681fbcdc3e57d" providerId="LiveId" clId="{CDC0CDE0-5399-43FC-B3CC-8CD67D995AF9}" dt="2025-08-08T12:44:29.498" v="29" actId="20577"/>
          <ac:spMkLst>
            <pc:docMk/>
            <pc:sldMk cId="1430391712" sldId="518"/>
            <ac:spMk id="2" creationId="{8EBCBEC9-17CA-3E06-ADAD-EFA2D17646CD}"/>
          </ac:spMkLst>
        </pc:spChg>
      </pc:sldChg>
      <pc:sldChg chg="del">
        <pc:chgData name="Alexandre Mageau-Pétrin" userId="292681fbcdc3e57d" providerId="LiveId" clId="{CDC0CDE0-5399-43FC-B3CC-8CD67D995AF9}" dt="2025-08-08T12:43:31.483" v="0" actId="47"/>
        <pc:sldMkLst>
          <pc:docMk/>
          <pc:sldMk cId="2006356954" sldId="518"/>
        </pc:sldMkLst>
      </pc:sldChg>
      <pc:sldChg chg="modSp new mod">
        <pc:chgData name="Alexandre Mageau-Pétrin" userId="292681fbcdc3e57d" providerId="LiveId" clId="{CDC0CDE0-5399-43FC-B3CC-8CD67D995AF9}" dt="2025-08-13T23:45:25.735" v="2129"/>
        <pc:sldMkLst>
          <pc:docMk/>
          <pc:sldMk cId="3058272111" sldId="519"/>
        </pc:sldMkLst>
        <pc:spChg chg="mod">
          <ac:chgData name="Alexandre Mageau-Pétrin" userId="292681fbcdc3e57d" providerId="LiveId" clId="{CDC0CDE0-5399-43FC-B3CC-8CD67D995AF9}" dt="2025-08-13T23:45:25.735" v="2129"/>
          <ac:spMkLst>
            <pc:docMk/>
            <pc:sldMk cId="3058272111" sldId="519"/>
            <ac:spMk id="2" creationId="{0FC0FEA6-19D2-67F9-08C0-44A7174371E4}"/>
          </ac:spMkLst>
        </pc:spChg>
        <pc:spChg chg="mod">
          <ac:chgData name="Alexandre Mageau-Pétrin" userId="292681fbcdc3e57d" providerId="LiveId" clId="{CDC0CDE0-5399-43FC-B3CC-8CD67D995AF9}" dt="2025-08-13T23:45:25.735" v="2129"/>
          <ac:spMkLst>
            <pc:docMk/>
            <pc:sldMk cId="3058272111" sldId="519"/>
            <ac:spMk id="3" creationId="{93BF2C7D-04B2-710B-A688-7D5ECF2045F7}"/>
          </ac:spMkLst>
        </pc:spChg>
      </pc:sldChg>
      <pc:sldChg chg="delSp modSp add mod">
        <pc:chgData name="Alexandre Mageau-Pétrin" userId="292681fbcdc3e57d" providerId="LiveId" clId="{CDC0CDE0-5399-43FC-B3CC-8CD67D995AF9}" dt="2025-08-15T15:58:01.377" v="2295" actId="20577"/>
        <pc:sldMkLst>
          <pc:docMk/>
          <pc:sldMk cId="1351318636" sldId="520"/>
        </pc:sldMkLst>
        <pc:spChg chg="mod">
          <ac:chgData name="Alexandre Mageau-Pétrin" userId="292681fbcdc3e57d" providerId="LiveId" clId="{CDC0CDE0-5399-43FC-B3CC-8CD67D995AF9}" dt="2025-08-15T15:58:01.377" v="2295" actId="20577"/>
          <ac:spMkLst>
            <pc:docMk/>
            <pc:sldMk cId="1351318636" sldId="520"/>
            <ac:spMk id="3" creationId="{0BE735CB-C5B3-7AF4-6B0B-AE21E068D68E}"/>
          </ac:spMkLst>
        </pc:spChg>
      </pc:sldChg>
      <pc:sldChg chg="addSp delSp modSp add mod ord">
        <pc:chgData name="Alexandre Mageau-Pétrin" userId="292681fbcdc3e57d" providerId="LiveId" clId="{CDC0CDE0-5399-43FC-B3CC-8CD67D995AF9}" dt="2025-08-13T23:34:41.256" v="1292"/>
        <pc:sldMkLst>
          <pc:docMk/>
          <pc:sldMk cId="4252181717" sldId="521"/>
        </pc:sldMkLst>
        <pc:spChg chg="mod">
          <ac:chgData name="Alexandre Mageau-Pétrin" userId="292681fbcdc3e57d" providerId="LiveId" clId="{CDC0CDE0-5399-43FC-B3CC-8CD67D995AF9}" dt="2025-08-13T23:33:54.036" v="1286" actId="1076"/>
          <ac:spMkLst>
            <pc:docMk/>
            <pc:sldMk cId="4252181717" sldId="521"/>
            <ac:spMk id="3" creationId="{1747DF07-620E-047A-08C1-8A2A09F00531}"/>
          </ac:spMkLst>
        </pc:spChg>
        <pc:picChg chg="add mod">
          <ac:chgData name="Alexandre Mageau-Pétrin" userId="292681fbcdc3e57d" providerId="LiveId" clId="{CDC0CDE0-5399-43FC-B3CC-8CD67D995AF9}" dt="2025-08-13T23:34:11.440" v="1288" actId="1076"/>
          <ac:picMkLst>
            <pc:docMk/>
            <pc:sldMk cId="4252181717" sldId="521"/>
            <ac:picMk id="6" creationId="{AB64D364-795A-5AFC-0B8E-9D95489A62FF}"/>
          </ac:picMkLst>
        </pc:picChg>
        <pc:picChg chg="add mod">
          <ac:chgData name="Alexandre Mageau-Pétrin" userId="292681fbcdc3e57d" providerId="LiveId" clId="{CDC0CDE0-5399-43FC-B3CC-8CD67D995AF9}" dt="2025-08-13T23:34:18.191" v="1290" actId="1076"/>
          <ac:picMkLst>
            <pc:docMk/>
            <pc:sldMk cId="4252181717" sldId="521"/>
            <ac:picMk id="9" creationId="{CE7A255E-3AC9-7943-794A-45FCE4863639}"/>
          </ac:picMkLst>
        </pc:picChg>
      </pc:sldChg>
      <pc:sldChg chg="addSp modSp new mod">
        <pc:chgData name="Alexandre Mageau-Pétrin" userId="292681fbcdc3e57d" providerId="LiveId" clId="{CDC0CDE0-5399-43FC-B3CC-8CD67D995AF9}" dt="2025-08-13T23:45:25.735" v="2129"/>
        <pc:sldMkLst>
          <pc:docMk/>
          <pc:sldMk cId="1847821999" sldId="522"/>
        </pc:sldMkLst>
        <pc:spChg chg="mod">
          <ac:chgData name="Alexandre Mageau-Pétrin" userId="292681fbcdc3e57d" providerId="LiveId" clId="{CDC0CDE0-5399-43FC-B3CC-8CD67D995AF9}" dt="2025-08-13T23:45:25.735" v="2129"/>
          <ac:spMkLst>
            <pc:docMk/>
            <pc:sldMk cId="1847821999" sldId="522"/>
            <ac:spMk id="2" creationId="{E5C1F7C2-60E6-2AC4-FDC4-3D994444FF9A}"/>
          </ac:spMkLst>
        </pc:spChg>
        <pc:spChg chg="mod">
          <ac:chgData name="Alexandre Mageau-Pétrin" userId="292681fbcdc3e57d" providerId="LiveId" clId="{CDC0CDE0-5399-43FC-B3CC-8CD67D995AF9}" dt="2025-08-13T23:45:25.735" v="2129"/>
          <ac:spMkLst>
            <pc:docMk/>
            <pc:sldMk cId="1847821999" sldId="522"/>
            <ac:spMk id="3" creationId="{D1584506-A19B-4DC9-A1A0-EFFC857D7F76}"/>
          </ac:spMkLst>
        </pc:spChg>
        <pc:picChg chg="add mod">
          <ac:chgData name="Alexandre Mageau-Pétrin" userId="292681fbcdc3e57d" providerId="LiveId" clId="{CDC0CDE0-5399-43FC-B3CC-8CD67D995AF9}" dt="2025-08-13T23:38:45.347" v="1642" actId="1076"/>
          <ac:picMkLst>
            <pc:docMk/>
            <pc:sldMk cId="1847821999" sldId="522"/>
            <ac:picMk id="5" creationId="{9508A9F1-7D96-64C6-877A-03B888B9E7E6}"/>
          </ac:picMkLst>
        </pc:picChg>
        <pc:picChg chg="add mod">
          <ac:chgData name="Alexandre Mageau-Pétrin" userId="292681fbcdc3e57d" providerId="LiveId" clId="{CDC0CDE0-5399-43FC-B3CC-8CD67D995AF9}" dt="2025-08-13T23:39:07.221" v="1648" actId="14100"/>
          <ac:picMkLst>
            <pc:docMk/>
            <pc:sldMk cId="1847821999" sldId="522"/>
            <ac:picMk id="7" creationId="{5FF10642-DCFB-3E65-6DD4-09D12D40CEA4}"/>
          </ac:picMkLst>
        </pc:picChg>
      </pc:sldChg>
      <pc:sldChg chg="delSp modSp add mod">
        <pc:chgData name="Alexandre Mageau-Pétrin" userId="292681fbcdc3e57d" providerId="LiveId" clId="{CDC0CDE0-5399-43FC-B3CC-8CD67D995AF9}" dt="2025-08-13T23:45:25.735" v="2129"/>
        <pc:sldMkLst>
          <pc:docMk/>
          <pc:sldMk cId="3158160777" sldId="523"/>
        </pc:sldMkLst>
        <pc:spChg chg="mod">
          <ac:chgData name="Alexandre Mageau-Pétrin" userId="292681fbcdc3e57d" providerId="LiveId" clId="{CDC0CDE0-5399-43FC-B3CC-8CD67D995AF9}" dt="2025-08-13T23:45:25.735" v="2129"/>
          <ac:spMkLst>
            <pc:docMk/>
            <pc:sldMk cId="3158160777" sldId="523"/>
            <ac:spMk id="2" creationId="{A70EB1BA-ABF7-C331-CBEF-4AD7FB2BA4EB}"/>
          </ac:spMkLst>
        </pc:spChg>
        <pc:spChg chg="mod">
          <ac:chgData name="Alexandre Mageau-Pétrin" userId="292681fbcdc3e57d" providerId="LiveId" clId="{CDC0CDE0-5399-43FC-B3CC-8CD67D995AF9}" dt="2025-08-13T23:45:25.735" v="2129"/>
          <ac:spMkLst>
            <pc:docMk/>
            <pc:sldMk cId="3158160777" sldId="523"/>
            <ac:spMk id="3" creationId="{81E3B97D-C5D1-F799-68B1-AF236FF39F2E}"/>
          </ac:spMkLst>
        </pc:spChg>
      </pc:sldChg>
      <pc:sldChg chg="addSp modSp add mod">
        <pc:chgData name="Alexandre Mageau-Pétrin" userId="292681fbcdc3e57d" providerId="LiveId" clId="{CDC0CDE0-5399-43FC-B3CC-8CD67D995AF9}" dt="2025-08-13T23:45:25.735" v="2129"/>
        <pc:sldMkLst>
          <pc:docMk/>
          <pc:sldMk cId="1241445579" sldId="524"/>
        </pc:sldMkLst>
        <pc:spChg chg="mod">
          <ac:chgData name="Alexandre Mageau-Pétrin" userId="292681fbcdc3e57d" providerId="LiveId" clId="{CDC0CDE0-5399-43FC-B3CC-8CD67D995AF9}" dt="2025-08-13T23:45:25.735" v="2129"/>
          <ac:spMkLst>
            <pc:docMk/>
            <pc:sldMk cId="1241445579" sldId="524"/>
            <ac:spMk id="2" creationId="{68BA85A2-6698-3D53-11BA-2A97AF75C12A}"/>
          </ac:spMkLst>
        </pc:spChg>
        <pc:spChg chg="mod">
          <ac:chgData name="Alexandre Mageau-Pétrin" userId="292681fbcdc3e57d" providerId="LiveId" clId="{CDC0CDE0-5399-43FC-B3CC-8CD67D995AF9}" dt="2025-08-13T23:45:25.735" v="2129"/>
          <ac:spMkLst>
            <pc:docMk/>
            <pc:sldMk cId="1241445579" sldId="524"/>
            <ac:spMk id="3" creationId="{B11CD9F3-7D4D-1BEE-4C9B-0EDA3484DB8F}"/>
          </ac:spMkLst>
        </pc:spChg>
        <pc:picChg chg="add mod">
          <ac:chgData name="Alexandre Mageau-Pétrin" userId="292681fbcdc3e57d" providerId="LiveId" clId="{CDC0CDE0-5399-43FC-B3CC-8CD67D995AF9}" dt="2025-08-13T23:44:46.204" v="2011" actId="1076"/>
          <ac:picMkLst>
            <pc:docMk/>
            <pc:sldMk cId="1241445579" sldId="524"/>
            <ac:picMk id="5" creationId="{890F6B9F-CDC4-3CA9-017E-5BDAFB2B9610}"/>
          </ac:picMkLst>
        </pc:picChg>
        <pc:picChg chg="add mod">
          <ac:chgData name="Alexandre Mageau-Pétrin" userId="292681fbcdc3e57d" providerId="LiveId" clId="{CDC0CDE0-5399-43FC-B3CC-8CD67D995AF9}" dt="2025-08-13T23:44:58.406" v="2014" actId="14100"/>
          <ac:picMkLst>
            <pc:docMk/>
            <pc:sldMk cId="1241445579" sldId="524"/>
            <ac:picMk id="7" creationId="{F5820838-DAF9-8F45-0B31-3488E6B710C0}"/>
          </ac:picMkLst>
        </pc:picChg>
      </pc:sldChg>
      <pc:sldChg chg="modSp new mod">
        <pc:chgData name="Alexandre Mageau-Pétrin" userId="292681fbcdc3e57d" providerId="LiveId" clId="{CDC0CDE0-5399-43FC-B3CC-8CD67D995AF9}" dt="2025-08-13T23:45:25.735" v="2129"/>
        <pc:sldMkLst>
          <pc:docMk/>
          <pc:sldMk cId="1634210968" sldId="525"/>
        </pc:sldMkLst>
        <pc:spChg chg="mod">
          <ac:chgData name="Alexandre Mageau-Pétrin" userId="292681fbcdc3e57d" providerId="LiveId" clId="{CDC0CDE0-5399-43FC-B3CC-8CD67D995AF9}" dt="2025-08-13T23:45:25.735" v="2129"/>
          <ac:spMkLst>
            <pc:docMk/>
            <pc:sldMk cId="1634210968" sldId="525"/>
            <ac:spMk id="2" creationId="{140EB782-2DCD-125B-9B2C-F6C0488E6C11}"/>
          </ac:spMkLst>
        </pc:spChg>
        <pc:spChg chg="mod">
          <ac:chgData name="Alexandre Mageau-Pétrin" userId="292681fbcdc3e57d" providerId="LiveId" clId="{CDC0CDE0-5399-43FC-B3CC-8CD67D995AF9}" dt="2025-08-13T23:45:25.735" v="2129"/>
          <ac:spMkLst>
            <pc:docMk/>
            <pc:sldMk cId="1634210968" sldId="525"/>
            <ac:spMk id="3" creationId="{3A643B65-948B-54B3-80EE-1C79CF322FB7}"/>
          </ac:spMkLst>
        </pc:spChg>
      </pc:sldChg>
    </pc:docChg>
  </pc:docChgLst>
  <pc:docChgLst>
    <pc:chgData name="Alexandre Mageau-Pétrin" userId="292681fbcdc3e57d" providerId="LiveId" clId="{1ED4EC28-7CAC-4D6D-90A9-DC8EB9EA8EE8}"/>
    <pc:docChg chg="undo custSel addSld delSld modSld sldOrd">
      <pc:chgData name="Alexandre Mageau-Pétrin" userId="292681fbcdc3e57d" providerId="LiveId" clId="{1ED4EC28-7CAC-4D6D-90A9-DC8EB9EA8EE8}" dt="2025-06-24T19:30:13.242" v="4470"/>
      <pc:docMkLst>
        <pc:docMk/>
      </pc:docMkLst>
      <pc:sldChg chg="modSp mod">
        <pc:chgData name="Alexandre Mageau-Pétrin" userId="292681fbcdc3e57d" providerId="LiveId" clId="{1ED4EC28-7CAC-4D6D-90A9-DC8EB9EA8EE8}" dt="2025-06-23T21:06:08.258" v="491" actId="20577"/>
        <pc:sldMkLst>
          <pc:docMk/>
          <pc:sldMk cId="911087515" sldId="256"/>
        </pc:sldMkLst>
      </pc:sldChg>
      <pc:sldChg chg="modSp mod">
        <pc:chgData name="Alexandre Mageau-Pétrin" userId="292681fbcdc3e57d" providerId="LiveId" clId="{1ED4EC28-7CAC-4D6D-90A9-DC8EB9EA8EE8}" dt="2025-06-24T13:55:03.152" v="2561" actId="20577"/>
        <pc:sldMkLst>
          <pc:docMk/>
          <pc:sldMk cId="1013026305" sldId="257"/>
        </pc:sldMkLst>
      </pc:sldChg>
      <pc:sldChg chg="modSp">
        <pc:chgData name="Alexandre Mageau-Pétrin" userId="292681fbcdc3e57d" providerId="LiveId" clId="{1ED4EC28-7CAC-4D6D-90A9-DC8EB9EA8EE8}" dt="2025-06-22T18:08:57.343" v="413"/>
        <pc:sldMkLst>
          <pc:docMk/>
          <pc:sldMk cId="3745993555" sldId="266"/>
        </pc:sldMkLst>
      </pc:sldChg>
      <pc:sldChg chg="modSp">
        <pc:chgData name="Alexandre Mageau-Pétrin" userId="292681fbcdc3e57d" providerId="LiveId" clId="{1ED4EC28-7CAC-4D6D-90A9-DC8EB9EA8EE8}" dt="2025-06-22T18:08:57.343" v="413"/>
        <pc:sldMkLst>
          <pc:docMk/>
          <pc:sldMk cId="3535324635" sldId="282"/>
        </pc:sldMkLst>
      </pc:sldChg>
      <pc:sldChg chg="del">
        <pc:chgData name="Alexandre Mageau-Pétrin" userId="292681fbcdc3e57d" providerId="LiveId" clId="{1ED4EC28-7CAC-4D6D-90A9-DC8EB9EA8EE8}" dt="2025-06-22T18:04:39.563" v="1" actId="47"/>
        <pc:sldMkLst>
          <pc:docMk/>
          <pc:sldMk cId="389313295" sldId="283"/>
        </pc:sldMkLst>
      </pc:sldChg>
      <pc:sldChg chg="del">
        <pc:chgData name="Alexandre Mageau-Pétrin" userId="292681fbcdc3e57d" providerId="LiveId" clId="{1ED4EC28-7CAC-4D6D-90A9-DC8EB9EA8EE8}" dt="2025-06-22T18:04:39.563" v="1" actId="47"/>
        <pc:sldMkLst>
          <pc:docMk/>
          <pc:sldMk cId="3974811102" sldId="286"/>
        </pc:sldMkLst>
      </pc:sldChg>
      <pc:sldChg chg="modSp add">
        <pc:chgData name="Alexandre Mageau-Pétrin" userId="292681fbcdc3e57d" providerId="LiveId" clId="{1ED4EC28-7CAC-4D6D-90A9-DC8EB9EA8EE8}" dt="2025-06-23T21:30:15.271" v="506"/>
        <pc:sldMkLst>
          <pc:docMk/>
          <pc:sldMk cId="3771056289" sldId="301"/>
        </pc:sldMkLst>
      </pc:sldChg>
      <pc:sldChg chg="modSp add">
        <pc:chgData name="Alexandre Mageau-Pétrin" userId="292681fbcdc3e57d" providerId="LiveId" clId="{1ED4EC28-7CAC-4D6D-90A9-DC8EB9EA8EE8}" dt="2025-06-23T21:30:15.271" v="506"/>
        <pc:sldMkLst>
          <pc:docMk/>
          <pc:sldMk cId="2628194576" sldId="302"/>
        </pc:sldMkLst>
      </pc:sldChg>
      <pc:sldChg chg="modSp add">
        <pc:chgData name="Alexandre Mageau-Pétrin" userId="292681fbcdc3e57d" providerId="LiveId" clId="{1ED4EC28-7CAC-4D6D-90A9-DC8EB9EA8EE8}" dt="2025-06-23T21:30:15.271" v="506"/>
        <pc:sldMkLst>
          <pc:docMk/>
          <pc:sldMk cId="2556429703" sldId="303"/>
        </pc:sldMkLst>
      </pc:sldChg>
      <pc:sldChg chg="del">
        <pc:chgData name="Alexandre Mageau-Pétrin" userId="292681fbcdc3e57d" providerId="LiveId" clId="{1ED4EC28-7CAC-4D6D-90A9-DC8EB9EA8EE8}" dt="2025-06-22T18:04:39.563" v="1" actId="47"/>
        <pc:sldMkLst>
          <pc:docMk/>
          <pc:sldMk cId="1616568726" sldId="322"/>
        </pc:sldMkLst>
      </pc:sldChg>
      <pc:sldChg chg="del">
        <pc:chgData name="Alexandre Mageau-Pétrin" userId="292681fbcdc3e57d" providerId="LiveId" clId="{1ED4EC28-7CAC-4D6D-90A9-DC8EB9EA8EE8}" dt="2025-06-22T18:04:39.563" v="1" actId="47"/>
        <pc:sldMkLst>
          <pc:docMk/>
          <pc:sldMk cId="2274162221" sldId="331"/>
        </pc:sldMkLst>
      </pc:sldChg>
      <pc:sldChg chg="del">
        <pc:chgData name="Alexandre Mageau-Pétrin" userId="292681fbcdc3e57d" providerId="LiveId" clId="{1ED4EC28-7CAC-4D6D-90A9-DC8EB9EA8EE8}" dt="2025-06-22T18:04:39.563" v="1" actId="47"/>
        <pc:sldMkLst>
          <pc:docMk/>
          <pc:sldMk cId="2394217428" sldId="332"/>
        </pc:sldMkLst>
      </pc:sldChg>
      <pc:sldChg chg="del">
        <pc:chgData name="Alexandre Mageau-Pétrin" userId="292681fbcdc3e57d" providerId="LiveId" clId="{1ED4EC28-7CAC-4D6D-90A9-DC8EB9EA8EE8}" dt="2025-06-22T18:04:39.563" v="1" actId="47"/>
        <pc:sldMkLst>
          <pc:docMk/>
          <pc:sldMk cId="3139012658" sldId="335"/>
        </pc:sldMkLst>
      </pc:sldChg>
      <pc:sldChg chg="modSp">
        <pc:chgData name="Alexandre Mageau-Pétrin" userId="292681fbcdc3e57d" providerId="LiveId" clId="{1ED4EC28-7CAC-4D6D-90A9-DC8EB9EA8EE8}" dt="2025-06-22T18:08:57.343" v="413"/>
        <pc:sldMkLst>
          <pc:docMk/>
          <pc:sldMk cId="1836001409" sldId="344"/>
        </pc:sldMkLst>
      </pc:sldChg>
      <pc:sldChg chg="del">
        <pc:chgData name="Alexandre Mageau-Pétrin" userId="292681fbcdc3e57d" providerId="LiveId" clId="{1ED4EC28-7CAC-4D6D-90A9-DC8EB9EA8EE8}" dt="2025-06-22T18:04:39.563" v="1" actId="47"/>
        <pc:sldMkLst>
          <pc:docMk/>
          <pc:sldMk cId="3029845949" sldId="351"/>
        </pc:sldMkLst>
      </pc:sldChg>
      <pc:sldChg chg="del">
        <pc:chgData name="Alexandre Mageau-Pétrin" userId="292681fbcdc3e57d" providerId="LiveId" clId="{1ED4EC28-7CAC-4D6D-90A9-DC8EB9EA8EE8}" dt="2025-06-22T18:04:39.563" v="1" actId="47"/>
        <pc:sldMkLst>
          <pc:docMk/>
          <pc:sldMk cId="3839131222" sldId="353"/>
        </pc:sldMkLst>
      </pc:sldChg>
      <pc:sldChg chg="del">
        <pc:chgData name="Alexandre Mageau-Pétrin" userId="292681fbcdc3e57d" providerId="LiveId" clId="{1ED4EC28-7CAC-4D6D-90A9-DC8EB9EA8EE8}" dt="2025-06-22T18:04:39.563" v="1" actId="47"/>
        <pc:sldMkLst>
          <pc:docMk/>
          <pc:sldMk cId="1208084918" sldId="354"/>
        </pc:sldMkLst>
      </pc:sldChg>
      <pc:sldChg chg="del">
        <pc:chgData name="Alexandre Mageau-Pétrin" userId="292681fbcdc3e57d" providerId="LiveId" clId="{1ED4EC28-7CAC-4D6D-90A9-DC8EB9EA8EE8}" dt="2025-06-22T18:04:39.563" v="1" actId="47"/>
        <pc:sldMkLst>
          <pc:docMk/>
          <pc:sldMk cId="3256119517" sldId="355"/>
        </pc:sldMkLst>
      </pc:sldChg>
      <pc:sldChg chg="del">
        <pc:chgData name="Alexandre Mageau-Pétrin" userId="292681fbcdc3e57d" providerId="LiveId" clId="{1ED4EC28-7CAC-4D6D-90A9-DC8EB9EA8EE8}" dt="2025-06-22T18:04:39.563" v="1" actId="47"/>
        <pc:sldMkLst>
          <pc:docMk/>
          <pc:sldMk cId="1391660939" sldId="356"/>
        </pc:sldMkLst>
      </pc:sldChg>
      <pc:sldChg chg="del">
        <pc:chgData name="Alexandre Mageau-Pétrin" userId="292681fbcdc3e57d" providerId="LiveId" clId="{1ED4EC28-7CAC-4D6D-90A9-DC8EB9EA8EE8}" dt="2025-06-22T18:04:39.563" v="1" actId="47"/>
        <pc:sldMkLst>
          <pc:docMk/>
          <pc:sldMk cId="369542799" sldId="359"/>
        </pc:sldMkLst>
      </pc:sldChg>
      <pc:sldChg chg="modSp">
        <pc:chgData name="Alexandre Mageau-Pétrin" userId="292681fbcdc3e57d" providerId="LiveId" clId="{1ED4EC28-7CAC-4D6D-90A9-DC8EB9EA8EE8}" dt="2025-06-22T18:08:57.343" v="413"/>
        <pc:sldMkLst>
          <pc:docMk/>
          <pc:sldMk cId="1978314082" sldId="360"/>
        </pc:sldMkLst>
      </pc:sldChg>
      <pc:sldChg chg="modSp">
        <pc:chgData name="Alexandre Mageau-Pétrin" userId="292681fbcdc3e57d" providerId="LiveId" clId="{1ED4EC28-7CAC-4D6D-90A9-DC8EB9EA8EE8}" dt="2025-06-22T18:08:57.343" v="413"/>
        <pc:sldMkLst>
          <pc:docMk/>
          <pc:sldMk cId="753485599" sldId="361"/>
        </pc:sldMkLst>
      </pc:sldChg>
      <pc:sldChg chg="modSp mod">
        <pc:chgData name="Alexandre Mageau-Pétrin" userId="292681fbcdc3e57d" providerId="LiveId" clId="{1ED4EC28-7CAC-4D6D-90A9-DC8EB9EA8EE8}" dt="2025-06-23T20:55:43.513" v="438" actId="20577"/>
        <pc:sldMkLst>
          <pc:docMk/>
          <pc:sldMk cId="1512275121" sldId="396"/>
        </pc:sldMkLst>
      </pc:sldChg>
      <pc:sldChg chg="modSp">
        <pc:chgData name="Alexandre Mageau-Pétrin" userId="292681fbcdc3e57d" providerId="LiveId" clId="{1ED4EC28-7CAC-4D6D-90A9-DC8EB9EA8EE8}" dt="2025-06-22T18:08:57.343" v="413"/>
        <pc:sldMkLst>
          <pc:docMk/>
          <pc:sldMk cId="1339922694" sldId="397"/>
        </pc:sldMkLst>
      </pc:sldChg>
      <pc:sldChg chg="del">
        <pc:chgData name="Alexandre Mageau-Pétrin" userId="292681fbcdc3e57d" providerId="LiveId" clId="{1ED4EC28-7CAC-4D6D-90A9-DC8EB9EA8EE8}" dt="2025-06-22T18:04:39.563" v="1" actId="47"/>
        <pc:sldMkLst>
          <pc:docMk/>
          <pc:sldMk cId="2220552131" sldId="437"/>
        </pc:sldMkLst>
      </pc:sldChg>
      <pc:sldChg chg="del">
        <pc:chgData name="Alexandre Mageau-Pétrin" userId="292681fbcdc3e57d" providerId="LiveId" clId="{1ED4EC28-7CAC-4D6D-90A9-DC8EB9EA8EE8}" dt="2025-06-22T18:04:39.563" v="1" actId="47"/>
        <pc:sldMkLst>
          <pc:docMk/>
          <pc:sldMk cId="307036483" sldId="438"/>
        </pc:sldMkLst>
      </pc:sldChg>
      <pc:sldChg chg="del">
        <pc:chgData name="Alexandre Mageau-Pétrin" userId="292681fbcdc3e57d" providerId="LiveId" clId="{1ED4EC28-7CAC-4D6D-90A9-DC8EB9EA8EE8}" dt="2025-06-22T18:04:39.563" v="1" actId="47"/>
        <pc:sldMkLst>
          <pc:docMk/>
          <pc:sldMk cId="1985547794" sldId="439"/>
        </pc:sldMkLst>
      </pc:sldChg>
      <pc:sldChg chg="modSp mod">
        <pc:chgData name="Alexandre Mageau-Pétrin" userId="292681fbcdc3e57d" providerId="LiveId" clId="{1ED4EC28-7CAC-4D6D-90A9-DC8EB9EA8EE8}" dt="2025-06-24T13:54:56.245" v="2560" actId="20577"/>
        <pc:sldMkLst>
          <pc:docMk/>
          <pc:sldMk cId="1168246284" sldId="441"/>
        </pc:sldMkLst>
      </pc:sldChg>
      <pc:sldChg chg="modSp mod">
        <pc:chgData name="Alexandre Mageau-Pétrin" userId="292681fbcdc3e57d" providerId="LiveId" clId="{1ED4EC28-7CAC-4D6D-90A9-DC8EB9EA8EE8}" dt="2025-06-24T16:47:31.658" v="4151" actId="20577"/>
        <pc:sldMkLst>
          <pc:docMk/>
          <pc:sldMk cId="3401363912" sldId="443"/>
        </pc:sldMkLst>
      </pc:sldChg>
      <pc:sldChg chg="del">
        <pc:chgData name="Alexandre Mageau-Pétrin" userId="292681fbcdc3e57d" providerId="LiveId" clId="{1ED4EC28-7CAC-4D6D-90A9-DC8EB9EA8EE8}" dt="2025-06-22T18:04:39.563" v="1" actId="47"/>
        <pc:sldMkLst>
          <pc:docMk/>
          <pc:sldMk cId="3073252059" sldId="449"/>
        </pc:sldMkLst>
      </pc:sldChg>
      <pc:sldChg chg="del">
        <pc:chgData name="Alexandre Mageau-Pétrin" userId="292681fbcdc3e57d" providerId="LiveId" clId="{1ED4EC28-7CAC-4D6D-90A9-DC8EB9EA8EE8}" dt="2025-06-22T18:04:39.563" v="1" actId="47"/>
        <pc:sldMkLst>
          <pc:docMk/>
          <pc:sldMk cId="3755445790" sldId="450"/>
        </pc:sldMkLst>
      </pc:sldChg>
      <pc:sldChg chg="del">
        <pc:chgData name="Alexandre Mageau-Pétrin" userId="292681fbcdc3e57d" providerId="LiveId" clId="{1ED4EC28-7CAC-4D6D-90A9-DC8EB9EA8EE8}" dt="2025-06-22T18:04:39.563" v="1" actId="47"/>
        <pc:sldMkLst>
          <pc:docMk/>
          <pc:sldMk cId="3240654290" sldId="451"/>
        </pc:sldMkLst>
      </pc:sldChg>
      <pc:sldChg chg="del">
        <pc:chgData name="Alexandre Mageau-Pétrin" userId="292681fbcdc3e57d" providerId="LiveId" clId="{1ED4EC28-7CAC-4D6D-90A9-DC8EB9EA8EE8}" dt="2025-06-22T18:04:39.563" v="1" actId="47"/>
        <pc:sldMkLst>
          <pc:docMk/>
          <pc:sldMk cId="3855090843" sldId="452"/>
        </pc:sldMkLst>
      </pc:sldChg>
      <pc:sldChg chg="del">
        <pc:chgData name="Alexandre Mageau-Pétrin" userId="292681fbcdc3e57d" providerId="LiveId" clId="{1ED4EC28-7CAC-4D6D-90A9-DC8EB9EA8EE8}" dt="2025-06-22T18:04:39.563" v="1" actId="47"/>
        <pc:sldMkLst>
          <pc:docMk/>
          <pc:sldMk cId="2170553952" sldId="453"/>
        </pc:sldMkLst>
      </pc:sldChg>
      <pc:sldChg chg="del">
        <pc:chgData name="Alexandre Mageau-Pétrin" userId="292681fbcdc3e57d" providerId="LiveId" clId="{1ED4EC28-7CAC-4D6D-90A9-DC8EB9EA8EE8}" dt="2025-06-22T18:04:39.563" v="1" actId="47"/>
        <pc:sldMkLst>
          <pc:docMk/>
          <pc:sldMk cId="3521479627" sldId="454"/>
        </pc:sldMkLst>
      </pc:sldChg>
      <pc:sldChg chg="del">
        <pc:chgData name="Alexandre Mageau-Pétrin" userId="292681fbcdc3e57d" providerId="LiveId" clId="{1ED4EC28-7CAC-4D6D-90A9-DC8EB9EA8EE8}" dt="2025-06-22T18:04:39.563" v="1" actId="47"/>
        <pc:sldMkLst>
          <pc:docMk/>
          <pc:sldMk cId="4079405152" sldId="456"/>
        </pc:sldMkLst>
      </pc:sldChg>
      <pc:sldChg chg="del">
        <pc:chgData name="Alexandre Mageau-Pétrin" userId="292681fbcdc3e57d" providerId="LiveId" clId="{1ED4EC28-7CAC-4D6D-90A9-DC8EB9EA8EE8}" dt="2025-06-22T18:04:39.563" v="1" actId="47"/>
        <pc:sldMkLst>
          <pc:docMk/>
          <pc:sldMk cId="3415054833" sldId="457"/>
        </pc:sldMkLst>
      </pc:sldChg>
      <pc:sldChg chg="del">
        <pc:chgData name="Alexandre Mageau-Pétrin" userId="292681fbcdc3e57d" providerId="LiveId" clId="{1ED4EC28-7CAC-4D6D-90A9-DC8EB9EA8EE8}" dt="2025-06-22T18:04:39.563" v="1" actId="47"/>
        <pc:sldMkLst>
          <pc:docMk/>
          <pc:sldMk cId="2553966572" sldId="458"/>
        </pc:sldMkLst>
      </pc:sldChg>
      <pc:sldChg chg="del">
        <pc:chgData name="Alexandre Mageau-Pétrin" userId="292681fbcdc3e57d" providerId="LiveId" clId="{1ED4EC28-7CAC-4D6D-90A9-DC8EB9EA8EE8}" dt="2025-06-22T18:04:39.563" v="1" actId="47"/>
        <pc:sldMkLst>
          <pc:docMk/>
          <pc:sldMk cId="1410965927" sldId="459"/>
        </pc:sldMkLst>
      </pc:sldChg>
      <pc:sldChg chg="del">
        <pc:chgData name="Alexandre Mageau-Pétrin" userId="292681fbcdc3e57d" providerId="LiveId" clId="{1ED4EC28-7CAC-4D6D-90A9-DC8EB9EA8EE8}" dt="2025-06-22T18:04:39.563" v="1" actId="47"/>
        <pc:sldMkLst>
          <pc:docMk/>
          <pc:sldMk cId="836472722" sldId="460"/>
        </pc:sldMkLst>
      </pc:sldChg>
      <pc:sldChg chg="del">
        <pc:chgData name="Alexandre Mageau-Pétrin" userId="292681fbcdc3e57d" providerId="LiveId" clId="{1ED4EC28-7CAC-4D6D-90A9-DC8EB9EA8EE8}" dt="2025-06-22T18:04:39.563" v="1" actId="47"/>
        <pc:sldMkLst>
          <pc:docMk/>
          <pc:sldMk cId="1553608458" sldId="461"/>
        </pc:sldMkLst>
      </pc:sldChg>
      <pc:sldChg chg="del">
        <pc:chgData name="Alexandre Mageau-Pétrin" userId="292681fbcdc3e57d" providerId="LiveId" clId="{1ED4EC28-7CAC-4D6D-90A9-DC8EB9EA8EE8}" dt="2025-06-22T18:04:39.563" v="1" actId="47"/>
        <pc:sldMkLst>
          <pc:docMk/>
          <pc:sldMk cId="131652777" sldId="462"/>
        </pc:sldMkLst>
      </pc:sldChg>
      <pc:sldChg chg="del">
        <pc:chgData name="Alexandre Mageau-Pétrin" userId="292681fbcdc3e57d" providerId="LiveId" clId="{1ED4EC28-7CAC-4D6D-90A9-DC8EB9EA8EE8}" dt="2025-06-22T18:04:39.563" v="1" actId="47"/>
        <pc:sldMkLst>
          <pc:docMk/>
          <pc:sldMk cId="4206457437" sldId="463"/>
        </pc:sldMkLst>
      </pc:sldChg>
      <pc:sldChg chg="del">
        <pc:chgData name="Alexandre Mageau-Pétrin" userId="292681fbcdc3e57d" providerId="LiveId" clId="{1ED4EC28-7CAC-4D6D-90A9-DC8EB9EA8EE8}" dt="2025-06-22T18:04:39.563" v="1" actId="47"/>
        <pc:sldMkLst>
          <pc:docMk/>
          <pc:sldMk cId="131931770" sldId="464"/>
        </pc:sldMkLst>
      </pc:sldChg>
      <pc:sldChg chg="del">
        <pc:chgData name="Alexandre Mageau-Pétrin" userId="292681fbcdc3e57d" providerId="LiveId" clId="{1ED4EC28-7CAC-4D6D-90A9-DC8EB9EA8EE8}" dt="2025-06-22T18:04:39.563" v="1" actId="47"/>
        <pc:sldMkLst>
          <pc:docMk/>
          <pc:sldMk cId="4106724487" sldId="465"/>
        </pc:sldMkLst>
      </pc:sldChg>
      <pc:sldChg chg="modSp">
        <pc:chgData name="Alexandre Mageau-Pétrin" userId="292681fbcdc3e57d" providerId="LiveId" clId="{1ED4EC28-7CAC-4D6D-90A9-DC8EB9EA8EE8}" dt="2025-06-22T18:08:57.343" v="413"/>
        <pc:sldMkLst>
          <pc:docMk/>
          <pc:sldMk cId="1064811432" sldId="466"/>
        </pc:sldMkLst>
      </pc:sldChg>
      <pc:sldChg chg="modSp">
        <pc:chgData name="Alexandre Mageau-Pétrin" userId="292681fbcdc3e57d" providerId="LiveId" clId="{1ED4EC28-7CAC-4D6D-90A9-DC8EB9EA8EE8}" dt="2025-06-22T18:08:57.343" v="413"/>
        <pc:sldMkLst>
          <pc:docMk/>
          <pc:sldMk cId="2798187860" sldId="467"/>
        </pc:sldMkLst>
      </pc:sldChg>
      <pc:sldChg chg="modSp mod">
        <pc:chgData name="Alexandre Mageau-Pétrin" userId="292681fbcdc3e57d" providerId="LiveId" clId="{1ED4EC28-7CAC-4D6D-90A9-DC8EB9EA8EE8}" dt="2025-06-24T19:30:05.232" v="4468" actId="20577"/>
        <pc:sldMkLst>
          <pc:docMk/>
          <pc:sldMk cId="1315597010" sldId="468"/>
        </pc:sldMkLst>
      </pc:sldChg>
      <pc:sldChg chg="modSp">
        <pc:chgData name="Alexandre Mageau-Pétrin" userId="292681fbcdc3e57d" providerId="LiveId" clId="{1ED4EC28-7CAC-4D6D-90A9-DC8EB9EA8EE8}" dt="2025-06-22T18:08:57.343" v="413"/>
        <pc:sldMkLst>
          <pc:docMk/>
          <pc:sldMk cId="2338110744" sldId="469"/>
        </pc:sldMkLst>
      </pc:sldChg>
      <pc:sldChg chg="modSp">
        <pc:chgData name="Alexandre Mageau-Pétrin" userId="292681fbcdc3e57d" providerId="LiveId" clId="{1ED4EC28-7CAC-4D6D-90A9-DC8EB9EA8EE8}" dt="2025-06-22T18:08:57.343" v="413"/>
        <pc:sldMkLst>
          <pc:docMk/>
          <pc:sldMk cId="4194393605" sldId="470"/>
        </pc:sldMkLst>
      </pc:sldChg>
      <pc:sldChg chg="modSp">
        <pc:chgData name="Alexandre Mageau-Pétrin" userId="292681fbcdc3e57d" providerId="LiveId" clId="{1ED4EC28-7CAC-4D6D-90A9-DC8EB9EA8EE8}" dt="2025-06-22T18:08:57.343" v="413"/>
        <pc:sldMkLst>
          <pc:docMk/>
          <pc:sldMk cId="2495232134" sldId="471"/>
        </pc:sldMkLst>
      </pc:sldChg>
      <pc:sldChg chg="modSp mod">
        <pc:chgData name="Alexandre Mageau-Pétrin" userId="292681fbcdc3e57d" providerId="LiveId" clId="{1ED4EC28-7CAC-4D6D-90A9-DC8EB9EA8EE8}" dt="2025-06-24T13:40:42.792" v="1980" actId="20577"/>
        <pc:sldMkLst>
          <pc:docMk/>
          <pc:sldMk cId="43691885" sldId="472"/>
        </pc:sldMkLst>
      </pc:sldChg>
      <pc:sldChg chg="modSp del">
        <pc:chgData name="Alexandre Mageau-Pétrin" userId="292681fbcdc3e57d" providerId="LiveId" clId="{1ED4EC28-7CAC-4D6D-90A9-DC8EB9EA8EE8}" dt="2025-06-24T13:39:02.035" v="1792" actId="47"/>
        <pc:sldMkLst>
          <pc:docMk/>
          <pc:sldMk cId="2855702589" sldId="473"/>
        </pc:sldMkLst>
      </pc:sldChg>
      <pc:sldChg chg="modSp mod">
        <pc:chgData name="Alexandre Mageau-Pétrin" userId="292681fbcdc3e57d" providerId="LiveId" clId="{1ED4EC28-7CAC-4D6D-90A9-DC8EB9EA8EE8}" dt="2025-06-24T16:46:56.195" v="4136" actId="20577"/>
        <pc:sldMkLst>
          <pc:docMk/>
          <pc:sldMk cId="2985646853" sldId="474"/>
        </pc:sldMkLst>
      </pc:sldChg>
      <pc:sldChg chg="modSp">
        <pc:chgData name="Alexandre Mageau-Pétrin" userId="292681fbcdc3e57d" providerId="LiveId" clId="{1ED4EC28-7CAC-4D6D-90A9-DC8EB9EA8EE8}" dt="2025-06-22T18:08:57.343" v="413"/>
        <pc:sldMkLst>
          <pc:docMk/>
          <pc:sldMk cId="3205876480" sldId="475"/>
        </pc:sldMkLst>
      </pc:sldChg>
      <pc:sldChg chg="modSp">
        <pc:chgData name="Alexandre Mageau-Pétrin" userId="292681fbcdc3e57d" providerId="LiveId" clId="{1ED4EC28-7CAC-4D6D-90A9-DC8EB9EA8EE8}" dt="2025-06-22T18:08:57.343" v="413"/>
        <pc:sldMkLst>
          <pc:docMk/>
          <pc:sldMk cId="3154559607" sldId="476"/>
        </pc:sldMkLst>
      </pc:sldChg>
      <pc:sldChg chg="modSp">
        <pc:chgData name="Alexandre Mageau-Pétrin" userId="292681fbcdc3e57d" providerId="LiveId" clId="{1ED4EC28-7CAC-4D6D-90A9-DC8EB9EA8EE8}" dt="2025-06-22T18:08:57.343" v="413"/>
        <pc:sldMkLst>
          <pc:docMk/>
          <pc:sldMk cId="1539355447" sldId="477"/>
        </pc:sldMkLst>
      </pc:sldChg>
      <pc:sldChg chg="modSp">
        <pc:chgData name="Alexandre Mageau-Pétrin" userId="292681fbcdc3e57d" providerId="LiveId" clId="{1ED4EC28-7CAC-4D6D-90A9-DC8EB9EA8EE8}" dt="2025-06-22T18:08:57.343" v="413"/>
        <pc:sldMkLst>
          <pc:docMk/>
          <pc:sldMk cId="2347440363" sldId="478"/>
        </pc:sldMkLst>
      </pc:sldChg>
      <pc:sldChg chg="modSp">
        <pc:chgData name="Alexandre Mageau-Pétrin" userId="292681fbcdc3e57d" providerId="LiveId" clId="{1ED4EC28-7CAC-4D6D-90A9-DC8EB9EA8EE8}" dt="2025-06-22T18:08:57.343" v="413"/>
        <pc:sldMkLst>
          <pc:docMk/>
          <pc:sldMk cId="2899020746" sldId="479"/>
        </pc:sldMkLst>
      </pc:sldChg>
      <pc:sldChg chg="modSp">
        <pc:chgData name="Alexandre Mageau-Pétrin" userId="292681fbcdc3e57d" providerId="LiveId" clId="{1ED4EC28-7CAC-4D6D-90A9-DC8EB9EA8EE8}" dt="2025-06-22T18:08:57.343" v="413"/>
        <pc:sldMkLst>
          <pc:docMk/>
          <pc:sldMk cId="1805175677" sldId="480"/>
        </pc:sldMkLst>
      </pc:sldChg>
      <pc:sldChg chg="modSp">
        <pc:chgData name="Alexandre Mageau-Pétrin" userId="292681fbcdc3e57d" providerId="LiveId" clId="{1ED4EC28-7CAC-4D6D-90A9-DC8EB9EA8EE8}" dt="2025-06-22T18:08:57.343" v="413"/>
        <pc:sldMkLst>
          <pc:docMk/>
          <pc:sldMk cId="2672567968" sldId="481"/>
        </pc:sldMkLst>
      </pc:sldChg>
      <pc:sldChg chg="del">
        <pc:chgData name="Alexandre Mageau-Pétrin" userId="292681fbcdc3e57d" providerId="LiveId" clId="{1ED4EC28-7CAC-4D6D-90A9-DC8EB9EA8EE8}" dt="2025-06-22T18:04:39.563" v="1" actId="47"/>
        <pc:sldMkLst>
          <pc:docMk/>
          <pc:sldMk cId="612193509" sldId="482"/>
        </pc:sldMkLst>
      </pc:sldChg>
      <pc:sldChg chg="modSp">
        <pc:chgData name="Alexandre Mageau-Pétrin" userId="292681fbcdc3e57d" providerId="LiveId" clId="{1ED4EC28-7CAC-4D6D-90A9-DC8EB9EA8EE8}" dt="2025-06-22T18:08:57.343" v="413"/>
        <pc:sldMkLst>
          <pc:docMk/>
          <pc:sldMk cId="4245810057" sldId="483"/>
        </pc:sldMkLst>
      </pc:sldChg>
      <pc:sldChg chg="modSp del">
        <pc:chgData name="Alexandre Mageau-Pétrin" userId="292681fbcdc3e57d" providerId="LiveId" clId="{1ED4EC28-7CAC-4D6D-90A9-DC8EB9EA8EE8}" dt="2025-06-24T19:28:37.956" v="4179" actId="47"/>
        <pc:sldMkLst>
          <pc:docMk/>
          <pc:sldMk cId="3819851751" sldId="484"/>
        </pc:sldMkLst>
      </pc:sldChg>
      <pc:sldChg chg="modSp">
        <pc:chgData name="Alexandre Mageau-Pétrin" userId="292681fbcdc3e57d" providerId="LiveId" clId="{1ED4EC28-7CAC-4D6D-90A9-DC8EB9EA8EE8}" dt="2025-06-22T18:08:57.343" v="413"/>
        <pc:sldMkLst>
          <pc:docMk/>
          <pc:sldMk cId="188604082" sldId="485"/>
        </pc:sldMkLst>
      </pc:sldChg>
      <pc:sldChg chg="modSp mod">
        <pc:chgData name="Alexandre Mageau-Pétrin" userId="292681fbcdc3e57d" providerId="LiveId" clId="{1ED4EC28-7CAC-4D6D-90A9-DC8EB9EA8EE8}" dt="2025-06-24T16:33:25.715" v="3181"/>
        <pc:sldMkLst>
          <pc:docMk/>
          <pc:sldMk cId="2791104699" sldId="486"/>
        </pc:sldMkLst>
      </pc:sldChg>
      <pc:sldChg chg="del">
        <pc:chgData name="Alexandre Mageau-Pétrin" userId="292681fbcdc3e57d" providerId="LiveId" clId="{1ED4EC28-7CAC-4D6D-90A9-DC8EB9EA8EE8}" dt="2025-06-22T18:04:39.563" v="1" actId="47"/>
        <pc:sldMkLst>
          <pc:docMk/>
          <pc:sldMk cId="3106631539" sldId="487"/>
        </pc:sldMkLst>
      </pc:sldChg>
      <pc:sldChg chg="modSp add mod">
        <pc:chgData name="Alexandre Mageau-Pétrin" userId="292681fbcdc3e57d" providerId="LiveId" clId="{1ED4EC28-7CAC-4D6D-90A9-DC8EB9EA8EE8}" dt="2025-06-22T18:06:34.415" v="13" actId="20577"/>
        <pc:sldMkLst>
          <pc:docMk/>
          <pc:sldMk cId="4145947249" sldId="487"/>
        </pc:sldMkLst>
      </pc:sldChg>
      <pc:sldChg chg="del">
        <pc:chgData name="Alexandre Mageau-Pétrin" userId="292681fbcdc3e57d" providerId="LiveId" clId="{1ED4EC28-7CAC-4D6D-90A9-DC8EB9EA8EE8}" dt="2025-06-22T18:04:39.563" v="1" actId="47"/>
        <pc:sldMkLst>
          <pc:docMk/>
          <pc:sldMk cId="1401410432" sldId="488"/>
        </pc:sldMkLst>
      </pc:sldChg>
      <pc:sldChg chg="modSp new mod">
        <pc:chgData name="Alexandre Mageau-Pétrin" userId="292681fbcdc3e57d" providerId="LiveId" clId="{1ED4EC28-7CAC-4D6D-90A9-DC8EB9EA8EE8}" dt="2025-06-24T19:30:13.242" v="4470"/>
        <pc:sldMkLst>
          <pc:docMk/>
          <pc:sldMk cId="1480124679" sldId="488"/>
        </pc:sldMkLst>
      </pc:sldChg>
      <pc:sldChg chg="del">
        <pc:chgData name="Alexandre Mageau-Pétrin" userId="292681fbcdc3e57d" providerId="LiveId" clId="{1ED4EC28-7CAC-4D6D-90A9-DC8EB9EA8EE8}" dt="2025-06-22T18:04:39.563" v="1" actId="47"/>
        <pc:sldMkLst>
          <pc:docMk/>
          <pc:sldMk cId="647108260" sldId="489"/>
        </pc:sldMkLst>
      </pc:sldChg>
      <pc:sldChg chg="modSp add del mod">
        <pc:chgData name="Alexandre Mageau-Pétrin" userId="292681fbcdc3e57d" providerId="LiveId" clId="{1ED4EC28-7CAC-4D6D-90A9-DC8EB9EA8EE8}" dt="2025-06-23T21:30:18.115" v="507" actId="47"/>
        <pc:sldMkLst>
          <pc:docMk/>
          <pc:sldMk cId="719705446" sldId="489"/>
        </pc:sldMkLst>
      </pc:sldChg>
      <pc:sldChg chg="modSp new del mod">
        <pc:chgData name="Alexandre Mageau-Pétrin" userId="292681fbcdc3e57d" providerId="LiveId" clId="{1ED4EC28-7CAC-4D6D-90A9-DC8EB9EA8EE8}" dt="2025-06-23T21:30:19.388" v="508" actId="47"/>
        <pc:sldMkLst>
          <pc:docMk/>
          <pc:sldMk cId="3481244865" sldId="490"/>
        </pc:sldMkLst>
      </pc:sldChg>
      <pc:sldChg chg="del">
        <pc:chgData name="Alexandre Mageau-Pétrin" userId="292681fbcdc3e57d" providerId="LiveId" clId="{1ED4EC28-7CAC-4D6D-90A9-DC8EB9EA8EE8}" dt="2025-06-22T18:04:39.563" v="1" actId="47"/>
        <pc:sldMkLst>
          <pc:docMk/>
          <pc:sldMk cId="3676864645" sldId="490"/>
        </pc:sldMkLst>
      </pc:sldChg>
      <pc:sldChg chg="del">
        <pc:chgData name="Alexandre Mageau-Pétrin" userId="292681fbcdc3e57d" providerId="LiveId" clId="{1ED4EC28-7CAC-4D6D-90A9-DC8EB9EA8EE8}" dt="2025-06-22T18:04:39.563" v="1" actId="47"/>
        <pc:sldMkLst>
          <pc:docMk/>
          <pc:sldMk cId="2797302414" sldId="491"/>
        </pc:sldMkLst>
      </pc:sldChg>
      <pc:sldChg chg="modSp add del mod">
        <pc:chgData name="Alexandre Mageau-Pétrin" userId="292681fbcdc3e57d" providerId="LiveId" clId="{1ED4EC28-7CAC-4D6D-90A9-DC8EB9EA8EE8}" dt="2025-06-24T16:40:16.865" v="3371" actId="47"/>
        <pc:sldMkLst>
          <pc:docMk/>
          <pc:sldMk cId="2955228644" sldId="491"/>
        </pc:sldMkLst>
      </pc:sldChg>
      <pc:sldChg chg="del">
        <pc:chgData name="Alexandre Mageau-Pétrin" userId="292681fbcdc3e57d" providerId="LiveId" clId="{1ED4EC28-7CAC-4D6D-90A9-DC8EB9EA8EE8}" dt="2025-06-22T18:04:39.563" v="1" actId="47"/>
        <pc:sldMkLst>
          <pc:docMk/>
          <pc:sldMk cId="786963682" sldId="492"/>
        </pc:sldMkLst>
      </pc:sldChg>
      <pc:sldChg chg="del">
        <pc:chgData name="Alexandre Mageau-Pétrin" userId="292681fbcdc3e57d" providerId="LiveId" clId="{1ED4EC28-7CAC-4D6D-90A9-DC8EB9EA8EE8}" dt="2025-06-22T18:04:39.563" v="1" actId="47"/>
        <pc:sldMkLst>
          <pc:docMk/>
          <pc:sldMk cId="2141302457" sldId="493"/>
        </pc:sldMkLst>
      </pc:sldChg>
      <pc:sldChg chg="modSp add mod ord">
        <pc:chgData name="Alexandre Mageau-Pétrin" userId="292681fbcdc3e57d" providerId="LiveId" clId="{1ED4EC28-7CAC-4D6D-90A9-DC8EB9EA8EE8}" dt="2025-06-23T21:17:47.675" v="504" actId="20577"/>
        <pc:sldMkLst>
          <pc:docMk/>
          <pc:sldMk cId="2352771006" sldId="493"/>
        </pc:sldMkLst>
      </pc:sldChg>
      <pc:sldChg chg="add del">
        <pc:chgData name="Alexandre Mageau-Pétrin" userId="292681fbcdc3e57d" providerId="LiveId" clId="{1ED4EC28-7CAC-4D6D-90A9-DC8EB9EA8EE8}" dt="2025-06-23T21:04:00.928" v="440" actId="47"/>
        <pc:sldMkLst>
          <pc:docMk/>
          <pc:sldMk cId="1223961651" sldId="494"/>
        </pc:sldMkLst>
      </pc:sldChg>
      <pc:sldChg chg="modSp add mod">
        <pc:chgData name="Alexandre Mageau-Pétrin" userId="292681fbcdc3e57d" providerId="LiveId" clId="{1ED4EC28-7CAC-4D6D-90A9-DC8EB9EA8EE8}" dt="2025-06-24T13:35:11.512" v="1167"/>
        <pc:sldMkLst>
          <pc:docMk/>
          <pc:sldMk cId="2037366577" sldId="494"/>
        </pc:sldMkLst>
      </pc:sldChg>
      <pc:sldChg chg="modSp add mod">
        <pc:chgData name="Alexandre Mageau-Pétrin" userId="292681fbcdc3e57d" providerId="LiveId" clId="{1ED4EC28-7CAC-4D6D-90A9-DC8EB9EA8EE8}" dt="2025-06-24T13:35:11.512" v="1167"/>
        <pc:sldMkLst>
          <pc:docMk/>
          <pc:sldMk cId="356252352" sldId="495"/>
        </pc:sldMkLst>
      </pc:sldChg>
      <pc:sldChg chg="modSp add mod">
        <pc:chgData name="Alexandre Mageau-Pétrin" userId="292681fbcdc3e57d" providerId="LiveId" clId="{1ED4EC28-7CAC-4D6D-90A9-DC8EB9EA8EE8}" dt="2025-06-24T13:35:11.512" v="1167"/>
        <pc:sldMkLst>
          <pc:docMk/>
          <pc:sldMk cId="2457512662" sldId="496"/>
        </pc:sldMkLst>
      </pc:sldChg>
      <pc:sldChg chg="modSp add mod">
        <pc:chgData name="Alexandre Mageau-Pétrin" userId="292681fbcdc3e57d" providerId="LiveId" clId="{1ED4EC28-7CAC-4D6D-90A9-DC8EB9EA8EE8}" dt="2025-06-24T16:33:25.715" v="3181"/>
        <pc:sldMkLst>
          <pc:docMk/>
          <pc:sldMk cId="1345465484" sldId="497"/>
        </pc:sldMkLst>
      </pc:sldChg>
      <pc:sldChg chg="modSp add mod">
        <pc:chgData name="Alexandre Mageau-Pétrin" userId="292681fbcdc3e57d" providerId="LiveId" clId="{1ED4EC28-7CAC-4D6D-90A9-DC8EB9EA8EE8}" dt="2025-06-24T16:33:25.715" v="3181"/>
        <pc:sldMkLst>
          <pc:docMk/>
          <pc:sldMk cId="3095078682" sldId="498"/>
        </pc:sldMkLst>
      </pc:sldChg>
      <pc:sldChg chg="modSp add mod">
        <pc:chgData name="Alexandre Mageau-Pétrin" userId="292681fbcdc3e57d" providerId="LiveId" clId="{1ED4EC28-7CAC-4D6D-90A9-DC8EB9EA8EE8}" dt="2025-06-24T16:47:05.393" v="4139" actId="20577"/>
        <pc:sldMkLst>
          <pc:docMk/>
          <pc:sldMk cId="1959899363" sldId="499"/>
        </pc:sldMkLst>
      </pc:sldChg>
      <pc:sldChg chg="modSp add mod">
        <pc:chgData name="Alexandre Mageau-Pétrin" userId="292681fbcdc3e57d" providerId="LiveId" clId="{1ED4EC28-7CAC-4D6D-90A9-DC8EB9EA8EE8}" dt="2025-06-24T16:47:19.214" v="4144" actId="20577"/>
        <pc:sldMkLst>
          <pc:docMk/>
          <pc:sldMk cId="2403734594" sldId="500"/>
        </pc:sldMkLst>
      </pc:sldChg>
      <pc:sldChg chg="modSp add mod">
        <pc:chgData name="Alexandre Mageau-Pétrin" userId="292681fbcdc3e57d" providerId="LiveId" clId="{1ED4EC28-7CAC-4D6D-90A9-DC8EB9EA8EE8}" dt="2025-06-24T16:46:25.875" v="4135"/>
        <pc:sldMkLst>
          <pc:docMk/>
          <pc:sldMk cId="4272905702" sldId="501"/>
        </pc:sldMkLst>
      </pc:sldChg>
      <pc:sldChg chg="modSp add mod">
        <pc:chgData name="Alexandre Mageau-Pétrin" userId="292681fbcdc3e57d" providerId="LiveId" clId="{1ED4EC28-7CAC-4D6D-90A9-DC8EB9EA8EE8}" dt="2025-06-24T16:47:25.329" v="4148" actId="20577"/>
        <pc:sldMkLst>
          <pc:docMk/>
          <pc:sldMk cId="3974744528" sldId="502"/>
        </pc:sldMkLst>
      </pc:sldChg>
      <pc:sldChg chg="modSp add mod">
        <pc:chgData name="Alexandre Mageau-Pétrin" userId="292681fbcdc3e57d" providerId="LiveId" clId="{1ED4EC28-7CAC-4D6D-90A9-DC8EB9EA8EE8}" dt="2025-06-24T13:35:11.512" v="1167"/>
        <pc:sldMkLst>
          <pc:docMk/>
          <pc:sldMk cId="3603285097" sldId="503"/>
        </pc:sldMkLst>
      </pc:sldChg>
      <pc:sldChg chg="modSp add mod">
        <pc:chgData name="Alexandre Mageau-Pétrin" userId="292681fbcdc3e57d" providerId="LiveId" clId="{1ED4EC28-7CAC-4D6D-90A9-DC8EB9EA8EE8}" dt="2025-06-24T13:35:11.512" v="1167"/>
        <pc:sldMkLst>
          <pc:docMk/>
          <pc:sldMk cId="1035173210" sldId="504"/>
        </pc:sldMkLst>
      </pc:sldChg>
      <pc:sldChg chg="modSp add mod">
        <pc:chgData name="Alexandre Mageau-Pétrin" userId="292681fbcdc3e57d" providerId="LiveId" clId="{1ED4EC28-7CAC-4D6D-90A9-DC8EB9EA8EE8}" dt="2025-06-24T13:35:11.512" v="1167"/>
        <pc:sldMkLst>
          <pc:docMk/>
          <pc:sldMk cId="4210221390" sldId="505"/>
        </pc:sldMkLst>
      </pc:sldChg>
      <pc:sldChg chg="modSp add mod">
        <pc:chgData name="Alexandre Mageau-Pétrin" userId="292681fbcdc3e57d" providerId="LiveId" clId="{1ED4EC28-7CAC-4D6D-90A9-DC8EB9EA8EE8}" dt="2025-06-24T13:38:06.600" v="1672" actId="5793"/>
        <pc:sldMkLst>
          <pc:docMk/>
          <pc:sldMk cId="637137572" sldId="506"/>
        </pc:sldMkLst>
      </pc:sldChg>
      <pc:sldChg chg="modSp new mod">
        <pc:chgData name="Alexandre Mageau-Pétrin" userId="292681fbcdc3e57d" providerId="LiveId" clId="{1ED4EC28-7CAC-4D6D-90A9-DC8EB9EA8EE8}" dt="2025-06-24T16:46:25.875" v="4135"/>
        <pc:sldMkLst>
          <pc:docMk/>
          <pc:sldMk cId="3631640153" sldId="507"/>
        </pc:sldMkLst>
      </pc:sldChg>
      <pc:sldChg chg="modSp add del mod">
        <pc:chgData name="Alexandre Mageau-Pétrin" userId="292681fbcdc3e57d" providerId="LiveId" clId="{1ED4EC28-7CAC-4D6D-90A9-DC8EB9EA8EE8}" dt="2025-06-24T13:54:46.482" v="2553" actId="47"/>
        <pc:sldMkLst>
          <pc:docMk/>
          <pc:sldMk cId="1978335854" sldId="508"/>
        </pc:sldMkLst>
      </pc:sldChg>
      <pc:sldChg chg="modSp add mod">
        <pc:chgData name="Alexandre Mageau-Pétrin" userId="292681fbcdc3e57d" providerId="LiveId" clId="{1ED4EC28-7CAC-4D6D-90A9-DC8EB9EA8EE8}" dt="2025-06-24T16:33:25.715" v="3181"/>
        <pc:sldMkLst>
          <pc:docMk/>
          <pc:sldMk cId="3909163289" sldId="508"/>
        </pc:sldMkLst>
      </pc:sldChg>
      <pc:sldChg chg="modSp new del mod">
        <pc:chgData name="Alexandre Mageau-Pétrin" userId="292681fbcdc3e57d" providerId="LiveId" clId="{1ED4EC28-7CAC-4D6D-90A9-DC8EB9EA8EE8}" dt="2025-06-24T13:54:46.482" v="2553" actId="47"/>
        <pc:sldMkLst>
          <pc:docMk/>
          <pc:sldMk cId="2972476936" sldId="509"/>
        </pc:sldMkLst>
      </pc:sldChg>
      <pc:sldChg chg="modSp add mod">
        <pc:chgData name="Alexandre Mageau-Pétrin" userId="292681fbcdc3e57d" providerId="LiveId" clId="{1ED4EC28-7CAC-4D6D-90A9-DC8EB9EA8EE8}" dt="2025-06-24T16:47:02.725" v="4138" actId="20577"/>
        <pc:sldMkLst>
          <pc:docMk/>
          <pc:sldMk cId="3702888451" sldId="509"/>
        </pc:sldMkLst>
      </pc:sldChg>
      <pc:sldChg chg="modSp add mod">
        <pc:chgData name="Alexandre Mageau-Pétrin" userId="292681fbcdc3e57d" providerId="LiveId" clId="{1ED4EC28-7CAC-4D6D-90A9-DC8EB9EA8EE8}" dt="2025-06-24T16:47:07.103" v="4140" actId="20577"/>
        <pc:sldMkLst>
          <pc:docMk/>
          <pc:sldMk cId="143552586" sldId="510"/>
        </pc:sldMkLst>
      </pc:sldChg>
      <pc:sldChg chg="modSp add del mod">
        <pc:chgData name="Alexandre Mageau-Pétrin" userId="292681fbcdc3e57d" providerId="LiveId" clId="{1ED4EC28-7CAC-4D6D-90A9-DC8EB9EA8EE8}" dt="2025-06-24T13:54:49.697" v="2554" actId="47"/>
        <pc:sldMkLst>
          <pc:docMk/>
          <pc:sldMk cId="2856569680" sldId="510"/>
        </pc:sldMkLst>
      </pc:sldChg>
      <pc:sldChg chg="modSp add del">
        <pc:chgData name="Alexandre Mageau-Pétrin" userId="292681fbcdc3e57d" providerId="LiveId" clId="{1ED4EC28-7CAC-4D6D-90A9-DC8EB9EA8EE8}" dt="2025-06-24T13:52:07.894" v="2279" actId="47"/>
        <pc:sldMkLst>
          <pc:docMk/>
          <pc:sldMk cId="805675107" sldId="511"/>
        </pc:sldMkLst>
      </pc:sldChg>
      <pc:sldChg chg="modSp new mod">
        <pc:chgData name="Alexandre Mageau-Pétrin" userId="292681fbcdc3e57d" providerId="LiveId" clId="{1ED4EC28-7CAC-4D6D-90A9-DC8EB9EA8EE8}" dt="2025-06-24T16:47:12.092" v="4143" actId="20577"/>
        <pc:sldMkLst>
          <pc:docMk/>
          <pc:sldMk cId="1814367278" sldId="511"/>
        </pc:sldMkLst>
      </pc:sldChg>
      <pc:sldChg chg="add del">
        <pc:chgData name="Alexandre Mageau-Pétrin" userId="292681fbcdc3e57d" providerId="LiveId" clId="{1ED4EC28-7CAC-4D6D-90A9-DC8EB9EA8EE8}" dt="2025-06-24T13:51:52.351" v="2246" actId="47"/>
        <pc:sldMkLst>
          <pc:docMk/>
          <pc:sldMk cId="3812597855" sldId="511"/>
        </pc:sldMkLst>
      </pc:sldChg>
      <pc:sldChg chg="modSp new mod">
        <pc:chgData name="Alexandre Mageau-Pétrin" userId="292681fbcdc3e57d" providerId="LiveId" clId="{1ED4EC28-7CAC-4D6D-90A9-DC8EB9EA8EE8}" dt="2025-06-24T16:47:28.844" v="4150" actId="20577"/>
        <pc:sldMkLst>
          <pc:docMk/>
          <pc:sldMk cId="1488538633" sldId="512"/>
        </pc:sldMkLst>
      </pc:sldChg>
      <pc:sldChg chg="modSp new mod">
        <pc:chgData name="Alexandre Mageau-Pétrin" userId="292681fbcdc3e57d" providerId="LiveId" clId="{1ED4EC28-7CAC-4D6D-90A9-DC8EB9EA8EE8}" dt="2025-06-24T16:41:24.113" v="3575" actId="20577"/>
        <pc:sldMkLst>
          <pc:docMk/>
          <pc:sldMk cId="3867367116" sldId="513"/>
        </pc:sldMkLst>
      </pc:sldChg>
      <pc:sldChg chg="addSp delSp modSp new mod">
        <pc:chgData name="Alexandre Mageau-Pétrin" userId="292681fbcdc3e57d" providerId="LiveId" clId="{1ED4EC28-7CAC-4D6D-90A9-DC8EB9EA8EE8}" dt="2025-06-24T16:46:25.875" v="4135"/>
        <pc:sldMkLst>
          <pc:docMk/>
          <pc:sldMk cId="2915359264" sldId="514"/>
        </pc:sldMkLst>
      </pc:sldChg>
      <pc:sldChg chg="modSp add mod">
        <pc:chgData name="Alexandre Mageau-Pétrin" userId="292681fbcdc3e57d" providerId="LiveId" clId="{1ED4EC28-7CAC-4D6D-90A9-DC8EB9EA8EE8}" dt="2025-06-24T16:47:19.238" v="4145" actId="20577"/>
        <pc:sldMkLst>
          <pc:docMk/>
          <pc:sldMk cId="2176812681" sldId="515"/>
        </pc:sldMkLst>
      </pc:sldChg>
      <pc:sldChg chg="modSp add mod">
        <pc:chgData name="Alexandre Mageau-Pétrin" userId="292681fbcdc3e57d" providerId="LiveId" clId="{1ED4EC28-7CAC-4D6D-90A9-DC8EB9EA8EE8}" dt="2025-06-24T16:46:25.875" v="4135"/>
        <pc:sldMkLst>
          <pc:docMk/>
          <pc:sldMk cId="3075685316" sldId="516"/>
        </pc:sldMkLst>
      </pc:sldChg>
      <pc:sldChg chg="modSp add mod">
        <pc:chgData name="Alexandre Mageau-Pétrin" userId="292681fbcdc3e57d" providerId="LiveId" clId="{1ED4EC28-7CAC-4D6D-90A9-DC8EB9EA8EE8}" dt="2025-06-24T16:47:23.814" v="4147" actId="20577"/>
        <pc:sldMkLst>
          <pc:docMk/>
          <pc:sldMk cId="3968179041" sldId="517"/>
        </pc:sldMkLst>
      </pc:sldChg>
      <pc:sldChg chg="modSp add mod ord">
        <pc:chgData name="Alexandre Mageau-Pétrin" userId="292681fbcdc3e57d" providerId="LiveId" clId="{1ED4EC28-7CAC-4D6D-90A9-DC8EB9EA8EE8}" dt="2025-06-24T19:15:30.066" v="4178" actId="20577"/>
        <pc:sldMkLst>
          <pc:docMk/>
          <pc:sldMk cId="2006356954" sldId="518"/>
        </pc:sldMkLst>
      </pc:sldChg>
    </pc:docChg>
  </pc:docChgLst>
  <pc:docChgLst>
    <pc:chgData name="Alexandre" userId="292681fbcdc3e57d" providerId="LiveId" clId="{BED1A5F6-5749-4CA7-A515-2B577FF220E9}"/>
    <pc:docChg chg="modSld">
      <pc:chgData name="Alexandre" userId="292681fbcdc3e57d" providerId="LiveId" clId="{BED1A5F6-5749-4CA7-A515-2B577FF220E9}" dt="2020-08-24T12:21:18.029" v="55" actId="20577"/>
      <pc:docMkLst>
        <pc:docMk/>
      </pc:docMkLst>
      <pc:sldChg chg="modSp mod">
        <pc:chgData name="Alexandre" userId="292681fbcdc3e57d" providerId="LiveId" clId="{BED1A5F6-5749-4CA7-A515-2B577FF220E9}" dt="2020-08-24T12:18:29.571" v="49" actId="20577"/>
        <pc:sldMkLst>
          <pc:docMk/>
          <pc:sldMk cId="1339922694" sldId="397"/>
        </pc:sldMkLst>
      </pc:sldChg>
      <pc:sldChg chg="modSp mod">
        <pc:chgData name="Alexandre" userId="292681fbcdc3e57d" providerId="LiveId" clId="{BED1A5F6-5749-4CA7-A515-2B577FF220E9}" dt="2020-08-24T12:21:18.029" v="55" actId="20577"/>
        <pc:sldMkLst>
          <pc:docMk/>
          <pc:sldMk cId="3073252059" sldId="449"/>
        </pc:sldMkLst>
      </pc:sldChg>
      <pc:sldChg chg="modSp mod">
        <pc:chgData name="Alexandre" userId="292681fbcdc3e57d" providerId="LiveId" clId="{BED1A5F6-5749-4CA7-A515-2B577FF220E9}" dt="2020-08-24T12:20:37.255" v="54" actId="20577"/>
        <pc:sldMkLst>
          <pc:docMk/>
          <pc:sldMk cId="4106724487" sldId="465"/>
        </pc:sldMkLst>
      </pc:sldChg>
    </pc:docChg>
  </pc:docChgLst>
  <pc:docChgLst>
    <pc:chgData name="Alexandre" userId="292681fbcdc3e57d" providerId="LiveId" clId="{1106AB2F-D9BD-4AC7-ABCF-65E7C515CD50}"/>
    <pc:docChg chg="undo custSel addSld delSld modSld sldOrd">
      <pc:chgData name="Alexandre" userId="292681fbcdc3e57d" providerId="LiveId" clId="{1106AB2F-D9BD-4AC7-ABCF-65E7C515CD50}" dt="2020-08-03T21:13:28.490" v="3915" actId="20577"/>
      <pc:docMkLst>
        <pc:docMk/>
      </pc:docMkLst>
      <pc:sldChg chg="modSp mod">
        <pc:chgData name="Alexandre" userId="292681fbcdc3e57d" providerId="LiveId" clId="{1106AB2F-D9BD-4AC7-ABCF-65E7C515CD50}" dt="2020-08-03T17:18:20.396" v="565" actId="255"/>
        <pc:sldMkLst>
          <pc:docMk/>
          <pc:sldMk cId="911087515" sldId="256"/>
        </pc:sldMkLst>
      </pc:sldChg>
      <pc:sldChg chg="modSp mod ord">
        <pc:chgData name="Alexandre" userId="292681fbcdc3e57d" providerId="LiveId" clId="{1106AB2F-D9BD-4AC7-ABCF-65E7C515CD50}" dt="2020-08-03T16:54:50.686" v="487" actId="20577"/>
        <pc:sldMkLst>
          <pc:docMk/>
          <pc:sldMk cId="1013026305" sldId="257"/>
        </pc:sldMkLst>
      </pc:sldChg>
      <pc:sldChg chg="del">
        <pc:chgData name="Alexandre" userId="292681fbcdc3e57d" providerId="LiveId" clId="{1106AB2F-D9BD-4AC7-ABCF-65E7C515CD50}" dt="2020-08-03T11:43:00.660" v="15" actId="47"/>
        <pc:sldMkLst>
          <pc:docMk/>
          <pc:sldMk cId="2353672272" sldId="258"/>
        </pc:sldMkLst>
      </pc:sldChg>
      <pc:sldChg chg="del">
        <pc:chgData name="Alexandre" userId="292681fbcdc3e57d" providerId="LiveId" clId="{1106AB2F-D9BD-4AC7-ABCF-65E7C515CD50}" dt="2020-08-03T11:43:00.660" v="15" actId="47"/>
        <pc:sldMkLst>
          <pc:docMk/>
          <pc:sldMk cId="3069259230" sldId="260"/>
        </pc:sldMkLst>
      </pc:sldChg>
      <pc:sldChg chg="del">
        <pc:chgData name="Alexandre" userId="292681fbcdc3e57d" providerId="LiveId" clId="{1106AB2F-D9BD-4AC7-ABCF-65E7C515CD50}" dt="2020-08-03T11:43:00.660" v="15" actId="47"/>
        <pc:sldMkLst>
          <pc:docMk/>
          <pc:sldMk cId="1150542515" sldId="261"/>
        </pc:sldMkLst>
      </pc:sldChg>
      <pc:sldChg chg="del">
        <pc:chgData name="Alexandre" userId="292681fbcdc3e57d" providerId="LiveId" clId="{1106AB2F-D9BD-4AC7-ABCF-65E7C515CD50}" dt="2020-08-03T11:43:00.660" v="15" actId="47"/>
        <pc:sldMkLst>
          <pc:docMk/>
          <pc:sldMk cId="3489480912" sldId="263"/>
        </pc:sldMkLst>
      </pc:sldChg>
      <pc:sldChg chg="del">
        <pc:chgData name="Alexandre" userId="292681fbcdc3e57d" providerId="LiveId" clId="{1106AB2F-D9BD-4AC7-ABCF-65E7C515CD50}" dt="2020-08-03T11:43:00.660" v="15" actId="47"/>
        <pc:sldMkLst>
          <pc:docMk/>
          <pc:sldMk cId="1700548635" sldId="264"/>
        </pc:sldMkLst>
      </pc:sldChg>
      <pc:sldChg chg="del">
        <pc:chgData name="Alexandre" userId="292681fbcdc3e57d" providerId="LiveId" clId="{1106AB2F-D9BD-4AC7-ABCF-65E7C515CD50}" dt="2020-08-03T11:43:00.660" v="15" actId="47"/>
        <pc:sldMkLst>
          <pc:docMk/>
          <pc:sldMk cId="3278585772" sldId="265"/>
        </pc:sldMkLst>
      </pc:sldChg>
      <pc:sldChg chg="modSp mod">
        <pc:chgData name="Alexandre" userId="292681fbcdc3e57d" providerId="LiveId" clId="{1106AB2F-D9BD-4AC7-ABCF-65E7C515CD50}" dt="2020-08-03T17:23:53.293" v="1137" actId="20577"/>
        <pc:sldMkLst>
          <pc:docMk/>
          <pc:sldMk cId="3745993555" sldId="266"/>
        </pc:sldMkLst>
      </pc:sldChg>
      <pc:sldChg chg="del">
        <pc:chgData name="Alexandre" userId="292681fbcdc3e57d" providerId="LiveId" clId="{1106AB2F-D9BD-4AC7-ABCF-65E7C515CD50}" dt="2020-08-03T11:43:00.660" v="15" actId="47"/>
        <pc:sldMkLst>
          <pc:docMk/>
          <pc:sldMk cId="3776809186" sldId="267"/>
        </pc:sldMkLst>
      </pc:sldChg>
      <pc:sldChg chg="del">
        <pc:chgData name="Alexandre" userId="292681fbcdc3e57d" providerId="LiveId" clId="{1106AB2F-D9BD-4AC7-ABCF-65E7C515CD50}" dt="2020-08-03T11:43:00.660" v="15" actId="47"/>
        <pc:sldMkLst>
          <pc:docMk/>
          <pc:sldMk cId="256612141" sldId="268"/>
        </pc:sldMkLst>
      </pc:sldChg>
      <pc:sldChg chg="del">
        <pc:chgData name="Alexandre" userId="292681fbcdc3e57d" providerId="LiveId" clId="{1106AB2F-D9BD-4AC7-ABCF-65E7C515CD50}" dt="2020-08-03T11:43:00.660" v="15" actId="47"/>
        <pc:sldMkLst>
          <pc:docMk/>
          <pc:sldMk cId="1023677846" sldId="269"/>
        </pc:sldMkLst>
      </pc:sldChg>
      <pc:sldChg chg="del">
        <pc:chgData name="Alexandre" userId="292681fbcdc3e57d" providerId="LiveId" clId="{1106AB2F-D9BD-4AC7-ABCF-65E7C515CD50}" dt="2020-08-03T11:43:00.660" v="15" actId="47"/>
        <pc:sldMkLst>
          <pc:docMk/>
          <pc:sldMk cId="665774866" sldId="271"/>
        </pc:sldMkLst>
      </pc:sldChg>
      <pc:sldChg chg="del">
        <pc:chgData name="Alexandre" userId="292681fbcdc3e57d" providerId="LiveId" clId="{1106AB2F-D9BD-4AC7-ABCF-65E7C515CD50}" dt="2020-08-03T11:43:00.660" v="15" actId="47"/>
        <pc:sldMkLst>
          <pc:docMk/>
          <pc:sldMk cId="2382279422" sldId="272"/>
        </pc:sldMkLst>
      </pc:sldChg>
      <pc:sldChg chg="del">
        <pc:chgData name="Alexandre" userId="292681fbcdc3e57d" providerId="LiveId" clId="{1106AB2F-D9BD-4AC7-ABCF-65E7C515CD50}" dt="2020-08-03T11:43:00.660" v="15" actId="47"/>
        <pc:sldMkLst>
          <pc:docMk/>
          <pc:sldMk cId="3948451928" sldId="278"/>
        </pc:sldMkLst>
      </pc:sldChg>
      <pc:sldChg chg="del">
        <pc:chgData name="Alexandre" userId="292681fbcdc3e57d" providerId="LiveId" clId="{1106AB2F-D9BD-4AC7-ABCF-65E7C515CD50}" dt="2020-08-03T11:43:00.660" v="15" actId="47"/>
        <pc:sldMkLst>
          <pc:docMk/>
          <pc:sldMk cId="3100282813" sldId="279"/>
        </pc:sldMkLst>
      </pc:sldChg>
      <pc:sldChg chg="del">
        <pc:chgData name="Alexandre" userId="292681fbcdc3e57d" providerId="LiveId" clId="{1106AB2F-D9BD-4AC7-ABCF-65E7C515CD50}" dt="2020-08-03T11:43:00.660" v="15" actId="47"/>
        <pc:sldMkLst>
          <pc:docMk/>
          <pc:sldMk cId="2339583931" sldId="281"/>
        </pc:sldMkLst>
      </pc:sldChg>
      <pc:sldChg chg="del">
        <pc:chgData name="Alexandre" userId="292681fbcdc3e57d" providerId="LiveId" clId="{1106AB2F-D9BD-4AC7-ABCF-65E7C515CD50}" dt="2020-08-03T11:43:00.660" v="15" actId="47"/>
        <pc:sldMkLst>
          <pc:docMk/>
          <pc:sldMk cId="3271702597" sldId="290"/>
        </pc:sldMkLst>
      </pc:sldChg>
      <pc:sldChg chg="del">
        <pc:chgData name="Alexandre" userId="292681fbcdc3e57d" providerId="LiveId" clId="{1106AB2F-D9BD-4AC7-ABCF-65E7C515CD50}" dt="2020-08-03T11:43:00.660" v="15" actId="47"/>
        <pc:sldMkLst>
          <pc:docMk/>
          <pc:sldMk cId="2445979318" sldId="291"/>
        </pc:sldMkLst>
      </pc:sldChg>
      <pc:sldChg chg="del">
        <pc:chgData name="Alexandre" userId="292681fbcdc3e57d" providerId="LiveId" clId="{1106AB2F-D9BD-4AC7-ABCF-65E7C515CD50}" dt="2020-08-03T11:43:00.660" v="15" actId="47"/>
        <pc:sldMkLst>
          <pc:docMk/>
          <pc:sldMk cId="2461522847" sldId="292"/>
        </pc:sldMkLst>
      </pc:sldChg>
      <pc:sldChg chg="del">
        <pc:chgData name="Alexandre" userId="292681fbcdc3e57d" providerId="LiveId" clId="{1106AB2F-D9BD-4AC7-ABCF-65E7C515CD50}" dt="2020-08-03T11:43:00.660" v="15" actId="47"/>
        <pc:sldMkLst>
          <pc:docMk/>
          <pc:sldMk cId="3809718541" sldId="293"/>
        </pc:sldMkLst>
      </pc:sldChg>
      <pc:sldChg chg="del">
        <pc:chgData name="Alexandre" userId="292681fbcdc3e57d" providerId="LiveId" clId="{1106AB2F-D9BD-4AC7-ABCF-65E7C515CD50}" dt="2020-08-03T11:43:00.660" v="15" actId="47"/>
        <pc:sldMkLst>
          <pc:docMk/>
          <pc:sldMk cId="454660164" sldId="294"/>
        </pc:sldMkLst>
      </pc:sldChg>
      <pc:sldChg chg="del">
        <pc:chgData name="Alexandre" userId="292681fbcdc3e57d" providerId="LiveId" clId="{1106AB2F-D9BD-4AC7-ABCF-65E7C515CD50}" dt="2020-08-03T11:43:00.660" v="15" actId="47"/>
        <pc:sldMkLst>
          <pc:docMk/>
          <pc:sldMk cId="1906050136" sldId="295"/>
        </pc:sldMkLst>
      </pc:sldChg>
      <pc:sldChg chg="del">
        <pc:chgData name="Alexandre" userId="292681fbcdc3e57d" providerId="LiveId" clId="{1106AB2F-D9BD-4AC7-ABCF-65E7C515CD50}" dt="2020-08-03T11:43:00.660" v="15" actId="47"/>
        <pc:sldMkLst>
          <pc:docMk/>
          <pc:sldMk cId="2805250518" sldId="296"/>
        </pc:sldMkLst>
      </pc:sldChg>
      <pc:sldChg chg="del">
        <pc:chgData name="Alexandre" userId="292681fbcdc3e57d" providerId="LiveId" clId="{1106AB2F-D9BD-4AC7-ABCF-65E7C515CD50}" dt="2020-08-03T11:43:00.660" v="15" actId="47"/>
        <pc:sldMkLst>
          <pc:docMk/>
          <pc:sldMk cId="3471948746" sldId="297"/>
        </pc:sldMkLst>
      </pc:sldChg>
      <pc:sldChg chg="del">
        <pc:chgData name="Alexandre" userId="292681fbcdc3e57d" providerId="LiveId" clId="{1106AB2F-D9BD-4AC7-ABCF-65E7C515CD50}" dt="2020-08-03T11:43:00.660" v="15" actId="47"/>
        <pc:sldMkLst>
          <pc:docMk/>
          <pc:sldMk cId="411437025" sldId="299"/>
        </pc:sldMkLst>
      </pc:sldChg>
      <pc:sldChg chg="del">
        <pc:chgData name="Alexandre" userId="292681fbcdc3e57d" providerId="LiveId" clId="{1106AB2F-D9BD-4AC7-ABCF-65E7C515CD50}" dt="2020-08-03T11:43:00.660" v="15" actId="47"/>
        <pc:sldMkLst>
          <pc:docMk/>
          <pc:sldMk cId="3337112025" sldId="308"/>
        </pc:sldMkLst>
      </pc:sldChg>
      <pc:sldChg chg="del">
        <pc:chgData name="Alexandre" userId="292681fbcdc3e57d" providerId="LiveId" clId="{1106AB2F-D9BD-4AC7-ABCF-65E7C515CD50}" dt="2020-08-03T11:43:00.660" v="15" actId="47"/>
        <pc:sldMkLst>
          <pc:docMk/>
          <pc:sldMk cId="1647471031" sldId="309"/>
        </pc:sldMkLst>
      </pc:sldChg>
      <pc:sldChg chg="del">
        <pc:chgData name="Alexandre" userId="292681fbcdc3e57d" providerId="LiveId" clId="{1106AB2F-D9BD-4AC7-ABCF-65E7C515CD50}" dt="2020-08-03T11:43:00.660" v="15" actId="47"/>
        <pc:sldMkLst>
          <pc:docMk/>
          <pc:sldMk cId="3109456798" sldId="317"/>
        </pc:sldMkLst>
      </pc:sldChg>
      <pc:sldChg chg="del">
        <pc:chgData name="Alexandre" userId="292681fbcdc3e57d" providerId="LiveId" clId="{1106AB2F-D9BD-4AC7-ABCF-65E7C515CD50}" dt="2020-08-03T11:43:00.660" v="15" actId="47"/>
        <pc:sldMkLst>
          <pc:docMk/>
          <pc:sldMk cId="2619145617" sldId="330"/>
        </pc:sldMkLst>
      </pc:sldChg>
      <pc:sldChg chg="modSp mod">
        <pc:chgData name="Alexandre" userId="292681fbcdc3e57d" providerId="LiveId" clId="{1106AB2F-D9BD-4AC7-ABCF-65E7C515CD50}" dt="2020-08-03T21:12:58.347" v="3898" actId="20577"/>
        <pc:sldMkLst>
          <pc:docMk/>
          <pc:sldMk cId="3139012658" sldId="335"/>
        </pc:sldMkLst>
      </pc:sldChg>
      <pc:sldChg chg="del">
        <pc:chgData name="Alexandre" userId="292681fbcdc3e57d" providerId="LiveId" clId="{1106AB2F-D9BD-4AC7-ABCF-65E7C515CD50}" dt="2020-08-03T11:43:00.660" v="15" actId="47"/>
        <pc:sldMkLst>
          <pc:docMk/>
          <pc:sldMk cId="655335156" sldId="336"/>
        </pc:sldMkLst>
      </pc:sldChg>
      <pc:sldChg chg="del">
        <pc:chgData name="Alexandre" userId="292681fbcdc3e57d" providerId="LiveId" clId="{1106AB2F-D9BD-4AC7-ABCF-65E7C515CD50}" dt="2020-08-03T11:43:00.660" v="15" actId="47"/>
        <pc:sldMkLst>
          <pc:docMk/>
          <pc:sldMk cId="972703805" sldId="346"/>
        </pc:sldMkLst>
      </pc:sldChg>
      <pc:sldChg chg="del">
        <pc:chgData name="Alexandre" userId="292681fbcdc3e57d" providerId="LiveId" clId="{1106AB2F-D9BD-4AC7-ABCF-65E7C515CD50}" dt="2020-08-03T11:43:00.660" v="15" actId="47"/>
        <pc:sldMkLst>
          <pc:docMk/>
          <pc:sldMk cId="2984784227" sldId="347"/>
        </pc:sldMkLst>
      </pc:sldChg>
      <pc:sldChg chg="del">
        <pc:chgData name="Alexandre" userId="292681fbcdc3e57d" providerId="LiveId" clId="{1106AB2F-D9BD-4AC7-ABCF-65E7C515CD50}" dt="2020-08-03T11:43:00.660" v="15" actId="47"/>
        <pc:sldMkLst>
          <pc:docMk/>
          <pc:sldMk cId="1223406028" sldId="348"/>
        </pc:sldMkLst>
      </pc:sldChg>
      <pc:sldChg chg="del">
        <pc:chgData name="Alexandre" userId="292681fbcdc3e57d" providerId="LiveId" clId="{1106AB2F-D9BD-4AC7-ABCF-65E7C515CD50}" dt="2020-08-03T11:43:00.660" v="15" actId="47"/>
        <pc:sldMkLst>
          <pc:docMk/>
          <pc:sldMk cId="1061286629" sldId="349"/>
        </pc:sldMkLst>
      </pc:sldChg>
      <pc:sldChg chg="modSp">
        <pc:chgData name="Alexandre" userId="292681fbcdc3e57d" providerId="LiveId" clId="{1106AB2F-D9BD-4AC7-ABCF-65E7C515CD50}" dt="2020-08-03T17:20:42.003" v="821"/>
        <pc:sldMkLst>
          <pc:docMk/>
          <pc:sldMk cId="3029845949" sldId="351"/>
        </pc:sldMkLst>
      </pc:sldChg>
      <pc:sldChg chg="del">
        <pc:chgData name="Alexandre" userId="292681fbcdc3e57d" providerId="LiveId" clId="{1106AB2F-D9BD-4AC7-ABCF-65E7C515CD50}" dt="2020-08-03T11:43:00.660" v="15" actId="47"/>
        <pc:sldMkLst>
          <pc:docMk/>
          <pc:sldMk cId="2944321994" sldId="362"/>
        </pc:sldMkLst>
      </pc:sldChg>
      <pc:sldChg chg="del">
        <pc:chgData name="Alexandre" userId="292681fbcdc3e57d" providerId="LiveId" clId="{1106AB2F-D9BD-4AC7-ABCF-65E7C515CD50}" dt="2020-08-03T11:43:00.660" v="15" actId="47"/>
        <pc:sldMkLst>
          <pc:docMk/>
          <pc:sldMk cId="1087797629" sldId="363"/>
        </pc:sldMkLst>
      </pc:sldChg>
      <pc:sldChg chg="del">
        <pc:chgData name="Alexandre" userId="292681fbcdc3e57d" providerId="LiveId" clId="{1106AB2F-D9BD-4AC7-ABCF-65E7C515CD50}" dt="2020-08-03T11:43:00.660" v="15" actId="47"/>
        <pc:sldMkLst>
          <pc:docMk/>
          <pc:sldMk cId="3195589545" sldId="364"/>
        </pc:sldMkLst>
      </pc:sldChg>
      <pc:sldChg chg="del">
        <pc:chgData name="Alexandre" userId="292681fbcdc3e57d" providerId="LiveId" clId="{1106AB2F-D9BD-4AC7-ABCF-65E7C515CD50}" dt="2020-08-03T11:43:00.660" v="15" actId="47"/>
        <pc:sldMkLst>
          <pc:docMk/>
          <pc:sldMk cId="3734625790" sldId="365"/>
        </pc:sldMkLst>
      </pc:sldChg>
      <pc:sldChg chg="del">
        <pc:chgData name="Alexandre" userId="292681fbcdc3e57d" providerId="LiveId" clId="{1106AB2F-D9BD-4AC7-ABCF-65E7C515CD50}" dt="2020-08-03T11:43:00.660" v="15" actId="47"/>
        <pc:sldMkLst>
          <pc:docMk/>
          <pc:sldMk cId="948294807" sldId="372"/>
        </pc:sldMkLst>
      </pc:sldChg>
      <pc:sldChg chg="del">
        <pc:chgData name="Alexandre" userId="292681fbcdc3e57d" providerId="LiveId" clId="{1106AB2F-D9BD-4AC7-ABCF-65E7C515CD50}" dt="2020-08-03T11:43:00.660" v="15" actId="47"/>
        <pc:sldMkLst>
          <pc:docMk/>
          <pc:sldMk cId="539779058" sldId="373"/>
        </pc:sldMkLst>
      </pc:sldChg>
      <pc:sldChg chg="del">
        <pc:chgData name="Alexandre" userId="292681fbcdc3e57d" providerId="LiveId" clId="{1106AB2F-D9BD-4AC7-ABCF-65E7C515CD50}" dt="2020-08-03T11:43:00.660" v="15" actId="47"/>
        <pc:sldMkLst>
          <pc:docMk/>
          <pc:sldMk cId="2503682123" sldId="374"/>
        </pc:sldMkLst>
      </pc:sldChg>
      <pc:sldChg chg="del">
        <pc:chgData name="Alexandre" userId="292681fbcdc3e57d" providerId="LiveId" clId="{1106AB2F-D9BD-4AC7-ABCF-65E7C515CD50}" dt="2020-08-03T11:43:00.660" v="15" actId="47"/>
        <pc:sldMkLst>
          <pc:docMk/>
          <pc:sldMk cId="2261644372" sldId="376"/>
        </pc:sldMkLst>
      </pc:sldChg>
      <pc:sldChg chg="del">
        <pc:chgData name="Alexandre" userId="292681fbcdc3e57d" providerId="LiveId" clId="{1106AB2F-D9BD-4AC7-ABCF-65E7C515CD50}" dt="2020-08-03T11:43:00.660" v="15" actId="47"/>
        <pc:sldMkLst>
          <pc:docMk/>
          <pc:sldMk cId="2165073356" sldId="377"/>
        </pc:sldMkLst>
      </pc:sldChg>
      <pc:sldChg chg="del">
        <pc:chgData name="Alexandre" userId="292681fbcdc3e57d" providerId="LiveId" clId="{1106AB2F-D9BD-4AC7-ABCF-65E7C515CD50}" dt="2020-08-03T11:43:00.660" v="15" actId="47"/>
        <pc:sldMkLst>
          <pc:docMk/>
          <pc:sldMk cId="535992645" sldId="378"/>
        </pc:sldMkLst>
      </pc:sldChg>
      <pc:sldChg chg="del">
        <pc:chgData name="Alexandre" userId="292681fbcdc3e57d" providerId="LiveId" clId="{1106AB2F-D9BD-4AC7-ABCF-65E7C515CD50}" dt="2020-08-03T11:43:00.660" v="15" actId="47"/>
        <pc:sldMkLst>
          <pc:docMk/>
          <pc:sldMk cId="582015145" sldId="386"/>
        </pc:sldMkLst>
      </pc:sldChg>
      <pc:sldChg chg="del">
        <pc:chgData name="Alexandre" userId="292681fbcdc3e57d" providerId="LiveId" clId="{1106AB2F-D9BD-4AC7-ABCF-65E7C515CD50}" dt="2020-08-03T11:43:00.660" v="15" actId="47"/>
        <pc:sldMkLst>
          <pc:docMk/>
          <pc:sldMk cId="3384465102" sldId="395"/>
        </pc:sldMkLst>
      </pc:sldChg>
      <pc:sldChg chg="del">
        <pc:chgData name="Alexandre" userId="292681fbcdc3e57d" providerId="LiveId" clId="{1106AB2F-D9BD-4AC7-ABCF-65E7C515CD50}" dt="2020-08-03T11:43:00.660" v="15" actId="47"/>
        <pc:sldMkLst>
          <pc:docMk/>
          <pc:sldMk cId="929970303" sldId="398"/>
        </pc:sldMkLst>
      </pc:sldChg>
      <pc:sldChg chg="del">
        <pc:chgData name="Alexandre" userId="292681fbcdc3e57d" providerId="LiveId" clId="{1106AB2F-D9BD-4AC7-ABCF-65E7C515CD50}" dt="2020-08-03T11:43:00.660" v="15" actId="47"/>
        <pc:sldMkLst>
          <pc:docMk/>
          <pc:sldMk cId="4265468230" sldId="399"/>
        </pc:sldMkLst>
      </pc:sldChg>
      <pc:sldChg chg="del">
        <pc:chgData name="Alexandre" userId="292681fbcdc3e57d" providerId="LiveId" clId="{1106AB2F-D9BD-4AC7-ABCF-65E7C515CD50}" dt="2020-08-03T11:43:00.660" v="15" actId="47"/>
        <pc:sldMkLst>
          <pc:docMk/>
          <pc:sldMk cId="3022228580" sldId="400"/>
        </pc:sldMkLst>
      </pc:sldChg>
      <pc:sldChg chg="del">
        <pc:chgData name="Alexandre" userId="292681fbcdc3e57d" providerId="LiveId" clId="{1106AB2F-D9BD-4AC7-ABCF-65E7C515CD50}" dt="2020-08-03T11:43:00.660" v="15" actId="47"/>
        <pc:sldMkLst>
          <pc:docMk/>
          <pc:sldMk cId="1797010449" sldId="401"/>
        </pc:sldMkLst>
      </pc:sldChg>
      <pc:sldChg chg="del">
        <pc:chgData name="Alexandre" userId="292681fbcdc3e57d" providerId="LiveId" clId="{1106AB2F-D9BD-4AC7-ABCF-65E7C515CD50}" dt="2020-08-03T11:43:00.660" v="15" actId="47"/>
        <pc:sldMkLst>
          <pc:docMk/>
          <pc:sldMk cId="1543357443" sldId="402"/>
        </pc:sldMkLst>
      </pc:sldChg>
      <pc:sldChg chg="del">
        <pc:chgData name="Alexandre" userId="292681fbcdc3e57d" providerId="LiveId" clId="{1106AB2F-D9BD-4AC7-ABCF-65E7C515CD50}" dt="2020-08-03T11:43:00.660" v="15" actId="47"/>
        <pc:sldMkLst>
          <pc:docMk/>
          <pc:sldMk cId="780857873" sldId="403"/>
        </pc:sldMkLst>
      </pc:sldChg>
      <pc:sldChg chg="del">
        <pc:chgData name="Alexandre" userId="292681fbcdc3e57d" providerId="LiveId" clId="{1106AB2F-D9BD-4AC7-ABCF-65E7C515CD50}" dt="2020-08-03T11:43:00.660" v="15" actId="47"/>
        <pc:sldMkLst>
          <pc:docMk/>
          <pc:sldMk cId="3574353919" sldId="404"/>
        </pc:sldMkLst>
      </pc:sldChg>
      <pc:sldChg chg="del">
        <pc:chgData name="Alexandre" userId="292681fbcdc3e57d" providerId="LiveId" clId="{1106AB2F-D9BD-4AC7-ABCF-65E7C515CD50}" dt="2020-08-03T11:43:00.660" v="15" actId="47"/>
        <pc:sldMkLst>
          <pc:docMk/>
          <pc:sldMk cId="2940866900" sldId="405"/>
        </pc:sldMkLst>
      </pc:sldChg>
      <pc:sldChg chg="del">
        <pc:chgData name="Alexandre" userId="292681fbcdc3e57d" providerId="LiveId" clId="{1106AB2F-D9BD-4AC7-ABCF-65E7C515CD50}" dt="2020-08-03T11:43:00.660" v="15" actId="47"/>
        <pc:sldMkLst>
          <pc:docMk/>
          <pc:sldMk cId="3803686228" sldId="406"/>
        </pc:sldMkLst>
      </pc:sldChg>
      <pc:sldChg chg="del">
        <pc:chgData name="Alexandre" userId="292681fbcdc3e57d" providerId="LiveId" clId="{1106AB2F-D9BD-4AC7-ABCF-65E7C515CD50}" dt="2020-08-03T11:43:00.660" v="15" actId="47"/>
        <pc:sldMkLst>
          <pc:docMk/>
          <pc:sldMk cId="3199535697" sldId="407"/>
        </pc:sldMkLst>
      </pc:sldChg>
      <pc:sldChg chg="del">
        <pc:chgData name="Alexandre" userId="292681fbcdc3e57d" providerId="LiveId" clId="{1106AB2F-D9BD-4AC7-ABCF-65E7C515CD50}" dt="2020-08-03T11:43:00.660" v="15" actId="47"/>
        <pc:sldMkLst>
          <pc:docMk/>
          <pc:sldMk cId="16512175" sldId="408"/>
        </pc:sldMkLst>
      </pc:sldChg>
      <pc:sldChg chg="del">
        <pc:chgData name="Alexandre" userId="292681fbcdc3e57d" providerId="LiveId" clId="{1106AB2F-D9BD-4AC7-ABCF-65E7C515CD50}" dt="2020-08-03T11:43:00.660" v="15" actId="47"/>
        <pc:sldMkLst>
          <pc:docMk/>
          <pc:sldMk cId="3522293121" sldId="409"/>
        </pc:sldMkLst>
      </pc:sldChg>
      <pc:sldChg chg="del">
        <pc:chgData name="Alexandre" userId="292681fbcdc3e57d" providerId="LiveId" clId="{1106AB2F-D9BD-4AC7-ABCF-65E7C515CD50}" dt="2020-08-03T11:43:00.660" v="15" actId="47"/>
        <pc:sldMkLst>
          <pc:docMk/>
          <pc:sldMk cId="1987820204" sldId="410"/>
        </pc:sldMkLst>
      </pc:sldChg>
      <pc:sldChg chg="del">
        <pc:chgData name="Alexandre" userId="292681fbcdc3e57d" providerId="LiveId" clId="{1106AB2F-D9BD-4AC7-ABCF-65E7C515CD50}" dt="2020-08-03T11:43:00.660" v="15" actId="47"/>
        <pc:sldMkLst>
          <pc:docMk/>
          <pc:sldMk cId="3324290372" sldId="411"/>
        </pc:sldMkLst>
      </pc:sldChg>
      <pc:sldChg chg="del">
        <pc:chgData name="Alexandre" userId="292681fbcdc3e57d" providerId="LiveId" clId="{1106AB2F-D9BD-4AC7-ABCF-65E7C515CD50}" dt="2020-08-03T11:43:00.660" v="15" actId="47"/>
        <pc:sldMkLst>
          <pc:docMk/>
          <pc:sldMk cId="1267704158" sldId="412"/>
        </pc:sldMkLst>
      </pc:sldChg>
      <pc:sldChg chg="del">
        <pc:chgData name="Alexandre" userId="292681fbcdc3e57d" providerId="LiveId" clId="{1106AB2F-D9BD-4AC7-ABCF-65E7C515CD50}" dt="2020-08-03T11:43:00.660" v="15" actId="47"/>
        <pc:sldMkLst>
          <pc:docMk/>
          <pc:sldMk cId="1023769409" sldId="413"/>
        </pc:sldMkLst>
      </pc:sldChg>
      <pc:sldChg chg="modSp add mod">
        <pc:chgData name="Alexandre" userId="292681fbcdc3e57d" providerId="LiveId" clId="{1106AB2F-D9BD-4AC7-ABCF-65E7C515CD50}" dt="2020-08-03T14:43:49.660" v="73" actId="27636"/>
        <pc:sldMkLst>
          <pc:docMk/>
          <pc:sldMk cId="3048076461" sldId="434"/>
        </pc:sldMkLst>
      </pc:sldChg>
      <pc:sldChg chg="modSp add mod">
        <pc:chgData name="Alexandre" userId="292681fbcdc3e57d" providerId="LiveId" clId="{1106AB2F-D9BD-4AC7-ABCF-65E7C515CD50}" dt="2020-08-03T16:50:56.462" v="104" actId="20577"/>
        <pc:sldMkLst>
          <pc:docMk/>
          <pc:sldMk cId="4052526734" sldId="435"/>
        </pc:sldMkLst>
      </pc:sldChg>
      <pc:sldChg chg="modSp add mod">
        <pc:chgData name="Alexandre" userId="292681fbcdc3e57d" providerId="LiveId" clId="{1106AB2F-D9BD-4AC7-ABCF-65E7C515CD50}" dt="2020-08-03T16:51:10.782" v="117" actId="20577"/>
        <pc:sldMkLst>
          <pc:docMk/>
          <pc:sldMk cId="3970797738" sldId="436"/>
        </pc:sldMkLst>
      </pc:sldChg>
      <pc:sldChg chg="modSp add mod">
        <pc:chgData name="Alexandre" userId="292681fbcdc3e57d" providerId="LiveId" clId="{1106AB2F-D9BD-4AC7-ABCF-65E7C515CD50}" dt="2020-08-03T16:51:19.061" v="127" actId="20577"/>
        <pc:sldMkLst>
          <pc:docMk/>
          <pc:sldMk cId="2220552131" sldId="437"/>
        </pc:sldMkLst>
      </pc:sldChg>
      <pc:sldChg chg="modSp add mod">
        <pc:chgData name="Alexandre" userId="292681fbcdc3e57d" providerId="LiveId" clId="{1106AB2F-D9BD-4AC7-ABCF-65E7C515CD50}" dt="2020-08-03T16:52:22.756" v="154" actId="20577"/>
        <pc:sldMkLst>
          <pc:docMk/>
          <pc:sldMk cId="307036483" sldId="438"/>
        </pc:sldMkLst>
      </pc:sldChg>
      <pc:sldChg chg="modSp new mod">
        <pc:chgData name="Alexandre" userId="292681fbcdc3e57d" providerId="LiveId" clId="{1106AB2F-D9BD-4AC7-ABCF-65E7C515CD50}" dt="2020-08-03T20:35:07.476" v="1787"/>
        <pc:sldMkLst>
          <pc:docMk/>
          <pc:sldMk cId="1985547794" sldId="439"/>
        </pc:sldMkLst>
      </pc:sldChg>
      <pc:sldChg chg="modSp add mod">
        <pc:chgData name="Alexandre" userId="292681fbcdc3e57d" providerId="LiveId" clId="{1106AB2F-D9BD-4AC7-ABCF-65E7C515CD50}" dt="2020-08-03T16:52:45.128" v="202" actId="6549"/>
        <pc:sldMkLst>
          <pc:docMk/>
          <pc:sldMk cId="3453379841" sldId="440"/>
        </pc:sldMkLst>
      </pc:sldChg>
      <pc:sldChg chg="modSp new mod">
        <pc:chgData name="Alexandre" userId="292681fbcdc3e57d" providerId="LiveId" clId="{1106AB2F-D9BD-4AC7-ABCF-65E7C515CD50}" dt="2020-08-03T21:11:34.211" v="3882" actId="20577"/>
        <pc:sldMkLst>
          <pc:docMk/>
          <pc:sldMk cId="1168246284" sldId="441"/>
        </pc:sldMkLst>
      </pc:sldChg>
      <pc:sldChg chg="modSp add mod">
        <pc:chgData name="Alexandre" userId="292681fbcdc3e57d" providerId="LiveId" clId="{1106AB2F-D9BD-4AC7-ABCF-65E7C515CD50}" dt="2020-08-03T16:52:57.153" v="228" actId="20577"/>
        <pc:sldMkLst>
          <pc:docMk/>
          <pc:sldMk cId="156052732" sldId="442"/>
        </pc:sldMkLst>
      </pc:sldChg>
      <pc:sldChg chg="modSp add mod">
        <pc:chgData name="Alexandre" userId="292681fbcdc3e57d" providerId="LiveId" clId="{1106AB2F-D9BD-4AC7-ABCF-65E7C515CD50}" dt="2020-08-03T21:13:28.490" v="3915" actId="20577"/>
        <pc:sldMkLst>
          <pc:docMk/>
          <pc:sldMk cId="3401363912" sldId="443"/>
        </pc:sldMkLst>
      </pc:sldChg>
      <pc:sldChg chg="modSp new del mod">
        <pc:chgData name="Alexandre" userId="292681fbcdc3e57d" providerId="LiveId" clId="{1106AB2F-D9BD-4AC7-ABCF-65E7C515CD50}" dt="2020-08-03T17:26:24.529" v="1388" actId="47"/>
        <pc:sldMkLst>
          <pc:docMk/>
          <pc:sldMk cId="66765322" sldId="444"/>
        </pc:sldMkLst>
      </pc:sldChg>
      <pc:sldChg chg="modSp add del mod">
        <pc:chgData name="Alexandre" userId="292681fbcdc3e57d" providerId="LiveId" clId="{1106AB2F-D9BD-4AC7-ABCF-65E7C515CD50}" dt="2020-08-03T17:26:24.529" v="1388" actId="47"/>
        <pc:sldMkLst>
          <pc:docMk/>
          <pc:sldMk cId="1354430926" sldId="445"/>
        </pc:sldMkLst>
      </pc:sldChg>
      <pc:sldChg chg="modSp new del mod">
        <pc:chgData name="Alexandre" userId="292681fbcdc3e57d" providerId="LiveId" clId="{1106AB2F-D9BD-4AC7-ABCF-65E7C515CD50}" dt="2020-08-03T17:26:24.529" v="1388" actId="47"/>
        <pc:sldMkLst>
          <pc:docMk/>
          <pc:sldMk cId="3431898102" sldId="446"/>
        </pc:sldMkLst>
      </pc:sldChg>
      <pc:sldChg chg="modSp add del mod">
        <pc:chgData name="Alexandre" userId="292681fbcdc3e57d" providerId="LiveId" clId="{1106AB2F-D9BD-4AC7-ABCF-65E7C515CD50}" dt="2020-08-03T17:24:34.360" v="1138" actId="47"/>
        <pc:sldMkLst>
          <pc:docMk/>
          <pc:sldMk cId="1997058177" sldId="447"/>
        </pc:sldMkLst>
      </pc:sldChg>
      <pc:sldChg chg="add del">
        <pc:chgData name="Alexandre" userId="292681fbcdc3e57d" providerId="LiveId" clId="{1106AB2F-D9BD-4AC7-ABCF-65E7C515CD50}" dt="2020-08-03T17:24:34.360" v="1138" actId="47"/>
        <pc:sldMkLst>
          <pc:docMk/>
          <pc:sldMk cId="11054137" sldId="448"/>
        </pc:sldMkLst>
      </pc:sldChg>
      <pc:sldChg chg="modSp new mod">
        <pc:chgData name="Alexandre" userId="292681fbcdc3e57d" providerId="LiveId" clId="{1106AB2F-D9BD-4AC7-ABCF-65E7C515CD50}" dt="2020-08-03T20:44:45.594" v="2479" actId="20577"/>
        <pc:sldMkLst>
          <pc:docMk/>
          <pc:sldMk cId="3073252059" sldId="449"/>
        </pc:sldMkLst>
      </pc:sldChg>
      <pc:sldChg chg="modSp add mod">
        <pc:chgData name="Alexandre" userId="292681fbcdc3e57d" providerId="LiveId" clId="{1106AB2F-D9BD-4AC7-ABCF-65E7C515CD50}" dt="2020-08-03T21:12:45.752" v="3894" actId="20577"/>
        <pc:sldMkLst>
          <pc:docMk/>
          <pc:sldMk cId="3755445790" sldId="450"/>
        </pc:sldMkLst>
      </pc:sldChg>
      <pc:sldChg chg="modSp new mod">
        <pc:chgData name="Alexandre" userId="292681fbcdc3e57d" providerId="LiveId" clId="{1106AB2F-D9BD-4AC7-ABCF-65E7C515CD50}" dt="2020-08-03T21:12:34.101" v="3887" actId="20577"/>
        <pc:sldMkLst>
          <pc:docMk/>
          <pc:sldMk cId="3240654290" sldId="451"/>
        </pc:sldMkLst>
      </pc:sldChg>
      <pc:sldChg chg="modSp new mod">
        <pc:chgData name="Alexandre" userId="292681fbcdc3e57d" providerId="LiveId" clId="{1106AB2F-D9BD-4AC7-ABCF-65E7C515CD50}" dt="2020-08-03T21:12:30.852" v="3885" actId="20577"/>
        <pc:sldMkLst>
          <pc:docMk/>
          <pc:sldMk cId="3855090843" sldId="452"/>
        </pc:sldMkLst>
      </pc:sldChg>
      <pc:sldChg chg="modSp new mod">
        <pc:chgData name="Alexandre" userId="292681fbcdc3e57d" providerId="LiveId" clId="{1106AB2F-D9BD-4AC7-ABCF-65E7C515CD50}" dt="2020-08-03T20:47:39.869" v="2686"/>
        <pc:sldMkLst>
          <pc:docMk/>
          <pc:sldMk cId="2170553952" sldId="453"/>
        </pc:sldMkLst>
      </pc:sldChg>
      <pc:sldChg chg="modSp new mod">
        <pc:chgData name="Alexandre" userId="292681fbcdc3e57d" providerId="LiveId" clId="{1106AB2F-D9BD-4AC7-ABCF-65E7C515CD50}" dt="2020-08-03T21:12:34.451" v="3891" actId="20577"/>
        <pc:sldMkLst>
          <pc:docMk/>
          <pc:sldMk cId="3521479627" sldId="454"/>
        </pc:sldMkLst>
      </pc:sldChg>
      <pc:sldChg chg="modSp new del mod">
        <pc:chgData name="Alexandre" userId="292681fbcdc3e57d" providerId="LiveId" clId="{1106AB2F-D9BD-4AC7-ABCF-65E7C515CD50}" dt="2020-08-03T20:44:35.525" v="2478" actId="47"/>
        <pc:sldMkLst>
          <pc:docMk/>
          <pc:sldMk cId="3029667322" sldId="455"/>
        </pc:sldMkLst>
      </pc:sldChg>
      <pc:sldChg chg="addSp modSp new mod">
        <pc:chgData name="Alexandre" userId="292681fbcdc3e57d" providerId="LiveId" clId="{1106AB2F-D9BD-4AC7-ABCF-65E7C515CD50}" dt="2020-08-03T21:11:22.118" v="3871"/>
        <pc:sldMkLst>
          <pc:docMk/>
          <pc:sldMk cId="4079405152" sldId="456"/>
        </pc:sldMkLst>
      </pc:sldChg>
      <pc:sldChg chg="modSp new mod">
        <pc:chgData name="Alexandre" userId="292681fbcdc3e57d" providerId="LiveId" clId="{1106AB2F-D9BD-4AC7-ABCF-65E7C515CD50}" dt="2020-08-03T21:13:09.687" v="3904" actId="20577"/>
        <pc:sldMkLst>
          <pc:docMk/>
          <pc:sldMk cId="3415054833" sldId="457"/>
        </pc:sldMkLst>
      </pc:sldChg>
      <pc:sldChg chg="modSp new mod">
        <pc:chgData name="Alexandre" userId="292681fbcdc3e57d" providerId="LiveId" clId="{1106AB2F-D9BD-4AC7-ABCF-65E7C515CD50}" dt="2020-08-03T21:13:24.262" v="3913" actId="20577"/>
        <pc:sldMkLst>
          <pc:docMk/>
          <pc:sldMk cId="2553966572" sldId="458"/>
        </pc:sldMkLst>
      </pc:sldChg>
      <pc:sldChg chg="addSp modSp add mod">
        <pc:chgData name="Alexandre" userId="292681fbcdc3e57d" providerId="LiveId" clId="{1106AB2F-D9BD-4AC7-ABCF-65E7C515CD50}" dt="2020-08-03T20:39:56.559" v="2145"/>
        <pc:sldMkLst>
          <pc:docMk/>
          <pc:sldMk cId="1410965927" sldId="459"/>
        </pc:sldMkLst>
      </pc:sldChg>
      <pc:sldChg chg="addSp delSp modSp add mod">
        <pc:chgData name="Alexandre" userId="292681fbcdc3e57d" providerId="LiveId" clId="{1106AB2F-D9BD-4AC7-ABCF-65E7C515CD50}" dt="2020-08-03T20:47:39.869" v="2686"/>
        <pc:sldMkLst>
          <pc:docMk/>
          <pc:sldMk cId="836472722" sldId="460"/>
        </pc:sldMkLst>
      </pc:sldChg>
      <pc:sldChg chg="addSp modSp add mod">
        <pc:chgData name="Alexandre" userId="292681fbcdc3e57d" providerId="LiveId" clId="{1106AB2F-D9BD-4AC7-ABCF-65E7C515CD50}" dt="2020-08-03T20:47:39.869" v="2686"/>
        <pc:sldMkLst>
          <pc:docMk/>
          <pc:sldMk cId="1553608458" sldId="461"/>
        </pc:sldMkLst>
      </pc:sldChg>
      <pc:sldChg chg="addSp modSp add mod">
        <pc:chgData name="Alexandre" userId="292681fbcdc3e57d" providerId="LiveId" clId="{1106AB2F-D9BD-4AC7-ABCF-65E7C515CD50}" dt="2020-08-03T20:47:39.869" v="2686"/>
        <pc:sldMkLst>
          <pc:docMk/>
          <pc:sldMk cId="131652777" sldId="462"/>
        </pc:sldMkLst>
      </pc:sldChg>
      <pc:sldChg chg="addSp modSp add mod">
        <pc:chgData name="Alexandre" userId="292681fbcdc3e57d" providerId="LiveId" clId="{1106AB2F-D9BD-4AC7-ABCF-65E7C515CD50}" dt="2020-08-03T21:13:17.191" v="3909" actId="20577"/>
        <pc:sldMkLst>
          <pc:docMk/>
          <pc:sldMk cId="4206457437" sldId="463"/>
        </pc:sldMkLst>
      </pc:sldChg>
      <pc:sldChg chg="addSp modSp add mod">
        <pc:chgData name="Alexandre" userId="292681fbcdc3e57d" providerId="LiveId" clId="{1106AB2F-D9BD-4AC7-ABCF-65E7C515CD50}" dt="2020-08-03T21:11:22.118" v="3871"/>
        <pc:sldMkLst>
          <pc:docMk/>
          <pc:sldMk cId="131931770" sldId="464"/>
        </pc:sldMkLst>
      </pc:sldChg>
      <pc:sldChg chg="modSp new mod">
        <pc:chgData name="Alexandre" userId="292681fbcdc3e57d" providerId="LiveId" clId="{1106AB2F-D9BD-4AC7-ABCF-65E7C515CD50}" dt="2020-08-03T21:13:18.702" v="3910" actId="20577"/>
        <pc:sldMkLst>
          <pc:docMk/>
          <pc:sldMk cId="4106724487" sldId="465"/>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EA1AE50-02B9-4E04-900B-C4B1991F9536}" type="datetimeFigureOut">
              <a:rPr lang="en-CA" smtClean="0"/>
              <a:t>2026-07-01</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55B9FE28-7C32-4E9E-ACB2-4326AE2A36BB}" type="slidenum">
              <a:rPr lang="en-CA" smtClean="0"/>
              <a:t>‹#›</a:t>
            </a:fld>
            <a:endParaRPr lang="en-CA"/>
          </a:p>
        </p:txBody>
      </p:sp>
    </p:spTree>
    <p:extLst>
      <p:ext uri="{BB962C8B-B14F-4D97-AF65-F5344CB8AC3E}">
        <p14:creationId xmlns:p14="http://schemas.microsoft.com/office/powerpoint/2010/main" val="6696339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3EA1AE50-02B9-4E04-900B-C4B1991F9536}" type="datetimeFigureOut">
              <a:rPr lang="en-CA" smtClean="0"/>
              <a:t>2026-07-01</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55B9FE28-7C32-4E9E-ACB2-4326AE2A36BB}" type="slidenum">
              <a:rPr lang="en-CA" smtClean="0"/>
              <a:t>‹#›</a:t>
            </a:fld>
            <a:endParaRPr lang="en-CA"/>
          </a:p>
        </p:txBody>
      </p:sp>
    </p:spTree>
    <p:extLst>
      <p:ext uri="{BB962C8B-B14F-4D97-AF65-F5344CB8AC3E}">
        <p14:creationId xmlns:p14="http://schemas.microsoft.com/office/powerpoint/2010/main" val="2917293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3EA1AE50-02B9-4E04-900B-C4B1991F9536}" type="datetimeFigureOut">
              <a:rPr lang="en-CA" smtClean="0"/>
              <a:t>2026-07-01</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55B9FE28-7C32-4E9E-ACB2-4326AE2A36BB}" type="slidenum">
              <a:rPr lang="en-CA" smtClean="0"/>
              <a:t>‹#›</a:t>
            </a:fld>
            <a:endParaRPr lang="en-CA"/>
          </a:p>
        </p:txBody>
      </p:sp>
    </p:spTree>
    <p:extLst>
      <p:ext uri="{BB962C8B-B14F-4D97-AF65-F5344CB8AC3E}">
        <p14:creationId xmlns:p14="http://schemas.microsoft.com/office/powerpoint/2010/main" val="2608406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3EA1AE50-02B9-4E04-900B-C4B1991F9536}" type="datetimeFigureOut">
              <a:rPr lang="en-CA" smtClean="0"/>
              <a:t>2026-07-01</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55B9FE28-7C32-4E9E-ACB2-4326AE2A36BB}" type="slidenum">
              <a:rPr lang="en-CA" smtClean="0"/>
              <a:t>‹#›</a:t>
            </a:fld>
            <a:endParaRPr lang="en-CA"/>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7059640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EA1AE50-02B9-4E04-900B-C4B1991F9536}" type="datetimeFigureOut">
              <a:rPr lang="en-CA" smtClean="0"/>
              <a:t>2026-07-01</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55B9FE28-7C32-4E9E-ACB2-4326AE2A36BB}" type="slidenum">
              <a:rPr lang="en-CA" smtClean="0"/>
              <a:t>‹#›</a:t>
            </a:fld>
            <a:endParaRPr lang="en-CA"/>
          </a:p>
        </p:txBody>
      </p:sp>
    </p:spTree>
    <p:extLst>
      <p:ext uri="{BB962C8B-B14F-4D97-AF65-F5344CB8AC3E}">
        <p14:creationId xmlns:p14="http://schemas.microsoft.com/office/powerpoint/2010/main" val="25131926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3EA1AE50-02B9-4E04-900B-C4B1991F9536}" type="datetimeFigureOut">
              <a:rPr lang="en-CA" smtClean="0"/>
              <a:t>2026-07-01</a:t>
            </a:fld>
            <a:endParaRPr lang="en-CA"/>
          </a:p>
        </p:txBody>
      </p:sp>
      <p:sp>
        <p:nvSpPr>
          <p:cNvPr id="4"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55B9FE28-7C32-4E9E-ACB2-4326AE2A36BB}" type="slidenum">
              <a:rPr lang="en-CA" smtClean="0"/>
              <a:t>‹#›</a:t>
            </a:fld>
            <a:endParaRPr lang="en-CA"/>
          </a:p>
        </p:txBody>
      </p:sp>
    </p:spTree>
    <p:extLst>
      <p:ext uri="{BB962C8B-B14F-4D97-AF65-F5344CB8AC3E}">
        <p14:creationId xmlns:p14="http://schemas.microsoft.com/office/powerpoint/2010/main" val="7955246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3EA1AE50-02B9-4E04-900B-C4B1991F9536}" type="datetimeFigureOut">
              <a:rPr lang="en-CA" smtClean="0"/>
              <a:t>2026-07-01</a:t>
            </a:fld>
            <a:endParaRPr lang="en-CA"/>
          </a:p>
        </p:txBody>
      </p:sp>
      <p:sp>
        <p:nvSpPr>
          <p:cNvPr id="4"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55B9FE28-7C32-4E9E-ACB2-4326AE2A36BB}" type="slidenum">
              <a:rPr lang="en-CA" smtClean="0"/>
              <a:t>‹#›</a:t>
            </a:fld>
            <a:endParaRPr lang="en-CA"/>
          </a:p>
        </p:txBody>
      </p:sp>
    </p:spTree>
    <p:extLst>
      <p:ext uri="{BB962C8B-B14F-4D97-AF65-F5344CB8AC3E}">
        <p14:creationId xmlns:p14="http://schemas.microsoft.com/office/powerpoint/2010/main" val="7972746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EA1AE50-02B9-4E04-900B-C4B1991F9536}" type="datetimeFigureOut">
              <a:rPr lang="en-CA" smtClean="0"/>
              <a:t>2026-07-01</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55B9FE28-7C32-4E9E-ACB2-4326AE2A36BB}" type="slidenum">
              <a:rPr lang="en-CA" smtClean="0"/>
              <a:t>‹#›</a:t>
            </a:fld>
            <a:endParaRPr lang="en-CA"/>
          </a:p>
        </p:txBody>
      </p:sp>
    </p:spTree>
    <p:extLst>
      <p:ext uri="{BB962C8B-B14F-4D97-AF65-F5344CB8AC3E}">
        <p14:creationId xmlns:p14="http://schemas.microsoft.com/office/powerpoint/2010/main" val="17950982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EA1AE50-02B9-4E04-900B-C4B1991F9536}" type="datetimeFigureOut">
              <a:rPr lang="en-CA" smtClean="0"/>
              <a:t>2026-07-01</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55B9FE28-7C32-4E9E-ACB2-4326AE2A36BB}" type="slidenum">
              <a:rPr lang="en-CA" smtClean="0"/>
              <a:t>‹#›</a:t>
            </a:fld>
            <a:endParaRPr lang="en-CA"/>
          </a:p>
        </p:txBody>
      </p:sp>
    </p:spTree>
    <p:extLst>
      <p:ext uri="{BB962C8B-B14F-4D97-AF65-F5344CB8AC3E}">
        <p14:creationId xmlns:p14="http://schemas.microsoft.com/office/powerpoint/2010/main" val="147713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EA1AE50-02B9-4E04-900B-C4B1991F9536}" type="datetimeFigureOut">
              <a:rPr lang="en-CA" smtClean="0"/>
              <a:t>2026-07-01</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55B9FE28-7C32-4E9E-ACB2-4326AE2A36BB}" type="slidenum">
              <a:rPr lang="en-CA" smtClean="0"/>
              <a:t>‹#›</a:t>
            </a:fld>
            <a:endParaRPr lang="en-CA"/>
          </a:p>
        </p:txBody>
      </p:sp>
    </p:spTree>
    <p:extLst>
      <p:ext uri="{BB962C8B-B14F-4D97-AF65-F5344CB8AC3E}">
        <p14:creationId xmlns:p14="http://schemas.microsoft.com/office/powerpoint/2010/main" val="31246266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EA1AE50-02B9-4E04-900B-C4B1991F9536}" type="datetimeFigureOut">
              <a:rPr lang="en-CA" smtClean="0"/>
              <a:t>2026-07-01</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55B9FE28-7C32-4E9E-ACB2-4326AE2A36BB}" type="slidenum">
              <a:rPr lang="en-CA" smtClean="0"/>
              <a:t>‹#›</a:t>
            </a:fld>
            <a:endParaRPr lang="en-CA"/>
          </a:p>
        </p:txBody>
      </p:sp>
    </p:spTree>
    <p:extLst>
      <p:ext uri="{BB962C8B-B14F-4D97-AF65-F5344CB8AC3E}">
        <p14:creationId xmlns:p14="http://schemas.microsoft.com/office/powerpoint/2010/main" val="39991619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EA1AE50-02B9-4E04-900B-C4B1991F9536}" type="datetimeFigureOut">
              <a:rPr lang="en-CA" smtClean="0"/>
              <a:t>2026-07-01</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55B9FE28-7C32-4E9E-ACB2-4326AE2A36BB}" type="slidenum">
              <a:rPr lang="en-CA" smtClean="0"/>
              <a:t>‹#›</a:t>
            </a:fld>
            <a:endParaRPr lang="en-CA"/>
          </a:p>
        </p:txBody>
      </p:sp>
    </p:spTree>
    <p:extLst>
      <p:ext uri="{BB962C8B-B14F-4D97-AF65-F5344CB8AC3E}">
        <p14:creationId xmlns:p14="http://schemas.microsoft.com/office/powerpoint/2010/main" val="164772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EA1AE50-02B9-4E04-900B-C4B1991F9536}" type="datetimeFigureOut">
              <a:rPr lang="en-CA" smtClean="0"/>
              <a:t>2026-07-01</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55B9FE28-7C32-4E9E-ACB2-4326AE2A36BB}" type="slidenum">
              <a:rPr lang="en-CA" smtClean="0"/>
              <a:t>‹#›</a:t>
            </a:fld>
            <a:endParaRPr lang="en-CA"/>
          </a:p>
        </p:txBody>
      </p:sp>
    </p:spTree>
    <p:extLst>
      <p:ext uri="{BB962C8B-B14F-4D97-AF65-F5344CB8AC3E}">
        <p14:creationId xmlns:p14="http://schemas.microsoft.com/office/powerpoint/2010/main" val="22595942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3EA1AE50-02B9-4E04-900B-C4B1991F9536}" type="datetimeFigureOut">
              <a:rPr lang="en-CA" smtClean="0"/>
              <a:t>2026-07-01</a:t>
            </a:fld>
            <a:endParaRPr lang="en-CA"/>
          </a:p>
        </p:txBody>
      </p:sp>
      <p:sp>
        <p:nvSpPr>
          <p:cNvPr id="5" name="Footer Placeholder 3"/>
          <p:cNvSpPr>
            <a:spLocks noGrp="1"/>
          </p:cNvSpPr>
          <p:nvPr>
            <p:ph type="ftr" sz="quarter" idx="11"/>
          </p:nvPr>
        </p:nvSpPr>
        <p:spPr/>
        <p:txBody>
          <a:bodyPr/>
          <a:lstStyle/>
          <a:p>
            <a:endParaRPr lang="en-CA"/>
          </a:p>
        </p:txBody>
      </p:sp>
      <p:sp>
        <p:nvSpPr>
          <p:cNvPr id="6" name="Slide Number Placeholder 4"/>
          <p:cNvSpPr>
            <a:spLocks noGrp="1"/>
          </p:cNvSpPr>
          <p:nvPr>
            <p:ph type="sldNum" sz="quarter" idx="12"/>
          </p:nvPr>
        </p:nvSpPr>
        <p:spPr/>
        <p:txBody>
          <a:bodyPr/>
          <a:lstStyle/>
          <a:p>
            <a:fld id="{55B9FE28-7C32-4E9E-ACB2-4326AE2A36BB}" type="slidenum">
              <a:rPr lang="en-CA" smtClean="0"/>
              <a:t>‹#›</a:t>
            </a:fld>
            <a:endParaRPr lang="en-CA"/>
          </a:p>
        </p:txBody>
      </p:sp>
    </p:spTree>
    <p:extLst>
      <p:ext uri="{BB962C8B-B14F-4D97-AF65-F5344CB8AC3E}">
        <p14:creationId xmlns:p14="http://schemas.microsoft.com/office/powerpoint/2010/main" val="39408974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3EA1AE50-02B9-4E04-900B-C4B1991F9536}" type="datetimeFigureOut">
              <a:rPr lang="en-CA" smtClean="0"/>
              <a:t>2026-07-01</a:t>
            </a:fld>
            <a:endParaRPr lang="en-CA"/>
          </a:p>
        </p:txBody>
      </p:sp>
      <p:sp>
        <p:nvSpPr>
          <p:cNvPr id="5" name="Footer Placeholder 2"/>
          <p:cNvSpPr>
            <a:spLocks noGrp="1"/>
          </p:cNvSpPr>
          <p:nvPr>
            <p:ph type="ftr" sz="quarter" idx="11"/>
          </p:nvPr>
        </p:nvSpPr>
        <p:spPr/>
        <p:txBody>
          <a:bodyPr/>
          <a:lstStyle/>
          <a:p>
            <a:endParaRPr lang="en-CA"/>
          </a:p>
        </p:txBody>
      </p:sp>
      <p:sp>
        <p:nvSpPr>
          <p:cNvPr id="6" name="Slide Number Placeholder 3"/>
          <p:cNvSpPr>
            <a:spLocks noGrp="1"/>
          </p:cNvSpPr>
          <p:nvPr>
            <p:ph type="sldNum" sz="quarter" idx="12"/>
          </p:nvPr>
        </p:nvSpPr>
        <p:spPr/>
        <p:txBody>
          <a:bodyPr/>
          <a:lstStyle/>
          <a:p>
            <a:fld id="{55B9FE28-7C32-4E9E-ACB2-4326AE2A36BB}" type="slidenum">
              <a:rPr lang="en-CA" smtClean="0"/>
              <a:t>‹#›</a:t>
            </a:fld>
            <a:endParaRPr lang="en-CA"/>
          </a:p>
        </p:txBody>
      </p:sp>
    </p:spTree>
    <p:extLst>
      <p:ext uri="{BB962C8B-B14F-4D97-AF65-F5344CB8AC3E}">
        <p14:creationId xmlns:p14="http://schemas.microsoft.com/office/powerpoint/2010/main" val="2064887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Date Placeholder 4"/>
          <p:cNvSpPr>
            <a:spLocks noGrp="1"/>
          </p:cNvSpPr>
          <p:nvPr>
            <p:ph type="dt" sz="half" idx="10"/>
          </p:nvPr>
        </p:nvSpPr>
        <p:spPr/>
        <p:txBody>
          <a:bodyPr/>
          <a:lstStyle/>
          <a:p>
            <a:fld id="{3EA1AE50-02B9-4E04-900B-C4B1991F9536}" type="datetimeFigureOut">
              <a:rPr lang="en-CA" smtClean="0"/>
              <a:t>2026-07-01</a:t>
            </a:fld>
            <a:endParaRPr lang="en-CA"/>
          </a:p>
        </p:txBody>
      </p:sp>
      <p:sp>
        <p:nvSpPr>
          <p:cNvPr id="5" name="Footer Placeholder 5"/>
          <p:cNvSpPr>
            <a:spLocks noGrp="1"/>
          </p:cNvSpPr>
          <p:nvPr>
            <p:ph type="ftr" sz="quarter" idx="11"/>
          </p:nvPr>
        </p:nvSpPr>
        <p:spPr/>
        <p:txBody>
          <a:bodyPr/>
          <a:lstStyle/>
          <a:p>
            <a:endParaRPr lang="en-CA"/>
          </a:p>
        </p:txBody>
      </p:sp>
      <p:sp>
        <p:nvSpPr>
          <p:cNvPr id="6" name="Slide Number Placeholder 6"/>
          <p:cNvSpPr>
            <a:spLocks noGrp="1"/>
          </p:cNvSpPr>
          <p:nvPr>
            <p:ph type="sldNum" sz="quarter" idx="12"/>
          </p:nvPr>
        </p:nvSpPr>
        <p:spPr/>
        <p:txBody>
          <a:bodyPr/>
          <a:lstStyle/>
          <a:p>
            <a:fld id="{55B9FE28-7C32-4E9E-ACB2-4326AE2A36BB}" type="slidenum">
              <a:rPr lang="en-CA" smtClean="0"/>
              <a:t>‹#›</a:t>
            </a:fld>
            <a:endParaRPr lang="en-CA"/>
          </a:p>
        </p:txBody>
      </p:sp>
    </p:spTree>
    <p:extLst>
      <p:ext uri="{BB962C8B-B14F-4D97-AF65-F5344CB8AC3E}">
        <p14:creationId xmlns:p14="http://schemas.microsoft.com/office/powerpoint/2010/main" val="33183224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3EA1AE50-02B9-4E04-900B-C4B1991F9536}" type="datetimeFigureOut">
              <a:rPr lang="en-CA" smtClean="0"/>
              <a:t>2026-07-01</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55B9FE28-7C32-4E9E-ACB2-4326AE2A36BB}" type="slidenum">
              <a:rPr lang="en-CA" smtClean="0"/>
              <a:t>‹#›</a:t>
            </a:fld>
            <a:endParaRPr lang="en-CA"/>
          </a:p>
        </p:txBody>
      </p:sp>
    </p:spTree>
    <p:extLst>
      <p:ext uri="{BB962C8B-B14F-4D97-AF65-F5344CB8AC3E}">
        <p14:creationId xmlns:p14="http://schemas.microsoft.com/office/powerpoint/2010/main" val="16590582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3EA1AE50-02B9-4E04-900B-C4B1991F9536}" type="datetimeFigureOut">
              <a:rPr lang="en-CA" smtClean="0"/>
              <a:t>2026-07-01</a:t>
            </a:fld>
            <a:endParaRPr lang="en-CA"/>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CA"/>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55B9FE28-7C32-4E9E-ACB2-4326AE2A36BB}" type="slidenum">
              <a:rPr lang="en-CA" smtClean="0"/>
              <a:t>‹#›</a:t>
            </a:fld>
            <a:endParaRPr lang="en-CA"/>
          </a:p>
        </p:txBody>
      </p:sp>
    </p:spTree>
    <p:extLst>
      <p:ext uri="{BB962C8B-B14F-4D97-AF65-F5344CB8AC3E}">
        <p14:creationId xmlns:p14="http://schemas.microsoft.com/office/powerpoint/2010/main" val="878897687"/>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tags" Target="../tags/tag14.xml"/><Relationship Id="rId5" Type="http://schemas.openxmlformats.org/officeDocument/2006/relationships/image" Target="../media/image6.png"/><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5" Type="http://schemas.openxmlformats.org/officeDocument/2006/relationships/image" Target="../media/image7.png"/><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tags" Target="../tags/tag22.xml"/><Relationship Id="rId2" Type="http://schemas.openxmlformats.org/officeDocument/2006/relationships/tags" Target="../tags/tag21.xml"/><Relationship Id="rId1" Type="http://schemas.openxmlformats.org/officeDocument/2006/relationships/tags" Target="../tags/tag20.xml"/><Relationship Id="rId5" Type="http://schemas.openxmlformats.org/officeDocument/2006/relationships/image" Target="../media/image8.png"/><Relationship Id="rId4"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tags" Target="../tags/tag23.xml"/><Relationship Id="rId5" Type="http://schemas.openxmlformats.org/officeDocument/2006/relationships/image" Target="../media/image9.png"/><Relationship Id="rId4"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7.xml"/><Relationship Id="rId1" Type="http://schemas.openxmlformats.org/officeDocument/2006/relationships/tags" Target="../tags/tag26.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8.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0.xml"/><Relationship Id="rId1" Type="http://schemas.openxmlformats.org/officeDocument/2006/relationships/tags" Target="../tags/tag29.xml"/></Relationships>
</file>

<file path=ppt/slides/_rels/slide17.xml.rels><?xml version="1.0" encoding="UTF-8" standalone="yes"?>
<Relationships xmlns="http://schemas.openxmlformats.org/package/2006/relationships"><Relationship Id="rId3" Type="http://schemas.openxmlformats.org/officeDocument/2006/relationships/tags" Target="../tags/tag33.xml"/><Relationship Id="rId7" Type="http://schemas.openxmlformats.org/officeDocument/2006/relationships/image" Target="../media/image11.png"/><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image" Target="../media/image10.png"/><Relationship Id="rId5" Type="http://schemas.openxmlformats.org/officeDocument/2006/relationships/slideLayout" Target="../slideLayouts/slideLayout2.xml"/><Relationship Id="rId4" Type="http://schemas.openxmlformats.org/officeDocument/2006/relationships/tags" Target="../tags/tag34.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6.xml"/><Relationship Id="rId1" Type="http://schemas.openxmlformats.org/officeDocument/2006/relationships/tags" Target="../tags/tag35.xml"/></Relationships>
</file>

<file path=ppt/slides/_rels/slide19.xml.rels><?xml version="1.0" encoding="UTF-8" standalone="yes"?>
<Relationships xmlns="http://schemas.openxmlformats.org/package/2006/relationships"><Relationship Id="rId3" Type="http://schemas.openxmlformats.org/officeDocument/2006/relationships/tags" Target="../tags/tag39.xml"/><Relationship Id="rId7" Type="http://schemas.openxmlformats.org/officeDocument/2006/relationships/image" Target="../media/image13.png"/><Relationship Id="rId2" Type="http://schemas.openxmlformats.org/officeDocument/2006/relationships/tags" Target="../tags/tag38.xml"/><Relationship Id="rId1" Type="http://schemas.openxmlformats.org/officeDocument/2006/relationships/tags" Target="../tags/tag37.xml"/><Relationship Id="rId6" Type="http://schemas.openxmlformats.org/officeDocument/2006/relationships/image" Target="../media/image12.png"/><Relationship Id="rId5" Type="http://schemas.openxmlformats.org/officeDocument/2006/relationships/slideLayout" Target="../slideLayouts/slideLayout2.xml"/><Relationship Id="rId4" Type="http://schemas.openxmlformats.org/officeDocument/2006/relationships/tags" Target="../tags/tag40.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2.xml"/><Relationship Id="rId1" Type="http://schemas.openxmlformats.org/officeDocument/2006/relationships/tags" Target="../tags/tag41.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3.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5.xml"/><Relationship Id="rId1" Type="http://schemas.openxmlformats.org/officeDocument/2006/relationships/tags" Target="../tags/tag44.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7.xml"/><Relationship Id="rId1" Type="http://schemas.openxmlformats.org/officeDocument/2006/relationships/tags" Target="../tags/tag46.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9.xml"/><Relationship Id="rId1" Type="http://schemas.openxmlformats.org/officeDocument/2006/relationships/tags" Target="../tags/tag48.xml"/></Relationships>
</file>

<file path=ppt/slides/_rels/slide25.xml.rels><?xml version="1.0" encoding="UTF-8" standalone="yes"?>
<Relationships xmlns="http://schemas.openxmlformats.org/package/2006/relationships"><Relationship Id="rId3" Type="http://schemas.openxmlformats.org/officeDocument/2006/relationships/tags" Target="../tags/tag52.xml"/><Relationship Id="rId7" Type="http://schemas.openxmlformats.org/officeDocument/2006/relationships/image" Target="../media/image15.png"/><Relationship Id="rId2" Type="http://schemas.openxmlformats.org/officeDocument/2006/relationships/tags" Target="../tags/tag51.xml"/><Relationship Id="rId1" Type="http://schemas.openxmlformats.org/officeDocument/2006/relationships/tags" Target="../tags/tag50.xml"/><Relationship Id="rId6" Type="http://schemas.openxmlformats.org/officeDocument/2006/relationships/image" Target="../media/image14.png"/><Relationship Id="rId5" Type="http://schemas.openxmlformats.org/officeDocument/2006/relationships/slideLayout" Target="../slideLayouts/slideLayout2.xml"/><Relationship Id="rId4" Type="http://schemas.openxmlformats.org/officeDocument/2006/relationships/tags" Target="../tags/tag53.xml"/></Relationships>
</file>

<file path=ppt/slides/_rels/slide26.xml.rels><?xml version="1.0" encoding="UTF-8" standalone="yes"?>
<Relationships xmlns="http://schemas.openxmlformats.org/package/2006/relationships"><Relationship Id="rId3" Type="http://schemas.openxmlformats.org/officeDocument/2006/relationships/tags" Target="../tags/tag56.xml"/><Relationship Id="rId7" Type="http://schemas.openxmlformats.org/officeDocument/2006/relationships/image" Target="../media/image17.png"/><Relationship Id="rId2" Type="http://schemas.openxmlformats.org/officeDocument/2006/relationships/tags" Target="../tags/tag55.xml"/><Relationship Id="rId1" Type="http://schemas.openxmlformats.org/officeDocument/2006/relationships/tags" Target="../tags/tag54.xml"/><Relationship Id="rId6" Type="http://schemas.openxmlformats.org/officeDocument/2006/relationships/image" Target="../media/image16.png"/><Relationship Id="rId5" Type="http://schemas.openxmlformats.org/officeDocument/2006/relationships/slideLayout" Target="../slideLayouts/slideLayout2.xml"/><Relationship Id="rId4" Type="http://schemas.openxmlformats.org/officeDocument/2006/relationships/tags" Target="../tags/tag57.xml"/></Relationships>
</file>

<file path=ppt/slides/_rels/slide27.xml.rels><?xml version="1.0" encoding="UTF-8" standalone="yes"?>
<Relationships xmlns="http://schemas.openxmlformats.org/package/2006/relationships"><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tags" Target="../tags/tag58.xml"/><Relationship Id="rId5" Type="http://schemas.openxmlformats.org/officeDocument/2006/relationships/image" Target="../media/image18.png"/><Relationship Id="rId4"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tags" Target="../tags/tag63.xml"/><Relationship Id="rId2" Type="http://schemas.openxmlformats.org/officeDocument/2006/relationships/tags" Target="../tags/tag62.xml"/><Relationship Id="rId1" Type="http://schemas.openxmlformats.org/officeDocument/2006/relationships/tags" Target="../tags/tag61.xml"/><Relationship Id="rId5" Type="http://schemas.openxmlformats.org/officeDocument/2006/relationships/image" Target="../media/image19.png"/><Relationship Id="rId4"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5.xml"/><Relationship Id="rId1" Type="http://schemas.openxmlformats.org/officeDocument/2006/relationships/tags" Target="../tags/tag64.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xml"/><Relationship Id="rId1" Type="http://schemas.openxmlformats.org/officeDocument/2006/relationships/tags" Target="../tags/tag3.xml"/></Relationships>
</file>

<file path=ppt/slides/_rels/slide30.xml.rels><?xml version="1.0" encoding="UTF-8" standalone="yes"?>
<Relationships xmlns="http://schemas.openxmlformats.org/package/2006/relationships"><Relationship Id="rId3" Type="http://schemas.openxmlformats.org/officeDocument/2006/relationships/tags" Target="../tags/tag68.xml"/><Relationship Id="rId7" Type="http://schemas.openxmlformats.org/officeDocument/2006/relationships/image" Target="../media/image21.png"/><Relationship Id="rId2" Type="http://schemas.openxmlformats.org/officeDocument/2006/relationships/tags" Target="../tags/tag67.xml"/><Relationship Id="rId1" Type="http://schemas.openxmlformats.org/officeDocument/2006/relationships/tags" Target="../tags/tag66.xml"/><Relationship Id="rId6" Type="http://schemas.openxmlformats.org/officeDocument/2006/relationships/image" Target="../media/image20.png"/><Relationship Id="rId5" Type="http://schemas.openxmlformats.org/officeDocument/2006/relationships/slideLayout" Target="../slideLayouts/slideLayout2.xml"/><Relationship Id="rId4" Type="http://schemas.openxmlformats.org/officeDocument/2006/relationships/tags" Target="../tags/tag69.xml"/></Relationships>
</file>

<file path=ppt/slides/_rels/slide31.xml.rels><?xml version="1.0" encoding="UTF-8" standalone="yes"?>
<Relationships xmlns="http://schemas.openxmlformats.org/package/2006/relationships"><Relationship Id="rId3" Type="http://schemas.openxmlformats.org/officeDocument/2006/relationships/tags" Target="../tags/tag72.xml"/><Relationship Id="rId7" Type="http://schemas.openxmlformats.org/officeDocument/2006/relationships/image" Target="../media/image23.png"/><Relationship Id="rId2" Type="http://schemas.openxmlformats.org/officeDocument/2006/relationships/tags" Target="../tags/tag71.xml"/><Relationship Id="rId1" Type="http://schemas.openxmlformats.org/officeDocument/2006/relationships/tags" Target="../tags/tag70.xml"/><Relationship Id="rId6" Type="http://schemas.openxmlformats.org/officeDocument/2006/relationships/image" Target="../media/image22.png"/><Relationship Id="rId5" Type="http://schemas.openxmlformats.org/officeDocument/2006/relationships/slideLayout" Target="../slideLayouts/slideLayout2.xml"/><Relationship Id="rId4" Type="http://schemas.openxmlformats.org/officeDocument/2006/relationships/tags" Target="../tags/tag73.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5.xml"/><Relationship Id="rId1" Type="http://schemas.openxmlformats.org/officeDocument/2006/relationships/tags" Target="../tags/tag74.xml"/></Relationships>
</file>

<file path=ppt/slides/_rels/slide33.xml.rels><?xml version="1.0" encoding="UTF-8" standalone="yes"?>
<Relationships xmlns="http://schemas.openxmlformats.org/package/2006/relationships"><Relationship Id="rId3" Type="http://schemas.openxmlformats.org/officeDocument/2006/relationships/tags" Target="../tags/tag78.xml"/><Relationship Id="rId7" Type="http://schemas.openxmlformats.org/officeDocument/2006/relationships/image" Target="../media/image25.png"/><Relationship Id="rId2" Type="http://schemas.openxmlformats.org/officeDocument/2006/relationships/tags" Target="../tags/tag77.xml"/><Relationship Id="rId1" Type="http://schemas.openxmlformats.org/officeDocument/2006/relationships/tags" Target="../tags/tag76.xml"/><Relationship Id="rId6" Type="http://schemas.openxmlformats.org/officeDocument/2006/relationships/image" Target="../media/image24.png"/><Relationship Id="rId5" Type="http://schemas.openxmlformats.org/officeDocument/2006/relationships/slideLayout" Target="../slideLayouts/slideLayout2.xml"/><Relationship Id="rId4" Type="http://schemas.openxmlformats.org/officeDocument/2006/relationships/tags" Target="../tags/tag79.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1.xml"/><Relationship Id="rId1" Type="http://schemas.openxmlformats.org/officeDocument/2006/relationships/tags" Target="../tags/tag80.xml"/></Relationships>
</file>

<file path=ppt/slides/_rels/slide35.xml.rels><?xml version="1.0" encoding="UTF-8" standalone="yes"?>
<Relationships xmlns="http://schemas.openxmlformats.org/package/2006/relationships"><Relationship Id="rId3" Type="http://schemas.openxmlformats.org/officeDocument/2006/relationships/tags" Target="../tags/tag84.xml"/><Relationship Id="rId7" Type="http://schemas.openxmlformats.org/officeDocument/2006/relationships/image" Target="../media/image27.png"/><Relationship Id="rId2" Type="http://schemas.openxmlformats.org/officeDocument/2006/relationships/tags" Target="../tags/tag83.xml"/><Relationship Id="rId1" Type="http://schemas.openxmlformats.org/officeDocument/2006/relationships/tags" Target="../tags/tag82.xml"/><Relationship Id="rId6" Type="http://schemas.openxmlformats.org/officeDocument/2006/relationships/image" Target="../media/image26.png"/><Relationship Id="rId5" Type="http://schemas.openxmlformats.org/officeDocument/2006/relationships/slideLayout" Target="../slideLayouts/slideLayout2.xml"/><Relationship Id="rId4" Type="http://schemas.openxmlformats.org/officeDocument/2006/relationships/tags" Target="../tags/tag85.xml"/></Relationships>
</file>

<file path=ppt/slides/_rels/slide36.xml.rels><?xml version="1.0" encoding="UTF-8" standalone="yes"?>
<Relationships xmlns="http://schemas.openxmlformats.org/package/2006/relationships"><Relationship Id="rId3" Type="http://schemas.openxmlformats.org/officeDocument/2006/relationships/tags" Target="../tags/tag88.xml"/><Relationship Id="rId7" Type="http://schemas.openxmlformats.org/officeDocument/2006/relationships/image" Target="../media/image29.png"/><Relationship Id="rId2" Type="http://schemas.openxmlformats.org/officeDocument/2006/relationships/tags" Target="../tags/tag87.xml"/><Relationship Id="rId1" Type="http://schemas.openxmlformats.org/officeDocument/2006/relationships/tags" Target="../tags/tag86.xml"/><Relationship Id="rId6" Type="http://schemas.openxmlformats.org/officeDocument/2006/relationships/image" Target="../media/image28.png"/><Relationship Id="rId5" Type="http://schemas.openxmlformats.org/officeDocument/2006/relationships/slideLayout" Target="../slideLayouts/slideLayout2.xml"/><Relationship Id="rId4" Type="http://schemas.openxmlformats.org/officeDocument/2006/relationships/tags" Target="../tags/tag89.xml"/></Relationships>
</file>

<file path=ppt/slides/_rels/slide37.xml.rels><?xml version="1.0" encoding="UTF-8" standalone="yes"?>
<Relationships xmlns="http://schemas.openxmlformats.org/package/2006/relationships"><Relationship Id="rId3" Type="http://schemas.openxmlformats.org/officeDocument/2006/relationships/tags" Target="../tags/tag92.xml"/><Relationship Id="rId7" Type="http://schemas.openxmlformats.org/officeDocument/2006/relationships/image" Target="../media/image31.png"/><Relationship Id="rId2" Type="http://schemas.openxmlformats.org/officeDocument/2006/relationships/tags" Target="../tags/tag91.xml"/><Relationship Id="rId1" Type="http://schemas.openxmlformats.org/officeDocument/2006/relationships/tags" Target="../tags/tag90.xml"/><Relationship Id="rId6" Type="http://schemas.openxmlformats.org/officeDocument/2006/relationships/image" Target="../media/image30.png"/><Relationship Id="rId5" Type="http://schemas.openxmlformats.org/officeDocument/2006/relationships/slideLayout" Target="../slideLayouts/slideLayout2.xml"/><Relationship Id="rId4" Type="http://schemas.openxmlformats.org/officeDocument/2006/relationships/tags" Target="../tags/tag93.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5.xml"/><Relationship Id="rId1" Type="http://schemas.openxmlformats.org/officeDocument/2006/relationships/tags" Target="../tags/tag94.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7.xml"/><Relationship Id="rId1" Type="http://schemas.openxmlformats.org/officeDocument/2006/relationships/tags" Target="../tags/tag96.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8.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0.xml"/><Relationship Id="rId1" Type="http://schemas.openxmlformats.org/officeDocument/2006/relationships/tags" Target="../tags/tag99.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2.xml"/><Relationship Id="rId1" Type="http://schemas.openxmlformats.org/officeDocument/2006/relationships/tags" Target="../tags/tag101.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4.xml"/><Relationship Id="rId1" Type="http://schemas.openxmlformats.org/officeDocument/2006/relationships/tags" Target="../tags/tag103.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6.xml"/><Relationship Id="rId1" Type="http://schemas.openxmlformats.org/officeDocument/2006/relationships/tags" Target="../tags/tag105.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8.xml"/><Relationship Id="rId1" Type="http://schemas.openxmlformats.org/officeDocument/2006/relationships/tags" Target="../tags/tag107.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0.xml"/><Relationship Id="rId1" Type="http://schemas.openxmlformats.org/officeDocument/2006/relationships/tags" Target="../tags/tag109.xml"/></Relationships>
</file>

<file path=ppt/slides/_rels/slide47.xml.rels><?xml version="1.0" encoding="UTF-8" standalone="yes"?>
<Relationships xmlns="http://schemas.openxmlformats.org/package/2006/relationships"><Relationship Id="rId3" Type="http://schemas.openxmlformats.org/officeDocument/2006/relationships/tags" Target="../tags/tag113.xml"/><Relationship Id="rId2" Type="http://schemas.openxmlformats.org/officeDocument/2006/relationships/tags" Target="../tags/tag112.xml"/><Relationship Id="rId1" Type="http://schemas.openxmlformats.org/officeDocument/2006/relationships/tags" Target="../tags/tag11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5.xml"/><Relationship Id="rId1" Type="http://schemas.openxmlformats.org/officeDocument/2006/relationships/tags" Target="../tags/tag114.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7.xml"/><Relationship Id="rId1" Type="http://schemas.openxmlformats.org/officeDocument/2006/relationships/tags" Target="../tags/tag116.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9.xml"/><Relationship Id="rId1" Type="http://schemas.openxmlformats.org/officeDocument/2006/relationships/tags" Target="../tags/tag118.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1.xml"/><Relationship Id="rId1" Type="http://schemas.openxmlformats.org/officeDocument/2006/relationships/tags" Target="../tags/tag120.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3.xml"/><Relationship Id="rId1" Type="http://schemas.openxmlformats.org/officeDocument/2006/relationships/tags" Target="../tags/tag122.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5.xml"/><Relationship Id="rId1" Type="http://schemas.openxmlformats.org/officeDocument/2006/relationships/tags" Target="../tags/tag124.xml"/></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7.xml"/><Relationship Id="rId1" Type="http://schemas.openxmlformats.org/officeDocument/2006/relationships/tags" Target="../tags/tag126.xml"/></Relationships>
</file>

<file path=ppt/slides/_rels/slide5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8.xml"/></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0.xml"/><Relationship Id="rId1" Type="http://schemas.openxmlformats.org/officeDocument/2006/relationships/tags" Target="../tags/tag129.xml"/></Relationships>
</file>

<file path=ppt/slides/_rels/slide5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1.xml"/></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3.xml"/><Relationship Id="rId1" Type="http://schemas.openxmlformats.org/officeDocument/2006/relationships/tags" Target="../tags/tag132.xml"/></Relationships>
</file>

<file path=ppt/slides/_rels/slide5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4.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6.xml"/><Relationship Id="rId1" Type="http://schemas.openxmlformats.org/officeDocument/2006/relationships/tags" Target="../tags/tag135.xml"/><Relationship Id="rId6" Type="http://schemas.openxmlformats.org/officeDocument/2006/relationships/hyperlink" Target="https://stackoverflow.com/questions/13530465/how-to-declare-a-global-variable-in-php" TargetMode="External"/><Relationship Id="rId5" Type="http://schemas.openxmlformats.org/officeDocument/2006/relationships/hyperlink" Target="http://php.net/language.variables.superglobals" TargetMode="External"/><Relationship Id="rId4" Type="http://schemas.openxmlformats.org/officeDocument/2006/relationships/hyperlink" Target="http://php.net/manual/en/language.variables.scope.php" TargetMode="Externa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xml"/><Relationship Id="rId1" Type="http://schemas.openxmlformats.org/officeDocument/2006/relationships/tags" Target="../tags/tag10.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xml"/><Relationship Id="rId1" Type="http://schemas.openxmlformats.org/officeDocument/2006/relationships/tags" Target="../tags/tag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6BD56-8A7A-434D-91FC-3D8A1F14358B}"/>
              </a:ext>
            </a:extLst>
          </p:cNvPr>
          <p:cNvSpPr>
            <a:spLocks noGrp="1"/>
          </p:cNvSpPr>
          <p:nvPr>
            <p:ph type="ctrTitle"/>
            <p:custDataLst>
              <p:tags r:id="rId1"/>
            </p:custDataLst>
          </p:nvPr>
        </p:nvSpPr>
        <p:spPr>
          <a:xfrm>
            <a:off x="1154954" y="1447800"/>
            <a:ext cx="9489371" cy="3329581"/>
          </a:xfrm>
        </p:spPr>
        <p:txBody>
          <a:bodyPr/>
          <a:lstStyle/>
          <a:p>
            <a:r>
              <a:rPr lang="en-CA" sz="5400" dirty="0"/>
              <a:t>Cours 2</a:t>
            </a:r>
            <a:br>
              <a:rPr lang="en-CA" sz="5400" dirty="0"/>
            </a:br>
            <a:r>
              <a:rPr lang="en-CA" sz="5400" dirty="0" err="1"/>
              <a:t>Syntaxe</a:t>
            </a:r>
            <a:r>
              <a:rPr lang="en-CA" sz="5400"/>
              <a:t> PHP (Suite)</a:t>
            </a:r>
            <a:endParaRPr lang="en-CA" sz="5400" dirty="0"/>
          </a:p>
        </p:txBody>
      </p:sp>
    </p:spTree>
    <p:extLst>
      <p:ext uri="{BB962C8B-B14F-4D97-AF65-F5344CB8AC3E}">
        <p14:creationId xmlns:p14="http://schemas.microsoft.com/office/powerpoint/2010/main" val="9110875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DAAB0-7C99-4F3A-B741-E83100771E31}"/>
              </a:ext>
            </a:extLst>
          </p:cNvPr>
          <p:cNvSpPr>
            <a:spLocks noGrp="1"/>
          </p:cNvSpPr>
          <p:nvPr>
            <p:ph type="title"/>
            <p:custDataLst>
              <p:tags r:id="rId1"/>
            </p:custDataLst>
          </p:nvPr>
        </p:nvSpPr>
        <p:spPr/>
        <p:txBody>
          <a:bodyPr/>
          <a:lstStyle/>
          <a:p>
            <a:r>
              <a:rPr lang="fr-CA"/>
              <a:t>Les variables super globales</a:t>
            </a:r>
            <a:endParaRPr lang="en-CA"/>
          </a:p>
        </p:txBody>
      </p:sp>
      <p:sp>
        <p:nvSpPr>
          <p:cNvPr id="3" name="Content Placeholder 2">
            <a:extLst>
              <a:ext uri="{FF2B5EF4-FFF2-40B4-BE49-F238E27FC236}">
                <a16:creationId xmlns:a16="http://schemas.microsoft.com/office/drawing/2014/main" id="{B58D5B32-48A3-4D2C-B87B-0627E1097C67}"/>
              </a:ext>
            </a:extLst>
          </p:cNvPr>
          <p:cNvSpPr>
            <a:spLocks noGrp="1"/>
          </p:cNvSpPr>
          <p:nvPr>
            <p:ph idx="1"/>
            <p:custDataLst>
              <p:tags r:id="rId2"/>
            </p:custDataLst>
          </p:nvPr>
        </p:nvSpPr>
        <p:spPr/>
        <p:txBody>
          <a:bodyPr/>
          <a:lstStyle/>
          <a:p>
            <a:r>
              <a:rPr lang="en-US"/>
              <a:t>Nous utiliserons plusieurs de ces variables au cours de la session et serons couvertes en détail à ce moment.</a:t>
            </a:r>
          </a:p>
          <a:p>
            <a:r>
              <a:rPr lang="en-US"/>
              <a:t>Nous pouvons quand même prendre le temps de voir un exemple.</a:t>
            </a:r>
          </a:p>
          <a:p>
            <a:r>
              <a:rPr lang="en-US"/>
              <a:t>Prenons ce code en exemple, quel sera le résultat?</a:t>
            </a:r>
            <a:endParaRPr lang="en-CA"/>
          </a:p>
        </p:txBody>
      </p:sp>
      <p:pic>
        <p:nvPicPr>
          <p:cNvPr id="5" name="Picture 4">
            <a:extLst>
              <a:ext uri="{FF2B5EF4-FFF2-40B4-BE49-F238E27FC236}">
                <a16:creationId xmlns:a16="http://schemas.microsoft.com/office/drawing/2014/main" id="{607FDB16-83BD-4B84-B6EC-F500925DA74D}"/>
              </a:ext>
            </a:extLst>
          </p:cNvPr>
          <p:cNvPicPr>
            <a:picLocks noChangeAspect="1"/>
          </p:cNvPicPr>
          <p:nvPr>
            <p:custDataLst>
              <p:tags r:id="rId3"/>
            </p:custDataLst>
          </p:nvPr>
        </p:nvPicPr>
        <p:blipFill>
          <a:blip r:embed="rId5"/>
          <a:stretch>
            <a:fillRect/>
          </a:stretch>
        </p:blipFill>
        <p:spPr>
          <a:xfrm>
            <a:off x="1169230" y="3694960"/>
            <a:ext cx="6620799" cy="2753109"/>
          </a:xfrm>
          <a:prstGeom prst="rect">
            <a:avLst/>
          </a:prstGeom>
        </p:spPr>
      </p:pic>
    </p:spTree>
    <p:extLst>
      <p:ext uri="{BB962C8B-B14F-4D97-AF65-F5344CB8AC3E}">
        <p14:creationId xmlns:p14="http://schemas.microsoft.com/office/powerpoint/2010/main" val="10648114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5D4EBF-B3F2-4C67-9B72-FF2CDA1A8E6B}"/>
              </a:ext>
            </a:extLst>
          </p:cNvPr>
          <p:cNvSpPr>
            <a:spLocks noGrp="1"/>
          </p:cNvSpPr>
          <p:nvPr>
            <p:ph type="title"/>
            <p:custDataLst>
              <p:tags r:id="rId1"/>
            </p:custDataLst>
          </p:nvPr>
        </p:nvSpPr>
        <p:spPr/>
        <p:txBody>
          <a:bodyPr/>
          <a:lstStyle/>
          <a:p>
            <a:r>
              <a:rPr lang="fr-CA"/>
              <a:t>Les variables super globales</a:t>
            </a:r>
            <a:endParaRPr lang="en-CA"/>
          </a:p>
        </p:txBody>
      </p:sp>
      <p:sp>
        <p:nvSpPr>
          <p:cNvPr id="3" name="Content Placeholder 2">
            <a:extLst>
              <a:ext uri="{FF2B5EF4-FFF2-40B4-BE49-F238E27FC236}">
                <a16:creationId xmlns:a16="http://schemas.microsoft.com/office/drawing/2014/main" id="{C93982BD-D068-4E92-97AF-9FCDC0324A32}"/>
              </a:ext>
            </a:extLst>
          </p:cNvPr>
          <p:cNvSpPr>
            <a:spLocks noGrp="1"/>
          </p:cNvSpPr>
          <p:nvPr>
            <p:ph idx="1"/>
            <p:custDataLst>
              <p:tags r:id="rId2"/>
            </p:custDataLst>
          </p:nvPr>
        </p:nvSpPr>
        <p:spPr>
          <a:xfrm>
            <a:off x="1103312" y="2052918"/>
            <a:ext cx="10011531" cy="4195481"/>
          </a:xfrm>
        </p:spPr>
        <p:txBody>
          <a:bodyPr>
            <a:normAutofit/>
          </a:bodyPr>
          <a:lstStyle/>
          <a:p>
            <a:r>
              <a:rPr lang="en-US"/>
              <a:t>Le résultat sera le suivant:</a:t>
            </a:r>
          </a:p>
          <a:p>
            <a:endParaRPr lang="en-US"/>
          </a:p>
          <a:p>
            <a:endParaRPr lang="en-US"/>
          </a:p>
          <a:p>
            <a:endParaRPr lang="en-US"/>
          </a:p>
          <a:p>
            <a:endParaRPr lang="en-US"/>
          </a:p>
          <a:p>
            <a:endParaRPr lang="en-US"/>
          </a:p>
          <a:p>
            <a:endParaRPr lang="en-US"/>
          </a:p>
          <a:p>
            <a:r>
              <a:rPr lang="en-US"/>
              <a:t>Notez que l’adresse “::1” fait référence à l’adresse locale de l’ordinateur</a:t>
            </a:r>
          </a:p>
          <a:p>
            <a:r>
              <a:rPr lang="en-US"/>
              <a:t>C’est l’équivalent de “127.0.0.1”</a:t>
            </a:r>
            <a:endParaRPr lang="en-CA"/>
          </a:p>
          <a:p>
            <a:endParaRPr lang="en-US"/>
          </a:p>
          <a:p>
            <a:endParaRPr lang="en-US"/>
          </a:p>
        </p:txBody>
      </p:sp>
      <p:pic>
        <p:nvPicPr>
          <p:cNvPr id="5" name="Picture 4" descr="Graphical user interface, text, application&#10;&#10;Description automatically generated with medium confidence">
            <a:extLst>
              <a:ext uri="{FF2B5EF4-FFF2-40B4-BE49-F238E27FC236}">
                <a16:creationId xmlns:a16="http://schemas.microsoft.com/office/drawing/2014/main" id="{CEFB8929-5DFF-43E1-B7DC-0F17A63BF066}"/>
              </a:ext>
            </a:extLst>
          </p:cNvPr>
          <p:cNvPicPr>
            <a:picLocks noChangeAspect="1"/>
          </p:cNvPicPr>
          <p:nvPr>
            <p:custDataLst>
              <p:tags r:id="rId3"/>
            </p:custDataLst>
          </p:nvPr>
        </p:nvPicPr>
        <p:blipFill>
          <a:blip r:embed="rId5"/>
          <a:stretch>
            <a:fillRect/>
          </a:stretch>
        </p:blipFill>
        <p:spPr>
          <a:xfrm>
            <a:off x="4903808" y="2052918"/>
            <a:ext cx="4476930" cy="2821079"/>
          </a:xfrm>
          <a:prstGeom prst="rect">
            <a:avLst/>
          </a:prstGeom>
        </p:spPr>
      </p:pic>
    </p:spTree>
    <p:extLst>
      <p:ext uri="{BB962C8B-B14F-4D97-AF65-F5344CB8AC3E}">
        <p14:creationId xmlns:p14="http://schemas.microsoft.com/office/powerpoint/2010/main" val="27981878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7E335-EE5A-4E2F-9C50-CE623A80A2E3}"/>
              </a:ext>
            </a:extLst>
          </p:cNvPr>
          <p:cNvSpPr>
            <a:spLocks noGrp="1"/>
          </p:cNvSpPr>
          <p:nvPr>
            <p:ph type="title"/>
            <p:custDataLst>
              <p:tags r:id="rId1"/>
            </p:custDataLst>
          </p:nvPr>
        </p:nvSpPr>
        <p:spPr/>
        <p:txBody>
          <a:bodyPr/>
          <a:lstStyle/>
          <a:p>
            <a:r>
              <a:rPr lang="fr-CA"/>
              <a:t>Les variables super globales</a:t>
            </a:r>
            <a:endParaRPr lang="en-CA"/>
          </a:p>
        </p:txBody>
      </p:sp>
      <p:sp>
        <p:nvSpPr>
          <p:cNvPr id="3" name="Content Placeholder 2">
            <a:extLst>
              <a:ext uri="{FF2B5EF4-FFF2-40B4-BE49-F238E27FC236}">
                <a16:creationId xmlns:a16="http://schemas.microsoft.com/office/drawing/2014/main" id="{37C778EF-5B2C-4B9A-BF27-95210891A000}"/>
              </a:ext>
            </a:extLst>
          </p:cNvPr>
          <p:cNvSpPr>
            <a:spLocks noGrp="1"/>
          </p:cNvSpPr>
          <p:nvPr>
            <p:ph idx="1"/>
            <p:custDataLst>
              <p:tags r:id="rId2"/>
            </p:custDataLst>
          </p:nvPr>
        </p:nvSpPr>
        <p:spPr/>
        <p:txBody>
          <a:bodyPr>
            <a:normAutofit/>
          </a:bodyPr>
          <a:lstStyle/>
          <a:p>
            <a:r>
              <a:rPr lang="en-US" dirty="0"/>
              <a:t>Si </a:t>
            </a:r>
            <a:r>
              <a:rPr lang="en-US" dirty="0" err="1"/>
              <a:t>vous</a:t>
            </a:r>
            <a:r>
              <a:rPr lang="en-US" dirty="0"/>
              <a:t> </a:t>
            </a:r>
            <a:r>
              <a:rPr lang="en-US" dirty="0" err="1"/>
              <a:t>souhaitez</a:t>
            </a:r>
            <a:r>
              <a:rPr lang="en-US" dirty="0"/>
              <a:t> </a:t>
            </a:r>
            <a:r>
              <a:rPr lang="en-US" dirty="0" err="1"/>
              <a:t>voir</a:t>
            </a:r>
            <a:r>
              <a:rPr lang="en-US" dirty="0"/>
              <a:t> la </a:t>
            </a:r>
            <a:r>
              <a:rPr lang="en-US" dirty="0" err="1"/>
              <a:t>totalité</a:t>
            </a:r>
            <a:r>
              <a:rPr lang="en-US" dirty="0"/>
              <a:t> des </a:t>
            </a:r>
            <a:r>
              <a:rPr lang="en-US" dirty="0" err="1"/>
              <a:t>informations</a:t>
            </a:r>
            <a:r>
              <a:rPr lang="en-US" dirty="0"/>
              <a:t> </a:t>
            </a:r>
            <a:r>
              <a:rPr lang="en-US" dirty="0" err="1"/>
              <a:t>contenues</a:t>
            </a:r>
            <a:r>
              <a:rPr lang="en-US" dirty="0"/>
              <a:t> dans </a:t>
            </a:r>
            <a:r>
              <a:rPr lang="en-US" dirty="0" err="1"/>
              <a:t>une</a:t>
            </a:r>
            <a:r>
              <a:rPr lang="en-US" dirty="0"/>
              <a:t> variable, </a:t>
            </a:r>
            <a:r>
              <a:rPr lang="en-US" dirty="0" err="1"/>
              <a:t>vous</a:t>
            </a:r>
            <a:r>
              <a:rPr lang="en-US" dirty="0"/>
              <a:t> </a:t>
            </a:r>
            <a:r>
              <a:rPr lang="en-US" dirty="0" err="1"/>
              <a:t>pouvez</a:t>
            </a:r>
            <a:r>
              <a:rPr lang="en-US" dirty="0"/>
              <a:t> </a:t>
            </a:r>
            <a:r>
              <a:rPr lang="en-US" dirty="0" err="1"/>
              <a:t>utiliser</a:t>
            </a:r>
            <a:r>
              <a:rPr lang="en-US" dirty="0"/>
              <a:t> la </a:t>
            </a:r>
            <a:r>
              <a:rPr lang="en-US" dirty="0" err="1"/>
              <a:t>fonction</a:t>
            </a:r>
            <a:r>
              <a:rPr lang="en-US" dirty="0"/>
              <a:t> “</a:t>
            </a:r>
            <a:r>
              <a:rPr lang="en-US" dirty="0" err="1"/>
              <a:t>print_r</a:t>
            </a:r>
            <a:r>
              <a:rPr lang="en-US" dirty="0"/>
              <a:t>()” </a:t>
            </a:r>
            <a:r>
              <a:rPr lang="en-US" dirty="0" err="1"/>
              <a:t>offert</a:t>
            </a:r>
            <a:r>
              <a:rPr lang="en-US" dirty="0"/>
              <a:t> par PHP.</a:t>
            </a:r>
          </a:p>
          <a:p>
            <a:r>
              <a:rPr lang="en-US" dirty="0"/>
              <a:t>Par </a:t>
            </a:r>
            <a:r>
              <a:rPr lang="en-US" dirty="0" err="1"/>
              <a:t>exemple</a:t>
            </a:r>
            <a:r>
              <a:rPr lang="en-US" dirty="0"/>
              <a:t>:</a:t>
            </a:r>
          </a:p>
          <a:p>
            <a:endParaRPr lang="en-US" dirty="0"/>
          </a:p>
          <a:p>
            <a:endParaRPr lang="en-US" dirty="0"/>
          </a:p>
          <a:p>
            <a:endParaRPr lang="en-US" dirty="0"/>
          </a:p>
          <a:p>
            <a:endParaRPr lang="en-US" dirty="0"/>
          </a:p>
          <a:p>
            <a:r>
              <a:rPr lang="en-US" dirty="0"/>
              <a:t>Le </a:t>
            </a:r>
            <a:r>
              <a:rPr lang="en-US" dirty="0" err="1"/>
              <a:t>résultat</a:t>
            </a:r>
            <a:r>
              <a:rPr lang="en-US" dirty="0"/>
              <a:t> </a:t>
            </a:r>
            <a:r>
              <a:rPr lang="en-US" dirty="0" err="1"/>
              <a:t>affiché</a:t>
            </a:r>
            <a:r>
              <a:rPr lang="en-US" dirty="0"/>
              <a:t> sera </a:t>
            </a:r>
            <a:r>
              <a:rPr lang="en-US" dirty="0" err="1"/>
              <a:t>une</a:t>
            </a:r>
            <a:r>
              <a:rPr lang="en-US" dirty="0"/>
              <a:t> </a:t>
            </a:r>
            <a:r>
              <a:rPr lang="en-US" dirty="0" err="1"/>
              <a:t>représentation</a:t>
            </a:r>
            <a:r>
              <a:rPr lang="en-US" dirty="0"/>
              <a:t> </a:t>
            </a:r>
            <a:r>
              <a:rPr lang="en-US" dirty="0" err="1"/>
              <a:t>visuel</a:t>
            </a:r>
            <a:r>
              <a:rPr lang="en-US" dirty="0"/>
              <a:t> des associations </a:t>
            </a:r>
            <a:r>
              <a:rPr lang="en-US" dirty="0" err="1"/>
              <a:t>clé-valeur</a:t>
            </a:r>
            <a:r>
              <a:rPr lang="en-US" dirty="0"/>
              <a:t> du tableau </a:t>
            </a:r>
            <a:r>
              <a:rPr lang="en-US" dirty="0" err="1"/>
              <a:t>ou</a:t>
            </a:r>
            <a:r>
              <a:rPr lang="en-US" dirty="0"/>
              <a:t> de </a:t>
            </a:r>
            <a:r>
              <a:rPr lang="en-US" dirty="0" err="1"/>
              <a:t>l’objet</a:t>
            </a:r>
            <a:r>
              <a:rPr lang="en-US" dirty="0"/>
              <a:t>.</a:t>
            </a:r>
            <a:endParaRPr lang="en-CA" dirty="0"/>
          </a:p>
          <a:p>
            <a:endParaRPr lang="en-US" dirty="0"/>
          </a:p>
          <a:p>
            <a:pPr marL="0" indent="0">
              <a:buNone/>
            </a:pPr>
            <a:endParaRPr lang="en-CA" dirty="0"/>
          </a:p>
        </p:txBody>
      </p:sp>
      <p:pic>
        <p:nvPicPr>
          <p:cNvPr id="7" name="Picture 6" descr="Text&#10;&#10;Description automatically generated">
            <a:extLst>
              <a:ext uri="{FF2B5EF4-FFF2-40B4-BE49-F238E27FC236}">
                <a16:creationId xmlns:a16="http://schemas.microsoft.com/office/drawing/2014/main" id="{7BB7C03C-52F7-4610-98F6-5262EB79762B}"/>
              </a:ext>
            </a:extLst>
          </p:cNvPr>
          <p:cNvPicPr>
            <a:picLocks noChangeAspect="1"/>
          </p:cNvPicPr>
          <p:nvPr>
            <p:custDataLst>
              <p:tags r:id="rId3"/>
            </p:custDataLst>
          </p:nvPr>
        </p:nvPicPr>
        <p:blipFill>
          <a:blip r:embed="rId5"/>
          <a:stretch>
            <a:fillRect/>
          </a:stretch>
        </p:blipFill>
        <p:spPr>
          <a:xfrm>
            <a:off x="1418250" y="3277265"/>
            <a:ext cx="2715004" cy="1066949"/>
          </a:xfrm>
          <a:prstGeom prst="rect">
            <a:avLst/>
          </a:prstGeom>
        </p:spPr>
      </p:pic>
    </p:spTree>
    <p:extLst>
      <p:ext uri="{BB962C8B-B14F-4D97-AF65-F5344CB8AC3E}">
        <p14:creationId xmlns:p14="http://schemas.microsoft.com/office/powerpoint/2010/main" val="13155970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96E190-92B5-466D-80AD-32F3CE8A177F}"/>
              </a:ext>
            </a:extLst>
          </p:cNvPr>
          <p:cNvSpPr>
            <a:spLocks noGrp="1"/>
          </p:cNvSpPr>
          <p:nvPr>
            <p:ph type="title"/>
            <p:custDataLst>
              <p:tags r:id="rId1"/>
            </p:custDataLst>
          </p:nvPr>
        </p:nvSpPr>
        <p:spPr/>
        <p:txBody>
          <a:bodyPr/>
          <a:lstStyle/>
          <a:p>
            <a:r>
              <a:rPr lang="fr-CA"/>
              <a:t>Les variables super globales</a:t>
            </a:r>
            <a:endParaRPr lang="en-CA"/>
          </a:p>
        </p:txBody>
      </p:sp>
      <p:sp>
        <p:nvSpPr>
          <p:cNvPr id="3" name="Content Placeholder 2">
            <a:extLst>
              <a:ext uri="{FF2B5EF4-FFF2-40B4-BE49-F238E27FC236}">
                <a16:creationId xmlns:a16="http://schemas.microsoft.com/office/drawing/2014/main" id="{98172B63-638D-4A18-AFB8-1108544F2886}"/>
              </a:ext>
            </a:extLst>
          </p:cNvPr>
          <p:cNvSpPr>
            <a:spLocks noGrp="1"/>
          </p:cNvSpPr>
          <p:nvPr>
            <p:ph idx="1"/>
            <p:custDataLst>
              <p:tags r:id="rId2"/>
            </p:custDataLst>
          </p:nvPr>
        </p:nvSpPr>
        <p:spPr/>
        <p:txBody>
          <a:bodyPr/>
          <a:lstStyle/>
          <a:p>
            <a:r>
              <a:rPr lang="en-US"/>
              <a:t>Résultat:</a:t>
            </a:r>
            <a:endParaRPr lang="en-CA"/>
          </a:p>
        </p:txBody>
      </p:sp>
      <p:pic>
        <p:nvPicPr>
          <p:cNvPr id="9" name="Picture 8" descr="Text, letter&#10;&#10;Description automatically generated">
            <a:extLst>
              <a:ext uri="{FF2B5EF4-FFF2-40B4-BE49-F238E27FC236}">
                <a16:creationId xmlns:a16="http://schemas.microsoft.com/office/drawing/2014/main" id="{8456C8FC-3E71-4285-A25B-1F67230ECA49}"/>
              </a:ext>
            </a:extLst>
          </p:cNvPr>
          <p:cNvPicPr>
            <a:picLocks noChangeAspect="1"/>
          </p:cNvPicPr>
          <p:nvPr>
            <p:custDataLst>
              <p:tags r:id="rId3"/>
            </p:custDataLst>
          </p:nvPr>
        </p:nvPicPr>
        <p:blipFill>
          <a:blip r:embed="rId5"/>
          <a:stretch>
            <a:fillRect/>
          </a:stretch>
        </p:blipFill>
        <p:spPr>
          <a:xfrm>
            <a:off x="724039" y="2754429"/>
            <a:ext cx="11241069" cy="2734057"/>
          </a:xfrm>
          <a:prstGeom prst="rect">
            <a:avLst/>
          </a:prstGeom>
        </p:spPr>
      </p:pic>
    </p:spTree>
    <p:extLst>
      <p:ext uri="{BB962C8B-B14F-4D97-AF65-F5344CB8AC3E}">
        <p14:creationId xmlns:p14="http://schemas.microsoft.com/office/powerpoint/2010/main" val="23381107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B86124-598C-4857-A62A-CDD21C56578A}"/>
              </a:ext>
            </a:extLst>
          </p:cNvPr>
          <p:cNvSpPr>
            <a:spLocks noGrp="1"/>
          </p:cNvSpPr>
          <p:nvPr>
            <p:ph type="title"/>
            <p:custDataLst>
              <p:tags r:id="rId1"/>
            </p:custDataLst>
          </p:nvPr>
        </p:nvSpPr>
        <p:spPr/>
        <p:txBody>
          <a:bodyPr/>
          <a:lstStyle/>
          <a:p>
            <a:r>
              <a:rPr lang="fr-CA"/>
              <a:t>Les variables super globales</a:t>
            </a:r>
            <a:endParaRPr lang="en-CA"/>
          </a:p>
        </p:txBody>
      </p:sp>
      <p:sp>
        <p:nvSpPr>
          <p:cNvPr id="3" name="Content Placeholder 2">
            <a:extLst>
              <a:ext uri="{FF2B5EF4-FFF2-40B4-BE49-F238E27FC236}">
                <a16:creationId xmlns:a16="http://schemas.microsoft.com/office/drawing/2014/main" id="{14DACAAA-A389-4E4C-BFBA-BAA6CB7C0FBB}"/>
              </a:ext>
            </a:extLst>
          </p:cNvPr>
          <p:cNvSpPr>
            <a:spLocks noGrp="1"/>
          </p:cNvSpPr>
          <p:nvPr>
            <p:ph idx="1"/>
            <p:custDataLst>
              <p:tags r:id="rId2"/>
            </p:custDataLst>
          </p:nvPr>
        </p:nvSpPr>
        <p:spPr/>
        <p:txBody>
          <a:bodyPr/>
          <a:lstStyle/>
          <a:p>
            <a:r>
              <a:rPr lang="en-US"/>
              <a:t>Voici donc qui conclut l’introduction aux variables globales.</a:t>
            </a:r>
          </a:p>
          <a:p>
            <a:r>
              <a:rPr lang="en-US"/>
              <a:t>Au cours de la session, nous utiliserons particulièrement:</a:t>
            </a:r>
          </a:p>
          <a:p>
            <a:pPr lvl="1"/>
            <a:r>
              <a:rPr lang="en-US"/>
              <a:t>$_GET</a:t>
            </a:r>
          </a:p>
          <a:p>
            <a:pPr lvl="1"/>
            <a:r>
              <a:rPr lang="en-US"/>
              <a:t>$_POST</a:t>
            </a:r>
          </a:p>
          <a:p>
            <a:pPr lvl="1"/>
            <a:r>
              <a:rPr lang="en-US"/>
              <a:t>$_SESSION</a:t>
            </a:r>
            <a:endParaRPr lang="en-CA"/>
          </a:p>
        </p:txBody>
      </p:sp>
    </p:spTree>
    <p:extLst>
      <p:ext uri="{BB962C8B-B14F-4D97-AF65-F5344CB8AC3E}">
        <p14:creationId xmlns:p14="http://schemas.microsoft.com/office/powerpoint/2010/main" val="41943936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87BF35-83D7-6A5C-5863-8F9349FFD8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BCBEC9-17CA-3E06-ADAD-EFA2D17646CD}"/>
              </a:ext>
            </a:extLst>
          </p:cNvPr>
          <p:cNvSpPr>
            <a:spLocks noGrp="1"/>
          </p:cNvSpPr>
          <p:nvPr>
            <p:ph type="title"/>
            <p:custDataLst>
              <p:tags r:id="rId1"/>
            </p:custDataLst>
          </p:nvPr>
        </p:nvSpPr>
        <p:spPr>
          <a:xfrm>
            <a:off x="992340" y="3062752"/>
            <a:ext cx="9404723" cy="1400530"/>
          </a:xfrm>
        </p:spPr>
        <p:txBody>
          <a:bodyPr/>
          <a:lstStyle/>
          <a:p>
            <a:r>
              <a:rPr lang="fr-CA" dirty="0"/>
              <a:t>Le transtypage</a:t>
            </a:r>
          </a:p>
        </p:txBody>
      </p:sp>
    </p:spTree>
    <p:extLst>
      <p:ext uri="{BB962C8B-B14F-4D97-AF65-F5344CB8AC3E}">
        <p14:creationId xmlns:p14="http://schemas.microsoft.com/office/powerpoint/2010/main" val="14303917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C0FEA6-19D2-67F9-08C0-44A7174371E4}"/>
              </a:ext>
            </a:extLst>
          </p:cNvPr>
          <p:cNvSpPr>
            <a:spLocks noGrp="1"/>
          </p:cNvSpPr>
          <p:nvPr>
            <p:ph type="title"/>
            <p:custDataLst>
              <p:tags r:id="rId1"/>
            </p:custDataLst>
          </p:nvPr>
        </p:nvSpPr>
        <p:spPr/>
        <p:txBody>
          <a:bodyPr/>
          <a:lstStyle/>
          <a:p>
            <a:r>
              <a:rPr lang="fr-CA" dirty="0"/>
              <a:t>Le transtypage</a:t>
            </a:r>
            <a:endParaRPr lang="en-CA" dirty="0"/>
          </a:p>
        </p:txBody>
      </p:sp>
      <p:sp>
        <p:nvSpPr>
          <p:cNvPr id="3" name="Content Placeholder 2">
            <a:extLst>
              <a:ext uri="{FF2B5EF4-FFF2-40B4-BE49-F238E27FC236}">
                <a16:creationId xmlns:a16="http://schemas.microsoft.com/office/drawing/2014/main" id="{93BF2C7D-04B2-710B-A688-7D5ECF2045F7}"/>
              </a:ext>
            </a:extLst>
          </p:cNvPr>
          <p:cNvSpPr>
            <a:spLocks noGrp="1"/>
          </p:cNvSpPr>
          <p:nvPr>
            <p:ph idx="1"/>
            <p:custDataLst>
              <p:tags r:id="rId2"/>
            </p:custDataLst>
          </p:nvPr>
        </p:nvSpPr>
        <p:spPr/>
        <p:txBody>
          <a:bodyPr/>
          <a:lstStyle/>
          <a:p>
            <a:r>
              <a:rPr lang="fr-CA" dirty="0"/>
              <a:t>En PHP, comme dans les autres langages, on peut convertir des types de données d’un type à l’autre.</a:t>
            </a:r>
          </a:p>
          <a:p>
            <a:r>
              <a:rPr lang="fr-CA" dirty="0"/>
              <a:t>Par exemple: </a:t>
            </a:r>
          </a:p>
          <a:p>
            <a:pPr lvl="1"/>
            <a:r>
              <a:rPr lang="fr-CA" dirty="0"/>
              <a:t>Texte en valeur numérique</a:t>
            </a:r>
          </a:p>
          <a:p>
            <a:pPr lvl="1"/>
            <a:r>
              <a:rPr lang="fr-CA" dirty="0"/>
              <a:t>Valeur décimale  à valeur entière</a:t>
            </a:r>
          </a:p>
          <a:p>
            <a:pPr lvl="1"/>
            <a:r>
              <a:rPr lang="fr-CA" dirty="0"/>
              <a:t>Valeur numérique à texte</a:t>
            </a:r>
          </a:p>
          <a:p>
            <a:pPr lvl="1"/>
            <a:r>
              <a:rPr lang="fr-CA" dirty="0"/>
              <a:t>Etc.</a:t>
            </a:r>
            <a:endParaRPr lang="en-CA" dirty="0"/>
          </a:p>
        </p:txBody>
      </p:sp>
    </p:spTree>
    <p:extLst>
      <p:ext uri="{BB962C8B-B14F-4D97-AF65-F5344CB8AC3E}">
        <p14:creationId xmlns:p14="http://schemas.microsoft.com/office/powerpoint/2010/main" val="30582721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C1F7C2-60E6-2AC4-FDC4-3D994444FF9A}"/>
              </a:ext>
            </a:extLst>
          </p:cNvPr>
          <p:cNvSpPr>
            <a:spLocks noGrp="1"/>
          </p:cNvSpPr>
          <p:nvPr>
            <p:ph type="title"/>
            <p:custDataLst>
              <p:tags r:id="rId1"/>
            </p:custDataLst>
          </p:nvPr>
        </p:nvSpPr>
        <p:spPr/>
        <p:txBody>
          <a:bodyPr/>
          <a:lstStyle/>
          <a:p>
            <a:r>
              <a:rPr lang="fr-CA" dirty="0"/>
              <a:t>Le transtypage</a:t>
            </a:r>
            <a:endParaRPr lang="en-CA" dirty="0"/>
          </a:p>
        </p:txBody>
      </p:sp>
      <p:sp>
        <p:nvSpPr>
          <p:cNvPr id="3" name="Content Placeholder 2">
            <a:extLst>
              <a:ext uri="{FF2B5EF4-FFF2-40B4-BE49-F238E27FC236}">
                <a16:creationId xmlns:a16="http://schemas.microsoft.com/office/drawing/2014/main" id="{D1584506-A19B-4DC9-A1A0-EFFC857D7F76}"/>
              </a:ext>
            </a:extLst>
          </p:cNvPr>
          <p:cNvSpPr>
            <a:spLocks noGrp="1"/>
          </p:cNvSpPr>
          <p:nvPr>
            <p:ph idx="1"/>
            <p:custDataLst>
              <p:tags r:id="rId2"/>
            </p:custDataLst>
          </p:nvPr>
        </p:nvSpPr>
        <p:spPr/>
        <p:txBody>
          <a:bodyPr/>
          <a:lstStyle/>
          <a:p>
            <a:r>
              <a:rPr lang="fr-CA" dirty="0"/>
              <a:t>Pour connaitre le type d’une variable, on peut utiliser la fonction :</a:t>
            </a:r>
          </a:p>
          <a:p>
            <a:pPr lvl="1"/>
            <a:r>
              <a:rPr lang="fr-CA" dirty="0" err="1"/>
              <a:t>gettype</a:t>
            </a:r>
            <a:r>
              <a:rPr lang="fr-CA" dirty="0"/>
              <a:t>()</a:t>
            </a:r>
          </a:p>
          <a:p>
            <a:pPr lvl="1"/>
            <a:endParaRPr lang="fr-CA" dirty="0"/>
          </a:p>
          <a:p>
            <a:r>
              <a:rPr lang="fr-CA" dirty="0"/>
              <a:t>Par exemple:</a:t>
            </a:r>
            <a:endParaRPr lang="en-CA" dirty="0"/>
          </a:p>
        </p:txBody>
      </p:sp>
      <p:pic>
        <p:nvPicPr>
          <p:cNvPr id="5" name="Picture 4">
            <a:extLst>
              <a:ext uri="{FF2B5EF4-FFF2-40B4-BE49-F238E27FC236}">
                <a16:creationId xmlns:a16="http://schemas.microsoft.com/office/drawing/2014/main" id="{9508A9F1-7D96-64C6-877A-03B888B9E7E6}"/>
              </a:ext>
            </a:extLst>
          </p:cNvPr>
          <p:cNvPicPr>
            <a:picLocks noChangeAspect="1"/>
          </p:cNvPicPr>
          <p:nvPr>
            <p:custDataLst>
              <p:tags r:id="rId3"/>
            </p:custDataLst>
          </p:nvPr>
        </p:nvPicPr>
        <p:blipFill>
          <a:blip r:embed="rId6"/>
          <a:stretch>
            <a:fillRect/>
          </a:stretch>
        </p:blipFill>
        <p:spPr>
          <a:xfrm>
            <a:off x="1103312" y="3889982"/>
            <a:ext cx="5134692" cy="2000529"/>
          </a:xfrm>
          <a:prstGeom prst="rect">
            <a:avLst/>
          </a:prstGeom>
        </p:spPr>
      </p:pic>
      <p:pic>
        <p:nvPicPr>
          <p:cNvPr id="7" name="Picture 6">
            <a:extLst>
              <a:ext uri="{FF2B5EF4-FFF2-40B4-BE49-F238E27FC236}">
                <a16:creationId xmlns:a16="http://schemas.microsoft.com/office/drawing/2014/main" id="{5FF10642-DCFB-3E65-6DD4-09D12D40CEA4}"/>
              </a:ext>
            </a:extLst>
          </p:cNvPr>
          <p:cNvPicPr>
            <a:picLocks noChangeAspect="1"/>
          </p:cNvPicPr>
          <p:nvPr>
            <p:custDataLst>
              <p:tags r:id="rId4"/>
            </p:custDataLst>
          </p:nvPr>
        </p:nvPicPr>
        <p:blipFill>
          <a:blip r:embed="rId7"/>
          <a:stretch>
            <a:fillRect/>
          </a:stretch>
        </p:blipFill>
        <p:spPr>
          <a:xfrm>
            <a:off x="7065226" y="3889982"/>
            <a:ext cx="1487103" cy="791523"/>
          </a:xfrm>
          <a:prstGeom prst="rect">
            <a:avLst/>
          </a:prstGeom>
        </p:spPr>
      </p:pic>
    </p:spTree>
    <p:extLst>
      <p:ext uri="{BB962C8B-B14F-4D97-AF65-F5344CB8AC3E}">
        <p14:creationId xmlns:p14="http://schemas.microsoft.com/office/powerpoint/2010/main" val="18478219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286AAB-FD20-A6F2-418A-32D9FFF59A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0EB1BA-ABF7-C331-CBEF-4AD7FB2BA4EB}"/>
              </a:ext>
            </a:extLst>
          </p:cNvPr>
          <p:cNvSpPr>
            <a:spLocks noGrp="1"/>
          </p:cNvSpPr>
          <p:nvPr>
            <p:ph type="title"/>
            <p:custDataLst>
              <p:tags r:id="rId1"/>
            </p:custDataLst>
          </p:nvPr>
        </p:nvSpPr>
        <p:spPr/>
        <p:txBody>
          <a:bodyPr/>
          <a:lstStyle/>
          <a:p>
            <a:r>
              <a:rPr lang="fr-CA" dirty="0"/>
              <a:t>Le transtypage</a:t>
            </a:r>
            <a:endParaRPr lang="en-CA" dirty="0"/>
          </a:p>
        </p:txBody>
      </p:sp>
      <p:sp>
        <p:nvSpPr>
          <p:cNvPr id="3" name="Content Placeholder 2">
            <a:extLst>
              <a:ext uri="{FF2B5EF4-FFF2-40B4-BE49-F238E27FC236}">
                <a16:creationId xmlns:a16="http://schemas.microsoft.com/office/drawing/2014/main" id="{81E3B97D-C5D1-F799-68B1-AF236FF39F2E}"/>
              </a:ext>
            </a:extLst>
          </p:cNvPr>
          <p:cNvSpPr>
            <a:spLocks noGrp="1"/>
          </p:cNvSpPr>
          <p:nvPr>
            <p:ph idx="1"/>
            <p:custDataLst>
              <p:tags r:id="rId2"/>
            </p:custDataLst>
          </p:nvPr>
        </p:nvSpPr>
        <p:spPr/>
        <p:txBody>
          <a:bodyPr/>
          <a:lstStyle/>
          <a:p>
            <a:r>
              <a:rPr lang="fr-CA" dirty="0"/>
              <a:t>Pour convertir un type de données en un autre, on doit utiliser les fonctions suivantes:</a:t>
            </a:r>
          </a:p>
          <a:p>
            <a:pPr lvl="1"/>
            <a:r>
              <a:rPr lang="fr-CA" dirty="0" err="1"/>
              <a:t>intval</a:t>
            </a:r>
            <a:r>
              <a:rPr lang="fr-CA" dirty="0"/>
              <a:t>		: convertit les données en valeur entière</a:t>
            </a:r>
          </a:p>
          <a:p>
            <a:pPr lvl="1"/>
            <a:r>
              <a:rPr lang="en-CA" dirty="0" err="1"/>
              <a:t>floatval</a:t>
            </a:r>
            <a:r>
              <a:rPr lang="en-CA" dirty="0"/>
              <a:t>	: </a:t>
            </a:r>
            <a:r>
              <a:rPr lang="en-CA" dirty="0" err="1"/>
              <a:t>convertit</a:t>
            </a:r>
            <a:r>
              <a:rPr lang="en-CA" dirty="0"/>
              <a:t> </a:t>
            </a:r>
            <a:r>
              <a:rPr lang="en-CA" dirty="0" err="1"/>
              <a:t>en</a:t>
            </a:r>
            <a:r>
              <a:rPr lang="en-CA" dirty="0"/>
              <a:t> </a:t>
            </a:r>
            <a:r>
              <a:rPr lang="en-CA" dirty="0" err="1"/>
              <a:t>valeur</a:t>
            </a:r>
            <a:r>
              <a:rPr lang="en-CA" dirty="0"/>
              <a:t> </a:t>
            </a:r>
            <a:r>
              <a:rPr lang="en-CA" dirty="0" err="1"/>
              <a:t>décimale</a:t>
            </a:r>
            <a:endParaRPr lang="en-CA" dirty="0"/>
          </a:p>
          <a:p>
            <a:pPr lvl="1"/>
            <a:r>
              <a:rPr lang="en-CA" dirty="0" err="1"/>
              <a:t>doubleval</a:t>
            </a:r>
            <a:r>
              <a:rPr lang="en-CA" dirty="0"/>
              <a:t>: </a:t>
            </a:r>
            <a:r>
              <a:rPr lang="en-CA" dirty="0" err="1"/>
              <a:t>convertit</a:t>
            </a:r>
            <a:r>
              <a:rPr lang="en-CA" dirty="0"/>
              <a:t> </a:t>
            </a:r>
            <a:r>
              <a:rPr lang="en-CA" dirty="0" err="1"/>
              <a:t>en</a:t>
            </a:r>
            <a:r>
              <a:rPr lang="en-CA" dirty="0"/>
              <a:t> </a:t>
            </a:r>
            <a:r>
              <a:rPr lang="en-CA" dirty="0" err="1"/>
              <a:t>valeur</a:t>
            </a:r>
            <a:r>
              <a:rPr lang="en-CA" dirty="0"/>
              <a:t> </a:t>
            </a:r>
            <a:r>
              <a:rPr lang="en-CA" dirty="0" err="1"/>
              <a:t>décimale</a:t>
            </a:r>
            <a:r>
              <a:rPr lang="en-CA" dirty="0"/>
              <a:t> à double </a:t>
            </a:r>
            <a:r>
              <a:rPr lang="en-CA" dirty="0" err="1"/>
              <a:t>précision</a:t>
            </a:r>
            <a:endParaRPr lang="en-CA" dirty="0"/>
          </a:p>
          <a:p>
            <a:pPr lvl="1"/>
            <a:r>
              <a:rPr lang="en-CA" dirty="0" err="1"/>
              <a:t>strval</a:t>
            </a:r>
            <a:r>
              <a:rPr lang="en-CA" dirty="0"/>
              <a:t>		: </a:t>
            </a:r>
            <a:r>
              <a:rPr lang="en-CA" dirty="0" err="1"/>
              <a:t>convertit</a:t>
            </a:r>
            <a:r>
              <a:rPr lang="en-CA" dirty="0"/>
              <a:t> </a:t>
            </a:r>
            <a:r>
              <a:rPr lang="en-CA" dirty="0" err="1"/>
              <a:t>en</a:t>
            </a:r>
            <a:r>
              <a:rPr lang="en-CA" dirty="0"/>
              <a:t> </a:t>
            </a:r>
            <a:r>
              <a:rPr lang="en-CA" dirty="0" err="1"/>
              <a:t>texte</a:t>
            </a:r>
            <a:endParaRPr lang="en-CA" dirty="0"/>
          </a:p>
          <a:p>
            <a:pPr lvl="1"/>
            <a:r>
              <a:rPr lang="en-CA" dirty="0" err="1"/>
              <a:t>boolval</a:t>
            </a:r>
            <a:r>
              <a:rPr lang="en-CA" dirty="0"/>
              <a:t>	: </a:t>
            </a:r>
            <a:r>
              <a:rPr lang="en-CA" dirty="0" err="1"/>
              <a:t>convertit</a:t>
            </a:r>
            <a:r>
              <a:rPr lang="en-CA" dirty="0"/>
              <a:t> </a:t>
            </a:r>
            <a:r>
              <a:rPr lang="en-CA" dirty="0" err="1"/>
              <a:t>en</a:t>
            </a:r>
            <a:r>
              <a:rPr lang="en-CA" dirty="0"/>
              <a:t> </a:t>
            </a:r>
            <a:r>
              <a:rPr lang="en-CA" dirty="0" err="1"/>
              <a:t>booléen</a:t>
            </a:r>
            <a:endParaRPr lang="en-CA" dirty="0"/>
          </a:p>
          <a:p>
            <a:pPr lvl="1"/>
            <a:endParaRPr lang="en-CA" dirty="0"/>
          </a:p>
        </p:txBody>
      </p:sp>
    </p:spTree>
    <p:extLst>
      <p:ext uri="{BB962C8B-B14F-4D97-AF65-F5344CB8AC3E}">
        <p14:creationId xmlns:p14="http://schemas.microsoft.com/office/powerpoint/2010/main" val="31581607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710CFE-290F-FCC7-5041-B1995EB3FB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BA85A2-6698-3D53-11BA-2A97AF75C12A}"/>
              </a:ext>
            </a:extLst>
          </p:cNvPr>
          <p:cNvSpPr>
            <a:spLocks noGrp="1"/>
          </p:cNvSpPr>
          <p:nvPr>
            <p:ph type="title"/>
            <p:custDataLst>
              <p:tags r:id="rId1"/>
            </p:custDataLst>
          </p:nvPr>
        </p:nvSpPr>
        <p:spPr/>
        <p:txBody>
          <a:bodyPr/>
          <a:lstStyle/>
          <a:p>
            <a:r>
              <a:rPr lang="fr-CA" dirty="0"/>
              <a:t>Le transtypage</a:t>
            </a:r>
            <a:endParaRPr lang="en-CA" dirty="0"/>
          </a:p>
        </p:txBody>
      </p:sp>
      <p:sp>
        <p:nvSpPr>
          <p:cNvPr id="3" name="Content Placeholder 2">
            <a:extLst>
              <a:ext uri="{FF2B5EF4-FFF2-40B4-BE49-F238E27FC236}">
                <a16:creationId xmlns:a16="http://schemas.microsoft.com/office/drawing/2014/main" id="{B11CD9F3-7D4D-1BEE-4C9B-0EDA3484DB8F}"/>
              </a:ext>
            </a:extLst>
          </p:cNvPr>
          <p:cNvSpPr>
            <a:spLocks noGrp="1"/>
          </p:cNvSpPr>
          <p:nvPr>
            <p:ph idx="1"/>
            <p:custDataLst>
              <p:tags r:id="rId2"/>
            </p:custDataLst>
          </p:nvPr>
        </p:nvSpPr>
        <p:spPr/>
        <p:txBody>
          <a:bodyPr/>
          <a:lstStyle/>
          <a:p>
            <a:r>
              <a:rPr lang="fr-CA" dirty="0"/>
              <a:t>Par exemple:</a:t>
            </a:r>
            <a:endParaRPr lang="en-CA" dirty="0"/>
          </a:p>
        </p:txBody>
      </p:sp>
      <p:pic>
        <p:nvPicPr>
          <p:cNvPr id="5" name="Picture 4">
            <a:extLst>
              <a:ext uri="{FF2B5EF4-FFF2-40B4-BE49-F238E27FC236}">
                <a16:creationId xmlns:a16="http://schemas.microsoft.com/office/drawing/2014/main" id="{890F6B9F-CDC4-3CA9-017E-5BDAFB2B9610}"/>
              </a:ext>
            </a:extLst>
          </p:cNvPr>
          <p:cNvPicPr>
            <a:picLocks noChangeAspect="1"/>
          </p:cNvPicPr>
          <p:nvPr>
            <p:custDataLst>
              <p:tags r:id="rId3"/>
            </p:custDataLst>
          </p:nvPr>
        </p:nvPicPr>
        <p:blipFill>
          <a:blip r:embed="rId6"/>
          <a:stretch>
            <a:fillRect/>
          </a:stretch>
        </p:blipFill>
        <p:spPr>
          <a:xfrm>
            <a:off x="1354141" y="2776446"/>
            <a:ext cx="5306165" cy="1305107"/>
          </a:xfrm>
          <a:prstGeom prst="rect">
            <a:avLst/>
          </a:prstGeom>
        </p:spPr>
      </p:pic>
      <p:pic>
        <p:nvPicPr>
          <p:cNvPr id="7" name="Picture 6">
            <a:extLst>
              <a:ext uri="{FF2B5EF4-FFF2-40B4-BE49-F238E27FC236}">
                <a16:creationId xmlns:a16="http://schemas.microsoft.com/office/drawing/2014/main" id="{F5820838-DAF9-8F45-0B31-3488E6B710C0}"/>
              </a:ext>
            </a:extLst>
          </p:cNvPr>
          <p:cNvPicPr>
            <a:picLocks noChangeAspect="1"/>
          </p:cNvPicPr>
          <p:nvPr>
            <p:custDataLst>
              <p:tags r:id="rId4"/>
            </p:custDataLst>
          </p:nvPr>
        </p:nvPicPr>
        <p:blipFill>
          <a:blip r:embed="rId7"/>
          <a:stretch>
            <a:fillRect/>
          </a:stretch>
        </p:blipFill>
        <p:spPr>
          <a:xfrm>
            <a:off x="1354140" y="4805081"/>
            <a:ext cx="1352057" cy="717178"/>
          </a:xfrm>
          <a:prstGeom prst="rect">
            <a:avLst/>
          </a:prstGeom>
        </p:spPr>
      </p:pic>
    </p:spTree>
    <p:extLst>
      <p:ext uri="{BB962C8B-B14F-4D97-AF65-F5344CB8AC3E}">
        <p14:creationId xmlns:p14="http://schemas.microsoft.com/office/powerpoint/2010/main" val="12414455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EE27B5-DEE7-4860-967D-D5AEB9A37619}"/>
              </a:ext>
            </a:extLst>
          </p:cNvPr>
          <p:cNvSpPr>
            <a:spLocks noGrp="1"/>
          </p:cNvSpPr>
          <p:nvPr>
            <p:ph type="title"/>
            <p:custDataLst>
              <p:tags r:id="rId1"/>
            </p:custDataLst>
          </p:nvPr>
        </p:nvSpPr>
        <p:spPr>
          <a:xfrm>
            <a:off x="992340" y="3062752"/>
            <a:ext cx="9404723" cy="1400530"/>
          </a:xfrm>
        </p:spPr>
        <p:txBody>
          <a:bodyPr/>
          <a:lstStyle/>
          <a:p>
            <a:r>
              <a:rPr lang="fr-CA" dirty="0"/>
              <a:t>Rappel du dernier cours</a:t>
            </a:r>
          </a:p>
        </p:txBody>
      </p:sp>
    </p:spTree>
    <p:extLst>
      <p:ext uri="{BB962C8B-B14F-4D97-AF65-F5344CB8AC3E}">
        <p14:creationId xmlns:p14="http://schemas.microsoft.com/office/powerpoint/2010/main" val="10327998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0EB782-2DCD-125B-9B2C-F6C0488E6C11}"/>
              </a:ext>
            </a:extLst>
          </p:cNvPr>
          <p:cNvSpPr>
            <a:spLocks noGrp="1"/>
          </p:cNvSpPr>
          <p:nvPr>
            <p:ph type="title"/>
            <p:custDataLst>
              <p:tags r:id="rId1"/>
            </p:custDataLst>
          </p:nvPr>
        </p:nvSpPr>
        <p:spPr/>
        <p:txBody>
          <a:bodyPr/>
          <a:lstStyle/>
          <a:p>
            <a:r>
              <a:rPr lang="fr-CA" dirty="0"/>
              <a:t>Le transtypage</a:t>
            </a:r>
            <a:endParaRPr lang="en-CA" dirty="0"/>
          </a:p>
        </p:txBody>
      </p:sp>
      <p:sp>
        <p:nvSpPr>
          <p:cNvPr id="3" name="Content Placeholder 2">
            <a:extLst>
              <a:ext uri="{FF2B5EF4-FFF2-40B4-BE49-F238E27FC236}">
                <a16:creationId xmlns:a16="http://schemas.microsoft.com/office/drawing/2014/main" id="{3A643B65-948B-54B3-80EE-1C79CF322FB7}"/>
              </a:ext>
            </a:extLst>
          </p:cNvPr>
          <p:cNvSpPr>
            <a:spLocks noGrp="1"/>
          </p:cNvSpPr>
          <p:nvPr>
            <p:ph idx="1"/>
            <p:custDataLst>
              <p:tags r:id="rId2"/>
            </p:custDataLst>
          </p:nvPr>
        </p:nvSpPr>
        <p:spPr/>
        <p:txBody>
          <a:bodyPr/>
          <a:lstStyle/>
          <a:p>
            <a:r>
              <a:rPr lang="fr-CA" dirty="0"/>
              <a:t>Voici qui termine notre section sur le transtypage.</a:t>
            </a:r>
          </a:p>
          <a:p>
            <a:endParaRPr lang="fr-CA" dirty="0"/>
          </a:p>
          <a:p>
            <a:r>
              <a:rPr lang="fr-CA" dirty="0"/>
              <a:t>Dans la prochaine section, nous couvrirons les tableaux</a:t>
            </a:r>
            <a:endParaRPr lang="en-CA" dirty="0"/>
          </a:p>
        </p:txBody>
      </p:sp>
    </p:spTree>
    <p:extLst>
      <p:ext uri="{BB962C8B-B14F-4D97-AF65-F5344CB8AC3E}">
        <p14:creationId xmlns:p14="http://schemas.microsoft.com/office/powerpoint/2010/main" val="16342109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EE27B5-DEE7-4860-967D-D5AEB9A37619}"/>
              </a:ext>
            </a:extLst>
          </p:cNvPr>
          <p:cNvSpPr>
            <a:spLocks noGrp="1"/>
          </p:cNvSpPr>
          <p:nvPr>
            <p:ph type="title"/>
            <p:custDataLst>
              <p:tags r:id="rId1"/>
            </p:custDataLst>
          </p:nvPr>
        </p:nvSpPr>
        <p:spPr>
          <a:xfrm>
            <a:off x="992340" y="3062752"/>
            <a:ext cx="9404723" cy="1400530"/>
          </a:xfrm>
        </p:spPr>
        <p:txBody>
          <a:bodyPr/>
          <a:lstStyle/>
          <a:p>
            <a:r>
              <a:rPr lang="fr-CA" dirty="0"/>
              <a:t>Les tableaux</a:t>
            </a:r>
          </a:p>
        </p:txBody>
      </p:sp>
    </p:spTree>
    <p:extLst>
      <p:ext uri="{BB962C8B-B14F-4D97-AF65-F5344CB8AC3E}">
        <p14:creationId xmlns:p14="http://schemas.microsoft.com/office/powerpoint/2010/main" val="39707977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DC15E9-70CE-4D0A-AFE2-998CFA55E879}"/>
              </a:ext>
            </a:extLst>
          </p:cNvPr>
          <p:cNvSpPr>
            <a:spLocks noGrp="1"/>
          </p:cNvSpPr>
          <p:nvPr>
            <p:ph type="title"/>
            <p:custDataLst>
              <p:tags r:id="rId1"/>
            </p:custDataLst>
          </p:nvPr>
        </p:nvSpPr>
        <p:spPr/>
        <p:txBody>
          <a:bodyPr/>
          <a:lstStyle/>
          <a:p>
            <a:r>
              <a:rPr lang="en-US"/>
              <a:t>Les tableaux</a:t>
            </a:r>
            <a:endParaRPr lang="en-CA"/>
          </a:p>
        </p:txBody>
      </p:sp>
      <p:sp>
        <p:nvSpPr>
          <p:cNvPr id="3" name="Content Placeholder 2">
            <a:extLst>
              <a:ext uri="{FF2B5EF4-FFF2-40B4-BE49-F238E27FC236}">
                <a16:creationId xmlns:a16="http://schemas.microsoft.com/office/drawing/2014/main" id="{0B5B86B3-07E2-4933-A086-81564D1A2F4D}"/>
              </a:ext>
            </a:extLst>
          </p:cNvPr>
          <p:cNvSpPr>
            <a:spLocks noGrp="1"/>
          </p:cNvSpPr>
          <p:nvPr>
            <p:ph idx="1"/>
            <p:custDataLst>
              <p:tags r:id="rId2"/>
            </p:custDataLst>
          </p:nvPr>
        </p:nvSpPr>
        <p:spPr/>
        <p:txBody>
          <a:bodyPr>
            <a:normAutofit/>
          </a:bodyPr>
          <a:lstStyle/>
          <a:p>
            <a:r>
              <a:rPr lang="en-US"/>
              <a:t>Au dernier cours, nous avons fait une brève introduction aux tableaux.</a:t>
            </a:r>
            <a:endParaRPr lang="en-CA"/>
          </a:p>
          <a:p>
            <a:r>
              <a:rPr lang="en-CA"/>
              <a:t>Aujourd’hui, nous prendrons le temps de les voir plus en détail.</a:t>
            </a:r>
          </a:p>
          <a:p>
            <a:endParaRPr lang="en-CA"/>
          </a:p>
          <a:p>
            <a:r>
              <a:rPr lang="en-CA"/>
              <a:t>Nous verrons donc:</a:t>
            </a:r>
          </a:p>
          <a:p>
            <a:pPr lvl="1"/>
            <a:r>
              <a:rPr lang="en-CA"/>
              <a:t>La syntaxe de création d’un tableau</a:t>
            </a:r>
          </a:p>
          <a:p>
            <a:pPr lvl="1"/>
            <a:r>
              <a:rPr lang="en-CA"/>
              <a:t>L’ajout d’éléments</a:t>
            </a:r>
          </a:p>
          <a:p>
            <a:pPr lvl="1"/>
            <a:r>
              <a:rPr lang="en-CA"/>
              <a:t>La suppression d’élément</a:t>
            </a:r>
          </a:p>
          <a:p>
            <a:pPr lvl="1"/>
            <a:r>
              <a:rPr lang="en-CA"/>
              <a:t>Le nombre d’éléments</a:t>
            </a:r>
          </a:p>
          <a:p>
            <a:pPr lvl="1"/>
            <a:r>
              <a:rPr lang="en-CA"/>
              <a:t>Itération à travers un tableau</a:t>
            </a:r>
          </a:p>
        </p:txBody>
      </p:sp>
    </p:spTree>
    <p:extLst>
      <p:ext uri="{BB962C8B-B14F-4D97-AF65-F5344CB8AC3E}">
        <p14:creationId xmlns:p14="http://schemas.microsoft.com/office/powerpoint/2010/main" val="24952321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8E67BB-E79C-7344-5CA2-8EB0F0CD6B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920802-CBC6-3F26-62CA-8165E79DABFB}"/>
              </a:ext>
            </a:extLst>
          </p:cNvPr>
          <p:cNvSpPr>
            <a:spLocks noGrp="1"/>
          </p:cNvSpPr>
          <p:nvPr>
            <p:ph type="title"/>
            <p:custDataLst>
              <p:tags r:id="rId1"/>
            </p:custDataLst>
          </p:nvPr>
        </p:nvSpPr>
        <p:spPr/>
        <p:txBody>
          <a:bodyPr/>
          <a:lstStyle/>
          <a:p>
            <a:r>
              <a:rPr lang="en-US"/>
              <a:t>Les tableaux</a:t>
            </a:r>
            <a:endParaRPr lang="en-CA"/>
          </a:p>
        </p:txBody>
      </p:sp>
      <p:sp>
        <p:nvSpPr>
          <p:cNvPr id="3" name="Content Placeholder 2">
            <a:extLst>
              <a:ext uri="{FF2B5EF4-FFF2-40B4-BE49-F238E27FC236}">
                <a16:creationId xmlns:a16="http://schemas.microsoft.com/office/drawing/2014/main" id="{AF7F311A-D840-D684-C9AD-BFF9756FD320}"/>
              </a:ext>
            </a:extLst>
          </p:cNvPr>
          <p:cNvSpPr>
            <a:spLocks noGrp="1"/>
          </p:cNvSpPr>
          <p:nvPr>
            <p:ph idx="1"/>
            <p:custDataLst>
              <p:tags r:id="rId2"/>
            </p:custDataLst>
          </p:nvPr>
        </p:nvSpPr>
        <p:spPr/>
        <p:txBody>
          <a:bodyPr>
            <a:normAutofit lnSpcReduction="10000"/>
          </a:bodyPr>
          <a:lstStyle/>
          <a:p>
            <a:r>
              <a:rPr lang="en-US" dirty="0" err="1"/>
              <a:t>Premièrement</a:t>
            </a:r>
            <a:r>
              <a:rPr lang="en-US" dirty="0"/>
              <a:t>, PHP </a:t>
            </a:r>
            <a:r>
              <a:rPr lang="en-US" dirty="0" err="1"/>
              <a:t>n’a</a:t>
            </a:r>
            <a:r>
              <a:rPr lang="en-US" dirty="0"/>
              <a:t> pas de tableau au </a:t>
            </a:r>
            <a:r>
              <a:rPr lang="en-US" dirty="0" err="1"/>
              <a:t>même</a:t>
            </a:r>
            <a:r>
              <a:rPr lang="en-US" dirty="0"/>
              <a:t> </a:t>
            </a:r>
            <a:r>
              <a:rPr lang="en-US" dirty="0" err="1"/>
              <a:t>sens</a:t>
            </a:r>
            <a:r>
              <a:rPr lang="en-US" dirty="0"/>
              <a:t> que </a:t>
            </a:r>
            <a:r>
              <a:rPr lang="en-US" dirty="0" err="1"/>
              <a:t>d’autres</a:t>
            </a:r>
            <a:r>
              <a:rPr lang="en-US" dirty="0"/>
              <a:t> </a:t>
            </a:r>
            <a:r>
              <a:rPr lang="en-US" dirty="0" err="1"/>
              <a:t>langages</a:t>
            </a:r>
            <a:r>
              <a:rPr lang="en-US" dirty="0"/>
              <a:t> </a:t>
            </a:r>
            <a:r>
              <a:rPr lang="en-US" dirty="0" err="1"/>
              <a:t>comme</a:t>
            </a:r>
            <a:r>
              <a:rPr lang="en-US" dirty="0"/>
              <a:t> C# (Valeur </a:t>
            </a:r>
            <a:r>
              <a:rPr lang="en-US" dirty="0" err="1"/>
              <a:t>indexée</a:t>
            </a:r>
            <a:r>
              <a:rPr lang="en-US" dirty="0"/>
              <a:t> de façon successive).</a:t>
            </a:r>
          </a:p>
          <a:p>
            <a:r>
              <a:rPr lang="en-US" dirty="0"/>
              <a:t>Il </a:t>
            </a:r>
            <a:r>
              <a:rPr lang="en-US" dirty="0" err="1"/>
              <a:t>s’agit</a:t>
            </a:r>
            <a:r>
              <a:rPr lang="en-US" dirty="0"/>
              <a:t> </a:t>
            </a:r>
            <a:r>
              <a:rPr lang="en-US" dirty="0" err="1"/>
              <a:t>en</a:t>
            </a:r>
            <a:r>
              <a:rPr lang="en-US" dirty="0"/>
              <a:t> </a:t>
            </a:r>
            <a:r>
              <a:rPr lang="en-US" dirty="0" err="1"/>
              <a:t>réalité</a:t>
            </a:r>
            <a:r>
              <a:rPr lang="en-US" dirty="0"/>
              <a:t> </a:t>
            </a:r>
            <a:r>
              <a:rPr lang="en-US" dirty="0" err="1"/>
              <a:t>d’une</a:t>
            </a:r>
            <a:r>
              <a:rPr lang="en-US" dirty="0"/>
              <a:t> “Table associative </a:t>
            </a:r>
            <a:r>
              <a:rPr lang="en-US" dirty="0" err="1"/>
              <a:t>ordonnée</a:t>
            </a:r>
            <a:r>
              <a:rPr lang="en-US" dirty="0"/>
              <a:t>” (</a:t>
            </a:r>
            <a:r>
              <a:rPr lang="en-US" dirty="0" err="1"/>
              <a:t>Similaire</a:t>
            </a:r>
            <a:r>
              <a:rPr lang="en-US" dirty="0"/>
              <a:t> au </a:t>
            </a:r>
            <a:r>
              <a:rPr lang="en-US" dirty="0" err="1"/>
              <a:t>dictionnaire</a:t>
            </a:r>
            <a:r>
              <a:rPr lang="en-US" dirty="0"/>
              <a:t> de C#) </a:t>
            </a:r>
            <a:r>
              <a:rPr lang="en-US" dirty="0" err="1"/>
              <a:t>mais</a:t>
            </a:r>
            <a:r>
              <a:rPr lang="en-US" dirty="0"/>
              <a:t> </a:t>
            </a:r>
            <a:r>
              <a:rPr lang="en-US" dirty="0" err="1"/>
              <a:t>qu’on</a:t>
            </a:r>
            <a:r>
              <a:rPr lang="en-US" dirty="0"/>
              <a:t> </a:t>
            </a:r>
            <a:r>
              <a:rPr lang="en-US" dirty="0" err="1"/>
              <a:t>peut</a:t>
            </a:r>
            <a:r>
              <a:rPr lang="en-US" dirty="0"/>
              <a:t> </a:t>
            </a:r>
            <a:r>
              <a:rPr lang="en-US" dirty="0" err="1"/>
              <a:t>également</a:t>
            </a:r>
            <a:r>
              <a:rPr lang="en-US" dirty="0"/>
              <a:t> </a:t>
            </a:r>
            <a:r>
              <a:rPr lang="en-US" dirty="0" err="1"/>
              <a:t>itérer</a:t>
            </a:r>
            <a:r>
              <a:rPr lang="en-US" dirty="0"/>
              <a:t> à travers les </a:t>
            </a:r>
            <a:r>
              <a:rPr lang="en-US" dirty="0" err="1"/>
              <a:t>éléments</a:t>
            </a:r>
            <a:r>
              <a:rPr lang="en-US" dirty="0"/>
              <a:t>..</a:t>
            </a:r>
          </a:p>
          <a:p>
            <a:endParaRPr lang="en-US" dirty="0"/>
          </a:p>
          <a:p>
            <a:r>
              <a:rPr lang="en-US" dirty="0"/>
              <a:t>Concrètement, il </a:t>
            </a:r>
            <a:r>
              <a:rPr lang="en-US" dirty="0" err="1"/>
              <a:t>s’agit</a:t>
            </a:r>
            <a:r>
              <a:rPr lang="en-US" dirty="0"/>
              <a:t> d’un ensemble de </a:t>
            </a:r>
            <a:r>
              <a:rPr lang="en-US" dirty="0" err="1"/>
              <a:t>paires</a:t>
            </a:r>
            <a:r>
              <a:rPr lang="en-US" dirty="0"/>
              <a:t> “Clé -­&gt; Valeur”.</a:t>
            </a:r>
          </a:p>
          <a:p>
            <a:r>
              <a:rPr lang="en-US" dirty="0"/>
              <a:t>Si </a:t>
            </a:r>
            <a:r>
              <a:rPr lang="en-US" dirty="0" err="1"/>
              <a:t>aucune</a:t>
            </a:r>
            <a:r>
              <a:rPr lang="en-US" dirty="0"/>
              <a:t> </a:t>
            </a:r>
            <a:r>
              <a:rPr lang="en-US" dirty="0" err="1"/>
              <a:t>clé</a:t>
            </a:r>
            <a:r>
              <a:rPr lang="en-US" dirty="0"/>
              <a:t> </a:t>
            </a:r>
            <a:r>
              <a:rPr lang="en-US" dirty="0" err="1"/>
              <a:t>n’est</a:t>
            </a:r>
            <a:r>
              <a:rPr lang="en-US" dirty="0"/>
              <a:t> </a:t>
            </a:r>
            <a:r>
              <a:rPr lang="en-US" dirty="0" err="1"/>
              <a:t>fournie</a:t>
            </a:r>
            <a:r>
              <a:rPr lang="en-US" dirty="0"/>
              <a:t>, </a:t>
            </a:r>
            <a:r>
              <a:rPr lang="en-US" dirty="0" err="1"/>
              <a:t>une</a:t>
            </a:r>
            <a:r>
              <a:rPr lang="en-US" dirty="0"/>
              <a:t> </a:t>
            </a:r>
            <a:r>
              <a:rPr lang="en-US" dirty="0" err="1"/>
              <a:t>valeur</a:t>
            </a:r>
            <a:r>
              <a:rPr lang="en-US" dirty="0"/>
              <a:t> numérique sera </a:t>
            </a:r>
            <a:r>
              <a:rPr lang="en-US" dirty="0" err="1"/>
              <a:t>associée</a:t>
            </a:r>
            <a:r>
              <a:rPr lang="en-US" dirty="0"/>
              <a:t>, </a:t>
            </a:r>
            <a:r>
              <a:rPr lang="en-US" dirty="0" err="1"/>
              <a:t>mais</a:t>
            </a:r>
            <a:r>
              <a:rPr lang="en-US" dirty="0"/>
              <a:t> il </a:t>
            </a:r>
            <a:r>
              <a:rPr lang="en-US" dirty="0" err="1"/>
              <a:t>s’agit</a:t>
            </a:r>
            <a:r>
              <a:rPr lang="en-US" dirty="0"/>
              <a:t> </a:t>
            </a:r>
            <a:r>
              <a:rPr lang="en-US" dirty="0" err="1"/>
              <a:t>en</a:t>
            </a:r>
            <a:r>
              <a:rPr lang="en-US" dirty="0"/>
              <a:t> fait de </a:t>
            </a:r>
            <a:r>
              <a:rPr lang="en-US" dirty="0" err="1"/>
              <a:t>sa</a:t>
            </a:r>
            <a:r>
              <a:rPr lang="en-US" dirty="0"/>
              <a:t> </a:t>
            </a:r>
            <a:r>
              <a:rPr lang="en-US" dirty="0" err="1"/>
              <a:t>clé</a:t>
            </a:r>
            <a:r>
              <a:rPr lang="en-US" dirty="0"/>
              <a:t>, </a:t>
            </a:r>
            <a:r>
              <a:rPr lang="en-US" u="sng" dirty="0"/>
              <a:t>pas </a:t>
            </a:r>
            <a:r>
              <a:rPr lang="en-US" u="sng" dirty="0" err="1"/>
              <a:t>nécessairement</a:t>
            </a:r>
            <a:r>
              <a:rPr lang="en-US" u="sng" dirty="0"/>
              <a:t> de </a:t>
            </a:r>
            <a:r>
              <a:rPr lang="en-US" u="sng" dirty="0" err="1"/>
              <a:t>sa</a:t>
            </a:r>
            <a:r>
              <a:rPr lang="en-US" u="sng" dirty="0"/>
              <a:t> position</a:t>
            </a:r>
            <a:r>
              <a:rPr lang="en-US" dirty="0"/>
              <a:t>.</a:t>
            </a:r>
          </a:p>
          <a:p>
            <a:endParaRPr lang="en-US" dirty="0"/>
          </a:p>
          <a:p>
            <a:r>
              <a:rPr lang="en-US" dirty="0" err="1"/>
              <a:t>Prenons</a:t>
            </a:r>
            <a:r>
              <a:rPr lang="en-US" dirty="0"/>
              <a:t> le temps de </a:t>
            </a:r>
            <a:r>
              <a:rPr lang="en-US" dirty="0" err="1"/>
              <a:t>voir</a:t>
            </a:r>
            <a:r>
              <a:rPr lang="en-US" dirty="0"/>
              <a:t> comment </a:t>
            </a:r>
            <a:r>
              <a:rPr lang="en-US" dirty="0" err="1"/>
              <a:t>ça</a:t>
            </a:r>
            <a:r>
              <a:rPr lang="en-US" dirty="0"/>
              <a:t> </a:t>
            </a:r>
            <a:r>
              <a:rPr lang="en-US" dirty="0" err="1"/>
              <a:t>fonctionne</a:t>
            </a:r>
            <a:r>
              <a:rPr lang="en-US" dirty="0"/>
              <a:t>…</a:t>
            </a:r>
            <a:endParaRPr lang="en-CA" dirty="0"/>
          </a:p>
        </p:txBody>
      </p:sp>
    </p:spTree>
    <p:extLst>
      <p:ext uri="{BB962C8B-B14F-4D97-AF65-F5344CB8AC3E}">
        <p14:creationId xmlns:p14="http://schemas.microsoft.com/office/powerpoint/2010/main" val="6371375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3DDD9-B161-4753-B765-E7276E5002BA}"/>
              </a:ext>
            </a:extLst>
          </p:cNvPr>
          <p:cNvSpPr>
            <a:spLocks noGrp="1"/>
          </p:cNvSpPr>
          <p:nvPr>
            <p:ph type="title"/>
            <p:custDataLst>
              <p:tags r:id="rId1"/>
            </p:custDataLst>
          </p:nvPr>
        </p:nvSpPr>
        <p:spPr/>
        <p:txBody>
          <a:bodyPr/>
          <a:lstStyle/>
          <a:p>
            <a:r>
              <a:rPr lang="en-US"/>
              <a:t>Création d’un tableau</a:t>
            </a:r>
            <a:endParaRPr lang="en-CA"/>
          </a:p>
        </p:txBody>
      </p:sp>
      <p:sp>
        <p:nvSpPr>
          <p:cNvPr id="3" name="Content Placeholder 2">
            <a:extLst>
              <a:ext uri="{FF2B5EF4-FFF2-40B4-BE49-F238E27FC236}">
                <a16:creationId xmlns:a16="http://schemas.microsoft.com/office/drawing/2014/main" id="{C6AC89C8-9DB6-4253-84A2-DEC15580AAE7}"/>
              </a:ext>
            </a:extLst>
          </p:cNvPr>
          <p:cNvSpPr>
            <a:spLocks noGrp="1"/>
          </p:cNvSpPr>
          <p:nvPr>
            <p:ph idx="1"/>
            <p:custDataLst>
              <p:tags r:id="rId2"/>
            </p:custDataLst>
          </p:nvPr>
        </p:nvSpPr>
        <p:spPr/>
        <p:txBody>
          <a:bodyPr/>
          <a:lstStyle/>
          <a:p>
            <a:r>
              <a:rPr lang="en-US" dirty="0"/>
              <a:t>Un tableau </a:t>
            </a:r>
            <a:r>
              <a:rPr lang="en-US" dirty="0" err="1"/>
              <a:t>peut</a:t>
            </a:r>
            <a:r>
              <a:rPr lang="en-US" dirty="0"/>
              <a:t> </a:t>
            </a:r>
            <a:r>
              <a:rPr lang="en-US" dirty="0" err="1"/>
              <a:t>être</a:t>
            </a:r>
            <a:r>
              <a:rPr lang="en-US" dirty="0"/>
              <a:t> </a:t>
            </a:r>
            <a:r>
              <a:rPr lang="en-US" dirty="0" err="1"/>
              <a:t>créé</a:t>
            </a:r>
            <a:r>
              <a:rPr lang="en-US" dirty="0"/>
              <a:t> </a:t>
            </a:r>
            <a:r>
              <a:rPr lang="en-US" dirty="0" err="1"/>
              <a:t>en</a:t>
            </a:r>
            <a:r>
              <a:rPr lang="en-US" dirty="0"/>
              <a:t> </a:t>
            </a:r>
            <a:r>
              <a:rPr lang="en-US" dirty="0" err="1"/>
              <a:t>utilisant</a:t>
            </a:r>
            <a:r>
              <a:rPr lang="en-US" dirty="0"/>
              <a:t> la </a:t>
            </a:r>
            <a:r>
              <a:rPr lang="en-US" dirty="0" err="1"/>
              <a:t>fonction</a:t>
            </a:r>
            <a:r>
              <a:rPr lang="en-US" dirty="0"/>
              <a:t> “array()” </a:t>
            </a:r>
            <a:r>
              <a:rPr lang="en-US" dirty="0" err="1"/>
              <a:t>si</a:t>
            </a:r>
            <a:r>
              <a:rPr lang="en-US" dirty="0"/>
              <a:t> on </a:t>
            </a:r>
            <a:r>
              <a:rPr lang="en-US" dirty="0" err="1"/>
              <a:t>souhaite</a:t>
            </a:r>
            <a:r>
              <a:rPr lang="en-US" dirty="0"/>
              <a:t> </a:t>
            </a:r>
            <a:r>
              <a:rPr lang="en-US" dirty="0" err="1"/>
              <a:t>lui</a:t>
            </a:r>
            <a:r>
              <a:rPr lang="en-US" dirty="0"/>
              <a:t> </a:t>
            </a:r>
            <a:r>
              <a:rPr lang="en-US" dirty="0" err="1"/>
              <a:t>définir</a:t>
            </a:r>
            <a:r>
              <a:rPr lang="en-US" dirty="0"/>
              <a:t> un certain </a:t>
            </a:r>
            <a:r>
              <a:rPr lang="en-US" dirty="0" err="1"/>
              <a:t>nombre</a:t>
            </a:r>
            <a:r>
              <a:rPr lang="en-US" dirty="0"/>
              <a:t> </a:t>
            </a:r>
            <a:r>
              <a:rPr lang="en-US" dirty="0" err="1"/>
              <a:t>d’éléments</a:t>
            </a:r>
            <a:r>
              <a:rPr lang="en-US" dirty="0"/>
              <a:t> </a:t>
            </a:r>
            <a:r>
              <a:rPr lang="en-US" dirty="0" err="1"/>
              <a:t>initiaux</a:t>
            </a:r>
            <a:r>
              <a:rPr lang="en-US" dirty="0"/>
              <a:t>.</a:t>
            </a:r>
          </a:p>
          <a:p>
            <a:r>
              <a:rPr lang="en-US" dirty="0"/>
              <a:t>Par </a:t>
            </a:r>
            <a:r>
              <a:rPr lang="en-US" dirty="0" err="1"/>
              <a:t>exemple</a:t>
            </a:r>
            <a:r>
              <a:rPr lang="en-US" dirty="0"/>
              <a:t>:</a:t>
            </a:r>
          </a:p>
          <a:p>
            <a:pPr lvl="1"/>
            <a:r>
              <a:rPr lang="en-CA" dirty="0"/>
              <a:t>$tableau = array(“Ete”, “Automne”, “Hiver”, “Printemps”);</a:t>
            </a:r>
          </a:p>
          <a:p>
            <a:pPr lvl="1"/>
            <a:endParaRPr lang="en-US" dirty="0"/>
          </a:p>
          <a:p>
            <a:r>
              <a:rPr lang="en-US" dirty="0" err="1"/>
              <a:t>Notez</a:t>
            </a:r>
            <a:r>
              <a:rPr lang="en-US" dirty="0"/>
              <a:t> que, </a:t>
            </a:r>
            <a:r>
              <a:rPr lang="en-US" dirty="0" err="1"/>
              <a:t>comme</a:t>
            </a:r>
            <a:r>
              <a:rPr lang="en-US" dirty="0"/>
              <a:t> pour un </a:t>
            </a:r>
            <a:r>
              <a:rPr lang="en-US" dirty="0" err="1"/>
              <a:t>dictionnaire</a:t>
            </a:r>
            <a:r>
              <a:rPr lang="en-US" dirty="0"/>
              <a:t> </a:t>
            </a:r>
            <a:r>
              <a:rPr lang="en-US" dirty="0" err="1"/>
              <a:t>en</a:t>
            </a:r>
            <a:r>
              <a:rPr lang="en-US" dirty="0"/>
              <a:t> C#, on </a:t>
            </a:r>
            <a:r>
              <a:rPr lang="en-US" dirty="0" err="1"/>
              <a:t>peut</a:t>
            </a:r>
            <a:r>
              <a:rPr lang="en-US" dirty="0"/>
              <a:t> tout </a:t>
            </a:r>
            <a:r>
              <a:rPr lang="en-US" dirty="0" err="1"/>
              <a:t>simplement</a:t>
            </a:r>
            <a:r>
              <a:rPr lang="en-US" dirty="0"/>
              <a:t> </a:t>
            </a:r>
            <a:r>
              <a:rPr lang="en-US" dirty="0" err="1"/>
              <a:t>ajouter</a:t>
            </a:r>
            <a:r>
              <a:rPr lang="en-US" dirty="0"/>
              <a:t> des </a:t>
            </a:r>
            <a:r>
              <a:rPr lang="en-US" dirty="0" err="1"/>
              <a:t>éléments</a:t>
            </a:r>
            <a:r>
              <a:rPr lang="en-US" dirty="0"/>
              <a:t> un par un </a:t>
            </a:r>
            <a:r>
              <a:rPr lang="en-US" dirty="0" err="1"/>
              <a:t>en</a:t>
            </a:r>
            <a:r>
              <a:rPr lang="en-US" dirty="0"/>
              <a:t> </a:t>
            </a:r>
            <a:r>
              <a:rPr lang="en-US" dirty="0" err="1"/>
              <a:t>ajoutant</a:t>
            </a:r>
            <a:r>
              <a:rPr lang="en-US" dirty="0"/>
              <a:t> un </a:t>
            </a:r>
            <a:r>
              <a:rPr lang="en-US" dirty="0" err="1"/>
              <a:t>élément</a:t>
            </a:r>
            <a:r>
              <a:rPr lang="en-US" dirty="0"/>
              <a:t> à la </a:t>
            </a:r>
            <a:r>
              <a:rPr lang="en-US" dirty="0" err="1"/>
              <a:t>fois</a:t>
            </a:r>
            <a:r>
              <a:rPr lang="en-US" dirty="0"/>
              <a:t>.</a:t>
            </a:r>
          </a:p>
          <a:p>
            <a:endParaRPr lang="en-US" dirty="0"/>
          </a:p>
          <a:p>
            <a:r>
              <a:rPr lang="en-US" dirty="0" err="1"/>
              <a:t>Voyons</a:t>
            </a:r>
            <a:r>
              <a:rPr lang="en-US" dirty="0"/>
              <a:t> un </a:t>
            </a:r>
            <a:r>
              <a:rPr lang="en-US" dirty="0" err="1"/>
              <a:t>exemple</a:t>
            </a:r>
            <a:r>
              <a:rPr lang="en-US" dirty="0"/>
              <a:t>..</a:t>
            </a:r>
          </a:p>
        </p:txBody>
      </p:sp>
    </p:spTree>
    <p:extLst>
      <p:ext uri="{BB962C8B-B14F-4D97-AF65-F5344CB8AC3E}">
        <p14:creationId xmlns:p14="http://schemas.microsoft.com/office/powerpoint/2010/main" val="436918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947B4-0711-4EE0-BDDB-2FB0C8B0AEDE}"/>
              </a:ext>
            </a:extLst>
          </p:cNvPr>
          <p:cNvSpPr>
            <a:spLocks noGrp="1"/>
          </p:cNvSpPr>
          <p:nvPr>
            <p:ph type="title"/>
            <p:custDataLst>
              <p:tags r:id="rId1"/>
            </p:custDataLst>
          </p:nvPr>
        </p:nvSpPr>
        <p:spPr/>
        <p:txBody>
          <a:bodyPr/>
          <a:lstStyle/>
          <a:p>
            <a:r>
              <a:rPr lang="en-US"/>
              <a:t>Ajout d’éléments</a:t>
            </a:r>
            <a:endParaRPr lang="en-CA"/>
          </a:p>
        </p:txBody>
      </p:sp>
      <p:sp>
        <p:nvSpPr>
          <p:cNvPr id="3" name="Content Placeholder 2">
            <a:extLst>
              <a:ext uri="{FF2B5EF4-FFF2-40B4-BE49-F238E27FC236}">
                <a16:creationId xmlns:a16="http://schemas.microsoft.com/office/drawing/2014/main" id="{659DE3DA-EAEC-4231-89B3-E76CAC6B9473}"/>
              </a:ext>
            </a:extLst>
          </p:cNvPr>
          <p:cNvSpPr>
            <a:spLocks noGrp="1"/>
          </p:cNvSpPr>
          <p:nvPr>
            <p:ph idx="1"/>
            <p:custDataLst>
              <p:tags r:id="rId2"/>
            </p:custDataLst>
          </p:nvPr>
        </p:nvSpPr>
        <p:spPr/>
        <p:txBody>
          <a:bodyPr/>
          <a:lstStyle/>
          <a:p>
            <a:r>
              <a:rPr lang="en-US" dirty="0"/>
              <a:t>Pour </a:t>
            </a:r>
            <a:r>
              <a:rPr lang="en-US" dirty="0" err="1"/>
              <a:t>ajouter</a:t>
            </a:r>
            <a:r>
              <a:rPr lang="en-US" dirty="0"/>
              <a:t> un </a:t>
            </a:r>
            <a:r>
              <a:rPr lang="en-US" dirty="0" err="1"/>
              <a:t>élément</a:t>
            </a:r>
            <a:r>
              <a:rPr lang="en-US" dirty="0"/>
              <a:t>, nous </a:t>
            </a:r>
            <a:r>
              <a:rPr lang="en-US" dirty="0" err="1"/>
              <a:t>n’avons</a:t>
            </a:r>
            <a:r>
              <a:rPr lang="en-US" dirty="0"/>
              <a:t> </a:t>
            </a:r>
            <a:r>
              <a:rPr lang="en-US" dirty="0" err="1"/>
              <a:t>simplement</a:t>
            </a:r>
            <a:r>
              <a:rPr lang="en-US" dirty="0"/>
              <a:t> </a:t>
            </a:r>
            <a:r>
              <a:rPr lang="en-US" dirty="0" err="1"/>
              <a:t>qu’à</a:t>
            </a:r>
            <a:r>
              <a:rPr lang="en-US" dirty="0"/>
              <a:t> ne pas </a:t>
            </a:r>
            <a:r>
              <a:rPr lang="en-US" dirty="0" err="1"/>
              <a:t>spécifier</a:t>
            </a:r>
            <a:r>
              <a:rPr lang="en-US" dirty="0"/>
              <a:t> de </a:t>
            </a:r>
            <a:r>
              <a:rPr lang="en-US" dirty="0" err="1"/>
              <a:t>clé</a:t>
            </a:r>
            <a:r>
              <a:rPr lang="en-US" dirty="0"/>
              <a:t> </a:t>
            </a:r>
            <a:r>
              <a:rPr lang="en-US" dirty="0" err="1"/>
              <a:t>en</a:t>
            </a:r>
            <a:r>
              <a:rPr lang="en-US" dirty="0"/>
              <a:t> </a:t>
            </a:r>
            <a:r>
              <a:rPr lang="en-US" dirty="0" err="1"/>
              <a:t>utilisant</a:t>
            </a:r>
            <a:r>
              <a:rPr lang="en-US" dirty="0"/>
              <a:t> la </a:t>
            </a:r>
            <a:r>
              <a:rPr lang="en-US" dirty="0" err="1"/>
              <a:t>syntaxe</a:t>
            </a:r>
            <a:r>
              <a:rPr lang="en-US" dirty="0"/>
              <a:t> </a:t>
            </a:r>
            <a:r>
              <a:rPr lang="en-US" dirty="0" err="1"/>
              <a:t>suivante</a:t>
            </a:r>
            <a:r>
              <a:rPr lang="en-US" dirty="0"/>
              <a:t>:</a:t>
            </a:r>
          </a:p>
          <a:p>
            <a:pPr lvl="1"/>
            <a:r>
              <a:rPr lang="en-CA" dirty="0"/>
              <a:t>$tableau[] = “Nouvel </a:t>
            </a:r>
            <a:r>
              <a:rPr lang="en-CA" dirty="0" err="1"/>
              <a:t>élément</a:t>
            </a:r>
            <a:r>
              <a:rPr lang="en-CA" dirty="0"/>
              <a:t>”</a:t>
            </a:r>
          </a:p>
          <a:p>
            <a:r>
              <a:rPr lang="en-CA" dirty="0"/>
              <a:t>PHP </a:t>
            </a:r>
            <a:r>
              <a:rPr lang="en-CA" dirty="0" err="1"/>
              <a:t>s’occupera</a:t>
            </a:r>
            <a:r>
              <a:rPr lang="en-CA" dirty="0"/>
              <a:t> </a:t>
            </a:r>
            <a:r>
              <a:rPr lang="en-CA" dirty="0" err="1"/>
              <a:t>automatiquement</a:t>
            </a:r>
            <a:r>
              <a:rPr lang="en-CA" dirty="0"/>
              <a:t> de </a:t>
            </a:r>
            <a:r>
              <a:rPr lang="en-CA" dirty="0" err="1"/>
              <a:t>générer</a:t>
            </a:r>
            <a:r>
              <a:rPr lang="en-CA" dirty="0"/>
              <a:t> </a:t>
            </a:r>
            <a:r>
              <a:rPr lang="en-CA" dirty="0" err="1"/>
              <a:t>une</a:t>
            </a:r>
            <a:r>
              <a:rPr lang="en-CA" dirty="0"/>
              <a:t> </a:t>
            </a:r>
            <a:r>
              <a:rPr lang="en-CA" dirty="0" err="1"/>
              <a:t>clé</a:t>
            </a:r>
            <a:r>
              <a:rPr lang="en-CA" dirty="0"/>
              <a:t> numérique</a:t>
            </a:r>
          </a:p>
          <a:p>
            <a:r>
              <a:rPr lang="en-CA" dirty="0"/>
              <a:t>Par </a:t>
            </a:r>
            <a:r>
              <a:rPr lang="en-CA" dirty="0" err="1"/>
              <a:t>exemple</a:t>
            </a:r>
            <a:r>
              <a:rPr lang="en-CA" dirty="0"/>
              <a:t>:</a:t>
            </a:r>
          </a:p>
        </p:txBody>
      </p:sp>
      <p:pic>
        <p:nvPicPr>
          <p:cNvPr id="13" name="Picture 12" descr="Text&#10;&#10;Description automatically generated">
            <a:extLst>
              <a:ext uri="{FF2B5EF4-FFF2-40B4-BE49-F238E27FC236}">
                <a16:creationId xmlns:a16="http://schemas.microsoft.com/office/drawing/2014/main" id="{66D84F87-D708-44F7-823F-8DC28F248FB5}"/>
              </a:ext>
            </a:extLst>
          </p:cNvPr>
          <p:cNvPicPr>
            <a:picLocks noChangeAspect="1"/>
          </p:cNvPicPr>
          <p:nvPr>
            <p:custDataLst>
              <p:tags r:id="rId3"/>
            </p:custDataLst>
          </p:nvPr>
        </p:nvPicPr>
        <p:blipFill>
          <a:blip r:embed="rId6"/>
          <a:stretch>
            <a:fillRect/>
          </a:stretch>
        </p:blipFill>
        <p:spPr>
          <a:xfrm>
            <a:off x="1103312" y="4088900"/>
            <a:ext cx="3743847" cy="2543530"/>
          </a:xfrm>
          <a:prstGeom prst="rect">
            <a:avLst/>
          </a:prstGeom>
        </p:spPr>
      </p:pic>
      <p:pic>
        <p:nvPicPr>
          <p:cNvPr id="15" name="Picture 14" descr="Chart&#10;&#10;Description automatically generated with low confidence">
            <a:extLst>
              <a:ext uri="{FF2B5EF4-FFF2-40B4-BE49-F238E27FC236}">
                <a16:creationId xmlns:a16="http://schemas.microsoft.com/office/drawing/2014/main" id="{3E4B166D-0E53-40F0-875C-A2DCD2190236}"/>
              </a:ext>
            </a:extLst>
          </p:cNvPr>
          <p:cNvPicPr>
            <a:picLocks noChangeAspect="1"/>
          </p:cNvPicPr>
          <p:nvPr>
            <p:custDataLst>
              <p:tags r:id="rId4"/>
            </p:custDataLst>
          </p:nvPr>
        </p:nvPicPr>
        <p:blipFill>
          <a:blip r:embed="rId7"/>
          <a:stretch>
            <a:fillRect/>
          </a:stretch>
        </p:blipFill>
        <p:spPr>
          <a:xfrm>
            <a:off x="5719639" y="4088900"/>
            <a:ext cx="4317018" cy="635500"/>
          </a:xfrm>
          <a:prstGeom prst="rect">
            <a:avLst/>
          </a:prstGeom>
        </p:spPr>
      </p:pic>
    </p:spTree>
    <p:extLst>
      <p:ext uri="{BB962C8B-B14F-4D97-AF65-F5344CB8AC3E}">
        <p14:creationId xmlns:p14="http://schemas.microsoft.com/office/powerpoint/2010/main" val="29856468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947B4-0711-4EE0-BDDB-2FB0C8B0AEDE}"/>
              </a:ext>
            </a:extLst>
          </p:cNvPr>
          <p:cNvSpPr>
            <a:spLocks noGrp="1"/>
          </p:cNvSpPr>
          <p:nvPr>
            <p:ph type="title"/>
            <p:custDataLst>
              <p:tags r:id="rId1"/>
            </p:custDataLst>
          </p:nvPr>
        </p:nvSpPr>
        <p:spPr/>
        <p:txBody>
          <a:bodyPr/>
          <a:lstStyle/>
          <a:p>
            <a:r>
              <a:rPr lang="en-US"/>
              <a:t>Ajout d’éléments</a:t>
            </a:r>
            <a:endParaRPr lang="en-CA"/>
          </a:p>
        </p:txBody>
      </p:sp>
      <p:sp>
        <p:nvSpPr>
          <p:cNvPr id="3" name="Content Placeholder 2">
            <a:extLst>
              <a:ext uri="{FF2B5EF4-FFF2-40B4-BE49-F238E27FC236}">
                <a16:creationId xmlns:a16="http://schemas.microsoft.com/office/drawing/2014/main" id="{659DE3DA-EAEC-4231-89B3-E76CAC6B9473}"/>
              </a:ext>
            </a:extLst>
          </p:cNvPr>
          <p:cNvSpPr>
            <a:spLocks noGrp="1"/>
          </p:cNvSpPr>
          <p:nvPr>
            <p:ph idx="1"/>
            <p:custDataLst>
              <p:tags r:id="rId2"/>
            </p:custDataLst>
          </p:nvPr>
        </p:nvSpPr>
        <p:spPr/>
        <p:txBody>
          <a:bodyPr/>
          <a:lstStyle/>
          <a:p>
            <a:r>
              <a:rPr lang="en-US" dirty="0"/>
              <a:t>Si on </a:t>
            </a:r>
            <a:r>
              <a:rPr lang="en-US" dirty="0" err="1"/>
              <a:t>souhaite</a:t>
            </a:r>
            <a:r>
              <a:rPr lang="en-US" dirty="0"/>
              <a:t> </a:t>
            </a:r>
            <a:r>
              <a:rPr lang="en-US" dirty="0" err="1"/>
              <a:t>plutôt</a:t>
            </a:r>
            <a:r>
              <a:rPr lang="en-US" dirty="0"/>
              <a:t> </a:t>
            </a:r>
            <a:r>
              <a:rPr lang="en-US" dirty="0" err="1"/>
              <a:t>ajouter</a:t>
            </a:r>
            <a:r>
              <a:rPr lang="en-US" dirty="0"/>
              <a:t> un </a:t>
            </a:r>
            <a:r>
              <a:rPr lang="en-US" dirty="0" err="1"/>
              <a:t>élément</a:t>
            </a:r>
            <a:r>
              <a:rPr lang="en-US" dirty="0"/>
              <a:t> avec </a:t>
            </a:r>
            <a:r>
              <a:rPr lang="en-US" dirty="0" err="1"/>
              <a:t>une</a:t>
            </a:r>
            <a:r>
              <a:rPr lang="en-US" dirty="0"/>
              <a:t> </a:t>
            </a:r>
            <a:r>
              <a:rPr lang="en-US" dirty="0" err="1"/>
              <a:t>clé</a:t>
            </a:r>
            <a:r>
              <a:rPr lang="en-US" dirty="0"/>
              <a:t> de </a:t>
            </a:r>
            <a:r>
              <a:rPr lang="en-US" dirty="0" err="1"/>
              <a:t>notre</a:t>
            </a:r>
            <a:r>
              <a:rPr lang="en-US" dirty="0"/>
              <a:t> choix, on </a:t>
            </a:r>
            <a:r>
              <a:rPr lang="en-US" dirty="0" err="1"/>
              <a:t>devra</a:t>
            </a:r>
            <a:r>
              <a:rPr lang="en-US" dirty="0"/>
              <a:t> </a:t>
            </a:r>
            <a:r>
              <a:rPr lang="en-US" dirty="0" err="1"/>
              <a:t>fournir</a:t>
            </a:r>
            <a:r>
              <a:rPr lang="en-US" dirty="0"/>
              <a:t> </a:t>
            </a:r>
            <a:r>
              <a:rPr lang="en-US" dirty="0" err="1"/>
              <a:t>cette</a:t>
            </a:r>
            <a:r>
              <a:rPr lang="en-US" dirty="0"/>
              <a:t> </a:t>
            </a:r>
            <a:r>
              <a:rPr lang="en-US" dirty="0" err="1"/>
              <a:t>clé</a:t>
            </a:r>
            <a:r>
              <a:rPr lang="en-US" dirty="0"/>
              <a:t> dans la </a:t>
            </a:r>
            <a:r>
              <a:rPr lang="en-US" dirty="0" err="1"/>
              <a:t>syntaxe</a:t>
            </a:r>
            <a:endParaRPr lang="en-US" dirty="0"/>
          </a:p>
          <a:p>
            <a:pPr lvl="1"/>
            <a:r>
              <a:rPr lang="en-CA" dirty="0"/>
              <a:t>$tableau[&lt;</a:t>
            </a:r>
            <a:r>
              <a:rPr lang="en-CA" dirty="0" err="1">
                <a:solidFill>
                  <a:srgbClr val="FFC000"/>
                </a:solidFill>
              </a:rPr>
              <a:t>cle</a:t>
            </a:r>
            <a:r>
              <a:rPr lang="en-CA" dirty="0"/>
              <a:t>&gt;] = “Nouvel </a:t>
            </a:r>
            <a:r>
              <a:rPr lang="en-CA" dirty="0" err="1"/>
              <a:t>élément</a:t>
            </a:r>
            <a:r>
              <a:rPr lang="en-CA" dirty="0"/>
              <a:t>”</a:t>
            </a:r>
          </a:p>
          <a:p>
            <a:pPr lvl="1"/>
            <a:endParaRPr lang="en-CA" dirty="0"/>
          </a:p>
          <a:p>
            <a:r>
              <a:rPr lang="en-CA" dirty="0"/>
              <a:t>Par </a:t>
            </a:r>
            <a:r>
              <a:rPr lang="en-CA" dirty="0" err="1"/>
              <a:t>exemple</a:t>
            </a:r>
            <a:r>
              <a:rPr lang="en-CA" dirty="0"/>
              <a:t>:</a:t>
            </a:r>
          </a:p>
        </p:txBody>
      </p:sp>
      <p:pic>
        <p:nvPicPr>
          <p:cNvPr id="13" name="Picture 12" descr="Text&#10;&#10;Description automatically generated">
            <a:extLst>
              <a:ext uri="{FF2B5EF4-FFF2-40B4-BE49-F238E27FC236}">
                <a16:creationId xmlns:a16="http://schemas.microsoft.com/office/drawing/2014/main" id="{9927886D-3183-4CCA-A8F6-22B6FEA93D1C}"/>
              </a:ext>
            </a:extLst>
          </p:cNvPr>
          <p:cNvPicPr>
            <a:picLocks noChangeAspect="1"/>
          </p:cNvPicPr>
          <p:nvPr>
            <p:custDataLst>
              <p:tags r:id="rId3"/>
            </p:custDataLst>
          </p:nvPr>
        </p:nvPicPr>
        <p:blipFill>
          <a:blip r:embed="rId6"/>
          <a:stretch>
            <a:fillRect/>
          </a:stretch>
        </p:blipFill>
        <p:spPr>
          <a:xfrm>
            <a:off x="761474" y="4040172"/>
            <a:ext cx="4191585" cy="2648320"/>
          </a:xfrm>
          <a:prstGeom prst="rect">
            <a:avLst/>
          </a:prstGeom>
        </p:spPr>
      </p:pic>
      <p:pic>
        <p:nvPicPr>
          <p:cNvPr id="15" name="Picture 14" descr="Text&#10;&#10;Description automatically generated with medium confidence">
            <a:extLst>
              <a:ext uri="{FF2B5EF4-FFF2-40B4-BE49-F238E27FC236}">
                <a16:creationId xmlns:a16="http://schemas.microsoft.com/office/drawing/2014/main" id="{6178F72C-5DA0-490A-9E25-4BA0F10A0C77}"/>
              </a:ext>
            </a:extLst>
          </p:cNvPr>
          <p:cNvPicPr>
            <a:picLocks noChangeAspect="1"/>
          </p:cNvPicPr>
          <p:nvPr>
            <p:custDataLst>
              <p:tags r:id="rId4"/>
            </p:custDataLst>
          </p:nvPr>
        </p:nvPicPr>
        <p:blipFill>
          <a:blip r:embed="rId7"/>
          <a:stretch>
            <a:fillRect/>
          </a:stretch>
        </p:blipFill>
        <p:spPr>
          <a:xfrm>
            <a:off x="5468730" y="4040172"/>
            <a:ext cx="4734586" cy="647790"/>
          </a:xfrm>
          <a:prstGeom prst="rect">
            <a:avLst/>
          </a:prstGeom>
        </p:spPr>
      </p:pic>
    </p:spTree>
    <p:extLst>
      <p:ext uri="{BB962C8B-B14F-4D97-AF65-F5344CB8AC3E}">
        <p14:creationId xmlns:p14="http://schemas.microsoft.com/office/powerpoint/2010/main" val="32058764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012B7-C03F-40A0-BBCD-0795A754BB5A}"/>
              </a:ext>
            </a:extLst>
          </p:cNvPr>
          <p:cNvSpPr>
            <a:spLocks noGrp="1"/>
          </p:cNvSpPr>
          <p:nvPr>
            <p:ph type="title"/>
            <p:custDataLst>
              <p:tags r:id="rId1"/>
            </p:custDataLst>
          </p:nvPr>
        </p:nvSpPr>
        <p:spPr/>
        <p:txBody>
          <a:bodyPr/>
          <a:lstStyle/>
          <a:p>
            <a:r>
              <a:rPr lang="en-US"/>
              <a:t>Ajout d’éléments</a:t>
            </a:r>
            <a:endParaRPr lang="en-CA"/>
          </a:p>
        </p:txBody>
      </p:sp>
      <p:sp>
        <p:nvSpPr>
          <p:cNvPr id="3" name="Content Placeholder 2">
            <a:extLst>
              <a:ext uri="{FF2B5EF4-FFF2-40B4-BE49-F238E27FC236}">
                <a16:creationId xmlns:a16="http://schemas.microsoft.com/office/drawing/2014/main" id="{243DB7A9-FFC7-4486-985E-8313FE503174}"/>
              </a:ext>
            </a:extLst>
          </p:cNvPr>
          <p:cNvSpPr>
            <a:spLocks noGrp="1"/>
          </p:cNvSpPr>
          <p:nvPr>
            <p:ph idx="1"/>
            <p:custDataLst>
              <p:tags r:id="rId2"/>
            </p:custDataLst>
          </p:nvPr>
        </p:nvSpPr>
        <p:spPr/>
        <p:txBody>
          <a:bodyPr/>
          <a:lstStyle/>
          <a:p>
            <a:r>
              <a:rPr lang="en-US"/>
              <a:t>Maintenant, voyons ou ça se corse.</a:t>
            </a:r>
          </a:p>
          <a:p>
            <a:r>
              <a:rPr lang="en-US"/>
              <a:t>Qu’est-ce que ce code nous donnera comme résultat? Une erreur?</a:t>
            </a:r>
            <a:endParaRPr lang="en-CA"/>
          </a:p>
        </p:txBody>
      </p:sp>
      <p:pic>
        <p:nvPicPr>
          <p:cNvPr id="7" name="Picture 6" descr="Text&#10;&#10;Description automatically generated">
            <a:extLst>
              <a:ext uri="{FF2B5EF4-FFF2-40B4-BE49-F238E27FC236}">
                <a16:creationId xmlns:a16="http://schemas.microsoft.com/office/drawing/2014/main" id="{AABB8876-12AC-45C6-AEF0-BE09B1C9FB19}"/>
              </a:ext>
            </a:extLst>
          </p:cNvPr>
          <p:cNvPicPr>
            <a:picLocks noChangeAspect="1"/>
          </p:cNvPicPr>
          <p:nvPr>
            <p:custDataLst>
              <p:tags r:id="rId3"/>
            </p:custDataLst>
          </p:nvPr>
        </p:nvPicPr>
        <p:blipFill>
          <a:blip r:embed="rId5"/>
          <a:stretch>
            <a:fillRect/>
          </a:stretch>
        </p:blipFill>
        <p:spPr>
          <a:xfrm>
            <a:off x="1200498" y="3086165"/>
            <a:ext cx="4286848" cy="3029373"/>
          </a:xfrm>
          <a:prstGeom prst="rect">
            <a:avLst/>
          </a:prstGeom>
        </p:spPr>
      </p:pic>
    </p:spTree>
    <p:extLst>
      <p:ext uri="{BB962C8B-B14F-4D97-AF65-F5344CB8AC3E}">
        <p14:creationId xmlns:p14="http://schemas.microsoft.com/office/powerpoint/2010/main" val="15393554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C4A3B5-BC62-4C3A-9334-5459BC21E0BB}"/>
              </a:ext>
            </a:extLst>
          </p:cNvPr>
          <p:cNvSpPr>
            <a:spLocks noGrp="1"/>
          </p:cNvSpPr>
          <p:nvPr>
            <p:ph type="title"/>
            <p:custDataLst>
              <p:tags r:id="rId1"/>
            </p:custDataLst>
          </p:nvPr>
        </p:nvSpPr>
        <p:spPr/>
        <p:txBody>
          <a:bodyPr/>
          <a:lstStyle/>
          <a:p>
            <a:r>
              <a:rPr lang="en-US"/>
              <a:t>Ajout d’éléments</a:t>
            </a:r>
            <a:endParaRPr lang="en-CA"/>
          </a:p>
        </p:txBody>
      </p:sp>
      <p:sp>
        <p:nvSpPr>
          <p:cNvPr id="3" name="Content Placeholder 2">
            <a:extLst>
              <a:ext uri="{FF2B5EF4-FFF2-40B4-BE49-F238E27FC236}">
                <a16:creationId xmlns:a16="http://schemas.microsoft.com/office/drawing/2014/main" id="{6A543EF1-D3FF-4182-B5ED-3116AC7F553C}"/>
              </a:ext>
            </a:extLst>
          </p:cNvPr>
          <p:cNvSpPr>
            <a:spLocks noGrp="1"/>
          </p:cNvSpPr>
          <p:nvPr>
            <p:ph idx="1"/>
            <p:custDataLst>
              <p:tags r:id="rId2"/>
            </p:custDataLst>
          </p:nvPr>
        </p:nvSpPr>
        <p:spPr/>
        <p:txBody>
          <a:bodyPr>
            <a:normAutofit/>
          </a:bodyPr>
          <a:lstStyle/>
          <a:p>
            <a:r>
              <a:rPr lang="en-US" dirty="0"/>
              <a:t>Pas </a:t>
            </a:r>
            <a:r>
              <a:rPr lang="en-US" dirty="0" err="1"/>
              <a:t>d’erreur</a:t>
            </a:r>
            <a:r>
              <a:rPr lang="en-US" dirty="0"/>
              <a:t>! Les deux </a:t>
            </a:r>
            <a:r>
              <a:rPr lang="en-US" dirty="0" err="1"/>
              <a:t>peuvent</a:t>
            </a:r>
            <a:r>
              <a:rPr lang="en-US" dirty="0"/>
              <a:t> bien </a:t>
            </a:r>
            <a:r>
              <a:rPr lang="en-US" dirty="0" err="1"/>
              <a:t>coexister</a:t>
            </a:r>
            <a:r>
              <a:rPr lang="en-US" dirty="0"/>
              <a:t>.</a:t>
            </a:r>
          </a:p>
          <a:p>
            <a:endParaRPr lang="en-US" dirty="0"/>
          </a:p>
          <a:p>
            <a:endParaRPr lang="en-US" dirty="0"/>
          </a:p>
          <a:p>
            <a:endParaRPr lang="en-US" dirty="0"/>
          </a:p>
          <a:p>
            <a:r>
              <a:rPr lang="en-US" dirty="0"/>
              <a:t>Est-</a:t>
            </a:r>
            <a:r>
              <a:rPr lang="en-US" dirty="0" err="1"/>
              <a:t>ce</a:t>
            </a:r>
            <a:r>
              <a:rPr lang="en-US" dirty="0"/>
              <a:t> que </a:t>
            </a:r>
            <a:r>
              <a:rPr lang="en-US" dirty="0" err="1"/>
              <a:t>ça</a:t>
            </a:r>
            <a:r>
              <a:rPr lang="en-US" dirty="0"/>
              <a:t> </a:t>
            </a:r>
            <a:r>
              <a:rPr lang="en-US" dirty="0" err="1"/>
              <a:t>marche</a:t>
            </a:r>
            <a:r>
              <a:rPr lang="en-US" dirty="0"/>
              <a:t>: Oui</a:t>
            </a:r>
          </a:p>
          <a:p>
            <a:r>
              <a:rPr lang="en-US" dirty="0"/>
              <a:t>Est-</a:t>
            </a:r>
            <a:r>
              <a:rPr lang="en-US" dirty="0" err="1"/>
              <a:t>ce</a:t>
            </a:r>
            <a:r>
              <a:rPr lang="en-US" dirty="0"/>
              <a:t> que </a:t>
            </a:r>
            <a:r>
              <a:rPr lang="en-US" dirty="0" err="1"/>
              <a:t>c’est</a:t>
            </a:r>
            <a:r>
              <a:rPr lang="en-US" dirty="0"/>
              <a:t> </a:t>
            </a:r>
            <a:r>
              <a:rPr lang="en-US" dirty="0" err="1"/>
              <a:t>recommandé</a:t>
            </a:r>
            <a:r>
              <a:rPr lang="en-US" dirty="0"/>
              <a:t>: </a:t>
            </a:r>
            <a:r>
              <a:rPr lang="en-US" dirty="0" err="1"/>
              <a:t>discutable</a:t>
            </a:r>
            <a:r>
              <a:rPr lang="en-US" dirty="0"/>
              <a:t>…</a:t>
            </a:r>
          </a:p>
          <a:p>
            <a:endParaRPr lang="en-US" dirty="0"/>
          </a:p>
        </p:txBody>
      </p:sp>
      <p:pic>
        <p:nvPicPr>
          <p:cNvPr id="7" name="Picture 6">
            <a:extLst>
              <a:ext uri="{FF2B5EF4-FFF2-40B4-BE49-F238E27FC236}">
                <a16:creationId xmlns:a16="http://schemas.microsoft.com/office/drawing/2014/main" id="{1C8FF511-0AC6-4C80-B33B-BEE3863B03F3}"/>
              </a:ext>
            </a:extLst>
          </p:cNvPr>
          <p:cNvPicPr>
            <a:picLocks noChangeAspect="1"/>
          </p:cNvPicPr>
          <p:nvPr>
            <p:custDataLst>
              <p:tags r:id="rId3"/>
            </p:custDataLst>
          </p:nvPr>
        </p:nvPicPr>
        <p:blipFill>
          <a:blip r:embed="rId5"/>
          <a:stretch>
            <a:fillRect/>
          </a:stretch>
        </p:blipFill>
        <p:spPr>
          <a:xfrm>
            <a:off x="1214291" y="2644426"/>
            <a:ext cx="7401958" cy="733527"/>
          </a:xfrm>
          <a:prstGeom prst="rect">
            <a:avLst/>
          </a:prstGeom>
        </p:spPr>
      </p:pic>
    </p:spTree>
    <p:extLst>
      <p:ext uri="{BB962C8B-B14F-4D97-AF65-F5344CB8AC3E}">
        <p14:creationId xmlns:p14="http://schemas.microsoft.com/office/powerpoint/2010/main" val="23474403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66E2FA-277A-48AB-BA01-B1E0D845CC31}"/>
              </a:ext>
            </a:extLst>
          </p:cNvPr>
          <p:cNvSpPr>
            <a:spLocks noGrp="1"/>
          </p:cNvSpPr>
          <p:nvPr>
            <p:ph type="title"/>
            <p:custDataLst>
              <p:tags r:id="rId1"/>
            </p:custDataLst>
          </p:nvPr>
        </p:nvSpPr>
        <p:spPr/>
        <p:txBody>
          <a:bodyPr/>
          <a:lstStyle/>
          <a:p>
            <a:r>
              <a:rPr lang="en-US"/>
              <a:t>Suppression d’éléments</a:t>
            </a:r>
            <a:endParaRPr lang="en-CA"/>
          </a:p>
        </p:txBody>
      </p:sp>
      <p:sp>
        <p:nvSpPr>
          <p:cNvPr id="3" name="Content Placeholder 2">
            <a:extLst>
              <a:ext uri="{FF2B5EF4-FFF2-40B4-BE49-F238E27FC236}">
                <a16:creationId xmlns:a16="http://schemas.microsoft.com/office/drawing/2014/main" id="{71E55CAB-B7D9-4BE5-B5A0-8E4BE6425A8F}"/>
              </a:ext>
            </a:extLst>
          </p:cNvPr>
          <p:cNvSpPr>
            <a:spLocks noGrp="1"/>
          </p:cNvSpPr>
          <p:nvPr>
            <p:ph idx="1"/>
            <p:custDataLst>
              <p:tags r:id="rId2"/>
            </p:custDataLst>
          </p:nvPr>
        </p:nvSpPr>
        <p:spPr/>
        <p:txBody>
          <a:bodyPr/>
          <a:lstStyle/>
          <a:p>
            <a:r>
              <a:rPr lang="en-US"/>
              <a:t>Pour supprimer un élément d’un tableau, on soit utiliser la fonction unset().</a:t>
            </a:r>
          </a:p>
          <a:p>
            <a:r>
              <a:rPr lang="en-US"/>
              <a:t>Celle-ci prend l’élément du tableau à retirer en paramètre.</a:t>
            </a:r>
          </a:p>
          <a:p>
            <a:endParaRPr lang="en-US"/>
          </a:p>
          <a:p>
            <a:r>
              <a:rPr lang="en-US"/>
              <a:t>Voyons un exemple</a:t>
            </a:r>
            <a:endParaRPr lang="en-CA"/>
          </a:p>
        </p:txBody>
      </p:sp>
    </p:spTree>
    <p:extLst>
      <p:ext uri="{BB962C8B-B14F-4D97-AF65-F5344CB8AC3E}">
        <p14:creationId xmlns:p14="http://schemas.microsoft.com/office/powerpoint/2010/main" val="28990207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59613-2613-44BB-AE35-861EF950333E}"/>
              </a:ext>
            </a:extLst>
          </p:cNvPr>
          <p:cNvSpPr>
            <a:spLocks noGrp="1"/>
          </p:cNvSpPr>
          <p:nvPr>
            <p:ph type="title"/>
            <p:custDataLst>
              <p:tags r:id="rId1"/>
            </p:custDataLst>
          </p:nvPr>
        </p:nvSpPr>
        <p:spPr/>
        <p:txBody>
          <a:bodyPr/>
          <a:lstStyle/>
          <a:p>
            <a:r>
              <a:rPr lang="en-CA" dirty="0"/>
              <a:t>Rappel du dernier </a:t>
            </a:r>
            <a:r>
              <a:rPr lang="en-CA" dirty="0" err="1"/>
              <a:t>cours</a:t>
            </a:r>
            <a:endParaRPr lang="fr-CA" dirty="0"/>
          </a:p>
        </p:txBody>
      </p:sp>
      <p:sp>
        <p:nvSpPr>
          <p:cNvPr id="3" name="Content Placeholder 2">
            <a:extLst>
              <a:ext uri="{FF2B5EF4-FFF2-40B4-BE49-F238E27FC236}">
                <a16:creationId xmlns:a16="http://schemas.microsoft.com/office/drawing/2014/main" id="{D192C6B3-550F-44AE-ACFD-8B9BCDF42FC4}"/>
              </a:ext>
            </a:extLst>
          </p:cNvPr>
          <p:cNvSpPr>
            <a:spLocks noGrp="1"/>
          </p:cNvSpPr>
          <p:nvPr>
            <p:ph idx="1"/>
            <p:custDataLst>
              <p:tags r:id="rId2"/>
            </p:custDataLst>
          </p:nvPr>
        </p:nvSpPr>
        <p:spPr/>
        <p:txBody>
          <a:bodyPr/>
          <a:lstStyle/>
          <a:p>
            <a:r>
              <a:rPr lang="en-CA" dirty="0"/>
              <a:t>Au dernier </a:t>
            </a:r>
            <a:r>
              <a:rPr lang="en-CA" dirty="0" err="1"/>
              <a:t>cours</a:t>
            </a:r>
            <a:r>
              <a:rPr lang="en-CA" dirty="0"/>
              <a:t>, nous </a:t>
            </a:r>
            <a:r>
              <a:rPr lang="en-CA" dirty="0" err="1"/>
              <a:t>avons</a:t>
            </a:r>
            <a:r>
              <a:rPr lang="en-CA" dirty="0"/>
              <a:t> </a:t>
            </a:r>
            <a:r>
              <a:rPr lang="en-CA" dirty="0" err="1"/>
              <a:t>parlé</a:t>
            </a:r>
            <a:r>
              <a:rPr lang="en-CA" dirty="0"/>
              <a:t> du </a:t>
            </a:r>
            <a:r>
              <a:rPr lang="en-CA" dirty="0" err="1"/>
              <a:t>rôle</a:t>
            </a:r>
            <a:r>
              <a:rPr lang="en-CA" dirty="0"/>
              <a:t> de PHP.</a:t>
            </a:r>
          </a:p>
          <a:p>
            <a:r>
              <a:rPr lang="en-CA" dirty="0"/>
              <a:t>Nous </a:t>
            </a:r>
            <a:r>
              <a:rPr lang="en-CA" dirty="0" err="1"/>
              <a:t>avons</a:t>
            </a:r>
            <a:r>
              <a:rPr lang="en-CA" dirty="0"/>
              <a:t> vu </a:t>
            </a:r>
            <a:r>
              <a:rPr lang="en-CA" dirty="0" err="1"/>
              <a:t>qu'il</a:t>
            </a:r>
            <a:r>
              <a:rPr lang="en-CA" dirty="0"/>
              <a:t> </a:t>
            </a:r>
            <a:r>
              <a:rPr lang="en-CA" dirty="0" err="1"/>
              <a:t>s'agit</a:t>
            </a:r>
            <a:r>
              <a:rPr lang="en-CA" dirty="0"/>
              <a:t> d'un </a:t>
            </a:r>
            <a:r>
              <a:rPr lang="en-CA" dirty="0" err="1"/>
              <a:t>langage</a:t>
            </a:r>
            <a:r>
              <a:rPr lang="en-CA" dirty="0"/>
              <a:t> </a:t>
            </a:r>
            <a:r>
              <a:rPr lang="en-CA" dirty="0" err="1"/>
              <a:t>serveur</a:t>
            </a:r>
            <a:r>
              <a:rPr lang="en-CA" dirty="0"/>
              <a:t> qui </a:t>
            </a:r>
            <a:r>
              <a:rPr lang="en-CA" dirty="0" err="1"/>
              <a:t>permet</a:t>
            </a:r>
            <a:r>
              <a:rPr lang="en-CA" dirty="0"/>
              <a:t> de </a:t>
            </a:r>
            <a:r>
              <a:rPr lang="en-CA" dirty="0" err="1"/>
              <a:t>remplir</a:t>
            </a:r>
            <a:r>
              <a:rPr lang="en-CA" dirty="0"/>
              <a:t> de </a:t>
            </a:r>
            <a:r>
              <a:rPr lang="en-CA" dirty="0" err="1"/>
              <a:t>nombreuses</a:t>
            </a:r>
            <a:r>
              <a:rPr lang="en-CA" dirty="0"/>
              <a:t> </a:t>
            </a:r>
            <a:r>
              <a:rPr lang="en-CA" dirty="0" err="1"/>
              <a:t>tâches</a:t>
            </a:r>
            <a:r>
              <a:rPr lang="en-CA" dirty="0"/>
              <a:t> (</a:t>
            </a:r>
            <a:r>
              <a:rPr lang="en-CA" dirty="0" err="1"/>
              <a:t>dont</a:t>
            </a:r>
            <a:r>
              <a:rPr lang="en-CA" dirty="0"/>
              <a:t> </a:t>
            </a:r>
            <a:r>
              <a:rPr lang="en-CA" dirty="0" err="1"/>
              <a:t>accéder</a:t>
            </a:r>
            <a:r>
              <a:rPr lang="en-CA" dirty="0"/>
              <a:t> aux bases de </a:t>
            </a:r>
            <a:r>
              <a:rPr lang="en-CA" dirty="0" err="1"/>
              <a:t>données</a:t>
            </a:r>
            <a:r>
              <a:rPr lang="en-CA" dirty="0"/>
              <a:t>).</a:t>
            </a:r>
          </a:p>
          <a:p>
            <a:r>
              <a:rPr lang="en-CA" dirty="0"/>
              <a:t>Il </a:t>
            </a:r>
            <a:r>
              <a:rPr lang="en-CA" dirty="0" err="1"/>
              <a:t>est</a:t>
            </a:r>
            <a:r>
              <a:rPr lang="en-CA" dirty="0"/>
              <a:t> possible de programmer du PHP dans </a:t>
            </a:r>
            <a:r>
              <a:rPr lang="en-CA" dirty="0" err="1"/>
              <a:t>l'environnement</a:t>
            </a:r>
            <a:r>
              <a:rPr lang="en-CA" dirty="0"/>
              <a:t> WAMP.</a:t>
            </a:r>
          </a:p>
          <a:p>
            <a:endParaRPr lang="en-CA" dirty="0"/>
          </a:p>
          <a:p>
            <a:r>
              <a:rPr lang="en-CA" dirty="0"/>
              <a:t>Dans le </a:t>
            </a:r>
            <a:r>
              <a:rPr lang="en-CA" dirty="0" err="1"/>
              <a:t>cours</a:t>
            </a:r>
            <a:r>
              <a:rPr lang="en-CA" dirty="0"/>
              <a:t> </a:t>
            </a:r>
            <a:r>
              <a:rPr lang="en-CA" dirty="0" err="1"/>
              <a:t>d'aujourd'hui</a:t>
            </a:r>
            <a:r>
              <a:rPr lang="en-CA" dirty="0"/>
              <a:t>, nous </a:t>
            </a:r>
            <a:r>
              <a:rPr lang="en-CA" dirty="0" err="1"/>
              <a:t>approfondirons</a:t>
            </a:r>
            <a:r>
              <a:rPr lang="en-CA" dirty="0"/>
              <a:t> </a:t>
            </a:r>
            <a:r>
              <a:rPr lang="en-CA" dirty="0" err="1"/>
              <a:t>davantage</a:t>
            </a:r>
            <a:r>
              <a:rPr lang="en-CA" dirty="0"/>
              <a:t> sur la </a:t>
            </a:r>
            <a:r>
              <a:rPr lang="en-CA" dirty="0" err="1"/>
              <a:t>syntaxe</a:t>
            </a:r>
            <a:r>
              <a:rPr lang="en-CA" dirty="0"/>
              <a:t> de PHP </a:t>
            </a:r>
            <a:r>
              <a:rPr lang="en-CA" dirty="0" err="1"/>
              <a:t>ainsi</a:t>
            </a:r>
            <a:r>
              <a:rPr lang="en-CA" dirty="0"/>
              <a:t> que sur </a:t>
            </a:r>
            <a:r>
              <a:rPr lang="en-CA" dirty="0" err="1"/>
              <a:t>l'utilisation</a:t>
            </a:r>
            <a:r>
              <a:rPr lang="en-CA" dirty="0"/>
              <a:t> de </a:t>
            </a:r>
            <a:r>
              <a:rPr lang="en-CA" dirty="0" err="1"/>
              <a:t>certaines</a:t>
            </a:r>
            <a:r>
              <a:rPr lang="en-CA" dirty="0"/>
              <a:t> </a:t>
            </a:r>
            <a:r>
              <a:rPr lang="en-CA" dirty="0" err="1"/>
              <a:t>librairies</a:t>
            </a:r>
            <a:r>
              <a:rPr lang="en-CA" dirty="0"/>
              <a:t> </a:t>
            </a:r>
            <a:r>
              <a:rPr lang="en-CA" dirty="0" err="1"/>
              <a:t>offertes</a:t>
            </a:r>
            <a:r>
              <a:rPr lang="en-CA" dirty="0"/>
              <a:t>.</a:t>
            </a:r>
            <a:endParaRPr lang="fr-CA" dirty="0"/>
          </a:p>
        </p:txBody>
      </p:sp>
    </p:spTree>
    <p:extLst>
      <p:ext uri="{BB962C8B-B14F-4D97-AF65-F5344CB8AC3E}">
        <p14:creationId xmlns:p14="http://schemas.microsoft.com/office/powerpoint/2010/main" val="13399226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3D0A42-5D4E-48F2-BCF6-0AB733015D5E}"/>
              </a:ext>
            </a:extLst>
          </p:cNvPr>
          <p:cNvSpPr>
            <a:spLocks noGrp="1"/>
          </p:cNvSpPr>
          <p:nvPr>
            <p:ph type="title"/>
            <p:custDataLst>
              <p:tags r:id="rId1"/>
            </p:custDataLst>
          </p:nvPr>
        </p:nvSpPr>
        <p:spPr/>
        <p:txBody>
          <a:bodyPr/>
          <a:lstStyle/>
          <a:p>
            <a:r>
              <a:rPr lang="en-US"/>
              <a:t>Suppression d’éléments</a:t>
            </a:r>
            <a:endParaRPr lang="en-CA"/>
          </a:p>
        </p:txBody>
      </p:sp>
      <p:sp>
        <p:nvSpPr>
          <p:cNvPr id="8" name="Content Placeholder 2">
            <a:extLst>
              <a:ext uri="{FF2B5EF4-FFF2-40B4-BE49-F238E27FC236}">
                <a16:creationId xmlns:a16="http://schemas.microsoft.com/office/drawing/2014/main" id="{D913A367-957B-44F6-9980-2F710C3C5705}"/>
              </a:ext>
            </a:extLst>
          </p:cNvPr>
          <p:cNvSpPr>
            <a:spLocks noGrp="1"/>
          </p:cNvSpPr>
          <p:nvPr>
            <p:ph idx="1"/>
            <p:custDataLst>
              <p:tags r:id="rId2"/>
            </p:custDataLst>
          </p:nvPr>
        </p:nvSpPr>
        <p:spPr>
          <a:xfrm>
            <a:off x="646111" y="6016841"/>
            <a:ext cx="8946541" cy="388441"/>
          </a:xfrm>
        </p:spPr>
        <p:txBody>
          <a:bodyPr>
            <a:normAutofit lnSpcReduction="10000"/>
          </a:bodyPr>
          <a:lstStyle/>
          <a:p>
            <a:r>
              <a:rPr lang="en-US"/>
              <a:t>Comme on peut voir, les éléments ont été retirés du tableau.</a:t>
            </a:r>
          </a:p>
          <a:p>
            <a:endParaRPr lang="en-CA"/>
          </a:p>
        </p:txBody>
      </p:sp>
      <p:pic>
        <p:nvPicPr>
          <p:cNvPr id="10" name="Picture 9" descr="Text&#10;&#10;Description automatically generated">
            <a:extLst>
              <a:ext uri="{FF2B5EF4-FFF2-40B4-BE49-F238E27FC236}">
                <a16:creationId xmlns:a16="http://schemas.microsoft.com/office/drawing/2014/main" id="{A3C4744D-6FFB-4B9B-B9C3-1B27EF82A556}"/>
              </a:ext>
            </a:extLst>
          </p:cNvPr>
          <p:cNvPicPr>
            <a:picLocks noChangeAspect="1"/>
          </p:cNvPicPr>
          <p:nvPr>
            <p:custDataLst>
              <p:tags r:id="rId3"/>
            </p:custDataLst>
          </p:nvPr>
        </p:nvPicPr>
        <p:blipFill>
          <a:blip r:embed="rId6"/>
          <a:stretch>
            <a:fillRect/>
          </a:stretch>
        </p:blipFill>
        <p:spPr>
          <a:xfrm>
            <a:off x="646111" y="1650287"/>
            <a:ext cx="4867954" cy="2972215"/>
          </a:xfrm>
          <a:prstGeom prst="rect">
            <a:avLst/>
          </a:prstGeom>
        </p:spPr>
      </p:pic>
      <p:pic>
        <p:nvPicPr>
          <p:cNvPr id="12" name="Picture 11">
            <a:extLst>
              <a:ext uri="{FF2B5EF4-FFF2-40B4-BE49-F238E27FC236}">
                <a16:creationId xmlns:a16="http://schemas.microsoft.com/office/drawing/2014/main" id="{86D03E51-C8EF-4908-B4E1-08B69B92ECD3}"/>
              </a:ext>
            </a:extLst>
          </p:cNvPr>
          <p:cNvPicPr>
            <a:picLocks noChangeAspect="1"/>
          </p:cNvPicPr>
          <p:nvPr>
            <p:custDataLst>
              <p:tags r:id="rId4"/>
            </p:custDataLst>
          </p:nvPr>
        </p:nvPicPr>
        <p:blipFill>
          <a:blip r:embed="rId7"/>
          <a:stretch>
            <a:fillRect/>
          </a:stretch>
        </p:blipFill>
        <p:spPr>
          <a:xfrm>
            <a:off x="646111" y="5004753"/>
            <a:ext cx="5096586" cy="381053"/>
          </a:xfrm>
          <a:prstGeom prst="rect">
            <a:avLst/>
          </a:prstGeom>
        </p:spPr>
      </p:pic>
    </p:spTree>
    <p:extLst>
      <p:ext uri="{BB962C8B-B14F-4D97-AF65-F5344CB8AC3E}">
        <p14:creationId xmlns:p14="http://schemas.microsoft.com/office/powerpoint/2010/main" val="42458100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3C1C6C-B3A5-4332-8669-2A4EF6E7DE76}"/>
              </a:ext>
            </a:extLst>
          </p:cNvPr>
          <p:cNvSpPr>
            <a:spLocks noGrp="1"/>
          </p:cNvSpPr>
          <p:nvPr>
            <p:ph type="title"/>
            <p:custDataLst>
              <p:tags r:id="rId1"/>
            </p:custDataLst>
          </p:nvPr>
        </p:nvSpPr>
        <p:spPr/>
        <p:txBody>
          <a:bodyPr/>
          <a:lstStyle/>
          <a:p>
            <a:r>
              <a:rPr lang="en-US"/>
              <a:t>Nombre d’éléments</a:t>
            </a:r>
            <a:endParaRPr lang="en-CA"/>
          </a:p>
        </p:txBody>
      </p:sp>
      <p:sp>
        <p:nvSpPr>
          <p:cNvPr id="3" name="Content Placeholder 2">
            <a:extLst>
              <a:ext uri="{FF2B5EF4-FFF2-40B4-BE49-F238E27FC236}">
                <a16:creationId xmlns:a16="http://schemas.microsoft.com/office/drawing/2014/main" id="{0E97C8CB-EABD-46EC-ADF5-2DFDD7DC2155}"/>
              </a:ext>
            </a:extLst>
          </p:cNvPr>
          <p:cNvSpPr>
            <a:spLocks noGrp="1"/>
          </p:cNvSpPr>
          <p:nvPr>
            <p:ph idx="1"/>
            <p:custDataLst>
              <p:tags r:id="rId2"/>
            </p:custDataLst>
          </p:nvPr>
        </p:nvSpPr>
        <p:spPr/>
        <p:txBody>
          <a:bodyPr/>
          <a:lstStyle/>
          <a:p>
            <a:r>
              <a:rPr lang="en-US"/>
              <a:t>Pour connaitre le nombre d’éléments dans un tableau, on peut utiliser la fonction count() et passer le tableau en paramètre.</a:t>
            </a:r>
          </a:p>
          <a:p>
            <a:r>
              <a:rPr lang="en-US"/>
              <a:t>Comme ceci:</a:t>
            </a:r>
            <a:endParaRPr lang="en-CA"/>
          </a:p>
        </p:txBody>
      </p:sp>
      <p:pic>
        <p:nvPicPr>
          <p:cNvPr id="5" name="Picture 4" descr="Text&#10;&#10;Description automatically generated">
            <a:extLst>
              <a:ext uri="{FF2B5EF4-FFF2-40B4-BE49-F238E27FC236}">
                <a16:creationId xmlns:a16="http://schemas.microsoft.com/office/drawing/2014/main" id="{DB657F42-7106-462F-A140-B0466CC1FCD2}"/>
              </a:ext>
            </a:extLst>
          </p:cNvPr>
          <p:cNvPicPr>
            <a:picLocks noChangeAspect="1"/>
          </p:cNvPicPr>
          <p:nvPr>
            <p:custDataLst>
              <p:tags r:id="rId3"/>
            </p:custDataLst>
          </p:nvPr>
        </p:nvPicPr>
        <p:blipFill>
          <a:blip r:embed="rId6"/>
          <a:stretch>
            <a:fillRect/>
          </a:stretch>
        </p:blipFill>
        <p:spPr>
          <a:xfrm>
            <a:off x="1259398" y="3429000"/>
            <a:ext cx="4382112" cy="2591162"/>
          </a:xfrm>
          <a:prstGeom prst="rect">
            <a:avLst/>
          </a:prstGeom>
        </p:spPr>
      </p:pic>
      <p:pic>
        <p:nvPicPr>
          <p:cNvPr id="7" name="Picture 6">
            <a:extLst>
              <a:ext uri="{FF2B5EF4-FFF2-40B4-BE49-F238E27FC236}">
                <a16:creationId xmlns:a16="http://schemas.microsoft.com/office/drawing/2014/main" id="{9E36AF80-60EB-4EBF-8797-976CABD5F1D2}"/>
              </a:ext>
            </a:extLst>
          </p:cNvPr>
          <p:cNvPicPr>
            <a:picLocks noChangeAspect="1"/>
          </p:cNvPicPr>
          <p:nvPr>
            <p:custDataLst>
              <p:tags r:id="rId4"/>
            </p:custDataLst>
          </p:nvPr>
        </p:nvPicPr>
        <p:blipFill>
          <a:blip r:embed="rId7"/>
          <a:stretch>
            <a:fillRect/>
          </a:stretch>
        </p:blipFill>
        <p:spPr>
          <a:xfrm>
            <a:off x="6956561" y="3429000"/>
            <a:ext cx="1581371" cy="362001"/>
          </a:xfrm>
          <a:prstGeom prst="rect">
            <a:avLst/>
          </a:prstGeom>
        </p:spPr>
      </p:pic>
    </p:spTree>
    <p:extLst>
      <p:ext uri="{BB962C8B-B14F-4D97-AF65-F5344CB8AC3E}">
        <p14:creationId xmlns:p14="http://schemas.microsoft.com/office/powerpoint/2010/main" val="18051756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DD545-AB4F-4879-89C9-714DDEDA4782}"/>
              </a:ext>
            </a:extLst>
          </p:cNvPr>
          <p:cNvSpPr>
            <a:spLocks noGrp="1"/>
          </p:cNvSpPr>
          <p:nvPr>
            <p:ph type="title"/>
            <p:custDataLst>
              <p:tags r:id="rId1"/>
            </p:custDataLst>
          </p:nvPr>
        </p:nvSpPr>
        <p:spPr/>
        <p:txBody>
          <a:bodyPr/>
          <a:lstStyle/>
          <a:p>
            <a:r>
              <a:rPr lang="en-US"/>
              <a:t>Itérer à travers un tableau</a:t>
            </a:r>
            <a:endParaRPr lang="en-CA"/>
          </a:p>
        </p:txBody>
      </p:sp>
      <p:sp>
        <p:nvSpPr>
          <p:cNvPr id="3" name="Content Placeholder 2">
            <a:extLst>
              <a:ext uri="{FF2B5EF4-FFF2-40B4-BE49-F238E27FC236}">
                <a16:creationId xmlns:a16="http://schemas.microsoft.com/office/drawing/2014/main" id="{AC17340B-A1AE-4CAE-BF4B-D137875D3897}"/>
              </a:ext>
            </a:extLst>
          </p:cNvPr>
          <p:cNvSpPr>
            <a:spLocks noGrp="1"/>
          </p:cNvSpPr>
          <p:nvPr>
            <p:ph idx="1"/>
            <p:custDataLst>
              <p:tags r:id="rId2"/>
            </p:custDataLst>
          </p:nvPr>
        </p:nvSpPr>
        <p:spPr/>
        <p:txBody>
          <a:bodyPr/>
          <a:lstStyle/>
          <a:p>
            <a:r>
              <a:rPr lang="en-US"/>
              <a:t>Pour itérer à travers un tableau, on peut utiliser deux approches</a:t>
            </a:r>
          </a:p>
          <a:p>
            <a:pPr lvl="1"/>
            <a:r>
              <a:rPr lang="en-US"/>
              <a:t>Boucle For </a:t>
            </a:r>
          </a:p>
          <a:p>
            <a:pPr lvl="1"/>
            <a:r>
              <a:rPr lang="en-US"/>
              <a:t>Boucle Foreach</a:t>
            </a:r>
            <a:endParaRPr lang="en-CA"/>
          </a:p>
        </p:txBody>
      </p:sp>
    </p:spTree>
    <p:extLst>
      <p:ext uri="{BB962C8B-B14F-4D97-AF65-F5344CB8AC3E}">
        <p14:creationId xmlns:p14="http://schemas.microsoft.com/office/powerpoint/2010/main" val="26725679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C4A0D2-F58A-4280-806E-5CAFD8CE155A}"/>
              </a:ext>
            </a:extLst>
          </p:cNvPr>
          <p:cNvSpPr>
            <a:spLocks noGrp="1"/>
          </p:cNvSpPr>
          <p:nvPr>
            <p:ph type="title"/>
            <p:custDataLst>
              <p:tags r:id="rId1"/>
            </p:custDataLst>
          </p:nvPr>
        </p:nvSpPr>
        <p:spPr/>
        <p:txBody>
          <a:bodyPr/>
          <a:lstStyle/>
          <a:p>
            <a:r>
              <a:rPr lang="fr-CA" dirty="0"/>
              <a:t>Les tableaux</a:t>
            </a:r>
          </a:p>
        </p:txBody>
      </p:sp>
      <p:sp>
        <p:nvSpPr>
          <p:cNvPr id="3" name="Content Placeholder 2">
            <a:extLst>
              <a:ext uri="{FF2B5EF4-FFF2-40B4-BE49-F238E27FC236}">
                <a16:creationId xmlns:a16="http://schemas.microsoft.com/office/drawing/2014/main" id="{4FB8A317-6AF3-4DD3-BBE0-FEECEC122936}"/>
              </a:ext>
            </a:extLst>
          </p:cNvPr>
          <p:cNvSpPr>
            <a:spLocks noGrp="1"/>
          </p:cNvSpPr>
          <p:nvPr>
            <p:ph idx="1"/>
            <p:custDataLst>
              <p:tags r:id="rId2"/>
            </p:custDataLst>
          </p:nvPr>
        </p:nvSpPr>
        <p:spPr/>
        <p:txBody>
          <a:bodyPr/>
          <a:lstStyle/>
          <a:p>
            <a:r>
              <a:rPr lang="fr-CA" dirty="0"/>
              <a:t>La boucle for permet de passer à travers un tableau qui ne contient uniquement que des clés </a:t>
            </a:r>
            <a:r>
              <a:rPr lang="fr-CA" u="sng" dirty="0"/>
              <a:t>numériques</a:t>
            </a:r>
            <a:r>
              <a:rPr lang="fr-CA" dirty="0"/>
              <a:t> et </a:t>
            </a:r>
            <a:r>
              <a:rPr lang="fr-CA" u="sng" dirty="0"/>
              <a:t>continues</a:t>
            </a:r>
            <a:r>
              <a:rPr lang="fr-CA" dirty="0"/>
              <a:t>.</a:t>
            </a:r>
          </a:p>
          <a:p>
            <a:r>
              <a:rPr lang="fr-CA" dirty="0"/>
              <a:t>Il est préférable de compter le nombre d’éléments une seule fois avant de créer la boucle pour des raisons de performances.</a:t>
            </a:r>
          </a:p>
          <a:p>
            <a:endParaRPr lang="fr-CA" dirty="0"/>
          </a:p>
          <a:p>
            <a:endParaRPr lang="fr-CA" dirty="0"/>
          </a:p>
        </p:txBody>
      </p:sp>
      <p:pic>
        <p:nvPicPr>
          <p:cNvPr id="5" name="Picture 4" descr="Text&#10;&#10;Description automatically generated">
            <a:extLst>
              <a:ext uri="{FF2B5EF4-FFF2-40B4-BE49-F238E27FC236}">
                <a16:creationId xmlns:a16="http://schemas.microsoft.com/office/drawing/2014/main" id="{6E78ED99-14F7-4B38-8D51-EB2411D96FCB}"/>
              </a:ext>
            </a:extLst>
          </p:cNvPr>
          <p:cNvPicPr>
            <a:picLocks noChangeAspect="1"/>
          </p:cNvPicPr>
          <p:nvPr>
            <p:custDataLst>
              <p:tags r:id="rId3"/>
            </p:custDataLst>
          </p:nvPr>
        </p:nvPicPr>
        <p:blipFill>
          <a:blip r:embed="rId6"/>
          <a:stretch>
            <a:fillRect/>
          </a:stretch>
        </p:blipFill>
        <p:spPr>
          <a:xfrm>
            <a:off x="1165891" y="3662083"/>
            <a:ext cx="4410691" cy="2676899"/>
          </a:xfrm>
          <a:prstGeom prst="rect">
            <a:avLst/>
          </a:prstGeom>
        </p:spPr>
      </p:pic>
      <p:pic>
        <p:nvPicPr>
          <p:cNvPr id="7" name="Picture 6" descr="Text&#10;&#10;Description automatically generated with medium confidence">
            <a:extLst>
              <a:ext uri="{FF2B5EF4-FFF2-40B4-BE49-F238E27FC236}">
                <a16:creationId xmlns:a16="http://schemas.microsoft.com/office/drawing/2014/main" id="{FE1BC2EE-FADB-43F8-B1FE-CD00AAC9C6A1}"/>
              </a:ext>
            </a:extLst>
          </p:cNvPr>
          <p:cNvPicPr>
            <a:picLocks noChangeAspect="1"/>
          </p:cNvPicPr>
          <p:nvPr>
            <p:custDataLst>
              <p:tags r:id="rId4"/>
            </p:custDataLst>
          </p:nvPr>
        </p:nvPicPr>
        <p:blipFill>
          <a:blip r:embed="rId7"/>
          <a:stretch>
            <a:fillRect/>
          </a:stretch>
        </p:blipFill>
        <p:spPr>
          <a:xfrm>
            <a:off x="6765405" y="3662083"/>
            <a:ext cx="1467055" cy="819264"/>
          </a:xfrm>
          <a:prstGeom prst="rect">
            <a:avLst/>
          </a:prstGeom>
        </p:spPr>
      </p:pic>
    </p:spTree>
    <p:extLst>
      <p:ext uri="{BB962C8B-B14F-4D97-AF65-F5344CB8AC3E}">
        <p14:creationId xmlns:p14="http://schemas.microsoft.com/office/powerpoint/2010/main" val="7534855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15B56-0896-8342-9B9E-B3E29D6FE1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EF8278-8AE1-060D-F8ED-370CF0A8EB2F}"/>
              </a:ext>
            </a:extLst>
          </p:cNvPr>
          <p:cNvSpPr>
            <a:spLocks noGrp="1"/>
          </p:cNvSpPr>
          <p:nvPr>
            <p:ph type="title"/>
            <p:custDataLst>
              <p:tags r:id="rId1"/>
            </p:custDataLst>
          </p:nvPr>
        </p:nvSpPr>
        <p:spPr/>
        <p:txBody>
          <a:bodyPr/>
          <a:lstStyle/>
          <a:p>
            <a:r>
              <a:rPr lang="fr-CA" dirty="0"/>
              <a:t>Les tableaux</a:t>
            </a:r>
          </a:p>
        </p:txBody>
      </p:sp>
      <p:sp>
        <p:nvSpPr>
          <p:cNvPr id="3" name="Content Placeholder 2">
            <a:extLst>
              <a:ext uri="{FF2B5EF4-FFF2-40B4-BE49-F238E27FC236}">
                <a16:creationId xmlns:a16="http://schemas.microsoft.com/office/drawing/2014/main" id="{0BE735CB-C5B3-7AF4-6B0B-AE21E068D68E}"/>
              </a:ext>
            </a:extLst>
          </p:cNvPr>
          <p:cNvSpPr>
            <a:spLocks noGrp="1"/>
          </p:cNvSpPr>
          <p:nvPr>
            <p:ph idx="1"/>
            <p:custDataLst>
              <p:tags r:id="rId2"/>
            </p:custDataLst>
          </p:nvPr>
        </p:nvSpPr>
        <p:spPr/>
        <p:txBody>
          <a:bodyPr/>
          <a:lstStyle/>
          <a:p>
            <a:r>
              <a:rPr lang="fr-CA"/>
              <a:t>Si </a:t>
            </a:r>
            <a:r>
              <a:rPr lang="fr-CA" dirty="0"/>
              <a:t>on veut contourner cette limitation, il y a deux méthodes:</a:t>
            </a:r>
          </a:p>
          <a:p>
            <a:pPr lvl="1"/>
            <a:r>
              <a:rPr lang="fr-CA" dirty="0"/>
              <a:t>Obtenir la liste des clés à partir de la fonction </a:t>
            </a:r>
            <a:r>
              <a:rPr lang="fr-CA" u="sng" dirty="0" err="1"/>
              <a:t>array_keys</a:t>
            </a:r>
            <a:r>
              <a:rPr lang="fr-CA" u="sng" dirty="0"/>
              <a:t>()</a:t>
            </a:r>
          </a:p>
          <a:p>
            <a:pPr lvl="1"/>
            <a:r>
              <a:rPr lang="fr-CA" dirty="0"/>
              <a:t>Utiliser la boucle </a:t>
            </a:r>
            <a:r>
              <a:rPr lang="fr-CA" u="sng" dirty="0" err="1"/>
              <a:t>foreach</a:t>
            </a:r>
            <a:endParaRPr lang="fr-CA" u="sng" dirty="0"/>
          </a:p>
          <a:p>
            <a:pPr lvl="1"/>
            <a:endParaRPr lang="fr-CA" dirty="0"/>
          </a:p>
          <a:p>
            <a:pPr lvl="1"/>
            <a:endParaRPr lang="fr-CA" dirty="0"/>
          </a:p>
          <a:p>
            <a:r>
              <a:rPr lang="fr-CA" dirty="0"/>
              <a:t>Voyons comment utiliser chaque méthode</a:t>
            </a:r>
          </a:p>
        </p:txBody>
      </p:sp>
    </p:spTree>
    <p:extLst>
      <p:ext uri="{BB962C8B-B14F-4D97-AF65-F5344CB8AC3E}">
        <p14:creationId xmlns:p14="http://schemas.microsoft.com/office/powerpoint/2010/main" val="13513186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73FF75-A223-A958-06D8-A817B74A46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EB6E57-D87B-8D04-B12D-1374D3605C37}"/>
              </a:ext>
            </a:extLst>
          </p:cNvPr>
          <p:cNvSpPr>
            <a:spLocks noGrp="1"/>
          </p:cNvSpPr>
          <p:nvPr>
            <p:ph type="title"/>
            <p:custDataLst>
              <p:tags r:id="rId1"/>
            </p:custDataLst>
          </p:nvPr>
        </p:nvSpPr>
        <p:spPr/>
        <p:txBody>
          <a:bodyPr/>
          <a:lstStyle/>
          <a:p>
            <a:r>
              <a:rPr lang="fr-CA" dirty="0"/>
              <a:t>Les tableaux</a:t>
            </a:r>
          </a:p>
        </p:txBody>
      </p:sp>
      <p:sp>
        <p:nvSpPr>
          <p:cNvPr id="3" name="Content Placeholder 2">
            <a:extLst>
              <a:ext uri="{FF2B5EF4-FFF2-40B4-BE49-F238E27FC236}">
                <a16:creationId xmlns:a16="http://schemas.microsoft.com/office/drawing/2014/main" id="{1747DF07-620E-047A-08C1-8A2A09F00531}"/>
              </a:ext>
            </a:extLst>
          </p:cNvPr>
          <p:cNvSpPr>
            <a:spLocks noGrp="1"/>
          </p:cNvSpPr>
          <p:nvPr>
            <p:ph idx="1"/>
            <p:custDataLst>
              <p:tags r:id="rId2"/>
            </p:custDataLst>
          </p:nvPr>
        </p:nvSpPr>
        <p:spPr>
          <a:xfrm>
            <a:off x="1104293" y="1667436"/>
            <a:ext cx="8946541" cy="4195481"/>
          </a:xfrm>
        </p:spPr>
        <p:txBody>
          <a:bodyPr/>
          <a:lstStyle/>
          <a:p>
            <a:r>
              <a:rPr lang="fr-CA" dirty="0"/>
              <a:t>La fonction « </a:t>
            </a:r>
            <a:r>
              <a:rPr lang="fr-CA" dirty="0" err="1"/>
              <a:t>array_keys</a:t>
            </a:r>
            <a:r>
              <a:rPr lang="fr-CA" dirty="0"/>
              <a:t>() » permet d’obtenir un tableau qui contient la liste de toutes les clés du tableau.</a:t>
            </a:r>
          </a:p>
          <a:p>
            <a:r>
              <a:rPr lang="fr-CA" dirty="0"/>
              <a:t>On pourra itérer à travers les éléments du tableau de clé pour sortir les éléments du tableau.</a:t>
            </a:r>
          </a:p>
          <a:p>
            <a:endParaRPr lang="fr-CA" dirty="0"/>
          </a:p>
          <a:p>
            <a:endParaRPr lang="fr-CA" dirty="0"/>
          </a:p>
          <a:p>
            <a:endParaRPr lang="fr-CA" dirty="0"/>
          </a:p>
          <a:p>
            <a:endParaRPr lang="fr-CA" dirty="0"/>
          </a:p>
        </p:txBody>
      </p:sp>
      <p:pic>
        <p:nvPicPr>
          <p:cNvPr id="6" name="Picture 5">
            <a:extLst>
              <a:ext uri="{FF2B5EF4-FFF2-40B4-BE49-F238E27FC236}">
                <a16:creationId xmlns:a16="http://schemas.microsoft.com/office/drawing/2014/main" id="{AB64D364-795A-5AFC-0B8E-9D95489A62FF}"/>
              </a:ext>
            </a:extLst>
          </p:cNvPr>
          <p:cNvPicPr>
            <a:picLocks noChangeAspect="1"/>
          </p:cNvPicPr>
          <p:nvPr>
            <p:custDataLst>
              <p:tags r:id="rId3"/>
            </p:custDataLst>
          </p:nvPr>
        </p:nvPicPr>
        <p:blipFill>
          <a:blip r:embed="rId6"/>
          <a:stretch>
            <a:fillRect/>
          </a:stretch>
        </p:blipFill>
        <p:spPr>
          <a:xfrm>
            <a:off x="705407" y="3318132"/>
            <a:ext cx="5820587" cy="3000794"/>
          </a:xfrm>
          <a:prstGeom prst="rect">
            <a:avLst/>
          </a:prstGeom>
        </p:spPr>
      </p:pic>
      <p:pic>
        <p:nvPicPr>
          <p:cNvPr id="9" name="Picture 8">
            <a:extLst>
              <a:ext uri="{FF2B5EF4-FFF2-40B4-BE49-F238E27FC236}">
                <a16:creationId xmlns:a16="http://schemas.microsoft.com/office/drawing/2014/main" id="{CE7A255E-3AC9-7943-794A-45FCE4863639}"/>
              </a:ext>
            </a:extLst>
          </p:cNvPr>
          <p:cNvPicPr>
            <a:picLocks noChangeAspect="1"/>
          </p:cNvPicPr>
          <p:nvPr>
            <p:custDataLst>
              <p:tags r:id="rId4"/>
            </p:custDataLst>
          </p:nvPr>
        </p:nvPicPr>
        <p:blipFill>
          <a:blip r:embed="rId7"/>
          <a:stretch>
            <a:fillRect/>
          </a:stretch>
        </p:blipFill>
        <p:spPr>
          <a:xfrm>
            <a:off x="6984176" y="3318132"/>
            <a:ext cx="1590897" cy="866896"/>
          </a:xfrm>
          <a:prstGeom prst="rect">
            <a:avLst/>
          </a:prstGeom>
        </p:spPr>
      </p:pic>
    </p:spTree>
    <p:extLst>
      <p:ext uri="{BB962C8B-B14F-4D97-AF65-F5344CB8AC3E}">
        <p14:creationId xmlns:p14="http://schemas.microsoft.com/office/powerpoint/2010/main" val="42521817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C4A0D2-F58A-4280-806E-5CAFD8CE155A}"/>
              </a:ext>
            </a:extLst>
          </p:cNvPr>
          <p:cNvSpPr>
            <a:spLocks noGrp="1"/>
          </p:cNvSpPr>
          <p:nvPr>
            <p:ph type="title"/>
            <p:custDataLst>
              <p:tags r:id="rId1"/>
            </p:custDataLst>
          </p:nvPr>
        </p:nvSpPr>
        <p:spPr/>
        <p:txBody>
          <a:bodyPr/>
          <a:lstStyle/>
          <a:p>
            <a:r>
              <a:rPr lang="fr-CA" dirty="0"/>
              <a:t>Les tableaux</a:t>
            </a:r>
          </a:p>
        </p:txBody>
      </p:sp>
      <p:sp>
        <p:nvSpPr>
          <p:cNvPr id="3" name="Content Placeholder 2">
            <a:extLst>
              <a:ext uri="{FF2B5EF4-FFF2-40B4-BE49-F238E27FC236}">
                <a16:creationId xmlns:a16="http://schemas.microsoft.com/office/drawing/2014/main" id="{4FB8A317-6AF3-4DD3-BBE0-FEECEC122936}"/>
              </a:ext>
            </a:extLst>
          </p:cNvPr>
          <p:cNvSpPr>
            <a:spLocks noGrp="1"/>
          </p:cNvSpPr>
          <p:nvPr>
            <p:ph idx="1"/>
            <p:custDataLst>
              <p:tags r:id="rId2"/>
            </p:custDataLst>
          </p:nvPr>
        </p:nvSpPr>
        <p:spPr/>
        <p:txBody>
          <a:bodyPr/>
          <a:lstStyle/>
          <a:p>
            <a:r>
              <a:rPr lang="fr-CA" dirty="0"/>
              <a:t>La boucle </a:t>
            </a:r>
            <a:r>
              <a:rPr lang="fr-CA" u="sng" dirty="0" err="1"/>
              <a:t>foreach</a:t>
            </a:r>
            <a:r>
              <a:rPr lang="fr-CA" dirty="0"/>
              <a:t> permet d’itérer à travers les éléments, peu importe le type d’index.</a:t>
            </a:r>
          </a:p>
          <a:p>
            <a:endParaRPr lang="fr-CA" dirty="0"/>
          </a:p>
          <a:p>
            <a:r>
              <a:rPr lang="fr-CA" dirty="0"/>
              <a:t>Exemple (Valeur numérique uniquement)</a:t>
            </a:r>
          </a:p>
          <a:p>
            <a:endParaRPr lang="fr-CA" dirty="0"/>
          </a:p>
          <a:p>
            <a:endParaRPr lang="fr-CA" dirty="0"/>
          </a:p>
          <a:p>
            <a:endParaRPr lang="fr-CA" dirty="0"/>
          </a:p>
        </p:txBody>
      </p:sp>
      <p:pic>
        <p:nvPicPr>
          <p:cNvPr id="5" name="Picture 4" descr="Text&#10;&#10;Description automatically generated">
            <a:extLst>
              <a:ext uri="{FF2B5EF4-FFF2-40B4-BE49-F238E27FC236}">
                <a16:creationId xmlns:a16="http://schemas.microsoft.com/office/drawing/2014/main" id="{182E15A5-914B-4350-85EC-C91E58FE8EFB}"/>
              </a:ext>
            </a:extLst>
          </p:cNvPr>
          <p:cNvPicPr>
            <a:picLocks noChangeAspect="1"/>
          </p:cNvPicPr>
          <p:nvPr>
            <p:custDataLst>
              <p:tags r:id="rId3"/>
            </p:custDataLst>
          </p:nvPr>
        </p:nvPicPr>
        <p:blipFill>
          <a:blip r:embed="rId6"/>
          <a:stretch>
            <a:fillRect/>
          </a:stretch>
        </p:blipFill>
        <p:spPr>
          <a:xfrm>
            <a:off x="1103312" y="3715200"/>
            <a:ext cx="4563112" cy="2343477"/>
          </a:xfrm>
          <a:prstGeom prst="rect">
            <a:avLst/>
          </a:prstGeom>
        </p:spPr>
      </p:pic>
      <p:pic>
        <p:nvPicPr>
          <p:cNvPr id="7" name="Picture 6" descr="Graphical user interface, text&#10;&#10;Description automatically generated">
            <a:extLst>
              <a:ext uri="{FF2B5EF4-FFF2-40B4-BE49-F238E27FC236}">
                <a16:creationId xmlns:a16="http://schemas.microsoft.com/office/drawing/2014/main" id="{15006EF6-EB81-4689-914F-82E49C42E037}"/>
              </a:ext>
            </a:extLst>
          </p:cNvPr>
          <p:cNvPicPr>
            <a:picLocks noChangeAspect="1"/>
          </p:cNvPicPr>
          <p:nvPr>
            <p:custDataLst>
              <p:tags r:id="rId4"/>
            </p:custDataLst>
          </p:nvPr>
        </p:nvPicPr>
        <p:blipFill>
          <a:blip r:embed="rId7"/>
          <a:stretch>
            <a:fillRect/>
          </a:stretch>
        </p:blipFill>
        <p:spPr>
          <a:xfrm>
            <a:off x="6891038" y="3779131"/>
            <a:ext cx="1552792" cy="743054"/>
          </a:xfrm>
          <a:prstGeom prst="rect">
            <a:avLst/>
          </a:prstGeom>
        </p:spPr>
      </p:pic>
    </p:spTree>
    <p:extLst>
      <p:ext uri="{BB962C8B-B14F-4D97-AF65-F5344CB8AC3E}">
        <p14:creationId xmlns:p14="http://schemas.microsoft.com/office/powerpoint/2010/main" val="19783140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50FCCC-9917-4DEB-A810-AFA2CC1B8AC3}"/>
              </a:ext>
            </a:extLst>
          </p:cNvPr>
          <p:cNvSpPr>
            <a:spLocks noGrp="1"/>
          </p:cNvSpPr>
          <p:nvPr>
            <p:ph type="title"/>
            <p:custDataLst>
              <p:tags r:id="rId1"/>
            </p:custDataLst>
          </p:nvPr>
        </p:nvSpPr>
        <p:spPr/>
        <p:txBody>
          <a:bodyPr/>
          <a:lstStyle/>
          <a:p>
            <a:r>
              <a:rPr lang="fr-CA"/>
              <a:t>Les tableaux</a:t>
            </a:r>
            <a:endParaRPr lang="en-CA"/>
          </a:p>
        </p:txBody>
      </p:sp>
      <p:sp>
        <p:nvSpPr>
          <p:cNvPr id="3" name="Content Placeholder 2">
            <a:extLst>
              <a:ext uri="{FF2B5EF4-FFF2-40B4-BE49-F238E27FC236}">
                <a16:creationId xmlns:a16="http://schemas.microsoft.com/office/drawing/2014/main" id="{FA505AD9-B270-438E-BF5F-6CB2B0FE9B9D}"/>
              </a:ext>
            </a:extLst>
          </p:cNvPr>
          <p:cNvSpPr>
            <a:spLocks noGrp="1"/>
          </p:cNvSpPr>
          <p:nvPr>
            <p:ph idx="1"/>
            <p:custDataLst>
              <p:tags r:id="rId2"/>
            </p:custDataLst>
          </p:nvPr>
        </p:nvSpPr>
        <p:spPr/>
        <p:txBody>
          <a:bodyPr/>
          <a:lstStyle/>
          <a:p>
            <a:r>
              <a:rPr lang="en-US" dirty="0" err="1"/>
              <a:t>Exemple</a:t>
            </a:r>
            <a:r>
              <a:rPr lang="en-US" dirty="0"/>
              <a:t> 2 (Clé </a:t>
            </a:r>
            <a:r>
              <a:rPr lang="en-US" dirty="0" err="1"/>
              <a:t>textuelle</a:t>
            </a:r>
            <a:r>
              <a:rPr lang="en-US" dirty="0"/>
              <a:t>)</a:t>
            </a:r>
            <a:endParaRPr lang="en-CA" dirty="0"/>
          </a:p>
        </p:txBody>
      </p:sp>
      <p:pic>
        <p:nvPicPr>
          <p:cNvPr id="5" name="Picture 4" descr="Text&#10;&#10;Description automatically generated">
            <a:extLst>
              <a:ext uri="{FF2B5EF4-FFF2-40B4-BE49-F238E27FC236}">
                <a16:creationId xmlns:a16="http://schemas.microsoft.com/office/drawing/2014/main" id="{8D2B31A9-4998-4995-9B7D-3F75A28F9FCA}"/>
              </a:ext>
            </a:extLst>
          </p:cNvPr>
          <p:cNvPicPr>
            <a:picLocks noChangeAspect="1"/>
          </p:cNvPicPr>
          <p:nvPr>
            <p:custDataLst>
              <p:tags r:id="rId3"/>
            </p:custDataLst>
          </p:nvPr>
        </p:nvPicPr>
        <p:blipFill>
          <a:blip r:embed="rId6"/>
          <a:stretch>
            <a:fillRect/>
          </a:stretch>
        </p:blipFill>
        <p:spPr>
          <a:xfrm>
            <a:off x="1103312" y="2602619"/>
            <a:ext cx="4601217" cy="2238687"/>
          </a:xfrm>
          <a:prstGeom prst="rect">
            <a:avLst/>
          </a:prstGeom>
        </p:spPr>
      </p:pic>
      <p:pic>
        <p:nvPicPr>
          <p:cNvPr id="7" name="Picture 6" descr="Graphical user interface, application, Word&#10;&#10;Description automatically generated">
            <a:extLst>
              <a:ext uri="{FF2B5EF4-FFF2-40B4-BE49-F238E27FC236}">
                <a16:creationId xmlns:a16="http://schemas.microsoft.com/office/drawing/2014/main" id="{03E67AFA-4D5F-415C-8F9C-F6E775DB8CD7}"/>
              </a:ext>
            </a:extLst>
          </p:cNvPr>
          <p:cNvPicPr>
            <a:picLocks noChangeAspect="1"/>
          </p:cNvPicPr>
          <p:nvPr>
            <p:custDataLst>
              <p:tags r:id="rId4"/>
            </p:custDataLst>
          </p:nvPr>
        </p:nvPicPr>
        <p:blipFill>
          <a:blip r:embed="rId7"/>
          <a:stretch>
            <a:fillRect/>
          </a:stretch>
        </p:blipFill>
        <p:spPr>
          <a:xfrm>
            <a:off x="7043637" y="2628788"/>
            <a:ext cx="1667108" cy="800212"/>
          </a:xfrm>
          <a:prstGeom prst="rect">
            <a:avLst/>
          </a:prstGeom>
        </p:spPr>
      </p:pic>
    </p:spTree>
    <p:extLst>
      <p:ext uri="{BB962C8B-B14F-4D97-AF65-F5344CB8AC3E}">
        <p14:creationId xmlns:p14="http://schemas.microsoft.com/office/powerpoint/2010/main" val="1886040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7DAAFA-5D73-43C3-AF78-DFB05921FD1D}"/>
              </a:ext>
            </a:extLst>
          </p:cNvPr>
          <p:cNvSpPr>
            <a:spLocks noGrp="1"/>
          </p:cNvSpPr>
          <p:nvPr>
            <p:ph type="title"/>
            <p:custDataLst>
              <p:tags r:id="rId1"/>
            </p:custDataLst>
          </p:nvPr>
        </p:nvSpPr>
        <p:spPr/>
        <p:txBody>
          <a:bodyPr/>
          <a:lstStyle/>
          <a:p>
            <a:r>
              <a:rPr lang="fr-CA"/>
              <a:t>Les tableaux</a:t>
            </a:r>
            <a:endParaRPr lang="en-CA"/>
          </a:p>
        </p:txBody>
      </p:sp>
      <p:sp>
        <p:nvSpPr>
          <p:cNvPr id="3" name="Content Placeholder 2">
            <a:extLst>
              <a:ext uri="{FF2B5EF4-FFF2-40B4-BE49-F238E27FC236}">
                <a16:creationId xmlns:a16="http://schemas.microsoft.com/office/drawing/2014/main" id="{C5716388-5EA8-4FE9-AD3B-EF3EB016A700}"/>
              </a:ext>
            </a:extLst>
          </p:cNvPr>
          <p:cNvSpPr>
            <a:spLocks noGrp="1"/>
          </p:cNvSpPr>
          <p:nvPr>
            <p:ph idx="1"/>
            <p:custDataLst>
              <p:tags r:id="rId2"/>
            </p:custDataLst>
          </p:nvPr>
        </p:nvSpPr>
        <p:spPr/>
        <p:txBody>
          <a:bodyPr/>
          <a:lstStyle/>
          <a:p>
            <a:r>
              <a:rPr lang="en-US" dirty="0" err="1"/>
              <a:t>Voici</a:t>
            </a:r>
            <a:r>
              <a:rPr lang="en-US" dirty="0"/>
              <a:t> </a:t>
            </a:r>
            <a:r>
              <a:rPr lang="en-US" dirty="0" err="1"/>
              <a:t>donc</a:t>
            </a:r>
            <a:r>
              <a:rPr lang="en-US" dirty="0"/>
              <a:t> qui </a:t>
            </a:r>
            <a:r>
              <a:rPr lang="en-US" dirty="0" err="1"/>
              <a:t>termine</a:t>
            </a:r>
            <a:r>
              <a:rPr lang="en-US" dirty="0"/>
              <a:t> </a:t>
            </a:r>
            <a:r>
              <a:rPr lang="en-US" dirty="0" err="1"/>
              <a:t>notre</a:t>
            </a:r>
            <a:r>
              <a:rPr lang="en-US" dirty="0"/>
              <a:t> section sur les tableaux.</a:t>
            </a:r>
          </a:p>
          <a:p>
            <a:endParaRPr lang="en-US" dirty="0"/>
          </a:p>
          <a:p>
            <a:r>
              <a:rPr lang="en-US" dirty="0"/>
              <a:t>Passons </a:t>
            </a:r>
            <a:r>
              <a:rPr lang="en-US" dirty="0" err="1"/>
              <a:t>maintenant</a:t>
            </a:r>
            <a:r>
              <a:rPr lang="en-US" dirty="0"/>
              <a:t> aux classes.</a:t>
            </a:r>
            <a:endParaRPr lang="en-CA" dirty="0"/>
          </a:p>
        </p:txBody>
      </p:sp>
    </p:spTree>
    <p:extLst>
      <p:ext uri="{BB962C8B-B14F-4D97-AF65-F5344CB8AC3E}">
        <p14:creationId xmlns:p14="http://schemas.microsoft.com/office/powerpoint/2010/main" val="27911046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2766D-893B-F183-8C9E-B4545EAFC97B}"/>
              </a:ext>
            </a:extLst>
          </p:cNvPr>
          <p:cNvSpPr>
            <a:spLocks noGrp="1"/>
          </p:cNvSpPr>
          <p:nvPr>
            <p:ph type="title"/>
            <p:custDataLst>
              <p:tags r:id="rId1"/>
            </p:custDataLst>
          </p:nvPr>
        </p:nvSpPr>
        <p:spPr/>
        <p:txBody>
          <a:bodyPr/>
          <a:lstStyle/>
          <a:p>
            <a:r>
              <a:rPr lang="en-US" dirty="0"/>
              <a:t>Les tableaux</a:t>
            </a:r>
            <a:endParaRPr lang="en-CA" dirty="0"/>
          </a:p>
        </p:txBody>
      </p:sp>
      <p:sp>
        <p:nvSpPr>
          <p:cNvPr id="3" name="Content Placeholder 2">
            <a:extLst>
              <a:ext uri="{FF2B5EF4-FFF2-40B4-BE49-F238E27FC236}">
                <a16:creationId xmlns:a16="http://schemas.microsoft.com/office/drawing/2014/main" id="{EA3D661E-2F47-BACF-B73C-F9B2DF647161}"/>
              </a:ext>
            </a:extLst>
          </p:cNvPr>
          <p:cNvSpPr>
            <a:spLocks noGrp="1"/>
          </p:cNvSpPr>
          <p:nvPr>
            <p:ph idx="1"/>
            <p:custDataLst>
              <p:tags r:id="rId2"/>
            </p:custDataLst>
          </p:nvPr>
        </p:nvSpPr>
        <p:spPr/>
        <p:txBody>
          <a:bodyPr/>
          <a:lstStyle/>
          <a:p>
            <a:r>
              <a:rPr lang="en-US" dirty="0" err="1"/>
              <a:t>Voici</a:t>
            </a:r>
            <a:r>
              <a:rPr lang="en-US" dirty="0"/>
              <a:t> qui </a:t>
            </a:r>
            <a:r>
              <a:rPr lang="en-US" dirty="0" err="1"/>
              <a:t>termine</a:t>
            </a:r>
            <a:r>
              <a:rPr lang="en-US" dirty="0"/>
              <a:t> la section sur les tableaux.</a:t>
            </a:r>
          </a:p>
          <a:p>
            <a:endParaRPr lang="en-US" dirty="0"/>
          </a:p>
          <a:p>
            <a:r>
              <a:rPr lang="en-US" dirty="0"/>
              <a:t>Dans la </a:t>
            </a:r>
            <a:r>
              <a:rPr lang="en-US" dirty="0" err="1"/>
              <a:t>prochaine</a:t>
            </a:r>
            <a:r>
              <a:rPr lang="en-US" dirty="0"/>
              <a:t> section, nous </a:t>
            </a:r>
            <a:r>
              <a:rPr lang="en-US" dirty="0" err="1"/>
              <a:t>verrons</a:t>
            </a:r>
            <a:r>
              <a:rPr lang="en-US" dirty="0"/>
              <a:t> </a:t>
            </a:r>
            <a:r>
              <a:rPr lang="en-US" dirty="0" err="1"/>
              <a:t>l’utilisation</a:t>
            </a:r>
            <a:r>
              <a:rPr lang="en-US" dirty="0"/>
              <a:t> des classes et de </a:t>
            </a:r>
            <a:r>
              <a:rPr lang="en-US" dirty="0" err="1"/>
              <a:t>leur</a:t>
            </a:r>
            <a:r>
              <a:rPr lang="en-US" dirty="0"/>
              <a:t> </a:t>
            </a:r>
            <a:r>
              <a:rPr lang="en-US" dirty="0" err="1"/>
              <a:t>rôle</a:t>
            </a:r>
            <a:r>
              <a:rPr lang="en-US" dirty="0"/>
              <a:t> dans le processus de </a:t>
            </a:r>
            <a:r>
              <a:rPr lang="en-US" dirty="0" err="1"/>
              <a:t>création</a:t>
            </a:r>
            <a:r>
              <a:rPr lang="en-US" dirty="0"/>
              <a:t> </a:t>
            </a:r>
            <a:r>
              <a:rPr lang="en-US" dirty="0" err="1"/>
              <a:t>d’objets</a:t>
            </a:r>
            <a:r>
              <a:rPr lang="en-US" dirty="0"/>
              <a:t>.</a:t>
            </a:r>
            <a:endParaRPr lang="en-CA" dirty="0"/>
          </a:p>
        </p:txBody>
      </p:sp>
    </p:spTree>
    <p:extLst>
      <p:ext uri="{BB962C8B-B14F-4D97-AF65-F5344CB8AC3E}">
        <p14:creationId xmlns:p14="http://schemas.microsoft.com/office/powerpoint/2010/main" val="18143672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A7DD0F-18B5-4878-D3FA-09BF2A1630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CB5E45-2AB8-B228-785A-707AFBF90B15}"/>
              </a:ext>
            </a:extLst>
          </p:cNvPr>
          <p:cNvSpPr>
            <a:spLocks noGrp="1"/>
          </p:cNvSpPr>
          <p:nvPr>
            <p:ph type="title"/>
            <p:custDataLst>
              <p:tags r:id="rId1"/>
            </p:custDataLst>
          </p:nvPr>
        </p:nvSpPr>
        <p:spPr>
          <a:xfrm>
            <a:off x="992340" y="3062752"/>
            <a:ext cx="9404723" cy="1400530"/>
          </a:xfrm>
        </p:spPr>
        <p:txBody>
          <a:bodyPr/>
          <a:lstStyle/>
          <a:p>
            <a:r>
              <a:rPr lang="fr-CA" dirty="0">
                <a:solidFill>
                  <a:srgbClr val="FFC000"/>
                </a:solidFill>
              </a:rPr>
              <a:t>Correction </a:t>
            </a:r>
            <a:r>
              <a:rPr lang="fr-CA">
                <a:solidFill>
                  <a:srgbClr val="FFC000"/>
                </a:solidFill>
              </a:rPr>
              <a:t>des exercices</a:t>
            </a:r>
            <a:endParaRPr lang="fr-CA" dirty="0">
              <a:solidFill>
                <a:srgbClr val="FFC000"/>
              </a:solidFill>
            </a:endParaRPr>
          </a:p>
        </p:txBody>
      </p:sp>
    </p:spTree>
    <p:extLst>
      <p:ext uri="{BB962C8B-B14F-4D97-AF65-F5344CB8AC3E}">
        <p14:creationId xmlns:p14="http://schemas.microsoft.com/office/powerpoint/2010/main" val="235277100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E8A9F4-BCD9-2ADD-C351-6E7AF80F5C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19A17B-95A5-69DA-EEEB-43BBF85798F2}"/>
              </a:ext>
            </a:extLst>
          </p:cNvPr>
          <p:cNvSpPr>
            <a:spLocks noGrp="1"/>
          </p:cNvSpPr>
          <p:nvPr>
            <p:ph type="title"/>
            <p:custDataLst>
              <p:tags r:id="rId1"/>
            </p:custDataLst>
          </p:nvPr>
        </p:nvSpPr>
        <p:spPr>
          <a:xfrm>
            <a:off x="992340" y="3062752"/>
            <a:ext cx="9404723" cy="1400530"/>
          </a:xfrm>
        </p:spPr>
        <p:txBody>
          <a:bodyPr/>
          <a:lstStyle/>
          <a:p>
            <a:r>
              <a:rPr lang="fr-CA" dirty="0"/>
              <a:t>Les classes</a:t>
            </a:r>
          </a:p>
        </p:txBody>
      </p:sp>
    </p:spTree>
    <p:extLst>
      <p:ext uri="{BB962C8B-B14F-4D97-AF65-F5344CB8AC3E}">
        <p14:creationId xmlns:p14="http://schemas.microsoft.com/office/powerpoint/2010/main" val="414594724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1D38B-77B9-365C-1593-B9669DE4D6CD}"/>
              </a:ext>
            </a:extLst>
          </p:cNvPr>
          <p:cNvSpPr>
            <a:spLocks noGrp="1"/>
          </p:cNvSpPr>
          <p:nvPr>
            <p:ph type="title"/>
            <p:custDataLst>
              <p:tags r:id="rId1"/>
            </p:custDataLst>
          </p:nvPr>
        </p:nvSpPr>
        <p:spPr/>
        <p:txBody>
          <a:bodyPr/>
          <a:lstStyle/>
          <a:p>
            <a:r>
              <a:rPr lang="en-US" dirty="0"/>
              <a:t>Les classes</a:t>
            </a:r>
            <a:endParaRPr lang="en-CA" dirty="0"/>
          </a:p>
        </p:txBody>
      </p:sp>
      <p:sp>
        <p:nvSpPr>
          <p:cNvPr id="3" name="Content Placeholder 2">
            <a:extLst>
              <a:ext uri="{FF2B5EF4-FFF2-40B4-BE49-F238E27FC236}">
                <a16:creationId xmlns:a16="http://schemas.microsoft.com/office/drawing/2014/main" id="{B4F58233-6DE7-FB2A-2A6D-470C3D4701BD}"/>
              </a:ext>
            </a:extLst>
          </p:cNvPr>
          <p:cNvSpPr>
            <a:spLocks noGrp="1"/>
          </p:cNvSpPr>
          <p:nvPr>
            <p:ph idx="1"/>
            <p:custDataLst>
              <p:tags r:id="rId2"/>
            </p:custDataLst>
          </p:nvPr>
        </p:nvSpPr>
        <p:spPr/>
        <p:txBody>
          <a:bodyPr/>
          <a:lstStyle/>
          <a:p>
            <a:r>
              <a:rPr lang="en-US" dirty="0"/>
              <a:t>Comme </a:t>
            </a:r>
            <a:r>
              <a:rPr lang="en-US" dirty="0" err="1"/>
              <a:t>vous</a:t>
            </a:r>
            <a:r>
              <a:rPr lang="en-US" dirty="0"/>
              <a:t> </a:t>
            </a:r>
            <a:r>
              <a:rPr lang="en-US" dirty="0" err="1"/>
              <a:t>avez</a:t>
            </a:r>
            <a:r>
              <a:rPr lang="en-US" dirty="0"/>
              <a:t> vu dans </a:t>
            </a:r>
            <a:r>
              <a:rPr lang="en-US" dirty="0" err="1"/>
              <a:t>d’autres</a:t>
            </a:r>
            <a:r>
              <a:rPr lang="en-US" dirty="0"/>
              <a:t> </a:t>
            </a:r>
            <a:r>
              <a:rPr lang="en-US" dirty="0" err="1"/>
              <a:t>langages</a:t>
            </a:r>
            <a:r>
              <a:rPr lang="en-US" dirty="0"/>
              <a:t>, les classes </a:t>
            </a:r>
            <a:r>
              <a:rPr lang="en-US" dirty="0" err="1"/>
              <a:t>permettent</a:t>
            </a:r>
            <a:r>
              <a:rPr lang="en-US" dirty="0"/>
              <a:t> de </a:t>
            </a:r>
            <a:r>
              <a:rPr lang="en-US" dirty="0" err="1"/>
              <a:t>définir</a:t>
            </a:r>
            <a:r>
              <a:rPr lang="en-US" dirty="0"/>
              <a:t> des structures de données qui </a:t>
            </a:r>
            <a:r>
              <a:rPr lang="en-US" dirty="0" err="1"/>
              <a:t>représentent</a:t>
            </a:r>
            <a:r>
              <a:rPr lang="en-US" dirty="0"/>
              <a:t> des </a:t>
            </a:r>
            <a:r>
              <a:rPr lang="en-US" dirty="0" err="1"/>
              <a:t>éléments</a:t>
            </a:r>
            <a:r>
              <a:rPr lang="en-US" dirty="0"/>
              <a:t> de </a:t>
            </a:r>
            <a:r>
              <a:rPr lang="en-US" dirty="0" err="1"/>
              <a:t>notre</a:t>
            </a:r>
            <a:r>
              <a:rPr lang="en-US" dirty="0"/>
              <a:t> </a:t>
            </a:r>
            <a:r>
              <a:rPr lang="en-US" dirty="0" err="1"/>
              <a:t>logiciel</a:t>
            </a:r>
            <a:r>
              <a:rPr lang="en-US" dirty="0"/>
              <a:t> (</a:t>
            </a:r>
            <a:r>
              <a:rPr lang="en-US" dirty="0" err="1"/>
              <a:t>Organisation</a:t>
            </a:r>
            <a:r>
              <a:rPr lang="en-US" dirty="0"/>
              <a:t> </a:t>
            </a:r>
            <a:r>
              <a:rPr lang="en-US" dirty="0" err="1"/>
              <a:t>logique</a:t>
            </a:r>
            <a:r>
              <a:rPr lang="en-US" dirty="0"/>
              <a:t> du code </a:t>
            </a:r>
            <a:r>
              <a:rPr lang="en-US" dirty="0" err="1"/>
              <a:t>ou</a:t>
            </a:r>
            <a:r>
              <a:rPr lang="en-US" dirty="0"/>
              <a:t> </a:t>
            </a:r>
            <a:r>
              <a:rPr lang="en-US" dirty="0" err="1"/>
              <a:t>représentation</a:t>
            </a:r>
            <a:r>
              <a:rPr lang="en-US" dirty="0"/>
              <a:t> des concepts de </a:t>
            </a:r>
            <a:r>
              <a:rPr lang="en-US" dirty="0" err="1"/>
              <a:t>domaine</a:t>
            </a:r>
            <a:r>
              <a:rPr lang="en-US" dirty="0"/>
              <a:t>).</a:t>
            </a:r>
          </a:p>
          <a:p>
            <a:endParaRPr lang="en-US" dirty="0"/>
          </a:p>
          <a:p>
            <a:r>
              <a:rPr lang="en-US" dirty="0"/>
              <a:t>Dans </a:t>
            </a:r>
            <a:r>
              <a:rPr lang="en-US" dirty="0" err="1"/>
              <a:t>cette</a:t>
            </a:r>
            <a:r>
              <a:rPr lang="en-US" dirty="0"/>
              <a:t> section, nous </a:t>
            </a:r>
            <a:r>
              <a:rPr lang="en-US" dirty="0" err="1"/>
              <a:t>verrons</a:t>
            </a:r>
            <a:r>
              <a:rPr lang="en-US" dirty="0"/>
              <a:t> comment les </a:t>
            </a:r>
            <a:r>
              <a:rPr lang="en-US" dirty="0" err="1"/>
              <a:t>utiliser</a:t>
            </a:r>
            <a:r>
              <a:rPr lang="en-US" dirty="0"/>
              <a:t> </a:t>
            </a:r>
            <a:r>
              <a:rPr lang="en-US" dirty="0" err="1"/>
              <a:t>en</a:t>
            </a:r>
            <a:r>
              <a:rPr lang="en-US" dirty="0"/>
              <a:t> PHP.</a:t>
            </a:r>
            <a:endParaRPr lang="en-CA" dirty="0"/>
          </a:p>
        </p:txBody>
      </p:sp>
    </p:spTree>
    <p:extLst>
      <p:ext uri="{BB962C8B-B14F-4D97-AF65-F5344CB8AC3E}">
        <p14:creationId xmlns:p14="http://schemas.microsoft.com/office/powerpoint/2010/main" val="14801246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E170A5-AB10-417F-BAD8-2F88F91D7948}"/>
              </a:ext>
            </a:extLst>
          </p:cNvPr>
          <p:cNvSpPr>
            <a:spLocks noGrp="1"/>
          </p:cNvSpPr>
          <p:nvPr>
            <p:ph type="title"/>
            <p:custDataLst>
              <p:tags r:id="rId1"/>
            </p:custDataLst>
          </p:nvPr>
        </p:nvSpPr>
        <p:spPr/>
        <p:txBody>
          <a:bodyPr/>
          <a:lstStyle/>
          <a:p>
            <a:r>
              <a:rPr lang="fr-CA" dirty="0"/>
              <a:t>Les classes</a:t>
            </a:r>
          </a:p>
        </p:txBody>
      </p:sp>
      <p:sp>
        <p:nvSpPr>
          <p:cNvPr id="3" name="Content Placeholder 2">
            <a:extLst>
              <a:ext uri="{FF2B5EF4-FFF2-40B4-BE49-F238E27FC236}">
                <a16:creationId xmlns:a16="http://schemas.microsoft.com/office/drawing/2014/main" id="{83AA3F5B-C16E-4D8A-999C-D65594DA402F}"/>
              </a:ext>
            </a:extLst>
          </p:cNvPr>
          <p:cNvSpPr>
            <a:spLocks noGrp="1"/>
          </p:cNvSpPr>
          <p:nvPr>
            <p:ph idx="1"/>
            <p:custDataLst>
              <p:tags r:id="rId2"/>
            </p:custDataLst>
          </p:nvPr>
        </p:nvSpPr>
        <p:spPr/>
        <p:txBody>
          <a:bodyPr/>
          <a:lstStyle/>
          <a:p>
            <a:r>
              <a:rPr lang="en-CA" dirty="0"/>
              <a:t>Les classes </a:t>
            </a:r>
            <a:r>
              <a:rPr lang="en-CA" dirty="0" err="1"/>
              <a:t>sont</a:t>
            </a:r>
            <a:r>
              <a:rPr lang="en-CA" dirty="0"/>
              <a:t> des </a:t>
            </a:r>
            <a:r>
              <a:rPr lang="en-CA" dirty="0" err="1"/>
              <a:t>entités</a:t>
            </a:r>
            <a:r>
              <a:rPr lang="en-CA" dirty="0"/>
              <a:t> qui </a:t>
            </a:r>
            <a:r>
              <a:rPr lang="en-CA" dirty="0" err="1"/>
              <a:t>regroupent</a:t>
            </a:r>
            <a:r>
              <a:rPr lang="en-CA" dirty="0"/>
              <a:t> des </a:t>
            </a:r>
            <a:r>
              <a:rPr lang="en-CA" dirty="0" err="1"/>
              <a:t>attributs</a:t>
            </a:r>
            <a:r>
              <a:rPr lang="en-CA" dirty="0"/>
              <a:t> (variables) et des </a:t>
            </a:r>
            <a:r>
              <a:rPr lang="en-CA" dirty="0" err="1"/>
              <a:t>méthodes</a:t>
            </a:r>
            <a:r>
              <a:rPr lang="en-CA" dirty="0"/>
              <a:t> (</a:t>
            </a:r>
            <a:r>
              <a:rPr lang="en-CA" dirty="0" err="1"/>
              <a:t>fonctions</a:t>
            </a:r>
            <a:r>
              <a:rPr lang="en-CA" dirty="0"/>
              <a:t>) qui </a:t>
            </a:r>
            <a:r>
              <a:rPr lang="en-CA" dirty="0" err="1"/>
              <a:t>leur</a:t>
            </a:r>
            <a:r>
              <a:rPr lang="en-CA" dirty="0"/>
              <a:t> </a:t>
            </a:r>
            <a:r>
              <a:rPr lang="en-CA" dirty="0" err="1"/>
              <a:t>appartiennent</a:t>
            </a:r>
            <a:r>
              <a:rPr lang="en-CA" dirty="0"/>
              <a:t>.</a:t>
            </a:r>
            <a:endParaRPr lang="fr-CA" dirty="0"/>
          </a:p>
          <a:p>
            <a:r>
              <a:rPr lang="en-CA" dirty="0"/>
              <a:t>La </a:t>
            </a:r>
            <a:r>
              <a:rPr lang="en-CA" dirty="0" err="1"/>
              <a:t>déclaration</a:t>
            </a:r>
            <a:r>
              <a:rPr lang="en-CA" dirty="0"/>
              <a:t> </a:t>
            </a:r>
            <a:r>
              <a:rPr lang="en-CA" dirty="0" err="1"/>
              <a:t>d’une</a:t>
            </a:r>
            <a:r>
              <a:rPr lang="en-CA" dirty="0"/>
              <a:t> </a:t>
            </a:r>
            <a:r>
              <a:rPr lang="en-CA" dirty="0" err="1"/>
              <a:t>classe</a:t>
            </a:r>
            <a:r>
              <a:rPr lang="en-CA" dirty="0"/>
              <a:t> se fait par la </a:t>
            </a:r>
            <a:r>
              <a:rPr lang="en-CA" dirty="0" err="1"/>
              <a:t>syntaxe</a:t>
            </a:r>
            <a:r>
              <a:rPr lang="en-CA" dirty="0"/>
              <a:t> </a:t>
            </a:r>
            <a:r>
              <a:rPr lang="en-CA" dirty="0" err="1"/>
              <a:t>suivante</a:t>
            </a:r>
            <a:r>
              <a:rPr lang="en-CA" dirty="0"/>
              <a:t>:</a:t>
            </a:r>
          </a:p>
          <a:p>
            <a:pPr marL="0" indent="0">
              <a:buNone/>
            </a:pPr>
            <a:endParaRPr lang="en-CA" dirty="0"/>
          </a:p>
          <a:p>
            <a:pPr marL="0" indent="0">
              <a:buNone/>
            </a:pPr>
            <a:r>
              <a:rPr lang="en-CA" dirty="0"/>
              <a:t>class &lt;</a:t>
            </a:r>
            <a:r>
              <a:rPr lang="en-CA" dirty="0">
                <a:solidFill>
                  <a:srgbClr val="FFC000"/>
                </a:solidFill>
              </a:rPr>
              <a:t>nom</a:t>
            </a:r>
            <a:r>
              <a:rPr lang="en-CA" dirty="0"/>
              <a:t>&gt;{</a:t>
            </a:r>
          </a:p>
          <a:p>
            <a:pPr marL="0" indent="0">
              <a:buNone/>
            </a:pPr>
            <a:endParaRPr lang="en-CA" dirty="0"/>
          </a:p>
          <a:p>
            <a:pPr marL="0" indent="0">
              <a:buNone/>
            </a:pPr>
            <a:r>
              <a:rPr lang="en-CA" dirty="0"/>
              <a:t>}</a:t>
            </a:r>
            <a:endParaRPr lang="fr-CA" dirty="0"/>
          </a:p>
        </p:txBody>
      </p:sp>
    </p:spTree>
    <p:extLst>
      <p:ext uri="{BB962C8B-B14F-4D97-AF65-F5344CB8AC3E}">
        <p14:creationId xmlns:p14="http://schemas.microsoft.com/office/powerpoint/2010/main" val="377105628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46345D-1196-44D4-B754-D1184B183B92}"/>
              </a:ext>
            </a:extLst>
          </p:cNvPr>
          <p:cNvSpPr>
            <a:spLocks noGrp="1"/>
          </p:cNvSpPr>
          <p:nvPr>
            <p:ph type="title"/>
            <p:custDataLst>
              <p:tags r:id="rId1"/>
            </p:custDataLst>
          </p:nvPr>
        </p:nvSpPr>
        <p:spPr/>
        <p:txBody>
          <a:bodyPr/>
          <a:lstStyle/>
          <a:p>
            <a:r>
              <a:rPr lang="fr-CA" dirty="0"/>
              <a:t>Les attributs</a:t>
            </a:r>
          </a:p>
        </p:txBody>
      </p:sp>
      <p:sp>
        <p:nvSpPr>
          <p:cNvPr id="3" name="Content Placeholder 2">
            <a:extLst>
              <a:ext uri="{FF2B5EF4-FFF2-40B4-BE49-F238E27FC236}">
                <a16:creationId xmlns:a16="http://schemas.microsoft.com/office/drawing/2014/main" id="{A468A0F1-83B1-472B-BC50-6B8F631CA45E}"/>
              </a:ext>
            </a:extLst>
          </p:cNvPr>
          <p:cNvSpPr>
            <a:spLocks noGrp="1"/>
          </p:cNvSpPr>
          <p:nvPr>
            <p:ph idx="1"/>
            <p:custDataLst>
              <p:tags r:id="rId2"/>
            </p:custDataLst>
          </p:nvPr>
        </p:nvSpPr>
        <p:spPr/>
        <p:txBody>
          <a:bodyPr/>
          <a:lstStyle/>
          <a:p>
            <a:r>
              <a:rPr lang="en-CA" dirty="0"/>
              <a:t>Les </a:t>
            </a:r>
            <a:r>
              <a:rPr lang="en-CA" dirty="0" err="1"/>
              <a:t>attributs</a:t>
            </a:r>
            <a:r>
              <a:rPr lang="en-CA" dirty="0"/>
              <a:t> </a:t>
            </a:r>
            <a:r>
              <a:rPr lang="en-CA" dirty="0" err="1"/>
              <a:t>sont</a:t>
            </a:r>
            <a:r>
              <a:rPr lang="en-CA" dirty="0"/>
              <a:t> des variables de classes qui </a:t>
            </a:r>
            <a:r>
              <a:rPr lang="en-CA" dirty="0" err="1"/>
              <a:t>sont</a:t>
            </a:r>
            <a:r>
              <a:rPr lang="en-CA" dirty="0"/>
              <a:t> </a:t>
            </a:r>
            <a:r>
              <a:rPr lang="en-CA" dirty="0" err="1"/>
              <a:t>associées</a:t>
            </a:r>
            <a:r>
              <a:rPr lang="en-CA" dirty="0"/>
              <a:t> à </a:t>
            </a:r>
            <a:r>
              <a:rPr lang="en-CA" dirty="0" err="1"/>
              <a:t>l’instance</a:t>
            </a:r>
            <a:r>
              <a:rPr lang="en-CA" dirty="0"/>
              <a:t> de la </a:t>
            </a:r>
            <a:r>
              <a:rPr lang="en-CA" dirty="0" err="1"/>
              <a:t>classe</a:t>
            </a:r>
            <a:r>
              <a:rPr lang="en-CA" dirty="0"/>
              <a:t> (</a:t>
            </a:r>
            <a:r>
              <a:rPr lang="en-CA" dirty="0" err="1"/>
              <a:t>Objet</a:t>
            </a:r>
            <a:r>
              <a:rPr lang="en-CA" dirty="0"/>
              <a:t>).</a:t>
            </a:r>
          </a:p>
          <a:p>
            <a:pPr marL="0" indent="0">
              <a:buNone/>
            </a:pPr>
            <a:endParaRPr lang="en-CA" dirty="0"/>
          </a:p>
          <a:p>
            <a:pPr marL="0" indent="0">
              <a:buNone/>
            </a:pPr>
            <a:r>
              <a:rPr lang="en-CA" dirty="0"/>
              <a:t>class </a:t>
            </a:r>
            <a:r>
              <a:rPr lang="en-CA" dirty="0" err="1"/>
              <a:t>Personne</a:t>
            </a:r>
            <a:r>
              <a:rPr lang="en-CA" dirty="0"/>
              <a:t> {</a:t>
            </a:r>
          </a:p>
          <a:p>
            <a:pPr marL="0" indent="0">
              <a:buNone/>
            </a:pPr>
            <a:r>
              <a:rPr lang="en-CA" dirty="0"/>
              <a:t>       public $nom = “Alice";</a:t>
            </a:r>
          </a:p>
          <a:p>
            <a:pPr marL="0" indent="0">
              <a:buNone/>
            </a:pPr>
            <a:r>
              <a:rPr lang="en-CA" dirty="0"/>
              <a:t>}      </a:t>
            </a:r>
          </a:p>
          <a:p>
            <a:pPr marL="0" indent="0">
              <a:buNone/>
            </a:pPr>
            <a:endParaRPr lang="en-CA" dirty="0"/>
          </a:p>
          <a:p>
            <a:pPr marL="0" indent="0">
              <a:buNone/>
            </a:pPr>
            <a:endParaRPr lang="fr-CA" dirty="0"/>
          </a:p>
          <a:p>
            <a:endParaRPr lang="fr-CA" dirty="0"/>
          </a:p>
        </p:txBody>
      </p:sp>
    </p:spTree>
    <p:extLst>
      <p:ext uri="{BB962C8B-B14F-4D97-AF65-F5344CB8AC3E}">
        <p14:creationId xmlns:p14="http://schemas.microsoft.com/office/powerpoint/2010/main" val="262819457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F39A6C-D8C6-4441-B16A-9BF7FA377338}"/>
              </a:ext>
            </a:extLst>
          </p:cNvPr>
          <p:cNvSpPr>
            <a:spLocks noGrp="1"/>
          </p:cNvSpPr>
          <p:nvPr>
            <p:ph type="title"/>
            <p:custDataLst>
              <p:tags r:id="rId1"/>
            </p:custDataLst>
          </p:nvPr>
        </p:nvSpPr>
        <p:spPr/>
        <p:txBody>
          <a:bodyPr/>
          <a:lstStyle/>
          <a:p>
            <a:r>
              <a:rPr lang="fr-CA" dirty="0"/>
              <a:t>Les méthodes</a:t>
            </a:r>
          </a:p>
        </p:txBody>
      </p:sp>
      <p:sp>
        <p:nvSpPr>
          <p:cNvPr id="3" name="Content Placeholder 2">
            <a:extLst>
              <a:ext uri="{FF2B5EF4-FFF2-40B4-BE49-F238E27FC236}">
                <a16:creationId xmlns:a16="http://schemas.microsoft.com/office/drawing/2014/main" id="{3C24BFBF-8412-404B-A609-09F3B57074D3}"/>
              </a:ext>
            </a:extLst>
          </p:cNvPr>
          <p:cNvSpPr>
            <a:spLocks noGrp="1"/>
          </p:cNvSpPr>
          <p:nvPr>
            <p:ph idx="1"/>
            <p:custDataLst>
              <p:tags r:id="rId2"/>
            </p:custDataLst>
          </p:nvPr>
        </p:nvSpPr>
        <p:spPr/>
        <p:txBody>
          <a:bodyPr/>
          <a:lstStyle/>
          <a:p>
            <a:r>
              <a:rPr lang="en-CA" dirty="0"/>
              <a:t>Les </a:t>
            </a:r>
            <a:r>
              <a:rPr lang="en-CA" dirty="0" err="1"/>
              <a:t>méthodes</a:t>
            </a:r>
            <a:r>
              <a:rPr lang="en-CA" dirty="0"/>
              <a:t> </a:t>
            </a:r>
            <a:r>
              <a:rPr lang="en-CA" dirty="0" err="1"/>
              <a:t>sont</a:t>
            </a:r>
            <a:r>
              <a:rPr lang="en-CA" dirty="0"/>
              <a:t> des </a:t>
            </a:r>
            <a:r>
              <a:rPr lang="en-CA" dirty="0" err="1"/>
              <a:t>fonctions</a:t>
            </a:r>
            <a:r>
              <a:rPr lang="en-CA" dirty="0"/>
              <a:t> </a:t>
            </a:r>
            <a:r>
              <a:rPr lang="en-CA" dirty="0" err="1"/>
              <a:t>définies</a:t>
            </a:r>
            <a:r>
              <a:rPr lang="en-CA" dirty="0"/>
              <a:t> dans </a:t>
            </a:r>
            <a:r>
              <a:rPr lang="en-CA" dirty="0" err="1"/>
              <a:t>une</a:t>
            </a:r>
            <a:r>
              <a:rPr lang="en-CA" dirty="0"/>
              <a:t> </a:t>
            </a:r>
            <a:r>
              <a:rPr lang="en-CA" dirty="0" err="1"/>
              <a:t>classe</a:t>
            </a:r>
            <a:r>
              <a:rPr lang="en-CA" dirty="0"/>
              <a:t> </a:t>
            </a:r>
            <a:r>
              <a:rPr lang="en-CA" dirty="0" err="1"/>
              <a:t>afin</a:t>
            </a:r>
            <a:r>
              <a:rPr lang="en-CA" dirty="0"/>
              <a:t> d’être </a:t>
            </a:r>
            <a:r>
              <a:rPr lang="en-CA" dirty="0" err="1"/>
              <a:t>utilisées</a:t>
            </a:r>
            <a:r>
              <a:rPr lang="en-CA" dirty="0"/>
              <a:t> à </a:t>
            </a:r>
            <a:r>
              <a:rPr lang="en-CA" dirty="0" err="1"/>
              <a:t>partir</a:t>
            </a:r>
            <a:r>
              <a:rPr lang="en-CA" dirty="0"/>
              <a:t> d’un </a:t>
            </a:r>
            <a:r>
              <a:rPr lang="en-CA" dirty="0" err="1"/>
              <a:t>objet</a:t>
            </a:r>
            <a:r>
              <a:rPr lang="en-CA" dirty="0"/>
              <a:t> </a:t>
            </a:r>
            <a:r>
              <a:rPr lang="en-CA" dirty="0" err="1"/>
              <a:t>instancié</a:t>
            </a:r>
            <a:r>
              <a:rPr lang="en-CA" dirty="0"/>
              <a:t> de </a:t>
            </a:r>
            <a:r>
              <a:rPr lang="en-CA" dirty="0" err="1"/>
              <a:t>cette</a:t>
            </a:r>
            <a:r>
              <a:rPr lang="en-CA" dirty="0"/>
              <a:t> </a:t>
            </a:r>
            <a:r>
              <a:rPr lang="en-CA" dirty="0" err="1"/>
              <a:t>classe</a:t>
            </a:r>
            <a:r>
              <a:rPr lang="en-CA" dirty="0"/>
              <a:t>.</a:t>
            </a:r>
          </a:p>
          <a:p>
            <a:endParaRPr lang="en-CA" dirty="0"/>
          </a:p>
          <a:p>
            <a:pPr marL="0" indent="0">
              <a:buNone/>
            </a:pPr>
            <a:r>
              <a:rPr lang="en-CA" dirty="0"/>
              <a:t>class </a:t>
            </a:r>
            <a:r>
              <a:rPr lang="en-CA" dirty="0" err="1"/>
              <a:t>Personne</a:t>
            </a:r>
            <a:r>
              <a:rPr lang="en-CA" dirty="0"/>
              <a:t> {</a:t>
            </a:r>
          </a:p>
          <a:p>
            <a:pPr marL="0" indent="0">
              <a:buNone/>
            </a:pPr>
            <a:r>
              <a:rPr lang="en-CA" dirty="0"/>
              <a:t>       private $nom = “Alice";</a:t>
            </a:r>
          </a:p>
          <a:p>
            <a:pPr marL="0" indent="0">
              <a:buNone/>
            </a:pPr>
            <a:r>
              <a:rPr lang="en-CA" dirty="0"/>
              <a:t>       public function </a:t>
            </a:r>
            <a:r>
              <a:rPr lang="en-CA" dirty="0" err="1"/>
              <a:t>afficherNom</a:t>
            </a:r>
            <a:r>
              <a:rPr lang="en-CA" dirty="0"/>
              <a:t>(){</a:t>
            </a:r>
          </a:p>
          <a:p>
            <a:pPr marL="0" indent="0">
              <a:buNone/>
            </a:pPr>
            <a:r>
              <a:rPr lang="en-CA" dirty="0"/>
              <a:t>           echo $this-&gt;nom;</a:t>
            </a:r>
          </a:p>
          <a:p>
            <a:pPr marL="0" indent="0">
              <a:buNone/>
            </a:pPr>
            <a:r>
              <a:rPr lang="en-CA" dirty="0"/>
              <a:t>       }</a:t>
            </a:r>
          </a:p>
          <a:p>
            <a:pPr marL="0" indent="0">
              <a:buNone/>
            </a:pPr>
            <a:r>
              <a:rPr lang="en-CA" dirty="0"/>
              <a:t>   }      </a:t>
            </a:r>
          </a:p>
          <a:p>
            <a:pPr marL="0" indent="0">
              <a:buNone/>
            </a:pPr>
            <a:endParaRPr lang="en-CA" dirty="0"/>
          </a:p>
        </p:txBody>
      </p:sp>
    </p:spTree>
    <p:extLst>
      <p:ext uri="{BB962C8B-B14F-4D97-AF65-F5344CB8AC3E}">
        <p14:creationId xmlns:p14="http://schemas.microsoft.com/office/powerpoint/2010/main" val="25564297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A00FC-0978-E71D-3FC6-83A5C1E83028}"/>
              </a:ext>
            </a:extLst>
          </p:cNvPr>
          <p:cNvSpPr>
            <a:spLocks noGrp="1"/>
          </p:cNvSpPr>
          <p:nvPr>
            <p:ph type="title"/>
            <p:custDataLst>
              <p:tags r:id="rId1"/>
            </p:custDataLst>
          </p:nvPr>
        </p:nvSpPr>
        <p:spPr/>
        <p:txBody>
          <a:bodyPr/>
          <a:lstStyle/>
          <a:p>
            <a:r>
              <a:rPr lang="en-US" dirty="0"/>
              <a:t>Les </a:t>
            </a:r>
            <a:r>
              <a:rPr lang="en-US" dirty="0" err="1"/>
              <a:t>constructeurs</a:t>
            </a:r>
            <a:endParaRPr lang="en-CA" dirty="0"/>
          </a:p>
        </p:txBody>
      </p:sp>
      <p:sp>
        <p:nvSpPr>
          <p:cNvPr id="3" name="Content Placeholder 2">
            <a:extLst>
              <a:ext uri="{FF2B5EF4-FFF2-40B4-BE49-F238E27FC236}">
                <a16:creationId xmlns:a16="http://schemas.microsoft.com/office/drawing/2014/main" id="{CD7F3E24-5F4E-CA84-4A49-1643FB154036}"/>
              </a:ext>
            </a:extLst>
          </p:cNvPr>
          <p:cNvSpPr>
            <a:spLocks noGrp="1"/>
          </p:cNvSpPr>
          <p:nvPr>
            <p:ph idx="1"/>
            <p:custDataLst>
              <p:tags r:id="rId2"/>
            </p:custDataLst>
          </p:nvPr>
        </p:nvSpPr>
        <p:spPr/>
        <p:txBody>
          <a:bodyPr/>
          <a:lstStyle/>
          <a:p>
            <a:r>
              <a:rPr lang="en-US" dirty="0"/>
              <a:t>Comme </a:t>
            </a:r>
            <a:r>
              <a:rPr lang="en-US" dirty="0" err="1"/>
              <a:t>en</a:t>
            </a:r>
            <a:r>
              <a:rPr lang="en-US" dirty="0"/>
              <a:t> C#, on </a:t>
            </a:r>
            <a:r>
              <a:rPr lang="en-US" dirty="0" err="1"/>
              <a:t>peut</a:t>
            </a:r>
            <a:r>
              <a:rPr lang="en-US" dirty="0"/>
              <a:t> </a:t>
            </a:r>
            <a:r>
              <a:rPr lang="en-US" dirty="0" err="1"/>
              <a:t>utiliser</a:t>
            </a:r>
            <a:r>
              <a:rPr lang="en-US" dirty="0"/>
              <a:t> des </a:t>
            </a:r>
            <a:r>
              <a:rPr lang="en-US" dirty="0" err="1"/>
              <a:t>constructeurs</a:t>
            </a:r>
            <a:r>
              <a:rPr lang="en-US" dirty="0"/>
              <a:t> pour </a:t>
            </a:r>
            <a:r>
              <a:rPr lang="en-US" dirty="0" err="1"/>
              <a:t>créer</a:t>
            </a:r>
            <a:r>
              <a:rPr lang="en-US" dirty="0"/>
              <a:t> des instances de classes</a:t>
            </a:r>
          </a:p>
          <a:p>
            <a:endParaRPr lang="en-US" dirty="0"/>
          </a:p>
          <a:p>
            <a:r>
              <a:rPr lang="en-US" dirty="0" err="1"/>
              <a:t>Syntaxe</a:t>
            </a:r>
            <a:r>
              <a:rPr lang="en-US" dirty="0"/>
              <a:t>:</a:t>
            </a:r>
          </a:p>
          <a:p>
            <a:pPr marL="0" indent="0">
              <a:buNone/>
            </a:pPr>
            <a:r>
              <a:rPr lang="en-US" dirty="0"/>
              <a:t>	public function __construct(&lt;param&gt;){</a:t>
            </a:r>
          </a:p>
          <a:p>
            <a:pPr marL="0" indent="0">
              <a:buNone/>
            </a:pPr>
            <a:r>
              <a:rPr lang="en-US" dirty="0"/>
              <a:t>		$this.&lt;attribute&gt; = &lt;param&gt;</a:t>
            </a:r>
          </a:p>
          <a:p>
            <a:pPr marL="0" indent="0">
              <a:buNone/>
            </a:pPr>
            <a:r>
              <a:rPr lang="en-US" dirty="0"/>
              <a:t>	}</a:t>
            </a:r>
            <a:endParaRPr lang="en-CA" dirty="0"/>
          </a:p>
        </p:txBody>
      </p:sp>
    </p:spTree>
    <p:extLst>
      <p:ext uri="{BB962C8B-B14F-4D97-AF65-F5344CB8AC3E}">
        <p14:creationId xmlns:p14="http://schemas.microsoft.com/office/powerpoint/2010/main" val="386736711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1FE29B-A849-F8E4-C2FD-46E97FA528F5}"/>
              </a:ext>
            </a:extLst>
          </p:cNvPr>
          <p:cNvSpPr>
            <a:spLocks noGrp="1"/>
          </p:cNvSpPr>
          <p:nvPr>
            <p:ph type="title"/>
            <p:custDataLst>
              <p:tags r:id="rId1"/>
            </p:custDataLst>
          </p:nvPr>
        </p:nvSpPr>
        <p:spPr/>
        <p:txBody>
          <a:bodyPr/>
          <a:lstStyle/>
          <a:p>
            <a:r>
              <a:rPr lang="en-US" dirty="0" err="1"/>
              <a:t>Instanciation</a:t>
            </a:r>
            <a:endParaRPr lang="en-CA" dirty="0"/>
          </a:p>
        </p:txBody>
      </p:sp>
      <p:sp>
        <p:nvSpPr>
          <p:cNvPr id="3" name="Content Placeholder 2">
            <a:extLst>
              <a:ext uri="{FF2B5EF4-FFF2-40B4-BE49-F238E27FC236}">
                <a16:creationId xmlns:a16="http://schemas.microsoft.com/office/drawing/2014/main" id="{5C14DDC5-E1C8-E8D1-6873-5D87DF52B6E9}"/>
              </a:ext>
            </a:extLst>
          </p:cNvPr>
          <p:cNvSpPr>
            <a:spLocks noGrp="1"/>
          </p:cNvSpPr>
          <p:nvPr>
            <p:ph idx="1"/>
            <p:custDataLst>
              <p:tags r:id="rId2"/>
            </p:custDataLst>
          </p:nvPr>
        </p:nvSpPr>
        <p:spPr/>
        <p:txBody>
          <a:bodyPr/>
          <a:lstStyle/>
          <a:p>
            <a:r>
              <a:rPr lang="en-US" dirty="0"/>
              <a:t>Pour </a:t>
            </a:r>
            <a:r>
              <a:rPr lang="en-US" dirty="0" err="1"/>
              <a:t>créer</a:t>
            </a:r>
            <a:r>
              <a:rPr lang="en-US" dirty="0"/>
              <a:t> </a:t>
            </a:r>
            <a:r>
              <a:rPr lang="en-US" dirty="0" err="1"/>
              <a:t>une</a:t>
            </a:r>
            <a:r>
              <a:rPr lang="en-US" dirty="0"/>
              <a:t> instance de </a:t>
            </a:r>
            <a:r>
              <a:rPr lang="en-US" dirty="0" err="1"/>
              <a:t>notre</a:t>
            </a:r>
            <a:r>
              <a:rPr lang="en-US" dirty="0"/>
              <a:t> </a:t>
            </a:r>
            <a:r>
              <a:rPr lang="en-US" dirty="0" err="1"/>
              <a:t>classe</a:t>
            </a:r>
            <a:r>
              <a:rPr lang="en-US" dirty="0"/>
              <a:t> (</a:t>
            </a:r>
            <a:r>
              <a:rPr lang="en-US" dirty="0" err="1"/>
              <a:t>objet</a:t>
            </a:r>
            <a:r>
              <a:rPr lang="en-US" dirty="0"/>
              <a:t>), on </a:t>
            </a:r>
            <a:r>
              <a:rPr lang="en-US" dirty="0" err="1"/>
              <a:t>peut</a:t>
            </a:r>
            <a:r>
              <a:rPr lang="en-US" dirty="0"/>
              <a:t> </a:t>
            </a:r>
            <a:r>
              <a:rPr lang="en-US" dirty="0" err="1"/>
              <a:t>utiliser</a:t>
            </a:r>
            <a:r>
              <a:rPr lang="en-US" dirty="0"/>
              <a:t> </a:t>
            </a:r>
            <a:r>
              <a:rPr lang="en-US" dirty="0" err="1"/>
              <a:t>l’opérateur</a:t>
            </a:r>
            <a:r>
              <a:rPr lang="en-US" dirty="0"/>
              <a:t> “new” et un </a:t>
            </a:r>
            <a:r>
              <a:rPr lang="en-US" dirty="0" err="1"/>
              <a:t>appel</a:t>
            </a:r>
            <a:r>
              <a:rPr lang="en-US" dirty="0"/>
              <a:t> au </a:t>
            </a:r>
            <a:r>
              <a:rPr lang="en-US" dirty="0" err="1"/>
              <a:t>constructeur</a:t>
            </a:r>
            <a:r>
              <a:rPr lang="en-US" dirty="0"/>
              <a:t> </a:t>
            </a:r>
            <a:r>
              <a:rPr lang="en-US" dirty="0" err="1"/>
              <a:t>comme</a:t>
            </a:r>
            <a:r>
              <a:rPr lang="en-US" dirty="0"/>
              <a:t> </a:t>
            </a:r>
            <a:r>
              <a:rPr lang="en-US" dirty="0" err="1"/>
              <a:t>en</a:t>
            </a:r>
            <a:r>
              <a:rPr lang="en-US" dirty="0"/>
              <a:t> C#</a:t>
            </a:r>
          </a:p>
          <a:p>
            <a:endParaRPr lang="en-US" dirty="0"/>
          </a:p>
          <a:p>
            <a:r>
              <a:rPr lang="en-US" dirty="0" err="1"/>
              <a:t>Syntaxe</a:t>
            </a:r>
            <a:r>
              <a:rPr lang="en-US" dirty="0"/>
              <a:t>:</a:t>
            </a:r>
          </a:p>
          <a:p>
            <a:pPr marL="0" indent="0">
              <a:buNone/>
            </a:pPr>
            <a:r>
              <a:rPr lang="en-US" dirty="0"/>
              <a:t>	$variable = new </a:t>
            </a:r>
            <a:r>
              <a:rPr lang="en-US" dirty="0" err="1"/>
              <a:t>MonObjet</a:t>
            </a:r>
            <a:r>
              <a:rPr lang="en-US" dirty="0"/>
              <a:t>($param1, $param2);</a:t>
            </a:r>
            <a:endParaRPr lang="en-CA" dirty="0"/>
          </a:p>
        </p:txBody>
      </p:sp>
    </p:spTree>
    <p:extLst>
      <p:ext uri="{BB962C8B-B14F-4D97-AF65-F5344CB8AC3E}">
        <p14:creationId xmlns:p14="http://schemas.microsoft.com/office/powerpoint/2010/main" val="363164015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3EFBDE-2494-E71E-3EF0-0EE4D1E37482}"/>
              </a:ext>
            </a:extLst>
          </p:cNvPr>
          <p:cNvSpPr>
            <a:spLocks noGrp="1"/>
          </p:cNvSpPr>
          <p:nvPr>
            <p:ph type="title"/>
            <p:custDataLst>
              <p:tags r:id="rId1"/>
            </p:custDataLst>
          </p:nvPr>
        </p:nvSpPr>
        <p:spPr/>
        <p:txBody>
          <a:bodyPr/>
          <a:lstStyle/>
          <a:p>
            <a:r>
              <a:rPr lang="en-US" dirty="0" err="1"/>
              <a:t>Exemple</a:t>
            </a:r>
            <a:endParaRPr lang="en-CA" dirty="0"/>
          </a:p>
        </p:txBody>
      </p:sp>
      <p:pic>
        <p:nvPicPr>
          <p:cNvPr id="5" name="Picture 4">
            <a:extLst>
              <a:ext uri="{FF2B5EF4-FFF2-40B4-BE49-F238E27FC236}">
                <a16:creationId xmlns:a16="http://schemas.microsoft.com/office/drawing/2014/main" id="{06EF4791-2C2A-A056-398C-3A6588CF0111}"/>
              </a:ext>
            </a:extLst>
          </p:cNvPr>
          <p:cNvPicPr>
            <a:picLocks noChangeAspect="1"/>
          </p:cNvPicPr>
          <p:nvPr>
            <p:custDataLst>
              <p:tags r:id="rId2"/>
            </p:custDataLst>
          </p:nvPr>
        </p:nvPicPr>
        <p:blipFill>
          <a:blip r:embed="rId5"/>
          <a:stretch>
            <a:fillRect/>
          </a:stretch>
        </p:blipFill>
        <p:spPr>
          <a:xfrm>
            <a:off x="1087204" y="2100742"/>
            <a:ext cx="5812086" cy="3947832"/>
          </a:xfrm>
          <a:prstGeom prst="rect">
            <a:avLst/>
          </a:prstGeom>
        </p:spPr>
      </p:pic>
      <p:pic>
        <p:nvPicPr>
          <p:cNvPr id="7" name="Picture 6">
            <a:extLst>
              <a:ext uri="{FF2B5EF4-FFF2-40B4-BE49-F238E27FC236}">
                <a16:creationId xmlns:a16="http://schemas.microsoft.com/office/drawing/2014/main" id="{8F4B69EA-6C03-FDAA-07CE-FE429C760114}"/>
              </a:ext>
            </a:extLst>
          </p:cNvPr>
          <p:cNvPicPr>
            <a:picLocks noChangeAspect="1"/>
          </p:cNvPicPr>
          <p:nvPr>
            <p:custDataLst>
              <p:tags r:id="rId3"/>
            </p:custDataLst>
          </p:nvPr>
        </p:nvPicPr>
        <p:blipFill>
          <a:blip r:embed="rId6"/>
          <a:stretch>
            <a:fillRect/>
          </a:stretch>
        </p:blipFill>
        <p:spPr>
          <a:xfrm>
            <a:off x="7686813" y="2100741"/>
            <a:ext cx="3404492" cy="669091"/>
          </a:xfrm>
          <a:prstGeom prst="rect">
            <a:avLst/>
          </a:prstGeom>
        </p:spPr>
      </p:pic>
    </p:spTree>
    <p:extLst>
      <p:ext uri="{BB962C8B-B14F-4D97-AF65-F5344CB8AC3E}">
        <p14:creationId xmlns:p14="http://schemas.microsoft.com/office/powerpoint/2010/main" val="291535926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EF1C89-B8A2-7134-1BFB-4003D5E9AB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1120E8-123C-A111-CDC0-64C483226609}"/>
              </a:ext>
            </a:extLst>
          </p:cNvPr>
          <p:cNvSpPr>
            <a:spLocks noGrp="1"/>
          </p:cNvSpPr>
          <p:nvPr>
            <p:ph type="title"/>
            <p:custDataLst>
              <p:tags r:id="rId1"/>
            </p:custDataLst>
          </p:nvPr>
        </p:nvSpPr>
        <p:spPr/>
        <p:txBody>
          <a:bodyPr/>
          <a:lstStyle/>
          <a:p>
            <a:r>
              <a:rPr lang="fr-CA" dirty="0"/>
              <a:t>QUIZ! – Question 1</a:t>
            </a:r>
            <a:endParaRPr lang="en-CA" dirty="0"/>
          </a:p>
        </p:txBody>
      </p:sp>
      <p:sp>
        <p:nvSpPr>
          <p:cNvPr id="3" name="Content Placeholder 2">
            <a:extLst>
              <a:ext uri="{FF2B5EF4-FFF2-40B4-BE49-F238E27FC236}">
                <a16:creationId xmlns:a16="http://schemas.microsoft.com/office/drawing/2014/main" id="{21A414B3-DF67-FDA3-40A6-D11F593382EE}"/>
              </a:ext>
            </a:extLst>
          </p:cNvPr>
          <p:cNvSpPr>
            <a:spLocks noGrp="1"/>
          </p:cNvSpPr>
          <p:nvPr>
            <p:ph idx="1"/>
            <p:custDataLst>
              <p:tags r:id="rId2"/>
            </p:custDataLst>
          </p:nvPr>
        </p:nvSpPr>
        <p:spPr/>
        <p:txBody>
          <a:bodyPr/>
          <a:lstStyle/>
          <a:p>
            <a:r>
              <a:rPr lang="en-US" dirty="0"/>
              <a:t>Comment doit </a:t>
            </a:r>
            <a:r>
              <a:rPr lang="en-US" dirty="0" err="1"/>
              <a:t>s’appeler</a:t>
            </a:r>
            <a:r>
              <a:rPr lang="en-US" dirty="0"/>
              <a:t> le </a:t>
            </a:r>
            <a:r>
              <a:rPr lang="en-US" dirty="0" err="1"/>
              <a:t>constructeur</a:t>
            </a:r>
            <a:r>
              <a:rPr lang="en-US" dirty="0"/>
              <a:t>?</a:t>
            </a:r>
          </a:p>
          <a:p>
            <a:endParaRPr lang="en-US" dirty="0"/>
          </a:p>
          <a:p>
            <a:endParaRPr lang="en-CA" dirty="0"/>
          </a:p>
        </p:txBody>
      </p:sp>
    </p:spTree>
    <p:extLst>
      <p:ext uri="{BB962C8B-B14F-4D97-AF65-F5344CB8AC3E}">
        <p14:creationId xmlns:p14="http://schemas.microsoft.com/office/powerpoint/2010/main" val="240373459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80CBD7-E90F-C674-28CB-677E82A186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41F1FF-33FA-21C4-BA5E-03B4B8D52541}"/>
              </a:ext>
            </a:extLst>
          </p:cNvPr>
          <p:cNvSpPr>
            <a:spLocks noGrp="1"/>
          </p:cNvSpPr>
          <p:nvPr>
            <p:ph type="title"/>
            <p:custDataLst>
              <p:tags r:id="rId1"/>
            </p:custDataLst>
          </p:nvPr>
        </p:nvSpPr>
        <p:spPr/>
        <p:txBody>
          <a:bodyPr/>
          <a:lstStyle/>
          <a:p>
            <a:r>
              <a:rPr lang="fr-CA" dirty="0"/>
              <a:t>QUIZ! – Question 1</a:t>
            </a:r>
            <a:endParaRPr lang="en-CA" dirty="0"/>
          </a:p>
        </p:txBody>
      </p:sp>
      <p:sp>
        <p:nvSpPr>
          <p:cNvPr id="3" name="Content Placeholder 2">
            <a:extLst>
              <a:ext uri="{FF2B5EF4-FFF2-40B4-BE49-F238E27FC236}">
                <a16:creationId xmlns:a16="http://schemas.microsoft.com/office/drawing/2014/main" id="{B90CA8AB-6E43-3F00-C28E-28403A55C5A0}"/>
              </a:ext>
            </a:extLst>
          </p:cNvPr>
          <p:cNvSpPr>
            <a:spLocks noGrp="1"/>
          </p:cNvSpPr>
          <p:nvPr>
            <p:ph idx="1"/>
            <p:custDataLst>
              <p:tags r:id="rId2"/>
            </p:custDataLst>
          </p:nvPr>
        </p:nvSpPr>
        <p:spPr/>
        <p:txBody>
          <a:bodyPr/>
          <a:lstStyle/>
          <a:p>
            <a:r>
              <a:rPr lang="en-US" dirty="0"/>
              <a:t>Comment doit </a:t>
            </a:r>
            <a:r>
              <a:rPr lang="en-US" dirty="0" err="1"/>
              <a:t>s’appeler</a:t>
            </a:r>
            <a:r>
              <a:rPr lang="en-US" dirty="0"/>
              <a:t> le </a:t>
            </a:r>
            <a:r>
              <a:rPr lang="en-US" dirty="0" err="1"/>
              <a:t>constructeur</a:t>
            </a:r>
            <a:r>
              <a:rPr lang="en-US" dirty="0"/>
              <a:t>?</a:t>
            </a:r>
          </a:p>
          <a:p>
            <a:endParaRPr lang="en-US" dirty="0"/>
          </a:p>
          <a:p>
            <a:endParaRPr lang="en-US" dirty="0"/>
          </a:p>
          <a:p>
            <a:endParaRPr lang="en-US" dirty="0"/>
          </a:p>
          <a:p>
            <a:r>
              <a:rPr lang="en-US" dirty="0" err="1"/>
              <a:t>Réponse</a:t>
            </a:r>
            <a:r>
              <a:rPr lang="en-US" dirty="0"/>
              <a:t>:</a:t>
            </a:r>
          </a:p>
          <a:p>
            <a:pPr lvl="1"/>
            <a:r>
              <a:rPr lang="en-US" dirty="0"/>
              <a:t>__construct()</a:t>
            </a:r>
          </a:p>
          <a:p>
            <a:endParaRPr lang="en-US" dirty="0"/>
          </a:p>
          <a:p>
            <a:endParaRPr lang="en-CA" dirty="0"/>
          </a:p>
        </p:txBody>
      </p:sp>
    </p:spTree>
    <p:extLst>
      <p:ext uri="{BB962C8B-B14F-4D97-AF65-F5344CB8AC3E}">
        <p14:creationId xmlns:p14="http://schemas.microsoft.com/office/powerpoint/2010/main" val="21768126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EE27B5-DEE7-4860-967D-D5AEB9A37619}"/>
              </a:ext>
            </a:extLst>
          </p:cNvPr>
          <p:cNvSpPr>
            <a:spLocks noGrp="1"/>
          </p:cNvSpPr>
          <p:nvPr>
            <p:ph type="title"/>
            <p:custDataLst>
              <p:tags r:id="rId1"/>
            </p:custDataLst>
          </p:nvPr>
        </p:nvSpPr>
        <p:spPr>
          <a:xfrm>
            <a:off x="992340" y="3062752"/>
            <a:ext cx="9404723" cy="1400530"/>
          </a:xfrm>
        </p:spPr>
        <p:txBody>
          <a:bodyPr/>
          <a:lstStyle/>
          <a:p>
            <a:r>
              <a:rPr lang="fr-CA" dirty="0"/>
              <a:t>Syntaxe PHP (Suite)</a:t>
            </a:r>
          </a:p>
        </p:txBody>
      </p:sp>
    </p:spTree>
    <p:extLst>
      <p:ext uri="{BB962C8B-B14F-4D97-AF65-F5344CB8AC3E}">
        <p14:creationId xmlns:p14="http://schemas.microsoft.com/office/powerpoint/2010/main" val="151227512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7084F0-432D-4786-3C74-7279861C0D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569133-8974-B61F-21F8-50EC84B0B8B3}"/>
              </a:ext>
            </a:extLst>
          </p:cNvPr>
          <p:cNvSpPr>
            <a:spLocks noGrp="1"/>
          </p:cNvSpPr>
          <p:nvPr>
            <p:ph type="title"/>
            <p:custDataLst>
              <p:tags r:id="rId1"/>
            </p:custDataLst>
          </p:nvPr>
        </p:nvSpPr>
        <p:spPr/>
        <p:txBody>
          <a:bodyPr/>
          <a:lstStyle/>
          <a:p>
            <a:r>
              <a:rPr lang="fr-CA" dirty="0"/>
              <a:t>QUIZ! – Question 2</a:t>
            </a:r>
            <a:endParaRPr lang="en-CA" dirty="0"/>
          </a:p>
        </p:txBody>
      </p:sp>
      <p:sp>
        <p:nvSpPr>
          <p:cNvPr id="3" name="Content Placeholder 2">
            <a:extLst>
              <a:ext uri="{FF2B5EF4-FFF2-40B4-BE49-F238E27FC236}">
                <a16:creationId xmlns:a16="http://schemas.microsoft.com/office/drawing/2014/main" id="{FA21D4CA-6992-E884-C804-9872231F27F4}"/>
              </a:ext>
            </a:extLst>
          </p:cNvPr>
          <p:cNvSpPr>
            <a:spLocks noGrp="1"/>
          </p:cNvSpPr>
          <p:nvPr>
            <p:ph idx="1"/>
            <p:custDataLst>
              <p:tags r:id="rId2"/>
            </p:custDataLst>
          </p:nvPr>
        </p:nvSpPr>
        <p:spPr/>
        <p:txBody>
          <a:bodyPr/>
          <a:lstStyle/>
          <a:p>
            <a:r>
              <a:rPr lang="en-US" dirty="0"/>
              <a:t>Vrai </a:t>
            </a:r>
            <a:r>
              <a:rPr lang="en-US" dirty="0" err="1"/>
              <a:t>ou</a:t>
            </a:r>
            <a:r>
              <a:rPr lang="en-US" dirty="0"/>
              <a:t> faux: Les </a:t>
            </a:r>
            <a:r>
              <a:rPr lang="en-US" dirty="0" err="1"/>
              <a:t>attributs</a:t>
            </a:r>
            <a:r>
              <a:rPr lang="en-US" dirty="0"/>
              <a:t> et </a:t>
            </a:r>
            <a:r>
              <a:rPr lang="en-US" dirty="0" err="1"/>
              <a:t>fonctions</a:t>
            </a:r>
            <a:r>
              <a:rPr lang="en-US" dirty="0"/>
              <a:t> </a:t>
            </a:r>
            <a:r>
              <a:rPr lang="en-US" dirty="0" err="1"/>
              <a:t>ont</a:t>
            </a:r>
            <a:r>
              <a:rPr lang="en-US" dirty="0"/>
              <a:t> </a:t>
            </a:r>
            <a:r>
              <a:rPr lang="en-US" dirty="0" err="1"/>
              <a:t>besoin</a:t>
            </a:r>
            <a:r>
              <a:rPr lang="en-US" dirty="0"/>
              <a:t> de </a:t>
            </a:r>
            <a:r>
              <a:rPr lang="en-US" dirty="0" err="1"/>
              <a:t>modificateur</a:t>
            </a:r>
            <a:r>
              <a:rPr lang="en-US" dirty="0"/>
              <a:t> de </a:t>
            </a:r>
            <a:r>
              <a:rPr lang="en-US" dirty="0" err="1"/>
              <a:t>visibilité</a:t>
            </a:r>
            <a:r>
              <a:rPr lang="en-US" dirty="0"/>
              <a:t> (Ex. Public)</a:t>
            </a:r>
          </a:p>
          <a:p>
            <a:endParaRPr lang="en-US" dirty="0"/>
          </a:p>
          <a:p>
            <a:endParaRPr lang="en-US" dirty="0"/>
          </a:p>
          <a:p>
            <a:endParaRPr lang="en-CA" dirty="0"/>
          </a:p>
        </p:txBody>
      </p:sp>
    </p:spTree>
    <p:extLst>
      <p:ext uri="{BB962C8B-B14F-4D97-AF65-F5344CB8AC3E}">
        <p14:creationId xmlns:p14="http://schemas.microsoft.com/office/powerpoint/2010/main" val="427290570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7D2B5-0F4B-63B0-C0F2-4D47C90F96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94FE6E-FC10-50D4-A302-A9D0E04EC1AF}"/>
              </a:ext>
            </a:extLst>
          </p:cNvPr>
          <p:cNvSpPr>
            <a:spLocks noGrp="1"/>
          </p:cNvSpPr>
          <p:nvPr>
            <p:ph type="title"/>
            <p:custDataLst>
              <p:tags r:id="rId1"/>
            </p:custDataLst>
          </p:nvPr>
        </p:nvSpPr>
        <p:spPr/>
        <p:txBody>
          <a:bodyPr/>
          <a:lstStyle/>
          <a:p>
            <a:r>
              <a:rPr lang="fr-CA" dirty="0"/>
              <a:t>QUIZ! – Question 2</a:t>
            </a:r>
            <a:endParaRPr lang="en-CA" dirty="0"/>
          </a:p>
        </p:txBody>
      </p:sp>
      <p:sp>
        <p:nvSpPr>
          <p:cNvPr id="3" name="Content Placeholder 2">
            <a:extLst>
              <a:ext uri="{FF2B5EF4-FFF2-40B4-BE49-F238E27FC236}">
                <a16:creationId xmlns:a16="http://schemas.microsoft.com/office/drawing/2014/main" id="{F86FB0FA-3A63-43E2-3028-AF5FB188D9D7}"/>
              </a:ext>
            </a:extLst>
          </p:cNvPr>
          <p:cNvSpPr>
            <a:spLocks noGrp="1"/>
          </p:cNvSpPr>
          <p:nvPr>
            <p:ph idx="1"/>
            <p:custDataLst>
              <p:tags r:id="rId2"/>
            </p:custDataLst>
          </p:nvPr>
        </p:nvSpPr>
        <p:spPr/>
        <p:txBody>
          <a:bodyPr/>
          <a:lstStyle/>
          <a:p>
            <a:r>
              <a:rPr lang="en-US" dirty="0"/>
              <a:t>Vrai </a:t>
            </a:r>
            <a:r>
              <a:rPr lang="en-US" dirty="0" err="1"/>
              <a:t>ou</a:t>
            </a:r>
            <a:r>
              <a:rPr lang="en-US" dirty="0"/>
              <a:t> faux: Les </a:t>
            </a:r>
            <a:r>
              <a:rPr lang="en-US" dirty="0" err="1"/>
              <a:t>attributs</a:t>
            </a:r>
            <a:r>
              <a:rPr lang="en-US" dirty="0"/>
              <a:t> et </a:t>
            </a:r>
            <a:r>
              <a:rPr lang="en-US" dirty="0" err="1"/>
              <a:t>fonctions</a:t>
            </a:r>
            <a:r>
              <a:rPr lang="en-US" dirty="0"/>
              <a:t> </a:t>
            </a:r>
            <a:r>
              <a:rPr lang="en-US" dirty="0" err="1"/>
              <a:t>ont</a:t>
            </a:r>
            <a:r>
              <a:rPr lang="en-US" dirty="0"/>
              <a:t> </a:t>
            </a:r>
            <a:r>
              <a:rPr lang="en-US" dirty="0" err="1"/>
              <a:t>besoin</a:t>
            </a:r>
            <a:r>
              <a:rPr lang="en-US" dirty="0"/>
              <a:t> de </a:t>
            </a:r>
            <a:r>
              <a:rPr lang="en-US" dirty="0" err="1"/>
              <a:t>modificateur</a:t>
            </a:r>
            <a:r>
              <a:rPr lang="en-US" dirty="0"/>
              <a:t> de </a:t>
            </a:r>
            <a:r>
              <a:rPr lang="en-US" dirty="0" err="1"/>
              <a:t>visibilité</a:t>
            </a:r>
            <a:r>
              <a:rPr lang="en-US" dirty="0"/>
              <a:t> (Ex. Public)</a:t>
            </a:r>
          </a:p>
          <a:p>
            <a:endParaRPr lang="en-US" dirty="0"/>
          </a:p>
          <a:p>
            <a:endParaRPr lang="en-US" dirty="0"/>
          </a:p>
          <a:p>
            <a:r>
              <a:rPr lang="en-US" dirty="0" err="1">
                <a:solidFill>
                  <a:srgbClr val="FFC000"/>
                </a:solidFill>
              </a:rPr>
              <a:t>Réponse</a:t>
            </a:r>
            <a:r>
              <a:rPr lang="en-US" dirty="0">
                <a:solidFill>
                  <a:srgbClr val="FFC000"/>
                </a:solidFill>
              </a:rPr>
              <a:t>:</a:t>
            </a:r>
          </a:p>
          <a:p>
            <a:pPr lvl="1"/>
            <a:r>
              <a:rPr lang="en-US" dirty="0">
                <a:solidFill>
                  <a:srgbClr val="FFC000"/>
                </a:solidFill>
              </a:rPr>
              <a:t>Oui</a:t>
            </a:r>
          </a:p>
          <a:p>
            <a:endParaRPr lang="en-CA" dirty="0"/>
          </a:p>
        </p:txBody>
      </p:sp>
    </p:spTree>
    <p:extLst>
      <p:ext uri="{BB962C8B-B14F-4D97-AF65-F5344CB8AC3E}">
        <p14:creationId xmlns:p14="http://schemas.microsoft.com/office/powerpoint/2010/main" val="307568531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5C6412-B546-FDD9-330D-DA3EC4E9D1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7B4C26-305E-A0B3-472A-9749E48AEF90}"/>
              </a:ext>
            </a:extLst>
          </p:cNvPr>
          <p:cNvSpPr>
            <a:spLocks noGrp="1"/>
          </p:cNvSpPr>
          <p:nvPr>
            <p:ph type="title"/>
            <p:custDataLst>
              <p:tags r:id="rId1"/>
            </p:custDataLst>
          </p:nvPr>
        </p:nvSpPr>
        <p:spPr/>
        <p:txBody>
          <a:bodyPr/>
          <a:lstStyle/>
          <a:p>
            <a:r>
              <a:rPr lang="fr-CA" dirty="0"/>
              <a:t>QUIZ! – Question 3</a:t>
            </a:r>
            <a:endParaRPr lang="en-CA" dirty="0"/>
          </a:p>
        </p:txBody>
      </p:sp>
      <p:sp>
        <p:nvSpPr>
          <p:cNvPr id="3" name="Content Placeholder 2">
            <a:extLst>
              <a:ext uri="{FF2B5EF4-FFF2-40B4-BE49-F238E27FC236}">
                <a16:creationId xmlns:a16="http://schemas.microsoft.com/office/drawing/2014/main" id="{52C37F27-4110-D8A0-9F70-CCB61D5B6163}"/>
              </a:ext>
            </a:extLst>
          </p:cNvPr>
          <p:cNvSpPr>
            <a:spLocks noGrp="1"/>
          </p:cNvSpPr>
          <p:nvPr>
            <p:ph idx="1"/>
            <p:custDataLst>
              <p:tags r:id="rId2"/>
            </p:custDataLst>
          </p:nvPr>
        </p:nvSpPr>
        <p:spPr/>
        <p:txBody>
          <a:bodyPr/>
          <a:lstStyle/>
          <a:p>
            <a:r>
              <a:rPr lang="en-US" dirty="0"/>
              <a:t>Quelle </a:t>
            </a:r>
            <a:r>
              <a:rPr lang="en-US" dirty="0" err="1"/>
              <a:t>est</a:t>
            </a:r>
            <a:r>
              <a:rPr lang="en-US" dirty="0"/>
              <a:t> la variable </a:t>
            </a:r>
            <a:r>
              <a:rPr lang="en-US" dirty="0" err="1"/>
              <a:t>utilisable</a:t>
            </a:r>
            <a:r>
              <a:rPr lang="en-US" dirty="0"/>
              <a:t> pour </a:t>
            </a:r>
            <a:r>
              <a:rPr lang="en-US" dirty="0" err="1"/>
              <a:t>référencer</a:t>
            </a:r>
            <a:r>
              <a:rPr lang="en-US" dirty="0"/>
              <a:t> </a:t>
            </a:r>
            <a:r>
              <a:rPr lang="en-US" dirty="0" err="1"/>
              <a:t>l’objet</a:t>
            </a:r>
            <a:r>
              <a:rPr lang="en-US" dirty="0"/>
              <a:t> qui a </a:t>
            </a:r>
            <a:r>
              <a:rPr lang="en-US" dirty="0" err="1"/>
              <a:t>appelé</a:t>
            </a:r>
            <a:r>
              <a:rPr lang="en-US" dirty="0"/>
              <a:t> la </a:t>
            </a:r>
            <a:r>
              <a:rPr lang="en-US" dirty="0" err="1"/>
              <a:t>fonction</a:t>
            </a:r>
            <a:r>
              <a:rPr lang="en-US" dirty="0"/>
              <a:t> (4 </a:t>
            </a:r>
            <a:r>
              <a:rPr lang="en-US" dirty="0" err="1"/>
              <a:t>lettres</a:t>
            </a:r>
            <a:r>
              <a:rPr lang="en-US" dirty="0"/>
              <a:t>)?</a:t>
            </a:r>
          </a:p>
          <a:p>
            <a:endParaRPr lang="en-US" dirty="0"/>
          </a:p>
          <a:p>
            <a:endParaRPr lang="en-US" dirty="0"/>
          </a:p>
          <a:p>
            <a:r>
              <a:rPr lang="en-US" dirty="0" err="1"/>
              <a:t>Réponse</a:t>
            </a:r>
            <a:endParaRPr lang="en-US" dirty="0"/>
          </a:p>
          <a:p>
            <a:pPr marL="457200" lvl="1" indent="0">
              <a:buNone/>
            </a:pPr>
            <a:r>
              <a:rPr lang="en-US" dirty="0"/>
              <a:t>$</a:t>
            </a:r>
            <a:r>
              <a:rPr lang="en-US" dirty="0" err="1"/>
              <a:t>t__s</a:t>
            </a:r>
            <a:endParaRPr lang="en-CA" dirty="0"/>
          </a:p>
        </p:txBody>
      </p:sp>
    </p:spTree>
    <p:extLst>
      <p:ext uri="{BB962C8B-B14F-4D97-AF65-F5344CB8AC3E}">
        <p14:creationId xmlns:p14="http://schemas.microsoft.com/office/powerpoint/2010/main" val="397474452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4F482F-DD47-B422-771D-1AC4F47194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DD623B-AC52-E02F-B0E3-4D5AD2A7FA00}"/>
              </a:ext>
            </a:extLst>
          </p:cNvPr>
          <p:cNvSpPr>
            <a:spLocks noGrp="1"/>
          </p:cNvSpPr>
          <p:nvPr>
            <p:ph type="title"/>
            <p:custDataLst>
              <p:tags r:id="rId1"/>
            </p:custDataLst>
          </p:nvPr>
        </p:nvSpPr>
        <p:spPr/>
        <p:txBody>
          <a:bodyPr/>
          <a:lstStyle/>
          <a:p>
            <a:r>
              <a:rPr lang="fr-CA" dirty="0"/>
              <a:t>QUIZ! – Question 3</a:t>
            </a:r>
            <a:endParaRPr lang="en-CA" dirty="0"/>
          </a:p>
        </p:txBody>
      </p:sp>
      <p:sp>
        <p:nvSpPr>
          <p:cNvPr id="3" name="Content Placeholder 2">
            <a:extLst>
              <a:ext uri="{FF2B5EF4-FFF2-40B4-BE49-F238E27FC236}">
                <a16:creationId xmlns:a16="http://schemas.microsoft.com/office/drawing/2014/main" id="{F0FE70FB-C1D3-D428-9E0B-64F94CF626C5}"/>
              </a:ext>
            </a:extLst>
          </p:cNvPr>
          <p:cNvSpPr>
            <a:spLocks noGrp="1"/>
          </p:cNvSpPr>
          <p:nvPr>
            <p:ph idx="1"/>
            <p:custDataLst>
              <p:tags r:id="rId2"/>
            </p:custDataLst>
          </p:nvPr>
        </p:nvSpPr>
        <p:spPr/>
        <p:txBody>
          <a:bodyPr/>
          <a:lstStyle/>
          <a:p>
            <a:r>
              <a:rPr lang="en-US"/>
              <a:t>Quelle </a:t>
            </a:r>
            <a:r>
              <a:rPr lang="en-US" dirty="0" err="1"/>
              <a:t>est</a:t>
            </a:r>
            <a:r>
              <a:rPr lang="en-US" dirty="0"/>
              <a:t> la variable </a:t>
            </a:r>
            <a:r>
              <a:rPr lang="en-US" dirty="0" err="1"/>
              <a:t>utilisable</a:t>
            </a:r>
            <a:r>
              <a:rPr lang="en-US" dirty="0"/>
              <a:t> pour </a:t>
            </a:r>
            <a:r>
              <a:rPr lang="en-US" dirty="0" err="1"/>
              <a:t>référencer</a:t>
            </a:r>
            <a:r>
              <a:rPr lang="en-US" dirty="0"/>
              <a:t> </a:t>
            </a:r>
            <a:r>
              <a:rPr lang="en-US" dirty="0" err="1"/>
              <a:t>l’objet</a:t>
            </a:r>
            <a:r>
              <a:rPr lang="en-US" dirty="0"/>
              <a:t> qui a </a:t>
            </a:r>
            <a:r>
              <a:rPr lang="en-US" dirty="0" err="1"/>
              <a:t>appelé</a:t>
            </a:r>
            <a:r>
              <a:rPr lang="en-US" dirty="0"/>
              <a:t> la </a:t>
            </a:r>
            <a:r>
              <a:rPr lang="en-US" dirty="0" err="1"/>
              <a:t>fonction</a:t>
            </a:r>
            <a:r>
              <a:rPr lang="en-US" dirty="0"/>
              <a:t> (4 </a:t>
            </a:r>
            <a:r>
              <a:rPr lang="en-US" dirty="0" err="1"/>
              <a:t>lettres</a:t>
            </a:r>
            <a:r>
              <a:rPr lang="en-US" dirty="0"/>
              <a:t>)?</a:t>
            </a:r>
          </a:p>
          <a:p>
            <a:endParaRPr lang="en-US" dirty="0"/>
          </a:p>
          <a:p>
            <a:endParaRPr lang="en-US" dirty="0"/>
          </a:p>
          <a:p>
            <a:r>
              <a:rPr lang="en-US" dirty="0" err="1">
                <a:solidFill>
                  <a:srgbClr val="FFC000"/>
                </a:solidFill>
              </a:rPr>
              <a:t>Réponse</a:t>
            </a:r>
            <a:endParaRPr lang="en-US" dirty="0">
              <a:solidFill>
                <a:srgbClr val="FFC000"/>
              </a:solidFill>
            </a:endParaRPr>
          </a:p>
          <a:p>
            <a:pPr marL="457200" lvl="1" indent="0">
              <a:buNone/>
            </a:pPr>
            <a:r>
              <a:rPr lang="en-US" dirty="0">
                <a:solidFill>
                  <a:srgbClr val="FFC000"/>
                </a:solidFill>
              </a:rPr>
              <a:t>$this</a:t>
            </a:r>
            <a:endParaRPr lang="en-CA" dirty="0">
              <a:solidFill>
                <a:srgbClr val="FFC000"/>
              </a:solidFill>
            </a:endParaRPr>
          </a:p>
        </p:txBody>
      </p:sp>
    </p:spTree>
    <p:extLst>
      <p:ext uri="{BB962C8B-B14F-4D97-AF65-F5344CB8AC3E}">
        <p14:creationId xmlns:p14="http://schemas.microsoft.com/office/powerpoint/2010/main" val="396817904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C01837-4046-5F95-5E7C-03934B6769C6}"/>
              </a:ext>
            </a:extLst>
          </p:cNvPr>
          <p:cNvSpPr>
            <a:spLocks noGrp="1"/>
          </p:cNvSpPr>
          <p:nvPr>
            <p:ph type="title"/>
            <p:custDataLst>
              <p:tags r:id="rId1"/>
            </p:custDataLst>
          </p:nvPr>
        </p:nvSpPr>
        <p:spPr/>
        <p:txBody>
          <a:bodyPr/>
          <a:lstStyle/>
          <a:p>
            <a:r>
              <a:rPr lang="en-US" dirty="0"/>
              <a:t>Les classes</a:t>
            </a:r>
            <a:endParaRPr lang="en-CA" dirty="0"/>
          </a:p>
        </p:txBody>
      </p:sp>
      <p:sp>
        <p:nvSpPr>
          <p:cNvPr id="3" name="Content Placeholder 2">
            <a:extLst>
              <a:ext uri="{FF2B5EF4-FFF2-40B4-BE49-F238E27FC236}">
                <a16:creationId xmlns:a16="http://schemas.microsoft.com/office/drawing/2014/main" id="{15C7BC58-B2F0-8D6C-3C64-542F718B9292}"/>
              </a:ext>
            </a:extLst>
          </p:cNvPr>
          <p:cNvSpPr>
            <a:spLocks noGrp="1"/>
          </p:cNvSpPr>
          <p:nvPr>
            <p:ph idx="1"/>
            <p:custDataLst>
              <p:tags r:id="rId2"/>
            </p:custDataLst>
          </p:nvPr>
        </p:nvSpPr>
        <p:spPr/>
        <p:txBody>
          <a:bodyPr/>
          <a:lstStyle/>
          <a:p>
            <a:r>
              <a:rPr lang="en-US" dirty="0" err="1"/>
              <a:t>Voici</a:t>
            </a:r>
            <a:r>
              <a:rPr lang="en-US" dirty="0"/>
              <a:t> </a:t>
            </a:r>
            <a:r>
              <a:rPr lang="en-US" dirty="0" err="1"/>
              <a:t>donc</a:t>
            </a:r>
            <a:r>
              <a:rPr lang="en-US" dirty="0"/>
              <a:t> qui </a:t>
            </a:r>
            <a:r>
              <a:rPr lang="en-US" dirty="0" err="1"/>
              <a:t>termine</a:t>
            </a:r>
            <a:r>
              <a:rPr lang="en-US" dirty="0"/>
              <a:t> </a:t>
            </a:r>
            <a:r>
              <a:rPr lang="en-US" dirty="0" err="1"/>
              <a:t>notre</a:t>
            </a:r>
            <a:r>
              <a:rPr lang="en-US" dirty="0"/>
              <a:t> section sur les classes.</a:t>
            </a:r>
          </a:p>
          <a:p>
            <a:endParaRPr lang="en-US" dirty="0"/>
          </a:p>
          <a:p>
            <a:r>
              <a:rPr lang="en-US" dirty="0" err="1"/>
              <a:t>Notez</a:t>
            </a:r>
            <a:r>
              <a:rPr lang="en-US" dirty="0"/>
              <a:t> que </a:t>
            </a:r>
            <a:r>
              <a:rPr lang="en-US" dirty="0" err="1"/>
              <a:t>ces</a:t>
            </a:r>
            <a:r>
              <a:rPr lang="en-US" dirty="0"/>
              <a:t> concepts </a:t>
            </a:r>
            <a:r>
              <a:rPr lang="en-US" dirty="0" err="1"/>
              <a:t>seront</a:t>
            </a:r>
            <a:r>
              <a:rPr lang="en-US" dirty="0"/>
              <a:t> </a:t>
            </a:r>
            <a:r>
              <a:rPr lang="en-US" dirty="0" err="1"/>
              <a:t>couverts</a:t>
            </a:r>
            <a:r>
              <a:rPr lang="en-US" dirty="0"/>
              <a:t> plus </a:t>
            </a:r>
            <a:r>
              <a:rPr lang="en-US" dirty="0" err="1"/>
              <a:t>en</a:t>
            </a:r>
            <a:r>
              <a:rPr lang="en-US" dirty="0"/>
              <a:t> </a:t>
            </a:r>
            <a:r>
              <a:rPr lang="en-US" dirty="0" err="1"/>
              <a:t>détail</a:t>
            </a:r>
            <a:r>
              <a:rPr lang="en-US" dirty="0"/>
              <a:t> dans le </a:t>
            </a:r>
            <a:r>
              <a:rPr lang="en-US" dirty="0" err="1"/>
              <a:t>cours</a:t>
            </a:r>
            <a:r>
              <a:rPr lang="en-US" dirty="0"/>
              <a:t> sur la </a:t>
            </a:r>
            <a:r>
              <a:rPr lang="en-US" dirty="0" err="1"/>
              <a:t>programmation</a:t>
            </a:r>
            <a:r>
              <a:rPr lang="en-US" dirty="0"/>
              <a:t> </a:t>
            </a:r>
            <a:r>
              <a:rPr lang="en-US" dirty="0" err="1"/>
              <a:t>orientée</a:t>
            </a:r>
            <a:r>
              <a:rPr lang="en-US" dirty="0"/>
              <a:t> </a:t>
            </a:r>
            <a:r>
              <a:rPr lang="en-US" dirty="0" err="1"/>
              <a:t>objet</a:t>
            </a:r>
            <a:r>
              <a:rPr lang="en-US" dirty="0"/>
              <a:t> </a:t>
            </a:r>
            <a:r>
              <a:rPr lang="en-US" dirty="0" err="1"/>
              <a:t>en</a:t>
            </a:r>
            <a:r>
              <a:rPr lang="en-US" dirty="0"/>
              <a:t> PHP.</a:t>
            </a:r>
            <a:endParaRPr lang="en-CA" dirty="0"/>
          </a:p>
        </p:txBody>
      </p:sp>
    </p:spTree>
    <p:extLst>
      <p:ext uri="{BB962C8B-B14F-4D97-AF65-F5344CB8AC3E}">
        <p14:creationId xmlns:p14="http://schemas.microsoft.com/office/powerpoint/2010/main" val="148853863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292510-CF04-4979-B789-F441D7A8C685}"/>
              </a:ext>
            </a:extLst>
          </p:cNvPr>
          <p:cNvSpPr>
            <a:spLocks noGrp="1"/>
          </p:cNvSpPr>
          <p:nvPr>
            <p:ph type="title"/>
            <p:custDataLst>
              <p:tags r:id="rId1"/>
            </p:custDataLst>
          </p:nvPr>
        </p:nvSpPr>
        <p:spPr>
          <a:xfrm>
            <a:off x="699377" y="2728735"/>
            <a:ext cx="9404723" cy="1400530"/>
          </a:xfrm>
        </p:spPr>
        <p:txBody>
          <a:bodyPr/>
          <a:lstStyle/>
          <a:p>
            <a:r>
              <a:rPr lang="fr-CA" dirty="0"/>
              <a:t>Conclusion</a:t>
            </a:r>
          </a:p>
        </p:txBody>
      </p:sp>
    </p:spTree>
    <p:extLst>
      <p:ext uri="{BB962C8B-B14F-4D97-AF65-F5344CB8AC3E}">
        <p14:creationId xmlns:p14="http://schemas.microsoft.com/office/powerpoint/2010/main" val="345337984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1DC58B-D3AA-4F7B-8395-05A5887C567E}"/>
              </a:ext>
            </a:extLst>
          </p:cNvPr>
          <p:cNvSpPr>
            <a:spLocks noGrp="1"/>
          </p:cNvSpPr>
          <p:nvPr>
            <p:ph type="title"/>
            <p:custDataLst>
              <p:tags r:id="rId1"/>
            </p:custDataLst>
          </p:nvPr>
        </p:nvSpPr>
        <p:spPr/>
        <p:txBody>
          <a:bodyPr/>
          <a:lstStyle/>
          <a:p>
            <a:r>
              <a:rPr lang="en-US" dirty="0"/>
              <a:t>Conclusion</a:t>
            </a:r>
            <a:endParaRPr lang="en-CA" dirty="0"/>
          </a:p>
        </p:txBody>
      </p:sp>
      <p:sp>
        <p:nvSpPr>
          <p:cNvPr id="3" name="Content Placeholder 2">
            <a:extLst>
              <a:ext uri="{FF2B5EF4-FFF2-40B4-BE49-F238E27FC236}">
                <a16:creationId xmlns:a16="http://schemas.microsoft.com/office/drawing/2014/main" id="{A1EBB117-00E3-45F0-8A69-619E6D4EA138}"/>
              </a:ext>
            </a:extLst>
          </p:cNvPr>
          <p:cNvSpPr>
            <a:spLocks noGrp="1"/>
          </p:cNvSpPr>
          <p:nvPr>
            <p:ph idx="1"/>
            <p:custDataLst>
              <p:tags r:id="rId2"/>
            </p:custDataLst>
          </p:nvPr>
        </p:nvSpPr>
        <p:spPr/>
        <p:txBody>
          <a:bodyPr/>
          <a:lstStyle/>
          <a:p>
            <a:r>
              <a:rPr lang="en-US" dirty="0"/>
              <a:t>En résumé, PHP </a:t>
            </a:r>
            <a:r>
              <a:rPr lang="en-US" dirty="0" err="1"/>
              <a:t>offre</a:t>
            </a:r>
            <a:r>
              <a:rPr lang="en-US" dirty="0"/>
              <a:t> de </a:t>
            </a:r>
            <a:r>
              <a:rPr lang="en-US" dirty="0" err="1"/>
              <a:t>nombreuse</a:t>
            </a:r>
            <a:r>
              <a:rPr lang="en-US" dirty="0"/>
              <a:t> </a:t>
            </a:r>
            <a:r>
              <a:rPr lang="en-US" dirty="0" err="1"/>
              <a:t>fonctionnalités</a:t>
            </a:r>
            <a:r>
              <a:rPr lang="en-US" dirty="0"/>
              <a:t>, </a:t>
            </a:r>
            <a:r>
              <a:rPr lang="en-US" dirty="0" err="1"/>
              <a:t>soit</a:t>
            </a:r>
            <a:r>
              <a:rPr lang="en-US" dirty="0"/>
              <a:t>:</a:t>
            </a:r>
          </a:p>
          <a:p>
            <a:pPr lvl="1"/>
            <a:r>
              <a:rPr lang="en-US" dirty="0"/>
              <a:t>Les variables super </a:t>
            </a:r>
            <a:r>
              <a:rPr lang="en-US" dirty="0" err="1"/>
              <a:t>globales</a:t>
            </a:r>
            <a:endParaRPr lang="en-US" dirty="0"/>
          </a:p>
          <a:p>
            <a:pPr lvl="1"/>
            <a:r>
              <a:rPr lang="en-US" dirty="0"/>
              <a:t>Les tableaux</a:t>
            </a:r>
          </a:p>
          <a:p>
            <a:pPr lvl="1"/>
            <a:r>
              <a:rPr lang="en-US" dirty="0"/>
              <a:t>Les classes et </a:t>
            </a:r>
            <a:r>
              <a:rPr lang="en-US" dirty="0" err="1"/>
              <a:t>objets</a:t>
            </a:r>
            <a:endParaRPr lang="en-US" dirty="0"/>
          </a:p>
          <a:p>
            <a:pPr lvl="1"/>
            <a:endParaRPr lang="en-US" dirty="0"/>
          </a:p>
          <a:p>
            <a:r>
              <a:rPr lang="en-US" dirty="0"/>
              <a:t>Nous </a:t>
            </a:r>
            <a:r>
              <a:rPr lang="en-US" dirty="0" err="1"/>
              <a:t>utiliserons</a:t>
            </a:r>
            <a:r>
              <a:rPr lang="en-US" dirty="0"/>
              <a:t> </a:t>
            </a:r>
            <a:r>
              <a:rPr lang="en-US" dirty="0" err="1"/>
              <a:t>ces</a:t>
            </a:r>
            <a:r>
              <a:rPr lang="en-US" dirty="0"/>
              <a:t> </a:t>
            </a:r>
            <a:r>
              <a:rPr lang="en-US" dirty="0" err="1"/>
              <a:t>éléments</a:t>
            </a:r>
            <a:r>
              <a:rPr lang="en-US" dirty="0"/>
              <a:t> tout au long de la session dans le cadre des applications que nous </a:t>
            </a:r>
            <a:r>
              <a:rPr lang="en-US" dirty="0" err="1"/>
              <a:t>développerons</a:t>
            </a:r>
            <a:r>
              <a:rPr lang="en-US" dirty="0"/>
              <a:t>.</a:t>
            </a:r>
            <a:endParaRPr lang="en-CA" dirty="0"/>
          </a:p>
        </p:txBody>
      </p:sp>
    </p:spTree>
    <p:extLst>
      <p:ext uri="{BB962C8B-B14F-4D97-AF65-F5344CB8AC3E}">
        <p14:creationId xmlns:p14="http://schemas.microsoft.com/office/powerpoint/2010/main" val="116824628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292510-CF04-4979-B789-F441D7A8C685}"/>
              </a:ext>
            </a:extLst>
          </p:cNvPr>
          <p:cNvSpPr>
            <a:spLocks noGrp="1"/>
          </p:cNvSpPr>
          <p:nvPr>
            <p:ph type="title"/>
            <p:custDataLst>
              <p:tags r:id="rId1"/>
            </p:custDataLst>
          </p:nvPr>
        </p:nvSpPr>
        <p:spPr>
          <a:xfrm>
            <a:off x="699377" y="2728735"/>
            <a:ext cx="9404723" cy="1400530"/>
          </a:xfrm>
        </p:spPr>
        <p:txBody>
          <a:bodyPr/>
          <a:lstStyle/>
          <a:p>
            <a:r>
              <a:rPr lang="fr-CA" dirty="0"/>
              <a:t>Prochain cours</a:t>
            </a:r>
          </a:p>
        </p:txBody>
      </p:sp>
    </p:spTree>
    <p:extLst>
      <p:ext uri="{BB962C8B-B14F-4D97-AF65-F5344CB8AC3E}">
        <p14:creationId xmlns:p14="http://schemas.microsoft.com/office/powerpoint/2010/main" val="15605273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1DC58B-D3AA-4F7B-8395-05A5887C567E}"/>
              </a:ext>
            </a:extLst>
          </p:cNvPr>
          <p:cNvSpPr>
            <a:spLocks noGrp="1"/>
          </p:cNvSpPr>
          <p:nvPr>
            <p:ph type="title"/>
            <p:custDataLst>
              <p:tags r:id="rId1"/>
            </p:custDataLst>
          </p:nvPr>
        </p:nvSpPr>
        <p:spPr/>
        <p:txBody>
          <a:bodyPr/>
          <a:lstStyle/>
          <a:p>
            <a:r>
              <a:rPr lang="en-US" dirty="0"/>
              <a:t>Prochain </a:t>
            </a:r>
            <a:r>
              <a:rPr lang="en-US" dirty="0" err="1"/>
              <a:t>cours</a:t>
            </a:r>
            <a:endParaRPr lang="en-CA" dirty="0"/>
          </a:p>
        </p:txBody>
      </p:sp>
      <p:sp>
        <p:nvSpPr>
          <p:cNvPr id="3" name="Content Placeholder 2">
            <a:extLst>
              <a:ext uri="{FF2B5EF4-FFF2-40B4-BE49-F238E27FC236}">
                <a16:creationId xmlns:a16="http://schemas.microsoft.com/office/drawing/2014/main" id="{A1EBB117-00E3-45F0-8A69-619E6D4EA138}"/>
              </a:ext>
            </a:extLst>
          </p:cNvPr>
          <p:cNvSpPr>
            <a:spLocks noGrp="1"/>
          </p:cNvSpPr>
          <p:nvPr>
            <p:ph idx="1"/>
            <p:custDataLst>
              <p:tags r:id="rId2"/>
            </p:custDataLst>
          </p:nvPr>
        </p:nvSpPr>
        <p:spPr/>
        <p:txBody>
          <a:bodyPr/>
          <a:lstStyle/>
          <a:p>
            <a:r>
              <a:rPr lang="en-US" dirty="0"/>
              <a:t>Au prochain </a:t>
            </a:r>
            <a:r>
              <a:rPr lang="en-US" dirty="0" err="1"/>
              <a:t>cours</a:t>
            </a:r>
            <a:r>
              <a:rPr lang="en-US" dirty="0"/>
              <a:t>, nous </a:t>
            </a:r>
            <a:r>
              <a:rPr lang="en-US" dirty="0" err="1"/>
              <a:t>verrons</a:t>
            </a:r>
            <a:r>
              <a:rPr lang="en-US" dirty="0"/>
              <a:t> comment </a:t>
            </a:r>
            <a:r>
              <a:rPr lang="en-US" dirty="0" err="1"/>
              <a:t>utiliser</a:t>
            </a:r>
            <a:r>
              <a:rPr lang="en-US" dirty="0"/>
              <a:t> </a:t>
            </a:r>
            <a:r>
              <a:rPr lang="en-US" dirty="0" err="1"/>
              <a:t>plusieurs</a:t>
            </a:r>
            <a:r>
              <a:rPr lang="en-US" dirty="0"/>
              <a:t> </a:t>
            </a:r>
            <a:r>
              <a:rPr lang="en-US" dirty="0" err="1"/>
              <a:t>éléments</a:t>
            </a:r>
            <a:r>
              <a:rPr lang="en-US" dirty="0"/>
              <a:t> de la </a:t>
            </a:r>
            <a:r>
              <a:rPr lang="en-US" dirty="0" err="1"/>
              <a:t>librairie</a:t>
            </a:r>
            <a:r>
              <a:rPr lang="en-US" dirty="0"/>
              <a:t> standard de PHP pour le </a:t>
            </a:r>
            <a:r>
              <a:rPr lang="en-US" dirty="0" err="1"/>
              <a:t>traitement</a:t>
            </a:r>
            <a:r>
              <a:rPr lang="en-US" dirty="0"/>
              <a:t> des dates, le </a:t>
            </a:r>
            <a:r>
              <a:rPr lang="en-US" dirty="0" err="1"/>
              <a:t>traitement</a:t>
            </a:r>
            <a:r>
              <a:rPr lang="en-US" dirty="0"/>
              <a:t> des </a:t>
            </a:r>
            <a:r>
              <a:rPr lang="en-US" dirty="0" err="1"/>
              <a:t>chaines</a:t>
            </a:r>
            <a:r>
              <a:rPr lang="en-US" dirty="0"/>
              <a:t> de </a:t>
            </a:r>
            <a:r>
              <a:rPr lang="en-US" dirty="0" err="1"/>
              <a:t>caractères</a:t>
            </a:r>
            <a:r>
              <a:rPr lang="en-US" dirty="0"/>
              <a:t> et les </a:t>
            </a:r>
            <a:r>
              <a:rPr lang="en-US" dirty="0" err="1"/>
              <a:t>fonctions</a:t>
            </a:r>
            <a:r>
              <a:rPr lang="en-US" dirty="0"/>
              <a:t> </a:t>
            </a:r>
            <a:r>
              <a:rPr lang="en-US" dirty="0" err="1"/>
              <a:t>mathématiques</a:t>
            </a:r>
            <a:r>
              <a:rPr lang="en-US" dirty="0"/>
              <a:t>.</a:t>
            </a:r>
            <a:endParaRPr lang="en-CA" dirty="0"/>
          </a:p>
        </p:txBody>
      </p:sp>
    </p:spTree>
    <p:extLst>
      <p:ext uri="{BB962C8B-B14F-4D97-AF65-F5344CB8AC3E}">
        <p14:creationId xmlns:p14="http://schemas.microsoft.com/office/powerpoint/2010/main" val="340136391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292510-CF04-4979-B789-F441D7A8C685}"/>
              </a:ext>
            </a:extLst>
          </p:cNvPr>
          <p:cNvSpPr>
            <a:spLocks noGrp="1"/>
          </p:cNvSpPr>
          <p:nvPr>
            <p:ph type="title"/>
            <p:custDataLst>
              <p:tags r:id="rId1"/>
            </p:custDataLst>
          </p:nvPr>
        </p:nvSpPr>
        <p:spPr>
          <a:xfrm>
            <a:off x="699377" y="2728735"/>
            <a:ext cx="9404723" cy="1400530"/>
          </a:xfrm>
        </p:spPr>
        <p:txBody>
          <a:bodyPr/>
          <a:lstStyle/>
          <a:p>
            <a:r>
              <a:rPr lang="fr-CA" dirty="0"/>
              <a:t>Questions?</a:t>
            </a:r>
          </a:p>
        </p:txBody>
      </p:sp>
    </p:spTree>
    <p:extLst>
      <p:ext uri="{BB962C8B-B14F-4D97-AF65-F5344CB8AC3E}">
        <p14:creationId xmlns:p14="http://schemas.microsoft.com/office/powerpoint/2010/main" val="7162267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B27C6-F265-4FB7-933E-67EB9F72ED92}"/>
              </a:ext>
            </a:extLst>
          </p:cNvPr>
          <p:cNvSpPr>
            <a:spLocks noGrp="1"/>
          </p:cNvSpPr>
          <p:nvPr>
            <p:ph type="title"/>
            <p:custDataLst>
              <p:tags r:id="rId1"/>
            </p:custDataLst>
          </p:nvPr>
        </p:nvSpPr>
        <p:spPr/>
        <p:txBody>
          <a:bodyPr/>
          <a:lstStyle/>
          <a:p>
            <a:r>
              <a:rPr lang="en-US" dirty="0" err="1"/>
              <a:t>Contenu</a:t>
            </a:r>
            <a:r>
              <a:rPr lang="en-US" dirty="0"/>
              <a:t> du </a:t>
            </a:r>
            <a:r>
              <a:rPr lang="en-US" dirty="0" err="1"/>
              <a:t>cours</a:t>
            </a:r>
            <a:endParaRPr lang="en-CA" dirty="0"/>
          </a:p>
        </p:txBody>
      </p:sp>
      <p:sp>
        <p:nvSpPr>
          <p:cNvPr id="3" name="Content Placeholder 2">
            <a:extLst>
              <a:ext uri="{FF2B5EF4-FFF2-40B4-BE49-F238E27FC236}">
                <a16:creationId xmlns:a16="http://schemas.microsoft.com/office/drawing/2014/main" id="{D05474D1-B11B-4C2A-804C-245952105C10}"/>
              </a:ext>
            </a:extLst>
          </p:cNvPr>
          <p:cNvSpPr>
            <a:spLocks noGrp="1"/>
          </p:cNvSpPr>
          <p:nvPr>
            <p:ph idx="1"/>
            <p:custDataLst>
              <p:tags r:id="rId2"/>
            </p:custDataLst>
          </p:nvPr>
        </p:nvSpPr>
        <p:spPr>
          <a:xfrm>
            <a:off x="1103312" y="1313896"/>
            <a:ext cx="8946541" cy="5406500"/>
          </a:xfrm>
        </p:spPr>
        <p:txBody>
          <a:bodyPr>
            <a:normAutofit/>
          </a:bodyPr>
          <a:lstStyle/>
          <a:p>
            <a:r>
              <a:rPr lang="en-US" dirty="0"/>
              <a:t>Rappel du dernier </a:t>
            </a:r>
            <a:r>
              <a:rPr lang="en-US" dirty="0" err="1"/>
              <a:t>cours</a:t>
            </a:r>
            <a:endParaRPr lang="en-US" dirty="0"/>
          </a:p>
          <a:p>
            <a:r>
              <a:rPr lang="en-US" dirty="0" err="1"/>
              <a:t>Syntaxe</a:t>
            </a:r>
            <a:r>
              <a:rPr lang="en-US" dirty="0"/>
              <a:t> de base (Suite)</a:t>
            </a:r>
          </a:p>
          <a:p>
            <a:pPr lvl="1"/>
            <a:r>
              <a:rPr lang="en-US" dirty="0"/>
              <a:t>Les variables super </a:t>
            </a:r>
            <a:r>
              <a:rPr lang="en-US" dirty="0" err="1"/>
              <a:t>globales</a:t>
            </a:r>
            <a:endParaRPr lang="en-US" dirty="0"/>
          </a:p>
          <a:p>
            <a:pPr lvl="1"/>
            <a:r>
              <a:rPr lang="en-US" dirty="0"/>
              <a:t>Le </a:t>
            </a:r>
            <a:r>
              <a:rPr lang="en-US" dirty="0" err="1"/>
              <a:t>transtypage</a:t>
            </a:r>
            <a:endParaRPr lang="en-US" dirty="0"/>
          </a:p>
          <a:p>
            <a:pPr lvl="1"/>
            <a:r>
              <a:rPr lang="en-US" dirty="0"/>
              <a:t>Les tableaux</a:t>
            </a:r>
          </a:p>
          <a:p>
            <a:pPr lvl="1"/>
            <a:r>
              <a:rPr lang="en-US" dirty="0"/>
              <a:t>Les classes</a:t>
            </a:r>
          </a:p>
          <a:p>
            <a:r>
              <a:rPr lang="en-US" dirty="0"/>
              <a:t>Conclusion</a:t>
            </a:r>
          </a:p>
        </p:txBody>
      </p:sp>
    </p:spTree>
    <p:extLst>
      <p:ext uri="{BB962C8B-B14F-4D97-AF65-F5344CB8AC3E}">
        <p14:creationId xmlns:p14="http://schemas.microsoft.com/office/powerpoint/2010/main" val="101302630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D8E3CD-DE0B-4ED9-B52A-8ED9D9B8F58E}"/>
              </a:ext>
            </a:extLst>
          </p:cNvPr>
          <p:cNvSpPr>
            <a:spLocks noGrp="1"/>
          </p:cNvSpPr>
          <p:nvPr>
            <p:ph type="title"/>
            <p:custDataLst>
              <p:tags r:id="rId1"/>
            </p:custDataLst>
          </p:nvPr>
        </p:nvSpPr>
        <p:spPr/>
        <p:txBody>
          <a:bodyPr/>
          <a:lstStyle/>
          <a:p>
            <a:r>
              <a:rPr lang="en-US" dirty="0"/>
              <a:t>References</a:t>
            </a:r>
            <a:endParaRPr lang="en-CA" dirty="0"/>
          </a:p>
        </p:txBody>
      </p:sp>
      <p:sp>
        <p:nvSpPr>
          <p:cNvPr id="3" name="Content Placeholder 2">
            <a:extLst>
              <a:ext uri="{FF2B5EF4-FFF2-40B4-BE49-F238E27FC236}">
                <a16:creationId xmlns:a16="http://schemas.microsoft.com/office/drawing/2014/main" id="{CC44D6B8-E0D9-4C86-A2FD-61F4E673B17D}"/>
              </a:ext>
            </a:extLst>
          </p:cNvPr>
          <p:cNvSpPr>
            <a:spLocks noGrp="1"/>
          </p:cNvSpPr>
          <p:nvPr>
            <p:ph idx="1"/>
            <p:custDataLst>
              <p:tags r:id="rId2"/>
            </p:custDataLst>
          </p:nvPr>
        </p:nvSpPr>
        <p:spPr/>
        <p:txBody>
          <a:bodyPr/>
          <a:lstStyle/>
          <a:p>
            <a:r>
              <a:rPr lang="en-CA">
                <a:hlinkClick r:id="rId4"/>
              </a:rPr>
              <a:t>http</a:t>
            </a:r>
            <a:r>
              <a:rPr lang="en-CA" dirty="0">
                <a:hlinkClick r:id="rId4"/>
              </a:rPr>
              <a:t>://php.net/manual/en/language.variables.scope.php</a:t>
            </a:r>
            <a:endParaRPr lang="en-CA" dirty="0"/>
          </a:p>
          <a:p>
            <a:r>
              <a:rPr lang="en-CA" dirty="0">
                <a:hlinkClick r:id="rId5"/>
              </a:rPr>
              <a:t>http://php.net/language.variables.superglobals</a:t>
            </a:r>
            <a:endParaRPr lang="en-CA" dirty="0"/>
          </a:p>
          <a:p>
            <a:r>
              <a:rPr lang="fr-CA" dirty="0">
                <a:hlinkClick r:id="rId6"/>
              </a:rPr>
              <a:t>https://stackoverflow.com/questions/13530465/how-to-declare-a-global-variable-in-php</a:t>
            </a:r>
            <a:endParaRPr lang="fr-CA" dirty="0"/>
          </a:p>
          <a:p>
            <a:endParaRPr lang="en-CA" dirty="0"/>
          </a:p>
          <a:p>
            <a:endParaRPr lang="en-CA" dirty="0"/>
          </a:p>
        </p:txBody>
      </p:sp>
    </p:spTree>
    <p:extLst>
      <p:ext uri="{BB962C8B-B14F-4D97-AF65-F5344CB8AC3E}">
        <p14:creationId xmlns:p14="http://schemas.microsoft.com/office/powerpoint/2010/main" val="37459935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EE27B5-DEE7-4860-967D-D5AEB9A37619}"/>
              </a:ext>
            </a:extLst>
          </p:cNvPr>
          <p:cNvSpPr>
            <a:spLocks noGrp="1"/>
          </p:cNvSpPr>
          <p:nvPr>
            <p:ph type="title"/>
            <p:custDataLst>
              <p:tags r:id="rId1"/>
            </p:custDataLst>
          </p:nvPr>
        </p:nvSpPr>
        <p:spPr>
          <a:xfrm>
            <a:off x="992340" y="3062752"/>
            <a:ext cx="9404723" cy="1400530"/>
          </a:xfrm>
        </p:spPr>
        <p:txBody>
          <a:bodyPr/>
          <a:lstStyle/>
          <a:p>
            <a:r>
              <a:rPr lang="fr-CA" dirty="0"/>
              <a:t>Les variables super globales</a:t>
            </a:r>
          </a:p>
        </p:txBody>
      </p:sp>
    </p:spTree>
    <p:extLst>
      <p:ext uri="{BB962C8B-B14F-4D97-AF65-F5344CB8AC3E}">
        <p14:creationId xmlns:p14="http://schemas.microsoft.com/office/powerpoint/2010/main" val="40525267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222D03-D2BC-4FC0-AF10-7853DAB56460}"/>
              </a:ext>
            </a:extLst>
          </p:cNvPr>
          <p:cNvSpPr>
            <a:spLocks noGrp="1"/>
          </p:cNvSpPr>
          <p:nvPr>
            <p:ph type="title"/>
            <p:custDataLst>
              <p:tags r:id="rId1"/>
            </p:custDataLst>
          </p:nvPr>
        </p:nvSpPr>
        <p:spPr/>
        <p:txBody>
          <a:bodyPr/>
          <a:lstStyle/>
          <a:p>
            <a:r>
              <a:rPr lang="fr-CA" dirty="0"/>
              <a:t>Les variables super globales</a:t>
            </a:r>
          </a:p>
        </p:txBody>
      </p:sp>
      <p:sp>
        <p:nvSpPr>
          <p:cNvPr id="3" name="Content Placeholder 2">
            <a:extLst>
              <a:ext uri="{FF2B5EF4-FFF2-40B4-BE49-F238E27FC236}">
                <a16:creationId xmlns:a16="http://schemas.microsoft.com/office/drawing/2014/main" id="{B863C12A-C311-4F14-B811-3624080A47B9}"/>
              </a:ext>
            </a:extLst>
          </p:cNvPr>
          <p:cNvSpPr>
            <a:spLocks noGrp="1"/>
          </p:cNvSpPr>
          <p:nvPr>
            <p:ph idx="1"/>
            <p:custDataLst>
              <p:tags r:id="rId2"/>
            </p:custDataLst>
          </p:nvPr>
        </p:nvSpPr>
        <p:spPr/>
        <p:txBody>
          <a:bodyPr/>
          <a:lstStyle/>
          <a:p>
            <a:r>
              <a:rPr lang="fr-CA" dirty="0"/>
              <a:t>Les variables super globales sont des tableaux qui peuvent être accédés de n’importe où dans votre code. Ce sont des tableaux générés par PHP qui fournissent des informations diverses. Ces informations peuvent être:</a:t>
            </a:r>
          </a:p>
          <a:p>
            <a:pPr lvl="1"/>
            <a:r>
              <a:rPr lang="fr-CA" dirty="0"/>
              <a:t>En provenance d’un formulaire($_GET[], $_POST[])</a:t>
            </a:r>
          </a:p>
          <a:p>
            <a:pPr lvl="1"/>
            <a:r>
              <a:rPr lang="fr-CA" dirty="0"/>
              <a:t>Des fichiers envoyés au serveur par l’utilisateur</a:t>
            </a:r>
          </a:p>
          <a:p>
            <a:pPr lvl="1"/>
            <a:r>
              <a:rPr lang="fr-CA" dirty="0"/>
              <a:t>Les informations de sessions de l’utilisateur</a:t>
            </a:r>
          </a:p>
          <a:p>
            <a:pPr lvl="1"/>
            <a:r>
              <a:rPr lang="fr-CA" dirty="0"/>
              <a:t>Les propriétés du serveur (Adresse IP, Nom de domaine, etc.)</a:t>
            </a:r>
          </a:p>
          <a:p>
            <a:pPr lvl="1"/>
            <a:r>
              <a:rPr lang="fr-CA" dirty="0"/>
              <a:t>Etc.</a:t>
            </a:r>
          </a:p>
          <a:p>
            <a:pPr lvl="1"/>
            <a:endParaRPr lang="fr-CA" dirty="0"/>
          </a:p>
          <a:p>
            <a:r>
              <a:rPr lang="fr-CA" dirty="0"/>
              <a:t>Nous verrons comment en faire l’utilisation dans les prochains cours.</a:t>
            </a:r>
          </a:p>
        </p:txBody>
      </p:sp>
    </p:spTree>
    <p:extLst>
      <p:ext uri="{BB962C8B-B14F-4D97-AF65-F5344CB8AC3E}">
        <p14:creationId xmlns:p14="http://schemas.microsoft.com/office/powerpoint/2010/main" val="18360014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AFF664-A83F-41AA-BA76-A501A0251E0E}"/>
              </a:ext>
            </a:extLst>
          </p:cNvPr>
          <p:cNvSpPr>
            <a:spLocks noGrp="1"/>
          </p:cNvSpPr>
          <p:nvPr>
            <p:ph type="title"/>
            <p:custDataLst>
              <p:tags r:id="rId1"/>
            </p:custDataLst>
          </p:nvPr>
        </p:nvSpPr>
        <p:spPr/>
        <p:txBody>
          <a:bodyPr/>
          <a:lstStyle/>
          <a:p>
            <a:r>
              <a:rPr lang="fr-CA" dirty="0"/>
              <a:t>Les variables super globales</a:t>
            </a:r>
          </a:p>
        </p:txBody>
      </p:sp>
      <p:sp>
        <p:nvSpPr>
          <p:cNvPr id="3" name="Content Placeholder 2">
            <a:extLst>
              <a:ext uri="{FF2B5EF4-FFF2-40B4-BE49-F238E27FC236}">
                <a16:creationId xmlns:a16="http://schemas.microsoft.com/office/drawing/2014/main" id="{F82B3964-F58E-4211-9A97-D84E5759D64A}"/>
              </a:ext>
            </a:extLst>
          </p:cNvPr>
          <p:cNvSpPr>
            <a:spLocks noGrp="1"/>
          </p:cNvSpPr>
          <p:nvPr>
            <p:ph idx="1"/>
            <p:custDataLst>
              <p:tags r:id="rId2"/>
            </p:custDataLst>
          </p:nvPr>
        </p:nvSpPr>
        <p:spPr>
          <a:xfrm>
            <a:off x="745724" y="2052918"/>
            <a:ext cx="11319029" cy="4195481"/>
          </a:xfrm>
        </p:spPr>
        <p:txBody>
          <a:bodyPr>
            <a:normAutofit lnSpcReduction="10000"/>
          </a:bodyPr>
          <a:lstStyle/>
          <a:p>
            <a:pPr marL="0" indent="0">
              <a:buNone/>
            </a:pPr>
            <a:r>
              <a:rPr lang="en-CA" dirty="0" err="1"/>
              <a:t>Liste</a:t>
            </a:r>
            <a:r>
              <a:rPr lang="en-CA" dirty="0"/>
              <a:t> des variables super </a:t>
            </a:r>
            <a:r>
              <a:rPr lang="en-CA" dirty="0" err="1"/>
              <a:t>globales</a:t>
            </a:r>
            <a:r>
              <a:rPr lang="en-CA" dirty="0"/>
              <a:t>:</a:t>
            </a:r>
          </a:p>
          <a:p>
            <a:r>
              <a:rPr lang="en-CA" dirty="0"/>
              <a:t>$GLOBALS	: </a:t>
            </a:r>
            <a:r>
              <a:rPr lang="en-CA" dirty="0" err="1"/>
              <a:t>Contient</a:t>
            </a:r>
            <a:r>
              <a:rPr lang="en-CA" dirty="0"/>
              <a:t> les variables </a:t>
            </a:r>
            <a:r>
              <a:rPr lang="en-CA" dirty="0" err="1"/>
              <a:t>globales</a:t>
            </a:r>
            <a:endParaRPr lang="en-CA" dirty="0"/>
          </a:p>
          <a:p>
            <a:r>
              <a:rPr lang="en-CA" dirty="0"/>
              <a:t>$_SERVER	: </a:t>
            </a:r>
            <a:r>
              <a:rPr lang="en-CA" dirty="0" err="1"/>
              <a:t>Contient</a:t>
            </a:r>
            <a:r>
              <a:rPr lang="en-CA" dirty="0"/>
              <a:t> des </a:t>
            </a:r>
            <a:r>
              <a:rPr lang="en-CA" dirty="0" err="1"/>
              <a:t>informations</a:t>
            </a:r>
            <a:r>
              <a:rPr lang="en-CA" dirty="0"/>
              <a:t> sur le </a:t>
            </a:r>
            <a:r>
              <a:rPr lang="en-CA" dirty="0" err="1"/>
              <a:t>serveur</a:t>
            </a:r>
            <a:r>
              <a:rPr lang="en-CA" dirty="0"/>
              <a:t> (</a:t>
            </a:r>
            <a:r>
              <a:rPr lang="en-CA" dirty="0" err="1"/>
              <a:t>adresse</a:t>
            </a:r>
            <a:r>
              <a:rPr lang="en-CA" dirty="0"/>
              <a:t>, IP, </a:t>
            </a:r>
            <a:r>
              <a:rPr lang="en-CA" dirty="0" err="1"/>
              <a:t>méthode</a:t>
            </a:r>
            <a:r>
              <a:rPr lang="en-CA" dirty="0"/>
              <a:t> HTTP, etc.)</a:t>
            </a:r>
          </a:p>
          <a:p>
            <a:r>
              <a:rPr lang="en-CA" dirty="0"/>
              <a:t>$_REQUEST	: </a:t>
            </a:r>
            <a:r>
              <a:rPr lang="en-CA" dirty="0" err="1"/>
              <a:t>Contient</a:t>
            </a:r>
            <a:r>
              <a:rPr lang="en-CA" dirty="0"/>
              <a:t> des </a:t>
            </a:r>
            <a:r>
              <a:rPr lang="en-CA" dirty="0" err="1"/>
              <a:t>informations</a:t>
            </a:r>
            <a:r>
              <a:rPr lang="en-CA" dirty="0"/>
              <a:t> sur $_GET, $_POST et $_COOKIE</a:t>
            </a:r>
          </a:p>
          <a:p>
            <a:r>
              <a:rPr lang="en-CA" dirty="0"/>
              <a:t>$_POST		: </a:t>
            </a:r>
            <a:r>
              <a:rPr lang="en-CA" dirty="0" err="1"/>
              <a:t>Contient</a:t>
            </a:r>
            <a:r>
              <a:rPr lang="en-CA" dirty="0"/>
              <a:t> des formations clients </a:t>
            </a:r>
            <a:r>
              <a:rPr lang="en-CA" dirty="0" err="1"/>
              <a:t>envoyées</a:t>
            </a:r>
            <a:r>
              <a:rPr lang="en-CA" dirty="0"/>
              <a:t> </a:t>
            </a:r>
            <a:r>
              <a:rPr lang="en-CA" dirty="0" err="1"/>
              <a:t>en</a:t>
            </a:r>
            <a:r>
              <a:rPr lang="en-CA" dirty="0"/>
              <a:t> POST</a:t>
            </a:r>
          </a:p>
          <a:p>
            <a:r>
              <a:rPr lang="en-CA" dirty="0"/>
              <a:t>$_GET		: </a:t>
            </a:r>
            <a:r>
              <a:rPr lang="en-CA" dirty="0" err="1"/>
              <a:t>Contient</a:t>
            </a:r>
            <a:r>
              <a:rPr lang="en-CA" dirty="0"/>
              <a:t> des formations clients </a:t>
            </a:r>
            <a:r>
              <a:rPr lang="en-CA" dirty="0" err="1"/>
              <a:t>envoyées</a:t>
            </a:r>
            <a:r>
              <a:rPr lang="en-CA" dirty="0"/>
              <a:t> </a:t>
            </a:r>
            <a:r>
              <a:rPr lang="en-CA" dirty="0" err="1"/>
              <a:t>en</a:t>
            </a:r>
            <a:r>
              <a:rPr lang="en-CA" dirty="0"/>
              <a:t> GET</a:t>
            </a:r>
          </a:p>
          <a:p>
            <a:r>
              <a:rPr lang="en-CA" dirty="0"/>
              <a:t>$_FILES		: </a:t>
            </a:r>
            <a:r>
              <a:rPr lang="en-CA" dirty="0" err="1"/>
              <a:t>Contient</a:t>
            </a:r>
            <a:r>
              <a:rPr lang="en-CA" dirty="0"/>
              <a:t> des </a:t>
            </a:r>
            <a:r>
              <a:rPr lang="en-CA" dirty="0" err="1"/>
              <a:t>informations</a:t>
            </a:r>
            <a:r>
              <a:rPr lang="en-CA" dirty="0"/>
              <a:t> sur les </a:t>
            </a:r>
            <a:r>
              <a:rPr lang="en-CA" dirty="0" err="1"/>
              <a:t>fichiers</a:t>
            </a:r>
            <a:r>
              <a:rPr lang="en-CA" dirty="0"/>
              <a:t> </a:t>
            </a:r>
            <a:r>
              <a:rPr lang="en-CA" dirty="0" err="1"/>
              <a:t>téléchargés</a:t>
            </a:r>
            <a:r>
              <a:rPr lang="en-CA" dirty="0"/>
              <a:t> (upload)</a:t>
            </a:r>
          </a:p>
          <a:p>
            <a:r>
              <a:rPr lang="en-CA" dirty="0"/>
              <a:t>$_ENV		: </a:t>
            </a:r>
            <a:r>
              <a:rPr lang="en-CA" dirty="0" err="1"/>
              <a:t>Contient</a:t>
            </a:r>
            <a:r>
              <a:rPr lang="en-CA" dirty="0"/>
              <a:t> des </a:t>
            </a:r>
            <a:r>
              <a:rPr lang="en-CA" dirty="0" err="1"/>
              <a:t>informations</a:t>
            </a:r>
            <a:r>
              <a:rPr lang="en-CA" dirty="0"/>
              <a:t> </a:t>
            </a:r>
            <a:r>
              <a:rPr lang="en-CA" dirty="0" err="1"/>
              <a:t>d’environnement</a:t>
            </a:r>
            <a:r>
              <a:rPr lang="en-CA" dirty="0"/>
              <a:t> du </a:t>
            </a:r>
            <a:r>
              <a:rPr lang="en-CA" dirty="0" err="1"/>
              <a:t>serveur</a:t>
            </a:r>
            <a:endParaRPr lang="en-CA" dirty="0"/>
          </a:p>
          <a:p>
            <a:r>
              <a:rPr lang="en-CA" dirty="0"/>
              <a:t>$_COOKIE	: </a:t>
            </a:r>
            <a:r>
              <a:rPr lang="en-CA" dirty="0" err="1"/>
              <a:t>Contient</a:t>
            </a:r>
            <a:r>
              <a:rPr lang="en-CA" dirty="0"/>
              <a:t> des </a:t>
            </a:r>
            <a:r>
              <a:rPr lang="en-CA" dirty="0" err="1"/>
              <a:t>informations</a:t>
            </a:r>
            <a:r>
              <a:rPr lang="en-CA" dirty="0"/>
              <a:t> des cookies du site</a:t>
            </a:r>
          </a:p>
          <a:p>
            <a:r>
              <a:rPr lang="en-CA" dirty="0"/>
              <a:t>$_SESSION	: </a:t>
            </a:r>
            <a:r>
              <a:rPr lang="en-CA" dirty="0" err="1"/>
              <a:t>Contient</a:t>
            </a:r>
            <a:r>
              <a:rPr lang="en-CA" dirty="0"/>
              <a:t> des </a:t>
            </a:r>
            <a:r>
              <a:rPr lang="en-CA" dirty="0" err="1"/>
              <a:t>informations</a:t>
            </a:r>
            <a:r>
              <a:rPr lang="en-CA" dirty="0"/>
              <a:t> sur la session </a:t>
            </a:r>
            <a:r>
              <a:rPr lang="en-CA" dirty="0" err="1"/>
              <a:t>utilisateur</a:t>
            </a:r>
            <a:endParaRPr lang="en-CA" dirty="0"/>
          </a:p>
          <a:p>
            <a:endParaRPr lang="fr-CA" dirty="0"/>
          </a:p>
        </p:txBody>
      </p:sp>
    </p:spTree>
    <p:extLst>
      <p:ext uri="{BB962C8B-B14F-4D97-AF65-F5344CB8AC3E}">
        <p14:creationId xmlns:p14="http://schemas.microsoft.com/office/powerpoint/2010/main" val="353532463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1"/>
</p:tagLst>
</file>

<file path=ppt/tags/tag100.xml><?xml version="1.0" encoding="utf-8"?>
<p:tagLst xmlns:a="http://schemas.openxmlformats.org/drawingml/2006/main" xmlns:r="http://schemas.openxmlformats.org/officeDocument/2006/relationships" xmlns:p="http://schemas.openxmlformats.org/presentationml/2006/main">
  <p:tag name="NUM" val="2"/>
</p:tagLst>
</file>

<file path=ppt/tags/tag101.xml><?xml version="1.0" encoding="utf-8"?>
<p:tagLst xmlns:a="http://schemas.openxmlformats.org/drawingml/2006/main" xmlns:r="http://schemas.openxmlformats.org/officeDocument/2006/relationships" xmlns:p="http://schemas.openxmlformats.org/presentationml/2006/main">
  <p:tag name="NUM" val="1"/>
</p:tagLst>
</file>

<file path=ppt/tags/tag102.xml><?xml version="1.0" encoding="utf-8"?>
<p:tagLst xmlns:a="http://schemas.openxmlformats.org/drawingml/2006/main" xmlns:r="http://schemas.openxmlformats.org/officeDocument/2006/relationships" xmlns:p="http://schemas.openxmlformats.org/presentationml/2006/main">
  <p:tag name="NUM" val="2"/>
</p:tagLst>
</file>

<file path=ppt/tags/tag103.xml><?xml version="1.0" encoding="utf-8"?>
<p:tagLst xmlns:a="http://schemas.openxmlformats.org/drawingml/2006/main" xmlns:r="http://schemas.openxmlformats.org/officeDocument/2006/relationships" xmlns:p="http://schemas.openxmlformats.org/presentationml/2006/main">
  <p:tag name="NUM" val="1"/>
</p:tagLst>
</file>

<file path=ppt/tags/tag104.xml><?xml version="1.0" encoding="utf-8"?>
<p:tagLst xmlns:a="http://schemas.openxmlformats.org/drawingml/2006/main" xmlns:r="http://schemas.openxmlformats.org/officeDocument/2006/relationships" xmlns:p="http://schemas.openxmlformats.org/presentationml/2006/main">
  <p:tag name="NUM" val="2"/>
</p:tagLst>
</file>

<file path=ppt/tags/tag105.xml><?xml version="1.0" encoding="utf-8"?>
<p:tagLst xmlns:a="http://schemas.openxmlformats.org/drawingml/2006/main" xmlns:r="http://schemas.openxmlformats.org/officeDocument/2006/relationships" xmlns:p="http://schemas.openxmlformats.org/presentationml/2006/main">
  <p:tag name="NUM" val="1"/>
</p:tagLst>
</file>

<file path=ppt/tags/tag106.xml><?xml version="1.0" encoding="utf-8"?>
<p:tagLst xmlns:a="http://schemas.openxmlformats.org/drawingml/2006/main" xmlns:r="http://schemas.openxmlformats.org/officeDocument/2006/relationships" xmlns:p="http://schemas.openxmlformats.org/presentationml/2006/main">
  <p:tag name="NUM" val="2"/>
</p:tagLst>
</file>

<file path=ppt/tags/tag107.xml><?xml version="1.0" encoding="utf-8"?>
<p:tagLst xmlns:a="http://schemas.openxmlformats.org/drawingml/2006/main" xmlns:r="http://schemas.openxmlformats.org/officeDocument/2006/relationships" xmlns:p="http://schemas.openxmlformats.org/presentationml/2006/main">
  <p:tag name="NUM" val="1"/>
</p:tagLst>
</file>

<file path=ppt/tags/tag108.xml><?xml version="1.0" encoding="utf-8"?>
<p:tagLst xmlns:a="http://schemas.openxmlformats.org/drawingml/2006/main" xmlns:r="http://schemas.openxmlformats.org/officeDocument/2006/relationships" xmlns:p="http://schemas.openxmlformats.org/presentationml/2006/main">
  <p:tag name="NUM" val="2"/>
</p:tagLst>
</file>

<file path=ppt/tags/tag109.xml><?xml version="1.0" encoding="utf-8"?>
<p:tagLst xmlns:a="http://schemas.openxmlformats.org/drawingml/2006/main" xmlns:r="http://schemas.openxmlformats.org/officeDocument/2006/relationships" xmlns:p="http://schemas.openxmlformats.org/presentationml/2006/main">
  <p:tag name="NUM" val="1"/>
</p:tagLst>
</file>

<file path=ppt/tags/tag11.xml><?xml version="1.0" encoding="utf-8"?>
<p:tagLst xmlns:a="http://schemas.openxmlformats.org/drawingml/2006/main" xmlns:r="http://schemas.openxmlformats.org/officeDocument/2006/relationships" xmlns:p="http://schemas.openxmlformats.org/presentationml/2006/main">
  <p:tag name="NUM" val="2"/>
</p:tagLst>
</file>

<file path=ppt/tags/tag110.xml><?xml version="1.0" encoding="utf-8"?>
<p:tagLst xmlns:a="http://schemas.openxmlformats.org/drawingml/2006/main" xmlns:r="http://schemas.openxmlformats.org/officeDocument/2006/relationships" xmlns:p="http://schemas.openxmlformats.org/presentationml/2006/main">
  <p:tag name="NUM" val="2"/>
</p:tagLst>
</file>

<file path=ppt/tags/tag111.xml><?xml version="1.0" encoding="utf-8"?>
<p:tagLst xmlns:a="http://schemas.openxmlformats.org/drawingml/2006/main" xmlns:r="http://schemas.openxmlformats.org/officeDocument/2006/relationships" xmlns:p="http://schemas.openxmlformats.org/presentationml/2006/main">
  <p:tag name="NUM" val="1"/>
</p:tagLst>
</file>

<file path=ppt/tags/tag112.xml><?xml version="1.0" encoding="utf-8"?>
<p:tagLst xmlns:a="http://schemas.openxmlformats.org/drawingml/2006/main" xmlns:r="http://schemas.openxmlformats.org/officeDocument/2006/relationships" xmlns:p="http://schemas.openxmlformats.org/presentationml/2006/main">
  <p:tag name="NUM" val="2"/>
</p:tagLst>
</file>

<file path=ppt/tags/tag113.xml><?xml version="1.0" encoding="utf-8"?>
<p:tagLst xmlns:a="http://schemas.openxmlformats.org/drawingml/2006/main" xmlns:r="http://schemas.openxmlformats.org/officeDocument/2006/relationships" xmlns:p="http://schemas.openxmlformats.org/presentationml/2006/main">
  <p:tag name="NUM" val="3"/>
</p:tagLst>
</file>

<file path=ppt/tags/tag114.xml><?xml version="1.0" encoding="utf-8"?>
<p:tagLst xmlns:a="http://schemas.openxmlformats.org/drawingml/2006/main" xmlns:r="http://schemas.openxmlformats.org/officeDocument/2006/relationships" xmlns:p="http://schemas.openxmlformats.org/presentationml/2006/main">
  <p:tag name="NUM" val="1"/>
</p:tagLst>
</file>

<file path=ppt/tags/tag115.xml><?xml version="1.0" encoding="utf-8"?>
<p:tagLst xmlns:a="http://schemas.openxmlformats.org/drawingml/2006/main" xmlns:r="http://schemas.openxmlformats.org/officeDocument/2006/relationships" xmlns:p="http://schemas.openxmlformats.org/presentationml/2006/main">
  <p:tag name="NUM" val="2"/>
</p:tagLst>
</file>

<file path=ppt/tags/tag116.xml><?xml version="1.0" encoding="utf-8"?>
<p:tagLst xmlns:a="http://schemas.openxmlformats.org/drawingml/2006/main" xmlns:r="http://schemas.openxmlformats.org/officeDocument/2006/relationships" xmlns:p="http://schemas.openxmlformats.org/presentationml/2006/main">
  <p:tag name="NUM" val="1"/>
</p:tagLst>
</file>

<file path=ppt/tags/tag117.xml><?xml version="1.0" encoding="utf-8"?>
<p:tagLst xmlns:a="http://schemas.openxmlformats.org/drawingml/2006/main" xmlns:r="http://schemas.openxmlformats.org/officeDocument/2006/relationships" xmlns:p="http://schemas.openxmlformats.org/presentationml/2006/main">
  <p:tag name="NUM" val="2"/>
</p:tagLst>
</file>

<file path=ppt/tags/tag118.xml><?xml version="1.0" encoding="utf-8"?>
<p:tagLst xmlns:a="http://schemas.openxmlformats.org/drawingml/2006/main" xmlns:r="http://schemas.openxmlformats.org/officeDocument/2006/relationships" xmlns:p="http://schemas.openxmlformats.org/presentationml/2006/main">
  <p:tag name="NUM" val="1"/>
</p:tagLst>
</file>

<file path=ppt/tags/tag119.xml><?xml version="1.0" encoding="utf-8"?>
<p:tagLst xmlns:a="http://schemas.openxmlformats.org/drawingml/2006/main" xmlns:r="http://schemas.openxmlformats.org/officeDocument/2006/relationships" xmlns:p="http://schemas.openxmlformats.org/presentationml/2006/main">
  <p:tag name="NUM" val="2"/>
</p:tagLst>
</file>

<file path=ppt/tags/tag12.xml><?xml version="1.0" encoding="utf-8"?>
<p:tagLst xmlns:a="http://schemas.openxmlformats.org/drawingml/2006/main" xmlns:r="http://schemas.openxmlformats.org/officeDocument/2006/relationships" xmlns:p="http://schemas.openxmlformats.org/presentationml/2006/main">
  <p:tag name="NUM" val="1"/>
</p:tagLst>
</file>

<file path=ppt/tags/tag120.xml><?xml version="1.0" encoding="utf-8"?>
<p:tagLst xmlns:a="http://schemas.openxmlformats.org/drawingml/2006/main" xmlns:r="http://schemas.openxmlformats.org/officeDocument/2006/relationships" xmlns:p="http://schemas.openxmlformats.org/presentationml/2006/main">
  <p:tag name="NUM" val="1"/>
</p:tagLst>
</file>

<file path=ppt/tags/tag121.xml><?xml version="1.0" encoding="utf-8"?>
<p:tagLst xmlns:a="http://schemas.openxmlformats.org/drawingml/2006/main" xmlns:r="http://schemas.openxmlformats.org/officeDocument/2006/relationships" xmlns:p="http://schemas.openxmlformats.org/presentationml/2006/main">
  <p:tag name="NUM" val="2"/>
</p:tagLst>
</file>

<file path=ppt/tags/tag122.xml><?xml version="1.0" encoding="utf-8"?>
<p:tagLst xmlns:a="http://schemas.openxmlformats.org/drawingml/2006/main" xmlns:r="http://schemas.openxmlformats.org/officeDocument/2006/relationships" xmlns:p="http://schemas.openxmlformats.org/presentationml/2006/main">
  <p:tag name="NUM" val="1"/>
</p:tagLst>
</file>

<file path=ppt/tags/tag123.xml><?xml version="1.0" encoding="utf-8"?>
<p:tagLst xmlns:a="http://schemas.openxmlformats.org/drawingml/2006/main" xmlns:r="http://schemas.openxmlformats.org/officeDocument/2006/relationships" xmlns:p="http://schemas.openxmlformats.org/presentationml/2006/main">
  <p:tag name="NUM" val="2"/>
</p:tagLst>
</file>

<file path=ppt/tags/tag124.xml><?xml version="1.0" encoding="utf-8"?>
<p:tagLst xmlns:a="http://schemas.openxmlformats.org/drawingml/2006/main" xmlns:r="http://schemas.openxmlformats.org/officeDocument/2006/relationships" xmlns:p="http://schemas.openxmlformats.org/presentationml/2006/main">
  <p:tag name="NUM" val="1"/>
</p:tagLst>
</file>

<file path=ppt/tags/tag125.xml><?xml version="1.0" encoding="utf-8"?>
<p:tagLst xmlns:a="http://schemas.openxmlformats.org/drawingml/2006/main" xmlns:r="http://schemas.openxmlformats.org/officeDocument/2006/relationships" xmlns:p="http://schemas.openxmlformats.org/presentationml/2006/main">
  <p:tag name="NUM" val="2"/>
</p:tagLst>
</file>

<file path=ppt/tags/tag126.xml><?xml version="1.0" encoding="utf-8"?>
<p:tagLst xmlns:a="http://schemas.openxmlformats.org/drawingml/2006/main" xmlns:r="http://schemas.openxmlformats.org/officeDocument/2006/relationships" xmlns:p="http://schemas.openxmlformats.org/presentationml/2006/main">
  <p:tag name="NUM" val="1"/>
</p:tagLst>
</file>

<file path=ppt/tags/tag127.xml><?xml version="1.0" encoding="utf-8"?>
<p:tagLst xmlns:a="http://schemas.openxmlformats.org/drawingml/2006/main" xmlns:r="http://schemas.openxmlformats.org/officeDocument/2006/relationships" xmlns:p="http://schemas.openxmlformats.org/presentationml/2006/main">
  <p:tag name="NUM" val="2"/>
</p:tagLst>
</file>

<file path=ppt/tags/tag128.xml><?xml version="1.0" encoding="utf-8"?>
<p:tagLst xmlns:a="http://schemas.openxmlformats.org/drawingml/2006/main" xmlns:r="http://schemas.openxmlformats.org/officeDocument/2006/relationships" xmlns:p="http://schemas.openxmlformats.org/presentationml/2006/main">
  <p:tag name="NUM" val="1"/>
</p:tagLst>
</file>

<file path=ppt/tags/tag129.xml><?xml version="1.0" encoding="utf-8"?>
<p:tagLst xmlns:a="http://schemas.openxmlformats.org/drawingml/2006/main" xmlns:r="http://schemas.openxmlformats.org/officeDocument/2006/relationships" xmlns:p="http://schemas.openxmlformats.org/presentationml/2006/main">
  <p:tag name="NUM" val="1"/>
</p:tagLst>
</file>

<file path=ppt/tags/tag13.xml><?xml version="1.0" encoding="utf-8"?>
<p:tagLst xmlns:a="http://schemas.openxmlformats.org/drawingml/2006/main" xmlns:r="http://schemas.openxmlformats.org/officeDocument/2006/relationships" xmlns:p="http://schemas.openxmlformats.org/presentationml/2006/main">
  <p:tag name="NUM" val="2"/>
</p:tagLst>
</file>

<file path=ppt/tags/tag130.xml><?xml version="1.0" encoding="utf-8"?>
<p:tagLst xmlns:a="http://schemas.openxmlformats.org/drawingml/2006/main" xmlns:r="http://schemas.openxmlformats.org/officeDocument/2006/relationships" xmlns:p="http://schemas.openxmlformats.org/presentationml/2006/main">
  <p:tag name="NUM" val="2"/>
</p:tagLst>
</file>

<file path=ppt/tags/tag131.xml><?xml version="1.0" encoding="utf-8"?>
<p:tagLst xmlns:a="http://schemas.openxmlformats.org/drawingml/2006/main" xmlns:r="http://schemas.openxmlformats.org/officeDocument/2006/relationships" xmlns:p="http://schemas.openxmlformats.org/presentationml/2006/main">
  <p:tag name="NUM" val="1"/>
</p:tagLst>
</file>

<file path=ppt/tags/tag132.xml><?xml version="1.0" encoding="utf-8"?>
<p:tagLst xmlns:a="http://schemas.openxmlformats.org/drawingml/2006/main" xmlns:r="http://schemas.openxmlformats.org/officeDocument/2006/relationships" xmlns:p="http://schemas.openxmlformats.org/presentationml/2006/main">
  <p:tag name="NUM" val="1"/>
</p:tagLst>
</file>

<file path=ppt/tags/tag133.xml><?xml version="1.0" encoding="utf-8"?>
<p:tagLst xmlns:a="http://schemas.openxmlformats.org/drawingml/2006/main" xmlns:r="http://schemas.openxmlformats.org/officeDocument/2006/relationships" xmlns:p="http://schemas.openxmlformats.org/presentationml/2006/main">
  <p:tag name="NUM" val="2"/>
</p:tagLst>
</file>

<file path=ppt/tags/tag134.xml><?xml version="1.0" encoding="utf-8"?>
<p:tagLst xmlns:a="http://schemas.openxmlformats.org/drawingml/2006/main" xmlns:r="http://schemas.openxmlformats.org/officeDocument/2006/relationships" xmlns:p="http://schemas.openxmlformats.org/presentationml/2006/main">
  <p:tag name="NUM" val="1"/>
</p:tagLst>
</file>

<file path=ppt/tags/tag135.xml><?xml version="1.0" encoding="utf-8"?>
<p:tagLst xmlns:a="http://schemas.openxmlformats.org/drawingml/2006/main" xmlns:r="http://schemas.openxmlformats.org/officeDocument/2006/relationships" xmlns:p="http://schemas.openxmlformats.org/presentationml/2006/main">
  <p:tag name="NUM" val="1"/>
</p:tagLst>
</file>

<file path=ppt/tags/tag136.xml><?xml version="1.0" encoding="utf-8"?>
<p:tagLst xmlns:a="http://schemas.openxmlformats.org/drawingml/2006/main" xmlns:r="http://schemas.openxmlformats.org/officeDocument/2006/relationships" xmlns:p="http://schemas.openxmlformats.org/presentationml/2006/main">
  <p:tag name="NUM" val="2"/>
</p:tagLst>
</file>

<file path=ppt/tags/tag14.xml><?xml version="1.0" encoding="utf-8"?>
<p:tagLst xmlns:a="http://schemas.openxmlformats.org/drawingml/2006/main" xmlns:r="http://schemas.openxmlformats.org/officeDocument/2006/relationships" xmlns:p="http://schemas.openxmlformats.org/presentationml/2006/main">
  <p:tag name="NUM" val="1"/>
</p:tagLst>
</file>

<file path=ppt/tags/tag15.xml><?xml version="1.0" encoding="utf-8"?>
<p:tagLst xmlns:a="http://schemas.openxmlformats.org/drawingml/2006/main" xmlns:r="http://schemas.openxmlformats.org/officeDocument/2006/relationships" xmlns:p="http://schemas.openxmlformats.org/presentationml/2006/main">
  <p:tag name="NUM" val="2"/>
</p:tagLst>
</file>

<file path=ppt/tags/tag16.xml><?xml version="1.0" encoding="utf-8"?>
<p:tagLst xmlns:a="http://schemas.openxmlformats.org/drawingml/2006/main" xmlns:r="http://schemas.openxmlformats.org/officeDocument/2006/relationships" xmlns:p="http://schemas.openxmlformats.org/presentationml/2006/main">
  <p:tag name="NUM" val="3"/>
</p:tagLst>
</file>

<file path=ppt/tags/tag17.xml><?xml version="1.0" encoding="utf-8"?>
<p:tagLst xmlns:a="http://schemas.openxmlformats.org/drawingml/2006/main" xmlns:r="http://schemas.openxmlformats.org/officeDocument/2006/relationships" xmlns:p="http://schemas.openxmlformats.org/presentationml/2006/main">
  <p:tag name="NUM" val="1"/>
</p:tagLst>
</file>

<file path=ppt/tags/tag18.xml><?xml version="1.0" encoding="utf-8"?>
<p:tagLst xmlns:a="http://schemas.openxmlformats.org/drawingml/2006/main" xmlns:r="http://schemas.openxmlformats.org/officeDocument/2006/relationships" xmlns:p="http://schemas.openxmlformats.org/presentationml/2006/main">
  <p:tag name="NUM" val="2"/>
</p:tagLst>
</file>

<file path=ppt/tags/tag19.xml><?xml version="1.0" encoding="utf-8"?>
<p:tagLst xmlns:a="http://schemas.openxmlformats.org/drawingml/2006/main" xmlns:r="http://schemas.openxmlformats.org/officeDocument/2006/relationships" xmlns:p="http://schemas.openxmlformats.org/presentationml/2006/main">
  <p:tag name="NUM" val="3"/>
</p:tagLst>
</file>

<file path=ppt/tags/tag2.xml><?xml version="1.0" encoding="utf-8"?>
<p:tagLst xmlns:a="http://schemas.openxmlformats.org/drawingml/2006/main" xmlns:r="http://schemas.openxmlformats.org/officeDocument/2006/relationships" xmlns:p="http://schemas.openxmlformats.org/presentationml/2006/main">
  <p:tag name="NUM" val="1"/>
</p:tagLst>
</file>

<file path=ppt/tags/tag20.xml><?xml version="1.0" encoding="utf-8"?>
<p:tagLst xmlns:a="http://schemas.openxmlformats.org/drawingml/2006/main" xmlns:r="http://schemas.openxmlformats.org/officeDocument/2006/relationships" xmlns:p="http://schemas.openxmlformats.org/presentationml/2006/main">
  <p:tag name="NUM" val="1"/>
</p:tagLst>
</file>

<file path=ppt/tags/tag21.xml><?xml version="1.0" encoding="utf-8"?>
<p:tagLst xmlns:a="http://schemas.openxmlformats.org/drawingml/2006/main" xmlns:r="http://schemas.openxmlformats.org/officeDocument/2006/relationships" xmlns:p="http://schemas.openxmlformats.org/presentationml/2006/main">
  <p:tag name="NUM" val="2"/>
</p:tagLst>
</file>

<file path=ppt/tags/tag22.xml><?xml version="1.0" encoding="utf-8"?>
<p:tagLst xmlns:a="http://schemas.openxmlformats.org/drawingml/2006/main" xmlns:r="http://schemas.openxmlformats.org/officeDocument/2006/relationships" xmlns:p="http://schemas.openxmlformats.org/presentationml/2006/main">
  <p:tag name="NUM" val="3"/>
</p:tagLst>
</file>

<file path=ppt/tags/tag23.xml><?xml version="1.0" encoding="utf-8"?>
<p:tagLst xmlns:a="http://schemas.openxmlformats.org/drawingml/2006/main" xmlns:r="http://schemas.openxmlformats.org/officeDocument/2006/relationships" xmlns:p="http://schemas.openxmlformats.org/presentationml/2006/main">
  <p:tag name="NUM" val="1"/>
</p:tagLst>
</file>

<file path=ppt/tags/tag24.xml><?xml version="1.0" encoding="utf-8"?>
<p:tagLst xmlns:a="http://schemas.openxmlformats.org/drawingml/2006/main" xmlns:r="http://schemas.openxmlformats.org/officeDocument/2006/relationships" xmlns:p="http://schemas.openxmlformats.org/presentationml/2006/main">
  <p:tag name="NUM" val="2"/>
</p:tagLst>
</file>

<file path=ppt/tags/tag25.xml><?xml version="1.0" encoding="utf-8"?>
<p:tagLst xmlns:a="http://schemas.openxmlformats.org/drawingml/2006/main" xmlns:r="http://schemas.openxmlformats.org/officeDocument/2006/relationships" xmlns:p="http://schemas.openxmlformats.org/presentationml/2006/main">
  <p:tag name="NUM" val="3"/>
</p:tagLst>
</file>

<file path=ppt/tags/tag26.xml><?xml version="1.0" encoding="utf-8"?>
<p:tagLst xmlns:a="http://schemas.openxmlformats.org/drawingml/2006/main" xmlns:r="http://schemas.openxmlformats.org/officeDocument/2006/relationships" xmlns:p="http://schemas.openxmlformats.org/presentationml/2006/main">
  <p:tag name="NUM" val="1"/>
</p:tagLst>
</file>

<file path=ppt/tags/tag27.xml><?xml version="1.0" encoding="utf-8"?>
<p:tagLst xmlns:a="http://schemas.openxmlformats.org/drawingml/2006/main" xmlns:r="http://schemas.openxmlformats.org/officeDocument/2006/relationships" xmlns:p="http://schemas.openxmlformats.org/presentationml/2006/main">
  <p:tag name="NUM" val="2"/>
</p:tagLst>
</file>

<file path=ppt/tags/tag28.xml><?xml version="1.0" encoding="utf-8"?>
<p:tagLst xmlns:a="http://schemas.openxmlformats.org/drawingml/2006/main" xmlns:r="http://schemas.openxmlformats.org/officeDocument/2006/relationships" xmlns:p="http://schemas.openxmlformats.org/presentationml/2006/main">
  <p:tag name="NUM" val="1"/>
</p:tagLst>
</file>

<file path=ppt/tags/tag29.xml><?xml version="1.0" encoding="utf-8"?>
<p:tagLst xmlns:a="http://schemas.openxmlformats.org/drawingml/2006/main" xmlns:r="http://schemas.openxmlformats.org/officeDocument/2006/relationships" xmlns:p="http://schemas.openxmlformats.org/presentationml/2006/main">
  <p:tag name="NUM" val="1"/>
</p:tagLst>
</file>

<file path=ppt/tags/tag3.xml><?xml version="1.0" encoding="utf-8"?>
<p:tagLst xmlns:a="http://schemas.openxmlformats.org/drawingml/2006/main" xmlns:r="http://schemas.openxmlformats.org/officeDocument/2006/relationships" xmlns:p="http://schemas.openxmlformats.org/presentationml/2006/main">
  <p:tag name="NUM" val="1"/>
</p:tagLst>
</file>

<file path=ppt/tags/tag30.xml><?xml version="1.0" encoding="utf-8"?>
<p:tagLst xmlns:a="http://schemas.openxmlformats.org/drawingml/2006/main" xmlns:r="http://schemas.openxmlformats.org/officeDocument/2006/relationships" xmlns:p="http://schemas.openxmlformats.org/presentationml/2006/main">
  <p:tag name="NUM" val="2"/>
</p:tagLst>
</file>

<file path=ppt/tags/tag31.xml><?xml version="1.0" encoding="utf-8"?>
<p:tagLst xmlns:a="http://schemas.openxmlformats.org/drawingml/2006/main" xmlns:r="http://schemas.openxmlformats.org/officeDocument/2006/relationships" xmlns:p="http://schemas.openxmlformats.org/presentationml/2006/main">
  <p:tag name="NUM" val="1"/>
</p:tagLst>
</file>

<file path=ppt/tags/tag32.xml><?xml version="1.0" encoding="utf-8"?>
<p:tagLst xmlns:a="http://schemas.openxmlformats.org/drawingml/2006/main" xmlns:r="http://schemas.openxmlformats.org/officeDocument/2006/relationships" xmlns:p="http://schemas.openxmlformats.org/presentationml/2006/main">
  <p:tag name="NUM" val="2"/>
</p:tagLst>
</file>

<file path=ppt/tags/tag33.xml><?xml version="1.0" encoding="utf-8"?>
<p:tagLst xmlns:a="http://schemas.openxmlformats.org/drawingml/2006/main" xmlns:r="http://schemas.openxmlformats.org/officeDocument/2006/relationships" xmlns:p="http://schemas.openxmlformats.org/presentationml/2006/main">
  <p:tag name="NUM" val="3"/>
</p:tagLst>
</file>

<file path=ppt/tags/tag34.xml><?xml version="1.0" encoding="utf-8"?>
<p:tagLst xmlns:a="http://schemas.openxmlformats.org/drawingml/2006/main" xmlns:r="http://schemas.openxmlformats.org/officeDocument/2006/relationships" xmlns:p="http://schemas.openxmlformats.org/presentationml/2006/main">
  <p:tag name="NUM" val="4"/>
</p:tagLst>
</file>

<file path=ppt/tags/tag35.xml><?xml version="1.0" encoding="utf-8"?>
<p:tagLst xmlns:a="http://schemas.openxmlformats.org/drawingml/2006/main" xmlns:r="http://schemas.openxmlformats.org/officeDocument/2006/relationships" xmlns:p="http://schemas.openxmlformats.org/presentationml/2006/main">
  <p:tag name="NUM" val="1"/>
</p:tagLst>
</file>

<file path=ppt/tags/tag36.xml><?xml version="1.0" encoding="utf-8"?>
<p:tagLst xmlns:a="http://schemas.openxmlformats.org/drawingml/2006/main" xmlns:r="http://schemas.openxmlformats.org/officeDocument/2006/relationships" xmlns:p="http://schemas.openxmlformats.org/presentationml/2006/main">
  <p:tag name="NUM" val="2"/>
</p:tagLst>
</file>

<file path=ppt/tags/tag37.xml><?xml version="1.0" encoding="utf-8"?>
<p:tagLst xmlns:a="http://schemas.openxmlformats.org/drawingml/2006/main" xmlns:r="http://schemas.openxmlformats.org/officeDocument/2006/relationships" xmlns:p="http://schemas.openxmlformats.org/presentationml/2006/main">
  <p:tag name="NUM" val="1"/>
</p:tagLst>
</file>

<file path=ppt/tags/tag38.xml><?xml version="1.0" encoding="utf-8"?>
<p:tagLst xmlns:a="http://schemas.openxmlformats.org/drawingml/2006/main" xmlns:r="http://schemas.openxmlformats.org/officeDocument/2006/relationships" xmlns:p="http://schemas.openxmlformats.org/presentationml/2006/main">
  <p:tag name="NUM" val="2"/>
</p:tagLst>
</file>

<file path=ppt/tags/tag39.xml><?xml version="1.0" encoding="utf-8"?>
<p:tagLst xmlns:a="http://schemas.openxmlformats.org/drawingml/2006/main" xmlns:r="http://schemas.openxmlformats.org/officeDocument/2006/relationships" xmlns:p="http://schemas.openxmlformats.org/presentationml/2006/main">
  <p:tag name="NUM" val="3"/>
</p:tagLst>
</file>

<file path=ppt/tags/tag4.xml><?xml version="1.0" encoding="utf-8"?>
<p:tagLst xmlns:a="http://schemas.openxmlformats.org/drawingml/2006/main" xmlns:r="http://schemas.openxmlformats.org/officeDocument/2006/relationships" xmlns:p="http://schemas.openxmlformats.org/presentationml/2006/main">
  <p:tag name="NUM" val="2"/>
</p:tagLst>
</file>

<file path=ppt/tags/tag40.xml><?xml version="1.0" encoding="utf-8"?>
<p:tagLst xmlns:a="http://schemas.openxmlformats.org/drawingml/2006/main" xmlns:r="http://schemas.openxmlformats.org/officeDocument/2006/relationships" xmlns:p="http://schemas.openxmlformats.org/presentationml/2006/main">
  <p:tag name="NUM" val="4"/>
</p:tagLst>
</file>

<file path=ppt/tags/tag41.xml><?xml version="1.0" encoding="utf-8"?>
<p:tagLst xmlns:a="http://schemas.openxmlformats.org/drawingml/2006/main" xmlns:r="http://schemas.openxmlformats.org/officeDocument/2006/relationships" xmlns:p="http://schemas.openxmlformats.org/presentationml/2006/main">
  <p:tag name="NUM" val="1"/>
</p:tagLst>
</file>

<file path=ppt/tags/tag42.xml><?xml version="1.0" encoding="utf-8"?>
<p:tagLst xmlns:a="http://schemas.openxmlformats.org/drawingml/2006/main" xmlns:r="http://schemas.openxmlformats.org/officeDocument/2006/relationships" xmlns:p="http://schemas.openxmlformats.org/presentationml/2006/main">
  <p:tag name="NUM" val="2"/>
</p:tagLst>
</file>

<file path=ppt/tags/tag43.xml><?xml version="1.0" encoding="utf-8"?>
<p:tagLst xmlns:a="http://schemas.openxmlformats.org/drawingml/2006/main" xmlns:r="http://schemas.openxmlformats.org/officeDocument/2006/relationships" xmlns:p="http://schemas.openxmlformats.org/presentationml/2006/main">
  <p:tag name="NUM" val="1"/>
</p:tagLst>
</file>

<file path=ppt/tags/tag44.xml><?xml version="1.0" encoding="utf-8"?>
<p:tagLst xmlns:a="http://schemas.openxmlformats.org/drawingml/2006/main" xmlns:r="http://schemas.openxmlformats.org/officeDocument/2006/relationships" xmlns:p="http://schemas.openxmlformats.org/presentationml/2006/main">
  <p:tag name="NUM" val="1"/>
</p:tagLst>
</file>

<file path=ppt/tags/tag45.xml><?xml version="1.0" encoding="utf-8"?>
<p:tagLst xmlns:a="http://schemas.openxmlformats.org/drawingml/2006/main" xmlns:r="http://schemas.openxmlformats.org/officeDocument/2006/relationships" xmlns:p="http://schemas.openxmlformats.org/presentationml/2006/main">
  <p:tag name="NUM" val="2"/>
</p:tagLst>
</file>

<file path=ppt/tags/tag46.xml><?xml version="1.0" encoding="utf-8"?>
<p:tagLst xmlns:a="http://schemas.openxmlformats.org/drawingml/2006/main" xmlns:r="http://schemas.openxmlformats.org/officeDocument/2006/relationships" xmlns:p="http://schemas.openxmlformats.org/presentationml/2006/main">
  <p:tag name="NUM" val="1"/>
</p:tagLst>
</file>

<file path=ppt/tags/tag47.xml><?xml version="1.0" encoding="utf-8"?>
<p:tagLst xmlns:a="http://schemas.openxmlformats.org/drawingml/2006/main" xmlns:r="http://schemas.openxmlformats.org/officeDocument/2006/relationships" xmlns:p="http://schemas.openxmlformats.org/presentationml/2006/main">
  <p:tag name="NUM" val="2"/>
</p:tagLst>
</file>

<file path=ppt/tags/tag48.xml><?xml version="1.0" encoding="utf-8"?>
<p:tagLst xmlns:a="http://schemas.openxmlformats.org/drawingml/2006/main" xmlns:r="http://schemas.openxmlformats.org/officeDocument/2006/relationships" xmlns:p="http://schemas.openxmlformats.org/presentationml/2006/main">
  <p:tag name="NUM" val="1"/>
</p:tagLst>
</file>

<file path=ppt/tags/tag49.xml><?xml version="1.0" encoding="utf-8"?>
<p:tagLst xmlns:a="http://schemas.openxmlformats.org/drawingml/2006/main" xmlns:r="http://schemas.openxmlformats.org/officeDocument/2006/relationships" xmlns:p="http://schemas.openxmlformats.org/presentationml/2006/main">
  <p:tag name="NUM" val="2"/>
</p:tagLst>
</file>

<file path=ppt/tags/tag5.xml><?xml version="1.0" encoding="utf-8"?>
<p:tagLst xmlns:a="http://schemas.openxmlformats.org/drawingml/2006/main" xmlns:r="http://schemas.openxmlformats.org/officeDocument/2006/relationships" xmlns:p="http://schemas.openxmlformats.org/presentationml/2006/main">
  <p:tag name="NUM" val="1"/>
</p:tagLst>
</file>

<file path=ppt/tags/tag50.xml><?xml version="1.0" encoding="utf-8"?>
<p:tagLst xmlns:a="http://schemas.openxmlformats.org/drawingml/2006/main" xmlns:r="http://schemas.openxmlformats.org/officeDocument/2006/relationships" xmlns:p="http://schemas.openxmlformats.org/presentationml/2006/main">
  <p:tag name="NUM" val="1"/>
</p:tagLst>
</file>

<file path=ppt/tags/tag51.xml><?xml version="1.0" encoding="utf-8"?>
<p:tagLst xmlns:a="http://schemas.openxmlformats.org/drawingml/2006/main" xmlns:r="http://schemas.openxmlformats.org/officeDocument/2006/relationships" xmlns:p="http://schemas.openxmlformats.org/presentationml/2006/main">
  <p:tag name="NUM" val="2"/>
</p:tagLst>
</file>

<file path=ppt/tags/tag52.xml><?xml version="1.0" encoding="utf-8"?>
<p:tagLst xmlns:a="http://schemas.openxmlformats.org/drawingml/2006/main" xmlns:r="http://schemas.openxmlformats.org/officeDocument/2006/relationships" xmlns:p="http://schemas.openxmlformats.org/presentationml/2006/main">
  <p:tag name="NUM" val="3"/>
</p:tagLst>
</file>

<file path=ppt/tags/tag53.xml><?xml version="1.0" encoding="utf-8"?>
<p:tagLst xmlns:a="http://schemas.openxmlformats.org/drawingml/2006/main" xmlns:r="http://schemas.openxmlformats.org/officeDocument/2006/relationships" xmlns:p="http://schemas.openxmlformats.org/presentationml/2006/main">
  <p:tag name="NUM" val="4"/>
</p:tagLst>
</file>

<file path=ppt/tags/tag54.xml><?xml version="1.0" encoding="utf-8"?>
<p:tagLst xmlns:a="http://schemas.openxmlformats.org/drawingml/2006/main" xmlns:r="http://schemas.openxmlformats.org/officeDocument/2006/relationships" xmlns:p="http://schemas.openxmlformats.org/presentationml/2006/main">
  <p:tag name="NUM" val="1"/>
</p:tagLst>
</file>

<file path=ppt/tags/tag55.xml><?xml version="1.0" encoding="utf-8"?>
<p:tagLst xmlns:a="http://schemas.openxmlformats.org/drawingml/2006/main" xmlns:r="http://schemas.openxmlformats.org/officeDocument/2006/relationships" xmlns:p="http://schemas.openxmlformats.org/presentationml/2006/main">
  <p:tag name="NUM" val="2"/>
</p:tagLst>
</file>

<file path=ppt/tags/tag56.xml><?xml version="1.0" encoding="utf-8"?>
<p:tagLst xmlns:a="http://schemas.openxmlformats.org/drawingml/2006/main" xmlns:r="http://schemas.openxmlformats.org/officeDocument/2006/relationships" xmlns:p="http://schemas.openxmlformats.org/presentationml/2006/main">
  <p:tag name="NUM" val="3"/>
</p:tagLst>
</file>

<file path=ppt/tags/tag57.xml><?xml version="1.0" encoding="utf-8"?>
<p:tagLst xmlns:a="http://schemas.openxmlformats.org/drawingml/2006/main" xmlns:r="http://schemas.openxmlformats.org/officeDocument/2006/relationships" xmlns:p="http://schemas.openxmlformats.org/presentationml/2006/main">
  <p:tag name="NUM" val="4"/>
</p:tagLst>
</file>

<file path=ppt/tags/tag58.xml><?xml version="1.0" encoding="utf-8"?>
<p:tagLst xmlns:a="http://schemas.openxmlformats.org/drawingml/2006/main" xmlns:r="http://schemas.openxmlformats.org/officeDocument/2006/relationships" xmlns:p="http://schemas.openxmlformats.org/presentationml/2006/main">
  <p:tag name="NUM" val="1"/>
</p:tagLst>
</file>

<file path=ppt/tags/tag59.xml><?xml version="1.0" encoding="utf-8"?>
<p:tagLst xmlns:a="http://schemas.openxmlformats.org/drawingml/2006/main" xmlns:r="http://schemas.openxmlformats.org/officeDocument/2006/relationships" xmlns:p="http://schemas.openxmlformats.org/presentationml/2006/main">
  <p:tag name="NUM" val="2"/>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60.xml><?xml version="1.0" encoding="utf-8"?>
<p:tagLst xmlns:a="http://schemas.openxmlformats.org/drawingml/2006/main" xmlns:r="http://schemas.openxmlformats.org/officeDocument/2006/relationships" xmlns:p="http://schemas.openxmlformats.org/presentationml/2006/main">
  <p:tag name="NUM" val="3"/>
</p:tagLst>
</file>

<file path=ppt/tags/tag61.xml><?xml version="1.0" encoding="utf-8"?>
<p:tagLst xmlns:a="http://schemas.openxmlformats.org/drawingml/2006/main" xmlns:r="http://schemas.openxmlformats.org/officeDocument/2006/relationships" xmlns:p="http://schemas.openxmlformats.org/presentationml/2006/main">
  <p:tag name="NUM" val="1"/>
</p:tagLst>
</file>

<file path=ppt/tags/tag62.xml><?xml version="1.0" encoding="utf-8"?>
<p:tagLst xmlns:a="http://schemas.openxmlformats.org/drawingml/2006/main" xmlns:r="http://schemas.openxmlformats.org/officeDocument/2006/relationships" xmlns:p="http://schemas.openxmlformats.org/presentationml/2006/main">
  <p:tag name="NUM" val="2"/>
</p:tagLst>
</file>

<file path=ppt/tags/tag63.xml><?xml version="1.0" encoding="utf-8"?>
<p:tagLst xmlns:a="http://schemas.openxmlformats.org/drawingml/2006/main" xmlns:r="http://schemas.openxmlformats.org/officeDocument/2006/relationships" xmlns:p="http://schemas.openxmlformats.org/presentationml/2006/main">
  <p:tag name="NUM" val="3"/>
</p:tagLst>
</file>

<file path=ppt/tags/tag64.xml><?xml version="1.0" encoding="utf-8"?>
<p:tagLst xmlns:a="http://schemas.openxmlformats.org/drawingml/2006/main" xmlns:r="http://schemas.openxmlformats.org/officeDocument/2006/relationships" xmlns:p="http://schemas.openxmlformats.org/presentationml/2006/main">
  <p:tag name="NUM" val="1"/>
</p:tagLst>
</file>

<file path=ppt/tags/tag65.xml><?xml version="1.0" encoding="utf-8"?>
<p:tagLst xmlns:a="http://schemas.openxmlformats.org/drawingml/2006/main" xmlns:r="http://schemas.openxmlformats.org/officeDocument/2006/relationships" xmlns:p="http://schemas.openxmlformats.org/presentationml/2006/main">
  <p:tag name="NUM" val="2"/>
</p:tagLst>
</file>

<file path=ppt/tags/tag66.xml><?xml version="1.0" encoding="utf-8"?>
<p:tagLst xmlns:a="http://schemas.openxmlformats.org/drawingml/2006/main" xmlns:r="http://schemas.openxmlformats.org/officeDocument/2006/relationships" xmlns:p="http://schemas.openxmlformats.org/presentationml/2006/main">
  <p:tag name="NUM" val="1"/>
</p:tagLst>
</file>

<file path=ppt/tags/tag67.xml><?xml version="1.0" encoding="utf-8"?>
<p:tagLst xmlns:a="http://schemas.openxmlformats.org/drawingml/2006/main" xmlns:r="http://schemas.openxmlformats.org/officeDocument/2006/relationships" xmlns:p="http://schemas.openxmlformats.org/presentationml/2006/main">
  <p:tag name="NUM" val="2"/>
</p:tagLst>
</file>

<file path=ppt/tags/tag68.xml><?xml version="1.0" encoding="utf-8"?>
<p:tagLst xmlns:a="http://schemas.openxmlformats.org/drawingml/2006/main" xmlns:r="http://schemas.openxmlformats.org/officeDocument/2006/relationships" xmlns:p="http://schemas.openxmlformats.org/presentationml/2006/main">
  <p:tag name="NUM" val="3"/>
</p:tagLst>
</file>

<file path=ppt/tags/tag69.xml><?xml version="1.0" encoding="utf-8"?>
<p:tagLst xmlns:a="http://schemas.openxmlformats.org/drawingml/2006/main" xmlns:r="http://schemas.openxmlformats.org/officeDocument/2006/relationships" xmlns:p="http://schemas.openxmlformats.org/presentationml/2006/main">
  <p:tag name="NUM" val="4"/>
</p:tagLst>
</file>

<file path=ppt/tags/tag7.xml><?xml version="1.0" encoding="utf-8"?>
<p:tagLst xmlns:a="http://schemas.openxmlformats.org/drawingml/2006/main" xmlns:r="http://schemas.openxmlformats.org/officeDocument/2006/relationships" xmlns:p="http://schemas.openxmlformats.org/presentationml/2006/main">
  <p:tag name="NUM" val="1"/>
</p:tagLst>
</file>

<file path=ppt/tags/tag70.xml><?xml version="1.0" encoding="utf-8"?>
<p:tagLst xmlns:a="http://schemas.openxmlformats.org/drawingml/2006/main" xmlns:r="http://schemas.openxmlformats.org/officeDocument/2006/relationships" xmlns:p="http://schemas.openxmlformats.org/presentationml/2006/main">
  <p:tag name="NUM" val="1"/>
</p:tagLst>
</file>

<file path=ppt/tags/tag71.xml><?xml version="1.0" encoding="utf-8"?>
<p:tagLst xmlns:a="http://schemas.openxmlformats.org/drawingml/2006/main" xmlns:r="http://schemas.openxmlformats.org/officeDocument/2006/relationships" xmlns:p="http://schemas.openxmlformats.org/presentationml/2006/main">
  <p:tag name="NUM" val="2"/>
</p:tagLst>
</file>

<file path=ppt/tags/tag72.xml><?xml version="1.0" encoding="utf-8"?>
<p:tagLst xmlns:a="http://schemas.openxmlformats.org/drawingml/2006/main" xmlns:r="http://schemas.openxmlformats.org/officeDocument/2006/relationships" xmlns:p="http://schemas.openxmlformats.org/presentationml/2006/main">
  <p:tag name="NUM" val="3"/>
</p:tagLst>
</file>

<file path=ppt/tags/tag73.xml><?xml version="1.0" encoding="utf-8"?>
<p:tagLst xmlns:a="http://schemas.openxmlformats.org/drawingml/2006/main" xmlns:r="http://schemas.openxmlformats.org/officeDocument/2006/relationships" xmlns:p="http://schemas.openxmlformats.org/presentationml/2006/main">
  <p:tag name="NUM" val="4"/>
</p:tagLst>
</file>

<file path=ppt/tags/tag74.xml><?xml version="1.0" encoding="utf-8"?>
<p:tagLst xmlns:a="http://schemas.openxmlformats.org/drawingml/2006/main" xmlns:r="http://schemas.openxmlformats.org/officeDocument/2006/relationships" xmlns:p="http://schemas.openxmlformats.org/presentationml/2006/main">
  <p:tag name="NUM" val="1"/>
</p:tagLst>
</file>

<file path=ppt/tags/tag75.xml><?xml version="1.0" encoding="utf-8"?>
<p:tagLst xmlns:a="http://schemas.openxmlformats.org/drawingml/2006/main" xmlns:r="http://schemas.openxmlformats.org/officeDocument/2006/relationships" xmlns:p="http://schemas.openxmlformats.org/presentationml/2006/main">
  <p:tag name="NUM" val="2"/>
</p:tagLst>
</file>

<file path=ppt/tags/tag76.xml><?xml version="1.0" encoding="utf-8"?>
<p:tagLst xmlns:a="http://schemas.openxmlformats.org/drawingml/2006/main" xmlns:r="http://schemas.openxmlformats.org/officeDocument/2006/relationships" xmlns:p="http://schemas.openxmlformats.org/presentationml/2006/main">
  <p:tag name="NUM" val="1"/>
</p:tagLst>
</file>

<file path=ppt/tags/tag77.xml><?xml version="1.0" encoding="utf-8"?>
<p:tagLst xmlns:a="http://schemas.openxmlformats.org/drawingml/2006/main" xmlns:r="http://schemas.openxmlformats.org/officeDocument/2006/relationships" xmlns:p="http://schemas.openxmlformats.org/presentationml/2006/main">
  <p:tag name="NUM" val="2"/>
</p:tagLst>
</file>

<file path=ppt/tags/tag78.xml><?xml version="1.0" encoding="utf-8"?>
<p:tagLst xmlns:a="http://schemas.openxmlformats.org/drawingml/2006/main" xmlns:r="http://schemas.openxmlformats.org/officeDocument/2006/relationships" xmlns:p="http://schemas.openxmlformats.org/presentationml/2006/main">
  <p:tag name="NUM" val="3"/>
</p:tagLst>
</file>

<file path=ppt/tags/tag79.xml><?xml version="1.0" encoding="utf-8"?>
<p:tagLst xmlns:a="http://schemas.openxmlformats.org/drawingml/2006/main" xmlns:r="http://schemas.openxmlformats.org/officeDocument/2006/relationships" xmlns:p="http://schemas.openxmlformats.org/presentationml/2006/main">
  <p:tag name="NUM" val="4"/>
</p:tagLst>
</file>

<file path=ppt/tags/tag8.xml><?xml version="1.0" encoding="utf-8"?>
<p:tagLst xmlns:a="http://schemas.openxmlformats.org/drawingml/2006/main" xmlns:r="http://schemas.openxmlformats.org/officeDocument/2006/relationships" xmlns:p="http://schemas.openxmlformats.org/presentationml/2006/main">
  <p:tag name="NUM" val="2"/>
</p:tagLst>
</file>

<file path=ppt/tags/tag80.xml><?xml version="1.0" encoding="utf-8"?>
<p:tagLst xmlns:a="http://schemas.openxmlformats.org/drawingml/2006/main" xmlns:r="http://schemas.openxmlformats.org/officeDocument/2006/relationships" xmlns:p="http://schemas.openxmlformats.org/presentationml/2006/main">
  <p:tag name="NUM" val="1"/>
</p:tagLst>
</file>

<file path=ppt/tags/tag81.xml><?xml version="1.0" encoding="utf-8"?>
<p:tagLst xmlns:a="http://schemas.openxmlformats.org/drawingml/2006/main" xmlns:r="http://schemas.openxmlformats.org/officeDocument/2006/relationships" xmlns:p="http://schemas.openxmlformats.org/presentationml/2006/main">
  <p:tag name="NUM" val="2"/>
</p:tagLst>
</file>

<file path=ppt/tags/tag82.xml><?xml version="1.0" encoding="utf-8"?>
<p:tagLst xmlns:a="http://schemas.openxmlformats.org/drawingml/2006/main" xmlns:r="http://schemas.openxmlformats.org/officeDocument/2006/relationships" xmlns:p="http://schemas.openxmlformats.org/presentationml/2006/main">
  <p:tag name="NUM" val="1"/>
</p:tagLst>
</file>

<file path=ppt/tags/tag83.xml><?xml version="1.0" encoding="utf-8"?>
<p:tagLst xmlns:a="http://schemas.openxmlformats.org/drawingml/2006/main" xmlns:r="http://schemas.openxmlformats.org/officeDocument/2006/relationships" xmlns:p="http://schemas.openxmlformats.org/presentationml/2006/main">
  <p:tag name="NUM" val="2"/>
</p:tagLst>
</file>

<file path=ppt/tags/tag84.xml><?xml version="1.0" encoding="utf-8"?>
<p:tagLst xmlns:a="http://schemas.openxmlformats.org/drawingml/2006/main" xmlns:r="http://schemas.openxmlformats.org/officeDocument/2006/relationships" xmlns:p="http://schemas.openxmlformats.org/presentationml/2006/main">
  <p:tag name="NUM" val="3"/>
</p:tagLst>
</file>

<file path=ppt/tags/tag85.xml><?xml version="1.0" encoding="utf-8"?>
<p:tagLst xmlns:a="http://schemas.openxmlformats.org/drawingml/2006/main" xmlns:r="http://schemas.openxmlformats.org/officeDocument/2006/relationships" xmlns:p="http://schemas.openxmlformats.org/presentationml/2006/main">
  <p:tag name="NUM" val="4"/>
</p:tagLst>
</file>

<file path=ppt/tags/tag86.xml><?xml version="1.0" encoding="utf-8"?>
<p:tagLst xmlns:a="http://schemas.openxmlformats.org/drawingml/2006/main" xmlns:r="http://schemas.openxmlformats.org/officeDocument/2006/relationships" xmlns:p="http://schemas.openxmlformats.org/presentationml/2006/main">
  <p:tag name="NUM" val="1"/>
</p:tagLst>
</file>

<file path=ppt/tags/tag87.xml><?xml version="1.0" encoding="utf-8"?>
<p:tagLst xmlns:a="http://schemas.openxmlformats.org/drawingml/2006/main" xmlns:r="http://schemas.openxmlformats.org/officeDocument/2006/relationships" xmlns:p="http://schemas.openxmlformats.org/presentationml/2006/main">
  <p:tag name="NUM" val="2"/>
</p:tagLst>
</file>

<file path=ppt/tags/tag88.xml><?xml version="1.0" encoding="utf-8"?>
<p:tagLst xmlns:a="http://schemas.openxmlformats.org/drawingml/2006/main" xmlns:r="http://schemas.openxmlformats.org/officeDocument/2006/relationships" xmlns:p="http://schemas.openxmlformats.org/presentationml/2006/main">
  <p:tag name="NUM" val="3"/>
</p:tagLst>
</file>

<file path=ppt/tags/tag89.xml><?xml version="1.0" encoding="utf-8"?>
<p:tagLst xmlns:a="http://schemas.openxmlformats.org/drawingml/2006/main" xmlns:r="http://schemas.openxmlformats.org/officeDocument/2006/relationships" xmlns:p="http://schemas.openxmlformats.org/presentationml/2006/main">
  <p:tag name="NUM" val="4"/>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ags/tag90.xml><?xml version="1.0" encoding="utf-8"?>
<p:tagLst xmlns:a="http://schemas.openxmlformats.org/drawingml/2006/main" xmlns:r="http://schemas.openxmlformats.org/officeDocument/2006/relationships" xmlns:p="http://schemas.openxmlformats.org/presentationml/2006/main">
  <p:tag name="NUM" val="1"/>
</p:tagLst>
</file>

<file path=ppt/tags/tag91.xml><?xml version="1.0" encoding="utf-8"?>
<p:tagLst xmlns:a="http://schemas.openxmlformats.org/drawingml/2006/main" xmlns:r="http://schemas.openxmlformats.org/officeDocument/2006/relationships" xmlns:p="http://schemas.openxmlformats.org/presentationml/2006/main">
  <p:tag name="NUM" val="2"/>
</p:tagLst>
</file>

<file path=ppt/tags/tag92.xml><?xml version="1.0" encoding="utf-8"?>
<p:tagLst xmlns:a="http://schemas.openxmlformats.org/drawingml/2006/main" xmlns:r="http://schemas.openxmlformats.org/officeDocument/2006/relationships" xmlns:p="http://schemas.openxmlformats.org/presentationml/2006/main">
  <p:tag name="NUM" val="3"/>
</p:tagLst>
</file>

<file path=ppt/tags/tag93.xml><?xml version="1.0" encoding="utf-8"?>
<p:tagLst xmlns:a="http://schemas.openxmlformats.org/drawingml/2006/main" xmlns:r="http://schemas.openxmlformats.org/officeDocument/2006/relationships" xmlns:p="http://schemas.openxmlformats.org/presentationml/2006/main">
  <p:tag name="NUM" val="4"/>
</p:tagLst>
</file>

<file path=ppt/tags/tag94.xml><?xml version="1.0" encoding="utf-8"?>
<p:tagLst xmlns:a="http://schemas.openxmlformats.org/drawingml/2006/main" xmlns:r="http://schemas.openxmlformats.org/officeDocument/2006/relationships" xmlns:p="http://schemas.openxmlformats.org/presentationml/2006/main">
  <p:tag name="NUM" val="1"/>
</p:tagLst>
</file>

<file path=ppt/tags/tag95.xml><?xml version="1.0" encoding="utf-8"?>
<p:tagLst xmlns:a="http://schemas.openxmlformats.org/drawingml/2006/main" xmlns:r="http://schemas.openxmlformats.org/officeDocument/2006/relationships" xmlns:p="http://schemas.openxmlformats.org/presentationml/2006/main">
  <p:tag name="NUM" val="2"/>
</p:tagLst>
</file>

<file path=ppt/tags/tag96.xml><?xml version="1.0" encoding="utf-8"?>
<p:tagLst xmlns:a="http://schemas.openxmlformats.org/drawingml/2006/main" xmlns:r="http://schemas.openxmlformats.org/officeDocument/2006/relationships" xmlns:p="http://schemas.openxmlformats.org/presentationml/2006/main">
  <p:tag name="NUM" val="1"/>
</p:tagLst>
</file>

<file path=ppt/tags/tag97.xml><?xml version="1.0" encoding="utf-8"?>
<p:tagLst xmlns:a="http://schemas.openxmlformats.org/drawingml/2006/main" xmlns:r="http://schemas.openxmlformats.org/officeDocument/2006/relationships" xmlns:p="http://schemas.openxmlformats.org/presentationml/2006/main">
  <p:tag name="NUM" val="2"/>
</p:tagLst>
</file>

<file path=ppt/tags/tag98.xml><?xml version="1.0" encoding="utf-8"?>
<p:tagLst xmlns:a="http://schemas.openxmlformats.org/drawingml/2006/main" xmlns:r="http://schemas.openxmlformats.org/officeDocument/2006/relationships" xmlns:p="http://schemas.openxmlformats.org/presentationml/2006/main">
  <p:tag name="NUM" val="1"/>
</p:tagLst>
</file>

<file path=ppt/tags/tag99.xml><?xml version="1.0" encoding="utf-8"?>
<p:tagLst xmlns:a="http://schemas.openxmlformats.org/drawingml/2006/main" xmlns:r="http://schemas.openxmlformats.org/officeDocument/2006/relationships" xmlns:p="http://schemas.openxmlformats.org/presentationml/2006/main">
  <p:tag name="NUM"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docProps/app.xml><?xml version="1.0" encoding="utf-8"?>
<Properties xmlns="http://schemas.openxmlformats.org/officeDocument/2006/extended-properties" xmlns:vt="http://schemas.openxmlformats.org/officeDocument/2006/docPropsVTypes">
  <Template/>
  <TotalTime>4858</TotalTime>
  <Words>1837</Words>
  <Application>Microsoft Office PowerPoint</Application>
  <PresentationFormat>Widescreen</PresentationFormat>
  <Paragraphs>277</Paragraphs>
  <Slides>60</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60</vt:i4>
      </vt:variant>
    </vt:vector>
  </HeadingPairs>
  <TitlesOfParts>
    <vt:vector size="63" baseType="lpstr">
      <vt:lpstr>Century Gothic</vt:lpstr>
      <vt:lpstr>Wingdings 3</vt:lpstr>
      <vt:lpstr>Ion</vt:lpstr>
      <vt:lpstr>Cours 2 Syntaxe PHP (Suite)</vt:lpstr>
      <vt:lpstr>Rappel du dernier cours</vt:lpstr>
      <vt:lpstr>Rappel du dernier cours</vt:lpstr>
      <vt:lpstr>Correction des exercices</vt:lpstr>
      <vt:lpstr>Syntaxe PHP (Suite)</vt:lpstr>
      <vt:lpstr>Contenu du cours</vt:lpstr>
      <vt:lpstr>Les variables super globales</vt:lpstr>
      <vt:lpstr>Les variables super globales</vt:lpstr>
      <vt:lpstr>Les variables super globales</vt:lpstr>
      <vt:lpstr>Les variables super globales</vt:lpstr>
      <vt:lpstr>Les variables super globales</vt:lpstr>
      <vt:lpstr>Les variables super globales</vt:lpstr>
      <vt:lpstr>Les variables super globales</vt:lpstr>
      <vt:lpstr>Les variables super globales</vt:lpstr>
      <vt:lpstr>Le transtypage</vt:lpstr>
      <vt:lpstr>Le transtypage</vt:lpstr>
      <vt:lpstr>Le transtypage</vt:lpstr>
      <vt:lpstr>Le transtypage</vt:lpstr>
      <vt:lpstr>Le transtypage</vt:lpstr>
      <vt:lpstr>Le transtypage</vt:lpstr>
      <vt:lpstr>Les tableaux</vt:lpstr>
      <vt:lpstr>Les tableaux</vt:lpstr>
      <vt:lpstr>Les tableaux</vt:lpstr>
      <vt:lpstr>Création d’un tableau</vt:lpstr>
      <vt:lpstr>Ajout d’éléments</vt:lpstr>
      <vt:lpstr>Ajout d’éléments</vt:lpstr>
      <vt:lpstr>Ajout d’éléments</vt:lpstr>
      <vt:lpstr>Ajout d’éléments</vt:lpstr>
      <vt:lpstr>Suppression d’éléments</vt:lpstr>
      <vt:lpstr>Suppression d’éléments</vt:lpstr>
      <vt:lpstr>Nombre d’éléments</vt:lpstr>
      <vt:lpstr>Itérer à travers un tableau</vt:lpstr>
      <vt:lpstr>Les tableaux</vt:lpstr>
      <vt:lpstr>Les tableaux</vt:lpstr>
      <vt:lpstr>Les tableaux</vt:lpstr>
      <vt:lpstr>Les tableaux</vt:lpstr>
      <vt:lpstr>Les tableaux</vt:lpstr>
      <vt:lpstr>Les tableaux</vt:lpstr>
      <vt:lpstr>Les tableaux</vt:lpstr>
      <vt:lpstr>Les classes</vt:lpstr>
      <vt:lpstr>Les classes</vt:lpstr>
      <vt:lpstr>Les classes</vt:lpstr>
      <vt:lpstr>Les attributs</vt:lpstr>
      <vt:lpstr>Les méthodes</vt:lpstr>
      <vt:lpstr>Les constructeurs</vt:lpstr>
      <vt:lpstr>Instanciation</vt:lpstr>
      <vt:lpstr>Exemple</vt:lpstr>
      <vt:lpstr>QUIZ! – Question 1</vt:lpstr>
      <vt:lpstr>QUIZ! – Question 1</vt:lpstr>
      <vt:lpstr>QUIZ! – Question 2</vt:lpstr>
      <vt:lpstr>QUIZ! – Question 2</vt:lpstr>
      <vt:lpstr>QUIZ! – Question 3</vt:lpstr>
      <vt:lpstr>QUIZ! – Question 3</vt:lpstr>
      <vt:lpstr>Les classes</vt:lpstr>
      <vt:lpstr>Conclusion</vt:lpstr>
      <vt:lpstr>Conclusion</vt:lpstr>
      <vt:lpstr>Prochain cours</vt:lpstr>
      <vt:lpstr>Prochain cours</vt:lpstr>
      <vt:lpstr>Questions?</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Rappel sur les base de donnee relationnelle</dc:title>
  <dc:creator>Alexandre Mageau-Pétrin</dc:creator>
  <cp:lastModifiedBy>Alexandre Mageau-Pétrin</cp:lastModifiedBy>
  <cp:revision>574</cp:revision>
  <dcterms:created xsi:type="dcterms:W3CDTF">2018-08-30T20:18:55Z</dcterms:created>
  <dcterms:modified xsi:type="dcterms:W3CDTF">2026-07-01T21:22:08Z</dcterms:modified>
</cp:coreProperties>
</file>