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6" r:id="rId2"/>
    <p:sldId id="306" r:id="rId3"/>
    <p:sldId id="346" r:id="rId4"/>
    <p:sldId id="347" r:id="rId5"/>
    <p:sldId id="304" r:id="rId6"/>
    <p:sldId id="307" r:id="rId7"/>
    <p:sldId id="366" r:id="rId8"/>
    <p:sldId id="502" r:id="rId9"/>
    <p:sldId id="308" r:id="rId10"/>
    <p:sldId id="364" r:id="rId11"/>
    <p:sldId id="365" r:id="rId12"/>
    <p:sldId id="309" r:id="rId13"/>
    <p:sldId id="310" r:id="rId14"/>
    <p:sldId id="440" r:id="rId15"/>
    <p:sldId id="476" r:id="rId16"/>
    <p:sldId id="288" r:id="rId17"/>
    <p:sldId id="300" r:id="rId18"/>
    <p:sldId id="289" r:id="rId19"/>
    <p:sldId id="258" r:id="rId20"/>
    <p:sldId id="477" r:id="rId21"/>
    <p:sldId id="261" r:id="rId22"/>
    <p:sldId id="282" r:id="rId23"/>
    <p:sldId id="260" r:id="rId24"/>
    <p:sldId id="262" r:id="rId25"/>
    <p:sldId id="503" r:id="rId26"/>
    <p:sldId id="512" r:id="rId27"/>
    <p:sldId id="506" r:id="rId28"/>
    <p:sldId id="505" r:id="rId29"/>
    <p:sldId id="513" r:id="rId30"/>
    <p:sldId id="514" r:id="rId31"/>
    <p:sldId id="515" r:id="rId32"/>
    <p:sldId id="517" r:id="rId33"/>
    <p:sldId id="518" r:id="rId34"/>
    <p:sldId id="523" r:id="rId35"/>
    <p:sldId id="519" r:id="rId36"/>
    <p:sldId id="520" r:id="rId37"/>
    <p:sldId id="521" r:id="rId38"/>
    <p:sldId id="522" r:id="rId39"/>
    <p:sldId id="504" r:id="rId40"/>
    <p:sldId id="285" r:id="rId41"/>
    <p:sldId id="337" r:id="rId42"/>
    <p:sldId id="279" r:id="rId43"/>
    <p:sldId id="280" r:id="rId44"/>
    <p:sldId id="281" r:id="rId45"/>
    <p:sldId id="283" r:id="rId46"/>
    <p:sldId id="332" r:id="rId47"/>
    <p:sldId id="333" r:id="rId48"/>
    <p:sldId id="334" r:id="rId49"/>
    <p:sldId id="335" r:id="rId50"/>
    <p:sldId id="507" r:id="rId51"/>
    <p:sldId id="480" r:id="rId52"/>
    <p:sldId id="494" r:id="rId53"/>
    <p:sldId id="495" r:id="rId54"/>
    <p:sldId id="516" r:id="rId55"/>
    <p:sldId id="481" r:id="rId56"/>
    <p:sldId id="264" r:id="rId57"/>
    <p:sldId id="496" r:id="rId58"/>
    <p:sldId id="497" r:id="rId59"/>
    <p:sldId id="498" r:id="rId60"/>
    <p:sldId id="499" r:id="rId61"/>
    <p:sldId id="500" r:id="rId62"/>
    <p:sldId id="284" r:id="rId63"/>
    <p:sldId id="263" r:id="rId64"/>
    <p:sldId id="483" r:id="rId65"/>
    <p:sldId id="273" r:id="rId66"/>
    <p:sldId id="484" r:id="rId67"/>
    <p:sldId id="272" r:id="rId68"/>
    <p:sldId id="508" r:id="rId69"/>
    <p:sldId id="322" r:id="rId70"/>
    <p:sldId id="339" r:id="rId71"/>
    <p:sldId id="340" r:id="rId72"/>
    <p:sldId id="341" r:id="rId73"/>
    <p:sldId id="485" r:id="rId74"/>
    <p:sldId id="274" r:id="rId75"/>
    <p:sldId id="323" r:id="rId76"/>
    <p:sldId id="486" r:id="rId77"/>
    <p:sldId id="276" r:id="rId78"/>
    <p:sldId id="311" r:id="rId79"/>
    <p:sldId id="312" r:id="rId80"/>
    <p:sldId id="487" r:id="rId81"/>
    <p:sldId id="302" r:id="rId82"/>
    <p:sldId id="324" r:id="rId83"/>
    <p:sldId id="325" r:id="rId84"/>
    <p:sldId id="488" r:id="rId85"/>
    <p:sldId id="275" r:id="rId86"/>
    <p:sldId id="318" r:id="rId87"/>
    <p:sldId id="319" r:id="rId88"/>
    <p:sldId id="320" r:id="rId89"/>
    <p:sldId id="321" r:id="rId90"/>
    <p:sldId id="509" r:id="rId91"/>
    <p:sldId id="510" r:id="rId92"/>
    <p:sldId id="511" r:id="rId93"/>
    <p:sldId id="489" r:id="rId94"/>
    <p:sldId id="278" r:id="rId95"/>
    <p:sldId id="490" r:id="rId96"/>
    <p:sldId id="277" r:id="rId97"/>
    <p:sldId id="327" r:id="rId98"/>
    <p:sldId id="328" r:id="rId99"/>
    <p:sldId id="329" r:id="rId100"/>
    <p:sldId id="330" r:id="rId101"/>
    <p:sldId id="501" r:id="rId102"/>
    <p:sldId id="287" r:id="rId103"/>
    <p:sldId id="326" r:id="rId104"/>
    <p:sldId id="492" r:id="rId105"/>
    <p:sldId id="493" r:id="rId106"/>
    <p:sldId id="342" r:id="rId107"/>
    <p:sldId id="343" r:id="rId108"/>
    <p:sldId id="344" r:id="rId109"/>
    <p:sldId id="345" r:id="rId110"/>
    <p:sldId id="338" r:id="rId111"/>
    <p:sldId id="295" r:id="rId1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3" d="100"/>
          <a:sy n="113" d="100"/>
        </p:scale>
        <p:origin x="47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microsoft.com/office/2016/11/relationships/changesInfo" Target="changesInfos/changesInfo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re Mageau-Pétrin" userId="292681fbcdc3e57d" providerId="LiveId" clId="{C66B37B7-A96D-4611-A7C7-77D3FAE5F2E5}"/>
    <pc:docChg chg="modSld">
      <pc:chgData name="Alexandre Mageau-Pétrin" userId="292681fbcdc3e57d" providerId="LiveId" clId="{C66B37B7-A96D-4611-A7C7-77D3FAE5F2E5}" dt="2025-08-08T13:56:53.418" v="29" actId="20577"/>
      <pc:docMkLst>
        <pc:docMk/>
      </pc:docMkLst>
      <pc:sldChg chg="modSp mod">
        <pc:chgData name="Alexandre Mageau-Pétrin" userId="292681fbcdc3e57d" providerId="LiveId" clId="{C66B37B7-A96D-4611-A7C7-77D3FAE5F2E5}" dt="2025-08-04T14:48:12.987" v="9" actId="20577"/>
        <pc:sldMkLst>
          <pc:docMk/>
          <pc:sldMk cId="2162526312" sldId="307"/>
        </pc:sldMkLst>
        <pc:spChg chg="mod">
          <ac:chgData name="Alexandre Mageau-Pétrin" userId="292681fbcdc3e57d" providerId="LiveId" clId="{C66B37B7-A96D-4611-A7C7-77D3FAE5F2E5}" dt="2025-08-04T14:48:12.987" v="9" actId="20577"/>
          <ac:spMkLst>
            <pc:docMk/>
            <pc:sldMk cId="2162526312" sldId="307"/>
            <ac:spMk id="3" creationId="{773E818A-486D-4C0B-98E1-A7FD8EFADC8E}"/>
          </ac:spMkLst>
        </pc:spChg>
      </pc:sldChg>
      <pc:sldChg chg="modSp mod">
        <pc:chgData name="Alexandre Mageau-Pétrin" userId="292681fbcdc3e57d" providerId="LiveId" clId="{C66B37B7-A96D-4611-A7C7-77D3FAE5F2E5}" dt="2025-08-08T13:56:53.418" v="29" actId="20577"/>
        <pc:sldMkLst>
          <pc:docMk/>
          <pc:sldMk cId="1860692358" sldId="340"/>
        </pc:sldMkLst>
        <pc:spChg chg="mod">
          <ac:chgData name="Alexandre Mageau-Pétrin" userId="292681fbcdc3e57d" providerId="LiveId" clId="{C66B37B7-A96D-4611-A7C7-77D3FAE5F2E5}" dt="2025-08-08T13:56:53.418" v="29" actId="20577"/>
          <ac:spMkLst>
            <pc:docMk/>
            <pc:sldMk cId="1860692358" sldId="340"/>
            <ac:spMk id="3" creationId="{529D1CDA-0019-4CE3-8589-93C1D1AAD870}"/>
          </ac:spMkLst>
        </pc:spChg>
      </pc:sldChg>
      <pc:sldChg chg="modSp mod">
        <pc:chgData name="Alexandre Mageau-Pétrin" userId="292681fbcdc3e57d" providerId="LiveId" clId="{C66B37B7-A96D-4611-A7C7-77D3FAE5F2E5}" dt="2025-08-04T14:48:56.359" v="27" actId="20577"/>
        <pc:sldMkLst>
          <pc:docMk/>
          <pc:sldMk cId="1554364480" sldId="367"/>
        </pc:sldMkLst>
        <pc:graphicFrameChg chg="modGraphic">
          <ac:chgData name="Alexandre Mageau-Pétrin" userId="292681fbcdc3e57d" providerId="LiveId" clId="{C66B37B7-A96D-4611-A7C7-77D3FAE5F2E5}" dt="2025-08-04T14:48:56.359" v="27" actId="20577"/>
          <ac:graphicFrameMkLst>
            <pc:docMk/>
            <pc:sldMk cId="1554364480" sldId="367"/>
            <ac:graphicFrameMk id="4" creationId="{BB1DB254-6F6E-4D77-98DE-52322D7E0E62}"/>
          </ac:graphicFrameMkLst>
        </pc:graphicFrameChg>
      </pc:sldChg>
    </pc:docChg>
  </pc:docChgLst>
  <pc:docChgLst>
    <pc:chgData name="Alexandre Mageau-Pétrin" userId="292681fbcdc3e57d" providerId="LiveId" clId="{8CFEF12E-3C74-478E-BC6D-AEFF6EA9292D}"/>
    <pc:docChg chg="undo custSel addSld delSld modSld sldOrd delMainMaster">
      <pc:chgData name="Alexandre Mageau-Pétrin" userId="292681fbcdc3e57d" providerId="LiveId" clId="{8CFEF12E-3C74-478E-BC6D-AEFF6EA9292D}" dt="2025-06-24T01:08:22.581" v="3152" actId="20577"/>
      <pc:docMkLst>
        <pc:docMk/>
      </pc:docMkLst>
      <pc:sldChg chg="modSp mod">
        <pc:chgData name="Alexandre Mageau-Pétrin" userId="292681fbcdc3e57d" providerId="LiveId" clId="{8CFEF12E-3C74-478E-BC6D-AEFF6EA9292D}" dt="2025-06-23T14:18:20.535" v="2822" actId="20577"/>
        <pc:sldMkLst>
          <pc:docMk/>
          <pc:sldMk cId="548380590" sldId="256"/>
        </pc:sldMkLst>
      </pc:sldChg>
      <pc:sldChg chg="modSp mod">
        <pc:chgData name="Alexandre Mageau-Pétrin" userId="292681fbcdc3e57d" providerId="LiveId" clId="{8CFEF12E-3C74-478E-BC6D-AEFF6EA9292D}" dt="2025-06-23T13:58:09.932" v="546" actId="20577"/>
        <pc:sldMkLst>
          <pc:docMk/>
          <pc:sldMk cId="4177449743" sldId="261"/>
        </pc:sldMkLst>
      </pc:sldChg>
      <pc:sldChg chg="modSp mod">
        <pc:chgData name="Alexandre Mageau-Pétrin" userId="292681fbcdc3e57d" providerId="LiveId" clId="{8CFEF12E-3C74-478E-BC6D-AEFF6EA9292D}" dt="2025-06-23T14:25:28.660" v="2892" actId="20577"/>
        <pc:sldMkLst>
          <pc:docMk/>
          <pc:sldMk cId="1125663993" sldId="263"/>
        </pc:sldMkLst>
      </pc:sldChg>
      <pc:sldChg chg="modSp mod ord">
        <pc:chgData name="Alexandre Mageau-Pétrin" userId="292681fbcdc3e57d" providerId="LiveId" clId="{8CFEF12E-3C74-478E-BC6D-AEFF6EA9292D}" dt="2025-06-23T14:18:07.782" v="2821"/>
        <pc:sldMkLst>
          <pc:docMk/>
          <pc:sldMk cId="1843430377" sldId="264"/>
        </pc:sldMkLst>
      </pc:sldChg>
      <pc:sldChg chg="del">
        <pc:chgData name="Alexandre Mageau-Pétrin" userId="292681fbcdc3e57d" providerId="LiveId" clId="{8CFEF12E-3C74-478E-BC6D-AEFF6EA9292D}" dt="2025-06-23T14:16:06.632" v="2581" actId="47"/>
        <pc:sldMkLst>
          <pc:docMk/>
          <pc:sldMk cId="1682120125" sldId="267"/>
        </pc:sldMkLst>
      </pc:sldChg>
      <pc:sldChg chg="modSp mod">
        <pc:chgData name="Alexandre Mageau-Pétrin" userId="292681fbcdc3e57d" providerId="LiveId" clId="{8CFEF12E-3C74-478E-BC6D-AEFF6EA9292D}" dt="2025-06-22T12:15:36.768" v="311" actId="20577"/>
        <pc:sldMkLst>
          <pc:docMk/>
          <pc:sldMk cId="2771953353" sldId="273"/>
        </pc:sldMkLst>
      </pc:sldChg>
      <pc:sldChg chg="modSp mod">
        <pc:chgData name="Alexandre Mageau-Pétrin" userId="292681fbcdc3e57d" providerId="LiveId" clId="{8CFEF12E-3C74-478E-BC6D-AEFF6EA9292D}" dt="2025-06-24T01:08:22.581" v="3152" actId="20577"/>
        <pc:sldMkLst>
          <pc:docMk/>
          <pc:sldMk cId="3135329391" sldId="274"/>
        </pc:sldMkLst>
      </pc:sldChg>
      <pc:sldChg chg="modSp">
        <pc:chgData name="Alexandre Mageau-Pétrin" userId="292681fbcdc3e57d" providerId="LiveId" clId="{8CFEF12E-3C74-478E-BC6D-AEFF6EA9292D}" dt="2025-06-23T14:15:42.353" v="2580"/>
        <pc:sldMkLst>
          <pc:docMk/>
          <pc:sldMk cId="2790015244" sldId="278"/>
        </pc:sldMkLst>
      </pc:sldChg>
      <pc:sldChg chg="modSp add del">
        <pc:chgData name="Alexandre Mageau-Pétrin" userId="292681fbcdc3e57d" providerId="LiveId" clId="{8CFEF12E-3C74-478E-BC6D-AEFF6EA9292D}" dt="2025-06-23T14:25:05.435" v="2864"/>
        <pc:sldMkLst>
          <pc:docMk/>
          <pc:sldMk cId="1460305847" sldId="287"/>
        </pc:sldMkLst>
      </pc:sldChg>
      <pc:sldChg chg="modSp del">
        <pc:chgData name="Alexandre Mageau-Pétrin" userId="292681fbcdc3e57d" providerId="LiveId" clId="{8CFEF12E-3C74-478E-BC6D-AEFF6EA9292D}" dt="2025-06-23T14:16:06.632" v="2581" actId="47"/>
        <pc:sldMkLst>
          <pc:docMk/>
          <pc:sldMk cId="2768621941" sldId="303"/>
        </pc:sldMkLst>
      </pc:sldChg>
      <pc:sldChg chg="modSp mod">
        <pc:chgData name="Alexandre Mageau-Pétrin" userId="292681fbcdc3e57d" providerId="LiveId" clId="{8CFEF12E-3C74-478E-BC6D-AEFF6EA9292D}" dt="2025-06-22T12:03:29.881" v="1" actId="20577"/>
        <pc:sldMkLst>
          <pc:docMk/>
          <pc:sldMk cId="502980789" sldId="304"/>
        </pc:sldMkLst>
      </pc:sldChg>
      <pc:sldChg chg="modSp mod">
        <pc:chgData name="Alexandre Mageau-Pétrin" userId="292681fbcdc3e57d" providerId="LiveId" clId="{8CFEF12E-3C74-478E-BC6D-AEFF6EA9292D}" dt="2025-06-23T13:57:04.420" v="479" actId="20577"/>
        <pc:sldMkLst>
          <pc:docMk/>
          <pc:sldMk cId="3364016996" sldId="310"/>
        </pc:sldMkLst>
      </pc:sldChg>
      <pc:sldChg chg="modSp del">
        <pc:chgData name="Alexandre Mageau-Pétrin" userId="292681fbcdc3e57d" providerId="LiveId" clId="{8CFEF12E-3C74-478E-BC6D-AEFF6EA9292D}" dt="2025-06-23T14:16:06.632" v="2581" actId="47"/>
        <pc:sldMkLst>
          <pc:docMk/>
          <pc:sldMk cId="2868277839" sldId="313"/>
        </pc:sldMkLst>
      </pc:sldChg>
      <pc:sldChg chg="modSp del">
        <pc:chgData name="Alexandre Mageau-Pétrin" userId="292681fbcdc3e57d" providerId="LiveId" clId="{8CFEF12E-3C74-478E-BC6D-AEFF6EA9292D}" dt="2025-06-23T14:16:06.632" v="2581" actId="47"/>
        <pc:sldMkLst>
          <pc:docMk/>
          <pc:sldMk cId="404092329" sldId="314"/>
        </pc:sldMkLst>
      </pc:sldChg>
      <pc:sldChg chg="modSp del">
        <pc:chgData name="Alexandre Mageau-Pétrin" userId="292681fbcdc3e57d" providerId="LiveId" clId="{8CFEF12E-3C74-478E-BC6D-AEFF6EA9292D}" dt="2025-06-23T14:16:06.632" v="2581" actId="47"/>
        <pc:sldMkLst>
          <pc:docMk/>
          <pc:sldMk cId="2015188348" sldId="315"/>
        </pc:sldMkLst>
      </pc:sldChg>
      <pc:sldChg chg="modSp del">
        <pc:chgData name="Alexandre Mageau-Pétrin" userId="292681fbcdc3e57d" providerId="LiveId" clId="{8CFEF12E-3C74-478E-BC6D-AEFF6EA9292D}" dt="2025-06-23T14:16:06.632" v="2581" actId="47"/>
        <pc:sldMkLst>
          <pc:docMk/>
          <pc:sldMk cId="3463777590" sldId="316"/>
        </pc:sldMkLst>
      </pc:sldChg>
      <pc:sldChg chg="modSp add del">
        <pc:chgData name="Alexandre Mageau-Pétrin" userId="292681fbcdc3e57d" providerId="LiveId" clId="{8CFEF12E-3C74-478E-BC6D-AEFF6EA9292D}" dt="2025-06-23T14:25:05.435" v="2864"/>
        <pc:sldMkLst>
          <pc:docMk/>
          <pc:sldMk cId="2681430266" sldId="326"/>
        </pc:sldMkLst>
      </pc:sldChg>
      <pc:sldChg chg="modSp mod">
        <pc:chgData name="Alexandre Mageau-Pétrin" userId="292681fbcdc3e57d" providerId="LiveId" clId="{8CFEF12E-3C74-478E-BC6D-AEFF6EA9292D}" dt="2025-06-23T20:53:09.363" v="3066" actId="20577"/>
        <pc:sldMkLst>
          <pc:docMk/>
          <pc:sldMk cId="839570723" sldId="345"/>
        </pc:sldMkLst>
      </pc:sldChg>
      <pc:sldChg chg="modSp mod">
        <pc:chgData name="Alexandre Mageau-Pétrin" userId="292681fbcdc3e57d" providerId="LiveId" clId="{8CFEF12E-3C74-478E-BC6D-AEFF6EA9292D}" dt="2025-06-23T14:19:39.744" v="2845" actId="20577"/>
        <pc:sldMkLst>
          <pc:docMk/>
          <pc:sldMk cId="1554364480" sldId="367"/>
        </pc:sldMkLst>
      </pc:sldChg>
      <pc:sldChg chg="add del">
        <pc:chgData name="Alexandre Mageau-Pétrin" userId="292681fbcdc3e57d" providerId="LiveId" clId="{8CFEF12E-3C74-478E-BC6D-AEFF6EA9292D}" dt="2025-06-22T12:05:03.927" v="3" actId="47"/>
        <pc:sldMkLst>
          <pc:docMk/>
          <pc:sldMk cId="1293263019" sldId="478"/>
        </pc:sldMkLst>
      </pc:sldChg>
      <pc:sldChg chg="modSp new del mod">
        <pc:chgData name="Alexandre Mageau-Pétrin" userId="292681fbcdc3e57d" providerId="LiveId" clId="{8CFEF12E-3C74-478E-BC6D-AEFF6EA9292D}" dt="2025-06-23T13:59:59.886" v="547" actId="47"/>
        <pc:sldMkLst>
          <pc:docMk/>
          <pc:sldMk cId="1558682158" sldId="478"/>
        </pc:sldMkLst>
      </pc:sldChg>
      <pc:sldChg chg="modSp add del">
        <pc:chgData name="Alexandre Mageau-Pétrin" userId="292681fbcdc3e57d" providerId="LiveId" clId="{8CFEF12E-3C74-478E-BC6D-AEFF6EA9292D}" dt="2025-06-23T14:00:00.773" v="548" actId="47"/>
        <pc:sldMkLst>
          <pc:docMk/>
          <pc:sldMk cId="3114018507" sldId="479"/>
        </pc:sldMkLst>
      </pc:sldChg>
      <pc:sldChg chg="modSp add mod">
        <pc:chgData name="Alexandre Mageau-Pétrin" userId="292681fbcdc3e57d" providerId="LiveId" clId="{8CFEF12E-3C74-478E-BC6D-AEFF6EA9292D}" dt="2025-06-22T12:06:03.941" v="95" actId="20577"/>
        <pc:sldMkLst>
          <pc:docMk/>
          <pc:sldMk cId="2650679992" sldId="480"/>
        </pc:sldMkLst>
      </pc:sldChg>
      <pc:sldChg chg="addSp modSp new mod">
        <pc:chgData name="Alexandre Mageau-Pétrin" userId="292681fbcdc3e57d" providerId="LiveId" clId="{8CFEF12E-3C74-478E-BC6D-AEFF6EA9292D}" dt="2025-06-23T14:18:07.782" v="2821"/>
        <pc:sldMkLst>
          <pc:docMk/>
          <pc:sldMk cId="4243517696" sldId="481"/>
        </pc:sldMkLst>
      </pc:sldChg>
      <pc:sldChg chg="addSp delSp modSp add mod">
        <pc:chgData name="Alexandre Mageau-Pétrin" userId="292681fbcdc3e57d" providerId="LiveId" clId="{8CFEF12E-3C74-478E-BC6D-AEFF6EA9292D}" dt="2025-06-23T14:18:07.782" v="2821"/>
        <pc:sldMkLst>
          <pc:docMk/>
          <pc:sldMk cId="2025791437" sldId="482"/>
        </pc:sldMkLst>
      </pc:sldChg>
      <pc:sldChg chg="modSp add mod">
        <pc:chgData name="Alexandre Mageau-Pétrin" userId="292681fbcdc3e57d" providerId="LiveId" clId="{8CFEF12E-3C74-478E-BC6D-AEFF6EA9292D}" dt="2025-06-22T12:14:25.028" v="294" actId="20577"/>
        <pc:sldMkLst>
          <pc:docMk/>
          <pc:sldMk cId="1352476653" sldId="483"/>
        </pc:sldMkLst>
      </pc:sldChg>
      <pc:sldChg chg="modSp add mod">
        <pc:chgData name="Alexandre Mageau-Pétrin" userId="292681fbcdc3e57d" providerId="LiveId" clId="{8CFEF12E-3C74-478E-BC6D-AEFF6EA9292D}" dt="2025-06-22T12:16:15.480" v="325" actId="20577"/>
        <pc:sldMkLst>
          <pc:docMk/>
          <pc:sldMk cId="1807778965" sldId="484"/>
        </pc:sldMkLst>
      </pc:sldChg>
      <pc:sldChg chg="modSp add mod">
        <pc:chgData name="Alexandre Mageau-Pétrin" userId="292681fbcdc3e57d" providerId="LiveId" clId="{8CFEF12E-3C74-478E-BC6D-AEFF6EA9292D}" dt="2025-06-22T12:16:25.950" v="340" actId="20577"/>
        <pc:sldMkLst>
          <pc:docMk/>
          <pc:sldMk cId="723741059" sldId="485"/>
        </pc:sldMkLst>
      </pc:sldChg>
      <pc:sldChg chg="modSp add mod">
        <pc:chgData name="Alexandre Mageau-Pétrin" userId="292681fbcdc3e57d" providerId="LiveId" clId="{8CFEF12E-3C74-478E-BC6D-AEFF6EA9292D}" dt="2025-06-22T12:16:36.464" v="355" actId="20577"/>
        <pc:sldMkLst>
          <pc:docMk/>
          <pc:sldMk cId="1187408724" sldId="486"/>
        </pc:sldMkLst>
      </pc:sldChg>
      <pc:sldChg chg="modSp add mod">
        <pc:chgData name="Alexandre Mageau-Pétrin" userId="292681fbcdc3e57d" providerId="LiveId" clId="{8CFEF12E-3C74-478E-BC6D-AEFF6EA9292D}" dt="2025-06-22T12:16:45.693" v="367" actId="20577"/>
        <pc:sldMkLst>
          <pc:docMk/>
          <pc:sldMk cId="2005788641" sldId="487"/>
        </pc:sldMkLst>
      </pc:sldChg>
      <pc:sldChg chg="modSp add mod">
        <pc:chgData name="Alexandre Mageau-Pétrin" userId="292681fbcdc3e57d" providerId="LiveId" clId="{8CFEF12E-3C74-478E-BC6D-AEFF6EA9292D}" dt="2025-06-22T12:17:06.118" v="381" actId="20577"/>
        <pc:sldMkLst>
          <pc:docMk/>
          <pc:sldMk cId="3757767122" sldId="488"/>
        </pc:sldMkLst>
      </pc:sldChg>
      <pc:sldChg chg="modSp add mod">
        <pc:chgData name="Alexandre Mageau-Pétrin" userId="292681fbcdc3e57d" providerId="LiveId" clId="{8CFEF12E-3C74-478E-BC6D-AEFF6EA9292D}" dt="2025-06-22T12:17:13.840" v="394" actId="20577"/>
        <pc:sldMkLst>
          <pc:docMk/>
          <pc:sldMk cId="1910653139" sldId="489"/>
        </pc:sldMkLst>
      </pc:sldChg>
      <pc:sldChg chg="modSp add mod">
        <pc:chgData name="Alexandre Mageau-Pétrin" userId="292681fbcdc3e57d" providerId="LiveId" clId="{8CFEF12E-3C74-478E-BC6D-AEFF6EA9292D}" dt="2025-06-22T12:17:20.098" v="406" actId="20577"/>
        <pc:sldMkLst>
          <pc:docMk/>
          <pc:sldMk cId="765337622" sldId="490"/>
        </pc:sldMkLst>
      </pc:sldChg>
      <pc:sldChg chg="modSp add del mod">
        <pc:chgData name="Alexandre Mageau-Pétrin" userId="292681fbcdc3e57d" providerId="LiveId" clId="{8CFEF12E-3C74-478E-BC6D-AEFF6EA9292D}" dt="2025-06-23T14:16:06.632" v="2581" actId="47"/>
        <pc:sldMkLst>
          <pc:docMk/>
          <pc:sldMk cId="2691496733" sldId="491"/>
        </pc:sldMkLst>
      </pc:sldChg>
      <pc:sldChg chg="addSp modSp add mod">
        <pc:chgData name="Alexandre Mageau-Pétrin" userId="292681fbcdc3e57d" providerId="LiveId" clId="{8CFEF12E-3C74-478E-BC6D-AEFF6EA9292D}" dt="2025-06-22T12:19:07.421" v="441"/>
        <pc:sldMkLst>
          <pc:docMk/>
          <pc:sldMk cId="636145194" sldId="492"/>
        </pc:sldMkLst>
      </pc:sldChg>
      <pc:sldChg chg="addSp modSp new mod">
        <pc:chgData name="Alexandre Mageau-Pétrin" userId="292681fbcdc3e57d" providerId="LiveId" clId="{8CFEF12E-3C74-478E-BC6D-AEFF6EA9292D}" dt="2025-06-23T14:18:40.594" v="2825" actId="20577"/>
        <pc:sldMkLst>
          <pc:docMk/>
          <pc:sldMk cId="3776895068" sldId="493"/>
        </pc:sldMkLst>
      </pc:sldChg>
      <pc:sldChg chg="addSp modSp new mod">
        <pc:chgData name="Alexandre Mageau-Pétrin" userId="292681fbcdc3e57d" providerId="LiveId" clId="{8CFEF12E-3C74-478E-BC6D-AEFF6EA9292D}" dt="2025-06-23T14:18:07.782" v="2821"/>
        <pc:sldMkLst>
          <pc:docMk/>
          <pc:sldMk cId="804074886" sldId="494"/>
        </pc:sldMkLst>
      </pc:sldChg>
      <pc:sldChg chg="addSp modSp new mod">
        <pc:chgData name="Alexandre Mageau-Pétrin" userId="292681fbcdc3e57d" providerId="LiveId" clId="{8CFEF12E-3C74-478E-BC6D-AEFF6EA9292D}" dt="2025-06-23T14:18:07.782" v="2821"/>
        <pc:sldMkLst>
          <pc:docMk/>
          <pc:sldMk cId="786890693" sldId="495"/>
        </pc:sldMkLst>
      </pc:sldChg>
      <pc:sldChg chg="addSp modSp new mod">
        <pc:chgData name="Alexandre Mageau-Pétrin" userId="292681fbcdc3e57d" providerId="LiveId" clId="{8CFEF12E-3C74-478E-BC6D-AEFF6EA9292D}" dt="2025-06-23T14:18:07.782" v="2821"/>
        <pc:sldMkLst>
          <pc:docMk/>
          <pc:sldMk cId="680907412" sldId="496"/>
        </pc:sldMkLst>
      </pc:sldChg>
      <pc:sldChg chg="addSp modSp new mod">
        <pc:chgData name="Alexandre Mageau-Pétrin" userId="292681fbcdc3e57d" providerId="LiveId" clId="{8CFEF12E-3C74-478E-BC6D-AEFF6EA9292D}" dt="2025-06-23T14:18:07.782" v="2821"/>
        <pc:sldMkLst>
          <pc:docMk/>
          <pc:sldMk cId="4026583041" sldId="497"/>
        </pc:sldMkLst>
      </pc:sldChg>
      <pc:sldChg chg="addSp modSp new mod">
        <pc:chgData name="Alexandre Mageau-Pétrin" userId="292681fbcdc3e57d" providerId="LiveId" clId="{8CFEF12E-3C74-478E-BC6D-AEFF6EA9292D}" dt="2025-06-23T14:18:07.782" v="2821"/>
        <pc:sldMkLst>
          <pc:docMk/>
          <pc:sldMk cId="2503363244" sldId="498"/>
        </pc:sldMkLst>
      </pc:sldChg>
      <pc:sldChg chg="modSp new mod">
        <pc:chgData name="Alexandre Mageau-Pétrin" userId="292681fbcdc3e57d" providerId="LiveId" clId="{8CFEF12E-3C74-478E-BC6D-AEFF6EA9292D}" dt="2025-06-23T14:18:07.782" v="2821"/>
        <pc:sldMkLst>
          <pc:docMk/>
          <pc:sldMk cId="2046631002" sldId="499"/>
        </pc:sldMkLst>
      </pc:sldChg>
      <pc:sldChg chg="modSp new mod">
        <pc:chgData name="Alexandre Mageau-Pétrin" userId="292681fbcdc3e57d" providerId="LiveId" clId="{8CFEF12E-3C74-478E-BC6D-AEFF6EA9292D}" dt="2025-06-23T14:18:07.782" v="2821"/>
        <pc:sldMkLst>
          <pc:docMk/>
          <pc:sldMk cId="692561255" sldId="500"/>
        </pc:sldMkLst>
      </pc:sldChg>
      <pc:sldChg chg="modSp add mod">
        <pc:chgData name="Alexandre Mageau-Pétrin" userId="292681fbcdc3e57d" providerId="LiveId" clId="{8CFEF12E-3C74-478E-BC6D-AEFF6EA9292D}" dt="2025-06-23T14:25:10.869" v="2878" actId="20577"/>
        <pc:sldMkLst>
          <pc:docMk/>
          <pc:sldMk cId="1461080330" sldId="501"/>
        </pc:sldMkLst>
      </pc:sldChg>
      <pc:sldMasterChg chg="del delSldLayout">
        <pc:chgData name="Alexandre Mageau-Pétrin" userId="292681fbcdc3e57d" providerId="LiveId" clId="{8CFEF12E-3C74-478E-BC6D-AEFF6EA9292D}" dt="2025-06-23T14:16:06.632" v="2581" actId="47"/>
        <pc:sldMasterMkLst>
          <pc:docMk/>
          <pc:sldMasterMk cId="641157635" sldId="2147483750"/>
        </pc:sldMasterMkLst>
        <pc:sldLayoutChg chg="del">
          <pc:chgData name="Alexandre Mageau-Pétrin" userId="292681fbcdc3e57d" providerId="LiveId" clId="{8CFEF12E-3C74-478E-BC6D-AEFF6EA9292D}" dt="2025-06-23T14:16:06.632" v="2581" actId="47"/>
          <pc:sldLayoutMkLst>
            <pc:docMk/>
            <pc:sldMasterMk cId="641157635" sldId="2147483750"/>
            <pc:sldLayoutMk cId="2752136941" sldId="2147483751"/>
          </pc:sldLayoutMkLst>
        </pc:sldLayoutChg>
        <pc:sldLayoutChg chg="del">
          <pc:chgData name="Alexandre Mageau-Pétrin" userId="292681fbcdc3e57d" providerId="LiveId" clId="{8CFEF12E-3C74-478E-BC6D-AEFF6EA9292D}" dt="2025-06-23T14:16:06.632" v="2581" actId="47"/>
          <pc:sldLayoutMkLst>
            <pc:docMk/>
            <pc:sldMasterMk cId="641157635" sldId="2147483750"/>
            <pc:sldLayoutMk cId="1509545625" sldId="2147483752"/>
          </pc:sldLayoutMkLst>
        </pc:sldLayoutChg>
        <pc:sldLayoutChg chg="del">
          <pc:chgData name="Alexandre Mageau-Pétrin" userId="292681fbcdc3e57d" providerId="LiveId" clId="{8CFEF12E-3C74-478E-BC6D-AEFF6EA9292D}" dt="2025-06-23T14:16:06.632" v="2581" actId="47"/>
          <pc:sldLayoutMkLst>
            <pc:docMk/>
            <pc:sldMasterMk cId="641157635" sldId="2147483750"/>
            <pc:sldLayoutMk cId="1848681006" sldId="2147483753"/>
          </pc:sldLayoutMkLst>
        </pc:sldLayoutChg>
        <pc:sldLayoutChg chg="del">
          <pc:chgData name="Alexandre Mageau-Pétrin" userId="292681fbcdc3e57d" providerId="LiveId" clId="{8CFEF12E-3C74-478E-BC6D-AEFF6EA9292D}" dt="2025-06-23T14:16:06.632" v="2581" actId="47"/>
          <pc:sldLayoutMkLst>
            <pc:docMk/>
            <pc:sldMasterMk cId="641157635" sldId="2147483750"/>
            <pc:sldLayoutMk cId="2543959085" sldId="2147483754"/>
          </pc:sldLayoutMkLst>
        </pc:sldLayoutChg>
        <pc:sldLayoutChg chg="del">
          <pc:chgData name="Alexandre Mageau-Pétrin" userId="292681fbcdc3e57d" providerId="LiveId" clId="{8CFEF12E-3C74-478E-BC6D-AEFF6EA9292D}" dt="2025-06-23T14:16:06.632" v="2581" actId="47"/>
          <pc:sldLayoutMkLst>
            <pc:docMk/>
            <pc:sldMasterMk cId="641157635" sldId="2147483750"/>
            <pc:sldLayoutMk cId="299015160" sldId="2147483755"/>
          </pc:sldLayoutMkLst>
        </pc:sldLayoutChg>
        <pc:sldLayoutChg chg="del">
          <pc:chgData name="Alexandre Mageau-Pétrin" userId="292681fbcdc3e57d" providerId="LiveId" clId="{8CFEF12E-3C74-478E-BC6D-AEFF6EA9292D}" dt="2025-06-23T14:16:06.632" v="2581" actId="47"/>
          <pc:sldLayoutMkLst>
            <pc:docMk/>
            <pc:sldMasterMk cId="641157635" sldId="2147483750"/>
            <pc:sldLayoutMk cId="2186833978" sldId="2147483756"/>
          </pc:sldLayoutMkLst>
        </pc:sldLayoutChg>
        <pc:sldLayoutChg chg="del">
          <pc:chgData name="Alexandre Mageau-Pétrin" userId="292681fbcdc3e57d" providerId="LiveId" clId="{8CFEF12E-3C74-478E-BC6D-AEFF6EA9292D}" dt="2025-06-23T14:16:06.632" v="2581" actId="47"/>
          <pc:sldLayoutMkLst>
            <pc:docMk/>
            <pc:sldMasterMk cId="641157635" sldId="2147483750"/>
            <pc:sldLayoutMk cId="1997406040" sldId="2147483757"/>
          </pc:sldLayoutMkLst>
        </pc:sldLayoutChg>
        <pc:sldLayoutChg chg="del">
          <pc:chgData name="Alexandre Mageau-Pétrin" userId="292681fbcdc3e57d" providerId="LiveId" clId="{8CFEF12E-3C74-478E-BC6D-AEFF6EA9292D}" dt="2025-06-23T14:16:06.632" v="2581" actId="47"/>
          <pc:sldLayoutMkLst>
            <pc:docMk/>
            <pc:sldMasterMk cId="641157635" sldId="2147483750"/>
            <pc:sldLayoutMk cId="2474321736" sldId="2147483758"/>
          </pc:sldLayoutMkLst>
        </pc:sldLayoutChg>
        <pc:sldLayoutChg chg="del">
          <pc:chgData name="Alexandre Mageau-Pétrin" userId="292681fbcdc3e57d" providerId="LiveId" clId="{8CFEF12E-3C74-478E-BC6D-AEFF6EA9292D}" dt="2025-06-23T14:16:06.632" v="2581" actId="47"/>
          <pc:sldLayoutMkLst>
            <pc:docMk/>
            <pc:sldMasterMk cId="641157635" sldId="2147483750"/>
            <pc:sldLayoutMk cId="2117514924" sldId="2147483759"/>
          </pc:sldLayoutMkLst>
        </pc:sldLayoutChg>
        <pc:sldLayoutChg chg="del">
          <pc:chgData name="Alexandre Mageau-Pétrin" userId="292681fbcdc3e57d" providerId="LiveId" clId="{8CFEF12E-3C74-478E-BC6D-AEFF6EA9292D}" dt="2025-06-23T14:16:06.632" v="2581" actId="47"/>
          <pc:sldLayoutMkLst>
            <pc:docMk/>
            <pc:sldMasterMk cId="641157635" sldId="2147483750"/>
            <pc:sldLayoutMk cId="3338959761" sldId="2147483760"/>
          </pc:sldLayoutMkLst>
        </pc:sldLayoutChg>
        <pc:sldLayoutChg chg="del">
          <pc:chgData name="Alexandre Mageau-Pétrin" userId="292681fbcdc3e57d" providerId="LiveId" clId="{8CFEF12E-3C74-478E-BC6D-AEFF6EA9292D}" dt="2025-06-23T14:16:06.632" v="2581" actId="47"/>
          <pc:sldLayoutMkLst>
            <pc:docMk/>
            <pc:sldMasterMk cId="641157635" sldId="2147483750"/>
            <pc:sldLayoutMk cId="62901671" sldId="2147483761"/>
          </pc:sldLayoutMkLst>
        </pc:sldLayoutChg>
        <pc:sldLayoutChg chg="del">
          <pc:chgData name="Alexandre Mageau-Pétrin" userId="292681fbcdc3e57d" providerId="LiveId" clId="{8CFEF12E-3C74-478E-BC6D-AEFF6EA9292D}" dt="2025-06-23T14:16:06.632" v="2581" actId="47"/>
          <pc:sldLayoutMkLst>
            <pc:docMk/>
            <pc:sldMasterMk cId="641157635" sldId="2147483750"/>
            <pc:sldLayoutMk cId="36246397" sldId="2147483762"/>
          </pc:sldLayoutMkLst>
        </pc:sldLayoutChg>
        <pc:sldLayoutChg chg="del">
          <pc:chgData name="Alexandre Mageau-Pétrin" userId="292681fbcdc3e57d" providerId="LiveId" clId="{8CFEF12E-3C74-478E-BC6D-AEFF6EA9292D}" dt="2025-06-23T14:16:06.632" v="2581" actId="47"/>
          <pc:sldLayoutMkLst>
            <pc:docMk/>
            <pc:sldMasterMk cId="641157635" sldId="2147483750"/>
            <pc:sldLayoutMk cId="1659031866" sldId="2147483763"/>
          </pc:sldLayoutMkLst>
        </pc:sldLayoutChg>
        <pc:sldLayoutChg chg="del">
          <pc:chgData name="Alexandre Mageau-Pétrin" userId="292681fbcdc3e57d" providerId="LiveId" clId="{8CFEF12E-3C74-478E-BC6D-AEFF6EA9292D}" dt="2025-06-23T14:16:06.632" v="2581" actId="47"/>
          <pc:sldLayoutMkLst>
            <pc:docMk/>
            <pc:sldMasterMk cId="641157635" sldId="2147483750"/>
            <pc:sldLayoutMk cId="1431619459" sldId="2147483764"/>
          </pc:sldLayoutMkLst>
        </pc:sldLayoutChg>
        <pc:sldLayoutChg chg="del">
          <pc:chgData name="Alexandre Mageau-Pétrin" userId="292681fbcdc3e57d" providerId="LiveId" clId="{8CFEF12E-3C74-478E-BC6D-AEFF6EA9292D}" dt="2025-06-23T14:16:06.632" v="2581" actId="47"/>
          <pc:sldLayoutMkLst>
            <pc:docMk/>
            <pc:sldMasterMk cId="641157635" sldId="2147483750"/>
            <pc:sldLayoutMk cId="1895172180" sldId="2147483765"/>
          </pc:sldLayoutMkLst>
        </pc:sldLayoutChg>
        <pc:sldLayoutChg chg="del">
          <pc:chgData name="Alexandre Mageau-Pétrin" userId="292681fbcdc3e57d" providerId="LiveId" clId="{8CFEF12E-3C74-478E-BC6D-AEFF6EA9292D}" dt="2025-06-23T14:16:06.632" v="2581" actId="47"/>
          <pc:sldLayoutMkLst>
            <pc:docMk/>
            <pc:sldMasterMk cId="641157635" sldId="2147483750"/>
            <pc:sldLayoutMk cId="2838493966" sldId="2147483766"/>
          </pc:sldLayoutMkLst>
        </pc:sldLayoutChg>
        <pc:sldLayoutChg chg="del">
          <pc:chgData name="Alexandre Mageau-Pétrin" userId="292681fbcdc3e57d" providerId="LiveId" clId="{8CFEF12E-3C74-478E-BC6D-AEFF6EA9292D}" dt="2025-06-23T14:16:06.632" v="2581" actId="47"/>
          <pc:sldLayoutMkLst>
            <pc:docMk/>
            <pc:sldMasterMk cId="641157635" sldId="2147483750"/>
            <pc:sldLayoutMk cId="670280847" sldId="2147483767"/>
          </pc:sldLayoutMkLst>
        </pc:sldLayoutChg>
      </pc:sldMasterChg>
    </pc:docChg>
  </pc:docChgLst>
  <pc:docChgLst>
    <pc:chgData name="Alexandre" userId="292681fbcdc3e57d" providerId="LiveId" clId="{6924B82D-3F95-4C0F-BB86-660F5115A935}"/>
    <pc:docChg chg="custSel addSld delSld modSld delMainMaster">
      <pc:chgData name="Alexandre" userId="292681fbcdc3e57d" providerId="LiveId" clId="{6924B82D-3F95-4C0F-BB86-660F5115A935}" dt="2020-08-03T12:51:27.391" v="1721" actId="20577"/>
      <pc:docMkLst>
        <pc:docMk/>
      </pc:docMkLst>
      <pc:sldChg chg="modSp mod">
        <pc:chgData name="Alexandre" userId="292681fbcdc3e57d" providerId="LiveId" clId="{6924B82D-3F95-4C0F-BB86-660F5115A935}" dt="2020-08-03T12:41:09.496" v="971" actId="20577"/>
        <pc:sldMkLst>
          <pc:docMk/>
          <pc:sldMk cId="548380590" sldId="256"/>
        </pc:sldMkLst>
      </pc:sldChg>
      <pc:sldChg chg="del">
        <pc:chgData name="Alexandre" userId="292681fbcdc3e57d" providerId="LiveId" clId="{6924B82D-3F95-4C0F-BB86-660F5115A935}" dt="2020-08-03T11:52:43.681" v="70" actId="2696"/>
        <pc:sldMkLst>
          <pc:docMk/>
          <pc:sldMk cId="3405645924" sldId="258"/>
        </pc:sldMkLst>
      </pc:sldChg>
      <pc:sldChg chg="modSp add mod">
        <pc:chgData name="Alexandre" userId="292681fbcdc3e57d" providerId="LiveId" clId="{6924B82D-3F95-4C0F-BB86-660F5115A935}" dt="2020-08-03T11:55:00.669" v="194" actId="20577"/>
        <pc:sldMkLst>
          <pc:docMk/>
          <pc:sldMk cId="3570034515" sldId="258"/>
        </pc:sldMkLst>
      </pc:sldChg>
      <pc:sldChg chg="modSp mod">
        <pc:chgData name="Alexandre" userId="292681fbcdc3e57d" providerId="LiveId" clId="{6924B82D-3F95-4C0F-BB86-660F5115A935}" dt="2020-08-03T12:44:45.248" v="1532" actId="20577"/>
        <pc:sldMkLst>
          <pc:docMk/>
          <pc:sldMk cId="2106461111" sldId="260"/>
        </pc:sldMkLst>
      </pc:sldChg>
      <pc:sldChg chg="del">
        <pc:chgData name="Alexandre" userId="292681fbcdc3e57d" providerId="LiveId" clId="{6924B82D-3F95-4C0F-BB86-660F5115A935}" dt="2020-08-03T12:39:25.990" v="599" actId="47"/>
        <pc:sldMkLst>
          <pc:docMk/>
          <pc:sldMk cId="1995517662" sldId="268"/>
        </pc:sldMkLst>
      </pc:sldChg>
      <pc:sldChg chg="del">
        <pc:chgData name="Alexandre" userId="292681fbcdc3e57d" providerId="LiveId" clId="{6924B82D-3F95-4C0F-BB86-660F5115A935}" dt="2020-08-03T12:39:25.990" v="599" actId="47"/>
        <pc:sldMkLst>
          <pc:docMk/>
          <pc:sldMk cId="2868558507" sldId="269"/>
        </pc:sldMkLst>
      </pc:sldChg>
      <pc:sldChg chg="del">
        <pc:chgData name="Alexandre" userId="292681fbcdc3e57d" providerId="LiveId" clId="{6924B82D-3F95-4C0F-BB86-660F5115A935}" dt="2020-08-03T12:39:25.990" v="599" actId="47"/>
        <pc:sldMkLst>
          <pc:docMk/>
          <pc:sldMk cId="2660760843" sldId="270"/>
        </pc:sldMkLst>
      </pc:sldChg>
      <pc:sldChg chg="del">
        <pc:chgData name="Alexandre" userId="292681fbcdc3e57d" providerId="LiveId" clId="{6924B82D-3F95-4C0F-BB86-660F5115A935}" dt="2020-08-03T12:39:25.990" v="599" actId="47"/>
        <pc:sldMkLst>
          <pc:docMk/>
          <pc:sldMk cId="1105114239" sldId="271"/>
        </pc:sldMkLst>
      </pc:sldChg>
      <pc:sldChg chg="modSp mod">
        <pc:chgData name="Alexandre" userId="292681fbcdc3e57d" providerId="LiveId" clId="{6924B82D-3F95-4C0F-BB86-660F5115A935}" dt="2020-08-03T12:44:23.085" v="1520" actId="20577"/>
        <pc:sldMkLst>
          <pc:docMk/>
          <pc:sldMk cId="1354799491" sldId="288"/>
        </pc:sldMkLst>
      </pc:sldChg>
      <pc:sldChg chg="del">
        <pc:chgData name="Alexandre" userId="292681fbcdc3e57d" providerId="LiveId" clId="{6924B82D-3F95-4C0F-BB86-660F5115A935}" dt="2020-08-03T11:54:09.478" v="71" actId="47"/>
        <pc:sldMkLst>
          <pc:docMk/>
          <pc:sldMk cId="3437620946" sldId="290"/>
        </pc:sldMkLst>
      </pc:sldChg>
      <pc:sldChg chg="del">
        <pc:chgData name="Alexandre" userId="292681fbcdc3e57d" providerId="LiveId" clId="{6924B82D-3F95-4C0F-BB86-660F5115A935}" dt="2020-08-03T12:39:25.990" v="599" actId="47"/>
        <pc:sldMkLst>
          <pc:docMk/>
          <pc:sldMk cId="172296235" sldId="293"/>
        </pc:sldMkLst>
      </pc:sldChg>
      <pc:sldChg chg="del">
        <pc:chgData name="Alexandre" userId="292681fbcdc3e57d" providerId="LiveId" clId="{6924B82D-3F95-4C0F-BB86-660F5115A935}" dt="2020-08-03T12:39:25.990" v="599" actId="47"/>
        <pc:sldMkLst>
          <pc:docMk/>
          <pc:sldMk cId="3967191983" sldId="294"/>
        </pc:sldMkLst>
      </pc:sldChg>
      <pc:sldChg chg="del">
        <pc:chgData name="Alexandre" userId="292681fbcdc3e57d" providerId="LiveId" clId="{6924B82D-3F95-4C0F-BB86-660F5115A935}" dt="2020-08-03T12:39:25.990" v="599" actId="47"/>
        <pc:sldMkLst>
          <pc:docMk/>
          <pc:sldMk cId="1279210787" sldId="297"/>
        </pc:sldMkLst>
      </pc:sldChg>
      <pc:sldChg chg="del">
        <pc:chgData name="Alexandre" userId="292681fbcdc3e57d" providerId="LiveId" clId="{6924B82D-3F95-4C0F-BB86-660F5115A935}" dt="2020-08-03T11:55:20.126" v="195" actId="47"/>
        <pc:sldMkLst>
          <pc:docMk/>
          <pc:sldMk cId="586978457" sldId="298"/>
        </pc:sldMkLst>
      </pc:sldChg>
      <pc:sldChg chg="del">
        <pc:chgData name="Alexandre" userId="292681fbcdc3e57d" providerId="LiveId" clId="{6924B82D-3F95-4C0F-BB86-660F5115A935}" dt="2020-08-03T11:55:20.126" v="195" actId="47"/>
        <pc:sldMkLst>
          <pc:docMk/>
          <pc:sldMk cId="2629862423" sldId="299"/>
        </pc:sldMkLst>
      </pc:sldChg>
      <pc:sldChg chg="modSp mod">
        <pc:chgData name="Alexandre" userId="292681fbcdc3e57d" providerId="LiveId" clId="{6924B82D-3F95-4C0F-BB86-660F5115A935}" dt="2020-08-03T12:44:25.587" v="1521" actId="20577"/>
        <pc:sldMkLst>
          <pc:docMk/>
          <pc:sldMk cId="776147215" sldId="300"/>
        </pc:sldMkLst>
      </pc:sldChg>
      <pc:sldChg chg="del">
        <pc:chgData name="Alexandre" userId="292681fbcdc3e57d" providerId="LiveId" clId="{6924B82D-3F95-4C0F-BB86-660F5115A935}" dt="2020-08-03T11:54:09.478" v="71" actId="47"/>
        <pc:sldMkLst>
          <pc:docMk/>
          <pc:sldMk cId="4100972064" sldId="301"/>
        </pc:sldMkLst>
      </pc:sldChg>
      <pc:sldChg chg="modSp add mod">
        <pc:chgData name="Alexandre" userId="292681fbcdc3e57d" providerId="LiveId" clId="{6924B82D-3F95-4C0F-BB86-660F5115A935}" dt="2020-08-03T12:37:33.983" v="330"/>
        <pc:sldMkLst>
          <pc:docMk/>
          <pc:sldMk cId="502980789" sldId="304"/>
        </pc:sldMkLst>
      </pc:sldChg>
      <pc:sldChg chg="del">
        <pc:chgData name="Alexandre" userId="292681fbcdc3e57d" providerId="LiveId" clId="{6924B82D-3F95-4C0F-BB86-660F5115A935}" dt="2020-08-03T12:39:14.097" v="598" actId="2696"/>
        <pc:sldMkLst>
          <pc:docMk/>
          <pc:sldMk cId="998797632" sldId="305"/>
        </pc:sldMkLst>
      </pc:sldChg>
      <pc:sldChg chg="add">
        <pc:chgData name="Alexandre" userId="292681fbcdc3e57d" providerId="LiveId" clId="{6924B82D-3F95-4C0F-BB86-660F5115A935}" dt="2020-08-03T12:33:52.682" v="196"/>
        <pc:sldMkLst>
          <pc:docMk/>
          <pc:sldMk cId="1608584825" sldId="306"/>
        </pc:sldMkLst>
      </pc:sldChg>
      <pc:sldChg chg="modSp add mod">
        <pc:chgData name="Alexandre" userId="292681fbcdc3e57d" providerId="LiveId" clId="{6924B82D-3F95-4C0F-BB86-660F5115A935}" dt="2020-08-03T12:37:19.460" v="329" actId="20577"/>
        <pc:sldMkLst>
          <pc:docMk/>
          <pc:sldMk cId="2162526312" sldId="307"/>
        </pc:sldMkLst>
      </pc:sldChg>
      <pc:sldChg chg="modSp add mod">
        <pc:chgData name="Alexandre" userId="292681fbcdc3e57d" providerId="LiveId" clId="{6924B82D-3F95-4C0F-BB86-660F5115A935}" dt="2020-08-03T12:44:14.455" v="1519" actId="20577"/>
        <pc:sldMkLst>
          <pc:docMk/>
          <pc:sldMk cId="2098427611" sldId="308"/>
        </pc:sldMkLst>
      </pc:sldChg>
      <pc:sldChg chg="add">
        <pc:chgData name="Alexandre" userId="292681fbcdc3e57d" providerId="LiveId" clId="{6924B82D-3F95-4C0F-BB86-660F5115A935}" dt="2020-08-03T12:33:52.682" v="196"/>
        <pc:sldMkLst>
          <pc:docMk/>
          <pc:sldMk cId="2270494737" sldId="309"/>
        </pc:sldMkLst>
      </pc:sldChg>
      <pc:sldChg chg="modSp add mod">
        <pc:chgData name="Alexandre" userId="292681fbcdc3e57d" providerId="LiveId" clId="{6924B82D-3F95-4C0F-BB86-660F5115A935}" dt="2020-08-03T12:50:48.495" v="1675" actId="20577"/>
        <pc:sldMkLst>
          <pc:docMk/>
          <pc:sldMk cId="3364016996" sldId="310"/>
        </pc:sldMkLst>
      </pc:sldChg>
      <pc:sldChg chg="modSp mod">
        <pc:chgData name="Alexandre" userId="292681fbcdc3e57d" providerId="LiveId" clId="{6924B82D-3F95-4C0F-BB86-660F5115A935}" dt="2020-08-03T12:47:21.583" v="1674" actId="20577"/>
        <pc:sldMkLst>
          <pc:docMk/>
          <pc:sldMk cId="2681430266" sldId="326"/>
        </pc:sldMkLst>
      </pc:sldChg>
      <pc:sldChg chg="delSp modSp add mod">
        <pc:chgData name="Alexandre" userId="292681fbcdc3e57d" providerId="LiveId" clId="{6924B82D-3F95-4C0F-BB86-660F5115A935}" dt="2020-08-03T11:51:43.052" v="11" actId="478"/>
        <pc:sldMkLst>
          <pc:docMk/>
          <pc:sldMk cId="3224482846" sldId="342"/>
        </pc:sldMkLst>
      </pc:sldChg>
      <pc:sldChg chg="modSp new mod">
        <pc:chgData name="Alexandre" userId="292681fbcdc3e57d" providerId="LiveId" clId="{6924B82D-3F95-4C0F-BB86-660F5115A935}" dt="2020-08-03T12:45:38.718" v="1534" actId="20577"/>
        <pc:sldMkLst>
          <pc:docMk/>
          <pc:sldMk cId="1987406391" sldId="343"/>
        </pc:sldMkLst>
      </pc:sldChg>
      <pc:sldChg chg="modSp add mod">
        <pc:chgData name="Alexandre" userId="292681fbcdc3e57d" providerId="LiveId" clId="{6924B82D-3F95-4C0F-BB86-660F5115A935}" dt="2020-08-03T11:51:57.997" v="44" actId="20577"/>
        <pc:sldMkLst>
          <pc:docMk/>
          <pc:sldMk cId="995339543" sldId="344"/>
        </pc:sldMkLst>
      </pc:sldChg>
      <pc:sldChg chg="modSp add mod">
        <pc:chgData name="Alexandre" userId="292681fbcdc3e57d" providerId="LiveId" clId="{6924B82D-3F95-4C0F-BB86-660F5115A935}" dt="2020-08-03T12:45:42.322" v="1536" actId="20577"/>
        <pc:sldMkLst>
          <pc:docMk/>
          <pc:sldMk cId="839570723" sldId="345"/>
        </pc:sldMkLst>
      </pc:sldChg>
      <pc:sldChg chg="modSp add mod">
        <pc:chgData name="Alexandre" userId="292681fbcdc3e57d" providerId="LiveId" clId="{6924B82D-3F95-4C0F-BB86-660F5115A935}" dt="2020-08-03T12:44:02.906" v="1516" actId="20577"/>
        <pc:sldMkLst>
          <pc:docMk/>
          <pc:sldMk cId="1199089510" sldId="346"/>
        </pc:sldMkLst>
      </pc:sldChg>
      <pc:sldChg chg="modSp add mod">
        <pc:chgData name="Alexandre" userId="292681fbcdc3e57d" providerId="LiveId" clId="{6924B82D-3F95-4C0F-BB86-660F5115A935}" dt="2020-08-03T12:44:07.331" v="1518" actId="20577"/>
        <pc:sldMkLst>
          <pc:docMk/>
          <pc:sldMk cId="684455741" sldId="347"/>
        </pc:sldMkLst>
      </pc:sldChg>
      <pc:sldChg chg="add">
        <pc:chgData name="Alexandre" userId="292681fbcdc3e57d" providerId="LiveId" clId="{6924B82D-3F95-4C0F-BB86-660F5115A935}" dt="2020-08-03T12:33:52.682" v="196"/>
        <pc:sldMkLst>
          <pc:docMk/>
          <pc:sldMk cId="108792782" sldId="364"/>
        </pc:sldMkLst>
      </pc:sldChg>
      <pc:sldChg chg="add">
        <pc:chgData name="Alexandre" userId="292681fbcdc3e57d" providerId="LiveId" clId="{6924B82D-3F95-4C0F-BB86-660F5115A935}" dt="2020-08-03T12:33:52.682" v="196"/>
        <pc:sldMkLst>
          <pc:docMk/>
          <pc:sldMk cId="296097578" sldId="365"/>
        </pc:sldMkLst>
      </pc:sldChg>
      <pc:sldChg chg="add">
        <pc:chgData name="Alexandre" userId="292681fbcdc3e57d" providerId="LiveId" clId="{6924B82D-3F95-4C0F-BB86-660F5115A935}" dt="2020-08-03T12:33:52.682" v="196"/>
        <pc:sldMkLst>
          <pc:docMk/>
          <pc:sldMk cId="3331524600" sldId="366"/>
        </pc:sldMkLst>
      </pc:sldChg>
      <pc:sldChg chg="add">
        <pc:chgData name="Alexandre" userId="292681fbcdc3e57d" providerId="LiveId" clId="{6924B82D-3F95-4C0F-BB86-660F5115A935}" dt="2020-08-03T12:33:52.682" v="196"/>
        <pc:sldMkLst>
          <pc:docMk/>
          <pc:sldMk cId="1554364480" sldId="367"/>
        </pc:sldMkLst>
      </pc:sldChg>
      <pc:sldChg chg="add">
        <pc:chgData name="Alexandre" userId="292681fbcdc3e57d" providerId="LiveId" clId="{6924B82D-3F95-4C0F-BB86-660F5115A935}" dt="2020-08-03T12:33:52.682" v="196"/>
        <pc:sldMkLst>
          <pc:docMk/>
          <pc:sldMk cId="2907207455" sldId="440"/>
        </pc:sldMkLst>
      </pc:sldChg>
      <pc:sldChg chg="add">
        <pc:chgData name="Alexandre" userId="292681fbcdc3e57d" providerId="LiveId" clId="{6924B82D-3F95-4C0F-BB86-660F5115A935}" dt="2020-08-03T12:33:52.682" v="196"/>
        <pc:sldMkLst>
          <pc:docMk/>
          <pc:sldMk cId="2610770948" sldId="476"/>
        </pc:sldMkLst>
      </pc:sldChg>
      <pc:sldChg chg="modSp new del">
        <pc:chgData name="Alexandre" userId="292681fbcdc3e57d" providerId="LiveId" clId="{6924B82D-3F95-4C0F-BB86-660F5115A935}" dt="2020-08-03T12:39:25.990" v="599" actId="47"/>
        <pc:sldMkLst>
          <pc:docMk/>
          <pc:sldMk cId="11952037" sldId="477"/>
        </pc:sldMkLst>
      </pc:sldChg>
      <pc:sldChg chg="modSp add mod">
        <pc:chgData name="Alexandre" userId="292681fbcdc3e57d" providerId="LiveId" clId="{6924B82D-3F95-4C0F-BB86-660F5115A935}" dt="2020-08-03T12:51:27.391" v="1721" actId="20577"/>
        <pc:sldMkLst>
          <pc:docMk/>
          <pc:sldMk cId="2479402628" sldId="477"/>
        </pc:sldMkLst>
      </pc:sldChg>
      <pc:sldChg chg="modSp new del">
        <pc:chgData name="Alexandre" userId="292681fbcdc3e57d" providerId="LiveId" clId="{6924B82D-3F95-4C0F-BB86-660F5115A935}" dt="2020-08-03T12:39:25.990" v="599" actId="47"/>
        <pc:sldMkLst>
          <pc:docMk/>
          <pc:sldMk cId="3572953103" sldId="478"/>
        </pc:sldMkLst>
      </pc:sldChg>
      <pc:sldMasterChg chg="del delSldLayout">
        <pc:chgData name="Alexandre" userId="292681fbcdc3e57d" providerId="LiveId" clId="{6924B82D-3F95-4C0F-BB86-660F5115A935}" dt="2020-08-03T12:39:25.990" v="599" actId="47"/>
        <pc:sldMasterMkLst>
          <pc:docMk/>
          <pc:sldMasterMk cId="2064472382" sldId="2147483732"/>
        </pc:sldMasterMkLst>
        <pc:sldLayoutChg chg="del">
          <pc:chgData name="Alexandre" userId="292681fbcdc3e57d" providerId="LiveId" clId="{6924B82D-3F95-4C0F-BB86-660F5115A935}" dt="2020-08-03T12:39:25.990" v="599" actId="47"/>
          <pc:sldLayoutMkLst>
            <pc:docMk/>
            <pc:sldMasterMk cId="2064472382" sldId="2147483732"/>
            <pc:sldLayoutMk cId="3300601655" sldId="2147483733"/>
          </pc:sldLayoutMkLst>
        </pc:sldLayoutChg>
        <pc:sldLayoutChg chg="del">
          <pc:chgData name="Alexandre" userId="292681fbcdc3e57d" providerId="LiveId" clId="{6924B82D-3F95-4C0F-BB86-660F5115A935}" dt="2020-08-03T12:39:25.990" v="599" actId="47"/>
          <pc:sldLayoutMkLst>
            <pc:docMk/>
            <pc:sldMasterMk cId="2064472382" sldId="2147483732"/>
            <pc:sldLayoutMk cId="3070185259" sldId="2147483734"/>
          </pc:sldLayoutMkLst>
        </pc:sldLayoutChg>
        <pc:sldLayoutChg chg="del">
          <pc:chgData name="Alexandre" userId="292681fbcdc3e57d" providerId="LiveId" clId="{6924B82D-3F95-4C0F-BB86-660F5115A935}" dt="2020-08-03T12:39:25.990" v="599" actId="47"/>
          <pc:sldLayoutMkLst>
            <pc:docMk/>
            <pc:sldMasterMk cId="2064472382" sldId="2147483732"/>
            <pc:sldLayoutMk cId="4062438963" sldId="2147483735"/>
          </pc:sldLayoutMkLst>
        </pc:sldLayoutChg>
        <pc:sldLayoutChg chg="del">
          <pc:chgData name="Alexandre" userId="292681fbcdc3e57d" providerId="LiveId" clId="{6924B82D-3F95-4C0F-BB86-660F5115A935}" dt="2020-08-03T12:39:25.990" v="599" actId="47"/>
          <pc:sldLayoutMkLst>
            <pc:docMk/>
            <pc:sldMasterMk cId="2064472382" sldId="2147483732"/>
            <pc:sldLayoutMk cId="3107580833" sldId="2147483736"/>
          </pc:sldLayoutMkLst>
        </pc:sldLayoutChg>
        <pc:sldLayoutChg chg="del">
          <pc:chgData name="Alexandre" userId="292681fbcdc3e57d" providerId="LiveId" clId="{6924B82D-3F95-4C0F-BB86-660F5115A935}" dt="2020-08-03T12:39:25.990" v="599" actId="47"/>
          <pc:sldLayoutMkLst>
            <pc:docMk/>
            <pc:sldMasterMk cId="2064472382" sldId="2147483732"/>
            <pc:sldLayoutMk cId="2870159593" sldId="2147483737"/>
          </pc:sldLayoutMkLst>
        </pc:sldLayoutChg>
        <pc:sldLayoutChg chg="del">
          <pc:chgData name="Alexandre" userId="292681fbcdc3e57d" providerId="LiveId" clId="{6924B82D-3F95-4C0F-BB86-660F5115A935}" dt="2020-08-03T12:39:25.990" v="599" actId="47"/>
          <pc:sldLayoutMkLst>
            <pc:docMk/>
            <pc:sldMasterMk cId="2064472382" sldId="2147483732"/>
            <pc:sldLayoutMk cId="620035278" sldId="2147483738"/>
          </pc:sldLayoutMkLst>
        </pc:sldLayoutChg>
        <pc:sldLayoutChg chg="del">
          <pc:chgData name="Alexandre" userId="292681fbcdc3e57d" providerId="LiveId" clId="{6924B82D-3F95-4C0F-BB86-660F5115A935}" dt="2020-08-03T12:39:25.990" v="599" actId="47"/>
          <pc:sldLayoutMkLst>
            <pc:docMk/>
            <pc:sldMasterMk cId="2064472382" sldId="2147483732"/>
            <pc:sldLayoutMk cId="3271939969" sldId="2147483739"/>
          </pc:sldLayoutMkLst>
        </pc:sldLayoutChg>
        <pc:sldLayoutChg chg="del">
          <pc:chgData name="Alexandre" userId="292681fbcdc3e57d" providerId="LiveId" clId="{6924B82D-3F95-4C0F-BB86-660F5115A935}" dt="2020-08-03T12:39:25.990" v="599" actId="47"/>
          <pc:sldLayoutMkLst>
            <pc:docMk/>
            <pc:sldMasterMk cId="2064472382" sldId="2147483732"/>
            <pc:sldLayoutMk cId="2727970764" sldId="2147483740"/>
          </pc:sldLayoutMkLst>
        </pc:sldLayoutChg>
        <pc:sldLayoutChg chg="del">
          <pc:chgData name="Alexandre" userId="292681fbcdc3e57d" providerId="LiveId" clId="{6924B82D-3F95-4C0F-BB86-660F5115A935}" dt="2020-08-03T12:39:25.990" v="599" actId="47"/>
          <pc:sldLayoutMkLst>
            <pc:docMk/>
            <pc:sldMasterMk cId="2064472382" sldId="2147483732"/>
            <pc:sldLayoutMk cId="483577876" sldId="2147483741"/>
          </pc:sldLayoutMkLst>
        </pc:sldLayoutChg>
        <pc:sldLayoutChg chg="del">
          <pc:chgData name="Alexandre" userId="292681fbcdc3e57d" providerId="LiveId" clId="{6924B82D-3F95-4C0F-BB86-660F5115A935}" dt="2020-08-03T12:39:25.990" v="599" actId="47"/>
          <pc:sldLayoutMkLst>
            <pc:docMk/>
            <pc:sldMasterMk cId="2064472382" sldId="2147483732"/>
            <pc:sldLayoutMk cId="890491959" sldId="2147483742"/>
          </pc:sldLayoutMkLst>
        </pc:sldLayoutChg>
        <pc:sldLayoutChg chg="del">
          <pc:chgData name="Alexandre" userId="292681fbcdc3e57d" providerId="LiveId" clId="{6924B82D-3F95-4C0F-BB86-660F5115A935}" dt="2020-08-03T12:39:25.990" v="599" actId="47"/>
          <pc:sldLayoutMkLst>
            <pc:docMk/>
            <pc:sldMasterMk cId="2064472382" sldId="2147483732"/>
            <pc:sldLayoutMk cId="747605626" sldId="2147483743"/>
          </pc:sldLayoutMkLst>
        </pc:sldLayoutChg>
        <pc:sldLayoutChg chg="del">
          <pc:chgData name="Alexandre" userId="292681fbcdc3e57d" providerId="LiveId" clId="{6924B82D-3F95-4C0F-BB86-660F5115A935}" dt="2020-08-03T12:39:25.990" v="599" actId="47"/>
          <pc:sldLayoutMkLst>
            <pc:docMk/>
            <pc:sldMasterMk cId="2064472382" sldId="2147483732"/>
            <pc:sldLayoutMk cId="8636374" sldId="2147483744"/>
          </pc:sldLayoutMkLst>
        </pc:sldLayoutChg>
        <pc:sldLayoutChg chg="del">
          <pc:chgData name="Alexandre" userId="292681fbcdc3e57d" providerId="LiveId" clId="{6924B82D-3F95-4C0F-BB86-660F5115A935}" dt="2020-08-03T12:39:25.990" v="599" actId="47"/>
          <pc:sldLayoutMkLst>
            <pc:docMk/>
            <pc:sldMasterMk cId="2064472382" sldId="2147483732"/>
            <pc:sldLayoutMk cId="2357199240" sldId="2147483745"/>
          </pc:sldLayoutMkLst>
        </pc:sldLayoutChg>
        <pc:sldLayoutChg chg="del">
          <pc:chgData name="Alexandre" userId="292681fbcdc3e57d" providerId="LiveId" clId="{6924B82D-3F95-4C0F-BB86-660F5115A935}" dt="2020-08-03T12:39:25.990" v="599" actId="47"/>
          <pc:sldLayoutMkLst>
            <pc:docMk/>
            <pc:sldMasterMk cId="2064472382" sldId="2147483732"/>
            <pc:sldLayoutMk cId="1571028030" sldId="2147483746"/>
          </pc:sldLayoutMkLst>
        </pc:sldLayoutChg>
        <pc:sldLayoutChg chg="del">
          <pc:chgData name="Alexandre" userId="292681fbcdc3e57d" providerId="LiveId" clId="{6924B82D-3F95-4C0F-BB86-660F5115A935}" dt="2020-08-03T12:39:25.990" v="599" actId="47"/>
          <pc:sldLayoutMkLst>
            <pc:docMk/>
            <pc:sldMasterMk cId="2064472382" sldId="2147483732"/>
            <pc:sldLayoutMk cId="1807426310" sldId="2147483747"/>
          </pc:sldLayoutMkLst>
        </pc:sldLayoutChg>
        <pc:sldLayoutChg chg="del">
          <pc:chgData name="Alexandre" userId="292681fbcdc3e57d" providerId="LiveId" clId="{6924B82D-3F95-4C0F-BB86-660F5115A935}" dt="2020-08-03T12:39:25.990" v="599" actId="47"/>
          <pc:sldLayoutMkLst>
            <pc:docMk/>
            <pc:sldMasterMk cId="2064472382" sldId="2147483732"/>
            <pc:sldLayoutMk cId="1426874901" sldId="2147483748"/>
          </pc:sldLayoutMkLst>
        </pc:sldLayoutChg>
        <pc:sldLayoutChg chg="del">
          <pc:chgData name="Alexandre" userId="292681fbcdc3e57d" providerId="LiveId" clId="{6924B82D-3F95-4C0F-BB86-660F5115A935}" dt="2020-08-03T12:39:25.990" v="599" actId="47"/>
          <pc:sldLayoutMkLst>
            <pc:docMk/>
            <pc:sldMasterMk cId="2064472382" sldId="2147483732"/>
            <pc:sldLayoutMk cId="4151927032" sldId="2147483749"/>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54B672B9-68DD-4657-BB20-2A53211C3247}" type="datetimeFigureOut">
              <a:rPr lang="en-CA" smtClean="0"/>
              <a:t>2026-08-04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FEB8A30-D10F-4CA7-B6F4-40907D055F8D}" type="slidenum">
              <a:rPr lang="en-CA" smtClean="0"/>
              <a:t>‹#›</a:t>
            </a:fld>
            <a:endParaRPr lang="en-CA"/>
          </a:p>
        </p:txBody>
      </p:sp>
    </p:spTree>
    <p:extLst>
      <p:ext uri="{BB962C8B-B14F-4D97-AF65-F5344CB8AC3E}">
        <p14:creationId xmlns:p14="http://schemas.microsoft.com/office/powerpoint/2010/main" val="671946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54B672B9-68DD-4657-BB20-2A53211C3247}" type="datetimeFigureOut">
              <a:rPr lang="en-CA" smtClean="0"/>
              <a:t>2026-08-04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FEB8A30-D10F-4CA7-B6F4-40907D055F8D}" type="slidenum">
              <a:rPr lang="en-CA" smtClean="0"/>
              <a:t>‹#›</a:t>
            </a:fld>
            <a:endParaRPr lang="en-CA"/>
          </a:p>
        </p:txBody>
      </p:sp>
    </p:spTree>
    <p:extLst>
      <p:ext uri="{BB962C8B-B14F-4D97-AF65-F5344CB8AC3E}">
        <p14:creationId xmlns:p14="http://schemas.microsoft.com/office/powerpoint/2010/main" val="1508566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4" name="Date Placeholder 3"/>
          <p:cNvSpPr>
            <a:spLocks noGrp="1"/>
          </p:cNvSpPr>
          <p:nvPr>
            <p:ph type="dt" sz="half" idx="10"/>
          </p:nvPr>
        </p:nvSpPr>
        <p:spPr/>
        <p:txBody>
          <a:bodyPr/>
          <a:lstStyle/>
          <a:p>
            <a:fld id="{54B672B9-68DD-4657-BB20-2A53211C3247}" type="datetimeFigureOut">
              <a:rPr lang="en-CA" smtClean="0"/>
              <a:t>2026-08-04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FEB8A30-D10F-4CA7-B6F4-40907D055F8D}" type="slidenum">
              <a:rPr lang="en-CA" smtClean="0"/>
              <a:t>‹#›</a:t>
            </a:fld>
            <a:endParaRPr lang="en-CA"/>
          </a:p>
        </p:txBody>
      </p:sp>
    </p:spTree>
    <p:extLst>
      <p:ext uri="{BB962C8B-B14F-4D97-AF65-F5344CB8AC3E}">
        <p14:creationId xmlns:p14="http://schemas.microsoft.com/office/powerpoint/2010/main" val="9886697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a:t>Modifiez le style du titre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4" name="Date Placeholder 3"/>
          <p:cNvSpPr>
            <a:spLocks noGrp="1"/>
          </p:cNvSpPr>
          <p:nvPr>
            <p:ph type="dt" sz="half" idx="10"/>
          </p:nvPr>
        </p:nvSpPr>
        <p:spPr/>
        <p:txBody>
          <a:bodyPr/>
          <a:lstStyle/>
          <a:p>
            <a:fld id="{54B672B9-68DD-4657-BB20-2A53211C3247}" type="datetimeFigureOut">
              <a:rPr lang="en-CA" smtClean="0"/>
              <a:t>2026-08-04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FEB8A30-D10F-4CA7-B6F4-40907D055F8D}" type="slidenum">
              <a:rPr lang="en-CA" smtClean="0"/>
              <a:t>‹#›</a:t>
            </a:fld>
            <a:endParaRPr lang="en-CA"/>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1335402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54B672B9-68DD-4657-BB20-2A53211C3247}" type="datetimeFigureOut">
              <a:rPr lang="en-CA" smtClean="0"/>
              <a:t>2026-08-04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FEB8A30-D10F-4CA7-B6F4-40907D055F8D}" type="slidenum">
              <a:rPr lang="en-CA" smtClean="0"/>
              <a:t>‹#›</a:t>
            </a:fld>
            <a:endParaRPr lang="en-CA"/>
          </a:p>
        </p:txBody>
      </p:sp>
    </p:spTree>
    <p:extLst>
      <p:ext uri="{BB962C8B-B14F-4D97-AF65-F5344CB8AC3E}">
        <p14:creationId xmlns:p14="http://schemas.microsoft.com/office/powerpoint/2010/main" val="39879529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4B672B9-68DD-4657-BB20-2A53211C3247}" type="datetimeFigureOut">
              <a:rPr lang="en-CA" smtClean="0"/>
              <a:t>2026-08-04</a:t>
            </a:fld>
            <a:endParaRPr lang="en-CA"/>
          </a:p>
        </p:txBody>
      </p:sp>
      <p:sp>
        <p:nvSpPr>
          <p:cNvPr id="4"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FEB8A30-D10F-4CA7-B6F4-40907D055F8D}" type="slidenum">
              <a:rPr lang="en-CA" smtClean="0"/>
              <a:t>‹#›</a:t>
            </a:fld>
            <a:endParaRPr lang="en-CA"/>
          </a:p>
        </p:txBody>
      </p:sp>
    </p:spTree>
    <p:extLst>
      <p:ext uri="{BB962C8B-B14F-4D97-AF65-F5344CB8AC3E}">
        <p14:creationId xmlns:p14="http://schemas.microsoft.com/office/powerpoint/2010/main" val="100536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4B672B9-68DD-4657-BB20-2A53211C3247}" type="datetimeFigureOut">
              <a:rPr lang="en-CA" smtClean="0"/>
              <a:t>2026-08-04</a:t>
            </a:fld>
            <a:endParaRPr lang="en-CA"/>
          </a:p>
        </p:txBody>
      </p:sp>
      <p:sp>
        <p:nvSpPr>
          <p:cNvPr id="4"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FEB8A30-D10F-4CA7-B6F4-40907D055F8D}" type="slidenum">
              <a:rPr lang="en-CA" smtClean="0"/>
              <a:t>‹#›</a:t>
            </a:fld>
            <a:endParaRPr lang="en-CA"/>
          </a:p>
        </p:txBody>
      </p:sp>
    </p:spTree>
    <p:extLst>
      <p:ext uri="{BB962C8B-B14F-4D97-AF65-F5344CB8AC3E}">
        <p14:creationId xmlns:p14="http://schemas.microsoft.com/office/powerpoint/2010/main" val="9288137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4B672B9-68DD-4657-BB20-2A53211C3247}" type="datetimeFigureOut">
              <a:rPr lang="en-CA" smtClean="0"/>
              <a:t>2026-08-04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FEB8A30-D10F-4CA7-B6F4-40907D055F8D}" type="slidenum">
              <a:rPr lang="en-CA" smtClean="0"/>
              <a:t>‹#›</a:t>
            </a:fld>
            <a:endParaRPr lang="en-CA"/>
          </a:p>
        </p:txBody>
      </p:sp>
    </p:spTree>
    <p:extLst>
      <p:ext uri="{BB962C8B-B14F-4D97-AF65-F5344CB8AC3E}">
        <p14:creationId xmlns:p14="http://schemas.microsoft.com/office/powerpoint/2010/main" val="4953932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4B672B9-68DD-4657-BB20-2A53211C3247}" type="datetimeFigureOut">
              <a:rPr lang="en-CA" smtClean="0"/>
              <a:t>2026-08-04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FEB8A30-D10F-4CA7-B6F4-40907D055F8D}" type="slidenum">
              <a:rPr lang="en-CA" smtClean="0"/>
              <a:t>‹#›</a:t>
            </a:fld>
            <a:endParaRPr lang="en-CA"/>
          </a:p>
        </p:txBody>
      </p:sp>
    </p:spTree>
    <p:extLst>
      <p:ext uri="{BB962C8B-B14F-4D97-AF65-F5344CB8AC3E}">
        <p14:creationId xmlns:p14="http://schemas.microsoft.com/office/powerpoint/2010/main" val="3909034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4B672B9-68DD-4657-BB20-2A53211C3247}" type="datetimeFigureOut">
              <a:rPr lang="en-CA" smtClean="0"/>
              <a:t>2026-08-04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FEB8A30-D10F-4CA7-B6F4-40907D055F8D}" type="slidenum">
              <a:rPr lang="en-CA" smtClean="0"/>
              <a:t>‹#›</a:t>
            </a:fld>
            <a:endParaRPr lang="en-CA"/>
          </a:p>
        </p:txBody>
      </p:sp>
    </p:spTree>
    <p:extLst>
      <p:ext uri="{BB962C8B-B14F-4D97-AF65-F5344CB8AC3E}">
        <p14:creationId xmlns:p14="http://schemas.microsoft.com/office/powerpoint/2010/main" val="3120565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54B672B9-68DD-4657-BB20-2A53211C3247}" type="datetimeFigureOut">
              <a:rPr lang="en-CA" smtClean="0"/>
              <a:t>2026-08-04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FEB8A30-D10F-4CA7-B6F4-40907D055F8D}" type="slidenum">
              <a:rPr lang="en-CA" smtClean="0"/>
              <a:t>‹#›</a:t>
            </a:fld>
            <a:endParaRPr lang="en-CA"/>
          </a:p>
        </p:txBody>
      </p:sp>
    </p:spTree>
    <p:extLst>
      <p:ext uri="{BB962C8B-B14F-4D97-AF65-F5344CB8AC3E}">
        <p14:creationId xmlns:p14="http://schemas.microsoft.com/office/powerpoint/2010/main" val="1585225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54B672B9-68DD-4657-BB20-2A53211C3247}" type="datetimeFigureOut">
              <a:rPr lang="en-CA" smtClean="0"/>
              <a:t>2026-08-04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FEB8A30-D10F-4CA7-B6F4-40907D055F8D}" type="slidenum">
              <a:rPr lang="en-CA" smtClean="0"/>
              <a:t>‹#›</a:t>
            </a:fld>
            <a:endParaRPr lang="en-CA"/>
          </a:p>
        </p:txBody>
      </p:sp>
    </p:spTree>
    <p:extLst>
      <p:ext uri="{BB962C8B-B14F-4D97-AF65-F5344CB8AC3E}">
        <p14:creationId xmlns:p14="http://schemas.microsoft.com/office/powerpoint/2010/main" val="2727942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54B672B9-68DD-4657-BB20-2A53211C3247}" type="datetimeFigureOut">
              <a:rPr lang="en-CA" smtClean="0"/>
              <a:t>2026-08-04</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9FEB8A30-D10F-4CA7-B6F4-40907D055F8D}" type="slidenum">
              <a:rPr lang="en-CA" smtClean="0"/>
              <a:t>‹#›</a:t>
            </a:fld>
            <a:endParaRPr lang="en-CA"/>
          </a:p>
        </p:txBody>
      </p:sp>
    </p:spTree>
    <p:extLst>
      <p:ext uri="{BB962C8B-B14F-4D97-AF65-F5344CB8AC3E}">
        <p14:creationId xmlns:p14="http://schemas.microsoft.com/office/powerpoint/2010/main" val="2394262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7" name="Date Placeholder 2"/>
          <p:cNvSpPr>
            <a:spLocks noGrp="1"/>
          </p:cNvSpPr>
          <p:nvPr>
            <p:ph type="dt" sz="half" idx="10"/>
          </p:nvPr>
        </p:nvSpPr>
        <p:spPr/>
        <p:txBody>
          <a:bodyPr/>
          <a:lstStyle/>
          <a:p>
            <a:fld id="{54B672B9-68DD-4657-BB20-2A53211C3247}" type="datetimeFigureOut">
              <a:rPr lang="en-CA" smtClean="0"/>
              <a:t>2026-08-04</a:t>
            </a:fld>
            <a:endParaRPr lang="en-CA"/>
          </a:p>
        </p:txBody>
      </p:sp>
      <p:sp>
        <p:nvSpPr>
          <p:cNvPr id="5" name="Footer Placeholder 3"/>
          <p:cNvSpPr>
            <a:spLocks noGrp="1"/>
          </p:cNvSpPr>
          <p:nvPr>
            <p:ph type="ftr" sz="quarter" idx="11"/>
          </p:nvPr>
        </p:nvSpPr>
        <p:spPr/>
        <p:txBody>
          <a:bodyPr/>
          <a:lstStyle/>
          <a:p>
            <a:endParaRPr lang="en-CA"/>
          </a:p>
        </p:txBody>
      </p:sp>
      <p:sp>
        <p:nvSpPr>
          <p:cNvPr id="6" name="Slide Number Placeholder 4"/>
          <p:cNvSpPr>
            <a:spLocks noGrp="1"/>
          </p:cNvSpPr>
          <p:nvPr>
            <p:ph type="sldNum" sz="quarter" idx="12"/>
          </p:nvPr>
        </p:nvSpPr>
        <p:spPr/>
        <p:txBody>
          <a:bodyPr/>
          <a:lstStyle/>
          <a:p>
            <a:fld id="{9FEB8A30-D10F-4CA7-B6F4-40907D055F8D}" type="slidenum">
              <a:rPr lang="en-CA" smtClean="0"/>
              <a:t>‹#›</a:t>
            </a:fld>
            <a:endParaRPr lang="en-CA"/>
          </a:p>
        </p:txBody>
      </p:sp>
    </p:spTree>
    <p:extLst>
      <p:ext uri="{BB962C8B-B14F-4D97-AF65-F5344CB8AC3E}">
        <p14:creationId xmlns:p14="http://schemas.microsoft.com/office/powerpoint/2010/main" val="2972052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4B672B9-68DD-4657-BB20-2A53211C3247}" type="datetimeFigureOut">
              <a:rPr lang="en-CA" smtClean="0"/>
              <a:t>2026-08-04</a:t>
            </a:fld>
            <a:endParaRPr lang="en-CA"/>
          </a:p>
        </p:txBody>
      </p:sp>
      <p:sp>
        <p:nvSpPr>
          <p:cNvPr id="5" name="Footer Placeholder 2"/>
          <p:cNvSpPr>
            <a:spLocks noGrp="1"/>
          </p:cNvSpPr>
          <p:nvPr>
            <p:ph type="ftr" sz="quarter" idx="11"/>
          </p:nvPr>
        </p:nvSpPr>
        <p:spPr/>
        <p:txBody>
          <a:bodyPr/>
          <a:lstStyle/>
          <a:p>
            <a:endParaRPr lang="en-CA"/>
          </a:p>
        </p:txBody>
      </p:sp>
      <p:sp>
        <p:nvSpPr>
          <p:cNvPr id="6" name="Slide Number Placeholder 3"/>
          <p:cNvSpPr>
            <a:spLocks noGrp="1"/>
          </p:cNvSpPr>
          <p:nvPr>
            <p:ph type="sldNum" sz="quarter" idx="12"/>
          </p:nvPr>
        </p:nvSpPr>
        <p:spPr/>
        <p:txBody>
          <a:bodyPr/>
          <a:lstStyle/>
          <a:p>
            <a:fld id="{9FEB8A30-D10F-4CA7-B6F4-40907D055F8D}" type="slidenum">
              <a:rPr lang="en-CA" smtClean="0"/>
              <a:t>‹#›</a:t>
            </a:fld>
            <a:endParaRPr lang="en-CA"/>
          </a:p>
        </p:txBody>
      </p:sp>
    </p:spTree>
    <p:extLst>
      <p:ext uri="{BB962C8B-B14F-4D97-AF65-F5344CB8AC3E}">
        <p14:creationId xmlns:p14="http://schemas.microsoft.com/office/powerpoint/2010/main" val="699350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7" name="Date Placeholder 4"/>
          <p:cNvSpPr>
            <a:spLocks noGrp="1"/>
          </p:cNvSpPr>
          <p:nvPr>
            <p:ph type="dt" sz="half" idx="10"/>
          </p:nvPr>
        </p:nvSpPr>
        <p:spPr/>
        <p:txBody>
          <a:bodyPr/>
          <a:lstStyle/>
          <a:p>
            <a:fld id="{54B672B9-68DD-4657-BB20-2A53211C3247}" type="datetimeFigureOut">
              <a:rPr lang="en-CA" smtClean="0"/>
              <a:t>2026-08-04</a:t>
            </a:fld>
            <a:endParaRPr lang="en-CA"/>
          </a:p>
        </p:txBody>
      </p:sp>
      <p:sp>
        <p:nvSpPr>
          <p:cNvPr id="5" name="Footer Placeholder 5"/>
          <p:cNvSpPr>
            <a:spLocks noGrp="1"/>
          </p:cNvSpPr>
          <p:nvPr>
            <p:ph type="ftr" sz="quarter" idx="11"/>
          </p:nvPr>
        </p:nvSpPr>
        <p:spPr/>
        <p:txBody>
          <a:bodyPr/>
          <a:lstStyle/>
          <a:p>
            <a:endParaRPr lang="en-CA"/>
          </a:p>
        </p:txBody>
      </p:sp>
      <p:sp>
        <p:nvSpPr>
          <p:cNvPr id="6" name="Slide Number Placeholder 6"/>
          <p:cNvSpPr>
            <a:spLocks noGrp="1"/>
          </p:cNvSpPr>
          <p:nvPr>
            <p:ph type="sldNum" sz="quarter" idx="12"/>
          </p:nvPr>
        </p:nvSpPr>
        <p:spPr/>
        <p:txBody>
          <a:bodyPr/>
          <a:lstStyle/>
          <a:p>
            <a:fld id="{9FEB8A30-D10F-4CA7-B6F4-40907D055F8D}" type="slidenum">
              <a:rPr lang="en-CA" smtClean="0"/>
              <a:t>‹#›</a:t>
            </a:fld>
            <a:endParaRPr lang="en-CA"/>
          </a:p>
        </p:txBody>
      </p:sp>
    </p:spTree>
    <p:extLst>
      <p:ext uri="{BB962C8B-B14F-4D97-AF65-F5344CB8AC3E}">
        <p14:creationId xmlns:p14="http://schemas.microsoft.com/office/powerpoint/2010/main" val="2805839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54B672B9-68DD-4657-BB20-2A53211C3247}" type="datetimeFigureOut">
              <a:rPr lang="en-CA" smtClean="0"/>
              <a:t>2026-08-04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FEB8A30-D10F-4CA7-B6F4-40907D055F8D}" type="slidenum">
              <a:rPr lang="en-CA" smtClean="0"/>
              <a:t>‹#›</a:t>
            </a:fld>
            <a:endParaRPr lang="en-CA"/>
          </a:p>
        </p:txBody>
      </p:sp>
    </p:spTree>
    <p:extLst>
      <p:ext uri="{BB962C8B-B14F-4D97-AF65-F5344CB8AC3E}">
        <p14:creationId xmlns:p14="http://schemas.microsoft.com/office/powerpoint/2010/main" val="919475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54B672B9-68DD-4657-BB20-2A53211C3247}" type="datetimeFigureOut">
              <a:rPr lang="en-CA" smtClean="0"/>
              <a:t>2026-08-04</a:t>
            </a:fld>
            <a:endParaRPr lang="en-CA"/>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CA"/>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9FEB8A30-D10F-4CA7-B6F4-40907D055F8D}" type="slidenum">
              <a:rPr lang="en-CA" smtClean="0"/>
              <a:t>‹#›</a:t>
            </a:fld>
            <a:endParaRPr lang="en-CA"/>
          </a:p>
        </p:txBody>
      </p:sp>
    </p:spTree>
    <p:extLst>
      <p:ext uri="{BB962C8B-B14F-4D97-AF65-F5344CB8AC3E}">
        <p14:creationId xmlns:p14="http://schemas.microsoft.com/office/powerpoint/2010/main" val="3835077722"/>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6.png"/><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xml"/><Relationship Id="rId1" Type="http://schemas.openxmlformats.org/officeDocument/2006/relationships/tags" Target="../tags/tag20.xml"/></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1.xml"/><Relationship Id="rId1" Type="http://schemas.openxmlformats.org/officeDocument/2006/relationships/tags" Target="../tags/tag210.xml"/></Relationships>
</file>

<file path=ppt/slides/_rels/slide10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2.xml"/></Relationships>
</file>

<file path=ppt/slides/_rels/slide10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4.xml"/><Relationship Id="rId1" Type="http://schemas.openxmlformats.org/officeDocument/2006/relationships/tags" Target="../tags/tag213.xml"/></Relationships>
</file>

<file path=ppt/slides/_rels/slide10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6.xml"/><Relationship Id="rId1" Type="http://schemas.openxmlformats.org/officeDocument/2006/relationships/tags" Target="../tags/tag215.xml"/></Relationships>
</file>

<file path=ppt/slides/_rels/slide10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7.xml"/></Relationships>
</file>

<file path=ppt/slides/_rels/slide105.xml.rels><?xml version="1.0" encoding="UTF-8" standalone="yes"?>
<Relationships xmlns="http://schemas.openxmlformats.org/package/2006/relationships"><Relationship Id="rId3" Type="http://schemas.openxmlformats.org/officeDocument/2006/relationships/tags" Target="../tags/tag220.xml"/><Relationship Id="rId2" Type="http://schemas.openxmlformats.org/officeDocument/2006/relationships/tags" Target="../tags/tag219.xml"/><Relationship Id="rId1" Type="http://schemas.openxmlformats.org/officeDocument/2006/relationships/tags" Target="../tags/tag218.xml"/><Relationship Id="rId5" Type="http://schemas.openxmlformats.org/officeDocument/2006/relationships/image" Target="../media/image36.png"/><Relationship Id="rId4"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1.xml"/></Relationships>
</file>

<file path=ppt/slides/_rels/slide10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23.xml"/><Relationship Id="rId1" Type="http://schemas.openxmlformats.org/officeDocument/2006/relationships/tags" Target="../tags/tag222.xml"/></Relationships>
</file>

<file path=ppt/slides/_rels/slide10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4.xml"/></Relationships>
</file>

<file path=ppt/slides/_rels/slide10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26.xml"/><Relationship Id="rId1" Type="http://schemas.openxmlformats.org/officeDocument/2006/relationships/tags" Target="../tags/tag225.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s>
</file>

<file path=ppt/slides/_rels/slide1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28.xml"/><Relationship Id="rId1" Type="http://schemas.openxmlformats.org/officeDocument/2006/relationships/tags" Target="../tags/tag227.xml"/><Relationship Id="rId4" Type="http://schemas.openxmlformats.org/officeDocument/2006/relationships/image" Target="../media/image37.jpeg"/></Relationships>
</file>

<file path=ppt/slides/_rels/slide111.xml.rels><?xml version="1.0" encoding="UTF-8" standalone="yes"?>
<Relationships xmlns="http://schemas.openxmlformats.org/package/2006/relationships"><Relationship Id="rId8" Type="http://schemas.openxmlformats.org/officeDocument/2006/relationships/hyperlink" Target="https://www.apachefriends.org/download.html" TargetMode="External"/><Relationship Id="rId3" Type="http://schemas.openxmlformats.org/officeDocument/2006/relationships/slideLayout" Target="../slideLayouts/slideLayout2.xml"/><Relationship Id="rId7" Type="http://schemas.openxmlformats.org/officeDocument/2006/relationships/hyperlink" Target="http://www.godaddy.com/" TargetMode="External"/><Relationship Id="rId2" Type="http://schemas.openxmlformats.org/officeDocument/2006/relationships/tags" Target="../tags/tag230.xml"/><Relationship Id="rId1" Type="http://schemas.openxmlformats.org/officeDocument/2006/relationships/tags" Target="../tags/tag229.xml"/><Relationship Id="rId6" Type="http://schemas.openxmlformats.org/officeDocument/2006/relationships/hyperlink" Target="http://www.digitalocean.com/" TargetMode="External"/><Relationship Id="rId11" Type="http://schemas.openxmlformats.org/officeDocument/2006/relationships/hyperlink" Target="https://www.guru99.com/php-loop.html" TargetMode="External"/><Relationship Id="rId5" Type="http://schemas.openxmlformats.org/officeDocument/2006/relationships/hyperlink" Target="https://www.w3schools.com/php/" TargetMode="External"/><Relationship Id="rId10" Type="http://schemas.openxmlformats.org/officeDocument/2006/relationships/hyperlink" Target="https://notepad-plus-plus.org/download/v7.5.8.html" TargetMode="External"/><Relationship Id="rId4" Type="http://schemas.openxmlformats.org/officeDocument/2006/relationships/hyperlink" Target="http://www.php.net/" TargetMode="External"/><Relationship Id="rId9" Type="http://schemas.openxmlformats.org/officeDocument/2006/relationships/hyperlink" Target="https://wampserver.aviatechno.net/" TargetMode="Externa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hyperlink" Target="http://www.alexandrepetrin.ca/" TargetMode="Externa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7.xml"/><Relationship Id="rId1" Type="http://schemas.openxmlformats.org/officeDocument/2006/relationships/tags" Target="../tags/tag26.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hyperlink" Target="http://www.wetransfer.com/" TargetMode="External"/><Relationship Id="rId5" Type="http://schemas.openxmlformats.org/officeDocument/2006/relationships/hyperlink" Target="mailto:alex.m.petrin@Hotmail.com" TargetMode="External"/><Relationship Id="rId4" Type="http://schemas.openxmlformats.org/officeDocument/2006/relationships/hyperlink" Target="http://www.alexandrepetrin.ca/" TargetMode="Externa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4.xml"/><Relationship Id="rId1" Type="http://schemas.openxmlformats.org/officeDocument/2006/relationships/tags" Target="../tags/tag33.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6.xml"/><Relationship Id="rId1" Type="http://schemas.openxmlformats.org/officeDocument/2006/relationships/tags" Target="../tags/tag35.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 Id="rId4" Type="http://schemas.openxmlformats.org/officeDocument/2006/relationships/hyperlink" Target="http://www.alexandrepetrin.ca/" TargetMode="Externa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tags" Target="../tags/tag48.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2.xml"/></Relationships>
</file>

<file path=ppt/slides/_rels/slide28.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image" Target="../media/image8.png"/><Relationship Id="rId5" Type="http://schemas.openxmlformats.org/officeDocument/2006/relationships/hyperlink" Target="https://sourceforge.net/projects/wampserver/" TargetMode="External"/><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9.png"/><Relationship Id="rId5" Type="http://schemas.openxmlformats.org/officeDocument/2006/relationships/hyperlink" Target="https://wampserver.aviatechno.net/" TargetMode="Externa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xml"/><Relationship Id="rId1" Type="http://schemas.openxmlformats.org/officeDocument/2006/relationships/tags" Target="../tags/tag6.xml"/></Relationships>
</file>

<file path=ppt/slides/_rels/slide30.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5" Type="http://schemas.openxmlformats.org/officeDocument/2006/relationships/image" Target="../media/image10.png"/><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3.xml"/><Relationship Id="rId1" Type="http://schemas.openxmlformats.org/officeDocument/2006/relationships/tags" Target="../tags/tag62.xml"/><Relationship Id="rId4" Type="http://schemas.openxmlformats.org/officeDocument/2006/relationships/hyperlink" Target="https://wampserver.aviatechno.net/" TargetMode="External"/></Relationships>
</file>

<file path=ppt/slides/_rels/slide32.xml.rels><?xml version="1.0" encoding="UTF-8" standalone="yes"?>
<Relationships xmlns="http://schemas.openxmlformats.org/package/2006/relationships"><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 Id="rId5" Type="http://schemas.openxmlformats.org/officeDocument/2006/relationships/image" Target="../media/image11.png"/><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8.xml"/><Relationship Id="rId1" Type="http://schemas.openxmlformats.org/officeDocument/2006/relationships/tags" Target="../tags/tag67.xml"/><Relationship Id="rId4" Type="http://schemas.openxmlformats.org/officeDocument/2006/relationships/image" Target="../media/image12.png"/></Relationships>
</file>

<file path=ppt/slides/_rels/slide34.xml.rels><?xml version="1.0" encoding="UTF-8" standalone="yes"?>
<Relationships xmlns="http://schemas.openxmlformats.org/package/2006/relationships"><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tags" Target="../tags/tag69.xml"/><Relationship Id="rId5" Type="http://schemas.openxmlformats.org/officeDocument/2006/relationships/image" Target="../media/image13.png"/><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tags" Target="../tags/tag74.xml"/><Relationship Id="rId7" Type="http://schemas.openxmlformats.org/officeDocument/2006/relationships/image" Target="../media/image15.png"/><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image" Target="../media/image14.png"/><Relationship Id="rId5" Type="http://schemas.openxmlformats.org/officeDocument/2006/relationships/slideLayout" Target="../slideLayouts/slideLayout2.xml"/><Relationship Id="rId4" Type="http://schemas.openxmlformats.org/officeDocument/2006/relationships/tags" Target="../tags/tag75.xml"/></Relationships>
</file>

<file path=ppt/slides/_rels/slide36.xml.rels><?xml version="1.0" encoding="UTF-8" standalone="yes"?>
<Relationships xmlns="http://schemas.openxmlformats.org/package/2006/relationships"><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tags" Target="../tags/tag76.xml"/><Relationship Id="rId5" Type="http://schemas.openxmlformats.org/officeDocument/2006/relationships/image" Target="../media/image16.png"/><Relationship Id="rId4"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tags" Target="../tags/tag79.xml"/><Relationship Id="rId5" Type="http://schemas.openxmlformats.org/officeDocument/2006/relationships/image" Target="../media/image17.png"/><Relationship Id="rId4"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3.xml"/><Relationship Id="rId1" Type="http://schemas.openxmlformats.org/officeDocument/2006/relationships/tags" Target="../tags/tag82.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4.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xml"/><Relationship Id="rId1" Type="http://schemas.openxmlformats.org/officeDocument/2006/relationships/tags" Target="../tags/tag8.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6.xml"/><Relationship Id="rId1" Type="http://schemas.openxmlformats.org/officeDocument/2006/relationships/tags" Target="../tags/tag85.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8.xml"/><Relationship Id="rId1" Type="http://schemas.openxmlformats.org/officeDocument/2006/relationships/tags" Target="../tags/tag87.xml"/><Relationship Id="rId4" Type="http://schemas.openxmlformats.org/officeDocument/2006/relationships/hyperlink" Target="https://www.apachefriends.org/download.html" TargetMode="Externa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0.xml"/><Relationship Id="rId1" Type="http://schemas.openxmlformats.org/officeDocument/2006/relationships/tags" Target="../tags/tag89.xml"/><Relationship Id="rId4" Type="http://schemas.openxmlformats.org/officeDocument/2006/relationships/image" Target="../media/image18.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2.xml"/><Relationship Id="rId1" Type="http://schemas.openxmlformats.org/officeDocument/2006/relationships/tags" Target="../tags/tag91.xml"/><Relationship Id="rId4" Type="http://schemas.openxmlformats.org/officeDocument/2006/relationships/image" Target="../media/image19.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4.xml"/><Relationship Id="rId1" Type="http://schemas.openxmlformats.org/officeDocument/2006/relationships/tags" Target="../tags/tag93.xml"/><Relationship Id="rId4" Type="http://schemas.openxmlformats.org/officeDocument/2006/relationships/image" Target="../media/image20.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6.xml"/><Relationship Id="rId1" Type="http://schemas.openxmlformats.org/officeDocument/2006/relationships/tags" Target="../tags/tag95.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8.xml"/><Relationship Id="rId1" Type="http://schemas.openxmlformats.org/officeDocument/2006/relationships/tags" Target="../tags/tag97.xml"/></Relationships>
</file>

<file path=ppt/slides/_rels/slide47.xml.rels><?xml version="1.0" encoding="UTF-8" standalone="yes"?>
<Relationships xmlns="http://schemas.openxmlformats.org/package/2006/relationships"><Relationship Id="rId3" Type="http://schemas.openxmlformats.org/officeDocument/2006/relationships/tags" Target="../tags/tag101.xml"/><Relationship Id="rId2" Type="http://schemas.openxmlformats.org/officeDocument/2006/relationships/tags" Target="../tags/tag100.xml"/><Relationship Id="rId1" Type="http://schemas.openxmlformats.org/officeDocument/2006/relationships/tags" Target="../tags/tag99.xml"/><Relationship Id="rId5" Type="http://schemas.openxmlformats.org/officeDocument/2006/relationships/image" Target="../media/image21.png"/><Relationship Id="rId4"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tags" Target="../tags/tag104.xml"/><Relationship Id="rId2" Type="http://schemas.openxmlformats.org/officeDocument/2006/relationships/tags" Target="../tags/tag103.xml"/><Relationship Id="rId1" Type="http://schemas.openxmlformats.org/officeDocument/2006/relationships/tags" Target="../tags/tag102.xml"/><Relationship Id="rId5" Type="http://schemas.openxmlformats.org/officeDocument/2006/relationships/image" Target="../media/image22.png"/><Relationship Id="rId4"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tags" Target="../tags/tag107.xml"/><Relationship Id="rId7" Type="http://schemas.openxmlformats.org/officeDocument/2006/relationships/image" Target="../media/image24.png"/><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image" Target="../media/image23.png"/><Relationship Id="rId5" Type="http://schemas.openxmlformats.org/officeDocument/2006/relationships/slideLayout" Target="../slideLayouts/slideLayout2.xml"/><Relationship Id="rId4" Type="http://schemas.openxmlformats.org/officeDocument/2006/relationships/tags" Target="../tags/tag108.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hyperlink" Target="https://www.alexandrepetrin.ca/php/" TargetMode="Externa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0.xml"/><Relationship Id="rId1" Type="http://schemas.openxmlformats.org/officeDocument/2006/relationships/tags" Target="../tags/tag109.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1.xml"/></Relationships>
</file>

<file path=ppt/slides/_rels/slide52.xml.rels><?xml version="1.0" encoding="UTF-8" standalone="yes"?>
<Relationships xmlns="http://schemas.openxmlformats.org/package/2006/relationships"><Relationship Id="rId3" Type="http://schemas.openxmlformats.org/officeDocument/2006/relationships/tags" Target="../tags/tag114.xml"/><Relationship Id="rId7" Type="http://schemas.openxmlformats.org/officeDocument/2006/relationships/image" Target="../media/image26.png"/><Relationship Id="rId2" Type="http://schemas.openxmlformats.org/officeDocument/2006/relationships/tags" Target="../tags/tag113.xml"/><Relationship Id="rId1" Type="http://schemas.openxmlformats.org/officeDocument/2006/relationships/tags" Target="../tags/tag112.xml"/><Relationship Id="rId6" Type="http://schemas.openxmlformats.org/officeDocument/2006/relationships/image" Target="../media/image25.png"/><Relationship Id="rId5" Type="http://schemas.openxmlformats.org/officeDocument/2006/relationships/slideLayout" Target="../slideLayouts/slideLayout2.xml"/><Relationship Id="rId4" Type="http://schemas.openxmlformats.org/officeDocument/2006/relationships/tags" Target="../tags/tag115.xml"/></Relationships>
</file>

<file path=ppt/slides/_rels/slide53.xml.rels><?xml version="1.0" encoding="UTF-8" standalone="yes"?>
<Relationships xmlns="http://schemas.openxmlformats.org/package/2006/relationships"><Relationship Id="rId3" Type="http://schemas.openxmlformats.org/officeDocument/2006/relationships/tags" Target="../tags/tag118.xml"/><Relationship Id="rId2" Type="http://schemas.openxmlformats.org/officeDocument/2006/relationships/tags" Target="../tags/tag117.xml"/><Relationship Id="rId1" Type="http://schemas.openxmlformats.org/officeDocument/2006/relationships/tags" Target="../tags/tag116.xml"/><Relationship Id="rId5" Type="http://schemas.openxmlformats.org/officeDocument/2006/relationships/image" Target="../media/image27.png"/><Relationship Id="rId4"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tags" Target="../tags/tag121.xml"/><Relationship Id="rId2" Type="http://schemas.openxmlformats.org/officeDocument/2006/relationships/tags" Target="../tags/tag120.xml"/><Relationship Id="rId1" Type="http://schemas.openxmlformats.org/officeDocument/2006/relationships/tags" Target="../tags/tag119.xml"/><Relationship Id="rId5" Type="http://schemas.openxmlformats.org/officeDocument/2006/relationships/image" Target="../media/image28.png"/><Relationship Id="rId4"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tags" Target="../tags/tag124.xml"/><Relationship Id="rId7" Type="http://schemas.openxmlformats.org/officeDocument/2006/relationships/image" Target="../media/image30.png"/><Relationship Id="rId2" Type="http://schemas.openxmlformats.org/officeDocument/2006/relationships/tags" Target="../tags/tag123.xml"/><Relationship Id="rId1" Type="http://schemas.openxmlformats.org/officeDocument/2006/relationships/tags" Target="../tags/tag122.xml"/><Relationship Id="rId6" Type="http://schemas.openxmlformats.org/officeDocument/2006/relationships/image" Target="../media/image29.png"/><Relationship Id="rId5" Type="http://schemas.openxmlformats.org/officeDocument/2006/relationships/slideLayout" Target="../slideLayouts/slideLayout2.xml"/><Relationship Id="rId4" Type="http://schemas.openxmlformats.org/officeDocument/2006/relationships/tags" Target="../tags/tag125.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7.xml"/><Relationship Id="rId1" Type="http://schemas.openxmlformats.org/officeDocument/2006/relationships/tags" Target="../tags/tag126.xml"/></Relationships>
</file>

<file path=ppt/slides/_rels/slide57.xml.rels><?xml version="1.0" encoding="UTF-8" standalone="yes"?>
<Relationships xmlns="http://schemas.openxmlformats.org/package/2006/relationships"><Relationship Id="rId3" Type="http://schemas.openxmlformats.org/officeDocument/2006/relationships/tags" Target="../tags/tag130.xml"/><Relationship Id="rId2" Type="http://schemas.openxmlformats.org/officeDocument/2006/relationships/tags" Target="../tags/tag129.xml"/><Relationship Id="rId1" Type="http://schemas.openxmlformats.org/officeDocument/2006/relationships/tags" Target="../tags/tag128.xml"/><Relationship Id="rId5" Type="http://schemas.openxmlformats.org/officeDocument/2006/relationships/image" Target="../media/image31.png"/><Relationship Id="rId4"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tags" Target="../tags/tag133.xml"/><Relationship Id="rId2" Type="http://schemas.openxmlformats.org/officeDocument/2006/relationships/tags" Target="../tags/tag132.xml"/><Relationship Id="rId1" Type="http://schemas.openxmlformats.org/officeDocument/2006/relationships/tags" Target="../tags/tag131.xml"/><Relationship Id="rId5" Type="http://schemas.openxmlformats.org/officeDocument/2006/relationships/image" Target="../media/image32.png"/><Relationship Id="rId4"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tags" Target="../tags/tag136.xml"/><Relationship Id="rId7" Type="http://schemas.openxmlformats.org/officeDocument/2006/relationships/image" Target="../media/image34.png"/><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image" Target="../media/image33.png"/><Relationship Id="rId5" Type="http://schemas.openxmlformats.org/officeDocument/2006/relationships/slideLayout" Target="../slideLayouts/slideLayout2.xml"/><Relationship Id="rId4" Type="http://schemas.openxmlformats.org/officeDocument/2006/relationships/tags" Target="../tags/tag13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9.xml"/><Relationship Id="rId1" Type="http://schemas.openxmlformats.org/officeDocument/2006/relationships/tags" Target="../tags/tag138.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1.xml"/><Relationship Id="rId1" Type="http://schemas.openxmlformats.org/officeDocument/2006/relationships/tags" Target="../tags/tag140.xml"/></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2.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4.xml"/><Relationship Id="rId1" Type="http://schemas.openxmlformats.org/officeDocument/2006/relationships/tags" Target="../tags/tag143.xml"/></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5.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7.xml"/><Relationship Id="rId1" Type="http://schemas.openxmlformats.org/officeDocument/2006/relationships/tags" Target="../tags/tag146.xml"/></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8.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0.xml"/><Relationship Id="rId1" Type="http://schemas.openxmlformats.org/officeDocument/2006/relationships/tags" Target="../tags/tag149.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2.xml"/><Relationship Id="rId1" Type="http://schemas.openxmlformats.org/officeDocument/2006/relationships/tags" Target="../tags/tag151.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4.xml"/><Relationship Id="rId1" Type="http://schemas.openxmlformats.org/officeDocument/2006/relationships/tags" Target="../tags/tag15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tags" Target="../tags/tag14.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6.xml"/><Relationship Id="rId1" Type="http://schemas.openxmlformats.org/officeDocument/2006/relationships/tags" Target="../tags/tag155.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8.xml"/><Relationship Id="rId1" Type="http://schemas.openxmlformats.org/officeDocument/2006/relationships/tags" Target="../tags/tag157.xml"/><Relationship Id="rId4" Type="http://schemas.openxmlformats.org/officeDocument/2006/relationships/hyperlink" Target="http://www.monsite.com/?langue=fr" TargetMode="Externa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0.xml"/><Relationship Id="rId1" Type="http://schemas.openxmlformats.org/officeDocument/2006/relationships/tags" Target="../tags/tag159.xml"/></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1.xml"/></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3.xml"/><Relationship Id="rId1" Type="http://schemas.openxmlformats.org/officeDocument/2006/relationships/tags" Target="../tags/tag162.xml"/></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5.xml"/><Relationship Id="rId1" Type="http://schemas.openxmlformats.org/officeDocument/2006/relationships/tags" Target="../tags/tag164.xml"/></Relationships>
</file>

<file path=ppt/slides/_rels/slide7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6.xml"/></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8.xml"/><Relationship Id="rId1" Type="http://schemas.openxmlformats.org/officeDocument/2006/relationships/tags" Target="../tags/tag167.xml"/></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0.xml"/><Relationship Id="rId1" Type="http://schemas.openxmlformats.org/officeDocument/2006/relationships/tags" Target="../tags/tag169.xml"/></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2.xml"/><Relationship Id="rId1" Type="http://schemas.openxmlformats.org/officeDocument/2006/relationships/tags" Target="../tags/tag171.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tags" Target="../tags/tag16.xml"/></Relationships>
</file>

<file path=ppt/slides/_rels/slide8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3.xml"/></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5.xml"/><Relationship Id="rId1" Type="http://schemas.openxmlformats.org/officeDocument/2006/relationships/tags" Target="../tags/tag174.xml"/></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7.xml"/><Relationship Id="rId1" Type="http://schemas.openxmlformats.org/officeDocument/2006/relationships/tags" Target="../tags/tag176.xml"/></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9.xml"/><Relationship Id="rId1" Type="http://schemas.openxmlformats.org/officeDocument/2006/relationships/tags" Target="../tags/tag178.xml"/></Relationships>
</file>

<file path=ppt/slides/_rels/slide8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0.xml"/></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2.xml"/><Relationship Id="rId1" Type="http://schemas.openxmlformats.org/officeDocument/2006/relationships/tags" Target="../tags/tag181.xml"/></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4.xml"/><Relationship Id="rId1" Type="http://schemas.openxmlformats.org/officeDocument/2006/relationships/tags" Target="../tags/tag183.xml"/></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6.xml"/><Relationship Id="rId1" Type="http://schemas.openxmlformats.org/officeDocument/2006/relationships/tags" Target="../tags/tag185.xml"/></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8.xml"/><Relationship Id="rId1" Type="http://schemas.openxmlformats.org/officeDocument/2006/relationships/tags" Target="../tags/tag187.xml"/></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0.xml"/><Relationship Id="rId1" Type="http://schemas.openxmlformats.org/officeDocument/2006/relationships/tags" Target="../tags/tag189.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2.xml"/><Relationship Id="rId1" Type="http://schemas.openxmlformats.org/officeDocument/2006/relationships/tags" Target="../tags/tag191.xml"/></Relationships>
</file>

<file path=ppt/slides/_rels/slide9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4.xml"/><Relationship Id="rId1" Type="http://schemas.openxmlformats.org/officeDocument/2006/relationships/tags" Target="../tags/tag193.xml"/></Relationships>
</file>

<file path=ppt/slides/_rels/slide92.xml.rels><?xml version="1.0" encoding="UTF-8" standalone="yes"?>
<Relationships xmlns="http://schemas.openxmlformats.org/package/2006/relationships"><Relationship Id="rId3" Type="http://schemas.openxmlformats.org/officeDocument/2006/relationships/tags" Target="../tags/tag197.xml"/><Relationship Id="rId2" Type="http://schemas.openxmlformats.org/officeDocument/2006/relationships/tags" Target="../tags/tag196.xml"/><Relationship Id="rId1" Type="http://schemas.openxmlformats.org/officeDocument/2006/relationships/tags" Target="../tags/tag195.xml"/><Relationship Id="rId5" Type="http://schemas.openxmlformats.org/officeDocument/2006/relationships/image" Target="../media/image35.png"/><Relationship Id="rId4"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8.xml"/></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0.xml"/><Relationship Id="rId1" Type="http://schemas.openxmlformats.org/officeDocument/2006/relationships/tags" Target="../tags/tag199.xml"/></Relationships>
</file>

<file path=ppt/slides/_rels/slide9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1.xml"/></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3.xml"/><Relationship Id="rId1" Type="http://schemas.openxmlformats.org/officeDocument/2006/relationships/tags" Target="../tags/tag202.xml"/></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5.xml"/><Relationship Id="rId1" Type="http://schemas.openxmlformats.org/officeDocument/2006/relationships/tags" Target="../tags/tag204.xml"/></Relationships>
</file>

<file path=ppt/slides/_rels/slide9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7.xml"/><Relationship Id="rId1" Type="http://schemas.openxmlformats.org/officeDocument/2006/relationships/tags" Target="../tags/tag206.xml"/></Relationships>
</file>

<file path=ppt/slides/_rels/slide9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9.xml"/><Relationship Id="rId1" Type="http://schemas.openxmlformats.org/officeDocument/2006/relationships/tags" Target="../tags/tag20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304D7-4EBC-4B2C-851E-D08996717F6A}"/>
              </a:ext>
            </a:extLst>
          </p:cNvPr>
          <p:cNvSpPr>
            <a:spLocks noGrp="1"/>
          </p:cNvSpPr>
          <p:nvPr>
            <p:ph type="ctrTitle"/>
            <p:custDataLst>
              <p:tags r:id="rId1"/>
            </p:custDataLst>
          </p:nvPr>
        </p:nvSpPr>
        <p:spPr>
          <a:xfrm>
            <a:off x="843378" y="2148395"/>
            <a:ext cx="8968559" cy="1102026"/>
          </a:xfrm>
        </p:spPr>
        <p:txBody>
          <a:bodyPr/>
          <a:lstStyle/>
          <a:p>
            <a:r>
              <a:rPr lang="en-CA" dirty="0"/>
              <a:t>Introduction à PHP</a:t>
            </a:r>
          </a:p>
        </p:txBody>
      </p:sp>
      <p:sp>
        <p:nvSpPr>
          <p:cNvPr id="3" name="Subtitle 2">
            <a:extLst>
              <a:ext uri="{FF2B5EF4-FFF2-40B4-BE49-F238E27FC236}">
                <a16:creationId xmlns:a16="http://schemas.microsoft.com/office/drawing/2014/main" id="{0ED541A3-5A9C-48B9-A4FE-756AA4E83521}"/>
              </a:ext>
            </a:extLst>
          </p:cNvPr>
          <p:cNvSpPr>
            <a:spLocks noGrp="1"/>
          </p:cNvSpPr>
          <p:nvPr>
            <p:ph type="subTitle" idx="1"/>
            <p:custDataLst>
              <p:tags r:id="rId2"/>
            </p:custDataLst>
          </p:nvPr>
        </p:nvSpPr>
        <p:spPr>
          <a:xfrm>
            <a:off x="843378" y="3250421"/>
            <a:ext cx="8825658" cy="861420"/>
          </a:xfrm>
        </p:spPr>
        <p:txBody>
          <a:bodyPr/>
          <a:lstStyle/>
          <a:p>
            <a:r>
              <a:rPr lang="en-CA" dirty="0"/>
              <a:t>PAR ALEXANDRE MAGEAU-PETRIN</a:t>
            </a:r>
          </a:p>
        </p:txBody>
      </p:sp>
      <p:pic>
        <p:nvPicPr>
          <p:cNvPr id="1026" name="Picture 2" descr="Image result for php logo">
            <a:extLst>
              <a:ext uri="{FF2B5EF4-FFF2-40B4-BE49-F238E27FC236}">
                <a16:creationId xmlns:a16="http://schemas.microsoft.com/office/drawing/2014/main" id="{FB0804C7-B024-4A62-997D-121DB4F96517}"/>
              </a:ext>
            </a:extLst>
          </p:cNvPr>
          <p:cNvPicPr>
            <a:picLocks noChangeAspect="1" noChangeArrowheads="1"/>
          </p:cNvPicPr>
          <p:nvPr>
            <p:custDataLst>
              <p:tags r:id="rId3"/>
            </p:custDataLst>
          </p:nvPr>
        </p:nvPicPr>
        <p:blipFill>
          <a:blip r:embed="rId5" cstate="hqprint">
            <a:extLst>
              <a:ext uri="{28A0092B-C50C-407E-A947-70E740481C1C}">
                <a14:useLocalDpi xmlns:a14="http://schemas.microsoft.com/office/drawing/2010/main" val="0"/>
              </a:ext>
            </a:extLst>
          </a:blip>
          <a:srcRect/>
          <a:stretch>
            <a:fillRect/>
          </a:stretch>
        </p:blipFill>
        <p:spPr bwMode="auto">
          <a:xfrm>
            <a:off x="7226424" y="4111841"/>
            <a:ext cx="4503938" cy="24320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8380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dirty="0" err="1"/>
              <a:t>Quelques</a:t>
            </a:r>
            <a:r>
              <a:rPr lang="en-US" dirty="0"/>
              <a:t> </a:t>
            </a:r>
            <a:r>
              <a:rPr lang="en-US" dirty="0" err="1"/>
              <a:t>conseils</a:t>
            </a:r>
            <a:r>
              <a:rPr lang="en-US" dirty="0"/>
              <a:t> </a:t>
            </a:r>
            <a:r>
              <a:rPr lang="en-US" dirty="0" err="1"/>
              <a:t>d’études</a:t>
            </a:r>
            <a:endParaRPr lang="en-US" dirty="0"/>
          </a:p>
        </p:txBody>
      </p:sp>
      <p:sp>
        <p:nvSpPr>
          <p:cNvPr id="3" name="Espace réservé du contenu 2"/>
          <p:cNvSpPr>
            <a:spLocks noGrp="1"/>
          </p:cNvSpPr>
          <p:nvPr>
            <p:ph idx="1"/>
            <p:custDataLst>
              <p:tags r:id="rId2"/>
            </p:custDataLst>
          </p:nvPr>
        </p:nvSpPr>
        <p:spPr/>
        <p:txBody>
          <a:bodyPr/>
          <a:lstStyle/>
          <a:p>
            <a:r>
              <a:rPr lang="en-US" dirty="0"/>
              <a:t>Faire </a:t>
            </a:r>
            <a:r>
              <a:rPr lang="en-US" dirty="0" err="1"/>
              <a:t>une</a:t>
            </a:r>
            <a:r>
              <a:rPr lang="en-US" dirty="0"/>
              <a:t> </a:t>
            </a:r>
            <a:r>
              <a:rPr lang="en-US" dirty="0" err="1"/>
              <a:t>grande</a:t>
            </a:r>
            <a:r>
              <a:rPr lang="en-US" dirty="0"/>
              <a:t> séance de </a:t>
            </a:r>
            <a:r>
              <a:rPr lang="en-US" dirty="0" err="1"/>
              <a:t>révision</a:t>
            </a:r>
            <a:r>
              <a:rPr lang="en-US" dirty="0"/>
              <a:t> </a:t>
            </a:r>
            <a:r>
              <a:rPr lang="en-US" dirty="0" err="1"/>
              <a:t>est</a:t>
            </a:r>
            <a:r>
              <a:rPr lang="en-US" dirty="0"/>
              <a:t> </a:t>
            </a:r>
            <a:r>
              <a:rPr lang="en-US" dirty="0" err="1"/>
              <a:t>moins</a:t>
            </a:r>
            <a:r>
              <a:rPr lang="en-US" dirty="0"/>
              <a:t> </a:t>
            </a:r>
            <a:r>
              <a:rPr lang="en-US" dirty="0" err="1"/>
              <a:t>efficace</a:t>
            </a:r>
            <a:r>
              <a:rPr lang="en-US" dirty="0"/>
              <a:t> que </a:t>
            </a:r>
            <a:r>
              <a:rPr lang="en-US" dirty="0" err="1"/>
              <a:t>plusieurs</a:t>
            </a:r>
            <a:r>
              <a:rPr lang="en-US" dirty="0"/>
              <a:t> petites séances.</a:t>
            </a:r>
          </a:p>
          <a:p>
            <a:r>
              <a:rPr lang="en-US" dirty="0" err="1"/>
              <a:t>Chaque</a:t>
            </a:r>
            <a:r>
              <a:rPr lang="en-US" dirty="0"/>
              <a:t> </a:t>
            </a:r>
            <a:r>
              <a:rPr lang="en-US" dirty="0" err="1"/>
              <a:t>journée</a:t>
            </a:r>
            <a:r>
              <a:rPr lang="en-US" dirty="0"/>
              <a:t> </a:t>
            </a:r>
            <a:r>
              <a:rPr lang="en-US" dirty="0" err="1"/>
              <a:t>où</a:t>
            </a:r>
            <a:r>
              <a:rPr lang="en-US" dirty="0"/>
              <a:t> </a:t>
            </a:r>
            <a:r>
              <a:rPr lang="en-US" dirty="0" err="1"/>
              <a:t>vous</a:t>
            </a:r>
            <a:r>
              <a:rPr lang="en-US" dirty="0"/>
              <a:t> </a:t>
            </a:r>
            <a:r>
              <a:rPr lang="en-US" dirty="0" err="1"/>
              <a:t>avez</a:t>
            </a:r>
            <a:r>
              <a:rPr lang="en-US" dirty="0"/>
              <a:t> </a:t>
            </a:r>
            <a:r>
              <a:rPr lang="en-US" dirty="0" err="1"/>
              <a:t>appris</a:t>
            </a:r>
            <a:r>
              <a:rPr lang="en-US" dirty="0"/>
              <a:t> </a:t>
            </a:r>
            <a:r>
              <a:rPr lang="en-US" dirty="0" err="1"/>
              <a:t>quelque</a:t>
            </a:r>
            <a:r>
              <a:rPr lang="en-US" dirty="0"/>
              <a:t> chose de nouveau </a:t>
            </a:r>
            <a:r>
              <a:rPr lang="en-US" dirty="0" err="1"/>
              <a:t>est</a:t>
            </a:r>
            <a:r>
              <a:rPr lang="en-US" dirty="0"/>
              <a:t> </a:t>
            </a:r>
            <a:r>
              <a:rPr lang="en-US" dirty="0" err="1"/>
              <a:t>une</a:t>
            </a:r>
            <a:r>
              <a:rPr lang="en-US" dirty="0"/>
              <a:t> </a:t>
            </a:r>
            <a:r>
              <a:rPr lang="en-US" dirty="0" err="1"/>
              <a:t>victoire</a:t>
            </a:r>
            <a:endParaRPr lang="en-US" dirty="0"/>
          </a:p>
          <a:p>
            <a:r>
              <a:rPr lang="en-US" dirty="0"/>
              <a:t>Les </a:t>
            </a:r>
            <a:r>
              <a:rPr lang="en-US" dirty="0" err="1"/>
              <a:t>connaissances</a:t>
            </a:r>
            <a:r>
              <a:rPr lang="en-US" dirty="0"/>
              <a:t> </a:t>
            </a:r>
            <a:r>
              <a:rPr lang="en-US" dirty="0" err="1"/>
              <a:t>s’intègrent</a:t>
            </a:r>
            <a:r>
              <a:rPr lang="en-US" dirty="0"/>
              <a:t> au </a:t>
            </a:r>
            <a:r>
              <a:rPr lang="en-US" dirty="0" err="1"/>
              <a:t>cerveau</a:t>
            </a:r>
            <a:r>
              <a:rPr lang="en-US" dirty="0"/>
              <a:t> pendant le </a:t>
            </a:r>
            <a:r>
              <a:rPr lang="en-US" dirty="0" err="1"/>
              <a:t>sommeil</a:t>
            </a:r>
            <a:r>
              <a:rPr lang="en-US" dirty="0"/>
              <a:t>. </a:t>
            </a:r>
            <a:r>
              <a:rPr lang="en-US" dirty="0" err="1"/>
              <a:t>Faites</a:t>
            </a:r>
            <a:r>
              <a:rPr lang="en-US" dirty="0"/>
              <a:t> de </a:t>
            </a:r>
            <a:r>
              <a:rPr lang="en-US" dirty="0" err="1"/>
              <a:t>courtes</a:t>
            </a:r>
            <a:r>
              <a:rPr lang="en-US" dirty="0"/>
              <a:t> séances de </a:t>
            </a:r>
            <a:r>
              <a:rPr lang="en-US" dirty="0" err="1"/>
              <a:t>révision</a:t>
            </a:r>
            <a:r>
              <a:rPr lang="en-US" dirty="0"/>
              <a:t> </a:t>
            </a:r>
            <a:r>
              <a:rPr lang="en-US" dirty="0" err="1"/>
              <a:t>avant</a:t>
            </a:r>
            <a:r>
              <a:rPr lang="en-US" dirty="0"/>
              <a:t> de </a:t>
            </a:r>
            <a:r>
              <a:rPr lang="en-US" dirty="0" err="1"/>
              <a:t>dormir</a:t>
            </a:r>
            <a:r>
              <a:rPr lang="en-US" dirty="0"/>
              <a:t>.</a:t>
            </a:r>
          </a:p>
          <a:p>
            <a:r>
              <a:rPr lang="en-US" dirty="0"/>
              <a:t>Ne </a:t>
            </a:r>
            <a:r>
              <a:rPr lang="en-US" dirty="0" err="1"/>
              <a:t>négligez</a:t>
            </a:r>
            <a:r>
              <a:rPr lang="en-US" dirty="0"/>
              <a:t> pas </a:t>
            </a:r>
            <a:r>
              <a:rPr lang="en-US" dirty="0" err="1"/>
              <a:t>votre</a:t>
            </a:r>
            <a:r>
              <a:rPr lang="en-US" dirty="0"/>
              <a:t> </a:t>
            </a:r>
            <a:r>
              <a:rPr lang="en-US" dirty="0" err="1"/>
              <a:t>sommeil</a:t>
            </a:r>
            <a:r>
              <a:rPr lang="en-US" dirty="0"/>
              <a:t> pour </a:t>
            </a:r>
            <a:r>
              <a:rPr lang="en-US" dirty="0" err="1"/>
              <a:t>étudier</a:t>
            </a:r>
            <a:r>
              <a:rPr lang="en-US" dirty="0"/>
              <a:t> plus </a:t>
            </a:r>
            <a:r>
              <a:rPr lang="en-US" dirty="0" err="1"/>
              <a:t>longtemps</a:t>
            </a:r>
            <a:r>
              <a:rPr lang="en-US" dirty="0"/>
              <a:t>.</a:t>
            </a:r>
          </a:p>
          <a:p>
            <a:r>
              <a:rPr lang="en-US" dirty="0" err="1"/>
              <a:t>Votre</a:t>
            </a:r>
            <a:r>
              <a:rPr lang="en-US" dirty="0"/>
              <a:t> </a:t>
            </a:r>
            <a:r>
              <a:rPr lang="en-US" dirty="0" err="1"/>
              <a:t>enseignant</a:t>
            </a:r>
            <a:r>
              <a:rPr lang="en-US" dirty="0"/>
              <a:t> </a:t>
            </a:r>
            <a:r>
              <a:rPr lang="en-US" dirty="0" err="1"/>
              <a:t>souhaite</a:t>
            </a:r>
            <a:r>
              <a:rPr lang="en-US" dirty="0"/>
              <a:t> </a:t>
            </a:r>
            <a:r>
              <a:rPr lang="en-US" dirty="0" err="1"/>
              <a:t>votre</a:t>
            </a:r>
            <a:r>
              <a:rPr lang="en-US" dirty="0"/>
              <a:t> </a:t>
            </a:r>
            <a:r>
              <a:rPr lang="en-US" dirty="0" err="1"/>
              <a:t>succès</a:t>
            </a:r>
            <a:r>
              <a:rPr lang="en-US" dirty="0"/>
              <a:t>. </a:t>
            </a:r>
            <a:r>
              <a:rPr lang="en-US" dirty="0" err="1"/>
              <a:t>Posez-lui</a:t>
            </a:r>
            <a:r>
              <a:rPr lang="en-US" dirty="0"/>
              <a:t> des questions.</a:t>
            </a:r>
          </a:p>
          <a:p>
            <a:endParaRPr lang="en-US" dirty="0"/>
          </a:p>
        </p:txBody>
      </p:sp>
    </p:spTree>
    <p:extLst>
      <p:ext uri="{BB962C8B-B14F-4D97-AF65-F5344CB8AC3E}">
        <p14:creationId xmlns:p14="http://schemas.microsoft.com/office/powerpoint/2010/main" val="10879278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1E580-1A42-4BD5-AB38-57FCFF495B05}"/>
              </a:ext>
            </a:extLst>
          </p:cNvPr>
          <p:cNvSpPr>
            <a:spLocks noGrp="1"/>
          </p:cNvSpPr>
          <p:nvPr>
            <p:ph type="title"/>
            <p:custDataLst>
              <p:tags r:id="rId1"/>
            </p:custDataLst>
          </p:nvPr>
        </p:nvSpPr>
        <p:spPr/>
        <p:txBody>
          <a:bodyPr/>
          <a:lstStyle/>
          <a:p>
            <a:r>
              <a:rPr lang="en-CA" dirty="0" err="1"/>
              <a:t>Syntaxe</a:t>
            </a:r>
            <a:r>
              <a:rPr lang="en-CA" dirty="0"/>
              <a:t> de PHP: Les </a:t>
            </a:r>
            <a:r>
              <a:rPr lang="en-CA" dirty="0" err="1"/>
              <a:t>boucles</a:t>
            </a:r>
            <a:endParaRPr lang="en-CA" dirty="0"/>
          </a:p>
        </p:txBody>
      </p:sp>
      <p:sp>
        <p:nvSpPr>
          <p:cNvPr id="3" name="Content Placeholder 2">
            <a:extLst>
              <a:ext uri="{FF2B5EF4-FFF2-40B4-BE49-F238E27FC236}">
                <a16:creationId xmlns:a16="http://schemas.microsoft.com/office/drawing/2014/main" id="{81700251-BFBF-4751-BE2D-A29CE0AD9D1C}"/>
              </a:ext>
            </a:extLst>
          </p:cNvPr>
          <p:cNvSpPr>
            <a:spLocks noGrp="1"/>
          </p:cNvSpPr>
          <p:nvPr>
            <p:ph idx="1"/>
            <p:custDataLst>
              <p:tags r:id="rId2"/>
            </p:custDataLst>
          </p:nvPr>
        </p:nvSpPr>
        <p:spPr/>
        <p:txBody>
          <a:bodyPr/>
          <a:lstStyle/>
          <a:p>
            <a:pPr lvl="1"/>
            <a:r>
              <a:rPr lang="en-CA" dirty="0"/>
              <a:t>Boucle “Do While”</a:t>
            </a:r>
          </a:p>
          <a:p>
            <a:pPr lvl="1"/>
            <a:endParaRPr lang="en-CA" dirty="0"/>
          </a:p>
          <a:p>
            <a:pPr marL="457200" lvl="1" indent="0">
              <a:buNone/>
            </a:pPr>
            <a:r>
              <a:rPr lang="en-CA" dirty="0"/>
              <a:t>$x = 0;</a:t>
            </a:r>
          </a:p>
          <a:p>
            <a:pPr marL="457200" lvl="1" indent="0">
              <a:buNone/>
            </a:pPr>
            <a:r>
              <a:rPr lang="en-CA" dirty="0"/>
              <a:t>do {</a:t>
            </a:r>
          </a:p>
          <a:p>
            <a:pPr marL="457200" lvl="1" indent="0">
              <a:buNone/>
            </a:pPr>
            <a:r>
              <a:rPr lang="en-CA" dirty="0"/>
              <a:t>	echo $x;</a:t>
            </a:r>
          </a:p>
          <a:p>
            <a:pPr marL="457200" lvl="1" indent="0">
              <a:buNone/>
            </a:pPr>
            <a:r>
              <a:rPr lang="en-CA" dirty="0"/>
              <a:t>	$x++;</a:t>
            </a:r>
          </a:p>
          <a:p>
            <a:pPr marL="457200" lvl="1" indent="0">
              <a:buNone/>
            </a:pPr>
            <a:r>
              <a:rPr lang="en-CA" dirty="0"/>
              <a:t>} while ($x &lt; 10)</a:t>
            </a:r>
          </a:p>
        </p:txBody>
      </p:sp>
    </p:spTree>
    <p:extLst>
      <p:ext uri="{BB962C8B-B14F-4D97-AF65-F5344CB8AC3E}">
        <p14:creationId xmlns:p14="http://schemas.microsoft.com/office/powerpoint/2010/main" val="418706245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85720-FC6B-639A-4836-68F0904E6D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34312A-9427-7ACE-072E-78E848917DE8}"/>
              </a:ext>
            </a:extLst>
          </p:cNvPr>
          <p:cNvSpPr>
            <a:spLocks noGrp="1"/>
          </p:cNvSpPr>
          <p:nvPr>
            <p:ph type="title"/>
            <p:custDataLst>
              <p:tags r:id="rId1"/>
            </p:custDataLst>
          </p:nvPr>
        </p:nvSpPr>
        <p:spPr>
          <a:xfrm>
            <a:off x="1525000" y="2814178"/>
            <a:ext cx="9404723" cy="1400530"/>
          </a:xfrm>
        </p:spPr>
        <p:txBody>
          <a:bodyPr/>
          <a:lstStyle/>
          <a:p>
            <a:r>
              <a:rPr lang="en-CA" dirty="0"/>
              <a:t>La </a:t>
            </a:r>
            <a:r>
              <a:rPr lang="en-CA" dirty="0" err="1"/>
              <a:t>modularité</a:t>
            </a:r>
            <a:endParaRPr lang="en-CA" dirty="0"/>
          </a:p>
        </p:txBody>
      </p:sp>
    </p:spTree>
    <p:extLst>
      <p:ext uri="{BB962C8B-B14F-4D97-AF65-F5344CB8AC3E}">
        <p14:creationId xmlns:p14="http://schemas.microsoft.com/office/powerpoint/2010/main" val="146108033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14860-F5F1-42EF-992D-0E26BCBD692E}"/>
              </a:ext>
            </a:extLst>
          </p:cNvPr>
          <p:cNvSpPr>
            <a:spLocks noGrp="1"/>
          </p:cNvSpPr>
          <p:nvPr>
            <p:ph type="title"/>
            <p:custDataLst>
              <p:tags r:id="rId1"/>
            </p:custDataLst>
          </p:nvPr>
        </p:nvSpPr>
        <p:spPr/>
        <p:txBody>
          <a:bodyPr/>
          <a:lstStyle/>
          <a:p>
            <a:r>
              <a:rPr lang="en-CA" dirty="0" err="1"/>
              <a:t>Syntaxe</a:t>
            </a:r>
            <a:r>
              <a:rPr lang="en-CA" dirty="0"/>
              <a:t> de PHP: La </a:t>
            </a:r>
            <a:r>
              <a:rPr lang="en-CA" dirty="0" err="1"/>
              <a:t>modularité</a:t>
            </a:r>
            <a:endParaRPr lang="en-CA" dirty="0"/>
          </a:p>
        </p:txBody>
      </p:sp>
      <p:sp>
        <p:nvSpPr>
          <p:cNvPr id="3" name="Content Placeholder 2">
            <a:extLst>
              <a:ext uri="{FF2B5EF4-FFF2-40B4-BE49-F238E27FC236}">
                <a16:creationId xmlns:a16="http://schemas.microsoft.com/office/drawing/2014/main" id="{7C7EFE8A-C0AB-4C9B-85A2-ADBDA9DD92A2}"/>
              </a:ext>
            </a:extLst>
          </p:cNvPr>
          <p:cNvSpPr>
            <a:spLocks noGrp="1"/>
          </p:cNvSpPr>
          <p:nvPr>
            <p:ph idx="1"/>
            <p:custDataLst>
              <p:tags r:id="rId2"/>
            </p:custDataLst>
          </p:nvPr>
        </p:nvSpPr>
        <p:spPr/>
        <p:txBody>
          <a:bodyPr/>
          <a:lstStyle/>
          <a:p>
            <a:r>
              <a:rPr lang="en-CA" dirty="0"/>
              <a:t>“Include” et “Require” </a:t>
            </a:r>
            <a:r>
              <a:rPr lang="en-CA" dirty="0" err="1"/>
              <a:t>permet</a:t>
            </a:r>
            <a:r>
              <a:rPr lang="en-CA" dirty="0"/>
              <a:t> </a:t>
            </a:r>
            <a:r>
              <a:rPr lang="en-CA" dirty="0" err="1"/>
              <a:t>d’inclure</a:t>
            </a:r>
            <a:r>
              <a:rPr lang="en-CA" dirty="0"/>
              <a:t> le </a:t>
            </a:r>
            <a:r>
              <a:rPr lang="en-CA" dirty="0" err="1"/>
              <a:t>contenu</a:t>
            </a:r>
            <a:r>
              <a:rPr lang="en-CA" dirty="0"/>
              <a:t> </a:t>
            </a:r>
            <a:r>
              <a:rPr lang="en-CA" dirty="0" err="1"/>
              <a:t>d’une</a:t>
            </a:r>
            <a:r>
              <a:rPr lang="en-CA" dirty="0"/>
              <a:t> </a:t>
            </a:r>
            <a:r>
              <a:rPr lang="en-CA" dirty="0" err="1"/>
              <a:t>autre</a:t>
            </a:r>
            <a:r>
              <a:rPr lang="en-CA" dirty="0"/>
              <a:t> page dans la </a:t>
            </a:r>
            <a:r>
              <a:rPr lang="en-CA" dirty="0" err="1"/>
              <a:t>vôtre</a:t>
            </a:r>
            <a:r>
              <a:rPr lang="en-CA" dirty="0"/>
              <a:t>.</a:t>
            </a:r>
          </a:p>
          <a:p>
            <a:r>
              <a:rPr lang="en-CA" dirty="0" err="1"/>
              <a:t>Permets</a:t>
            </a:r>
            <a:r>
              <a:rPr lang="en-CA" dirty="0"/>
              <a:t>, par </a:t>
            </a:r>
            <a:r>
              <a:rPr lang="en-CA" dirty="0" err="1"/>
              <a:t>exemple</a:t>
            </a:r>
            <a:r>
              <a:rPr lang="en-CA" dirty="0"/>
              <a:t>, de </a:t>
            </a:r>
            <a:r>
              <a:rPr lang="en-CA" dirty="0" err="1"/>
              <a:t>créer</a:t>
            </a:r>
            <a:r>
              <a:rPr lang="en-CA" dirty="0"/>
              <a:t> un </a:t>
            </a:r>
            <a:r>
              <a:rPr lang="en-CA" dirty="0" err="1"/>
              <a:t>modèle</a:t>
            </a:r>
            <a:r>
              <a:rPr lang="en-CA" dirty="0"/>
              <a:t> de menu, de footer, de header, etc. et de le </a:t>
            </a:r>
            <a:r>
              <a:rPr lang="en-CA" dirty="0" err="1"/>
              <a:t>réutiliser</a:t>
            </a:r>
            <a:r>
              <a:rPr lang="en-CA" dirty="0"/>
              <a:t> dans </a:t>
            </a:r>
            <a:r>
              <a:rPr lang="en-CA" dirty="0" err="1"/>
              <a:t>plusieurs</a:t>
            </a:r>
            <a:r>
              <a:rPr lang="en-CA" dirty="0"/>
              <a:t> pages.</a:t>
            </a:r>
          </a:p>
          <a:p>
            <a:r>
              <a:rPr lang="en-CA" dirty="0"/>
              <a:t>La </a:t>
            </a:r>
            <a:r>
              <a:rPr lang="en-CA" dirty="0" err="1"/>
              <a:t>différence</a:t>
            </a:r>
            <a:r>
              <a:rPr lang="en-CA" dirty="0"/>
              <a:t> entre les deux </a:t>
            </a:r>
            <a:r>
              <a:rPr lang="en-CA" dirty="0" err="1"/>
              <a:t>est</a:t>
            </a:r>
            <a:r>
              <a:rPr lang="en-CA" dirty="0"/>
              <a:t> que “include” ne </a:t>
            </a:r>
            <a:r>
              <a:rPr lang="en-CA" dirty="0" err="1"/>
              <a:t>produira</a:t>
            </a:r>
            <a:r>
              <a:rPr lang="en-CA" dirty="0"/>
              <a:t> </a:t>
            </a:r>
            <a:r>
              <a:rPr lang="en-CA" dirty="0" err="1"/>
              <a:t>qu’un</a:t>
            </a:r>
            <a:r>
              <a:rPr lang="en-CA" dirty="0"/>
              <a:t> </a:t>
            </a:r>
            <a:r>
              <a:rPr lang="en-CA" dirty="0" err="1"/>
              <a:t>avertissement</a:t>
            </a:r>
            <a:r>
              <a:rPr lang="en-CA" dirty="0"/>
              <a:t> </a:t>
            </a:r>
            <a:r>
              <a:rPr lang="en-CA" dirty="0" err="1"/>
              <a:t>si</a:t>
            </a:r>
            <a:r>
              <a:rPr lang="en-CA" dirty="0"/>
              <a:t> le </a:t>
            </a:r>
            <a:r>
              <a:rPr lang="en-CA" dirty="0" err="1"/>
              <a:t>fichier</a:t>
            </a:r>
            <a:r>
              <a:rPr lang="en-CA" dirty="0"/>
              <a:t> </a:t>
            </a:r>
            <a:r>
              <a:rPr lang="en-CA" dirty="0" err="1"/>
              <a:t>est</a:t>
            </a:r>
            <a:r>
              <a:rPr lang="en-CA" dirty="0"/>
              <a:t> </a:t>
            </a:r>
            <a:r>
              <a:rPr lang="en-CA" dirty="0" err="1"/>
              <a:t>inexistant</a:t>
            </a:r>
            <a:r>
              <a:rPr lang="en-CA" dirty="0"/>
              <a:t> </a:t>
            </a:r>
            <a:r>
              <a:rPr lang="en-CA" dirty="0" err="1"/>
              <a:t>alors</a:t>
            </a:r>
            <a:r>
              <a:rPr lang="en-CA" dirty="0"/>
              <a:t> que “require” </a:t>
            </a:r>
            <a:r>
              <a:rPr lang="en-CA" dirty="0" err="1"/>
              <a:t>causera</a:t>
            </a:r>
            <a:r>
              <a:rPr lang="en-CA" dirty="0"/>
              <a:t> </a:t>
            </a:r>
            <a:r>
              <a:rPr lang="en-CA" dirty="0" err="1"/>
              <a:t>une</a:t>
            </a:r>
            <a:r>
              <a:rPr lang="en-CA" dirty="0"/>
              <a:t> </a:t>
            </a:r>
            <a:r>
              <a:rPr lang="en-CA" dirty="0" err="1"/>
              <a:t>erreur</a:t>
            </a:r>
            <a:r>
              <a:rPr lang="en-CA" dirty="0"/>
              <a:t> fatale du programme.</a:t>
            </a:r>
          </a:p>
          <a:p>
            <a:pPr marL="0" indent="0">
              <a:buNone/>
            </a:pPr>
            <a:endParaRPr lang="en-CA" dirty="0"/>
          </a:p>
        </p:txBody>
      </p:sp>
    </p:spTree>
    <p:extLst>
      <p:ext uri="{BB962C8B-B14F-4D97-AF65-F5344CB8AC3E}">
        <p14:creationId xmlns:p14="http://schemas.microsoft.com/office/powerpoint/2010/main" val="146030584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14860-F5F1-42EF-992D-0E26BCBD692E}"/>
              </a:ext>
            </a:extLst>
          </p:cNvPr>
          <p:cNvSpPr>
            <a:spLocks noGrp="1"/>
          </p:cNvSpPr>
          <p:nvPr>
            <p:ph type="title"/>
            <p:custDataLst>
              <p:tags r:id="rId1"/>
            </p:custDataLst>
          </p:nvPr>
        </p:nvSpPr>
        <p:spPr/>
        <p:txBody>
          <a:bodyPr/>
          <a:lstStyle/>
          <a:p>
            <a:r>
              <a:rPr lang="en-CA" dirty="0" err="1"/>
              <a:t>Syntaxe</a:t>
            </a:r>
            <a:r>
              <a:rPr lang="en-CA" dirty="0"/>
              <a:t> de PHP: La </a:t>
            </a:r>
            <a:r>
              <a:rPr lang="en-CA" dirty="0" err="1"/>
              <a:t>modularité</a:t>
            </a:r>
            <a:endParaRPr lang="en-CA" dirty="0"/>
          </a:p>
        </p:txBody>
      </p:sp>
      <p:sp>
        <p:nvSpPr>
          <p:cNvPr id="3" name="Content Placeholder 2">
            <a:extLst>
              <a:ext uri="{FF2B5EF4-FFF2-40B4-BE49-F238E27FC236}">
                <a16:creationId xmlns:a16="http://schemas.microsoft.com/office/drawing/2014/main" id="{7C7EFE8A-C0AB-4C9B-85A2-ADBDA9DD92A2}"/>
              </a:ext>
            </a:extLst>
          </p:cNvPr>
          <p:cNvSpPr>
            <a:spLocks noGrp="1"/>
          </p:cNvSpPr>
          <p:nvPr>
            <p:ph idx="1"/>
            <p:custDataLst>
              <p:tags r:id="rId2"/>
            </p:custDataLst>
          </p:nvPr>
        </p:nvSpPr>
        <p:spPr/>
        <p:txBody>
          <a:bodyPr/>
          <a:lstStyle/>
          <a:p>
            <a:r>
              <a:rPr lang="en-CA" dirty="0" err="1"/>
              <a:t>Exemple</a:t>
            </a:r>
            <a:endParaRPr lang="en-CA" dirty="0"/>
          </a:p>
          <a:p>
            <a:endParaRPr lang="en-CA" dirty="0"/>
          </a:p>
          <a:p>
            <a:pPr marL="0" indent="0">
              <a:buNone/>
            </a:pPr>
            <a:r>
              <a:rPr lang="en-CA" dirty="0"/>
              <a:t>&lt;?PHP</a:t>
            </a:r>
          </a:p>
          <a:p>
            <a:pPr marL="0" indent="0">
              <a:buNone/>
            </a:pPr>
            <a:r>
              <a:rPr lang="en-CA" dirty="0"/>
              <a:t>	include “header.inc”;</a:t>
            </a:r>
          </a:p>
          <a:p>
            <a:pPr marL="0" indent="0">
              <a:buNone/>
            </a:pPr>
            <a:r>
              <a:rPr lang="en-CA" dirty="0"/>
              <a:t>	echo “</a:t>
            </a:r>
            <a:r>
              <a:rPr lang="en-CA" dirty="0" err="1"/>
              <a:t>Contenu</a:t>
            </a:r>
            <a:r>
              <a:rPr lang="en-CA" dirty="0"/>
              <a:t> de ma page”;</a:t>
            </a:r>
          </a:p>
          <a:p>
            <a:pPr marL="0" indent="0">
              <a:buNone/>
            </a:pPr>
            <a:r>
              <a:rPr lang="en-CA" dirty="0"/>
              <a:t>	include “footer.inc”;</a:t>
            </a:r>
          </a:p>
          <a:p>
            <a:pPr marL="0" indent="0">
              <a:buNone/>
            </a:pPr>
            <a:r>
              <a:rPr lang="en-CA" dirty="0"/>
              <a:t>?&gt;</a:t>
            </a:r>
          </a:p>
          <a:p>
            <a:pPr marL="0" indent="0">
              <a:buNone/>
            </a:pPr>
            <a:endParaRPr lang="en-CA" dirty="0"/>
          </a:p>
          <a:p>
            <a:pPr marL="0" indent="0">
              <a:buNone/>
            </a:pPr>
            <a:r>
              <a:rPr lang="en-CA" dirty="0"/>
              <a:t>Un </a:t>
            </a:r>
            <a:r>
              <a:rPr lang="en-CA" dirty="0" err="1"/>
              <a:t>fichier</a:t>
            </a:r>
            <a:r>
              <a:rPr lang="en-CA" dirty="0"/>
              <a:t> </a:t>
            </a:r>
            <a:r>
              <a:rPr lang="en-CA" dirty="0" err="1"/>
              <a:t>inclus</a:t>
            </a:r>
            <a:r>
              <a:rPr lang="en-CA" dirty="0"/>
              <a:t> </a:t>
            </a:r>
            <a:r>
              <a:rPr lang="en-CA" dirty="0" err="1"/>
              <a:t>utilisera</a:t>
            </a:r>
            <a:r>
              <a:rPr lang="en-CA" dirty="0"/>
              <a:t> </a:t>
            </a:r>
            <a:r>
              <a:rPr lang="en-CA" dirty="0" err="1"/>
              <a:t>typiquement</a:t>
            </a:r>
            <a:r>
              <a:rPr lang="en-CA" dirty="0"/>
              <a:t> </a:t>
            </a:r>
            <a:r>
              <a:rPr lang="en-CA" dirty="0" err="1"/>
              <a:t>l’extension</a:t>
            </a:r>
            <a:r>
              <a:rPr lang="en-CA" dirty="0"/>
              <a:t> “.</a:t>
            </a:r>
            <a:r>
              <a:rPr lang="en-CA" dirty="0" err="1"/>
              <a:t>inc</a:t>
            </a:r>
            <a:r>
              <a:rPr lang="en-CA" dirty="0"/>
              <a:t>” </a:t>
            </a:r>
            <a:r>
              <a:rPr lang="en-CA" dirty="0" err="1"/>
              <a:t>plutôt</a:t>
            </a:r>
            <a:r>
              <a:rPr lang="en-CA" dirty="0"/>
              <a:t> que “.php” </a:t>
            </a:r>
            <a:r>
              <a:rPr lang="en-CA" dirty="0" err="1"/>
              <a:t>afin</a:t>
            </a:r>
            <a:r>
              <a:rPr lang="en-CA" dirty="0"/>
              <a:t> </a:t>
            </a:r>
            <a:r>
              <a:rPr lang="en-CA" dirty="0" err="1"/>
              <a:t>d’éviter</a:t>
            </a:r>
            <a:r>
              <a:rPr lang="en-CA" dirty="0"/>
              <a:t> son </a:t>
            </a:r>
            <a:r>
              <a:rPr lang="en-CA" dirty="0" err="1"/>
              <a:t>exécution</a:t>
            </a:r>
            <a:r>
              <a:rPr lang="en-CA" dirty="0"/>
              <a:t> </a:t>
            </a:r>
            <a:r>
              <a:rPr lang="en-CA" dirty="0" err="1"/>
              <a:t>accidentelle</a:t>
            </a:r>
            <a:endParaRPr lang="en-CA" dirty="0"/>
          </a:p>
        </p:txBody>
      </p:sp>
    </p:spTree>
    <p:extLst>
      <p:ext uri="{BB962C8B-B14F-4D97-AF65-F5344CB8AC3E}">
        <p14:creationId xmlns:p14="http://schemas.microsoft.com/office/powerpoint/2010/main" val="268143026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A9EF5-E807-CC66-21D6-7B32BC7265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AEB817-7C7A-AAE3-F4A3-96BD1C9F38BD}"/>
              </a:ext>
            </a:extLst>
          </p:cNvPr>
          <p:cNvSpPr>
            <a:spLocks noGrp="1"/>
          </p:cNvSpPr>
          <p:nvPr>
            <p:ph type="title"/>
            <p:custDataLst>
              <p:tags r:id="rId1"/>
            </p:custDataLst>
          </p:nvPr>
        </p:nvSpPr>
        <p:spPr>
          <a:xfrm>
            <a:off x="1525000" y="2814178"/>
            <a:ext cx="9404723" cy="1400530"/>
          </a:xfrm>
        </p:spPr>
        <p:txBody>
          <a:bodyPr/>
          <a:lstStyle/>
          <a:p>
            <a:r>
              <a:rPr lang="en-CA" dirty="0"/>
              <a:t>Les </a:t>
            </a:r>
            <a:r>
              <a:rPr lang="en-CA" dirty="0" err="1"/>
              <a:t>commentaires</a:t>
            </a:r>
            <a:endParaRPr lang="en-CA" dirty="0"/>
          </a:p>
        </p:txBody>
      </p:sp>
    </p:spTree>
    <p:extLst>
      <p:ext uri="{BB962C8B-B14F-4D97-AF65-F5344CB8AC3E}">
        <p14:creationId xmlns:p14="http://schemas.microsoft.com/office/powerpoint/2010/main" val="63614519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CF87A-9D36-E9AC-6EA5-A1584D628FA3}"/>
              </a:ext>
            </a:extLst>
          </p:cNvPr>
          <p:cNvSpPr>
            <a:spLocks noGrp="1"/>
          </p:cNvSpPr>
          <p:nvPr>
            <p:ph type="title"/>
            <p:custDataLst>
              <p:tags r:id="rId1"/>
            </p:custDataLst>
          </p:nvPr>
        </p:nvSpPr>
        <p:spPr/>
        <p:txBody>
          <a:bodyPr/>
          <a:lstStyle/>
          <a:p>
            <a:r>
              <a:rPr lang="en-US" dirty="0"/>
              <a:t>Les </a:t>
            </a:r>
            <a:r>
              <a:rPr lang="en-US" dirty="0" err="1"/>
              <a:t>commentaires</a:t>
            </a:r>
            <a:endParaRPr lang="en-CA" dirty="0"/>
          </a:p>
        </p:txBody>
      </p:sp>
      <p:sp>
        <p:nvSpPr>
          <p:cNvPr id="3" name="Content Placeholder 2">
            <a:extLst>
              <a:ext uri="{FF2B5EF4-FFF2-40B4-BE49-F238E27FC236}">
                <a16:creationId xmlns:a16="http://schemas.microsoft.com/office/drawing/2014/main" id="{71C6F347-0C5D-2A95-6DD1-C76537795739}"/>
              </a:ext>
            </a:extLst>
          </p:cNvPr>
          <p:cNvSpPr>
            <a:spLocks noGrp="1"/>
          </p:cNvSpPr>
          <p:nvPr>
            <p:ph idx="1"/>
            <p:custDataLst>
              <p:tags r:id="rId2"/>
            </p:custDataLst>
          </p:nvPr>
        </p:nvSpPr>
        <p:spPr/>
        <p:txBody>
          <a:bodyPr/>
          <a:lstStyle/>
          <a:p>
            <a:r>
              <a:rPr lang="en-US" dirty="0"/>
              <a:t>Comme pour les </a:t>
            </a:r>
            <a:r>
              <a:rPr lang="en-US" dirty="0" err="1"/>
              <a:t>autres</a:t>
            </a:r>
            <a:r>
              <a:rPr lang="en-US" dirty="0"/>
              <a:t> </a:t>
            </a:r>
            <a:r>
              <a:rPr lang="en-US" dirty="0" err="1"/>
              <a:t>langages</a:t>
            </a:r>
            <a:r>
              <a:rPr lang="en-US" dirty="0"/>
              <a:t>, on </a:t>
            </a:r>
            <a:r>
              <a:rPr lang="en-US" dirty="0" err="1"/>
              <a:t>peut</a:t>
            </a:r>
            <a:r>
              <a:rPr lang="en-US" dirty="0"/>
              <a:t> </a:t>
            </a:r>
            <a:r>
              <a:rPr lang="en-US" dirty="0" err="1"/>
              <a:t>définir</a:t>
            </a:r>
            <a:r>
              <a:rPr lang="en-US" dirty="0"/>
              <a:t> des </a:t>
            </a:r>
            <a:r>
              <a:rPr lang="en-US" dirty="0" err="1"/>
              <a:t>commentaires</a:t>
            </a:r>
            <a:r>
              <a:rPr lang="en-US" dirty="0"/>
              <a:t> dans le code, </a:t>
            </a:r>
            <a:r>
              <a:rPr lang="en-US" dirty="0" err="1"/>
              <a:t>c’est</a:t>
            </a:r>
            <a:r>
              <a:rPr lang="en-US" dirty="0"/>
              <a:t>-à-dire du code qui sera </a:t>
            </a:r>
            <a:r>
              <a:rPr lang="en-US" dirty="0" err="1"/>
              <a:t>ignoré</a:t>
            </a:r>
            <a:r>
              <a:rPr lang="en-US" dirty="0"/>
              <a:t>.</a:t>
            </a:r>
          </a:p>
          <a:p>
            <a:r>
              <a:rPr lang="en-US" dirty="0"/>
              <a:t>On </a:t>
            </a:r>
            <a:r>
              <a:rPr lang="en-US" dirty="0" err="1"/>
              <a:t>peut</a:t>
            </a:r>
            <a:r>
              <a:rPr lang="en-US" dirty="0"/>
              <a:t> </a:t>
            </a:r>
            <a:r>
              <a:rPr lang="en-US" dirty="0" err="1"/>
              <a:t>utiliser</a:t>
            </a:r>
            <a:r>
              <a:rPr lang="en-US" dirty="0"/>
              <a:t> “//” pour ignorer le </a:t>
            </a:r>
            <a:r>
              <a:rPr lang="en-US" dirty="0" err="1"/>
              <a:t>reste</a:t>
            </a:r>
            <a:r>
              <a:rPr lang="en-US" dirty="0"/>
              <a:t> </a:t>
            </a:r>
            <a:r>
              <a:rPr lang="en-US" dirty="0" err="1"/>
              <a:t>d’une</a:t>
            </a:r>
            <a:r>
              <a:rPr lang="en-US" dirty="0"/>
              <a:t> </a:t>
            </a:r>
            <a:r>
              <a:rPr lang="en-US" dirty="0" err="1"/>
              <a:t>ligne</a:t>
            </a:r>
            <a:r>
              <a:rPr lang="en-US" dirty="0"/>
              <a:t>, </a:t>
            </a:r>
            <a:r>
              <a:rPr lang="en-US" dirty="0" err="1"/>
              <a:t>ou</a:t>
            </a:r>
            <a:r>
              <a:rPr lang="en-US" dirty="0"/>
              <a:t> “/* */” pour </a:t>
            </a:r>
            <a:r>
              <a:rPr lang="en-US" dirty="0" err="1"/>
              <a:t>définir</a:t>
            </a:r>
            <a:r>
              <a:rPr lang="en-US" dirty="0"/>
              <a:t> un bloc de code à ignorer</a:t>
            </a:r>
            <a:endParaRPr lang="en-CA" dirty="0"/>
          </a:p>
        </p:txBody>
      </p:sp>
      <p:pic>
        <p:nvPicPr>
          <p:cNvPr id="5" name="Picture 4">
            <a:extLst>
              <a:ext uri="{FF2B5EF4-FFF2-40B4-BE49-F238E27FC236}">
                <a16:creationId xmlns:a16="http://schemas.microsoft.com/office/drawing/2014/main" id="{B2C81893-1085-6E8F-FBFA-DE4EC655EAAC}"/>
              </a:ext>
            </a:extLst>
          </p:cNvPr>
          <p:cNvPicPr>
            <a:picLocks noChangeAspect="1"/>
          </p:cNvPicPr>
          <p:nvPr>
            <p:custDataLst>
              <p:tags r:id="rId3"/>
            </p:custDataLst>
          </p:nvPr>
        </p:nvPicPr>
        <p:blipFill>
          <a:blip r:embed="rId5"/>
          <a:stretch>
            <a:fillRect/>
          </a:stretch>
        </p:blipFill>
        <p:spPr>
          <a:xfrm>
            <a:off x="1207362" y="3757323"/>
            <a:ext cx="6224079" cy="2491076"/>
          </a:xfrm>
          <a:prstGeom prst="rect">
            <a:avLst/>
          </a:prstGeom>
        </p:spPr>
      </p:pic>
    </p:spTree>
    <p:extLst>
      <p:ext uri="{BB962C8B-B14F-4D97-AF65-F5344CB8AC3E}">
        <p14:creationId xmlns:p14="http://schemas.microsoft.com/office/powerpoint/2010/main" val="377689506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F0ED-9614-4142-8EC2-4B2E56183534}"/>
              </a:ext>
            </a:extLst>
          </p:cNvPr>
          <p:cNvSpPr>
            <a:spLocks noGrp="1"/>
          </p:cNvSpPr>
          <p:nvPr>
            <p:ph type="title"/>
            <p:custDataLst>
              <p:tags r:id="rId1"/>
            </p:custDataLst>
          </p:nvPr>
        </p:nvSpPr>
        <p:spPr>
          <a:xfrm>
            <a:off x="681621" y="2654380"/>
            <a:ext cx="9404723" cy="1400530"/>
          </a:xfrm>
        </p:spPr>
        <p:txBody>
          <a:bodyPr/>
          <a:lstStyle/>
          <a:p>
            <a:r>
              <a:rPr lang="fr-CA" dirty="0"/>
              <a:t>Conclusion</a:t>
            </a:r>
          </a:p>
        </p:txBody>
      </p:sp>
    </p:spTree>
    <p:extLst>
      <p:ext uri="{BB962C8B-B14F-4D97-AF65-F5344CB8AC3E}">
        <p14:creationId xmlns:p14="http://schemas.microsoft.com/office/powerpoint/2010/main" val="322448284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239B3-9911-487A-B973-90FF3136D5D7}"/>
              </a:ext>
            </a:extLst>
          </p:cNvPr>
          <p:cNvSpPr>
            <a:spLocks noGrp="1"/>
          </p:cNvSpPr>
          <p:nvPr>
            <p:ph type="title"/>
            <p:custDataLst>
              <p:tags r:id="rId1"/>
            </p:custDataLst>
          </p:nvPr>
        </p:nvSpPr>
        <p:spPr/>
        <p:txBody>
          <a:bodyPr/>
          <a:lstStyle/>
          <a:p>
            <a:r>
              <a:rPr lang="en-US" dirty="0"/>
              <a:t>Conclusion</a:t>
            </a:r>
            <a:endParaRPr lang="en-CA" dirty="0"/>
          </a:p>
        </p:txBody>
      </p:sp>
      <p:sp>
        <p:nvSpPr>
          <p:cNvPr id="3" name="Content Placeholder 2">
            <a:extLst>
              <a:ext uri="{FF2B5EF4-FFF2-40B4-BE49-F238E27FC236}">
                <a16:creationId xmlns:a16="http://schemas.microsoft.com/office/drawing/2014/main" id="{B0C851EB-7962-4E41-A7C2-9637333B7BC7}"/>
              </a:ext>
            </a:extLst>
          </p:cNvPr>
          <p:cNvSpPr>
            <a:spLocks noGrp="1"/>
          </p:cNvSpPr>
          <p:nvPr>
            <p:ph idx="1"/>
            <p:custDataLst>
              <p:tags r:id="rId2"/>
            </p:custDataLst>
          </p:nvPr>
        </p:nvSpPr>
        <p:spPr/>
        <p:txBody>
          <a:bodyPr/>
          <a:lstStyle/>
          <a:p>
            <a:r>
              <a:rPr lang="en-US" dirty="0"/>
              <a:t>PHP </a:t>
            </a:r>
            <a:r>
              <a:rPr lang="en-US" dirty="0" err="1"/>
              <a:t>est</a:t>
            </a:r>
            <a:r>
              <a:rPr lang="en-US" dirty="0"/>
              <a:t> un </a:t>
            </a:r>
            <a:r>
              <a:rPr lang="en-US" dirty="0" err="1"/>
              <a:t>langage</a:t>
            </a:r>
            <a:r>
              <a:rPr lang="en-US" dirty="0"/>
              <a:t> qui </a:t>
            </a:r>
            <a:r>
              <a:rPr lang="en-US" dirty="0" err="1"/>
              <a:t>permet</a:t>
            </a:r>
            <a:r>
              <a:rPr lang="en-US" dirty="0"/>
              <a:t> le </a:t>
            </a:r>
            <a:r>
              <a:rPr lang="en-US" dirty="0" err="1"/>
              <a:t>traitement</a:t>
            </a:r>
            <a:r>
              <a:rPr lang="en-US" dirty="0"/>
              <a:t> de </a:t>
            </a:r>
            <a:r>
              <a:rPr lang="en-US" dirty="0" err="1"/>
              <a:t>l’information</a:t>
            </a:r>
            <a:r>
              <a:rPr lang="en-US" dirty="0"/>
              <a:t> du </a:t>
            </a:r>
            <a:r>
              <a:rPr lang="en-US" dirty="0" err="1"/>
              <a:t>côté</a:t>
            </a:r>
            <a:r>
              <a:rPr lang="en-US" dirty="0"/>
              <a:t> du </a:t>
            </a:r>
            <a:r>
              <a:rPr lang="en-US" dirty="0" err="1"/>
              <a:t>serveur</a:t>
            </a:r>
            <a:r>
              <a:rPr lang="en-US" dirty="0"/>
              <a:t> (</a:t>
            </a:r>
            <a:r>
              <a:rPr lang="en-US" dirty="0" err="1"/>
              <a:t>langage</a:t>
            </a:r>
            <a:r>
              <a:rPr lang="en-US" dirty="0"/>
              <a:t> </a:t>
            </a:r>
            <a:r>
              <a:rPr lang="en-US" dirty="0" err="1"/>
              <a:t>serveur</a:t>
            </a:r>
            <a:r>
              <a:rPr lang="en-US" dirty="0"/>
              <a:t>)</a:t>
            </a:r>
          </a:p>
          <a:p>
            <a:r>
              <a:rPr lang="en-US" dirty="0"/>
              <a:t>Ce dernier </a:t>
            </a:r>
            <a:r>
              <a:rPr lang="en-US" dirty="0" err="1"/>
              <a:t>joue</a:t>
            </a:r>
            <a:r>
              <a:rPr lang="en-US" dirty="0"/>
              <a:t> un </a:t>
            </a:r>
            <a:r>
              <a:rPr lang="en-US" dirty="0" err="1"/>
              <a:t>rôle</a:t>
            </a:r>
            <a:r>
              <a:rPr lang="en-US" dirty="0"/>
              <a:t> </a:t>
            </a:r>
            <a:r>
              <a:rPr lang="en-US" dirty="0" err="1"/>
              <a:t>similaire</a:t>
            </a:r>
            <a:r>
              <a:rPr lang="en-US" dirty="0"/>
              <a:t> à </a:t>
            </a:r>
            <a:r>
              <a:rPr lang="en-US" dirty="0" err="1"/>
              <a:t>celui</a:t>
            </a:r>
            <a:r>
              <a:rPr lang="en-US" dirty="0"/>
              <a:t> </a:t>
            </a:r>
            <a:r>
              <a:rPr lang="en-US" dirty="0" err="1"/>
              <a:t>joué</a:t>
            </a:r>
            <a:r>
              <a:rPr lang="en-US" dirty="0"/>
              <a:t> par C# </a:t>
            </a:r>
            <a:r>
              <a:rPr lang="en-US" dirty="0" err="1"/>
              <a:t>en</a:t>
            </a:r>
            <a:r>
              <a:rPr lang="en-US" dirty="0"/>
              <a:t> ASP.NET</a:t>
            </a:r>
          </a:p>
          <a:p>
            <a:r>
              <a:rPr lang="en-US" dirty="0" err="1"/>
              <a:t>L’environnement</a:t>
            </a:r>
            <a:r>
              <a:rPr lang="en-US" dirty="0"/>
              <a:t> de </a:t>
            </a:r>
            <a:r>
              <a:rPr lang="en-US" dirty="0" err="1"/>
              <a:t>développement</a:t>
            </a:r>
            <a:r>
              <a:rPr lang="en-US" dirty="0"/>
              <a:t> sera XAMPP combine à un </a:t>
            </a:r>
            <a:r>
              <a:rPr lang="en-US" dirty="0" err="1"/>
              <a:t>éditeur</a:t>
            </a:r>
            <a:r>
              <a:rPr lang="en-US" dirty="0"/>
              <a:t> de </a:t>
            </a:r>
            <a:r>
              <a:rPr lang="en-US" dirty="0" err="1"/>
              <a:t>traitement</a:t>
            </a:r>
            <a:r>
              <a:rPr lang="en-US" dirty="0"/>
              <a:t> de </a:t>
            </a:r>
            <a:r>
              <a:rPr lang="en-US" dirty="0" err="1"/>
              <a:t>texte</a:t>
            </a:r>
            <a:r>
              <a:rPr lang="en-US" dirty="0"/>
              <a:t> </a:t>
            </a:r>
            <a:r>
              <a:rPr lang="en-US" dirty="0" err="1"/>
              <a:t>comme</a:t>
            </a:r>
            <a:r>
              <a:rPr lang="en-US" dirty="0"/>
              <a:t> Notepad++.</a:t>
            </a:r>
          </a:p>
          <a:p>
            <a:pPr marL="0" indent="0">
              <a:buNone/>
            </a:pPr>
            <a:endParaRPr lang="en-CA" dirty="0"/>
          </a:p>
        </p:txBody>
      </p:sp>
    </p:spTree>
    <p:extLst>
      <p:ext uri="{BB962C8B-B14F-4D97-AF65-F5344CB8AC3E}">
        <p14:creationId xmlns:p14="http://schemas.microsoft.com/office/powerpoint/2010/main" val="198740639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F0ED-9614-4142-8EC2-4B2E56183534}"/>
              </a:ext>
            </a:extLst>
          </p:cNvPr>
          <p:cNvSpPr>
            <a:spLocks noGrp="1"/>
          </p:cNvSpPr>
          <p:nvPr>
            <p:ph type="title"/>
            <p:custDataLst>
              <p:tags r:id="rId1"/>
            </p:custDataLst>
          </p:nvPr>
        </p:nvSpPr>
        <p:spPr>
          <a:xfrm>
            <a:off x="681621" y="2654380"/>
            <a:ext cx="9404723" cy="1400530"/>
          </a:xfrm>
        </p:spPr>
        <p:txBody>
          <a:bodyPr/>
          <a:lstStyle/>
          <a:p>
            <a:r>
              <a:rPr lang="fr-CA" dirty="0"/>
              <a:t>Au prochain cours</a:t>
            </a:r>
          </a:p>
        </p:txBody>
      </p:sp>
    </p:spTree>
    <p:extLst>
      <p:ext uri="{BB962C8B-B14F-4D97-AF65-F5344CB8AC3E}">
        <p14:creationId xmlns:p14="http://schemas.microsoft.com/office/powerpoint/2010/main" val="99533954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239B3-9911-487A-B973-90FF3136D5D7}"/>
              </a:ext>
            </a:extLst>
          </p:cNvPr>
          <p:cNvSpPr>
            <a:spLocks noGrp="1"/>
          </p:cNvSpPr>
          <p:nvPr>
            <p:ph type="title"/>
            <p:custDataLst>
              <p:tags r:id="rId1"/>
            </p:custDataLst>
          </p:nvPr>
        </p:nvSpPr>
        <p:spPr/>
        <p:txBody>
          <a:bodyPr/>
          <a:lstStyle/>
          <a:p>
            <a:r>
              <a:rPr lang="en-US" dirty="0"/>
              <a:t>Au prochain </a:t>
            </a:r>
            <a:r>
              <a:rPr lang="en-US" dirty="0" err="1"/>
              <a:t>cours</a:t>
            </a:r>
            <a:endParaRPr lang="en-CA" dirty="0"/>
          </a:p>
        </p:txBody>
      </p:sp>
      <p:sp>
        <p:nvSpPr>
          <p:cNvPr id="3" name="Content Placeholder 2">
            <a:extLst>
              <a:ext uri="{FF2B5EF4-FFF2-40B4-BE49-F238E27FC236}">
                <a16:creationId xmlns:a16="http://schemas.microsoft.com/office/drawing/2014/main" id="{B0C851EB-7962-4E41-A7C2-9637333B7BC7}"/>
              </a:ext>
            </a:extLst>
          </p:cNvPr>
          <p:cNvSpPr>
            <a:spLocks noGrp="1"/>
          </p:cNvSpPr>
          <p:nvPr>
            <p:ph idx="1"/>
            <p:custDataLst>
              <p:tags r:id="rId2"/>
            </p:custDataLst>
          </p:nvPr>
        </p:nvSpPr>
        <p:spPr/>
        <p:txBody>
          <a:bodyPr/>
          <a:lstStyle/>
          <a:p>
            <a:r>
              <a:rPr lang="en-US" dirty="0"/>
              <a:t>Au prochain </a:t>
            </a:r>
            <a:r>
              <a:rPr lang="en-US" dirty="0" err="1"/>
              <a:t>cours</a:t>
            </a:r>
            <a:r>
              <a:rPr lang="en-US" dirty="0"/>
              <a:t>, nous </a:t>
            </a:r>
            <a:r>
              <a:rPr lang="en-US" dirty="0" err="1"/>
              <a:t>en</a:t>
            </a:r>
            <a:r>
              <a:rPr lang="en-US" dirty="0"/>
              <a:t> </a:t>
            </a:r>
            <a:r>
              <a:rPr lang="en-US" dirty="0" err="1"/>
              <a:t>apprendrons</a:t>
            </a:r>
            <a:r>
              <a:rPr lang="en-US" dirty="0"/>
              <a:t> </a:t>
            </a:r>
            <a:r>
              <a:rPr lang="en-US" dirty="0" err="1"/>
              <a:t>davantage</a:t>
            </a:r>
            <a:r>
              <a:rPr lang="en-US" dirty="0"/>
              <a:t> sur la </a:t>
            </a:r>
            <a:r>
              <a:rPr lang="en-US" dirty="0" err="1"/>
              <a:t>syntaxe</a:t>
            </a:r>
            <a:r>
              <a:rPr lang="en-US" dirty="0"/>
              <a:t> du </a:t>
            </a:r>
            <a:r>
              <a:rPr lang="en-US" dirty="0" err="1"/>
              <a:t>langage</a:t>
            </a:r>
            <a:r>
              <a:rPr lang="en-US" dirty="0"/>
              <a:t>.</a:t>
            </a:r>
          </a:p>
          <a:p>
            <a:r>
              <a:rPr lang="en-US" dirty="0" err="1"/>
              <a:t>Spécifiquement</a:t>
            </a:r>
            <a:r>
              <a:rPr lang="en-US" dirty="0"/>
              <a:t>, nous </a:t>
            </a:r>
            <a:r>
              <a:rPr lang="en-US" dirty="0" err="1"/>
              <a:t>verrons</a:t>
            </a:r>
            <a:r>
              <a:rPr lang="en-US" dirty="0"/>
              <a:t> </a:t>
            </a:r>
            <a:r>
              <a:rPr lang="en-US" dirty="0" err="1"/>
              <a:t>l’utilisation</a:t>
            </a:r>
            <a:r>
              <a:rPr lang="en-US" dirty="0"/>
              <a:t> des classes, des </a:t>
            </a:r>
            <a:r>
              <a:rPr lang="en-US" dirty="0" err="1"/>
              <a:t>fonctions</a:t>
            </a:r>
            <a:r>
              <a:rPr lang="en-US" dirty="0"/>
              <a:t> et </a:t>
            </a:r>
            <a:r>
              <a:rPr lang="en-US" dirty="0" err="1"/>
              <a:t>attributs</a:t>
            </a:r>
            <a:r>
              <a:rPr lang="en-US" dirty="0"/>
              <a:t> </a:t>
            </a:r>
            <a:r>
              <a:rPr lang="en-US" dirty="0" err="1"/>
              <a:t>ainsi</a:t>
            </a:r>
            <a:r>
              <a:rPr lang="en-US" dirty="0"/>
              <a:t> que </a:t>
            </a:r>
            <a:r>
              <a:rPr lang="en-US" dirty="0" err="1"/>
              <a:t>l’utilisation</a:t>
            </a:r>
            <a:r>
              <a:rPr lang="en-US" dirty="0"/>
              <a:t> </a:t>
            </a:r>
            <a:r>
              <a:rPr lang="en-US"/>
              <a:t>des exceptions et des tableaux.</a:t>
            </a:r>
            <a:endParaRPr lang="en-CA" dirty="0"/>
          </a:p>
        </p:txBody>
      </p:sp>
    </p:spTree>
    <p:extLst>
      <p:ext uri="{BB962C8B-B14F-4D97-AF65-F5344CB8AC3E}">
        <p14:creationId xmlns:p14="http://schemas.microsoft.com/office/powerpoint/2010/main" val="839570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en-US" dirty="0"/>
              <a:t>Absence </a:t>
            </a:r>
            <a:r>
              <a:rPr lang="en-US" dirty="0" err="1"/>
              <a:t>ou</a:t>
            </a:r>
            <a:r>
              <a:rPr lang="en-US" dirty="0"/>
              <a:t> retard au </a:t>
            </a:r>
            <a:r>
              <a:rPr lang="en-US" dirty="0" err="1"/>
              <a:t>cours</a:t>
            </a:r>
            <a:endParaRPr lang="en-US" dirty="0"/>
          </a:p>
        </p:txBody>
      </p:sp>
      <p:sp>
        <p:nvSpPr>
          <p:cNvPr id="3" name="Espace réservé du contenu 2"/>
          <p:cNvSpPr>
            <a:spLocks noGrp="1"/>
          </p:cNvSpPr>
          <p:nvPr>
            <p:ph idx="1"/>
            <p:custDataLst>
              <p:tags r:id="rId2"/>
            </p:custDataLst>
          </p:nvPr>
        </p:nvSpPr>
        <p:spPr/>
        <p:txBody>
          <a:bodyPr/>
          <a:lstStyle/>
          <a:p>
            <a:r>
              <a:rPr lang="en-US" dirty="0"/>
              <a:t>Retard</a:t>
            </a:r>
          </a:p>
          <a:p>
            <a:pPr lvl="1"/>
            <a:r>
              <a:rPr lang="en-US" dirty="0"/>
              <a:t>Essayer d’être </a:t>
            </a:r>
            <a:r>
              <a:rPr lang="en-US" dirty="0" err="1"/>
              <a:t>discret</a:t>
            </a:r>
            <a:r>
              <a:rPr lang="en-US" dirty="0"/>
              <a:t> </a:t>
            </a:r>
            <a:r>
              <a:rPr lang="en-US" dirty="0" err="1"/>
              <a:t>en</a:t>
            </a:r>
            <a:r>
              <a:rPr lang="en-US" dirty="0"/>
              <a:t> entrant </a:t>
            </a:r>
            <a:r>
              <a:rPr lang="en-US" dirty="0" err="1"/>
              <a:t>dans</a:t>
            </a:r>
            <a:r>
              <a:rPr lang="en-US" dirty="0"/>
              <a:t> la </a:t>
            </a:r>
            <a:r>
              <a:rPr lang="en-US" dirty="0" err="1"/>
              <a:t>classe</a:t>
            </a:r>
            <a:endParaRPr lang="en-US" dirty="0"/>
          </a:p>
          <a:p>
            <a:pPr lvl="1"/>
            <a:r>
              <a:rPr lang="en-US" dirty="0"/>
              <a:t>Si le retard </a:t>
            </a:r>
            <a:r>
              <a:rPr lang="en-US" dirty="0" err="1"/>
              <a:t>est</a:t>
            </a:r>
            <a:r>
              <a:rPr lang="en-US" dirty="0"/>
              <a:t> </a:t>
            </a:r>
            <a:r>
              <a:rPr lang="en-US" dirty="0" err="1"/>
              <a:t>prévu</a:t>
            </a:r>
            <a:r>
              <a:rPr lang="en-US" dirty="0"/>
              <a:t>, essayer de me </a:t>
            </a:r>
            <a:r>
              <a:rPr lang="en-US" dirty="0" err="1"/>
              <a:t>prévenir</a:t>
            </a:r>
            <a:r>
              <a:rPr lang="en-US" dirty="0"/>
              <a:t> par </a:t>
            </a:r>
            <a:r>
              <a:rPr lang="en-US" dirty="0" err="1"/>
              <a:t>courriel</a:t>
            </a:r>
            <a:r>
              <a:rPr lang="en-US" dirty="0"/>
              <a:t> </a:t>
            </a:r>
            <a:r>
              <a:rPr lang="en-US" dirty="0" err="1"/>
              <a:t>d’avance</a:t>
            </a:r>
            <a:endParaRPr lang="en-US" dirty="0"/>
          </a:p>
          <a:p>
            <a:pPr lvl="1"/>
            <a:endParaRPr lang="en-US" dirty="0"/>
          </a:p>
          <a:p>
            <a:r>
              <a:rPr lang="en-US" dirty="0"/>
              <a:t>Absence</a:t>
            </a:r>
          </a:p>
          <a:p>
            <a:pPr lvl="1"/>
            <a:r>
              <a:rPr lang="en-US" dirty="0"/>
              <a:t>Si </a:t>
            </a:r>
            <a:r>
              <a:rPr lang="en-US" dirty="0" err="1"/>
              <a:t>vous</a:t>
            </a:r>
            <a:r>
              <a:rPr lang="en-US" dirty="0"/>
              <a:t> </a:t>
            </a:r>
            <a:r>
              <a:rPr lang="en-US" dirty="0" err="1"/>
              <a:t>êtes</a:t>
            </a:r>
            <a:r>
              <a:rPr lang="en-US" dirty="0"/>
              <a:t> absent, je </a:t>
            </a:r>
            <a:r>
              <a:rPr lang="en-US" dirty="0" err="1"/>
              <a:t>vous</a:t>
            </a:r>
            <a:r>
              <a:rPr lang="en-US" dirty="0"/>
              <a:t> encourage à bien </a:t>
            </a:r>
            <a:r>
              <a:rPr lang="en-US" dirty="0" err="1"/>
              <a:t>étudier</a:t>
            </a:r>
            <a:r>
              <a:rPr lang="en-US" dirty="0"/>
              <a:t> les notes et me </a:t>
            </a:r>
            <a:r>
              <a:rPr lang="en-US" dirty="0" err="1"/>
              <a:t>contacter</a:t>
            </a:r>
            <a:r>
              <a:rPr lang="en-US" dirty="0"/>
              <a:t> </a:t>
            </a:r>
            <a:r>
              <a:rPr lang="en-US" dirty="0" err="1"/>
              <a:t>si</a:t>
            </a:r>
            <a:r>
              <a:rPr lang="en-US" dirty="0"/>
              <a:t> </a:t>
            </a:r>
            <a:r>
              <a:rPr lang="en-US" dirty="0" err="1"/>
              <a:t>vous</a:t>
            </a:r>
            <a:r>
              <a:rPr lang="en-US" dirty="0"/>
              <a:t> </a:t>
            </a:r>
            <a:r>
              <a:rPr lang="en-US" dirty="0" err="1"/>
              <a:t>avez</a:t>
            </a:r>
            <a:r>
              <a:rPr lang="en-US" dirty="0"/>
              <a:t> des questions.</a:t>
            </a:r>
          </a:p>
          <a:p>
            <a:pPr lvl="1"/>
            <a:r>
              <a:rPr lang="en-US" dirty="0"/>
              <a:t>Si </a:t>
            </a:r>
            <a:r>
              <a:rPr lang="en-US" dirty="0" err="1"/>
              <a:t>vous</a:t>
            </a:r>
            <a:r>
              <a:rPr lang="en-US" dirty="0"/>
              <a:t> </a:t>
            </a:r>
            <a:r>
              <a:rPr lang="en-US" dirty="0" err="1"/>
              <a:t>êtes</a:t>
            </a:r>
            <a:r>
              <a:rPr lang="en-US" dirty="0"/>
              <a:t> absent à un </a:t>
            </a:r>
            <a:r>
              <a:rPr lang="en-US" dirty="0" err="1"/>
              <a:t>examen</a:t>
            </a:r>
            <a:r>
              <a:rPr lang="en-US" dirty="0"/>
              <a:t>, </a:t>
            </a:r>
            <a:r>
              <a:rPr lang="en-US" dirty="0" err="1"/>
              <a:t>prévenez-moi</a:t>
            </a:r>
            <a:r>
              <a:rPr lang="en-US" dirty="0"/>
              <a:t> le plus </a:t>
            </a:r>
            <a:r>
              <a:rPr lang="en-US" dirty="0" err="1"/>
              <a:t>d’avance</a:t>
            </a:r>
            <a:r>
              <a:rPr lang="en-US" dirty="0"/>
              <a:t> que possible. Un billet </a:t>
            </a:r>
            <a:r>
              <a:rPr lang="en-US" dirty="0" err="1"/>
              <a:t>médical</a:t>
            </a:r>
            <a:r>
              <a:rPr lang="en-US" dirty="0"/>
              <a:t> </a:t>
            </a:r>
            <a:r>
              <a:rPr lang="en-US" dirty="0" err="1"/>
              <a:t>pourrait</a:t>
            </a:r>
            <a:r>
              <a:rPr lang="en-US" dirty="0"/>
              <a:t> </a:t>
            </a:r>
            <a:r>
              <a:rPr lang="en-US" dirty="0" err="1"/>
              <a:t>être</a:t>
            </a:r>
            <a:r>
              <a:rPr lang="en-US" dirty="0"/>
              <a:t> </a:t>
            </a:r>
            <a:r>
              <a:rPr lang="en-US" dirty="0" err="1"/>
              <a:t>exigé</a:t>
            </a:r>
            <a:r>
              <a:rPr lang="en-US" dirty="0"/>
              <a:t>.</a:t>
            </a:r>
          </a:p>
        </p:txBody>
      </p:sp>
    </p:spTree>
    <p:extLst>
      <p:ext uri="{BB962C8B-B14F-4D97-AF65-F5344CB8AC3E}">
        <p14:creationId xmlns:p14="http://schemas.microsoft.com/office/powerpoint/2010/main" val="29609757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F0ED-9614-4142-8EC2-4B2E56183534}"/>
              </a:ext>
            </a:extLst>
          </p:cNvPr>
          <p:cNvSpPr>
            <a:spLocks noGrp="1"/>
          </p:cNvSpPr>
          <p:nvPr>
            <p:ph type="title"/>
            <p:custDataLst>
              <p:tags r:id="rId1"/>
            </p:custDataLst>
          </p:nvPr>
        </p:nvSpPr>
        <p:spPr>
          <a:xfrm>
            <a:off x="681621" y="2654380"/>
            <a:ext cx="9404723" cy="1400530"/>
          </a:xfrm>
        </p:spPr>
        <p:txBody>
          <a:bodyPr/>
          <a:lstStyle/>
          <a:p>
            <a:r>
              <a:rPr lang="fr-CA" dirty="0"/>
              <a:t>Questions?</a:t>
            </a:r>
          </a:p>
        </p:txBody>
      </p:sp>
      <p:pic>
        <p:nvPicPr>
          <p:cNvPr id="1026" name="Picture 2" descr="Image result for question">
            <a:extLst>
              <a:ext uri="{FF2B5EF4-FFF2-40B4-BE49-F238E27FC236}">
                <a16:creationId xmlns:a16="http://schemas.microsoft.com/office/drawing/2014/main" id="{4E079FC6-3B2D-4E5E-8C10-88DBD5F33159}"/>
              </a:ext>
            </a:extLst>
          </p:cNvPr>
          <p:cNvPicPr>
            <a:picLocks noChangeAspect="1"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5757622" y="1788885"/>
            <a:ext cx="3566891" cy="4532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58366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A5EC9-B6A3-4C0F-80EA-69853CE904C9}"/>
              </a:ext>
            </a:extLst>
          </p:cNvPr>
          <p:cNvSpPr>
            <a:spLocks noGrp="1"/>
          </p:cNvSpPr>
          <p:nvPr>
            <p:ph type="title"/>
            <p:custDataLst>
              <p:tags r:id="rId1"/>
            </p:custDataLst>
          </p:nvPr>
        </p:nvSpPr>
        <p:spPr/>
        <p:txBody>
          <a:bodyPr/>
          <a:lstStyle/>
          <a:p>
            <a:r>
              <a:rPr lang="en-CA" dirty="0"/>
              <a:t>References</a:t>
            </a:r>
          </a:p>
        </p:txBody>
      </p:sp>
      <p:sp>
        <p:nvSpPr>
          <p:cNvPr id="3" name="Content Placeholder 2">
            <a:extLst>
              <a:ext uri="{FF2B5EF4-FFF2-40B4-BE49-F238E27FC236}">
                <a16:creationId xmlns:a16="http://schemas.microsoft.com/office/drawing/2014/main" id="{F0C5BA61-FA6D-44F4-AFD8-6C19679B14A0}"/>
              </a:ext>
            </a:extLst>
          </p:cNvPr>
          <p:cNvSpPr>
            <a:spLocks noGrp="1"/>
          </p:cNvSpPr>
          <p:nvPr>
            <p:ph idx="1"/>
            <p:custDataLst>
              <p:tags r:id="rId2"/>
            </p:custDataLst>
          </p:nvPr>
        </p:nvSpPr>
        <p:spPr/>
        <p:txBody>
          <a:bodyPr/>
          <a:lstStyle/>
          <a:p>
            <a:r>
              <a:rPr lang="en-CA" dirty="0">
                <a:hlinkClick r:id="rId4"/>
              </a:rPr>
              <a:t>www.php.net</a:t>
            </a:r>
            <a:endParaRPr lang="en-CA" dirty="0"/>
          </a:p>
          <a:p>
            <a:r>
              <a:rPr lang="en-CA" dirty="0">
                <a:hlinkClick r:id="rId5"/>
              </a:rPr>
              <a:t>https://www.w3schools.com/php/</a:t>
            </a:r>
            <a:endParaRPr lang="en-CA" dirty="0"/>
          </a:p>
          <a:p>
            <a:r>
              <a:rPr lang="en-CA" dirty="0">
                <a:hlinkClick r:id="rId6"/>
              </a:rPr>
              <a:t>http://www.digitalocean.com</a:t>
            </a:r>
            <a:endParaRPr lang="en-CA" dirty="0"/>
          </a:p>
          <a:p>
            <a:r>
              <a:rPr lang="en-CA" dirty="0">
                <a:hlinkClick r:id="rId7"/>
              </a:rPr>
              <a:t>http://www.godaddy.com</a:t>
            </a:r>
            <a:r>
              <a:rPr lang="en-CA" dirty="0"/>
              <a:t> (Nom de </a:t>
            </a:r>
            <a:r>
              <a:rPr lang="en-CA" dirty="0" err="1"/>
              <a:t>domaine</a:t>
            </a:r>
            <a:r>
              <a:rPr lang="en-CA" dirty="0"/>
              <a:t>)</a:t>
            </a:r>
          </a:p>
          <a:p>
            <a:r>
              <a:rPr lang="en-CA" dirty="0">
                <a:hlinkClick r:id="rId8"/>
              </a:rPr>
              <a:t>https://www.apachefriends.org/download.html</a:t>
            </a:r>
            <a:r>
              <a:rPr lang="en-CA" dirty="0"/>
              <a:t> (XAMPP)</a:t>
            </a:r>
          </a:p>
          <a:p>
            <a:r>
              <a:rPr lang="en-CA" dirty="0">
                <a:hlinkClick r:id="rId9"/>
              </a:rPr>
              <a:t>https://wampserver.aviatechno.net/</a:t>
            </a:r>
            <a:r>
              <a:rPr lang="en-CA" dirty="0"/>
              <a:t> (WAMP)</a:t>
            </a:r>
          </a:p>
          <a:p>
            <a:r>
              <a:rPr lang="en-CA" dirty="0">
                <a:hlinkClick r:id="rId10"/>
              </a:rPr>
              <a:t>https://notepad-plus-plus.org/download/v7.5.8.html</a:t>
            </a:r>
            <a:r>
              <a:rPr lang="en-CA" dirty="0"/>
              <a:t> (Notepad++)</a:t>
            </a:r>
          </a:p>
          <a:p>
            <a:r>
              <a:rPr lang="en-CA" dirty="0">
                <a:hlinkClick r:id="rId11"/>
              </a:rPr>
              <a:t>https://www.guru99.com/php-loop.html</a:t>
            </a:r>
            <a:endParaRPr lang="en-CA" dirty="0"/>
          </a:p>
          <a:p>
            <a:endParaRPr lang="en-CA" dirty="0"/>
          </a:p>
          <a:p>
            <a:endParaRPr lang="en-CA" dirty="0"/>
          </a:p>
        </p:txBody>
      </p:sp>
    </p:spTree>
    <p:extLst>
      <p:ext uri="{BB962C8B-B14F-4D97-AF65-F5344CB8AC3E}">
        <p14:creationId xmlns:p14="http://schemas.microsoft.com/office/powerpoint/2010/main" val="22647473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99087-8689-4329-A595-24CEDF95E2EC}"/>
              </a:ext>
            </a:extLst>
          </p:cNvPr>
          <p:cNvSpPr>
            <a:spLocks noGrp="1"/>
          </p:cNvSpPr>
          <p:nvPr>
            <p:ph type="title"/>
            <p:custDataLst>
              <p:tags r:id="rId1"/>
            </p:custDataLst>
          </p:nvPr>
        </p:nvSpPr>
        <p:spPr/>
        <p:txBody>
          <a:bodyPr/>
          <a:lstStyle/>
          <a:p>
            <a:r>
              <a:rPr lang="en-CA" dirty="0" err="1"/>
              <a:t>Ressources</a:t>
            </a:r>
            <a:endParaRPr lang="en-CA" dirty="0"/>
          </a:p>
        </p:txBody>
      </p:sp>
      <p:sp>
        <p:nvSpPr>
          <p:cNvPr id="3" name="Content Placeholder 2">
            <a:extLst>
              <a:ext uri="{FF2B5EF4-FFF2-40B4-BE49-F238E27FC236}">
                <a16:creationId xmlns:a16="http://schemas.microsoft.com/office/drawing/2014/main" id="{F6815347-FBFB-488D-ABB3-DFB6226B038F}"/>
              </a:ext>
            </a:extLst>
          </p:cNvPr>
          <p:cNvSpPr>
            <a:spLocks noGrp="1"/>
          </p:cNvSpPr>
          <p:nvPr>
            <p:ph idx="1"/>
            <p:custDataLst>
              <p:tags r:id="rId2"/>
            </p:custDataLst>
          </p:nvPr>
        </p:nvSpPr>
        <p:spPr/>
        <p:txBody>
          <a:bodyPr/>
          <a:lstStyle/>
          <a:p>
            <a:r>
              <a:rPr lang="en-CA" dirty="0"/>
              <a:t>Site du </a:t>
            </a:r>
            <a:r>
              <a:rPr lang="en-CA" dirty="0" err="1"/>
              <a:t>cours</a:t>
            </a:r>
            <a:r>
              <a:rPr lang="en-CA" dirty="0"/>
              <a:t> (</a:t>
            </a:r>
            <a:r>
              <a:rPr lang="en-CA" dirty="0">
                <a:hlinkClick r:id="rId4"/>
              </a:rPr>
              <a:t>www.alexandrepetrin.ca</a:t>
            </a:r>
            <a:r>
              <a:rPr lang="en-CA" dirty="0"/>
              <a:t>)</a:t>
            </a:r>
          </a:p>
          <a:p>
            <a:pPr lvl="1"/>
            <a:r>
              <a:rPr lang="en-CA" dirty="0"/>
              <a:t>Diapositives </a:t>
            </a:r>
          </a:p>
          <a:p>
            <a:pPr lvl="1"/>
            <a:r>
              <a:rPr lang="en-CA" dirty="0"/>
              <a:t>Site de </a:t>
            </a:r>
            <a:r>
              <a:rPr lang="en-CA" dirty="0" err="1"/>
              <a:t>références</a:t>
            </a:r>
            <a:r>
              <a:rPr lang="en-CA" dirty="0"/>
              <a:t> (à la fin des </a:t>
            </a:r>
            <a:r>
              <a:rPr lang="en-CA" dirty="0" err="1"/>
              <a:t>diapositives</a:t>
            </a:r>
            <a:r>
              <a:rPr lang="en-CA" dirty="0"/>
              <a:t>)</a:t>
            </a:r>
          </a:p>
          <a:p>
            <a:pPr lvl="1"/>
            <a:r>
              <a:rPr lang="en-CA" dirty="0" err="1"/>
              <a:t>Exercices</a:t>
            </a:r>
            <a:endParaRPr lang="en-CA" dirty="0"/>
          </a:p>
        </p:txBody>
      </p:sp>
    </p:spTree>
    <p:extLst>
      <p:ext uri="{BB962C8B-B14F-4D97-AF65-F5344CB8AC3E}">
        <p14:creationId xmlns:p14="http://schemas.microsoft.com/office/powerpoint/2010/main" val="2270494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2B762-A00A-435B-8CE5-367549064051}"/>
              </a:ext>
            </a:extLst>
          </p:cNvPr>
          <p:cNvSpPr>
            <a:spLocks noGrp="1"/>
          </p:cNvSpPr>
          <p:nvPr>
            <p:ph type="title"/>
            <p:custDataLst>
              <p:tags r:id="rId1"/>
            </p:custDataLst>
          </p:nvPr>
        </p:nvSpPr>
        <p:spPr/>
        <p:txBody>
          <a:bodyPr/>
          <a:lstStyle/>
          <a:p>
            <a:r>
              <a:rPr lang="en-CA" dirty="0"/>
              <a:t>Frais à </a:t>
            </a:r>
            <a:r>
              <a:rPr lang="en-CA" dirty="0" err="1"/>
              <a:t>prévoir</a:t>
            </a:r>
            <a:endParaRPr lang="en-CA" dirty="0"/>
          </a:p>
        </p:txBody>
      </p:sp>
      <p:sp>
        <p:nvSpPr>
          <p:cNvPr id="3" name="Content Placeholder 2">
            <a:extLst>
              <a:ext uri="{FF2B5EF4-FFF2-40B4-BE49-F238E27FC236}">
                <a16:creationId xmlns:a16="http://schemas.microsoft.com/office/drawing/2014/main" id="{661C8F14-1AB5-400F-B80B-426BF238B208}"/>
              </a:ext>
            </a:extLst>
          </p:cNvPr>
          <p:cNvSpPr>
            <a:spLocks noGrp="1"/>
          </p:cNvSpPr>
          <p:nvPr>
            <p:ph idx="1"/>
            <p:custDataLst>
              <p:tags r:id="rId2"/>
            </p:custDataLst>
          </p:nvPr>
        </p:nvSpPr>
        <p:spPr/>
        <p:txBody>
          <a:bodyPr/>
          <a:lstStyle/>
          <a:p>
            <a:r>
              <a:rPr lang="en-CA" dirty="0"/>
              <a:t>Location de </a:t>
            </a:r>
            <a:r>
              <a:rPr lang="en-CA" dirty="0" err="1"/>
              <a:t>serveur</a:t>
            </a:r>
            <a:r>
              <a:rPr lang="en-CA" dirty="0"/>
              <a:t> : 3$ (environ)</a:t>
            </a:r>
          </a:p>
          <a:p>
            <a:r>
              <a:rPr lang="en-CA" dirty="0" err="1"/>
              <a:t>Achat</a:t>
            </a:r>
            <a:r>
              <a:rPr lang="en-CA" dirty="0"/>
              <a:t> de nom de </a:t>
            </a:r>
            <a:r>
              <a:rPr lang="en-CA" dirty="0" err="1"/>
              <a:t>domaine</a:t>
            </a:r>
            <a:r>
              <a:rPr lang="en-CA" dirty="0"/>
              <a:t>: 15$ (</a:t>
            </a:r>
            <a:r>
              <a:rPr lang="en-CA" dirty="0" err="1"/>
              <a:t>Optionnel</a:t>
            </a:r>
            <a:r>
              <a:rPr lang="en-CA" dirty="0"/>
              <a:t>)</a:t>
            </a:r>
          </a:p>
          <a:p>
            <a:endParaRPr lang="en-CA" dirty="0"/>
          </a:p>
          <a:p>
            <a:endParaRPr lang="en-CA" dirty="0"/>
          </a:p>
        </p:txBody>
      </p:sp>
    </p:spTree>
    <p:extLst>
      <p:ext uri="{BB962C8B-B14F-4D97-AF65-F5344CB8AC3E}">
        <p14:creationId xmlns:p14="http://schemas.microsoft.com/office/powerpoint/2010/main" val="33640169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2B762-A00A-435B-8CE5-367549064051}"/>
              </a:ext>
            </a:extLst>
          </p:cNvPr>
          <p:cNvSpPr>
            <a:spLocks noGrp="1"/>
          </p:cNvSpPr>
          <p:nvPr>
            <p:ph type="title"/>
            <p:custDataLst>
              <p:tags r:id="rId1"/>
            </p:custDataLst>
          </p:nvPr>
        </p:nvSpPr>
        <p:spPr/>
        <p:txBody>
          <a:bodyPr/>
          <a:lstStyle/>
          <a:p>
            <a:r>
              <a:rPr lang="en-CA" dirty="0"/>
              <a:t>Capsule </a:t>
            </a:r>
            <a:r>
              <a:rPr lang="en-CA" dirty="0" err="1"/>
              <a:t>informatique</a:t>
            </a:r>
            <a:endParaRPr lang="en-CA" dirty="0"/>
          </a:p>
        </p:txBody>
      </p:sp>
      <p:sp>
        <p:nvSpPr>
          <p:cNvPr id="3" name="Content Placeholder 2">
            <a:extLst>
              <a:ext uri="{FF2B5EF4-FFF2-40B4-BE49-F238E27FC236}">
                <a16:creationId xmlns:a16="http://schemas.microsoft.com/office/drawing/2014/main" id="{661C8F14-1AB5-400F-B80B-426BF238B208}"/>
              </a:ext>
            </a:extLst>
          </p:cNvPr>
          <p:cNvSpPr>
            <a:spLocks noGrp="1"/>
          </p:cNvSpPr>
          <p:nvPr>
            <p:ph idx="1"/>
            <p:custDataLst>
              <p:tags r:id="rId2"/>
            </p:custDataLst>
          </p:nvPr>
        </p:nvSpPr>
        <p:spPr/>
        <p:txBody>
          <a:bodyPr/>
          <a:lstStyle/>
          <a:p>
            <a:r>
              <a:rPr lang="en-CA" dirty="0"/>
              <a:t>À </a:t>
            </a:r>
            <a:r>
              <a:rPr lang="en-CA" dirty="0" err="1"/>
              <a:t>quelques</a:t>
            </a:r>
            <a:r>
              <a:rPr lang="en-CA" dirty="0"/>
              <a:t> reprises sur la session, je </a:t>
            </a:r>
            <a:r>
              <a:rPr lang="en-CA" dirty="0" err="1"/>
              <a:t>prends</a:t>
            </a:r>
            <a:r>
              <a:rPr lang="en-CA" dirty="0"/>
              <a:t> </a:t>
            </a:r>
            <a:r>
              <a:rPr lang="en-CA" dirty="0" err="1"/>
              <a:t>quelques</a:t>
            </a:r>
            <a:r>
              <a:rPr lang="en-CA" dirty="0"/>
              <a:t> minutes pour </a:t>
            </a:r>
            <a:r>
              <a:rPr lang="en-CA" dirty="0" err="1"/>
              <a:t>aborder</a:t>
            </a:r>
            <a:r>
              <a:rPr lang="en-CA" dirty="0"/>
              <a:t> des </a:t>
            </a:r>
            <a:r>
              <a:rPr lang="en-CA" dirty="0" err="1"/>
              <a:t>sujets</a:t>
            </a:r>
            <a:r>
              <a:rPr lang="en-CA" dirty="0"/>
              <a:t> divers sur la gestion de </a:t>
            </a:r>
            <a:r>
              <a:rPr lang="en-CA" dirty="0" err="1"/>
              <a:t>carrière</a:t>
            </a:r>
            <a:r>
              <a:rPr lang="en-CA" dirty="0"/>
              <a:t> </a:t>
            </a:r>
            <a:r>
              <a:rPr lang="en-CA" dirty="0" err="1"/>
              <a:t>en</a:t>
            </a:r>
            <a:r>
              <a:rPr lang="en-CA" dirty="0"/>
              <a:t> TI (comment </a:t>
            </a:r>
            <a:r>
              <a:rPr lang="en-CA" dirty="0" err="1"/>
              <a:t>décrocher</a:t>
            </a:r>
            <a:r>
              <a:rPr lang="en-CA" dirty="0"/>
              <a:t> un </a:t>
            </a:r>
            <a:r>
              <a:rPr lang="en-CA" dirty="0" err="1"/>
              <a:t>emploi</a:t>
            </a:r>
            <a:r>
              <a:rPr lang="en-CA" dirty="0"/>
              <a:t>, faire de la formation continue, etc.)</a:t>
            </a:r>
          </a:p>
          <a:p>
            <a:endParaRPr lang="en-CA" dirty="0"/>
          </a:p>
          <a:p>
            <a:r>
              <a:rPr lang="en-CA" dirty="0" err="1"/>
              <a:t>S'il</a:t>
            </a:r>
            <a:r>
              <a:rPr lang="en-CA" dirty="0"/>
              <a:t> y a des </a:t>
            </a:r>
            <a:r>
              <a:rPr lang="en-CA" dirty="0" err="1"/>
              <a:t>sujets</a:t>
            </a:r>
            <a:r>
              <a:rPr lang="en-CA" dirty="0"/>
              <a:t> </a:t>
            </a:r>
            <a:r>
              <a:rPr lang="en-CA" dirty="0" err="1"/>
              <a:t>en</a:t>
            </a:r>
            <a:r>
              <a:rPr lang="en-CA" dirty="0"/>
              <a:t> particulier que </a:t>
            </a:r>
            <a:r>
              <a:rPr lang="en-CA" dirty="0" err="1"/>
              <a:t>vous</a:t>
            </a:r>
            <a:r>
              <a:rPr lang="en-CA" dirty="0"/>
              <a:t> </a:t>
            </a:r>
            <a:r>
              <a:rPr lang="en-CA" dirty="0" err="1"/>
              <a:t>aimeriez</a:t>
            </a:r>
            <a:r>
              <a:rPr lang="en-CA" dirty="0"/>
              <a:t> que je </a:t>
            </a:r>
            <a:r>
              <a:rPr lang="en-CA" dirty="0" err="1"/>
              <a:t>couvre</a:t>
            </a:r>
            <a:r>
              <a:rPr lang="en-CA" dirty="0"/>
              <a:t>, </a:t>
            </a:r>
            <a:r>
              <a:rPr lang="en-CA" dirty="0" err="1"/>
              <a:t>n'hésitez</a:t>
            </a:r>
            <a:r>
              <a:rPr lang="en-CA" dirty="0"/>
              <a:t> pas à me </a:t>
            </a:r>
            <a:r>
              <a:rPr lang="en-CA" dirty="0" err="1"/>
              <a:t>tenir</a:t>
            </a:r>
            <a:r>
              <a:rPr lang="en-CA" dirty="0"/>
              <a:t> au courant :)</a:t>
            </a:r>
          </a:p>
          <a:p>
            <a:endParaRPr lang="en-CA" dirty="0"/>
          </a:p>
        </p:txBody>
      </p:sp>
    </p:spTree>
    <p:extLst>
      <p:ext uri="{BB962C8B-B14F-4D97-AF65-F5344CB8AC3E}">
        <p14:creationId xmlns:p14="http://schemas.microsoft.com/office/powerpoint/2010/main" val="29072074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2980C-BFBD-46F7-AAF5-595885BE8E33}"/>
              </a:ext>
            </a:extLst>
          </p:cNvPr>
          <p:cNvSpPr>
            <a:spLocks noGrp="1"/>
          </p:cNvSpPr>
          <p:nvPr>
            <p:ph type="title"/>
            <p:custDataLst>
              <p:tags r:id="rId1"/>
            </p:custDataLst>
          </p:nvPr>
        </p:nvSpPr>
        <p:spPr/>
        <p:txBody>
          <a:bodyPr/>
          <a:lstStyle/>
          <a:p>
            <a:r>
              <a:rPr lang="en-CA" dirty="0" err="1"/>
              <a:t>Outil</a:t>
            </a:r>
            <a:r>
              <a:rPr lang="en-CA" dirty="0"/>
              <a:t> </a:t>
            </a:r>
            <a:r>
              <a:rPr lang="en-CA" dirty="0" err="1"/>
              <a:t>d'étude</a:t>
            </a:r>
            <a:r>
              <a:rPr lang="en-CA" dirty="0"/>
              <a:t> à distance</a:t>
            </a:r>
            <a:endParaRPr lang="fr-CA" dirty="0"/>
          </a:p>
        </p:txBody>
      </p:sp>
      <p:sp>
        <p:nvSpPr>
          <p:cNvPr id="3" name="Content Placeholder 2">
            <a:extLst>
              <a:ext uri="{FF2B5EF4-FFF2-40B4-BE49-F238E27FC236}">
                <a16:creationId xmlns:a16="http://schemas.microsoft.com/office/drawing/2014/main" id="{FEF67B8E-E5D9-4268-9AF2-A0C285A5B7B5}"/>
              </a:ext>
            </a:extLst>
          </p:cNvPr>
          <p:cNvSpPr>
            <a:spLocks noGrp="1"/>
          </p:cNvSpPr>
          <p:nvPr>
            <p:ph idx="1"/>
            <p:custDataLst>
              <p:tags r:id="rId2"/>
            </p:custDataLst>
          </p:nvPr>
        </p:nvSpPr>
        <p:spPr>
          <a:xfrm>
            <a:off x="1103312" y="2052918"/>
            <a:ext cx="9913876" cy="4195481"/>
          </a:xfrm>
        </p:spPr>
        <p:txBody>
          <a:bodyPr/>
          <a:lstStyle/>
          <a:p>
            <a:r>
              <a:rPr lang="en-US" dirty="0"/>
              <a:t>Matériel </a:t>
            </a:r>
            <a:r>
              <a:rPr lang="en-US" dirty="0" err="1"/>
              <a:t>didactique</a:t>
            </a:r>
            <a:r>
              <a:rPr lang="en-US" dirty="0"/>
              <a:t> et </a:t>
            </a:r>
            <a:r>
              <a:rPr lang="en-US" dirty="0" err="1"/>
              <a:t>exercices</a:t>
            </a:r>
            <a:r>
              <a:rPr lang="en-US" dirty="0"/>
              <a:t>: </a:t>
            </a:r>
            <a:r>
              <a:rPr lang="en-US" dirty="0">
                <a:hlinkClick r:id="rId4"/>
              </a:rPr>
              <a:t>www.alexandrepetrin.ca</a:t>
            </a:r>
            <a:r>
              <a:rPr lang="en-US" dirty="0"/>
              <a:t> </a:t>
            </a:r>
          </a:p>
          <a:p>
            <a:r>
              <a:rPr lang="en-US" dirty="0"/>
              <a:t>Cours </a:t>
            </a:r>
            <a:r>
              <a:rPr lang="en-US" dirty="0" err="1"/>
              <a:t>en</a:t>
            </a:r>
            <a:r>
              <a:rPr lang="en-US" dirty="0"/>
              <a:t> </a:t>
            </a:r>
            <a:r>
              <a:rPr lang="en-US" dirty="0" err="1"/>
              <a:t>ligne</a:t>
            </a:r>
            <a:r>
              <a:rPr lang="en-US" dirty="0"/>
              <a:t>: Teams</a:t>
            </a:r>
          </a:p>
          <a:p>
            <a:r>
              <a:rPr lang="en-US" dirty="0" err="1"/>
              <a:t>Échange</a:t>
            </a:r>
            <a:r>
              <a:rPr lang="en-US" dirty="0"/>
              <a:t> de document: </a:t>
            </a:r>
          </a:p>
          <a:p>
            <a:pPr lvl="1"/>
            <a:r>
              <a:rPr lang="en-US" dirty="0" err="1"/>
              <a:t>Courriel</a:t>
            </a:r>
            <a:r>
              <a:rPr lang="en-US" dirty="0"/>
              <a:t> (</a:t>
            </a:r>
            <a:r>
              <a:rPr lang="en-US" dirty="0">
                <a:hlinkClick r:id="rId5"/>
              </a:rPr>
              <a:t>alex.m.petrin@Hotmail.com</a:t>
            </a:r>
            <a:r>
              <a:rPr lang="en-US" dirty="0"/>
              <a:t>)</a:t>
            </a:r>
          </a:p>
          <a:p>
            <a:pPr lvl="1"/>
            <a:r>
              <a:rPr lang="en-US" dirty="0"/>
              <a:t>Site de </a:t>
            </a:r>
            <a:r>
              <a:rPr lang="en-US" dirty="0" err="1"/>
              <a:t>transfert</a:t>
            </a:r>
            <a:r>
              <a:rPr lang="en-US" dirty="0"/>
              <a:t> </a:t>
            </a:r>
            <a:r>
              <a:rPr lang="en-US" dirty="0" err="1"/>
              <a:t>gratuit</a:t>
            </a:r>
            <a:r>
              <a:rPr lang="en-US" dirty="0"/>
              <a:t>: </a:t>
            </a:r>
            <a:r>
              <a:rPr lang="en-US" dirty="0">
                <a:hlinkClick r:id="rId6"/>
              </a:rPr>
              <a:t>www.wetransfer.com</a:t>
            </a:r>
            <a:endParaRPr lang="en-US" dirty="0"/>
          </a:p>
          <a:p>
            <a:endParaRPr lang="en-US" dirty="0"/>
          </a:p>
          <a:p>
            <a:pPr lvl="1"/>
            <a:endParaRPr lang="en-US" dirty="0"/>
          </a:p>
          <a:p>
            <a:endParaRPr lang="fr-CA" dirty="0"/>
          </a:p>
        </p:txBody>
      </p:sp>
    </p:spTree>
    <p:extLst>
      <p:ext uri="{BB962C8B-B14F-4D97-AF65-F5344CB8AC3E}">
        <p14:creationId xmlns:p14="http://schemas.microsoft.com/office/powerpoint/2010/main" val="26107709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A25ED-A73B-4995-BF5E-DAC9D58E72E7}"/>
              </a:ext>
            </a:extLst>
          </p:cNvPr>
          <p:cNvSpPr>
            <a:spLocks noGrp="1"/>
          </p:cNvSpPr>
          <p:nvPr>
            <p:ph type="title"/>
            <p:custDataLst>
              <p:tags r:id="rId1"/>
            </p:custDataLst>
          </p:nvPr>
        </p:nvSpPr>
        <p:spPr>
          <a:xfrm>
            <a:off x="779276" y="2849689"/>
            <a:ext cx="9404723" cy="1400530"/>
          </a:xfrm>
        </p:spPr>
        <p:txBody>
          <a:bodyPr/>
          <a:lstStyle/>
          <a:p>
            <a:r>
              <a:rPr lang="en-CA" dirty="0"/>
              <a:t>Introduction à PHP</a:t>
            </a:r>
          </a:p>
        </p:txBody>
      </p:sp>
    </p:spTree>
    <p:extLst>
      <p:ext uri="{BB962C8B-B14F-4D97-AF65-F5344CB8AC3E}">
        <p14:creationId xmlns:p14="http://schemas.microsoft.com/office/powerpoint/2010/main" val="13547994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A25ED-A73B-4995-BF5E-DAC9D58E72E7}"/>
              </a:ext>
            </a:extLst>
          </p:cNvPr>
          <p:cNvSpPr>
            <a:spLocks noGrp="1"/>
          </p:cNvSpPr>
          <p:nvPr>
            <p:ph type="title"/>
            <p:custDataLst>
              <p:tags r:id="rId1"/>
            </p:custDataLst>
          </p:nvPr>
        </p:nvSpPr>
        <p:spPr/>
        <p:txBody>
          <a:bodyPr/>
          <a:lstStyle/>
          <a:p>
            <a:r>
              <a:rPr lang="en-CA" dirty="0" err="1"/>
              <a:t>Qu’est-ce</a:t>
            </a:r>
            <a:r>
              <a:rPr lang="en-CA" dirty="0"/>
              <a:t> que PHP?</a:t>
            </a:r>
          </a:p>
        </p:txBody>
      </p:sp>
      <p:sp>
        <p:nvSpPr>
          <p:cNvPr id="3" name="Content Placeholder 2">
            <a:extLst>
              <a:ext uri="{FF2B5EF4-FFF2-40B4-BE49-F238E27FC236}">
                <a16:creationId xmlns:a16="http://schemas.microsoft.com/office/drawing/2014/main" id="{2CBD8C98-7730-4B79-9FD3-C505BA9AD123}"/>
              </a:ext>
            </a:extLst>
          </p:cNvPr>
          <p:cNvSpPr>
            <a:spLocks noGrp="1"/>
          </p:cNvSpPr>
          <p:nvPr>
            <p:ph idx="1"/>
            <p:custDataLst>
              <p:tags r:id="rId2"/>
            </p:custDataLst>
          </p:nvPr>
        </p:nvSpPr>
        <p:spPr/>
        <p:txBody>
          <a:bodyPr>
            <a:normAutofit fontScale="92500" lnSpcReduction="10000"/>
          </a:bodyPr>
          <a:lstStyle/>
          <a:p>
            <a:r>
              <a:rPr lang="en-CA" dirty="0"/>
              <a:t>PHP </a:t>
            </a:r>
            <a:r>
              <a:rPr lang="en-CA" dirty="0" err="1"/>
              <a:t>signifie</a:t>
            </a:r>
            <a:r>
              <a:rPr lang="en-CA" dirty="0"/>
              <a:t> “PHP : Hypertext preprocessor” </a:t>
            </a:r>
            <a:r>
              <a:rPr lang="en-CA" dirty="0" err="1"/>
              <a:t>crée</a:t>
            </a:r>
            <a:r>
              <a:rPr lang="en-CA" dirty="0"/>
              <a:t> </a:t>
            </a:r>
            <a:r>
              <a:rPr lang="en-CA" dirty="0" err="1"/>
              <a:t>en</a:t>
            </a:r>
            <a:r>
              <a:rPr lang="en-CA" dirty="0"/>
              <a:t> 1994.</a:t>
            </a:r>
          </a:p>
          <a:p>
            <a:r>
              <a:rPr lang="en-CA" dirty="0"/>
              <a:t>Comme son nom </a:t>
            </a:r>
            <a:r>
              <a:rPr lang="en-CA" dirty="0" err="1"/>
              <a:t>l’indique</a:t>
            </a:r>
            <a:r>
              <a:rPr lang="en-CA" dirty="0"/>
              <a:t>, </a:t>
            </a:r>
            <a:r>
              <a:rPr lang="en-CA" dirty="0" err="1"/>
              <a:t>il</a:t>
            </a:r>
            <a:r>
              <a:rPr lang="en-CA" dirty="0"/>
              <a:t> </a:t>
            </a:r>
            <a:r>
              <a:rPr lang="en-CA" dirty="0" err="1"/>
              <a:t>permet</a:t>
            </a:r>
            <a:r>
              <a:rPr lang="en-CA" dirty="0"/>
              <a:t> de faire du </a:t>
            </a:r>
            <a:r>
              <a:rPr lang="en-CA" dirty="0" err="1"/>
              <a:t>traitement</a:t>
            </a:r>
            <a:r>
              <a:rPr lang="en-CA" dirty="0"/>
              <a:t> sur </a:t>
            </a:r>
            <a:r>
              <a:rPr lang="en-CA" dirty="0" err="1"/>
              <a:t>une</a:t>
            </a:r>
            <a:r>
              <a:rPr lang="en-CA" dirty="0"/>
              <a:t> page </a:t>
            </a:r>
            <a:r>
              <a:rPr lang="en-CA" dirty="0" err="1"/>
              <a:t>avant</a:t>
            </a:r>
            <a:r>
              <a:rPr lang="en-CA" dirty="0"/>
              <a:t> de la </a:t>
            </a:r>
            <a:r>
              <a:rPr lang="en-CA" dirty="0" err="1"/>
              <a:t>soumettre</a:t>
            </a:r>
            <a:r>
              <a:rPr lang="en-CA" dirty="0"/>
              <a:t> au </a:t>
            </a:r>
            <a:r>
              <a:rPr lang="en-CA" dirty="0" err="1"/>
              <a:t>fureteur</a:t>
            </a:r>
            <a:r>
              <a:rPr lang="en-CA" dirty="0"/>
              <a:t> de </a:t>
            </a:r>
            <a:r>
              <a:rPr lang="en-CA" dirty="0" err="1"/>
              <a:t>l’utilisateur</a:t>
            </a:r>
            <a:r>
              <a:rPr lang="en-CA" dirty="0"/>
              <a:t>.</a:t>
            </a:r>
          </a:p>
          <a:p>
            <a:r>
              <a:rPr lang="en-CA" dirty="0"/>
              <a:t>PHP (et les </a:t>
            </a:r>
            <a:r>
              <a:rPr lang="en-CA" dirty="0" err="1"/>
              <a:t>autres</a:t>
            </a:r>
            <a:r>
              <a:rPr lang="en-CA" dirty="0"/>
              <a:t> </a:t>
            </a:r>
            <a:r>
              <a:rPr lang="en-CA" dirty="0" err="1"/>
              <a:t>langages</a:t>
            </a:r>
            <a:r>
              <a:rPr lang="en-CA" dirty="0"/>
              <a:t> </a:t>
            </a:r>
            <a:r>
              <a:rPr lang="en-CA" dirty="0" err="1"/>
              <a:t>similaires</a:t>
            </a:r>
            <a:r>
              <a:rPr lang="en-CA" dirty="0"/>
              <a:t>), </a:t>
            </a:r>
            <a:r>
              <a:rPr lang="en-CA" dirty="0" err="1"/>
              <a:t>permettent</a:t>
            </a:r>
            <a:r>
              <a:rPr lang="en-CA" dirty="0"/>
              <a:t> </a:t>
            </a:r>
            <a:r>
              <a:rPr lang="en-CA" dirty="0" err="1"/>
              <a:t>essentiellement</a:t>
            </a:r>
            <a:r>
              <a:rPr lang="en-CA" dirty="0"/>
              <a:t> de </a:t>
            </a:r>
            <a:r>
              <a:rPr lang="en-CA" dirty="0" err="1"/>
              <a:t>rendre</a:t>
            </a:r>
            <a:r>
              <a:rPr lang="en-CA" dirty="0"/>
              <a:t> le </a:t>
            </a:r>
            <a:r>
              <a:rPr lang="en-CA" dirty="0" err="1"/>
              <a:t>contenu</a:t>
            </a:r>
            <a:r>
              <a:rPr lang="en-CA" dirty="0"/>
              <a:t> des sites </a:t>
            </a:r>
            <a:r>
              <a:rPr lang="en-CA" dirty="0" err="1"/>
              <a:t>dynamiques</a:t>
            </a:r>
            <a:r>
              <a:rPr lang="en-CA" dirty="0"/>
              <a:t> et </a:t>
            </a:r>
            <a:r>
              <a:rPr lang="en-CA" dirty="0" err="1"/>
              <a:t>interactifs</a:t>
            </a:r>
            <a:r>
              <a:rPr lang="en-CA" dirty="0"/>
              <a:t>.</a:t>
            </a:r>
          </a:p>
          <a:p>
            <a:r>
              <a:rPr lang="en-CA" dirty="0"/>
              <a:t>PHP </a:t>
            </a:r>
            <a:r>
              <a:rPr lang="en-CA" dirty="0" err="1"/>
              <a:t>permet</a:t>
            </a:r>
            <a:r>
              <a:rPr lang="en-CA" dirty="0"/>
              <a:t> de </a:t>
            </a:r>
            <a:r>
              <a:rPr lang="en-CA" dirty="0" err="1"/>
              <a:t>créer</a:t>
            </a:r>
            <a:r>
              <a:rPr lang="en-CA" dirty="0"/>
              <a:t> des applications web (</a:t>
            </a:r>
            <a:r>
              <a:rPr lang="en-CA" dirty="0" err="1"/>
              <a:t>anciennement</a:t>
            </a:r>
            <a:r>
              <a:rPr lang="en-CA" dirty="0"/>
              <a:t> </a:t>
            </a:r>
            <a:r>
              <a:rPr lang="en-CA" dirty="0" err="1"/>
              <a:t>appelé</a:t>
            </a:r>
            <a:r>
              <a:rPr lang="en-CA" dirty="0"/>
              <a:t> “Site web </a:t>
            </a:r>
            <a:r>
              <a:rPr lang="en-CA" dirty="0" err="1"/>
              <a:t>dynamique</a:t>
            </a:r>
            <a:r>
              <a:rPr lang="en-CA" dirty="0"/>
              <a:t>”)</a:t>
            </a:r>
          </a:p>
          <a:p>
            <a:r>
              <a:rPr lang="en-CA" dirty="0"/>
              <a:t>Il </a:t>
            </a:r>
            <a:r>
              <a:rPr lang="en-CA" dirty="0" err="1"/>
              <a:t>s’agit</a:t>
            </a:r>
            <a:r>
              <a:rPr lang="en-CA" dirty="0"/>
              <a:t> d’un </a:t>
            </a:r>
            <a:r>
              <a:rPr lang="en-CA" dirty="0" err="1"/>
              <a:t>compétiteur</a:t>
            </a:r>
            <a:r>
              <a:rPr lang="en-CA" dirty="0"/>
              <a:t> à</a:t>
            </a:r>
          </a:p>
          <a:p>
            <a:pPr lvl="1"/>
            <a:r>
              <a:rPr lang="en-CA" dirty="0"/>
              <a:t>C#/ASP.NET</a:t>
            </a:r>
          </a:p>
          <a:p>
            <a:pPr lvl="1"/>
            <a:r>
              <a:rPr lang="en-CA" dirty="0"/>
              <a:t>Ruby</a:t>
            </a:r>
          </a:p>
          <a:p>
            <a:pPr lvl="1"/>
            <a:r>
              <a:rPr lang="en-CA" dirty="0"/>
              <a:t>Perl</a:t>
            </a:r>
          </a:p>
          <a:p>
            <a:pPr lvl="1"/>
            <a:r>
              <a:rPr lang="en-CA" dirty="0"/>
              <a:t>etc.</a:t>
            </a:r>
          </a:p>
        </p:txBody>
      </p:sp>
    </p:spTree>
    <p:extLst>
      <p:ext uri="{BB962C8B-B14F-4D97-AF65-F5344CB8AC3E}">
        <p14:creationId xmlns:p14="http://schemas.microsoft.com/office/powerpoint/2010/main" val="7761472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A25ED-A73B-4995-BF5E-DAC9D58E72E7}"/>
              </a:ext>
            </a:extLst>
          </p:cNvPr>
          <p:cNvSpPr>
            <a:spLocks noGrp="1"/>
          </p:cNvSpPr>
          <p:nvPr>
            <p:ph type="title"/>
            <p:custDataLst>
              <p:tags r:id="rId1"/>
            </p:custDataLst>
          </p:nvPr>
        </p:nvSpPr>
        <p:spPr/>
        <p:txBody>
          <a:bodyPr/>
          <a:lstStyle/>
          <a:p>
            <a:r>
              <a:rPr lang="en-CA" dirty="0" err="1"/>
              <a:t>Quel</a:t>
            </a:r>
            <a:r>
              <a:rPr lang="en-CA" dirty="0"/>
              <a:t> </a:t>
            </a:r>
            <a:r>
              <a:rPr lang="en-CA" dirty="0" err="1"/>
              <a:t>est</a:t>
            </a:r>
            <a:r>
              <a:rPr lang="en-CA" dirty="0"/>
              <a:t> le </a:t>
            </a:r>
            <a:r>
              <a:rPr lang="en-CA" dirty="0" err="1"/>
              <a:t>rôle</a:t>
            </a:r>
            <a:r>
              <a:rPr lang="en-CA" dirty="0"/>
              <a:t> de PHP?</a:t>
            </a:r>
          </a:p>
        </p:txBody>
      </p:sp>
      <p:sp>
        <p:nvSpPr>
          <p:cNvPr id="3" name="Content Placeholder 2">
            <a:extLst>
              <a:ext uri="{FF2B5EF4-FFF2-40B4-BE49-F238E27FC236}">
                <a16:creationId xmlns:a16="http://schemas.microsoft.com/office/drawing/2014/main" id="{2CBD8C98-7730-4B79-9FD3-C505BA9AD123}"/>
              </a:ext>
            </a:extLst>
          </p:cNvPr>
          <p:cNvSpPr>
            <a:spLocks noGrp="1"/>
          </p:cNvSpPr>
          <p:nvPr>
            <p:ph idx="1"/>
            <p:custDataLst>
              <p:tags r:id="rId2"/>
            </p:custDataLst>
          </p:nvPr>
        </p:nvSpPr>
        <p:spPr/>
        <p:txBody>
          <a:bodyPr>
            <a:normAutofit lnSpcReduction="10000"/>
          </a:bodyPr>
          <a:lstStyle/>
          <a:p>
            <a:r>
              <a:rPr lang="en-CA" dirty="0"/>
              <a:t>PHP </a:t>
            </a:r>
            <a:r>
              <a:rPr lang="en-CA" dirty="0" err="1"/>
              <a:t>remplit</a:t>
            </a:r>
            <a:r>
              <a:rPr lang="en-CA" dirty="0"/>
              <a:t> divers </a:t>
            </a:r>
            <a:r>
              <a:rPr lang="en-CA" dirty="0" err="1"/>
              <a:t>rôles</a:t>
            </a:r>
            <a:r>
              <a:rPr lang="en-CA" dirty="0"/>
              <a:t> du </a:t>
            </a:r>
            <a:r>
              <a:rPr lang="en-CA" dirty="0" err="1"/>
              <a:t>côté</a:t>
            </a:r>
            <a:r>
              <a:rPr lang="en-CA" dirty="0"/>
              <a:t> du </a:t>
            </a:r>
            <a:r>
              <a:rPr lang="en-CA" dirty="0" err="1"/>
              <a:t>serveur</a:t>
            </a:r>
            <a:endParaRPr lang="en-CA" dirty="0"/>
          </a:p>
          <a:p>
            <a:pPr lvl="1"/>
            <a:r>
              <a:rPr lang="en-CA" dirty="0" err="1"/>
              <a:t>Manipuler</a:t>
            </a:r>
            <a:r>
              <a:rPr lang="en-CA" dirty="0"/>
              <a:t> des bases de </a:t>
            </a:r>
            <a:r>
              <a:rPr lang="en-CA" dirty="0" err="1"/>
              <a:t>données</a:t>
            </a:r>
            <a:endParaRPr lang="en-CA" dirty="0"/>
          </a:p>
          <a:p>
            <a:pPr lvl="1"/>
            <a:r>
              <a:rPr lang="en-CA" dirty="0" err="1"/>
              <a:t>Répondre</a:t>
            </a:r>
            <a:r>
              <a:rPr lang="en-CA" dirty="0"/>
              <a:t> à </a:t>
            </a:r>
            <a:r>
              <a:rPr lang="en-CA" dirty="0" err="1"/>
              <a:t>requête</a:t>
            </a:r>
            <a:r>
              <a:rPr lang="en-CA" dirty="0"/>
              <a:t> HTTP (Page web </a:t>
            </a:r>
            <a:r>
              <a:rPr lang="en-CA" dirty="0" err="1"/>
              <a:t>ou</a:t>
            </a:r>
            <a:r>
              <a:rPr lang="en-CA" dirty="0"/>
              <a:t> API Web)</a:t>
            </a:r>
          </a:p>
          <a:p>
            <a:pPr lvl="1"/>
            <a:r>
              <a:rPr lang="en-CA" dirty="0" err="1"/>
              <a:t>Manipuler</a:t>
            </a:r>
            <a:r>
              <a:rPr lang="en-CA" dirty="0"/>
              <a:t> le </a:t>
            </a:r>
            <a:r>
              <a:rPr lang="en-CA" dirty="0" err="1"/>
              <a:t>système</a:t>
            </a:r>
            <a:r>
              <a:rPr lang="en-CA" dirty="0"/>
              <a:t> de </a:t>
            </a:r>
            <a:r>
              <a:rPr lang="en-CA" dirty="0" err="1"/>
              <a:t>fichier</a:t>
            </a:r>
            <a:endParaRPr lang="en-CA" dirty="0"/>
          </a:p>
          <a:p>
            <a:pPr lvl="1"/>
            <a:r>
              <a:rPr lang="en-CA" dirty="0" err="1"/>
              <a:t>Gérer</a:t>
            </a:r>
            <a:r>
              <a:rPr lang="en-CA" dirty="0"/>
              <a:t> </a:t>
            </a:r>
            <a:r>
              <a:rPr lang="en-CA" dirty="0" err="1"/>
              <a:t>l’authentification</a:t>
            </a:r>
            <a:r>
              <a:rPr lang="en-CA" dirty="0"/>
              <a:t> et les sessions </a:t>
            </a:r>
            <a:r>
              <a:rPr lang="en-CA" dirty="0" err="1"/>
              <a:t>utilisateurs</a:t>
            </a:r>
            <a:endParaRPr lang="en-CA" dirty="0"/>
          </a:p>
          <a:p>
            <a:pPr lvl="1"/>
            <a:r>
              <a:rPr lang="en-CA" dirty="0"/>
              <a:t>Envoi de courriel</a:t>
            </a:r>
          </a:p>
          <a:p>
            <a:pPr lvl="1"/>
            <a:r>
              <a:rPr lang="en-CA" dirty="0"/>
              <a:t>Gestion de </a:t>
            </a:r>
            <a:r>
              <a:rPr lang="en-CA" dirty="0" err="1"/>
              <a:t>fichier</a:t>
            </a:r>
            <a:r>
              <a:rPr lang="en-CA" dirty="0"/>
              <a:t> “Cookie”</a:t>
            </a:r>
          </a:p>
          <a:p>
            <a:pPr lvl="1"/>
            <a:r>
              <a:rPr lang="en-CA" dirty="0" err="1"/>
              <a:t>Transfert</a:t>
            </a:r>
            <a:r>
              <a:rPr lang="en-CA" dirty="0"/>
              <a:t> de </a:t>
            </a:r>
            <a:r>
              <a:rPr lang="en-CA" dirty="0" err="1"/>
              <a:t>fichier</a:t>
            </a:r>
            <a:r>
              <a:rPr lang="en-CA" dirty="0"/>
              <a:t> du client au </a:t>
            </a:r>
            <a:r>
              <a:rPr lang="en-CA" dirty="0" err="1"/>
              <a:t>serveur</a:t>
            </a:r>
            <a:endParaRPr lang="en-CA" dirty="0"/>
          </a:p>
          <a:p>
            <a:pPr lvl="1"/>
            <a:r>
              <a:rPr lang="en-CA" dirty="0"/>
              <a:t>Validation des </a:t>
            </a:r>
            <a:r>
              <a:rPr lang="en-CA" dirty="0" err="1"/>
              <a:t>formulaires</a:t>
            </a:r>
            <a:endParaRPr lang="en-CA" dirty="0"/>
          </a:p>
          <a:p>
            <a:pPr lvl="1"/>
            <a:r>
              <a:rPr lang="en-CA" dirty="0"/>
              <a:t>Connecter à des </a:t>
            </a:r>
            <a:r>
              <a:rPr lang="en-CA" dirty="0" err="1"/>
              <a:t>systèmes</a:t>
            </a:r>
            <a:r>
              <a:rPr lang="en-CA" dirty="0"/>
              <a:t> </a:t>
            </a:r>
            <a:r>
              <a:rPr lang="en-CA" dirty="0" err="1"/>
              <a:t>externes</a:t>
            </a:r>
            <a:r>
              <a:rPr lang="en-CA" dirty="0"/>
              <a:t> (tiers </a:t>
            </a:r>
            <a:r>
              <a:rPr lang="en-CA" dirty="0" err="1"/>
              <a:t>partis</a:t>
            </a:r>
            <a:r>
              <a:rPr lang="en-CA" dirty="0"/>
              <a:t>)</a:t>
            </a:r>
          </a:p>
          <a:p>
            <a:pPr lvl="1"/>
            <a:r>
              <a:rPr lang="en-CA" dirty="0"/>
              <a:t>Etc.</a:t>
            </a:r>
          </a:p>
          <a:p>
            <a:endParaRPr lang="en-CA" dirty="0"/>
          </a:p>
        </p:txBody>
      </p:sp>
    </p:spTree>
    <p:extLst>
      <p:ext uri="{BB962C8B-B14F-4D97-AF65-F5344CB8AC3E}">
        <p14:creationId xmlns:p14="http://schemas.microsoft.com/office/powerpoint/2010/main" val="4769672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081DE-8048-4A45-83CB-2D7010CA0370}"/>
              </a:ext>
            </a:extLst>
          </p:cNvPr>
          <p:cNvSpPr>
            <a:spLocks noGrp="1"/>
          </p:cNvSpPr>
          <p:nvPr>
            <p:ph type="title"/>
            <p:custDataLst>
              <p:tags r:id="rId1"/>
            </p:custDataLst>
          </p:nvPr>
        </p:nvSpPr>
        <p:spPr/>
        <p:txBody>
          <a:bodyPr/>
          <a:lstStyle/>
          <a:p>
            <a:r>
              <a:rPr lang="en-CA" dirty="0" err="1"/>
              <a:t>Contenu</a:t>
            </a:r>
            <a:r>
              <a:rPr lang="en-CA" dirty="0"/>
              <a:t> du </a:t>
            </a:r>
            <a:r>
              <a:rPr lang="en-CA" dirty="0" err="1"/>
              <a:t>cours</a:t>
            </a:r>
            <a:endParaRPr lang="en-CA" dirty="0"/>
          </a:p>
        </p:txBody>
      </p:sp>
      <p:sp>
        <p:nvSpPr>
          <p:cNvPr id="3" name="Content Placeholder 2">
            <a:extLst>
              <a:ext uri="{FF2B5EF4-FFF2-40B4-BE49-F238E27FC236}">
                <a16:creationId xmlns:a16="http://schemas.microsoft.com/office/drawing/2014/main" id="{C6231B80-ADCC-495C-BD63-8C7B69D15002}"/>
              </a:ext>
            </a:extLst>
          </p:cNvPr>
          <p:cNvSpPr>
            <a:spLocks noGrp="1"/>
          </p:cNvSpPr>
          <p:nvPr>
            <p:ph idx="1"/>
            <p:custDataLst>
              <p:tags r:id="rId2"/>
            </p:custDataLst>
          </p:nvPr>
        </p:nvSpPr>
        <p:spPr/>
        <p:txBody>
          <a:bodyPr>
            <a:normAutofit/>
          </a:bodyPr>
          <a:lstStyle/>
          <a:p>
            <a:r>
              <a:rPr lang="en-CA" dirty="0"/>
              <a:t>Dans le </a:t>
            </a:r>
            <a:r>
              <a:rPr lang="en-CA" dirty="0" err="1"/>
              <a:t>cours</a:t>
            </a:r>
            <a:r>
              <a:rPr lang="en-CA" dirty="0"/>
              <a:t>, nous </a:t>
            </a:r>
            <a:r>
              <a:rPr lang="en-CA" dirty="0" err="1"/>
              <a:t>couvrirons</a:t>
            </a:r>
            <a:r>
              <a:rPr lang="en-CA" dirty="0"/>
              <a:t> </a:t>
            </a:r>
            <a:r>
              <a:rPr lang="en-CA" dirty="0" err="1"/>
              <a:t>donc</a:t>
            </a:r>
            <a:r>
              <a:rPr lang="en-CA" dirty="0"/>
              <a:t>:</a:t>
            </a:r>
          </a:p>
          <a:p>
            <a:pPr lvl="1"/>
            <a:r>
              <a:rPr lang="en-CA" dirty="0"/>
              <a:t>Architecture des applications web</a:t>
            </a:r>
          </a:p>
          <a:p>
            <a:pPr lvl="1"/>
            <a:r>
              <a:rPr lang="en-CA" dirty="0"/>
              <a:t>La </a:t>
            </a:r>
            <a:r>
              <a:rPr lang="en-CA" dirty="0" err="1"/>
              <a:t>syntaxe</a:t>
            </a:r>
            <a:r>
              <a:rPr lang="en-CA" dirty="0"/>
              <a:t> de PHP</a:t>
            </a:r>
          </a:p>
        </p:txBody>
      </p:sp>
    </p:spTree>
    <p:extLst>
      <p:ext uri="{BB962C8B-B14F-4D97-AF65-F5344CB8AC3E}">
        <p14:creationId xmlns:p14="http://schemas.microsoft.com/office/powerpoint/2010/main" val="3570034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3A57D-3BBD-4C4F-84FB-042CE861448C}"/>
              </a:ext>
            </a:extLst>
          </p:cNvPr>
          <p:cNvSpPr>
            <a:spLocks noGrp="1"/>
          </p:cNvSpPr>
          <p:nvPr>
            <p:ph type="title"/>
            <p:custDataLst>
              <p:tags r:id="rId1"/>
            </p:custDataLst>
          </p:nvPr>
        </p:nvSpPr>
        <p:spPr/>
        <p:txBody>
          <a:bodyPr/>
          <a:lstStyle/>
          <a:p>
            <a:r>
              <a:rPr lang="en-CA" dirty="0"/>
              <a:t>Information de contact</a:t>
            </a:r>
          </a:p>
        </p:txBody>
      </p:sp>
      <p:sp>
        <p:nvSpPr>
          <p:cNvPr id="3" name="Content Placeholder 2">
            <a:extLst>
              <a:ext uri="{FF2B5EF4-FFF2-40B4-BE49-F238E27FC236}">
                <a16:creationId xmlns:a16="http://schemas.microsoft.com/office/drawing/2014/main" id="{342FF0DB-47C0-48A6-A38C-9065ED129BA1}"/>
              </a:ext>
            </a:extLst>
          </p:cNvPr>
          <p:cNvSpPr>
            <a:spLocks noGrp="1"/>
          </p:cNvSpPr>
          <p:nvPr>
            <p:ph idx="1"/>
            <p:custDataLst>
              <p:tags r:id="rId2"/>
            </p:custDataLst>
          </p:nvPr>
        </p:nvSpPr>
        <p:spPr/>
        <p:txBody>
          <a:bodyPr/>
          <a:lstStyle/>
          <a:p>
            <a:r>
              <a:rPr lang="en-CA" dirty="0"/>
              <a:t>ALEXANDRE MAGEAU-PETRIN</a:t>
            </a:r>
          </a:p>
          <a:p>
            <a:r>
              <a:rPr lang="en-CA" dirty="0"/>
              <a:t>Site Internet: </a:t>
            </a:r>
            <a:r>
              <a:rPr lang="en-CA" dirty="0">
                <a:hlinkClick r:id="rId4"/>
              </a:rPr>
              <a:t>www.alexandrepetrin.ca</a:t>
            </a:r>
            <a:r>
              <a:rPr lang="en-CA" dirty="0"/>
              <a:t> </a:t>
            </a:r>
          </a:p>
          <a:p>
            <a:r>
              <a:rPr lang="en-CA" dirty="0"/>
              <a:t>Courriel: MIO</a:t>
            </a:r>
          </a:p>
          <a:p>
            <a:endParaRPr lang="en-CA" dirty="0"/>
          </a:p>
          <a:p>
            <a:endParaRPr lang="en-CA" dirty="0"/>
          </a:p>
        </p:txBody>
      </p:sp>
    </p:spTree>
    <p:extLst>
      <p:ext uri="{BB962C8B-B14F-4D97-AF65-F5344CB8AC3E}">
        <p14:creationId xmlns:p14="http://schemas.microsoft.com/office/powerpoint/2010/main" val="16085848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669A9-05C6-4AEE-B38B-8FA2193CADEF}"/>
              </a:ext>
            </a:extLst>
          </p:cNvPr>
          <p:cNvSpPr>
            <a:spLocks noGrp="1"/>
          </p:cNvSpPr>
          <p:nvPr>
            <p:ph type="title"/>
            <p:custDataLst>
              <p:tags r:id="rId1"/>
            </p:custDataLst>
          </p:nvPr>
        </p:nvSpPr>
        <p:spPr>
          <a:xfrm>
            <a:off x="823665" y="3009487"/>
            <a:ext cx="9404723" cy="1400530"/>
          </a:xfrm>
        </p:spPr>
        <p:txBody>
          <a:bodyPr/>
          <a:lstStyle/>
          <a:p>
            <a:r>
              <a:rPr lang="en-CA" dirty="0"/>
              <a:t>Architecture </a:t>
            </a:r>
            <a:r>
              <a:rPr lang="en-CA" dirty="0" err="1"/>
              <a:t>d’application</a:t>
            </a:r>
            <a:r>
              <a:rPr lang="en-CA"/>
              <a:t> web</a:t>
            </a:r>
            <a:endParaRPr lang="en-CA" dirty="0"/>
          </a:p>
        </p:txBody>
      </p:sp>
    </p:spTree>
    <p:extLst>
      <p:ext uri="{BB962C8B-B14F-4D97-AF65-F5344CB8AC3E}">
        <p14:creationId xmlns:p14="http://schemas.microsoft.com/office/powerpoint/2010/main" val="24794026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B73AF-A206-47BF-B23C-33794F1C4B56}"/>
              </a:ext>
            </a:extLst>
          </p:cNvPr>
          <p:cNvSpPr>
            <a:spLocks noGrp="1"/>
          </p:cNvSpPr>
          <p:nvPr>
            <p:ph type="title"/>
            <p:custDataLst>
              <p:tags r:id="rId1"/>
            </p:custDataLst>
          </p:nvPr>
        </p:nvSpPr>
        <p:spPr/>
        <p:txBody>
          <a:bodyPr/>
          <a:lstStyle/>
          <a:p>
            <a:r>
              <a:rPr lang="en-CA" dirty="0"/>
              <a:t>Architecture des applications web</a:t>
            </a:r>
          </a:p>
        </p:txBody>
      </p:sp>
      <p:sp>
        <p:nvSpPr>
          <p:cNvPr id="3" name="Content Placeholder 2">
            <a:extLst>
              <a:ext uri="{FF2B5EF4-FFF2-40B4-BE49-F238E27FC236}">
                <a16:creationId xmlns:a16="http://schemas.microsoft.com/office/drawing/2014/main" id="{F1C0AF98-AB1D-4581-8949-DDFB411D54BC}"/>
              </a:ext>
            </a:extLst>
          </p:cNvPr>
          <p:cNvSpPr>
            <a:spLocks noGrp="1"/>
          </p:cNvSpPr>
          <p:nvPr>
            <p:ph idx="1"/>
            <p:custDataLst>
              <p:tags r:id="rId2"/>
            </p:custDataLst>
          </p:nvPr>
        </p:nvSpPr>
        <p:spPr/>
        <p:txBody>
          <a:bodyPr/>
          <a:lstStyle/>
          <a:p>
            <a:r>
              <a:rPr lang="fr-CA" dirty="0"/>
              <a:t>Composante</a:t>
            </a:r>
          </a:p>
          <a:p>
            <a:pPr lvl="1"/>
            <a:r>
              <a:rPr lang="fr-CA" dirty="0"/>
              <a:t>Fureteur web (Internet Explorer, Firefox, Chrome, Safari, Opera, etc.)</a:t>
            </a:r>
          </a:p>
          <a:p>
            <a:pPr lvl="1"/>
            <a:r>
              <a:rPr lang="fr-CA" dirty="0"/>
              <a:t>Communication entre fureteur et serveur</a:t>
            </a:r>
          </a:p>
          <a:p>
            <a:pPr lvl="1"/>
            <a:r>
              <a:rPr lang="fr-CA" dirty="0"/>
              <a:t>Serveur web</a:t>
            </a:r>
          </a:p>
          <a:p>
            <a:pPr lvl="2"/>
            <a:r>
              <a:rPr lang="fr-CA" dirty="0"/>
              <a:t>Système d’exploitation (</a:t>
            </a:r>
            <a:r>
              <a:rPr lang="fr-CA" b="1" u="sng" dirty="0"/>
              <a:t>Linux</a:t>
            </a:r>
            <a:r>
              <a:rPr lang="fr-CA" dirty="0"/>
              <a:t>, Windows Server, etc.)</a:t>
            </a:r>
          </a:p>
          <a:p>
            <a:pPr lvl="2"/>
            <a:r>
              <a:rPr lang="fr-CA" dirty="0"/>
              <a:t>Serveur HTTP/Web (</a:t>
            </a:r>
            <a:r>
              <a:rPr lang="fr-CA" b="1" u="sng" dirty="0"/>
              <a:t>Apache</a:t>
            </a:r>
            <a:r>
              <a:rPr lang="fr-CA" dirty="0"/>
              <a:t>, </a:t>
            </a:r>
            <a:r>
              <a:rPr lang="fr-CA" dirty="0" err="1"/>
              <a:t>NGinX</a:t>
            </a:r>
            <a:r>
              <a:rPr lang="fr-CA" dirty="0"/>
              <a:t>, Tomcat, IIS, WebSphere, etc.)</a:t>
            </a:r>
          </a:p>
          <a:p>
            <a:pPr lvl="2"/>
            <a:r>
              <a:rPr lang="fr-CA" dirty="0"/>
              <a:t>Langage serveur (</a:t>
            </a:r>
            <a:r>
              <a:rPr lang="fr-CA" b="1" u="sng" dirty="0"/>
              <a:t>PHP</a:t>
            </a:r>
            <a:r>
              <a:rPr lang="fr-CA" dirty="0"/>
              <a:t>, </a:t>
            </a:r>
            <a:r>
              <a:rPr lang="fr-CA" dirty="0" err="1"/>
              <a:t>ASP.Net</a:t>
            </a:r>
            <a:r>
              <a:rPr lang="fr-CA" dirty="0"/>
              <a:t>, Java, Python, </a:t>
            </a:r>
            <a:r>
              <a:rPr lang="fr-CA" dirty="0" err="1"/>
              <a:t>NodeJS</a:t>
            </a:r>
            <a:r>
              <a:rPr lang="fr-CA" dirty="0"/>
              <a:t>, etc.)</a:t>
            </a:r>
          </a:p>
          <a:p>
            <a:pPr lvl="2"/>
            <a:r>
              <a:rPr lang="fr-CA" dirty="0"/>
              <a:t>Base de données (</a:t>
            </a:r>
            <a:r>
              <a:rPr lang="fr-CA" b="1" u="sng" dirty="0"/>
              <a:t>MySQL/</a:t>
            </a:r>
            <a:r>
              <a:rPr lang="fr-CA" b="1" u="sng" dirty="0" err="1"/>
              <a:t>MariaDB</a:t>
            </a:r>
            <a:r>
              <a:rPr lang="fr-CA" dirty="0"/>
              <a:t>, Oracle, SQL Server, MongoDB, etc.)</a:t>
            </a:r>
          </a:p>
          <a:p>
            <a:pPr lvl="1"/>
            <a:endParaRPr lang="fr-CA" dirty="0"/>
          </a:p>
          <a:p>
            <a:pPr lvl="1"/>
            <a:r>
              <a:rPr lang="fr-CA" dirty="0"/>
              <a:t>La combinaison de Linux, Apache, PHP et MySQL s’appelle </a:t>
            </a:r>
            <a:r>
              <a:rPr lang="fr-CA" b="1" u="sng" dirty="0"/>
              <a:t>LAMP</a:t>
            </a:r>
          </a:p>
          <a:p>
            <a:pPr lvl="1"/>
            <a:endParaRPr lang="fr-CA" dirty="0"/>
          </a:p>
          <a:p>
            <a:pPr lvl="1"/>
            <a:endParaRPr lang="fr-CA" dirty="0"/>
          </a:p>
        </p:txBody>
      </p:sp>
    </p:spTree>
    <p:extLst>
      <p:ext uri="{BB962C8B-B14F-4D97-AF65-F5344CB8AC3E}">
        <p14:creationId xmlns:p14="http://schemas.microsoft.com/office/powerpoint/2010/main" val="41774497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0F3BC-3A76-4816-9421-D7F64E55A362}"/>
              </a:ext>
            </a:extLst>
          </p:cNvPr>
          <p:cNvSpPr>
            <a:spLocks noGrp="1"/>
          </p:cNvSpPr>
          <p:nvPr>
            <p:ph type="title"/>
            <p:custDataLst>
              <p:tags r:id="rId1"/>
            </p:custDataLst>
          </p:nvPr>
        </p:nvSpPr>
        <p:spPr/>
        <p:txBody>
          <a:bodyPr/>
          <a:lstStyle/>
          <a:p>
            <a:r>
              <a:rPr lang="en-CA" dirty="0"/>
              <a:t>Architecture </a:t>
            </a:r>
            <a:r>
              <a:rPr lang="en-CA" dirty="0" err="1"/>
              <a:t>d’application</a:t>
            </a:r>
            <a:r>
              <a:rPr lang="en-CA" dirty="0"/>
              <a:t> web</a:t>
            </a:r>
          </a:p>
        </p:txBody>
      </p:sp>
      <p:pic>
        <p:nvPicPr>
          <p:cNvPr id="4" name="Picture 3">
            <a:extLst>
              <a:ext uri="{FF2B5EF4-FFF2-40B4-BE49-F238E27FC236}">
                <a16:creationId xmlns:a16="http://schemas.microsoft.com/office/drawing/2014/main" id="{867E8F05-0004-442C-8C0B-09B92DD7D57E}"/>
              </a:ext>
            </a:extLst>
          </p:cNvPr>
          <p:cNvPicPr>
            <a:picLocks noChangeAspect="1"/>
          </p:cNvPicPr>
          <p:nvPr>
            <p:custDataLst>
              <p:tags r:id="rId2"/>
            </p:custDataLst>
          </p:nvPr>
        </p:nvPicPr>
        <p:blipFill>
          <a:blip r:embed="rId4"/>
          <a:stretch>
            <a:fillRect/>
          </a:stretch>
        </p:blipFill>
        <p:spPr>
          <a:xfrm>
            <a:off x="1195341" y="2329047"/>
            <a:ext cx="9404723" cy="2862307"/>
          </a:xfrm>
          <a:prstGeom prst="rect">
            <a:avLst/>
          </a:prstGeom>
        </p:spPr>
      </p:pic>
    </p:spTree>
    <p:extLst>
      <p:ext uri="{BB962C8B-B14F-4D97-AF65-F5344CB8AC3E}">
        <p14:creationId xmlns:p14="http://schemas.microsoft.com/office/powerpoint/2010/main" val="17438235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A02A8-6A9A-46A1-BDC8-B2552ADF8DB4}"/>
              </a:ext>
            </a:extLst>
          </p:cNvPr>
          <p:cNvSpPr>
            <a:spLocks noGrp="1"/>
          </p:cNvSpPr>
          <p:nvPr>
            <p:ph type="title"/>
            <p:custDataLst>
              <p:tags r:id="rId1"/>
            </p:custDataLst>
          </p:nvPr>
        </p:nvSpPr>
        <p:spPr/>
        <p:txBody>
          <a:bodyPr/>
          <a:lstStyle/>
          <a:p>
            <a:r>
              <a:rPr lang="en-CA" dirty="0"/>
              <a:t>Introduction au à la pile LAMP</a:t>
            </a:r>
          </a:p>
        </p:txBody>
      </p:sp>
      <p:graphicFrame>
        <p:nvGraphicFramePr>
          <p:cNvPr id="4" name="Table 3">
            <a:extLst>
              <a:ext uri="{FF2B5EF4-FFF2-40B4-BE49-F238E27FC236}">
                <a16:creationId xmlns:a16="http://schemas.microsoft.com/office/drawing/2014/main" id="{CCD5C491-BC8A-4129-986D-9FD396BE18D3}"/>
              </a:ext>
            </a:extLst>
          </p:cNvPr>
          <p:cNvGraphicFramePr>
            <a:graphicFrameLocks noGrp="1"/>
          </p:cNvGraphicFramePr>
          <p:nvPr>
            <p:custDataLst>
              <p:tags r:id="rId2"/>
            </p:custDataLst>
            <p:extLst>
              <p:ext uri="{D42A27DB-BD31-4B8C-83A1-F6EECF244321}">
                <p14:modId xmlns:p14="http://schemas.microsoft.com/office/powerpoint/2010/main" val="3075599674"/>
              </p:ext>
            </p:extLst>
          </p:nvPr>
        </p:nvGraphicFramePr>
        <p:xfrm>
          <a:off x="845859" y="2282136"/>
          <a:ext cx="10268984" cy="2936240"/>
        </p:xfrm>
        <a:graphic>
          <a:graphicData uri="http://schemas.openxmlformats.org/drawingml/2006/table">
            <a:tbl>
              <a:tblPr firstRow="1" bandRow="1">
                <a:tableStyleId>{5C22544A-7EE6-4342-B048-85BDC9FD1C3A}</a:tableStyleId>
              </a:tblPr>
              <a:tblGrid>
                <a:gridCol w="5134492">
                  <a:extLst>
                    <a:ext uri="{9D8B030D-6E8A-4147-A177-3AD203B41FA5}">
                      <a16:colId xmlns:a16="http://schemas.microsoft.com/office/drawing/2014/main" val="1388464785"/>
                    </a:ext>
                  </a:extLst>
                </a:gridCol>
                <a:gridCol w="5134492">
                  <a:extLst>
                    <a:ext uri="{9D8B030D-6E8A-4147-A177-3AD203B41FA5}">
                      <a16:colId xmlns:a16="http://schemas.microsoft.com/office/drawing/2014/main" val="3590306243"/>
                    </a:ext>
                  </a:extLst>
                </a:gridCol>
              </a:tblGrid>
              <a:tr h="370840">
                <a:tc>
                  <a:txBody>
                    <a:bodyPr/>
                    <a:lstStyle/>
                    <a:p>
                      <a:r>
                        <a:rPr lang="en-CA" dirty="0" err="1"/>
                        <a:t>Technologie</a:t>
                      </a:r>
                      <a:endParaRPr lang="en-CA" dirty="0"/>
                    </a:p>
                  </a:txBody>
                  <a:tcPr/>
                </a:tc>
                <a:tc>
                  <a:txBody>
                    <a:bodyPr/>
                    <a:lstStyle/>
                    <a:p>
                      <a:r>
                        <a:rPr lang="en-CA" dirty="0"/>
                        <a:t>Role</a:t>
                      </a:r>
                    </a:p>
                  </a:txBody>
                  <a:tcPr/>
                </a:tc>
                <a:extLst>
                  <a:ext uri="{0D108BD9-81ED-4DB2-BD59-A6C34878D82A}">
                    <a16:rowId xmlns:a16="http://schemas.microsoft.com/office/drawing/2014/main" val="2915153647"/>
                  </a:ext>
                </a:extLst>
              </a:tr>
              <a:tr h="370840">
                <a:tc>
                  <a:txBody>
                    <a:bodyPr/>
                    <a:lstStyle/>
                    <a:p>
                      <a:r>
                        <a:rPr lang="en-CA" dirty="0"/>
                        <a:t>Linux</a:t>
                      </a:r>
                    </a:p>
                  </a:txBody>
                  <a:tcPr/>
                </a:tc>
                <a:tc>
                  <a:txBody>
                    <a:bodyPr/>
                    <a:lstStyle/>
                    <a:p>
                      <a:r>
                        <a:rPr lang="en-CA" dirty="0" err="1"/>
                        <a:t>Systeme</a:t>
                      </a:r>
                      <a:r>
                        <a:rPr lang="en-CA" dirty="0"/>
                        <a:t> </a:t>
                      </a:r>
                      <a:r>
                        <a:rPr lang="en-CA" dirty="0" err="1"/>
                        <a:t>d’exploitation</a:t>
                      </a:r>
                      <a:r>
                        <a:rPr lang="en-CA" dirty="0"/>
                        <a:t> </a:t>
                      </a:r>
                      <a:r>
                        <a:rPr lang="en-CA" dirty="0" err="1"/>
                        <a:t>fondé</a:t>
                      </a:r>
                      <a:r>
                        <a:rPr lang="en-CA" dirty="0"/>
                        <a:t> sur Unix</a:t>
                      </a:r>
                    </a:p>
                  </a:txBody>
                  <a:tcPr/>
                </a:tc>
                <a:extLst>
                  <a:ext uri="{0D108BD9-81ED-4DB2-BD59-A6C34878D82A}">
                    <a16:rowId xmlns:a16="http://schemas.microsoft.com/office/drawing/2014/main" val="4070527108"/>
                  </a:ext>
                </a:extLst>
              </a:tr>
              <a:tr h="370840">
                <a:tc>
                  <a:txBody>
                    <a:bodyPr/>
                    <a:lstStyle/>
                    <a:p>
                      <a:r>
                        <a:rPr lang="en-CA" dirty="0"/>
                        <a:t>Apache</a:t>
                      </a:r>
                    </a:p>
                  </a:txBody>
                  <a:tcPr/>
                </a:tc>
                <a:tc>
                  <a:txBody>
                    <a:bodyPr/>
                    <a:lstStyle/>
                    <a:p>
                      <a:r>
                        <a:rPr lang="en-CA" dirty="0" err="1"/>
                        <a:t>Serveur</a:t>
                      </a:r>
                      <a:r>
                        <a:rPr lang="en-CA" dirty="0"/>
                        <a:t> HTTP Open Source develop par la foundation Apache</a:t>
                      </a:r>
                    </a:p>
                  </a:txBody>
                  <a:tcPr/>
                </a:tc>
                <a:extLst>
                  <a:ext uri="{0D108BD9-81ED-4DB2-BD59-A6C34878D82A}">
                    <a16:rowId xmlns:a16="http://schemas.microsoft.com/office/drawing/2014/main" val="213854407"/>
                  </a:ext>
                </a:extLst>
              </a:tr>
              <a:tr h="370840">
                <a:tc>
                  <a:txBody>
                    <a:bodyPr/>
                    <a:lstStyle/>
                    <a:p>
                      <a:r>
                        <a:rPr lang="en-CA" dirty="0"/>
                        <a:t>MySQL / MariaDB*</a:t>
                      </a:r>
                    </a:p>
                  </a:txBody>
                  <a:tcPr/>
                </a:tc>
                <a:tc>
                  <a:txBody>
                    <a:bodyPr/>
                    <a:lstStyle/>
                    <a:p>
                      <a:r>
                        <a:rPr lang="en-CA" dirty="0"/>
                        <a:t>Systeme de base de donnee Open Source. </a:t>
                      </a:r>
                      <a:r>
                        <a:rPr lang="en-CA" dirty="0" err="1"/>
                        <a:t>Maintenant</a:t>
                      </a:r>
                      <a:r>
                        <a:rPr lang="en-CA" dirty="0"/>
                        <a:t> sous la charge de la </a:t>
                      </a:r>
                      <a:r>
                        <a:rPr lang="en-CA" dirty="0" err="1"/>
                        <a:t>société</a:t>
                      </a:r>
                      <a:r>
                        <a:rPr lang="en-CA" dirty="0"/>
                        <a:t> ORACLE</a:t>
                      </a:r>
                    </a:p>
                  </a:txBody>
                  <a:tcPr/>
                </a:tc>
                <a:extLst>
                  <a:ext uri="{0D108BD9-81ED-4DB2-BD59-A6C34878D82A}">
                    <a16:rowId xmlns:a16="http://schemas.microsoft.com/office/drawing/2014/main" val="179186838"/>
                  </a:ext>
                </a:extLst>
              </a:tr>
              <a:tr h="370840">
                <a:tc>
                  <a:txBody>
                    <a:bodyPr/>
                    <a:lstStyle/>
                    <a:p>
                      <a:r>
                        <a:rPr lang="en-CA" dirty="0"/>
                        <a:t>PHP</a:t>
                      </a:r>
                    </a:p>
                  </a:txBody>
                  <a:tcPr/>
                </a:tc>
                <a:tc>
                  <a:txBody>
                    <a:bodyPr/>
                    <a:lstStyle/>
                    <a:p>
                      <a:r>
                        <a:rPr lang="en-CA" dirty="0" err="1"/>
                        <a:t>Langage</a:t>
                      </a:r>
                      <a:r>
                        <a:rPr lang="en-CA" dirty="0"/>
                        <a:t> Open Source de </a:t>
                      </a:r>
                      <a:r>
                        <a:rPr lang="en-CA" dirty="0" err="1"/>
                        <a:t>prétraitement</a:t>
                      </a:r>
                      <a:r>
                        <a:rPr lang="en-CA" dirty="0"/>
                        <a:t> </a:t>
                      </a:r>
                      <a:r>
                        <a:rPr lang="en-CA" dirty="0" err="1"/>
                        <a:t>hypertexte</a:t>
                      </a:r>
                      <a:endParaRPr lang="en-CA" dirty="0"/>
                    </a:p>
                  </a:txBody>
                  <a:tcPr/>
                </a:tc>
                <a:extLst>
                  <a:ext uri="{0D108BD9-81ED-4DB2-BD59-A6C34878D82A}">
                    <a16:rowId xmlns:a16="http://schemas.microsoft.com/office/drawing/2014/main" val="123251329"/>
                  </a:ext>
                </a:extLst>
              </a:tr>
            </a:tbl>
          </a:graphicData>
        </a:graphic>
      </p:graphicFrame>
      <p:sp>
        <p:nvSpPr>
          <p:cNvPr id="3" name="TextBox 2">
            <a:extLst>
              <a:ext uri="{FF2B5EF4-FFF2-40B4-BE49-F238E27FC236}">
                <a16:creationId xmlns:a16="http://schemas.microsoft.com/office/drawing/2014/main" id="{A2F76633-95A8-48C2-A75C-21D55E7B0E60}"/>
              </a:ext>
            </a:extLst>
          </p:cNvPr>
          <p:cNvSpPr txBox="1"/>
          <p:nvPr>
            <p:custDataLst>
              <p:tags r:id="rId3"/>
            </p:custDataLst>
          </p:nvPr>
        </p:nvSpPr>
        <p:spPr>
          <a:xfrm>
            <a:off x="845859" y="5797118"/>
            <a:ext cx="10342896" cy="369332"/>
          </a:xfrm>
          <a:prstGeom prst="rect">
            <a:avLst/>
          </a:prstGeom>
          <a:noFill/>
        </p:spPr>
        <p:txBody>
          <a:bodyPr wrap="none" rtlCol="0">
            <a:spAutoFit/>
          </a:bodyPr>
          <a:lstStyle/>
          <a:p>
            <a:r>
              <a:rPr lang="en-CA" dirty="0"/>
              <a:t>*MariaDB </a:t>
            </a:r>
            <a:r>
              <a:rPr lang="en-CA" dirty="0" err="1"/>
              <a:t>est</a:t>
            </a:r>
            <a:r>
              <a:rPr lang="en-CA" dirty="0"/>
              <a:t> </a:t>
            </a:r>
            <a:r>
              <a:rPr lang="en-CA" dirty="0" err="1"/>
              <a:t>une</a:t>
            </a:r>
            <a:r>
              <a:rPr lang="en-CA" dirty="0"/>
              <a:t> version </a:t>
            </a:r>
            <a:r>
              <a:rPr lang="en-CA" dirty="0" err="1"/>
              <a:t>dérivée</a:t>
            </a:r>
            <a:r>
              <a:rPr lang="en-CA" dirty="0"/>
              <a:t> de MySQL suite a </a:t>
            </a:r>
            <a:r>
              <a:rPr lang="en-CA" dirty="0" err="1"/>
              <a:t>l’acquisition</a:t>
            </a:r>
            <a:r>
              <a:rPr lang="en-CA" dirty="0"/>
              <a:t> de </a:t>
            </a:r>
            <a:r>
              <a:rPr lang="en-CA" dirty="0" err="1"/>
              <a:t>ce</a:t>
            </a:r>
            <a:r>
              <a:rPr lang="en-CA" dirty="0"/>
              <a:t> dernier par ORACLE.</a:t>
            </a:r>
          </a:p>
        </p:txBody>
      </p:sp>
    </p:spTree>
    <p:extLst>
      <p:ext uri="{BB962C8B-B14F-4D97-AF65-F5344CB8AC3E}">
        <p14:creationId xmlns:p14="http://schemas.microsoft.com/office/powerpoint/2010/main" val="21064611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669A9-05C6-4AEE-B38B-8FA2193CADEF}"/>
              </a:ext>
            </a:extLst>
          </p:cNvPr>
          <p:cNvSpPr>
            <a:spLocks noGrp="1"/>
          </p:cNvSpPr>
          <p:nvPr>
            <p:ph type="title"/>
            <p:custDataLst>
              <p:tags r:id="rId1"/>
            </p:custDataLst>
          </p:nvPr>
        </p:nvSpPr>
        <p:spPr>
          <a:xfrm>
            <a:off x="823665" y="3009487"/>
            <a:ext cx="9404723" cy="1400530"/>
          </a:xfrm>
        </p:spPr>
        <p:txBody>
          <a:bodyPr/>
          <a:lstStyle/>
          <a:p>
            <a:r>
              <a:rPr lang="en-CA" dirty="0" err="1"/>
              <a:t>Environnement</a:t>
            </a:r>
            <a:r>
              <a:rPr lang="en-CA" dirty="0"/>
              <a:t> de </a:t>
            </a:r>
            <a:r>
              <a:rPr lang="en-CA" dirty="0" err="1"/>
              <a:t>développement</a:t>
            </a:r>
            <a:endParaRPr lang="en-CA" dirty="0"/>
          </a:p>
        </p:txBody>
      </p:sp>
    </p:spTree>
    <p:extLst>
      <p:ext uri="{BB962C8B-B14F-4D97-AF65-F5344CB8AC3E}">
        <p14:creationId xmlns:p14="http://schemas.microsoft.com/office/powerpoint/2010/main" val="3900542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89C2B-7B04-54E6-61B2-2A4DDDB95E0A}"/>
              </a:ext>
            </a:extLst>
          </p:cNvPr>
          <p:cNvSpPr>
            <a:spLocks noGrp="1"/>
          </p:cNvSpPr>
          <p:nvPr>
            <p:ph type="title"/>
            <p:custDataLst>
              <p:tags r:id="rId1"/>
            </p:custDataLst>
          </p:nvPr>
        </p:nvSpPr>
        <p:spPr/>
        <p:txBody>
          <a:bodyPr/>
          <a:lstStyle/>
          <a:p>
            <a:r>
              <a:rPr lang="fr-CA" dirty="0"/>
              <a:t>Environnement de développement</a:t>
            </a:r>
            <a:endParaRPr lang="en-CA" dirty="0"/>
          </a:p>
        </p:txBody>
      </p:sp>
      <p:sp>
        <p:nvSpPr>
          <p:cNvPr id="3" name="Content Placeholder 2">
            <a:extLst>
              <a:ext uri="{FF2B5EF4-FFF2-40B4-BE49-F238E27FC236}">
                <a16:creationId xmlns:a16="http://schemas.microsoft.com/office/drawing/2014/main" id="{D74C9EB1-9570-25EB-3EC3-F77F1A81423E}"/>
              </a:ext>
            </a:extLst>
          </p:cNvPr>
          <p:cNvSpPr>
            <a:spLocks noGrp="1"/>
          </p:cNvSpPr>
          <p:nvPr>
            <p:ph idx="1"/>
            <p:custDataLst>
              <p:tags r:id="rId2"/>
            </p:custDataLst>
          </p:nvPr>
        </p:nvSpPr>
        <p:spPr/>
        <p:txBody>
          <a:bodyPr/>
          <a:lstStyle/>
          <a:p>
            <a:r>
              <a:rPr lang="fr-CA" dirty="0"/>
              <a:t>Pour programmer en PHP, nous devrons installer quelques applications sur notre ordinateur (Apache, PHP et MySQL).</a:t>
            </a:r>
          </a:p>
          <a:p>
            <a:r>
              <a:rPr lang="fr-CA" dirty="0"/>
              <a:t>On peut donc installer WAMP, ou XAMPP, qui sont des logiciels qui installent toutes les applications d’un seul coup.</a:t>
            </a:r>
          </a:p>
          <a:p>
            <a:r>
              <a:rPr lang="fr-CA" dirty="0"/>
              <a:t>WAMP est l’acronyme de « </a:t>
            </a:r>
            <a:r>
              <a:rPr lang="fr-CA" u="sng" dirty="0"/>
              <a:t>W</a:t>
            </a:r>
            <a:r>
              <a:rPr lang="fr-CA" dirty="0"/>
              <a:t>indows – </a:t>
            </a:r>
            <a:r>
              <a:rPr lang="fr-CA" u="sng" dirty="0"/>
              <a:t>A</a:t>
            </a:r>
            <a:r>
              <a:rPr lang="fr-CA" dirty="0"/>
              <a:t>pache – </a:t>
            </a:r>
            <a:r>
              <a:rPr lang="fr-CA" u="sng" dirty="0"/>
              <a:t>M</a:t>
            </a:r>
            <a:r>
              <a:rPr lang="fr-CA" dirty="0"/>
              <a:t>ySQL – </a:t>
            </a:r>
            <a:r>
              <a:rPr lang="fr-CA" u="sng" dirty="0"/>
              <a:t>P</a:t>
            </a:r>
            <a:r>
              <a:rPr lang="fr-CA" dirty="0"/>
              <a:t>HP », donc Apache, MySQL et PHP pour Windows.</a:t>
            </a:r>
          </a:p>
          <a:p>
            <a:r>
              <a:rPr lang="fr-CA" dirty="0"/>
              <a:t>XAMPP est l’</a:t>
            </a:r>
            <a:r>
              <a:rPr lang="fr-CA" dirty="0" err="1"/>
              <a:t>acronym</a:t>
            </a:r>
            <a:r>
              <a:rPr lang="fr-CA" dirty="0"/>
              <a:t> de « Cross-platform, Apache, MySQL, PHP, Perl », et fonctionne sur tous les systèmes d’exploitation (Windows, Mac et Linux)</a:t>
            </a:r>
            <a:endParaRPr lang="en-CA" dirty="0"/>
          </a:p>
        </p:txBody>
      </p:sp>
    </p:spTree>
    <p:extLst>
      <p:ext uri="{BB962C8B-B14F-4D97-AF65-F5344CB8AC3E}">
        <p14:creationId xmlns:p14="http://schemas.microsoft.com/office/powerpoint/2010/main" val="8845666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ECDFD-8912-3AD3-FE0D-79177929F8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257802-6780-DF86-0A69-3BDA38BC3BDC}"/>
              </a:ext>
            </a:extLst>
          </p:cNvPr>
          <p:cNvSpPr>
            <a:spLocks noGrp="1"/>
          </p:cNvSpPr>
          <p:nvPr>
            <p:ph type="title"/>
            <p:custDataLst>
              <p:tags r:id="rId1"/>
            </p:custDataLst>
          </p:nvPr>
        </p:nvSpPr>
        <p:spPr/>
        <p:txBody>
          <a:bodyPr/>
          <a:lstStyle/>
          <a:p>
            <a:r>
              <a:rPr lang="fr-CA" dirty="0"/>
              <a:t>Environnement de développement</a:t>
            </a:r>
            <a:endParaRPr lang="en-CA" dirty="0"/>
          </a:p>
        </p:txBody>
      </p:sp>
      <p:sp>
        <p:nvSpPr>
          <p:cNvPr id="3" name="Content Placeholder 2">
            <a:extLst>
              <a:ext uri="{FF2B5EF4-FFF2-40B4-BE49-F238E27FC236}">
                <a16:creationId xmlns:a16="http://schemas.microsoft.com/office/drawing/2014/main" id="{7E19FD44-1573-08DE-E6A9-3F4AA87CC26E}"/>
              </a:ext>
            </a:extLst>
          </p:cNvPr>
          <p:cNvSpPr>
            <a:spLocks noGrp="1"/>
          </p:cNvSpPr>
          <p:nvPr>
            <p:ph idx="1"/>
            <p:custDataLst>
              <p:tags r:id="rId2"/>
            </p:custDataLst>
          </p:nvPr>
        </p:nvSpPr>
        <p:spPr/>
        <p:txBody>
          <a:bodyPr/>
          <a:lstStyle/>
          <a:p>
            <a:r>
              <a:rPr lang="fr-CA" dirty="0"/>
              <a:t>Dans cette section, nous couvrirons l’installation de WAMP et de XAMPP. </a:t>
            </a:r>
          </a:p>
          <a:p>
            <a:endParaRPr lang="fr-CA" dirty="0"/>
          </a:p>
          <a:p>
            <a:r>
              <a:rPr lang="fr-CA" dirty="0"/>
              <a:t>Toutefois, XAMPP ne sera pas disponible sur les ordinateurs du CÉGEP en raison d’une instruction gouvernementale due au retard dans ses mises à jour de sécurité.</a:t>
            </a:r>
            <a:endParaRPr lang="en-CA" dirty="0"/>
          </a:p>
        </p:txBody>
      </p:sp>
    </p:spTree>
    <p:extLst>
      <p:ext uri="{BB962C8B-B14F-4D97-AF65-F5344CB8AC3E}">
        <p14:creationId xmlns:p14="http://schemas.microsoft.com/office/powerpoint/2010/main" val="586726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6A28F-AC04-DD67-44D2-2F127C1311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078A62-9691-E80F-0E8D-3503F0B700E8}"/>
              </a:ext>
            </a:extLst>
          </p:cNvPr>
          <p:cNvSpPr>
            <a:spLocks noGrp="1"/>
          </p:cNvSpPr>
          <p:nvPr>
            <p:ph type="title"/>
            <p:custDataLst>
              <p:tags r:id="rId1"/>
            </p:custDataLst>
          </p:nvPr>
        </p:nvSpPr>
        <p:spPr>
          <a:xfrm>
            <a:off x="823665" y="3009487"/>
            <a:ext cx="9404723" cy="1400530"/>
          </a:xfrm>
        </p:spPr>
        <p:txBody>
          <a:bodyPr/>
          <a:lstStyle/>
          <a:p>
            <a:r>
              <a:rPr lang="en-CA" dirty="0"/>
              <a:t>WAMP</a:t>
            </a:r>
          </a:p>
        </p:txBody>
      </p:sp>
    </p:spTree>
    <p:extLst>
      <p:ext uri="{BB962C8B-B14F-4D97-AF65-F5344CB8AC3E}">
        <p14:creationId xmlns:p14="http://schemas.microsoft.com/office/powerpoint/2010/main" val="28244525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3D6AA-85F9-C1AA-BDBB-5F6E95C6D0CB}"/>
              </a:ext>
            </a:extLst>
          </p:cNvPr>
          <p:cNvSpPr>
            <a:spLocks noGrp="1"/>
          </p:cNvSpPr>
          <p:nvPr>
            <p:ph type="title"/>
            <p:custDataLst>
              <p:tags r:id="rId1"/>
            </p:custDataLst>
          </p:nvPr>
        </p:nvSpPr>
        <p:spPr/>
        <p:txBody>
          <a:bodyPr/>
          <a:lstStyle/>
          <a:p>
            <a:r>
              <a:rPr lang="fr-CA" dirty="0"/>
              <a:t>WAMP</a:t>
            </a:r>
            <a:endParaRPr lang="en-CA" dirty="0"/>
          </a:p>
        </p:txBody>
      </p:sp>
      <p:sp>
        <p:nvSpPr>
          <p:cNvPr id="3" name="Content Placeholder 2">
            <a:extLst>
              <a:ext uri="{FF2B5EF4-FFF2-40B4-BE49-F238E27FC236}">
                <a16:creationId xmlns:a16="http://schemas.microsoft.com/office/drawing/2014/main" id="{4FB5C9D9-E5A9-E0C7-E760-E9833412DADB}"/>
              </a:ext>
            </a:extLst>
          </p:cNvPr>
          <p:cNvSpPr>
            <a:spLocks noGrp="1"/>
          </p:cNvSpPr>
          <p:nvPr>
            <p:ph idx="1"/>
            <p:custDataLst>
              <p:tags r:id="rId2"/>
            </p:custDataLst>
          </p:nvPr>
        </p:nvSpPr>
        <p:spPr/>
        <p:txBody>
          <a:bodyPr/>
          <a:lstStyle/>
          <a:p>
            <a:r>
              <a:rPr lang="fr-CA" dirty="0"/>
              <a:t>Dans cette section, nous couvrirons le processus d’installation de WAMP</a:t>
            </a:r>
          </a:p>
          <a:p>
            <a:endParaRPr lang="fr-CA" dirty="0"/>
          </a:p>
          <a:p>
            <a:r>
              <a:rPr lang="fr-CA" dirty="0"/>
              <a:t>1. Rendez-vous au lien suivant: </a:t>
            </a:r>
            <a:r>
              <a:rPr lang="fr-CA" dirty="0">
                <a:hlinkClick r:id="rId5"/>
              </a:rPr>
              <a:t>https://sourceforge.net/projects/wampserver/</a:t>
            </a:r>
            <a:endParaRPr lang="fr-CA" dirty="0"/>
          </a:p>
          <a:p>
            <a:endParaRPr lang="fr-CA" dirty="0"/>
          </a:p>
          <a:p>
            <a:endParaRPr lang="en-CA" dirty="0"/>
          </a:p>
        </p:txBody>
      </p:sp>
      <p:pic>
        <p:nvPicPr>
          <p:cNvPr id="5" name="Picture 4">
            <a:extLst>
              <a:ext uri="{FF2B5EF4-FFF2-40B4-BE49-F238E27FC236}">
                <a16:creationId xmlns:a16="http://schemas.microsoft.com/office/drawing/2014/main" id="{A35653B3-8E52-21F1-C27A-1E10E0C0F434}"/>
              </a:ext>
            </a:extLst>
          </p:cNvPr>
          <p:cNvPicPr>
            <a:picLocks noChangeAspect="1"/>
          </p:cNvPicPr>
          <p:nvPr>
            <p:custDataLst>
              <p:tags r:id="rId3"/>
            </p:custDataLst>
          </p:nvPr>
        </p:nvPicPr>
        <p:blipFill>
          <a:blip r:embed="rId6"/>
          <a:stretch>
            <a:fillRect/>
          </a:stretch>
        </p:blipFill>
        <p:spPr>
          <a:xfrm>
            <a:off x="1477329" y="4139453"/>
            <a:ext cx="4618671" cy="2575797"/>
          </a:xfrm>
          <a:prstGeom prst="rect">
            <a:avLst/>
          </a:prstGeom>
        </p:spPr>
      </p:pic>
    </p:spTree>
    <p:extLst>
      <p:ext uri="{BB962C8B-B14F-4D97-AF65-F5344CB8AC3E}">
        <p14:creationId xmlns:p14="http://schemas.microsoft.com/office/powerpoint/2010/main" val="6897491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BCFDB-F450-9E97-3215-8E39EC92B7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AEF51F-3C2B-E020-BC9B-67ECF5E0B160}"/>
              </a:ext>
            </a:extLst>
          </p:cNvPr>
          <p:cNvSpPr>
            <a:spLocks noGrp="1"/>
          </p:cNvSpPr>
          <p:nvPr>
            <p:ph type="title"/>
            <p:custDataLst>
              <p:tags r:id="rId1"/>
            </p:custDataLst>
          </p:nvPr>
        </p:nvSpPr>
        <p:spPr/>
        <p:txBody>
          <a:bodyPr/>
          <a:lstStyle/>
          <a:p>
            <a:r>
              <a:rPr lang="fr-CA" dirty="0"/>
              <a:t>WAMP</a:t>
            </a:r>
            <a:endParaRPr lang="en-CA" dirty="0"/>
          </a:p>
        </p:txBody>
      </p:sp>
      <p:sp>
        <p:nvSpPr>
          <p:cNvPr id="3" name="Content Placeholder 2">
            <a:extLst>
              <a:ext uri="{FF2B5EF4-FFF2-40B4-BE49-F238E27FC236}">
                <a16:creationId xmlns:a16="http://schemas.microsoft.com/office/drawing/2014/main" id="{2E0E89E9-0953-E5F1-6B61-52EFD6A61D35}"/>
              </a:ext>
            </a:extLst>
          </p:cNvPr>
          <p:cNvSpPr>
            <a:spLocks noGrp="1"/>
          </p:cNvSpPr>
          <p:nvPr>
            <p:ph idx="1"/>
            <p:custDataLst>
              <p:tags r:id="rId2"/>
            </p:custDataLst>
          </p:nvPr>
        </p:nvSpPr>
        <p:spPr/>
        <p:txBody>
          <a:bodyPr/>
          <a:lstStyle/>
          <a:p>
            <a:r>
              <a:rPr lang="fr-CA" dirty="0"/>
              <a:t>Dans cette section, nous couvrirons le processus d’installation de WAMP</a:t>
            </a:r>
          </a:p>
          <a:p>
            <a:endParaRPr lang="fr-CA" dirty="0"/>
          </a:p>
          <a:p>
            <a:r>
              <a:rPr lang="fr-CA" dirty="0"/>
              <a:t>1. Rendez-vous au lien suivant: </a:t>
            </a:r>
            <a:r>
              <a:rPr lang="fr-CA" dirty="0">
                <a:hlinkClick r:id="rId5"/>
              </a:rPr>
              <a:t>https://wampserver.aviatechno.net/</a:t>
            </a:r>
            <a:r>
              <a:rPr lang="fr-CA" dirty="0"/>
              <a:t> </a:t>
            </a:r>
          </a:p>
          <a:p>
            <a:endParaRPr lang="fr-CA" dirty="0"/>
          </a:p>
          <a:p>
            <a:r>
              <a:rPr lang="fr-CA" dirty="0"/>
              <a:t>2. Tout en bas de la page, cliquez sur ce lien</a:t>
            </a:r>
          </a:p>
          <a:p>
            <a:endParaRPr lang="fr-CA" dirty="0"/>
          </a:p>
          <a:p>
            <a:endParaRPr lang="en-CA" dirty="0"/>
          </a:p>
        </p:txBody>
      </p:sp>
      <p:pic>
        <p:nvPicPr>
          <p:cNvPr id="6" name="Picture 5">
            <a:extLst>
              <a:ext uri="{FF2B5EF4-FFF2-40B4-BE49-F238E27FC236}">
                <a16:creationId xmlns:a16="http://schemas.microsoft.com/office/drawing/2014/main" id="{C6FB050C-ADF9-2CD5-8879-81EBF38BA447}"/>
              </a:ext>
            </a:extLst>
          </p:cNvPr>
          <p:cNvPicPr>
            <a:picLocks noChangeAspect="1"/>
          </p:cNvPicPr>
          <p:nvPr>
            <p:custDataLst>
              <p:tags r:id="rId3"/>
            </p:custDataLst>
          </p:nvPr>
        </p:nvPicPr>
        <p:blipFill>
          <a:blip r:embed="rId6"/>
          <a:stretch>
            <a:fillRect/>
          </a:stretch>
        </p:blipFill>
        <p:spPr>
          <a:xfrm>
            <a:off x="1018487" y="4652025"/>
            <a:ext cx="9850225" cy="1390844"/>
          </a:xfrm>
          <a:prstGeom prst="rect">
            <a:avLst/>
          </a:prstGeom>
        </p:spPr>
      </p:pic>
    </p:spTree>
    <p:extLst>
      <p:ext uri="{BB962C8B-B14F-4D97-AF65-F5344CB8AC3E}">
        <p14:creationId xmlns:p14="http://schemas.microsoft.com/office/powerpoint/2010/main" val="2685523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DEAA9-74B8-4021-A07D-827326EA8EAE}"/>
              </a:ext>
            </a:extLst>
          </p:cNvPr>
          <p:cNvSpPr>
            <a:spLocks noGrp="1"/>
          </p:cNvSpPr>
          <p:nvPr>
            <p:ph type="title"/>
            <p:custDataLst>
              <p:tags r:id="rId1"/>
            </p:custDataLst>
          </p:nvPr>
        </p:nvSpPr>
        <p:spPr/>
        <p:txBody>
          <a:bodyPr/>
          <a:lstStyle/>
          <a:p>
            <a:r>
              <a:rPr lang="fr-CA" dirty="0"/>
              <a:t>Objectif du cours</a:t>
            </a:r>
          </a:p>
        </p:txBody>
      </p:sp>
      <p:sp>
        <p:nvSpPr>
          <p:cNvPr id="3" name="Content Placeholder 2">
            <a:extLst>
              <a:ext uri="{FF2B5EF4-FFF2-40B4-BE49-F238E27FC236}">
                <a16:creationId xmlns:a16="http://schemas.microsoft.com/office/drawing/2014/main" id="{4C113AFD-2229-4711-A5CD-AE6328E66ABF}"/>
              </a:ext>
            </a:extLst>
          </p:cNvPr>
          <p:cNvSpPr>
            <a:spLocks noGrp="1"/>
          </p:cNvSpPr>
          <p:nvPr>
            <p:ph idx="1"/>
            <p:custDataLst>
              <p:tags r:id="rId2"/>
            </p:custDataLst>
          </p:nvPr>
        </p:nvSpPr>
        <p:spPr/>
        <p:txBody>
          <a:bodyPr/>
          <a:lstStyle/>
          <a:p>
            <a:r>
              <a:rPr lang="fr-CA" dirty="0"/>
              <a:t>Les objectifs du cours sont:</a:t>
            </a:r>
          </a:p>
          <a:p>
            <a:pPr lvl="1"/>
            <a:r>
              <a:rPr lang="fr-CA" dirty="0"/>
              <a:t>Être en mesure de développer une application web complète et fonctionnelle pouvant être utilisée par un client.</a:t>
            </a:r>
          </a:p>
          <a:p>
            <a:pPr lvl="1"/>
            <a:r>
              <a:rPr lang="fr-CA" dirty="0"/>
              <a:t>L’application doit être correctement conçue, sécuritaire, et utilisable depuis l’Internet.</a:t>
            </a:r>
          </a:p>
        </p:txBody>
      </p:sp>
    </p:spTree>
    <p:extLst>
      <p:ext uri="{BB962C8B-B14F-4D97-AF65-F5344CB8AC3E}">
        <p14:creationId xmlns:p14="http://schemas.microsoft.com/office/powerpoint/2010/main" val="11990895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2DCE6-7456-BDF6-32AC-E589571E018E}"/>
              </a:ext>
            </a:extLst>
          </p:cNvPr>
          <p:cNvSpPr>
            <a:spLocks noGrp="1"/>
          </p:cNvSpPr>
          <p:nvPr>
            <p:ph type="title"/>
            <p:custDataLst>
              <p:tags r:id="rId1"/>
            </p:custDataLst>
          </p:nvPr>
        </p:nvSpPr>
        <p:spPr/>
        <p:txBody>
          <a:bodyPr/>
          <a:lstStyle/>
          <a:p>
            <a:r>
              <a:rPr lang="fr-CA" dirty="0"/>
              <a:t>WAMP</a:t>
            </a:r>
            <a:endParaRPr lang="en-CA" dirty="0"/>
          </a:p>
        </p:txBody>
      </p:sp>
      <p:sp>
        <p:nvSpPr>
          <p:cNvPr id="3" name="Content Placeholder 2">
            <a:extLst>
              <a:ext uri="{FF2B5EF4-FFF2-40B4-BE49-F238E27FC236}">
                <a16:creationId xmlns:a16="http://schemas.microsoft.com/office/drawing/2014/main" id="{709C0BB2-B879-29BB-8F5C-3F4D3B48FA41}"/>
              </a:ext>
            </a:extLst>
          </p:cNvPr>
          <p:cNvSpPr>
            <a:spLocks noGrp="1"/>
          </p:cNvSpPr>
          <p:nvPr>
            <p:ph idx="1"/>
            <p:custDataLst>
              <p:tags r:id="rId2"/>
            </p:custDataLst>
          </p:nvPr>
        </p:nvSpPr>
        <p:spPr/>
        <p:txBody>
          <a:bodyPr/>
          <a:lstStyle/>
          <a:p>
            <a:r>
              <a:rPr lang="fr-CA" dirty="0"/>
              <a:t>3. Télécharger le fichier suivant:</a:t>
            </a:r>
            <a:endParaRPr lang="en-CA" dirty="0"/>
          </a:p>
        </p:txBody>
      </p:sp>
      <p:pic>
        <p:nvPicPr>
          <p:cNvPr id="5" name="Picture 4">
            <a:extLst>
              <a:ext uri="{FF2B5EF4-FFF2-40B4-BE49-F238E27FC236}">
                <a16:creationId xmlns:a16="http://schemas.microsoft.com/office/drawing/2014/main" id="{44DDFC52-5747-DEA6-6A46-E3D3347FA74F}"/>
              </a:ext>
            </a:extLst>
          </p:cNvPr>
          <p:cNvPicPr>
            <a:picLocks noChangeAspect="1"/>
          </p:cNvPicPr>
          <p:nvPr>
            <p:custDataLst>
              <p:tags r:id="rId3"/>
            </p:custDataLst>
          </p:nvPr>
        </p:nvPicPr>
        <p:blipFill>
          <a:blip r:embed="rId5"/>
          <a:stretch>
            <a:fillRect/>
          </a:stretch>
        </p:blipFill>
        <p:spPr>
          <a:xfrm>
            <a:off x="1189400" y="2661435"/>
            <a:ext cx="9526329" cy="3743847"/>
          </a:xfrm>
          <a:prstGeom prst="rect">
            <a:avLst/>
          </a:prstGeom>
        </p:spPr>
      </p:pic>
    </p:spTree>
    <p:extLst>
      <p:ext uri="{BB962C8B-B14F-4D97-AF65-F5344CB8AC3E}">
        <p14:creationId xmlns:p14="http://schemas.microsoft.com/office/powerpoint/2010/main" val="42612949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CCA76-576E-B0C5-CBC1-9A744AD5F9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E5E142-AA39-EA3E-B40D-6A1DFF16A0BB}"/>
              </a:ext>
            </a:extLst>
          </p:cNvPr>
          <p:cNvSpPr>
            <a:spLocks noGrp="1"/>
          </p:cNvSpPr>
          <p:nvPr>
            <p:ph type="title"/>
            <p:custDataLst>
              <p:tags r:id="rId1"/>
            </p:custDataLst>
          </p:nvPr>
        </p:nvSpPr>
        <p:spPr/>
        <p:txBody>
          <a:bodyPr/>
          <a:lstStyle/>
          <a:p>
            <a:r>
              <a:rPr lang="fr-CA" dirty="0"/>
              <a:t>WAMP</a:t>
            </a:r>
            <a:endParaRPr lang="en-CA" dirty="0"/>
          </a:p>
        </p:txBody>
      </p:sp>
      <p:sp>
        <p:nvSpPr>
          <p:cNvPr id="3" name="Content Placeholder 2">
            <a:extLst>
              <a:ext uri="{FF2B5EF4-FFF2-40B4-BE49-F238E27FC236}">
                <a16:creationId xmlns:a16="http://schemas.microsoft.com/office/drawing/2014/main" id="{705353E6-F327-44A1-7427-ABFFBF100038}"/>
              </a:ext>
            </a:extLst>
          </p:cNvPr>
          <p:cNvSpPr>
            <a:spLocks noGrp="1"/>
          </p:cNvSpPr>
          <p:nvPr>
            <p:ph idx="1"/>
            <p:custDataLst>
              <p:tags r:id="rId2"/>
            </p:custDataLst>
          </p:nvPr>
        </p:nvSpPr>
        <p:spPr/>
        <p:txBody>
          <a:bodyPr/>
          <a:lstStyle/>
          <a:p>
            <a:r>
              <a:rPr lang="fr-CA" dirty="0"/>
              <a:t>4. </a:t>
            </a:r>
            <a:r>
              <a:rPr lang="fr-CA" dirty="0" err="1"/>
              <a:t>Executer</a:t>
            </a:r>
            <a:r>
              <a:rPr lang="fr-CA" dirty="0"/>
              <a:t> le fichier en tant qu’administrateur et procéder aux étapes demandées pour installé les composantes requises au fonctionnement de WAMP.</a:t>
            </a:r>
          </a:p>
          <a:p>
            <a:endParaRPr lang="fr-CA" dirty="0"/>
          </a:p>
          <a:p>
            <a:r>
              <a:rPr lang="fr-CA" dirty="0"/>
              <a:t>5. Une fois terminé, revenez au lien: </a:t>
            </a:r>
            <a:r>
              <a:rPr lang="fr-CA" dirty="0">
                <a:hlinkClick r:id="rId4"/>
              </a:rPr>
              <a:t>https://wampserver.aviatechno.net/</a:t>
            </a:r>
            <a:endParaRPr lang="fr-CA" dirty="0"/>
          </a:p>
          <a:p>
            <a:endParaRPr lang="fr-CA" dirty="0"/>
          </a:p>
          <a:p>
            <a:endParaRPr lang="en-CA" dirty="0"/>
          </a:p>
        </p:txBody>
      </p:sp>
    </p:spTree>
    <p:extLst>
      <p:ext uri="{BB962C8B-B14F-4D97-AF65-F5344CB8AC3E}">
        <p14:creationId xmlns:p14="http://schemas.microsoft.com/office/powerpoint/2010/main" val="37543712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5AFF0-5649-B7C2-F2AA-72DA5CFD5578}"/>
              </a:ext>
            </a:extLst>
          </p:cNvPr>
          <p:cNvSpPr>
            <a:spLocks noGrp="1"/>
          </p:cNvSpPr>
          <p:nvPr>
            <p:ph type="title"/>
            <p:custDataLst>
              <p:tags r:id="rId1"/>
            </p:custDataLst>
          </p:nvPr>
        </p:nvSpPr>
        <p:spPr/>
        <p:txBody>
          <a:bodyPr/>
          <a:lstStyle/>
          <a:p>
            <a:r>
              <a:rPr lang="fr-CA" dirty="0"/>
              <a:t>WAMP</a:t>
            </a:r>
            <a:endParaRPr lang="en-CA" dirty="0"/>
          </a:p>
        </p:txBody>
      </p:sp>
      <p:sp>
        <p:nvSpPr>
          <p:cNvPr id="3" name="Content Placeholder 2">
            <a:extLst>
              <a:ext uri="{FF2B5EF4-FFF2-40B4-BE49-F238E27FC236}">
                <a16:creationId xmlns:a16="http://schemas.microsoft.com/office/drawing/2014/main" id="{2C667FE9-D5CA-3429-345B-CCB3390A3ED8}"/>
              </a:ext>
            </a:extLst>
          </p:cNvPr>
          <p:cNvSpPr>
            <a:spLocks noGrp="1"/>
          </p:cNvSpPr>
          <p:nvPr>
            <p:ph idx="1"/>
            <p:custDataLst>
              <p:tags r:id="rId2"/>
            </p:custDataLst>
          </p:nvPr>
        </p:nvSpPr>
        <p:spPr/>
        <p:txBody>
          <a:bodyPr/>
          <a:lstStyle/>
          <a:p>
            <a:r>
              <a:rPr lang="fr-CA" dirty="0"/>
              <a:t>6. Télécharger maintenant le programme d’installation de WAMP</a:t>
            </a:r>
          </a:p>
          <a:p>
            <a:pPr marL="0" indent="0">
              <a:buNone/>
            </a:pPr>
            <a:endParaRPr lang="en-CA" dirty="0"/>
          </a:p>
        </p:txBody>
      </p:sp>
      <p:pic>
        <p:nvPicPr>
          <p:cNvPr id="5" name="Picture 4">
            <a:extLst>
              <a:ext uri="{FF2B5EF4-FFF2-40B4-BE49-F238E27FC236}">
                <a16:creationId xmlns:a16="http://schemas.microsoft.com/office/drawing/2014/main" id="{DFA406B8-5036-63B1-CC85-5DFD01E8D2CA}"/>
              </a:ext>
            </a:extLst>
          </p:cNvPr>
          <p:cNvPicPr>
            <a:picLocks noChangeAspect="1"/>
          </p:cNvPicPr>
          <p:nvPr>
            <p:custDataLst>
              <p:tags r:id="rId3"/>
            </p:custDataLst>
          </p:nvPr>
        </p:nvPicPr>
        <p:blipFill>
          <a:blip r:embed="rId5"/>
          <a:stretch>
            <a:fillRect/>
          </a:stretch>
        </p:blipFill>
        <p:spPr>
          <a:xfrm>
            <a:off x="1366177" y="2503801"/>
            <a:ext cx="9459645" cy="2191056"/>
          </a:xfrm>
          <a:prstGeom prst="rect">
            <a:avLst/>
          </a:prstGeom>
        </p:spPr>
      </p:pic>
    </p:spTree>
    <p:extLst>
      <p:ext uri="{BB962C8B-B14F-4D97-AF65-F5344CB8AC3E}">
        <p14:creationId xmlns:p14="http://schemas.microsoft.com/office/powerpoint/2010/main" val="5339487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DB85B-E7D6-EE04-98C6-6351C1515018}"/>
              </a:ext>
            </a:extLst>
          </p:cNvPr>
          <p:cNvSpPr>
            <a:spLocks noGrp="1"/>
          </p:cNvSpPr>
          <p:nvPr>
            <p:ph type="title"/>
            <p:custDataLst>
              <p:tags r:id="rId1"/>
            </p:custDataLst>
          </p:nvPr>
        </p:nvSpPr>
        <p:spPr/>
        <p:txBody>
          <a:bodyPr/>
          <a:lstStyle/>
          <a:p>
            <a:r>
              <a:rPr lang="fr-CA" dirty="0"/>
              <a:t>WAMP</a:t>
            </a:r>
            <a:endParaRPr lang="en-CA" dirty="0"/>
          </a:p>
        </p:txBody>
      </p:sp>
      <p:sp>
        <p:nvSpPr>
          <p:cNvPr id="3" name="Content Placeholder 2">
            <a:extLst>
              <a:ext uri="{FF2B5EF4-FFF2-40B4-BE49-F238E27FC236}">
                <a16:creationId xmlns:a16="http://schemas.microsoft.com/office/drawing/2014/main" id="{27132298-7B06-582F-56FB-6190A1C41992}"/>
              </a:ext>
            </a:extLst>
          </p:cNvPr>
          <p:cNvSpPr>
            <a:spLocks noGrp="1"/>
          </p:cNvSpPr>
          <p:nvPr>
            <p:ph idx="1"/>
            <p:custDataLst>
              <p:tags r:id="rId2"/>
            </p:custDataLst>
          </p:nvPr>
        </p:nvSpPr>
        <p:spPr>
          <a:xfrm>
            <a:off x="1103312" y="2052918"/>
            <a:ext cx="8946541" cy="4589929"/>
          </a:xfrm>
        </p:spPr>
        <p:txBody>
          <a:bodyPr/>
          <a:lstStyle/>
          <a:p>
            <a:r>
              <a:rPr lang="fr-CA" dirty="0"/>
              <a:t>7. Lancer le programme d’installation afin d’effectuer l’installation de WAMP</a:t>
            </a:r>
          </a:p>
          <a:p>
            <a:endParaRPr lang="fr-CA" dirty="0"/>
          </a:p>
          <a:p>
            <a:r>
              <a:rPr lang="fr-CA" dirty="0"/>
              <a:t>8. Une fois complété, lancer le service de WAMP*</a:t>
            </a:r>
          </a:p>
          <a:p>
            <a:endParaRPr lang="fr-CA" dirty="0"/>
          </a:p>
          <a:p>
            <a:endParaRPr lang="fr-CA" dirty="0"/>
          </a:p>
          <a:p>
            <a:endParaRPr lang="fr-CA" dirty="0"/>
          </a:p>
          <a:p>
            <a:endParaRPr lang="fr-CA" dirty="0"/>
          </a:p>
          <a:p>
            <a:endParaRPr lang="fr-CA" dirty="0"/>
          </a:p>
          <a:p>
            <a:endParaRPr lang="en-CA" dirty="0"/>
          </a:p>
          <a:p>
            <a:pPr marL="0" indent="0">
              <a:buNone/>
            </a:pPr>
            <a:r>
              <a:rPr lang="en-CA" dirty="0"/>
              <a:t>*Au Cégep, il </a:t>
            </a:r>
            <a:r>
              <a:rPr lang="en-CA" dirty="0" err="1"/>
              <a:t>faudra</a:t>
            </a:r>
            <a:r>
              <a:rPr lang="en-CA" dirty="0"/>
              <a:t> </a:t>
            </a:r>
            <a:r>
              <a:rPr lang="en-CA" dirty="0" err="1"/>
              <a:t>peut-être</a:t>
            </a:r>
            <a:r>
              <a:rPr lang="en-CA" dirty="0"/>
              <a:t> </a:t>
            </a:r>
            <a:r>
              <a:rPr lang="en-CA" dirty="0" err="1"/>
              <a:t>utilisé</a:t>
            </a:r>
            <a:r>
              <a:rPr lang="en-CA" dirty="0"/>
              <a:t> la version “Admin” de WAMP</a:t>
            </a:r>
          </a:p>
        </p:txBody>
      </p:sp>
      <p:pic>
        <p:nvPicPr>
          <p:cNvPr id="5" name="Picture 4">
            <a:extLst>
              <a:ext uri="{FF2B5EF4-FFF2-40B4-BE49-F238E27FC236}">
                <a16:creationId xmlns:a16="http://schemas.microsoft.com/office/drawing/2014/main" id="{EC188113-7225-7EE0-BFEB-59C9286564C4}"/>
              </a:ext>
            </a:extLst>
          </p:cNvPr>
          <p:cNvPicPr>
            <a:picLocks noChangeAspect="1"/>
          </p:cNvPicPr>
          <p:nvPr/>
        </p:nvPicPr>
        <p:blipFill>
          <a:blip r:embed="rId4"/>
          <a:stretch>
            <a:fillRect/>
          </a:stretch>
        </p:blipFill>
        <p:spPr>
          <a:xfrm>
            <a:off x="1517519" y="3792071"/>
            <a:ext cx="4767157" cy="2271410"/>
          </a:xfrm>
          <a:prstGeom prst="rect">
            <a:avLst/>
          </a:prstGeom>
        </p:spPr>
      </p:pic>
    </p:spTree>
    <p:extLst>
      <p:ext uri="{BB962C8B-B14F-4D97-AF65-F5344CB8AC3E}">
        <p14:creationId xmlns:p14="http://schemas.microsoft.com/office/powerpoint/2010/main" val="40642126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16C42-EDCE-7253-9C3F-CAA99AB9BD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DDF9FB-BD96-007E-DF80-915D976B0617}"/>
              </a:ext>
            </a:extLst>
          </p:cNvPr>
          <p:cNvSpPr>
            <a:spLocks noGrp="1"/>
          </p:cNvSpPr>
          <p:nvPr>
            <p:ph type="title"/>
            <p:custDataLst>
              <p:tags r:id="rId1"/>
            </p:custDataLst>
          </p:nvPr>
        </p:nvSpPr>
        <p:spPr/>
        <p:txBody>
          <a:bodyPr/>
          <a:lstStyle/>
          <a:p>
            <a:r>
              <a:rPr lang="fr-CA" dirty="0"/>
              <a:t>WAMP</a:t>
            </a:r>
            <a:endParaRPr lang="en-CA" dirty="0"/>
          </a:p>
        </p:txBody>
      </p:sp>
      <p:sp>
        <p:nvSpPr>
          <p:cNvPr id="3" name="Content Placeholder 2">
            <a:extLst>
              <a:ext uri="{FF2B5EF4-FFF2-40B4-BE49-F238E27FC236}">
                <a16:creationId xmlns:a16="http://schemas.microsoft.com/office/drawing/2014/main" id="{95E57DDF-A88E-5440-7AB9-384786A51D16}"/>
              </a:ext>
            </a:extLst>
          </p:cNvPr>
          <p:cNvSpPr>
            <a:spLocks noGrp="1"/>
          </p:cNvSpPr>
          <p:nvPr>
            <p:ph idx="1"/>
            <p:custDataLst>
              <p:tags r:id="rId2"/>
            </p:custDataLst>
          </p:nvPr>
        </p:nvSpPr>
        <p:spPr/>
        <p:txBody>
          <a:bodyPr/>
          <a:lstStyle/>
          <a:p>
            <a:r>
              <a:rPr lang="fr-CA" dirty="0"/>
              <a:t>9. Une fois complété, vérifier que le menu d’administration de WAMP est bien disponible dans la barre de système</a:t>
            </a:r>
            <a:endParaRPr lang="en-CA" dirty="0"/>
          </a:p>
        </p:txBody>
      </p:sp>
      <p:pic>
        <p:nvPicPr>
          <p:cNvPr id="7" name="Picture 6">
            <a:extLst>
              <a:ext uri="{FF2B5EF4-FFF2-40B4-BE49-F238E27FC236}">
                <a16:creationId xmlns:a16="http://schemas.microsoft.com/office/drawing/2014/main" id="{6F318E13-E0FF-ED87-C35F-3EB6F65167BD}"/>
              </a:ext>
            </a:extLst>
          </p:cNvPr>
          <p:cNvPicPr>
            <a:picLocks noChangeAspect="1"/>
          </p:cNvPicPr>
          <p:nvPr>
            <p:custDataLst>
              <p:tags r:id="rId3"/>
            </p:custDataLst>
          </p:nvPr>
        </p:nvPicPr>
        <p:blipFill>
          <a:blip r:embed="rId5"/>
          <a:stretch>
            <a:fillRect/>
          </a:stretch>
        </p:blipFill>
        <p:spPr>
          <a:xfrm>
            <a:off x="1545171" y="2924940"/>
            <a:ext cx="2453088" cy="3523129"/>
          </a:xfrm>
          <a:prstGeom prst="rect">
            <a:avLst/>
          </a:prstGeom>
        </p:spPr>
      </p:pic>
    </p:spTree>
    <p:extLst>
      <p:ext uri="{BB962C8B-B14F-4D97-AF65-F5344CB8AC3E}">
        <p14:creationId xmlns:p14="http://schemas.microsoft.com/office/powerpoint/2010/main" val="36464262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4F8E5-4D18-C982-89EA-1CCE8CD94D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FF8460-165C-FE30-CEEE-EBA15D63FA9F}"/>
              </a:ext>
            </a:extLst>
          </p:cNvPr>
          <p:cNvSpPr>
            <a:spLocks noGrp="1"/>
          </p:cNvSpPr>
          <p:nvPr>
            <p:ph type="title"/>
            <p:custDataLst>
              <p:tags r:id="rId1"/>
            </p:custDataLst>
          </p:nvPr>
        </p:nvSpPr>
        <p:spPr/>
        <p:txBody>
          <a:bodyPr/>
          <a:lstStyle/>
          <a:p>
            <a:r>
              <a:rPr lang="fr-CA" dirty="0"/>
              <a:t>WAMP</a:t>
            </a:r>
            <a:endParaRPr lang="en-CA" dirty="0"/>
          </a:p>
        </p:txBody>
      </p:sp>
      <p:sp>
        <p:nvSpPr>
          <p:cNvPr id="3" name="Content Placeholder 2">
            <a:extLst>
              <a:ext uri="{FF2B5EF4-FFF2-40B4-BE49-F238E27FC236}">
                <a16:creationId xmlns:a16="http://schemas.microsoft.com/office/drawing/2014/main" id="{C00FF7BA-8350-3C02-ACC0-F2B4140AE9CB}"/>
              </a:ext>
            </a:extLst>
          </p:cNvPr>
          <p:cNvSpPr>
            <a:spLocks noGrp="1"/>
          </p:cNvSpPr>
          <p:nvPr>
            <p:ph idx="1"/>
            <p:custDataLst>
              <p:tags r:id="rId2"/>
            </p:custDataLst>
          </p:nvPr>
        </p:nvSpPr>
        <p:spPr/>
        <p:txBody>
          <a:bodyPr/>
          <a:lstStyle/>
          <a:p>
            <a:r>
              <a:rPr lang="fr-CA" dirty="0"/>
              <a:t>Vous pouvez cliquer sur « Localhost » pour afficher la page par défaut d’Apache. Toutefois, il est possible que voyez plutôt la page par défaut de IIS si ce dernier est actif sur l’ordinateur.</a:t>
            </a:r>
          </a:p>
          <a:p>
            <a:endParaRPr lang="fr-CA" dirty="0"/>
          </a:p>
          <a:p>
            <a:r>
              <a:rPr lang="fr-CA" dirty="0"/>
              <a:t>Si c’est le cas, nous devrons configurer Apache pour utiliser le port 8080 à la place</a:t>
            </a:r>
            <a:endParaRPr lang="en-CA" dirty="0"/>
          </a:p>
        </p:txBody>
      </p:sp>
      <p:pic>
        <p:nvPicPr>
          <p:cNvPr id="5" name="Picture 4">
            <a:extLst>
              <a:ext uri="{FF2B5EF4-FFF2-40B4-BE49-F238E27FC236}">
                <a16:creationId xmlns:a16="http://schemas.microsoft.com/office/drawing/2014/main" id="{E34FA0E0-1489-3288-02F3-45DCB7F86C07}"/>
              </a:ext>
            </a:extLst>
          </p:cNvPr>
          <p:cNvPicPr>
            <a:picLocks noChangeAspect="1"/>
          </p:cNvPicPr>
          <p:nvPr>
            <p:custDataLst>
              <p:tags r:id="rId3"/>
            </p:custDataLst>
          </p:nvPr>
        </p:nvPicPr>
        <p:blipFill>
          <a:blip r:embed="rId6"/>
          <a:stretch>
            <a:fillRect/>
          </a:stretch>
        </p:blipFill>
        <p:spPr>
          <a:xfrm>
            <a:off x="1103312" y="4282077"/>
            <a:ext cx="3734407" cy="2575923"/>
          </a:xfrm>
          <a:prstGeom prst="rect">
            <a:avLst/>
          </a:prstGeom>
        </p:spPr>
      </p:pic>
      <p:pic>
        <p:nvPicPr>
          <p:cNvPr id="10" name="Picture 9">
            <a:extLst>
              <a:ext uri="{FF2B5EF4-FFF2-40B4-BE49-F238E27FC236}">
                <a16:creationId xmlns:a16="http://schemas.microsoft.com/office/drawing/2014/main" id="{1B222585-2198-E3F6-61C9-21907FC102C9}"/>
              </a:ext>
            </a:extLst>
          </p:cNvPr>
          <p:cNvPicPr>
            <a:picLocks noChangeAspect="1"/>
          </p:cNvPicPr>
          <p:nvPr>
            <p:custDataLst>
              <p:tags r:id="rId4"/>
            </p:custDataLst>
          </p:nvPr>
        </p:nvPicPr>
        <p:blipFill>
          <a:blip r:embed="rId7"/>
          <a:stretch>
            <a:fillRect/>
          </a:stretch>
        </p:blipFill>
        <p:spPr>
          <a:xfrm>
            <a:off x="5981494" y="4628813"/>
            <a:ext cx="2924583" cy="809738"/>
          </a:xfrm>
          <a:prstGeom prst="rect">
            <a:avLst/>
          </a:prstGeom>
        </p:spPr>
      </p:pic>
    </p:spTree>
    <p:extLst>
      <p:ext uri="{BB962C8B-B14F-4D97-AF65-F5344CB8AC3E}">
        <p14:creationId xmlns:p14="http://schemas.microsoft.com/office/powerpoint/2010/main" val="25007247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5ABC7-92D4-5A3E-FF88-F804197CB95E}"/>
              </a:ext>
            </a:extLst>
          </p:cNvPr>
          <p:cNvSpPr>
            <a:spLocks noGrp="1"/>
          </p:cNvSpPr>
          <p:nvPr>
            <p:ph type="title"/>
            <p:custDataLst>
              <p:tags r:id="rId1"/>
            </p:custDataLst>
          </p:nvPr>
        </p:nvSpPr>
        <p:spPr/>
        <p:txBody>
          <a:bodyPr/>
          <a:lstStyle/>
          <a:p>
            <a:r>
              <a:rPr lang="fr-CA" dirty="0"/>
              <a:t>WAMP</a:t>
            </a:r>
            <a:endParaRPr lang="en-CA" dirty="0"/>
          </a:p>
        </p:txBody>
      </p:sp>
      <p:sp>
        <p:nvSpPr>
          <p:cNvPr id="3" name="Content Placeholder 2">
            <a:extLst>
              <a:ext uri="{FF2B5EF4-FFF2-40B4-BE49-F238E27FC236}">
                <a16:creationId xmlns:a16="http://schemas.microsoft.com/office/drawing/2014/main" id="{5ED713D6-6FD1-3922-4975-AA9F8689E431}"/>
              </a:ext>
            </a:extLst>
          </p:cNvPr>
          <p:cNvSpPr>
            <a:spLocks noGrp="1"/>
          </p:cNvSpPr>
          <p:nvPr>
            <p:ph idx="1"/>
            <p:custDataLst>
              <p:tags r:id="rId2"/>
            </p:custDataLst>
          </p:nvPr>
        </p:nvSpPr>
        <p:spPr/>
        <p:txBody>
          <a:bodyPr/>
          <a:lstStyle/>
          <a:p>
            <a:r>
              <a:rPr lang="fr-CA" dirty="0"/>
              <a:t>Une fois le fichier de configuration modifié, redémarrer </a:t>
            </a:r>
            <a:endParaRPr lang="en-CA" dirty="0"/>
          </a:p>
        </p:txBody>
      </p:sp>
      <p:pic>
        <p:nvPicPr>
          <p:cNvPr id="5" name="Picture 4">
            <a:extLst>
              <a:ext uri="{FF2B5EF4-FFF2-40B4-BE49-F238E27FC236}">
                <a16:creationId xmlns:a16="http://schemas.microsoft.com/office/drawing/2014/main" id="{DE1BC777-C912-972E-7C49-65862E077A5F}"/>
              </a:ext>
            </a:extLst>
          </p:cNvPr>
          <p:cNvPicPr>
            <a:picLocks noChangeAspect="1"/>
          </p:cNvPicPr>
          <p:nvPr>
            <p:custDataLst>
              <p:tags r:id="rId3"/>
            </p:custDataLst>
          </p:nvPr>
        </p:nvPicPr>
        <p:blipFill>
          <a:blip r:embed="rId5"/>
          <a:stretch>
            <a:fillRect/>
          </a:stretch>
        </p:blipFill>
        <p:spPr>
          <a:xfrm>
            <a:off x="1215055" y="2580154"/>
            <a:ext cx="3181794" cy="4010585"/>
          </a:xfrm>
          <a:prstGeom prst="rect">
            <a:avLst/>
          </a:prstGeom>
        </p:spPr>
      </p:pic>
    </p:spTree>
    <p:extLst>
      <p:ext uri="{BB962C8B-B14F-4D97-AF65-F5344CB8AC3E}">
        <p14:creationId xmlns:p14="http://schemas.microsoft.com/office/powerpoint/2010/main" val="13823677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83303-0A63-394F-ECF5-E04BC0ED2B4D}"/>
              </a:ext>
            </a:extLst>
          </p:cNvPr>
          <p:cNvSpPr>
            <a:spLocks noGrp="1"/>
          </p:cNvSpPr>
          <p:nvPr>
            <p:ph type="title"/>
            <p:custDataLst>
              <p:tags r:id="rId1"/>
            </p:custDataLst>
          </p:nvPr>
        </p:nvSpPr>
        <p:spPr/>
        <p:txBody>
          <a:bodyPr/>
          <a:lstStyle/>
          <a:p>
            <a:r>
              <a:rPr lang="fr-CA" dirty="0"/>
              <a:t>WAMP</a:t>
            </a:r>
            <a:endParaRPr lang="en-CA" dirty="0"/>
          </a:p>
        </p:txBody>
      </p:sp>
      <p:sp>
        <p:nvSpPr>
          <p:cNvPr id="3" name="Content Placeholder 2">
            <a:extLst>
              <a:ext uri="{FF2B5EF4-FFF2-40B4-BE49-F238E27FC236}">
                <a16:creationId xmlns:a16="http://schemas.microsoft.com/office/drawing/2014/main" id="{79CE5A2F-1B3C-93A5-D188-4455E68C247D}"/>
              </a:ext>
            </a:extLst>
          </p:cNvPr>
          <p:cNvSpPr>
            <a:spLocks noGrp="1"/>
          </p:cNvSpPr>
          <p:nvPr>
            <p:ph idx="1"/>
            <p:custDataLst>
              <p:tags r:id="rId2"/>
            </p:custDataLst>
          </p:nvPr>
        </p:nvSpPr>
        <p:spPr/>
        <p:txBody>
          <a:bodyPr/>
          <a:lstStyle/>
          <a:p>
            <a:r>
              <a:rPr lang="fr-CA" dirty="0"/>
              <a:t>Vous devriez maintenant voir la page d’Apache à l’adresse « localhost:8080 »</a:t>
            </a:r>
            <a:endParaRPr lang="en-CA" dirty="0"/>
          </a:p>
        </p:txBody>
      </p:sp>
      <p:pic>
        <p:nvPicPr>
          <p:cNvPr id="5" name="Picture 4">
            <a:extLst>
              <a:ext uri="{FF2B5EF4-FFF2-40B4-BE49-F238E27FC236}">
                <a16:creationId xmlns:a16="http://schemas.microsoft.com/office/drawing/2014/main" id="{695E7F66-A8F7-FB3C-69C8-74E9962389CA}"/>
              </a:ext>
            </a:extLst>
          </p:cNvPr>
          <p:cNvPicPr>
            <a:picLocks noChangeAspect="1"/>
          </p:cNvPicPr>
          <p:nvPr>
            <p:custDataLst>
              <p:tags r:id="rId3"/>
            </p:custDataLst>
          </p:nvPr>
        </p:nvPicPr>
        <p:blipFill>
          <a:blip r:embed="rId5"/>
          <a:stretch>
            <a:fillRect/>
          </a:stretch>
        </p:blipFill>
        <p:spPr>
          <a:xfrm>
            <a:off x="1605293" y="2859741"/>
            <a:ext cx="4015210" cy="3908612"/>
          </a:xfrm>
          <a:prstGeom prst="rect">
            <a:avLst/>
          </a:prstGeom>
        </p:spPr>
      </p:pic>
    </p:spTree>
    <p:extLst>
      <p:ext uri="{BB962C8B-B14F-4D97-AF65-F5344CB8AC3E}">
        <p14:creationId xmlns:p14="http://schemas.microsoft.com/office/powerpoint/2010/main" val="22843418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5F53E-5187-10E9-27E2-FC890E257408}"/>
              </a:ext>
            </a:extLst>
          </p:cNvPr>
          <p:cNvSpPr>
            <a:spLocks noGrp="1"/>
          </p:cNvSpPr>
          <p:nvPr>
            <p:ph type="title"/>
            <p:custDataLst>
              <p:tags r:id="rId1"/>
            </p:custDataLst>
          </p:nvPr>
        </p:nvSpPr>
        <p:spPr/>
        <p:txBody>
          <a:bodyPr/>
          <a:lstStyle/>
          <a:p>
            <a:r>
              <a:rPr lang="fr-CA" dirty="0"/>
              <a:t>WAMP</a:t>
            </a:r>
            <a:endParaRPr lang="en-CA" dirty="0"/>
          </a:p>
        </p:txBody>
      </p:sp>
      <p:sp>
        <p:nvSpPr>
          <p:cNvPr id="3" name="Content Placeholder 2">
            <a:extLst>
              <a:ext uri="{FF2B5EF4-FFF2-40B4-BE49-F238E27FC236}">
                <a16:creationId xmlns:a16="http://schemas.microsoft.com/office/drawing/2014/main" id="{B6F314A8-45D8-01A6-0778-2CFCB6B706B8}"/>
              </a:ext>
            </a:extLst>
          </p:cNvPr>
          <p:cNvSpPr>
            <a:spLocks noGrp="1"/>
          </p:cNvSpPr>
          <p:nvPr>
            <p:ph idx="1"/>
            <p:custDataLst>
              <p:tags r:id="rId2"/>
            </p:custDataLst>
          </p:nvPr>
        </p:nvSpPr>
        <p:spPr/>
        <p:txBody>
          <a:bodyPr/>
          <a:lstStyle/>
          <a:p>
            <a:r>
              <a:rPr lang="fr-CA" dirty="0"/>
              <a:t>Voici donc qui conclut l’installation de WAMP</a:t>
            </a:r>
          </a:p>
          <a:p>
            <a:endParaRPr lang="fr-CA" dirty="0"/>
          </a:p>
          <a:p>
            <a:r>
              <a:rPr lang="fr-CA" dirty="0"/>
              <a:t>Nous allons brièvement fournir les instructions pour installer XAMPP au besoin</a:t>
            </a:r>
            <a:endParaRPr lang="en-CA" dirty="0"/>
          </a:p>
        </p:txBody>
      </p:sp>
    </p:spTree>
    <p:extLst>
      <p:ext uri="{BB962C8B-B14F-4D97-AF65-F5344CB8AC3E}">
        <p14:creationId xmlns:p14="http://schemas.microsoft.com/office/powerpoint/2010/main" val="12286952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7D125-EB70-9D47-46F6-3CC3FD23B4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ADA9BD-583B-C851-8A46-8EC804CE1173}"/>
              </a:ext>
            </a:extLst>
          </p:cNvPr>
          <p:cNvSpPr>
            <a:spLocks noGrp="1"/>
          </p:cNvSpPr>
          <p:nvPr>
            <p:ph type="title"/>
            <p:custDataLst>
              <p:tags r:id="rId1"/>
            </p:custDataLst>
          </p:nvPr>
        </p:nvSpPr>
        <p:spPr>
          <a:xfrm>
            <a:off x="823665" y="3009487"/>
            <a:ext cx="9404723" cy="1400530"/>
          </a:xfrm>
        </p:spPr>
        <p:txBody>
          <a:bodyPr/>
          <a:lstStyle/>
          <a:p>
            <a:r>
              <a:rPr lang="en-CA" dirty="0"/>
              <a:t>XAMPP</a:t>
            </a:r>
          </a:p>
        </p:txBody>
      </p:sp>
    </p:spTree>
    <p:extLst>
      <p:ext uri="{BB962C8B-B14F-4D97-AF65-F5344CB8AC3E}">
        <p14:creationId xmlns:p14="http://schemas.microsoft.com/office/powerpoint/2010/main" val="368079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DEAA9-74B8-4021-A07D-827326EA8EAE}"/>
              </a:ext>
            </a:extLst>
          </p:cNvPr>
          <p:cNvSpPr>
            <a:spLocks noGrp="1"/>
          </p:cNvSpPr>
          <p:nvPr>
            <p:ph type="title"/>
            <p:custDataLst>
              <p:tags r:id="rId1"/>
            </p:custDataLst>
          </p:nvPr>
        </p:nvSpPr>
        <p:spPr/>
        <p:txBody>
          <a:bodyPr/>
          <a:lstStyle/>
          <a:p>
            <a:r>
              <a:rPr lang="fr-CA" dirty="0"/>
              <a:t>Pourquoi ce cours important?</a:t>
            </a:r>
          </a:p>
        </p:txBody>
      </p:sp>
      <p:sp>
        <p:nvSpPr>
          <p:cNvPr id="3" name="Content Placeholder 2">
            <a:extLst>
              <a:ext uri="{FF2B5EF4-FFF2-40B4-BE49-F238E27FC236}">
                <a16:creationId xmlns:a16="http://schemas.microsoft.com/office/drawing/2014/main" id="{4C113AFD-2229-4711-A5CD-AE6328E66ABF}"/>
              </a:ext>
            </a:extLst>
          </p:cNvPr>
          <p:cNvSpPr>
            <a:spLocks noGrp="1"/>
          </p:cNvSpPr>
          <p:nvPr>
            <p:ph idx="1"/>
            <p:custDataLst>
              <p:tags r:id="rId2"/>
            </p:custDataLst>
          </p:nvPr>
        </p:nvSpPr>
        <p:spPr/>
        <p:txBody>
          <a:bodyPr/>
          <a:lstStyle/>
          <a:p>
            <a:r>
              <a:rPr lang="fr-CA" dirty="0"/>
              <a:t>Le développement de site web d’application web est le rôle attendu des développeurs web.</a:t>
            </a:r>
          </a:p>
          <a:p>
            <a:r>
              <a:rPr lang="fr-CA" dirty="0"/>
              <a:t>Le cours de PHP (ainsi que le cours d’ASP.NET et JSP) sont les cours ou toutes les connaissances acquises au cours du programme peuvent se combiner avec de construire un produit final et utilisable par vos clients ou l’entreprise qui vous emploi.</a:t>
            </a:r>
          </a:p>
          <a:p>
            <a:endParaRPr lang="fr-CA" dirty="0"/>
          </a:p>
        </p:txBody>
      </p:sp>
    </p:spTree>
    <p:extLst>
      <p:ext uri="{BB962C8B-B14F-4D97-AF65-F5344CB8AC3E}">
        <p14:creationId xmlns:p14="http://schemas.microsoft.com/office/powerpoint/2010/main" val="6844557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669A9-05C6-4AEE-B38B-8FA2193CADEF}"/>
              </a:ext>
            </a:extLst>
          </p:cNvPr>
          <p:cNvSpPr>
            <a:spLocks noGrp="1"/>
          </p:cNvSpPr>
          <p:nvPr>
            <p:ph type="title"/>
            <p:custDataLst>
              <p:tags r:id="rId1"/>
            </p:custDataLst>
          </p:nvPr>
        </p:nvSpPr>
        <p:spPr/>
        <p:txBody>
          <a:bodyPr/>
          <a:lstStyle/>
          <a:p>
            <a:r>
              <a:rPr lang="en-CA" dirty="0" err="1"/>
              <a:t>Environnement</a:t>
            </a:r>
            <a:r>
              <a:rPr lang="en-CA" dirty="0"/>
              <a:t> de </a:t>
            </a:r>
            <a:r>
              <a:rPr lang="en-CA" dirty="0" err="1"/>
              <a:t>développement</a:t>
            </a:r>
            <a:endParaRPr lang="en-CA" dirty="0"/>
          </a:p>
        </p:txBody>
      </p:sp>
      <p:sp>
        <p:nvSpPr>
          <p:cNvPr id="3" name="Content Placeholder 2">
            <a:extLst>
              <a:ext uri="{FF2B5EF4-FFF2-40B4-BE49-F238E27FC236}">
                <a16:creationId xmlns:a16="http://schemas.microsoft.com/office/drawing/2014/main" id="{A3B18A4E-B329-40A3-A759-62D9D45EC190}"/>
              </a:ext>
            </a:extLst>
          </p:cNvPr>
          <p:cNvSpPr>
            <a:spLocks noGrp="1"/>
          </p:cNvSpPr>
          <p:nvPr>
            <p:ph idx="1"/>
            <p:custDataLst>
              <p:tags r:id="rId2"/>
            </p:custDataLst>
          </p:nvPr>
        </p:nvSpPr>
        <p:spPr/>
        <p:txBody>
          <a:bodyPr>
            <a:normAutofit lnSpcReduction="10000"/>
          </a:bodyPr>
          <a:lstStyle/>
          <a:p>
            <a:r>
              <a:rPr lang="en-CA" dirty="0"/>
              <a:t>Pour le </a:t>
            </a:r>
            <a:r>
              <a:rPr lang="en-CA" dirty="0" err="1"/>
              <a:t>développement</a:t>
            </a:r>
            <a:r>
              <a:rPr lang="en-CA" dirty="0"/>
              <a:t> </a:t>
            </a:r>
            <a:r>
              <a:rPr lang="en-CA" dirty="0" err="1"/>
              <a:t>d’application</a:t>
            </a:r>
            <a:r>
              <a:rPr lang="en-CA" dirty="0"/>
              <a:t> PHP, nous </a:t>
            </a:r>
            <a:r>
              <a:rPr lang="en-CA" dirty="0" err="1"/>
              <a:t>utiliserons</a:t>
            </a:r>
            <a:r>
              <a:rPr lang="en-CA" dirty="0"/>
              <a:t> </a:t>
            </a:r>
            <a:r>
              <a:rPr lang="en-CA" dirty="0" err="1"/>
              <a:t>l’application</a:t>
            </a:r>
            <a:r>
              <a:rPr lang="en-CA" dirty="0"/>
              <a:t> XAMPP.</a:t>
            </a:r>
          </a:p>
          <a:p>
            <a:r>
              <a:rPr lang="en-CA" dirty="0"/>
              <a:t>Il </a:t>
            </a:r>
            <a:r>
              <a:rPr lang="en-CA" dirty="0" err="1"/>
              <a:t>s’agit</a:t>
            </a:r>
            <a:r>
              <a:rPr lang="en-CA" dirty="0"/>
              <a:t> d’un </a:t>
            </a:r>
            <a:r>
              <a:rPr lang="en-CA" dirty="0" err="1"/>
              <a:t>environnement</a:t>
            </a:r>
            <a:r>
              <a:rPr lang="en-CA" dirty="0"/>
              <a:t> </a:t>
            </a:r>
            <a:r>
              <a:rPr lang="en-CA" dirty="0" err="1"/>
              <a:t>multiplateforme</a:t>
            </a:r>
            <a:r>
              <a:rPr lang="en-CA" dirty="0"/>
              <a:t> (X) qui </a:t>
            </a:r>
            <a:r>
              <a:rPr lang="en-CA" dirty="0" err="1"/>
              <a:t>inclut</a:t>
            </a:r>
            <a:endParaRPr lang="en-CA" dirty="0"/>
          </a:p>
          <a:p>
            <a:pPr lvl="1"/>
            <a:r>
              <a:rPr lang="en-CA" dirty="0"/>
              <a:t>Apache (A)</a:t>
            </a:r>
          </a:p>
          <a:p>
            <a:pPr lvl="1"/>
            <a:r>
              <a:rPr lang="en-CA" dirty="0" err="1"/>
              <a:t>MariaDB</a:t>
            </a:r>
            <a:r>
              <a:rPr lang="en-CA" dirty="0"/>
              <a:t> (M)</a:t>
            </a:r>
          </a:p>
          <a:p>
            <a:pPr lvl="1"/>
            <a:r>
              <a:rPr lang="en-CA" dirty="0"/>
              <a:t>PHP (P)</a:t>
            </a:r>
          </a:p>
          <a:p>
            <a:pPr lvl="1"/>
            <a:r>
              <a:rPr lang="en-CA" dirty="0"/>
              <a:t>Perl (P)</a:t>
            </a:r>
          </a:p>
          <a:p>
            <a:pPr lvl="1"/>
            <a:endParaRPr lang="en-CA" dirty="0"/>
          </a:p>
          <a:p>
            <a:r>
              <a:rPr lang="en-CA" dirty="0"/>
              <a:t>De plus, </a:t>
            </a:r>
            <a:r>
              <a:rPr lang="en-CA" dirty="0" err="1"/>
              <a:t>il</a:t>
            </a:r>
            <a:r>
              <a:rPr lang="en-CA" dirty="0"/>
              <a:t> </a:t>
            </a:r>
            <a:r>
              <a:rPr lang="en-CA" dirty="0" err="1"/>
              <a:t>offre</a:t>
            </a:r>
            <a:r>
              <a:rPr lang="en-CA" dirty="0"/>
              <a:t> des services </a:t>
            </a:r>
            <a:r>
              <a:rPr lang="en-CA" dirty="0" err="1"/>
              <a:t>tels</a:t>
            </a:r>
            <a:r>
              <a:rPr lang="en-CA" dirty="0"/>
              <a:t> que </a:t>
            </a:r>
            <a:r>
              <a:rPr lang="en-CA" dirty="0" err="1"/>
              <a:t>l’envoi</a:t>
            </a:r>
            <a:r>
              <a:rPr lang="en-CA" dirty="0"/>
              <a:t> de courriel, le support de page JAVA et un </a:t>
            </a:r>
            <a:r>
              <a:rPr lang="en-CA" dirty="0" err="1"/>
              <a:t>serveur</a:t>
            </a:r>
            <a:r>
              <a:rPr lang="en-CA" dirty="0"/>
              <a:t> de </a:t>
            </a:r>
            <a:r>
              <a:rPr lang="en-CA" dirty="0" err="1"/>
              <a:t>fichier</a:t>
            </a:r>
            <a:r>
              <a:rPr lang="en-CA" dirty="0"/>
              <a:t>.</a:t>
            </a:r>
          </a:p>
          <a:p>
            <a:r>
              <a:rPr lang="en-CA" dirty="0"/>
              <a:t>Nous </a:t>
            </a:r>
            <a:r>
              <a:rPr lang="en-CA" dirty="0" err="1"/>
              <a:t>n’utiliserons</a:t>
            </a:r>
            <a:r>
              <a:rPr lang="en-CA" dirty="0"/>
              <a:t> </a:t>
            </a:r>
            <a:r>
              <a:rPr lang="en-CA" dirty="0" err="1"/>
              <a:t>toutefois</a:t>
            </a:r>
            <a:r>
              <a:rPr lang="en-CA" dirty="0"/>
              <a:t> pas </a:t>
            </a:r>
            <a:r>
              <a:rPr lang="en-CA" dirty="0" err="1"/>
              <a:t>ces</a:t>
            </a:r>
            <a:r>
              <a:rPr lang="en-CA" dirty="0"/>
              <a:t> services </a:t>
            </a:r>
            <a:r>
              <a:rPr lang="en-CA" dirty="0" err="1"/>
              <a:t>dans</a:t>
            </a:r>
            <a:r>
              <a:rPr lang="en-CA" dirty="0"/>
              <a:t> le cadre du </a:t>
            </a:r>
            <a:r>
              <a:rPr lang="en-CA" dirty="0" err="1"/>
              <a:t>cours</a:t>
            </a:r>
            <a:r>
              <a:rPr lang="en-CA" dirty="0"/>
              <a:t>.</a:t>
            </a:r>
          </a:p>
          <a:p>
            <a:pPr marL="457200" lvl="1" indent="0">
              <a:buNone/>
            </a:pPr>
            <a:endParaRPr lang="en-CA" dirty="0"/>
          </a:p>
        </p:txBody>
      </p:sp>
    </p:spTree>
    <p:extLst>
      <p:ext uri="{BB962C8B-B14F-4D97-AF65-F5344CB8AC3E}">
        <p14:creationId xmlns:p14="http://schemas.microsoft.com/office/powerpoint/2010/main" val="14191357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Environnement de développement</a:t>
            </a:r>
          </a:p>
        </p:txBody>
      </p:sp>
      <p:sp>
        <p:nvSpPr>
          <p:cNvPr id="3" name="Espace réservé du contenu 2"/>
          <p:cNvSpPr>
            <a:spLocks noGrp="1"/>
          </p:cNvSpPr>
          <p:nvPr>
            <p:ph idx="1"/>
            <p:custDataLst>
              <p:tags r:id="rId2"/>
            </p:custDataLst>
          </p:nvPr>
        </p:nvSpPr>
        <p:spPr/>
        <p:txBody>
          <a:bodyPr/>
          <a:lstStyle/>
          <a:p>
            <a:r>
              <a:rPr lang="fr-CA" dirty="0"/>
              <a:t>Vous pouvez télécharger gratuitement XAMPP au lien suivant:</a:t>
            </a:r>
          </a:p>
          <a:p>
            <a:pPr marL="0" indent="0">
              <a:buNone/>
            </a:pPr>
            <a:r>
              <a:rPr lang="en-CA" dirty="0">
                <a:hlinkClick r:id="rId4"/>
              </a:rPr>
              <a:t>https://www.apachefriends.org/download.html</a:t>
            </a:r>
            <a:endParaRPr lang="en-CA" dirty="0"/>
          </a:p>
          <a:p>
            <a:pPr marL="0" indent="0">
              <a:buNone/>
            </a:pPr>
            <a:endParaRPr lang="fr-CA" dirty="0"/>
          </a:p>
        </p:txBody>
      </p:sp>
    </p:spTree>
    <p:extLst>
      <p:ext uri="{BB962C8B-B14F-4D97-AF65-F5344CB8AC3E}">
        <p14:creationId xmlns:p14="http://schemas.microsoft.com/office/powerpoint/2010/main" val="6765368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B39F2-DDA5-4CEA-BD7C-1FBED871B8C7}"/>
              </a:ext>
            </a:extLst>
          </p:cNvPr>
          <p:cNvSpPr>
            <a:spLocks noGrp="1"/>
          </p:cNvSpPr>
          <p:nvPr>
            <p:ph type="title"/>
            <p:custDataLst>
              <p:tags r:id="rId1"/>
            </p:custDataLst>
          </p:nvPr>
        </p:nvSpPr>
        <p:spPr/>
        <p:txBody>
          <a:bodyPr/>
          <a:lstStyle/>
          <a:p>
            <a:r>
              <a:rPr lang="en-CA" dirty="0" err="1"/>
              <a:t>Environnement</a:t>
            </a:r>
            <a:r>
              <a:rPr lang="en-CA" dirty="0"/>
              <a:t> de </a:t>
            </a:r>
            <a:r>
              <a:rPr lang="en-CA" dirty="0" err="1"/>
              <a:t>développement</a:t>
            </a:r>
            <a:endParaRPr lang="en-CA" dirty="0"/>
          </a:p>
        </p:txBody>
      </p:sp>
      <p:pic>
        <p:nvPicPr>
          <p:cNvPr id="4" name="Picture 3">
            <a:extLst>
              <a:ext uri="{FF2B5EF4-FFF2-40B4-BE49-F238E27FC236}">
                <a16:creationId xmlns:a16="http://schemas.microsoft.com/office/drawing/2014/main" id="{18909557-4229-4696-B969-16962F4973F3}"/>
              </a:ext>
            </a:extLst>
          </p:cNvPr>
          <p:cNvPicPr>
            <a:picLocks noChangeAspect="1"/>
          </p:cNvPicPr>
          <p:nvPr>
            <p:custDataLst>
              <p:tags r:id="rId2"/>
            </p:custDataLst>
          </p:nvPr>
        </p:nvPicPr>
        <p:blipFill>
          <a:blip r:embed="rId4"/>
          <a:stretch>
            <a:fillRect/>
          </a:stretch>
        </p:blipFill>
        <p:spPr>
          <a:xfrm>
            <a:off x="1057923" y="1853248"/>
            <a:ext cx="6400800" cy="4171950"/>
          </a:xfrm>
          <a:prstGeom prst="rect">
            <a:avLst/>
          </a:prstGeom>
        </p:spPr>
      </p:pic>
    </p:spTree>
    <p:extLst>
      <p:ext uri="{BB962C8B-B14F-4D97-AF65-F5344CB8AC3E}">
        <p14:creationId xmlns:p14="http://schemas.microsoft.com/office/powerpoint/2010/main" val="28763679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C0614-EBC6-41A5-8017-0709EA663AD8}"/>
              </a:ext>
            </a:extLst>
          </p:cNvPr>
          <p:cNvSpPr>
            <a:spLocks noGrp="1"/>
          </p:cNvSpPr>
          <p:nvPr>
            <p:ph type="title"/>
            <p:custDataLst>
              <p:tags r:id="rId1"/>
            </p:custDataLst>
          </p:nvPr>
        </p:nvSpPr>
        <p:spPr/>
        <p:txBody>
          <a:bodyPr/>
          <a:lstStyle/>
          <a:p>
            <a:r>
              <a:rPr lang="en-CA" dirty="0" err="1"/>
              <a:t>Environnement</a:t>
            </a:r>
            <a:r>
              <a:rPr lang="en-CA" dirty="0"/>
              <a:t> de </a:t>
            </a:r>
            <a:r>
              <a:rPr lang="en-CA" dirty="0" err="1"/>
              <a:t>développement</a:t>
            </a:r>
            <a:endParaRPr lang="en-CA" dirty="0"/>
          </a:p>
        </p:txBody>
      </p:sp>
      <p:pic>
        <p:nvPicPr>
          <p:cNvPr id="4" name="Picture 3">
            <a:extLst>
              <a:ext uri="{FF2B5EF4-FFF2-40B4-BE49-F238E27FC236}">
                <a16:creationId xmlns:a16="http://schemas.microsoft.com/office/drawing/2014/main" id="{16E45919-CB35-4411-A31B-36A23A13EB58}"/>
              </a:ext>
            </a:extLst>
          </p:cNvPr>
          <p:cNvPicPr>
            <a:picLocks noChangeAspect="1"/>
          </p:cNvPicPr>
          <p:nvPr>
            <p:custDataLst>
              <p:tags r:id="rId2"/>
            </p:custDataLst>
          </p:nvPr>
        </p:nvPicPr>
        <p:blipFill>
          <a:blip r:embed="rId4"/>
          <a:stretch>
            <a:fillRect/>
          </a:stretch>
        </p:blipFill>
        <p:spPr>
          <a:xfrm>
            <a:off x="646111" y="2553717"/>
            <a:ext cx="7486650" cy="3028950"/>
          </a:xfrm>
          <a:prstGeom prst="rect">
            <a:avLst/>
          </a:prstGeom>
        </p:spPr>
      </p:pic>
    </p:spTree>
    <p:extLst>
      <p:ext uri="{BB962C8B-B14F-4D97-AF65-F5344CB8AC3E}">
        <p14:creationId xmlns:p14="http://schemas.microsoft.com/office/powerpoint/2010/main" val="13992570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13B7E-BBD4-49CB-8274-12C8FB7D1C8E}"/>
              </a:ext>
            </a:extLst>
          </p:cNvPr>
          <p:cNvSpPr>
            <a:spLocks noGrp="1"/>
          </p:cNvSpPr>
          <p:nvPr>
            <p:ph type="title"/>
            <p:custDataLst>
              <p:tags r:id="rId1"/>
            </p:custDataLst>
          </p:nvPr>
        </p:nvSpPr>
        <p:spPr/>
        <p:txBody>
          <a:bodyPr/>
          <a:lstStyle/>
          <a:p>
            <a:r>
              <a:rPr lang="en-CA" dirty="0" err="1"/>
              <a:t>Environnement</a:t>
            </a:r>
            <a:r>
              <a:rPr lang="en-CA" dirty="0"/>
              <a:t> de </a:t>
            </a:r>
            <a:r>
              <a:rPr lang="en-CA" dirty="0" err="1"/>
              <a:t>développement</a:t>
            </a:r>
            <a:endParaRPr lang="en-CA" dirty="0"/>
          </a:p>
        </p:txBody>
      </p:sp>
      <p:pic>
        <p:nvPicPr>
          <p:cNvPr id="4" name="Picture 3">
            <a:extLst>
              <a:ext uri="{FF2B5EF4-FFF2-40B4-BE49-F238E27FC236}">
                <a16:creationId xmlns:a16="http://schemas.microsoft.com/office/drawing/2014/main" id="{F6763E8D-64B7-46AB-B8F5-866751970FB0}"/>
              </a:ext>
            </a:extLst>
          </p:cNvPr>
          <p:cNvPicPr>
            <a:picLocks noChangeAspect="1"/>
          </p:cNvPicPr>
          <p:nvPr>
            <p:custDataLst>
              <p:tags r:id="rId2"/>
            </p:custDataLst>
          </p:nvPr>
        </p:nvPicPr>
        <p:blipFill>
          <a:blip r:embed="rId4"/>
          <a:stretch>
            <a:fillRect/>
          </a:stretch>
        </p:blipFill>
        <p:spPr>
          <a:xfrm>
            <a:off x="781234" y="1995586"/>
            <a:ext cx="6581313" cy="4480581"/>
          </a:xfrm>
          <a:prstGeom prst="rect">
            <a:avLst/>
          </a:prstGeom>
        </p:spPr>
      </p:pic>
    </p:spTree>
    <p:extLst>
      <p:ext uri="{BB962C8B-B14F-4D97-AF65-F5344CB8AC3E}">
        <p14:creationId xmlns:p14="http://schemas.microsoft.com/office/powerpoint/2010/main" val="38763948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C4125-C61B-46AF-88F9-E4E031969185}"/>
              </a:ext>
            </a:extLst>
          </p:cNvPr>
          <p:cNvSpPr>
            <a:spLocks noGrp="1"/>
          </p:cNvSpPr>
          <p:nvPr>
            <p:ph type="title"/>
            <p:custDataLst>
              <p:tags r:id="rId1"/>
            </p:custDataLst>
          </p:nvPr>
        </p:nvSpPr>
        <p:spPr/>
        <p:txBody>
          <a:bodyPr/>
          <a:lstStyle/>
          <a:p>
            <a:r>
              <a:rPr lang="en-CA" dirty="0" err="1"/>
              <a:t>Environnement</a:t>
            </a:r>
            <a:r>
              <a:rPr lang="en-CA" dirty="0"/>
              <a:t> de </a:t>
            </a:r>
            <a:r>
              <a:rPr lang="en-CA" dirty="0" err="1"/>
              <a:t>développement</a:t>
            </a:r>
            <a:r>
              <a:rPr lang="en-CA" dirty="0"/>
              <a:t>	</a:t>
            </a:r>
          </a:p>
        </p:txBody>
      </p:sp>
      <p:sp>
        <p:nvSpPr>
          <p:cNvPr id="3" name="Content Placeholder 2">
            <a:extLst>
              <a:ext uri="{FF2B5EF4-FFF2-40B4-BE49-F238E27FC236}">
                <a16:creationId xmlns:a16="http://schemas.microsoft.com/office/drawing/2014/main" id="{F77106BB-98AD-47CE-9A5B-4A2ADAEFB496}"/>
              </a:ext>
            </a:extLst>
          </p:cNvPr>
          <p:cNvSpPr>
            <a:spLocks noGrp="1"/>
          </p:cNvSpPr>
          <p:nvPr>
            <p:ph idx="1"/>
            <p:custDataLst>
              <p:tags r:id="rId2"/>
            </p:custDataLst>
          </p:nvPr>
        </p:nvSpPr>
        <p:spPr>
          <a:xfrm>
            <a:off x="1103312" y="2052918"/>
            <a:ext cx="10677356" cy="4623090"/>
          </a:xfrm>
        </p:spPr>
        <p:txBody>
          <a:bodyPr>
            <a:normAutofit lnSpcReduction="10000"/>
          </a:bodyPr>
          <a:lstStyle/>
          <a:p>
            <a:pPr marL="0" indent="0">
              <a:buNone/>
            </a:pPr>
            <a:r>
              <a:rPr lang="en-CA" dirty="0"/>
              <a:t>Procedure pour deployer</a:t>
            </a:r>
          </a:p>
          <a:p>
            <a:pPr marL="457200" indent="-457200">
              <a:buFont typeface="+mj-lt"/>
              <a:buAutoNum type="arabicPeriod"/>
            </a:pPr>
            <a:r>
              <a:rPr lang="en-CA" dirty="0" err="1"/>
              <a:t>Assurez-vous</a:t>
            </a:r>
            <a:r>
              <a:rPr lang="en-CA" dirty="0"/>
              <a:t> que le service “Apache” de XAMPP </a:t>
            </a:r>
            <a:r>
              <a:rPr lang="en-CA" dirty="0" err="1"/>
              <a:t>est</a:t>
            </a:r>
            <a:r>
              <a:rPr lang="en-CA" dirty="0"/>
              <a:t> </a:t>
            </a:r>
            <a:r>
              <a:rPr lang="en-CA" dirty="0" err="1"/>
              <a:t>actif</a:t>
            </a:r>
            <a:r>
              <a:rPr lang="en-CA" dirty="0"/>
              <a:t>.</a:t>
            </a:r>
          </a:p>
          <a:p>
            <a:pPr marL="457200" indent="-457200">
              <a:buFont typeface="+mj-lt"/>
              <a:buAutoNum type="arabicPeriod"/>
            </a:pPr>
            <a:r>
              <a:rPr lang="en-CA" dirty="0" err="1"/>
              <a:t>Rendez-vous</a:t>
            </a:r>
            <a:r>
              <a:rPr lang="en-CA" dirty="0"/>
              <a:t> sous le </a:t>
            </a:r>
            <a:r>
              <a:rPr lang="en-CA" dirty="0" err="1"/>
              <a:t>répertoire</a:t>
            </a:r>
            <a:r>
              <a:rPr lang="en-CA" dirty="0"/>
              <a:t>: C:\xampp\htdocs</a:t>
            </a:r>
          </a:p>
          <a:p>
            <a:pPr marL="457200" indent="-457200">
              <a:buFont typeface="+mj-lt"/>
              <a:buAutoNum type="arabicPeriod"/>
            </a:pPr>
            <a:r>
              <a:rPr lang="en-CA" dirty="0" err="1"/>
              <a:t>Créer</a:t>
            </a:r>
            <a:r>
              <a:rPr lang="en-CA" dirty="0"/>
              <a:t> un sous-</a:t>
            </a:r>
            <a:r>
              <a:rPr lang="en-CA" dirty="0" err="1"/>
              <a:t>répertoire</a:t>
            </a:r>
            <a:r>
              <a:rPr lang="en-CA" dirty="0"/>
              <a:t> (Ex. </a:t>
            </a:r>
            <a:r>
              <a:rPr lang="en-CA" dirty="0" err="1"/>
              <a:t>monSite</a:t>
            </a:r>
            <a:r>
              <a:rPr lang="en-CA" dirty="0"/>
              <a:t>)</a:t>
            </a:r>
          </a:p>
          <a:p>
            <a:pPr marL="457200" indent="-457200">
              <a:buFont typeface="+mj-lt"/>
              <a:buAutoNum type="arabicPeriod"/>
            </a:pPr>
            <a:r>
              <a:rPr lang="en-CA" dirty="0"/>
              <a:t>Copier </a:t>
            </a:r>
            <a:r>
              <a:rPr lang="en-CA" dirty="0" err="1"/>
              <a:t>votre</a:t>
            </a:r>
            <a:r>
              <a:rPr lang="en-CA" dirty="0"/>
              <a:t> code source dans </a:t>
            </a:r>
            <a:r>
              <a:rPr lang="en-CA" dirty="0" err="1"/>
              <a:t>ce</a:t>
            </a:r>
            <a:r>
              <a:rPr lang="en-CA" dirty="0"/>
              <a:t> répertoire.*</a:t>
            </a:r>
          </a:p>
          <a:p>
            <a:pPr marL="457200" indent="-457200">
              <a:buFont typeface="+mj-lt"/>
              <a:buAutoNum type="arabicPeriod"/>
            </a:pPr>
            <a:r>
              <a:rPr lang="en-CA" dirty="0" err="1"/>
              <a:t>Ouvrez</a:t>
            </a:r>
            <a:r>
              <a:rPr lang="en-CA" dirty="0"/>
              <a:t> un </a:t>
            </a:r>
            <a:r>
              <a:rPr lang="en-CA" dirty="0" err="1"/>
              <a:t>fureteur</a:t>
            </a:r>
            <a:r>
              <a:rPr lang="en-CA" dirty="0"/>
              <a:t> Internet</a:t>
            </a:r>
          </a:p>
          <a:p>
            <a:pPr marL="457200" indent="-457200">
              <a:buFont typeface="+mj-lt"/>
              <a:buAutoNum type="arabicPeriod"/>
            </a:pPr>
            <a:r>
              <a:rPr lang="en-CA" dirty="0" err="1"/>
              <a:t>Allez</a:t>
            </a:r>
            <a:r>
              <a:rPr lang="en-CA" dirty="0"/>
              <a:t> a </a:t>
            </a:r>
            <a:r>
              <a:rPr lang="en-CA" dirty="0" err="1"/>
              <a:t>l’adresse</a:t>
            </a:r>
            <a:r>
              <a:rPr lang="en-CA" dirty="0"/>
              <a:t>: localhost/</a:t>
            </a:r>
            <a:r>
              <a:rPr lang="en-CA" dirty="0" err="1"/>
              <a:t>monSite</a:t>
            </a:r>
            <a:r>
              <a:rPr lang="en-CA" dirty="0"/>
              <a:t>/</a:t>
            </a:r>
          </a:p>
          <a:p>
            <a:pPr marL="0" indent="0">
              <a:buNone/>
            </a:pPr>
            <a:endParaRPr lang="en-CA" dirty="0"/>
          </a:p>
          <a:p>
            <a:pPr marL="0" indent="0">
              <a:buNone/>
            </a:pPr>
            <a:r>
              <a:rPr lang="en-CA" dirty="0"/>
              <a:t>*Important! </a:t>
            </a:r>
          </a:p>
          <a:p>
            <a:pPr marL="0" indent="0">
              <a:buNone/>
            </a:pPr>
            <a:r>
              <a:rPr lang="en-CA" dirty="0"/>
              <a:t>Des </a:t>
            </a:r>
            <a:r>
              <a:rPr lang="en-CA" dirty="0" err="1"/>
              <a:t>fichiers</a:t>
            </a:r>
            <a:r>
              <a:rPr lang="en-CA" dirty="0"/>
              <a:t> PHP </a:t>
            </a:r>
            <a:r>
              <a:rPr lang="en-CA" dirty="0" err="1"/>
              <a:t>doivent</a:t>
            </a:r>
            <a:r>
              <a:rPr lang="en-CA" dirty="0"/>
              <a:t> </a:t>
            </a:r>
            <a:r>
              <a:rPr lang="en-CA" dirty="0" err="1"/>
              <a:t>terminer</a:t>
            </a:r>
            <a:r>
              <a:rPr lang="en-CA" dirty="0"/>
              <a:t> par </a:t>
            </a:r>
            <a:r>
              <a:rPr lang="en-CA" dirty="0" err="1"/>
              <a:t>l’extension</a:t>
            </a:r>
            <a:r>
              <a:rPr lang="en-CA" dirty="0"/>
              <a:t> “.php” </a:t>
            </a:r>
            <a:r>
              <a:rPr lang="en-CA" dirty="0" err="1"/>
              <a:t>plutôt</a:t>
            </a:r>
            <a:r>
              <a:rPr lang="en-CA" dirty="0"/>
              <a:t> que “.html”. </a:t>
            </a:r>
          </a:p>
          <a:p>
            <a:pPr marL="0" indent="0">
              <a:buNone/>
            </a:pPr>
            <a:r>
              <a:rPr lang="en-CA" dirty="0" err="1"/>
              <a:t>Autrement</a:t>
            </a:r>
            <a:r>
              <a:rPr lang="en-CA" dirty="0"/>
              <a:t> le code PHP ne sera pas </a:t>
            </a:r>
            <a:r>
              <a:rPr lang="en-CA" dirty="0" err="1"/>
              <a:t>traité</a:t>
            </a:r>
            <a:r>
              <a:rPr lang="en-CA" dirty="0"/>
              <a:t>.</a:t>
            </a:r>
          </a:p>
        </p:txBody>
      </p:sp>
    </p:spTree>
    <p:extLst>
      <p:ext uri="{BB962C8B-B14F-4D97-AF65-F5344CB8AC3E}">
        <p14:creationId xmlns:p14="http://schemas.microsoft.com/office/powerpoint/2010/main" val="26853057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Environnement de développement</a:t>
            </a:r>
          </a:p>
        </p:txBody>
      </p:sp>
      <p:sp>
        <p:nvSpPr>
          <p:cNvPr id="3" name="Espace réservé du contenu 2"/>
          <p:cNvSpPr>
            <a:spLocks noGrp="1"/>
          </p:cNvSpPr>
          <p:nvPr>
            <p:ph idx="1"/>
            <p:custDataLst>
              <p:tags r:id="rId2"/>
            </p:custDataLst>
          </p:nvPr>
        </p:nvSpPr>
        <p:spPr/>
        <p:txBody>
          <a:bodyPr/>
          <a:lstStyle/>
          <a:p>
            <a:r>
              <a:rPr lang="fr-CA" dirty="0"/>
              <a:t>Attention!</a:t>
            </a:r>
          </a:p>
          <a:p>
            <a:pPr marL="0" indent="0">
              <a:buNone/>
            </a:pPr>
            <a:r>
              <a:rPr lang="fr-CA"/>
              <a:t>Si vous avez IIS, </a:t>
            </a:r>
            <a:r>
              <a:rPr lang="fr-CA" dirty="0"/>
              <a:t>le port 80 (Utilisé </a:t>
            </a:r>
            <a:r>
              <a:rPr lang="fr-CA"/>
              <a:t>par les serveurs web) sera déjà </a:t>
            </a:r>
            <a:r>
              <a:rPr lang="fr-CA" dirty="0"/>
              <a:t>utilisé.</a:t>
            </a:r>
          </a:p>
          <a:p>
            <a:pPr marL="0" indent="0">
              <a:buNone/>
            </a:pPr>
            <a:r>
              <a:rPr lang="fr-CA" dirty="0"/>
              <a:t>Vous devrez modifier la configuration d’Apache pour « écouter » le port 8080 à la place.</a:t>
            </a:r>
          </a:p>
          <a:p>
            <a:pPr marL="0" indent="0">
              <a:buNone/>
            </a:pPr>
            <a:endParaRPr lang="fr-CA" dirty="0"/>
          </a:p>
          <a:p>
            <a:pPr marL="0" indent="0">
              <a:buNone/>
            </a:pPr>
            <a:r>
              <a:rPr lang="fr-CA" dirty="0"/>
              <a:t>Pour ce faire, suivez la procédure des prochaines diapositives.</a:t>
            </a:r>
          </a:p>
        </p:txBody>
      </p:sp>
    </p:spTree>
    <p:extLst>
      <p:ext uri="{BB962C8B-B14F-4D97-AF65-F5344CB8AC3E}">
        <p14:creationId xmlns:p14="http://schemas.microsoft.com/office/powerpoint/2010/main" val="5296037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Environnement de développement</a:t>
            </a:r>
          </a:p>
        </p:txBody>
      </p:sp>
      <p:sp>
        <p:nvSpPr>
          <p:cNvPr id="3" name="Espace réservé du contenu 2"/>
          <p:cNvSpPr>
            <a:spLocks noGrp="1"/>
          </p:cNvSpPr>
          <p:nvPr>
            <p:ph idx="1"/>
            <p:custDataLst>
              <p:tags r:id="rId2"/>
            </p:custDataLst>
          </p:nvPr>
        </p:nvSpPr>
        <p:spPr/>
        <p:txBody>
          <a:bodyPr/>
          <a:lstStyle/>
          <a:p>
            <a:r>
              <a:rPr lang="fr-CA" dirty="0"/>
              <a:t>Étape 1</a:t>
            </a:r>
          </a:p>
          <a:p>
            <a:pPr marL="0" indent="0">
              <a:buNone/>
            </a:pPr>
            <a:r>
              <a:rPr lang="fr-CA" dirty="0"/>
              <a:t>Cliquez sur « Config », puis sur « Apache (</a:t>
            </a:r>
            <a:r>
              <a:rPr lang="fr-CA" dirty="0" err="1"/>
              <a:t>httpd.conf</a:t>
            </a:r>
            <a:r>
              <a:rPr lang="fr-CA" dirty="0"/>
              <a:t>) »</a:t>
            </a:r>
          </a:p>
        </p:txBody>
      </p:sp>
      <p:pic>
        <p:nvPicPr>
          <p:cNvPr id="4" name="Image 3"/>
          <p:cNvPicPr>
            <a:picLocks noChangeAspect="1"/>
          </p:cNvPicPr>
          <p:nvPr>
            <p:custDataLst>
              <p:tags r:id="rId3"/>
            </p:custDataLst>
          </p:nvPr>
        </p:nvPicPr>
        <p:blipFill>
          <a:blip r:embed="rId5"/>
          <a:stretch>
            <a:fillRect/>
          </a:stretch>
        </p:blipFill>
        <p:spPr>
          <a:xfrm>
            <a:off x="1103312" y="3467099"/>
            <a:ext cx="7410450" cy="2781300"/>
          </a:xfrm>
          <a:prstGeom prst="rect">
            <a:avLst/>
          </a:prstGeom>
        </p:spPr>
      </p:pic>
    </p:spTree>
    <p:extLst>
      <p:ext uri="{BB962C8B-B14F-4D97-AF65-F5344CB8AC3E}">
        <p14:creationId xmlns:p14="http://schemas.microsoft.com/office/powerpoint/2010/main" val="38091663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Environnement de développement</a:t>
            </a:r>
          </a:p>
        </p:txBody>
      </p:sp>
      <p:sp>
        <p:nvSpPr>
          <p:cNvPr id="3" name="Espace réservé du contenu 2"/>
          <p:cNvSpPr>
            <a:spLocks noGrp="1"/>
          </p:cNvSpPr>
          <p:nvPr>
            <p:ph idx="1"/>
            <p:custDataLst>
              <p:tags r:id="rId2"/>
            </p:custDataLst>
          </p:nvPr>
        </p:nvSpPr>
        <p:spPr/>
        <p:txBody>
          <a:bodyPr/>
          <a:lstStyle/>
          <a:p>
            <a:r>
              <a:rPr lang="fr-CA" dirty="0"/>
              <a:t>Étape 2</a:t>
            </a:r>
          </a:p>
          <a:p>
            <a:pPr marL="0" indent="0">
              <a:buNone/>
            </a:pPr>
            <a:r>
              <a:rPr lang="fr-CA" dirty="0"/>
              <a:t>Modifier le port d’écoute (</a:t>
            </a:r>
            <a:r>
              <a:rPr lang="fr-CA" dirty="0" err="1"/>
              <a:t>Listen</a:t>
            </a:r>
            <a:r>
              <a:rPr lang="fr-CA" dirty="0"/>
              <a:t>) pour 8080 plutôt que 80.</a:t>
            </a:r>
          </a:p>
          <a:p>
            <a:pPr marL="0" indent="0">
              <a:buNone/>
            </a:pPr>
            <a:r>
              <a:rPr lang="fr-CA" dirty="0"/>
              <a:t>Sauvegarder et fermer l’éditeur de texte.</a:t>
            </a:r>
          </a:p>
        </p:txBody>
      </p:sp>
      <p:pic>
        <p:nvPicPr>
          <p:cNvPr id="5" name="Image 4"/>
          <p:cNvPicPr>
            <a:picLocks noChangeAspect="1"/>
          </p:cNvPicPr>
          <p:nvPr>
            <p:custDataLst>
              <p:tags r:id="rId3"/>
            </p:custDataLst>
          </p:nvPr>
        </p:nvPicPr>
        <p:blipFill>
          <a:blip r:embed="rId5"/>
          <a:stretch>
            <a:fillRect/>
          </a:stretch>
        </p:blipFill>
        <p:spPr>
          <a:xfrm>
            <a:off x="1260838" y="3578679"/>
            <a:ext cx="6038850" cy="1790700"/>
          </a:xfrm>
          <a:prstGeom prst="rect">
            <a:avLst/>
          </a:prstGeom>
        </p:spPr>
      </p:pic>
    </p:spTree>
    <p:extLst>
      <p:ext uri="{BB962C8B-B14F-4D97-AF65-F5344CB8AC3E}">
        <p14:creationId xmlns:p14="http://schemas.microsoft.com/office/powerpoint/2010/main" val="2678469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Environnement de développement</a:t>
            </a:r>
          </a:p>
        </p:txBody>
      </p:sp>
      <p:sp>
        <p:nvSpPr>
          <p:cNvPr id="3" name="Espace réservé du contenu 2"/>
          <p:cNvSpPr>
            <a:spLocks noGrp="1"/>
          </p:cNvSpPr>
          <p:nvPr>
            <p:ph idx="1"/>
            <p:custDataLst>
              <p:tags r:id="rId2"/>
            </p:custDataLst>
          </p:nvPr>
        </p:nvSpPr>
        <p:spPr/>
        <p:txBody>
          <a:bodyPr/>
          <a:lstStyle/>
          <a:p>
            <a:r>
              <a:rPr lang="fr-CA" dirty="0"/>
              <a:t>Étape 3</a:t>
            </a:r>
          </a:p>
          <a:p>
            <a:pPr marL="0" indent="0">
              <a:buNone/>
            </a:pPr>
            <a:r>
              <a:rPr lang="fr-CA" dirty="0"/>
              <a:t>Cliquer sur « Start », vous verrez que le port d’écoute est 8080.</a:t>
            </a:r>
          </a:p>
        </p:txBody>
      </p:sp>
      <p:pic>
        <p:nvPicPr>
          <p:cNvPr id="4" name="Image 3"/>
          <p:cNvPicPr>
            <a:picLocks noChangeAspect="1"/>
          </p:cNvPicPr>
          <p:nvPr>
            <p:custDataLst>
              <p:tags r:id="rId3"/>
            </p:custDataLst>
          </p:nvPr>
        </p:nvPicPr>
        <p:blipFill>
          <a:blip r:embed="rId6"/>
          <a:stretch>
            <a:fillRect/>
          </a:stretch>
        </p:blipFill>
        <p:spPr>
          <a:xfrm>
            <a:off x="6559867" y="3700734"/>
            <a:ext cx="4010025" cy="1990725"/>
          </a:xfrm>
          <a:prstGeom prst="rect">
            <a:avLst/>
          </a:prstGeom>
        </p:spPr>
      </p:pic>
      <p:pic>
        <p:nvPicPr>
          <p:cNvPr id="6" name="Image 5"/>
          <p:cNvPicPr>
            <a:picLocks noChangeAspect="1"/>
          </p:cNvPicPr>
          <p:nvPr>
            <p:custDataLst>
              <p:tags r:id="rId4"/>
            </p:custDataLst>
          </p:nvPr>
        </p:nvPicPr>
        <p:blipFill>
          <a:blip r:embed="rId7"/>
          <a:stretch>
            <a:fillRect/>
          </a:stretch>
        </p:blipFill>
        <p:spPr>
          <a:xfrm>
            <a:off x="1348468" y="3639365"/>
            <a:ext cx="3486150" cy="1600200"/>
          </a:xfrm>
          <a:prstGeom prst="rect">
            <a:avLst/>
          </a:prstGeom>
        </p:spPr>
      </p:pic>
    </p:spTree>
    <p:extLst>
      <p:ext uri="{BB962C8B-B14F-4D97-AF65-F5344CB8AC3E}">
        <p14:creationId xmlns:p14="http://schemas.microsoft.com/office/powerpoint/2010/main" val="325425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953B8-E141-4809-9C36-E7C51CB9ECFE}"/>
              </a:ext>
            </a:extLst>
          </p:cNvPr>
          <p:cNvSpPr>
            <a:spLocks noGrp="1"/>
          </p:cNvSpPr>
          <p:nvPr>
            <p:ph type="title"/>
            <p:custDataLst>
              <p:tags r:id="rId1"/>
            </p:custDataLst>
          </p:nvPr>
        </p:nvSpPr>
        <p:spPr/>
        <p:txBody>
          <a:bodyPr/>
          <a:lstStyle/>
          <a:p>
            <a:r>
              <a:rPr lang="fr-CA" dirty="0"/>
              <a:t>Calendrier du cours</a:t>
            </a:r>
          </a:p>
        </p:txBody>
      </p:sp>
      <p:sp>
        <p:nvSpPr>
          <p:cNvPr id="3" name="TextBox 2">
            <a:extLst>
              <a:ext uri="{FF2B5EF4-FFF2-40B4-BE49-F238E27FC236}">
                <a16:creationId xmlns:a16="http://schemas.microsoft.com/office/drawing/2014/main" id="{8ADE9D09-67CD-4D2F-AEE8-E862232A2A08}"/>
              </a:ext>
            </a:extLst>
          </p:cNvPr>
          <p:cNvSpPr txBox="1"/>
          <p:nvPr>
            <p:custDataLst>
              <p:tags r:id="rId2"/>
            </p:custDataLst>
          </p:nvPr>
        </p:nvSpPr>
        <p:spPr>
          <a:xfrm>
            <a:off x="896645" y="2166151"/>
            <a:ext cx="4512774" cy="369332"/>
          </a:xfrm>
          <a:prstGeom prst="rect">
            <a:avLst/>
          </a:prstGeom>
          <a:noFill/>
        </p:spPr>
        <p:txBody>
          <a:bodyPr wrap="none" rtlCol="0">
            <a:spAutoFit/>
          </a:bodyPr>
          <a:lstStyle/>
          <a:p>
            <a:r>
              <a:rPr lang="fr-CA" dirty="0">
                <a:hlinkClick r:id="rId4"/>
              </a:rPr>
              <a:t>https://www.alexandrepetrin.ca/php/</a:t>
            </a:r>
            <a:r>
              <a:rPr lang="fr-CA" dirty="0"/>
              <a:t> </a:t>
            </a:r>
          </a:p>
        </p:txBody>
      </p:sp>
    </p:spTree>
    <p:extLst>
      <p:ext uri="{BB962C8B-B14F-4D97-AF65-F5344CB8AC3E}">
        <p14:creationId xmlns:p14="http://schemas.microsoft.com/office/powerpoint/2010/main" val="5029807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5AC0F-48A2-8480-4DFD-DE8B2D894496}"/>
              </a:ext>
            </a:extLst>
          </p:cNvPr>
          <p:cNvSpPr>
            <a:spLocks noGrp="1"/>
          </p:cNvSpPr>
          <p:nvPr>
            <p:ph type="title"/>
            <p:custDataLst>
              <p:tags r:id="rId1"/>
            </p:custDataLst>
          </p:nvPr>
        </p:nvSpPr>
        <p:spPr/>
        <p:txBody>
          <a:bodyPr/>
          <a:lstStyle/>
          <a:p>
            <a:r>
              <a:rPr lang="fr-CA" dirty="0"/>
              <a:t>Environnement de développement</a:t>
            </a:r>
            <a:endParaRPr lang="en-CA" dirty="0"/>
          </a:p>
        </p:txBody>
      </p:sp>
      <p:sp>
        <p:nvSpPr>
          <p:cNvPr id="3" name="Content Placeholder 2">
            <a:extLst>
              <a:ext uri="{FF2B5EF4-FFF2-40B4-BE49-F238E27FC236}">
                <a16:creationId xmlns:a16="http://schemas.microsoft.com/office/drawing/2014/main" id="{FA7B3AEA-2709-3A17-0D76-224598E2E62B}"/>
              </a:ext>
            </a:extLst>
          </p:cNvPr>
          <p:cNvSpPr>
            <a:spLocks noGrp="1"/>
          </p:cNvSpPr>
          <p:nvPr>
            <p:ph idx="1"/>
            <p:custDataLst>
              <p:tags r:id="rId2"/>
            </p:custDataLst>
          </p:nvPr>
        </p:nvSpPr>
        <p:spPr/>
        <p:txBody>
          <a:bodyPr/>
          <a:lstStyle/>
          <a:p>
            <a:r>
              <a:rPr lang="fr-CA" dirty="0"/>
              <a:t>Voici qui termine notre section sur l’environnement de développement</a:t>
            </a:r>
          </a:p>
          <a:p>
            <a:r>
              <a:rPr lang="fr-CA" dirty="0"/>
              <a:t>Dans la prochaine section, nous couvrirons la création de projet PHP</a:t>
            </a:r>
            <a:endParaRPr lang="en-CA" dirty="0"/>
          </a:p>
        </p:txBody>
      </p:sp>
    </p:spTree>
    <p:extLst>
      <p:ext uri="{BB962C8B-B14F-4D97-AF65-F5344CB8AC3E}">
        <p14:creationId xmlns:p14="http://schemas.microsoft.com/office/powerpoint/2010/main" val="18953793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88E7F-BEEF-7E5D-BAC4-408B2654A8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4F94F5-E65D-576C-122F-3E5D5EC9D4EB}"/>
              </a:ext>
            </a:extLst>
          </p:cNvPr>
          <p:cNvSpPr>
            <a:spLocks noGrp="1"/>
          </p:cNvSpPr>
          <p:nvPr>
            <p:ph type="title"/>
            <p:custDataLst>
              <p:tags r:id="rId1"/>
            </p:custDataLst>
          </p:nvPr>
        </p:nvSpPr>
        <p:spPr>
          <a:xfrm>
            <a:off x="1525000" y="2814178"/>
            <a:ext cx="9404723" cy="1400530"/>
          </a:xfrm>
        </p:spPr>
        <p:txBody>
          <a:bodyPr/>
          <a:lstStyle/>
          <a:p>
            <a:r>
              <a:rPr lang="en-CA" dirty="0" err="1"/>
              <a:t>Projet</a:t>
            </a:r>
            <a:r>
              <a:rPr lang="en-CA" dirty="0"/>
              <a:t> PHP</a:t>
            </a:r>
          </a:p>
        </p:txBody>
      </p:sp>
    </p:spTree>
    <p:extLst>
      <p:ext uri="{BB962C8B-B14F-4D97-AF65-F5344CB8AC3E}">
        <p14:creationId xmlns:p14="http://schemas.microsoft.com/office/powerpoint/2010/main" val="26506799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88E89-643F-325A-1651-157CDA622E0D}"/>
              </a:ext>
            </a:extLst>
          </p:cNvPr>
          <p:cNvSpPr>
            <a:spLocks noGrp="1"/>
          </p:cNvSpPr>
          <p:nvPr>
            <p:ph type="title"/>
            <p:custDataLst>
              <p:tags r:id="rId1"/>
            </p:custDataLst>
          </p:nvPr>
        </p:nvSpPr>
        <p:spPr/>
        <p:txBody>
          <a:bodyPr/>
          <a:lstStyle/>
          <a:p>
            <a:r>
              <a:rPr lang="en-US" dirty="0" err="1"/>
              <a:t>Projet</a:t>
            </a:r>
            <a:r>
              <a:rPr lang="en-US" dirty="0"/>
              <a:t> PHP</a:t>
            </a:r>
            <a:endParaRPr lang="en-CA" dirty="0"/>
          </a:p>
        </p:txBody>
      </p:sp>
      <p:sp>
        <p:nvSpPr>
          <p:cNvPr id="3" name="Content Placeholder 2">
            <a:extLst>
              <a:ext uri="{FF2B5EF4-FFF2-40B4-BE49-F238E27FC236}">
                <a16:creationId xmlns:a16="http://schemas.microsoft.com/office/drawing/2014/main" id="{63628589-1F8B-BE12-555D-F3E56A57148D}"/>
              </a:ext>
            </a:extLst>
          </p:cNvPr>
          <p:cNvSpPr>
            <a:spLocks noGrp="1"/>
          </p:cNvSpPr>
          <p:nvPr>
            <p:ph idx="1"/>
            <p:custDataLst>
              <p:tags r:id="rId2"/>
            </p:custDataLst>
          </p:nvPr>
        </p:nvSpPr>
        <p:spPr/>
        <p:txBody>
          <a:bodyPr/>
          <a:lstStyle/>
          <a:p>
            <a:r>
              <a:rPr lang="en-US" dirty="0"/>
              <a:t>Pour </a:t>
            </a:r>
            <a:r>
              <a:rPr lang="en-US" dirty="0" err="1"/>
              <a:t>créez</a:t>
            </a:r>
            <a:r>
              <a:rPr lang="en-US" dirty="0"/>
              <a:t> un </a:t>
            </a:r>
            <a:r>
              <a:rPr lang="en-US" dirty="0" err="1"/>
              <a:t>projet</a:t>
            </a:r>
            <a:r>
              <a:rPr lang="en-US" dirty="0"/>
              <a:t> PHP, </a:t>
            </a:r>
            <a:r>
              <a:rPr lang="en-US" dirty="0" err="1"/>
              <a:t>vous</a:t>
            </a:r>
            <a:r>
              <a:rPr lang="en-US" dirty="0"/>
              <a:t> </a:t>
            </a:r>
            <a:r>
              <a:rPr lang="en-US" dirty="0" err="1"/>
              <a:t>n’avez</a:t>
            </a:r>
            <a:r>
              <a:rPr lang="en-US" dirty="0"/>
              <a:t> </a:t>
            </a:r>
            <a:r>
              <a:rPr lang="en-US" dirty="0" err="1"/>
              <a:t>simplement</a:t>
            </a:r>
            <a:r>
              <a:rPr lang="en-US" dirty="0"/>
              <a:t> </a:t>
            </a:r>
            <a:r>
              <a:rPr lang="en-US" dirty="0" err="1"/>
              <a:t>qu’à</a:t>
            </a:r>
            <a:r>
              <a:rPr lang="en-US" dirty="0"/>
              <a:t> </a:t>
            </a:r>
            <a:r>
              <a:rPr lang="en-US" dirty="0" err="1"/>
              <a:t>créer</a:t>
            </a:r>
            <a:r>
              <a:rPr lang="en-US" dirty="0"/>
              <a:t> des </a:t>
            </a:r>
            <a:r>
              <a:rPr lang="en-US" dirty="0" err="1"/>
              <a:t>fichiers</a:t>
            </a:r>
            <a:r>
              <a:rPr lang="en-US" dirty="0"/>
              <a:t> </a:t>
            </a:r>
            <a:r>
              <a:rPr lang="en-US" dirty="0" err="1"/>
              <a:t>texte</a:t>
            </a:r>
            <a:r>
              <a:rPr lang="en-US" dirty="0"/>
              <a:t> vides avec </a:t>
            </a:r>
            <a:r>
              <a:rPr lang="en-US" dirty="0" err="1"/>
              <a:t>l’extension</a:t>
            </a:r>
            <a:r>
              <a:rPr lang="en-US" dirty="0"/>
              <a:t> .</a:t>
            </a:r>
            <a:r>
              <a:rPr lang="en-US" dirty="0" err="1"/>
              <a:t>php</a:t>
            </a:r>
            <a:endParaRPr lang="en-CA" dirty="0"/>
          </a:p>
        </p:txBody>
      </p:sp>
      <p:pic>
        <p:nvPicPr>
          <p:cNvPr id="5" name="Picture 4">
            <a:extLst>
              <a:ext uri="{FF2B5EF4-FFF2-40B4-BE49-F238E27FC236}">
                <a16:creationId xmlns:a16="http://schemas.microsoft.com/office/drawing/2014/main" id="{886673F1-5165-022C-E7F5-09C1A0B4C32D}"/>
              </a:ext>
            </a:extLst>
          </p:cNvPr>
          <p:cNvPicPr>
            <a:picLocks noChangeAspect="1"/>
          </p:cNvPicPr>
          <p:nvPr>
            <p:custDataLst>
              <p:tags r:id="rId3"/>
            </p:custDataLst>
          </p:nvPr>
        </p:nvPicPr>
        <p:blipFill>
          <a:blip r:embed="rId6"/>
          <a:stretch>
            <a:fillRect/>
          </a:stretch>
        </p:blipFill>
        <p:spPr>
          <a:xfrm>
            <a:off x="385372" y="3169328"/>
            <a:ext cx="5191210" cy="2837663"/>
          </a:xfrm>
          <a:prstGeom prst="rect">
            <a:avLst/>
          </a:prstGeom>
        </p:spPr>
      </p:pic>
      <p:pic>
        <p:nvPicPr>
          <p:cNvPr id="7" name="Picture 6">
            <a:extLst>
              <a:ext uri="{FF2B5EF4-FFF2-40B4-BE49-F238E27FC236}">
                <a16:creationId xmlns:a16="http://schemas.microsoft.com/office/drawing/2014/main" id="{495C5611-14B5-E85A-7836-F3D4F6D53146}"/>
              </a:ext>
            </a:extLst>
          </p:cNvPr>
          <p:cNvPicPr>
            <a:picLocks noChangeAspect="1"/>
          </p:cNvPicPr>
          <p:nvPr>
            <p:custDataLst>
              <p:tags r:id="rId4"/>
            </p:custDataLst>
          </p:nvPr>
        </p:nvPicPr>
        <p:blipFill>
          <a:blip r:embed="rId7"/>
          <a:stretch>
            <a:fillRect/>
          </a:stretch>
        </p:blipFill>
        <p:spPr>
          <a:xfrm>
            <a:off x="6096000" y="3169328"/>
            <a:ext cx="4352925" cy="923925"/>
          </a:xfrm>
          <a:prstGeom prst="rect">
            <a:avLst/>
          </a:prstGeom>
        </p:spPr>
      </p:pic>
    </p:spTree>
    <p:extLst>
      <p:ext uri="{BB962C8B-B14F-4D97-AF65-F5344CB8AC3E}">
        <p14:creationId xmlns:p14="http://schemas.microsoft.com/office/powerpoint/2010/main" val="8040748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73E23-DFE3-5365-A064-C31F1A68762C}"/>
              </a:ext>
            </a:extLst>
          </p:cNvPr>
          <p:cNvSpPr>
            <a:spLocks noGrp="1"/>
          </p:cNvSpPr>
          <p:nvPr>
            <p:ph type="title"/>
            <p:custDataLst>
              <p:tags r:id="rId1"/>
            </p:custDataLst>
          </p:nvPr>
        </p:nvSpPr>
        <p:spPr/>
        <p:txBody>
          <a:bodyPr/>
          <a:lstStyle/>
          <a:p>
            <a:r>
              <a:rPr lang="en-US" dirty="0" err="1"/>
              <a:t>Projet</a:t>
            </a:r>
            <a:r>
              <a:rPr lang="en-US" dirty="0"/>
              <a:t> PHP</a:t>
            </a:r>
            <a:endParaRPr lang="en-CA" dirty="0"/>
          </a:p>
        </p:txBody>
      </p:sp>
      <p:sp>
        <p:nvSpPr>
          <p:cNvPr id="3" name="Content Placeholder 2">
            <a:extLst>
              <a:ext uri="{FF2B5EF4-FFF2-40B4-BE49-F238E27FC236}">
                <a16:creationId xmlns:a16="http://schemas.microsoft.com/office/drawing/2014/main" id="{8F2EF536-A974-080D-2C97-588379EB023B}"/>
              </a:ext>
            </a:extLst>
          </p:cNvPr>
          <p:cNvSpPr>
            <a:spLocks noGrp="1"/>
          </p:cNvSpPr>
          <p:nvPr>
            <p:ph idx="1"/>
            <p:custDataLst>
              <p:tags r:id="rId2"/>
            </p:custDataLst>
          </p:nvPr>
        </p:nvSpPr>
        <p:spPr/>
        <p:txBody>
          <a:bodyPr/>
          <a:lstStyle/>
          <a:p>
            <a:r>
              <a:rPr lang="en-US" dirty="0"/>
              <a:t>Si </a:t>
            </a:r>
            <a:r>
              <a:rPr lang="en-US" dirty="0" err="1"/>
              <a:t>vous</a:t>
            </a:r>
            <a:r>
              <a:rPr lang="en-US" dirty="0"/>
              <a:t> </a:t>
            </a:r>
            <a:r>
              <a:rPr lang="en-US" dirty="0" err="1"/>
              <a:t>n’êtes</a:t>
            </a:r>
            <a:r>
              <a:rPr lang="en-US" dirty="0"/>
              <a:t> pas </a:t>
            </a:r>
            <a:r>
              <a:rPr lang="en-US" dirty="0" err="1"/>
              <a:t>en</a:t>
            </a:r>
            <a:r>
              <a:rPr lang="en-US" dirty="0"/>
              <a:t> </a:t>
            </a:r>
            <a:r>
              <a:rPr lang="en-US" dirty="0" err="1"/>
              <a:t>mesure</a:t>
            </a:r>
            <a:r>
              <a:rPr lang="en-US" dirty="0"/>
              <a:t> de modifier </a:t>
            </a:r>
            <a:r>
              <a:rPr lang="en-US" dirty="0" err="1"/>
              <a:t>l’extension</a:t>
            </a:r>
            <a:r>
              <a:rPr lang="en-US" dirty="0"/>
              <a:t>, </a:t>
            </a:r>
            <a:r>
              <a:rPr lang="en-US" dirty="0" err="1"/>
              <a:t>assurez-vous</a:t>
            </a:r>
            <a:r>
              <a:rPr lang="en-US" dirty="0"/>
              <a:t> que </a:t>
            </a:r>
            <a:r>
              <a:rPr lang="en-US" dirty="0" err="1"/>
              <a:t>votre</a:t>
            </a:r>
            <a:r>
              <a:rPr lang="en-US" dirty="0"/>
              <a:t> Windows </a:t>
            </a:r>
            <a:r>
              <a:rPr lang="en-US" dirty="0" err="1"/>
              <a:t>permet</a:t>
            </a:r>
            <a:r>
              <a:rPr lang="en-US" dirty="0"/>
              <a:t> de </a:t>
            </a:r>
            <a:r>
              <a:rPr lang="en-US" dirty="0" err="1"/>
              <a:t>voir</a:t>
            </a:r>
            <a:r>
              <a:rPr lang="en-US" dirty="0"/>
              <a:t> les extensions</a:t>
            </a:r>
            <a:endParaRPr lang="en-CA" dirty="0"/>
          </a:p>
        </p:txBody>
      </p:sp>
      <p:pic>
        <p:nvPicPr>
          <p:cNvPr id="5" name="Picture 4">
            <a:extLst>
              <a:ext uri="{FF2B5EF4-FFF2-40B4-BE49-F238E27FC236}">
                <a16:creationId xmlns:a16="http://schemas.microsoft.com/office/drawing/2014/main" id="{51AB8E5A-FF68-BAE9-1DD1-D5B0B99109BC}"/>
              </a:ext>
            </a:extLst>
          </p:cNvPr>
          <p:cNvPicPr>
            <a:picLocks noChangeAspect="1"/>
          </p:cNvPicPr>
          <p:nvPr>
            <p:custDataLst>
              <p:tags r:id="rId3"/>
            </p:custDataLst>
          </p:nvPr>
        </p:nvPicPr>
        <p:blipFill>
          <a:blip r:embed="rId5"/>
          <a:stretch>
            <a:fillRect/>
          </a:stretch>
        </p:blipFill>
        <p:spPr>
          <a:xfrm>
            <a:off x="1071562" y="3244464"/>
            <a:ext cx="10048875" cy="1381125"/>
          </a:xfrm>
          <a:prstGeom prst="rect">
            <a:avLst/>
          </a:prstGeom>
        </p:spPr>
      </p:pic>
    </p:spTree>
    <p:extLst>
      <p:ext uri="{BB962C8B-B14F-4D97-AF65-F5344CB8AC3E}">
        <p14:creationId xmlns:p14="http://schemas.microsoft.com/office/powerpoint/2010/main" val="7868906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C2274-92A1-FD80-2689-9411D51A0245}"/>
              </a:ext>
            </a:extLst>
          </p:cNvPr>
          <p:cNvSpPr>
            <a:spLocks noGrp="1"/>
          </p:cNvSpPr>
          <p:nvPr>
            <p:ph type="title"/>
            <p:custDataLst>
              <p:tags r:id="rId1"/>
            </p:custDataLst>
          </p:nvPr>
        </p:nvSpPr>
        <p:spPr/>
        <p:txBody>
          <a:bodyPr/>
          <a:lstStyle/>
          <a:p>
            <a:r>
              <a:rPr lang="fr-CA" dirty="0"/>
              <a:t>Projet PHP</a:t>
            </a:r>
            <a:endParaRPr lang="en-CA" dirty="0"/>
          </a:p>
        </p:txBody>
      </p:sp>
      <p:sp>
        <p:nvSpPr>
          <p:cNvPr id="3" name="Content Placeholder 2">
            <a:extLst>
              <a:ext uri="{FF2B5EF4-FFF2-40B4-BE49-F238E27FC236}">
                <a16:creationId xmlns:a16="http://schemas.microsoft.com/office/drawing/2014/main" id="{E1C84366-4CAF-E0EB-1C9A-64FC96877CC5}"/>
              </a:ext>
            </a:extLst>
          </p:cNvPr>
          <p:cNvSpPr>
            <a:spLocks noGrp="1"/>
          </p:cNvSpPr>
          <p:nvPr>
            <p:ph idx="1"/>
            <p:custDataLst>
              <p:tags r:id="rId2"/>
            </p:custDataLst>
          </p:nvPr>
        </p:nvSpPr>
        <p:spPr/>
        <p:txBody>
          <a:bodyPr/>
          <a:lstStyle/>
          <a:p>
            <a:r>
              <a:rPr lang="fr-CA" dirty="0"/>
              <a:t>Si vous utilisez WAMP, les fichiers PHP doivent être déposé sous le répertoire « C:/wamp64/www »</a:t>
            </a:r>
          </a:p>
          <a:p>
            <a:r>
              <a:rPr lang="fr-CA" dirty="0"/>
              <a:t>Vous pouvez supprimer ce qui s’y trouve par défaut si vous voulez ou encore créer un nouveau répertoire pour vos exercices</a:t>
            </a:r>
            <a:endParaRPr lang="en-CA" dirty="0"/>
          </a:p>
        </p:txBody>
      </p:sp>
      <p:pic>
        <p:nvPicPr>
          <p:cNvPr id="5" name="Picture 4">
            <a:extLst>
              <a:ext uri="{FF2B5EF4-FFF2-40B4-BE49-F238E27FC236}">
                <a16:creationId xmlns:a16="http://schemas.microsoft.com/office/drawing/2014/main" id="{2DC11A87-5F62-B914-6E65-C8DD9C7FDD39}"/>
              </a:ext>
            </a:extLst>
          </p:cNvPr>
          <p:cNvPicPr>
            <a:picLocks noChangeAspect="1"/>
          </p:cNvPicPr>
          <p:nvPr>
            <p:custDataLst>
              <p:tags r:id="rId3"/>
            </p:custDataLst>
          </p:nvPr>
        </p:nvPicPr>
        <p:blipFill>
          <a:blip r:embed="rId5"/>
          <a:stretch>
            <a:fillRect/>
          </a:stretch>
        </p:blipFill>
        <p:spPr>
          <a:xfrm>
            <a:off x="1219564" y="3731632"/>
            <a:ext cx="6830378" cy="2962688"/>
          </a:xfrm>
          <a:prstGeom prst="rect">
            <a:avLst/>
          </a:prstGeom>
        </p:spPr>
      </p:pic>
    </p:spTree>
    <p:extLst>
      <p:ext uri="{BB962C8B-B14F-4D97-AF65-F5344CB8AC3E}">
        <p14:creationId xmlns:p14="http://schemas.microsoft.com/office/powerpoint/2010/main" val="36351141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DF0E7-F4EA-6696-CD3B-A9A598947FC1}"/>
              </a:ext>
            </a:extLst>
          </p:cNvPr>
          <p:cNvSpPr>
            <a:spLocks noGrp="1"/>
          </p:cNvSpPr>
          <p:nvPr>
            <p:ph type="title"/>
            <p:custDataLst>
              <p:tags r:id="rId1"/>
            </p:custDataLst>
          </p:nvPr>
        </p:nvSpPr>
        <p:spPr/>
        <p:txBody>
          <a:bodyPr/>
          <a:lstStyle/>
          <a:p>
            <a:r>
              <a:rPr lang="en-US" dirty="0" err="1"/>
              <a:t>Projet</a:t>
            </a:r>
            <a:r>
              <a:rPr lang="en-US" dirty="0"/>
              <a:t> PHP</a:t>
            </a:r>
            <a:endParaRPr lang="en-CA" dirty="0"/>
          </a:p>
        </p:txBody>
      </p:sp>
      <p:sp>
        <p:nvSpPr>
          <p:cNvPr id="3" name="Content Placeholder 2">
            <a:extLst>
              <a:ext uri="{FF2B5EF4-FFF2-40B4-BE49-F238E27FC236}">
                <a16:creationId xmlns:a16="http://schemas.microsoft.com/office/drawing/2014/main" id="{2D1E08DF-4D3C-35FD-FAE3-FC7F01FF361C}"/>
              </a:ext>
            </a:extLst>
          </p:cNvPr>
          <p:cNvSpPr>
            <a:spLocks noGrp="1"/>
          </p:cNvSpPr>
          <p:nvPr>
            <p:ph idx="1"/>
            <p:custDataLst>
              <p:tags r:id="rId2"/>
            </p:custDataLst>
          </p:nvPr>
        </p:nvSpPr>
        <p:spPr/>
        <p:txBody>
          <a:bodyPr/>
          <a:lstStyle/>
          <a:p>
            <a:r>
              <a:rPr lang="en-US" dirty="0"/>
              <a:t>Si </a:t>
            </a:r>
            <a:r>
              <a:rPr lang="en-US" dirty="0" err="1"/>
              <a:t>vous</a:t>
            </a:r>
            <a:r>
              <a:rPr lang="en-US" dirty="0"/>
              <a:t> </a:t>
            </a:r>
            <a:r>
              <a:rPr lang="en-US" dirty="0" err="1"/>
              <a:t>utilisez</a:t>
            </a:r>
            <a:r>
              <a:rPr lang="en-US" dirty="0"/>
              <a:t> XAMPP, les </a:t>
            </a:r>
            <a:r>
              <a:rPr lang="en-US" dirty="0" err="1"/>
              <a:t>fichiers</a:t>
            </a:r>
            <a:r>
              <a:rPr lang="en-US" dirty="0"/>
              <a:t> “.</a:t>
            </a:r>
            <a:r>
              <a:rPr lang="en-US" dirty="0" err="1"/>
              <a:t>php</a:t>
            </a:r>
            <a:r>
              <a:rPr lang="en-US" dirty="0"/>
              <a:t>” </a:t>
            </a:r>
            <a:r>
              <a:rPr lang="en-US" dirty="0" err="1"/>
              <a:t>doivent</a:t>
            </a:r>
            <a:r>
              <a:rPr lang="en-US" dirty="0"/>
              <a:t> se </a:t>
            </a:r>
            <a:r>
              <a:rPr lang="en-US" dirty="0" err="1"/>
              <a:t>trouver</a:t>
            </a:r>
            <a:r>
              <a:rPr lang="en-US" dirty="0"/>
              <a:t> sous le </a:t>
            </a:r>
            <a:r>
              <a:rPr lang="en-US" dirty="0" err="1"/>
              <a:t>répertoire</a:t>
            </a:r>
            <a:r>
              <a:rPr lang="en-US" dirty="0"/>
              <a:t> “C:/XAMPP/</a:t>
            </a:r>
            <a:r>
              <a:rPr lang="en-US" dirty="0" err="1"/>
              <a:t>htdocs</a:t>
            </a:r>
            <a:r>
              <a:rPr lang="en-US" dirty="0"/>
              <a:t>”</a:t>
            </a:r>
          </a:p>
          <a:p>
            <a:r>
              <a:rPr lang="en-US" dirty="0"/>
              <a:t>Vous </a:t>
            </a:r>
            <a:r>
              <a:rPr lang="en-US" dirty="0" err="1"/>
              <a:t>pouvez</a:t>
            </a:r>
            <a:r>
              <a:rPr lang="en-US" dirty="0"/>
              <a:t> </a:t>
            </a:r>
            <a:r>
              <a:rPr lang="en-US" dirty="0" err="1"/>
              <a:t>l’ouvrir</a:t>
            </a:r>
            <a:r>
              <a:rPr lang="en-US" dirty="0"/>
              <a:t> à </a:t>
            </a:r>
            <a:r>
              <a:rPr lang="en-US" dirty="0" err="1"/>
              <a:t>partir</a:t>
            </a:r>
            <a:r>
              <a:rPr lang="en-US" dirty="0"/>
              <a:t> de la console XAMPP </a:t>
            </a:r>
            <a:r>
              <a:rPr lang="en-US" dirty="0" err="1"/>
              <a:t>en</a:t>
            </a:r>
            <a:r>
              <a:rPr lang="en-US" dirty="0"/>
              <a:t> </a:t>
            </a:r>
            <a:r>
              <a:rPr lang="en-US" dirty="0" err="1"/>
              <a:t>cliquant</a:t>
            </a:r>
            <a:r>
              <a:rPr lang="en-US" dirty="0"/>
              <a:t> sur “Explorer” et </a:t>
            </a:r>
            <a:r>
              <a:rPr lang="en-US" dirty="0" err="1"/>
              <a:t>en</a:t>
            </a:r>
            <a:r>
              <a:rPr lang="en-US" dirty="0"/>
              <a:t> </a:t>
            </a:r>
            <a:r>
              <a:rPr lang="en-US" dirty="0" err="1"/>
              <a:t>ouvrant</a:t>
            </a:r>
            <a:r>
              <a:rPr lang="en-US" dirty="0"/>
              <a:t> le </a:t>
            </a:r>
            <a:r>
              <a:rPr lang="en-US" dirty="0" err="1"/>
              <a:t>répertoire</a:t>
            </a:r>
            <a:r>
              <a:rPr lang="en-US" dirty="0"/>
              <a:t> “</a:t>
            </a:r>
            <a:r>
              <a:rPr lang="en-US" dirty="0" err="1"/>
              <a:t>htdocs</a:t>
            </a:r>
            <a:r>
              <a:rPr lang="en-US" dirty="0"/>
              <a:t>”</a:t>
            </a:r>
          </a:p>
        </p:txBody>
      </p:sp>
      <p:pic>
        <p:nvPicPr>
          <p:cNvPr id="5" name="Picture 4">
            <a:extLst>
              <a:ext uri="{FF2B5EF4-FFF2-40B4-BE49-F238E27FC236}">
                <a16:creationId xmlns:a16="http://schemas.microsoft.com/office/drawing/2014/main" id="{7B1DFD40-DA31-E7A8-CC0D-18058D69BC65}"/>
              </a:ext>
            </a:extLst>
          </p:cNvPr>
          <p:cNvPicPr>
            <a:picLocks noChangeAspect="1"/>
          </p:cNvPicPr>
          <p:nvPr>
            <p:custDataLst>
              <p:tags r:id="rId3"/>
            </p:custDataLst>
          </p:nvPr>
        </p:nvPicPr>
        <p:blipFill>
          <a:blip r:embed="rId6"/>
          <a:stretch>
            <a:fillRect/>
          </a:stretch>
        </p:blipFill>
        <p:spPr>
          <a:xfrm>
            <a:off x="1103312" y="3595452"/>
            <a:ext cx="4365039" cy="2809830"/>
          </a:xfrm>
          <a:prstGeom prst="rect">
            <a:avLst/>
          </a:prstGeom>
        </p:spPr>
      </p:pic>
      <p:pic>
        <p:nvPicPr>
          <p:cNvPr id="7" name="Picture 6">
            <a:extLst>
              <a:ext uri="{FF2B5EF4-FFF2-40B4-BE49-F238E27FC236}">
                <a16:creationId xmlns:a16="http://schemas.microsoft.com/office/drawing/2014/main" id="{56DD1DCD-50F4-E596-DE06-887C34C50BC1}"/>
              </a:ext>
            </a:extLst>
          </p:cNvPr>
          <p:cNvPicPr>
            <a:picLocks noChangeAspect="1"/>
          </p:cNvPicPr>
          <p:nvPr>
            <p:custDataLst>
              <p:tags r:id="rId4"/>
            </p:custDataLst>
          </p:nvPr>
        </p:nvPicPr>
        <p:blipFill>
          <a:blip r:embed="rId7"/>
          <a:stretch>
            <a:fillRect/>
          </a:stretch>
        </p:blipFill>
        <p:spPr>
          <a:xfrm>
            <a:off x="6344806" y="3595452"/>
            <a:ext cx="3781425" cy="2114550"/>
          </a:xfrm>
          <a:prstGeom prst="rect">
            <a:avLst/>
          </a:prstGeom>
        </p:spPr>
      </p:pic>
    </p:spTree>
    <p:extLst>
      <p:ext uri="{BB962C8B-B14F-4D97-AF65-F5344CB8AC3E}">
        <p14:creationId xmlns:p14="http://schemas.microsoft.com/office/powerpoint/2010/main" val="42435176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4F099-67FF-4CA7-852F-BA64D0BB5620}"/>
              </a:ext>
            </a:extLst>
          </p:cNvPr>
          <p:cNvSpPr>
            <a:spLocks noGrp="1"/>
          </p:cNvSpPr>
          <p:nvPr>
            <p:ph type="title"/>
            <p:custDataLst>
              <p:tags r:id="rId1"/>
            </p:custDataLst>
          </p:nvPr>
        </p:nvSpPr>
        <p:spPr/>
        <p:txBody>
          <a:bodyPr/>
          <a:lstStyle/>
          <a:p>
            <a:r>
              <a:rPr lang="en-US" dirty="0" err="1"/>
              <a:t>Projet</a:t>
            </a:r>
            <a:r>
              <a:rPr lang="en-US" dirty="0"/>
              <a:t> PHP</a:t>
            </a:r>
            <a:endParaRPr lang="en-CA" dirty="0"/>
          </a:p>
        </p:txBody>
      </p:sp>
      <p:sp>
        <p:nvSpPr>
          <p:cNvPr id="3" name="Content Placeholder 2">
            <a:extLst>
              <a:ext uri="{FF2B5EF4-FFF2-40B4-BE49-F238E27FC236}">
                <a16:creationId xmlns:a16="http://schemas.microsoft.com/office/drawing/2014/main" id="{B90F6AB5-EC23-4862-8A38-ABBA9D1EC8E8}"/>
              </a:ext>
            </a:extLst>
          </p:cNvPr>
          <p:cNvSpPr>
            <a:spLocks noGrp="1"/>
          </p:cNvSpPr>
          <p:nvPr>
            <p:ph idx="1"/>
            <p:custDataLst>
              <p:tags r:id="rId2"/>
            </p:custDataLst>
          </p:nvPr>
        </p:nvSpPr>
        <p:spPr/>
        <p:txBody>
          <a:bodyPr/>
          <a:lstStyle/>
          <a:p>
            <a:r>
              <a:rPr lang="en-CA" dirty="0"/>
              <a:t>Une </a:t>
            </a:r>
            <a:r>
              <a:rPr lang="en-CA" dirty="0" err="1"/>
              <a:t>fois</a:t>
            </a:r>
            <a:r>
              <a:rPr lang="en-CA" dirty="0"/>
              <a:t> que </a:t>
            </a:r>
            <a:r>
              <a:rPr lang="en-CA" dirty="0" err="1"/>
              <a:t>c’est</a:t>
            </a:r>
            <a:r>
              <a:rPr lang="en-CA" dirty="0"/>
              <a:t> fait, </a:t>
            </a:r>
            <a:r>
              <a:rPr lang="en-CA" dirty="0" err="1"/>
              <a:t>ouvrez</a:t>
            </a:r>
            <a:r>
              <a:rPr lang="en-CA" dirty="0"/>
              <a:t> le </a:t>
            </a:r>
            <a:r>
              <a:rPr lang="en-CA" dirty="0" err="1"/>
              <a:t>fichier</a:t>
            </a:r>
            <a:r>
              <a:rPr lang="en-CA" dirty="0"/>
              <a:t> avec </a:t>
            </a:r>
            <a:r>
              <a:rPr lang="en-CA" dirty="0" err="1"/>
              <a:t>éditeur</a:t>
            </a:r>
            <a:r>
              <a:rPr lang="en-CA" dirty="0"/>
              <a:t> </a:t>
            </a:r>
            <a:r>
              <a:rPr lang="en-CA" dirty="0" err="1"/>
              <a:t>préféré</a:t>
            </a:r>
            <a:r>
              <a:rPr lang="en-CA" dirty="0"/>
              <a:t>.</a:t>
            </a:r>
          </a:p>
          <a:p>
            <a:r>
              <a:rPr lang="en-CA" dirty="0"/>
              <a:t>Un </a:t>
            </a:r>
            <a:r>
              <a:rPr lang="en-CA" dirty="0" err="1"/>
              <a:t>fichier</a:t>
            </a:r>
            <a:r>
              <a:rPr lang="en-CA" dirty="0"/>
              <a:t> PHP </a:t>
            </a:r>
            <a:r>
              <a:rPr lang="en-CA" dirty="0" err="1"/>
              <a:t>est</a:t>
            </a:r>
            <a:r>
              <a:rPr lang="en-CA" dirty="0"/>
              <a:t> </a:t>
            </a:r>
            <a:r>
              <a:rPr lang="en-CA" dirty="0" err="1"/>
              <a:t>en</a:t>
            </a:r>
            <a:r>
              <a:rPr lang="en-CA" dirty="0"/>
              <a:t> </a:t>
            </a:r>
            <a:r>
              <a:rPr lang="en-CA" dirty="0" err="1"/>
              <a:t>réalité</a:t>
            </a:r>
            <a:r>
              <a:rPr lang="en-CA" dirty="0"/>
              <a:t> </a:t>
            </a:r>
            <a:r>
              <a:rPr lang="en-CA" dirty="0" err="1"/>
              <a:t>l’équivalent</a:t>
            </a:r>
            <a:r>
              <a:rPr lang="en-CA" dirty="0"/>
              <a:t> d’un </a:t>
            </a:r>
            <a:r>
              <a:rPr lang="en-CA" dirty="0" err="1"/>
              <a:t>fichier</a:t>
            </a:r>
            <a:r>
              <a:rPr lang="en-CA" dirty="0"/>
              <a:t> HTML </a:t>
            </a:r>
            <a:r>
              <a:rPr lang="en-CA" dirty="0" err="1"/>
              <a:t>mais</a:t>
            </a:r>
            <a:r>
              <a:rPr lang="en-CA" dirty="0"/>
              <a:t> qui </a:t>
            </a:r>
            <a:r>
              <a:rPr lang="en-CA" dirty="0" err="1"/>
              <a:t>contient</a:t>
            </a:r>
            <a:r>
              <a:rPr lang="en-CA" dirty="0"/>
              <a:t> du code qui sera </a:t>
            </a:r>
            <a:r>
              <a:rPr lang="en-CA" dirty="0" err="1"/>
              <a:t>exécuté</a:t>
            </a:r>
            <a:r>
              <a:rPr lang="en-CA" dirty="0"/>
              <a:t> par le </a:t>
            </a:r>
            <a:r>
              <a:rPr lang="en-CA" dirty="0" err="1"/>
              <a:t>serveur</a:t>
            </a:r>
            <a:r>
              <a:rPr lang="en-CA" dirty="0"/>
              <a:t> </a:t>
            </a:r>
            <a:r>
              <a:rPr lang="en-CA" dirty="0" err="1"/>
              <a:t>avant</a:t>
            </a:r>
            <a:r>
              <a:rPr lang="en-CA" dirty="0"/>
              <a:t> d’être </a:t>
            </a:r>
            <a:r>
              <a:rPr lang="en-CA" dirty="0" err="1"/>
              <a:t>envoyé</a:t>
            </a:r>
            <a:r>
              <a:rPr lang="en-CA" dirty="0"/>
              <a:t> dans le </a:t>
            </a:r>
            <a:r>
              <a:rPr lang="en-CA" dirty="0" err="1"/>
              <a:t>fureteur</a:t>
            </a:r>
            <a:r>
              <a:rPr lang="en-CA" dirty="0"/>
              <a:t> du client.</a:t>
            </a:r>
          </a:p>
          <a:p>
            <a:endParaRPr lang="en-CA" dirty="0"/>
          </a:p>
          <a:p>
            <a:r>
              <a:rPr lang="en-CA" dirty="0"/>
              <a:t>Ce code </a:t>
            </a:r>
            <a:r>
              <a:rPr lang="en-CA" dirty="0" err="1"/>
              <a:t>serveur</a:t>
            </a:r>
            <a:r>
              <a:rPr lang="en-CA" dirty="0"/>
              <a:t> se </a:t>
            </a:r>
            <a:r>
              <a:rPr lang="en-CA" dirty="0" err="1"/>
              <a:t>trouvera</a:t>
            </a:r>
            <a:r>
              <a:rPr lang="en-CA" dirty="0"/>
              <a:t> dans des </a:t>
            </a:r>
            <a:r>
              <a:rPr lang="en-CA" dirty="0" err="1"/>
              <a:t>balises</a:t>
            </a:r>
            <a:r>
              <a:rPr lang="en-CA" dirty="0"/>
              <a:t> </a:t>
            </a:r>
            <a:r>
              <a:rPr lang="en-CA" dirty="0" err="1"/>
              <a:t>spéciales</a:t>
            </a:r>
            <a:r>
              <a:rPr lang="en-CA" dirty="0"/>
              <a:t>:</a:t>
            </a:r>
          </a:p>
          <a:p>
            <a:pPr marL="0" indent="0">
              <a:buNone/>
            </a:pPr>
            <a:r>
              <a:rPr lang="en-CA" dirty="0"/>
              <a:t>	&lt;?PHP</a:t>
            </a:r>
          </a:p>
          <a:p>
            <a:pPr marL="0" indent="0">
              <a:buNone/>
            </a:pPr>
            <a:r>
              <a:rPr lang="en-CA" dirty="0"/>
              <a:t>		echo “Bonjour le monde”;</a:t>
            </a:r>
          </a:p>
          <a:p>
            <a:pPr marL="0" indent="0">
              <a:buNone/>
            </a:pPr>
            <a:r>
              <a:rPr lang="en-CA" dirty="0"/>
              <a:t>	?&gt;</a:t>
            </a:r>
          </a:p>
        </p:txBody>
      </p:sp>
    </p:spTree>
    <p:extLst>
      <p:ext uri="{BB962C8B-B14F-4D97-AF65-F5344CB8AC3E}">
        <p14:creationId xmlns:p14="http://schemas.microsoft.com/office/powerpoint/2010/main" val="18434303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C0420-4B58-8B3F-F7FB-39E4B0E52995}"/>
              </a:ext>
            </a:extLst>
          </p:cNvPr>
          <p:cNvSpPr>
            <a:spLocks noGrp="1"/>
          </p:cNvSpPr>
          <p:nvPr>
            <p:ph type="title"/>
            <p:custDataLst>
              <p:tags r:id="rId1"/>
            </p:custDataLst>
          </p:nvPr>
        </p:nvSpPr>
        <p:spPr/>
        <p:txBody>
          <a:bodyPr/>
          <a:lstStyle/>
          <a:p>
            <a:r>
              <a:rPr lang="en-US" dirty="0" err="1"/>
              <a:t>Projet</a:t>
            </a:r>
            <a:r>
              <a:rPr lang="en-US" dirty="0"/>
              <a:t> PHP</a:t>
            </a:r>
            <a:endParaRPr lang="en-CA" dirty="0"/>
          </a:p>
        </p:txBody>
      </p:sp>
      <p:sp>
        <p:nvSpPr>
          <p:cNvPr id="3" name="Content Placeholder 2">
            <a:extLst>
              <a:ext uri="{FF2B5EF4-FFF2-40B4-BE49-F238E27FC236}">
                <a16:creationId xmlns:a16="http://schemas.microsoft.com/office/drawing/2014/main" id="{8665827E-5BBB-0058-469B-50E8B011B2B2}"/>
              </a:ext>
            </a:extLst>
          </p:cNvPr>
          <p:cNvSpPr>
            <a:spLocks noGrp="1"/>
          </p:cNvSpPr>
          <p:nvPr>
            <p:ph idx="1"/>
            <p:custDataLst>
              <p:tags r:id="rId2"/>
            </p:custDataLst>
          </p:nvPr>
        </p:nvSpPr>
        <p:spPr/>
        <p:txBody>
          <a:bodyPr/>
          <a:lstStyle/>
          <a:p>
            <a:r>
              <a:rPr lang="en-US" dirty="0" err="1"/>
              <a:t>Voyons</a:t>
            </a:r>
            <a:r>
              <a:rPr lang="en-US" dirty="0"/>
              <a:t> un </a:t>
            </a:r>
            <a:r>
              <a:rPr lang="en-US" dirty="0" err="1"/>
              <a:t>exemple</a:t>
            </a:r>
            <a:r>
              <a:rPr lang="en-US" dirty="0"/>
              <a:t>:</a:t>
            </a:r>
            <a:endParaRPr lang="en-CA" dirty="0"/>
          </a:p>
        </p:txBody>
      </p:sp>
      <p:pic>
        <p:nvPicPr>
          <p:cNvPr id="5" name="Picture 4">
            <a:extLst>
              <a:ext uri="{FF2B5EF4-FFF2-40B4-BE49-F238E27FC236}">
                <a16:creationId xmlns:a16="http://schemas.microsoft.com/office/drawing/2014/main" id="{044C8BDF-C99C-60DE-D5F1-87DE019EBFC8}"/>
              </a:ext>
            </a:extLst>
          </p:cNvPr>
          <p:cNvPicPr>
            <a:picLocks noChangeAspect="1"/>
          </p:cNvPicPr>
          <p:nvPr>
            <p:custDataLst>
              <p:tags r:id="rId3"/>
            </p:custDataLst>
          </p:nvPr>
        </p:nvPicPr>
        <p:blipFill>
          <a:blip r:embed="rId5"/>
          <a:stretch>
            <a:fillRect/>
          </a:stretch>
        </p:blipFill>
        <p:spPr>
          <a:xfrm>
            <a:off x="1103312" y="2660526"/>
            <a:ext cx="6400800" cy="1714500"/>
          </a:xfrm>
          <a:prstGeom prst="rect">
            <a:avLst/>
          </a:prstGeom>
        </p:spPr>
      </p:pic>
    </p:spTree>
    <p:extLst>
      <p:ext uri="{BB962C8B-B14F-4D97-AF65-F5344CB8AC3E}">
        <p14:creationId xmlns:p14="http://schemas.microsoft.com/office/powerpoint/2010/main" val="6809074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E0D6B-A127-2863-90E5-754E0BE7EA55}"/>
              </a:ext>
            </a:extLst>
          </p:cNvPr>
          <p:cNvSpPr>
            <a:spLocks noGrp="1"/>
          </p:cNvSpPr>
          <p:nvPr>
            <p:ph type="title"/>
            <p:custDataLst>
              <p:tags r:id="rId1"/>
            </p:custDataLst>
          </p:nvPr>
        </p:nvSpPr>
        <p:spPr/>
        <p:txBody>
          <a:bodyPr/>
          <a:lstStyle/>
          <a:p>
            <a:r>
              <a:rPr lang="en-US" dirty="0" err="1"/>
              <a:t>Projet</a:t>
            </a:r>
            <a:r>
              <a:rPr lang="en-US" dirty="0"/>
              <a:t> PHP</a:t>
            </a:r>
            <a:endParaRPr lang="en-CA" dirty="0"/>
          </a:p>
        </p:txBody>
      </p:sp>
      <p:sp>
        <p:nvSpPr>
          <p:cNvPr id="3" name="Content Placeholder 2">
            <a:extLst>
              <a:ext uri="{FF2B5EF4-FFF2-40B4-BE49-F238E27FC236}">
                <a16:creationId xmlns:a16="http://schemas.microsoft.com/office/drawing/2014/main" id="{5A4F40F7-7548-9CE2-3E49-F5FDCB3A3FB3}"/>
              </a:ext>
            </a:extLst>
          </p:cNvPr>
          <p:cNvSpPr>
            <a:spLocks noGrp="1"/>
          </p:cNvSpPr>
          <p:nvPr>
            <p:ph idx="1"/>
            <p:custDataLst>
              <p:tags r:id="rId2"/>
            </p:custDataLst>
          </p:nvPr>
        </p:nvSpPr>
        <p:spPr/>
        <p:txBody>
          <a:bodyPr/>
          <a:lstStyle/>
          <a:p>
            <a:r>
              <a:rPr lang="en-US" dirty="0"/>
              <a:t>On </a:t>
            </a:r>
            <a:r>
              <a:rPr lang="en-US" dirty="0" err="1"/>
              <a:t>peut</a:t>
            </a:r>
            <a:r>
              <a:rPr lang="en-US" dirty="0"/>
              <a:t> ensuite </a:t>
            </a:r>
            <a:r>
              <a:rPr lang="en-US" dirty="0" err="1"/>
              <a:t>ouvrir</a:t>
            </a:r>
            <a:r>
              <a:rPr lang="en-US" dirty="0"/>
              <a:t> </a:t>
            </a:r>
            <a:r>
              <a:rPr lang="en-US" dirty="0" err="1"/>
              <a:t>notre</a:t>
            </a:r>
            <a:r>
              <a:rPr lang="en-US" dirty="0"/>
              <a:t> page </a:t>
            </a:r>
            <a:r>
              <a:rPr lang="en-US" dirty="0" err="1"/>
              <a:t>en</a:t>
            </a:r>
            <a:r>
              <a:rPr lang="en-US" dirty="0"/>
              <a:t> </a:t>
            </a:r>
            <a:r>
              <a:rPr lang="en-US" dirty="0" err="1"/>
              <a:t>allant</a:t>
            </a:r>
            <a:r>
              <a:rPr lang="en-US" dirty="0"/>
              <a:t> à </a:t>
            </a:r>
            <a:r>
              <a:rPr lang="en-US" dirty="0" err="1"/>
              <a:t>l’adresse</a:t>
            </a:r>
            <a:r>
              <a:rPr lang="en-US" dirty="0"/>
              <a:t> “localhost” dans </a:t>
            </a:r>
            <a:r>
              <a:rPr lang="en-US" dirty="0" err="1"/>
              <a:t>notre</a:t>
            </a:r>
            <a:r>
              <a:rPr lang="en-US" dirty="0"/>
              <a:t> </a:t>
            </a:r>
            <a:r>
              <a:rPr lang="en-US" dirty="0" err="1"/>
              <a:t>fureteur</a:t>
            </a:r>
            <a:r>
              <a:rPr lang="en-US" dirty="0"/>
              <a:t> Internet</a:t>
            </a:r>
            <a:endParaRPr lang="en-CA" dirty="0"/>
          </a:p>
        </p:txBody>
      </p:sp>
      <p:pic>
        <p:nvPicPr>
          <p:cNvPr id="5" name="Picture 4">
            <a:extLst>
              <a:ext uri="{FF2B5EF4-FFF2-40B4-BE49-F238E27FC236}">
                <a16:creationId xmlns:a16="http://schemas.microsoft.com/office/drawing/2014/main" id="{170C8F77-3E89-ED50-E85F-BABA09F05F34}"/>
              </a:ext>
            </a:extLst>
          </p:cNvPr>
          <p:cNvPicPr>
            <a:picLocks noChangeAspect="1"/>
          </p:cNvPicPr>
          <p:nvPr>
            <p:custDataLst>
              <p:tags r:id="rId3"/>
            </p:custDataLst>
          </p:nvPr>
        </p:nvPicPr>
        <p:blipFill>
          <a:blip r:embed="rId5"/>
          <a:stretch>
            <a:fillRect/>
          </a:stretch>
        </p:blipFill>
        <p:spPr>
          <a:xfrm>
            <a:off x="1395107" y="3041619"/>
            <a:ext cx="4181475" cy="1733550"/>
          </a:xfrm>
          <a:prstGeom prst="rect">
            <a:avLst/>
          </a:prstGeom>
        </p:spPr>
      </p:pic>
    </p:spTree>
    <p:extLst>
      <p:ext uri="{BB962C8B-B14F-4D97-AF65-F5344CB8AC3E}">
        <p14:creationId xmlns:p14="http://schemas.microsoft.com/office/powerpoint/2010/main" val="40265830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3C5BA-4829-1D23-8637-201B9002BB97}"/>
              </a:ext>
            </a:extLst>
          </p:cNvPr>
          <p:cNvSpPr>
            <a:spLocks noGrp="1"/>
          </p:cNvSpPr>
          <p:nvPr>
            <p:ph type="title"/>
            <p:custDataLst>
              <p:tags r:id="rId1"/>
            </p:custDataLst>
          </p:nvPr>
        </p:nvSpPr>
        <p:spPr/>
        <p:txBody>
          <a:bodyPr/>
          <a:lstStyle/>
          <a:p>
            <a:r>
              <a:rPr lang="en-US" dirty="0" err="1"/>
              <a:t>Projet</a:t>
            </a:r>
            <a:r>
              <a:rPr lang="en-US" dirty="0"/>
              <a:t> PHP</a:t>
            </a:r>
            <a:endParaRPr lang="en-CA" dirty="0"/>
          </a:p>
        </p:txBody>
      </p:sp>
      <p:sp>
        <p:nvSpPr>
          <p:cNvPr id="3" name="Content Placeholder 2">
            <a:extLst>
              <a:ext uri="{FF2B5EF4-FFF2-40B4-BE49-F238E27FC236}">
                <a16:creationId xmlns:a16="http://schemas.microsoft.com/office/drawing/2014/main" id="{EA9B95C2-9732-F3B9-0F78-2A30EE2B4468}"/>
              </a:ext>
            </a:extLst>
          </p:cNvPr>
          <p:cNvSpPr>
            <a:spLocks noGrp="1"/>
          </p:cNvSpPr>
          <p:nvPr>
            <p:ph idx="1"/>
            <p:custDataLst>
              <p:tags r:id="rId2"/>
            </p:custDataLst>
          </p:nvPr>
        </p:nvSpPr>
        <p:spPr/>
        <p:txBody>
          <a:bodyPr/>
          <a:lstStyle/>
          <a:p>
            <a:r>
              <a:rPr lang="en-US" dirty="0" err="1"/>
              <a:t>Prenons</a:t>
            </a:r>
            <a:r>
              <a:rPr lang="en-US" dirty="0"/>
              <a:t> le temps de </a:t>
            </a:r>
            <a:r>
              <a:rPr lang="en-US" dirty="0" err="1"/>
              <a:t>garder</a:t>
            </a:r>
            <a:r>
              <a:rPr lang="en-US" dirty="0"/>
              <a:t> le code source de la page.</a:t>
            </a:r>
          </a:p>
          <a:p>
            <a:r>
              <a:rPr lang="en-US" dirty="0"/>
              <a:t>Que </a:t>
            </a:r>
            <a:r>
              <a:rPr lang="en-US" dirty="0" err="1"/>
              <a:t>remarquez-vous</a:t>
            </a:r>
            <a:r>
              <a:rPr lang="en-US" dirty="0"/>
              <a:t>?</a:t>
            </a:r>
            <a:endParaRPr lang="en-CA" dirty="0"/>
          </a:p>
        </p:txBody>
      </p:sp>
      <p:pic>
        <p:nvPicPr>
          <p:cNvPr id="5" name="Picture 4">
            <a:extLst>
              <a:ext uri="{FF2B5EF4-FFF2-40B4-BE49-F238E27FC236}">
                <a16:creationId xmlns:a16="http://schemas.microsoft.com/office/drawing/2014/main" id="{8F9C95FB-877F-3C84-DEC8-DE4CE8704191}"/>
              </a:ext>
            </a:extLst>
          </p:cNvPr>
          <p:cNvPicPr>
            <a:picLocks noChangeAspect="1"/>
          </p:cNvPicPr>
          <p:nvPr>
            <p:custDataLst>
              <p:tags r:id="rId3"/>
            </p:custDataLst>
          </p:nvPr>
        </p:nvPicPr>
        <p:blipFill>
          <a:blip r:embed="rId6"/>
          <a:stretch>
            <a:fillRect/>
          </a:stretch>
        </p:blipFill>
        <p:spPr>
          <a:xfrm>
            <a:off x="6096000" y="3429000"/>
            <a:ext cx="4381500" cy="1504950"/>
          </a:xfrm>
          <a:prstGeom prst="rect">
            <a:avLst/>
          </a:prstGeom>
        </p:spPr>
      </p:pic>
      <p:pic>
        <p:nvPicPr>
          <p:cNvPr id="7" name="Picture 6">
            <a:extLst>
              <a:ext uri="{FF2B5EF4-FFF2-40B4-BE49-F238E27FC236}">
                <a16:creationId xmlns:a16="http://schemas.microsoft.com/office/drawing/2014/main" id="{DAA1D708-7BFC-F01F-435B-2BA83F5DDCFA}"/>
              </a:ext>
            </a:extLst>
          </p:cNvPr>
          <p:cNvPicPr>
            <a:picLocks noChangeAspect="1"/>
          </p:cNvPicPr>
          <p:nvPr>
            <p:custDataLst>
              <p:tags r:id="rId4"/>
            </p:custDataLst>
          </p:nvPr>
        </p:nvPicPr>
        <p:blipFill>
          <a:blip r:embed="rId7"/>
          <a:stretch>
            <a:fillRect/>
          </a:stretch>
        </p:blipFill>
        <p:spPr>
          <a:xfrm>
            <a:off x="1592663" y="3098306"/>
            <a:ext cx="2782553" cy="3421509"/>
          </a:xfrm>
          <a:prstGeom prst="rect">
            <a:avLst/>
          </a:prstGeom>
        </p:spPr>
      </p:pic>
    </p:spTree>
    <p:extLst>
      <p:ext uri="{BB962C8B-B14F-4D97-AF65-F5344CB8AC3E}">
        <p14:creationId xmlns:p14="http://schemas.microsoft.com/office/powerpoint/2010/main" val="2503363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145B7-5551-4E92-84CF-6BE9FBD6715B}"/>
              </a:ext>
            </a:extLst>
          </p:cNvPr>
          <p:cNvSpPr>
            <a:spLocks noGrp="1"/>
          </p:cNvSpPr>
          <p:nvPr>
            <p:ph type="title"/>
            <p:custDataLst>
              <p:tags r:id="rId1"/>
            </p:custDataLst>
          </p:nvPr>
        </p:nvSpPr>
        <p:spPr/>
        <p:txBody>
          <a:bodyPr/>
          <a:lstStyle/>
          <a:p>
            <a:r>
              <a:rPr lang="en-CA" dirty="0" err="1"/>
              <a:t>Évaluation</a:t>
            </a:r>
            <a:r>
              <a:rPr lang="en-CA" dirty="0"/>
              <a:t> des </a:t>
            </a:r>
            <a:r>
              <a:rPr lang="en-CA" dirty="0" err="1"/>
              <a:t>compétences</a:t>
            </a:r>
            <a:endParaRPr lang="en-CA" dirty="0"/>
          </a:p>
        </p:txBody>
      </p:sp>
      <p:sp>
        <p:nvSpPr>
          <p:cNvPr id="3" name="Content Placeholder 2">
            <a:extLst>
              <a:ext uri="{FF2B5EF4-FFF2-40B4-BE49-F238E27FC236}">
                <a16:creationId xmlns:a16="http://schemas.microsoft.com/office/drawing/2014/main" id="{773E818A-486D-4C0B-98E1-A7FD8EFADC8E}"/>
              </a:ext>
            </a:extLst>
          </p:cNvPr>
          <p:cNvSpPr>
            <a:spLocks noGrp="1"/>
          </p:cNvSpPr>
          <p:nvPr>
            <p:ph idx="1"/>
            <p:custDataLst>
              <p:tags r:id="rId2"/>
            </p:custDataLst>
          </p:nvPr>
        </p:nvSpPr>
        <p:spPr>
          <a:xfrm>
            <a:off x="1103312" y="2052918"/>
            <a:ext cx="10322249" cy="4195481"/>
          </a:xfrm>
        </p:spPr>
        <p:txBody>
          <a:bodyPr>
            <a:normAutofit/>
          </a:bodyPr>
          <a:lstStyle/>
          <a:p>
            <a:r>
              <a:rPr lang="en-CA" dirty="0">
                <a:solidFill>
                  <a:schemeClr val="tx1">
                    <a:lumMod val="95000"/>
                  </a:schemeClr>
                </a:solidFill>
              </a:rPr>
              <a:t>4 </a:t>
            </a:r>
            <a:r>
              <a:rPr lang="en-CA" dirty="0" err="1">
                <a:solidFill>
                  <a:schemeClr val="tx1">
                    <a:lumMod val="95000"/>
                  </a:schemeClr>
                </a:solidFill>
              </a:rPr>
              <a:t>évaluations</a:t>
            </a:r>
            <a:endParaRPr lang="en-CA" dirty="0">
              <a:solidFill>
                <a:schemeClr val="tx1">
                  <a:lumMod val="95000"/>
                </a:schemeClr>
              </a:solidFill>
            </a:endParaRPr>
          </a:p>
          <a:p>
            <a:pPr lvl="1"/>
            <a:r>
              <a:rPr lang="en-CA" dirty="0">
                <a:solidFill>
                  <a:schemeClr val="tx1">
                    <a:lumMod val="95000"/>
                  </a:schemeClr>
                </a:solidFill>
              </a:rPr>
              <a:t>Cours 9 (Examen 1)		 : 25%</a:t>
            </a:r>
          </a:p>
          <a:p>
            <a:pPr lvl="1"/>
            <a:r>
              <a:rPr lang="en-CA" dirty="0">
                <a:solidFill>
                  <a:schemeClr val="tx1">
                    <a:lumMod val="95000"/>
                  </a:schemeClr>
                </a:solidFill>
              </a:rPr>
              <a:t>Cours 11 (</a:t>
            </a:r>
            <a:r>
              <a:rPr lang="en-CA" dirty="0" err="1">
                <a:solidFill>
                  <a:schemeClr val="tx1">
                    <a:lumMod val="95000"/>
                  </a:schemeClr>
                </a:solidFill>
              </a:rPr>
              <a:t>Projet</a:t>
            </a:r>
            <a:r>
              <a:rPr lang="en-CA" dirty="0">
                <a:solidFill>
                  <a:schemeClr val="tx1">
                    <a:lumMod val="95000"/>
                  </a:schemeClr>
                </a:solidFill>
              </a:rPr>
              <a:t> de session): 15%</a:t>
            </a:r>
          </a:p>
          <a:p>
            <a:pPr lvl="1"/>
            <a:r>
              <a:rPr lang="en-CA" dirty="0">
                <a:solidFill>
                  <a:schemeClr val="tx1">
                    <a:lumMod val="95000"/>
                  </a:schemeClr>
                </a:solidFill>
              </a:rPr>
              <a:t>Cours 15 (Examen final)	 : 60%</a:t>
            </a:r>
          </a:p>
          <a:p>
            <a:pPr lvl="1"/>
            <a:endParaRPr lang="en-CA" dirty="0">
              <a:solidFill>
                <a:schemeClr val="tx1">
                  <a:lumMod val="95000"/>
                </a:schemeClr>
              </a:solidFill>
            </a:endParaRPr>
          </a:p>
          <a:p>
            <a:r>
              <a:rPr lang="en-CA" dirty="0">
                <a:solidFill>
                  <a:schemeClr val="tx1">
                    <a:lumMod val="95000"/>
                  </a:schemeClr>
                </a:solidFill>
              </a:rPr>
              <a:t>Les </a:t>
            </a:r>
            <a:r>
              <a:rPr lang="en-CA" dirty="0" err="1">
                <a:solidFill>
                  <a:schemeClr val="tx1">
                    <a:lumMod val="95000"/>
                  </a:schemeClr>
                </a:solidFill>
              </a:rPr>
              <a:t>examens</a:t>
            </a:r>
            <a:r>
              <a:rPr lang="en-CA" dirty="0">
                <a:solidFill>
                  <a:schemeClr val="tx1">
                    <a:lumMod val="95000"/>
                  </a:schemeClr>
                </a:solidFill>
              </a:rPr>
              <a:t> </a:t>
            </a:r>
            <a:r>
              <a:rPr lang="en-CA" dirty="0" err="1">
                <a:solidFill>
                  <a:schemeClr val="tx1">
                    <a:lumMod val="95000"/>
                  </a:schemeClr>
                </a:solidFill>
              </a:rPr>
              <a:t>réutiliseront</a:t>
            </a:r>
            <a:r>
              <a:rPr lang="en-CA" dirty="0">
                <a:solidFill>
                  <a:schemeClr val="tx1">
                    <a:lumMod val="95000"/>
                  </a:schemeClr>
                </a:solidFill>
              </a:rPr>
              <a:t> le </a:t>
            </a:r>
            <a:r>
              <a:rPr lang="en-CA" dirty="0" err="1">
                <a:solidFill>
                  <a:schemeClr val="tx1">
                    <a:lumMod val="95000"/>
                  </a:schemeClr>
                </a:solidFill>
              </a:rPr>
              <a:t>même</a:t>
            </a:r>
            <a:r>
              <a:rPr lang="en-CA" dirty="0">
                <a:solidFill>
                  <a:schemeClr val="tx1">
                    <a:lumMod val="95000"/>
                  </a:schemeClr>
                </a:solidFill>
              </a:rPr>
              <a:t> </a:t>
            </a:r>
            <a:r>
              <a:rPr lang="en-CA" dirty="0" err="1">
                <a:solidFill>
                  <a:schemeClr val="tx1">
                    <a:lumMod val="95000"/>
                  </a:schemeClr>
                </a:solidFill>
              </a:rPr>
              <a:t>modèle</a:t>
            </a:r>
            <a:r>
              <a:rPr lang="en-CA" dirty="0">
                <a:solidFill>
                  <a:schemeClr val="tx1">
                    <a:lumMod val="95000"/>
                  </a:schemeClr>
                </a:solidFill>
              </a:rPr>
              <a:t> que les </a:t>
            </a:r>
            <a:r>
              <a:rPr lang="en-CA" dirty="0" err="1">
                <a:solidFill>
                  <a:schemeClr val="tx1">
                    <a:lumMod val="95000"/>
                  </a:schemeClr>
                </a:solidFill>
              </a:rPr>
              <a:t>exercices</a:t>
            </a:r>
            <a:r>
              <a:rPr lang="en-CA" dirty="0">
                <a:solidFill>
                  <a:schemeClr val="tx1">
                    <a:lumMod val="95000"/>
                  </a:schemeClr>
                </a:solidFill>
              </a:rPr>
              <a:t>.</a:t>
            </a:r>
          </a:p>
          <a:p>
            <a:pPr marL="0" indent="0">
              <a:buNone/>
            </a:pPr>
            <a:endParaRPr lang="en-CA" dirty="0">
              <a:solidFill>
                <a:schemeClr val="tx1">
                  <a:lumMod val="95000"/>
                </a:schemeClr>
              </a:solidFill>
            </a:endParaRPr>
          </a:p>
          <a:p>
            <a:r>
              <a:rPr lang="en-CA" dirty="0">
                <a:solidFill>
                  <a:schemeClr val="tx1">
                    <a:lumMod val="95000"/>
                  </a:schemeClr>
                </a:solidFill>
              </a:rPr>
              <a:t>Tout le </a:t>
            </a:r>
            <a:r>
              <a:rPr lang="en-CA" dirty="0" err="1">
                <a:solidFill>
                  <a:schemeClr val="tx1">
                    <a:lumMod val="95000"/>
                  </a:schemeClr>
                </a:solidFill>
              </a:rPr>
              <a:t>contenu</a:t>
            </a:r>
            <a:r>
              <a:rPr lang="en-CA" dirty="0">
                <a:solidFill>
                  <a:schemeClr val="tx1">
                    <a:lumMod val="95000"/>
                  </a:schemeClr>
                </a:solidFill>
              </a:rPr>
              <a:t> de </a:t>
            </a:r>
            <a:r>
              <a:rPr lang="en-CA" dirty="0" err="1">
                <a:solidFill>
                  <a:schemeClr val="tx1">
                    <a:lumMod val="95000"/>
                  </a:schemeClr>
                </a:solidFill>
              </a:rPr>
              <a:t>l'examen</a:t>
            </a:r>
            <a:r>
              <a:rPr lang="en-CA" dirty="0">
                <a:solidFill>
                  <a:schemeClr val="tx1">
                    <a:lumMod val="95000"/>
                  </a:schemeClr>
                </a:solidFill>
              </a:rPr>
              <a:t> se </a:t>
            </a:r>
            <a:r>
              <a:rPr lang="en-CA" dirty="0" err="1">
                <a:solidFill>
                  <a:schemeClr val="tx1">
                    <a:lumMod val="95000"/>
                  </a:schemeClr>
                </a:solidFill>
              </a:rPr>
              <a:t>trouve</a:t>
            </a:r>
            <a:r>
              <a:rPr lang="en-CA" dirty="0">
                <a:solidFill>
                  <a:schemeClr val="tx1">
                    <a:lumMod val="95000"/>
                  </a:schemeClr>
                </a:solidFill>
              </a:rPr>
              <a:t> dans les notes et les </a:t>
            </a:r>
            <a:r>
              <a:rPr lang="en-CA" dirty="0" err="1">
                <a:solidFill>
                  <a:schemeClr val="tx1">
                    <a:lumMod val="95000"/>
                  </a:schemeClr>
                </a:solidFill>
              </a:rPr>
              <a:t>exercices</a:t>
            </a:r>
            <a:r>
              <a:rPr lang="en-CA" dirty="0">
                <a:solidFill>
                  <a:schemeClr val="tx1">
                    <a:lumMod val="95000"/>
                  </a:schemeClr>
                </a:solidFill>
              </a:rPr>
              <a:t>.</a:t>
            </a:r>
          </a:p>
        </p:txBody>
      </p:sp>
    </p:spTree>
    <p:extLst>
      <p:ext uri="{BB962C8B-B14F-4D97-AF65-F5344CB8AC3E}">
        <p14:creationId xmlns:p14="http://schemas.microsoft.com/office/powerpoint/2010/main" val="21625263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90943-7EC0-CDE9-7BC2-2F28994B0695}"/>
              </a:ext>
            </a:extLst>
          </p:cNvPr>
          <p:cNvSpPr>
            <a:spLocks noGrp="1"/>
          </p:cNvSpPr>
          <p:nvPr>
            <p:ph type="title"/>
            <p:custDataLst>
              <p:tags r:id="rId1"/>
            </p:custDataLst>
          </p:nvPr>
        </p:nvSpPr>
        <p:spPr/>
        <p:txBody>
          <a:bodyPr/>
          <a:lstStyle/>
          <a:p>
            <a:r>
              <a:rPr lang="en-US" dirty="0" err="1"/>
              <a:t>Projet</a:t>
            </a:r>
            <a:r>
              <a:rPr lang="en-US" dirty="0"/>
              <a:t> PHP</a:t>
            </a:r>
            <a:endParaRPr lang="en-CA" dirty="0"/>
          </a:p>
        </p:txBody>
      </p:sp>
      <p:sp>
        <p:nvSpPr>
          <p:cNvPr id="3" name="Content Placeholder 2">
            <a:extLst>
              <a:ext uri="{FF2B5EF4-FFF2-40B4-BE49-F238E27FC236}">
                <a16:creationId xmlns:a16="http://schemas.microsoft.com/office/drawing/2014/main" id="{73A6D98D-1CBE-56B5-A3A4-896AA91EC38B}"/>
              </a:ext>
            </a:extLst>
          </p:cNvPr>
          <p:cNvSpPr>
            <a:spLocks noGrp="1"/>
          </p:cNvSpPr>
          <p:nvPr>
            <p:ph idx="1"/>
            <p:custDataLst>
              <p:tags r:id="rId2"/>
            </p:custDataLst>
          </p:nvPr>
        </p:nvSpPr>
        <p:spPr/>
        <p:txBody>
          <a:bodyPr/>
          <a:lstStyle/>
          <a:p>
            <a:r>
              <a:rPr lang="en-US" dirty="0"/>
              <a:t>Comme on </a:t>
            </a:r>
            <a:r>
              <a:rPr lang="en-US" dirty="0" err="1"/>
              <a:t>peut</a:t>
            </a:r>
            <a:r>
              <a:rPr lang="en-US" dirty="0"/>
              <a:t> </a:t>
            </a:r>
            <a:r>
              <a:rPr lang="en-US" dirty="0" err="1"/>
              <a:t>voir</a:t>
            </a:r>
            <a:r>
              <a:rPr lang="en-US" dirty="0"/>
              <a:t>, le code PHP </a:t>
            </a:r>
            <a:r>
              <a:rPr lang="en-US" dirty="0" err="1"/>
              <a:t>n’est</a:t>
            </a:r>
            <a:r>
              <a:rPr lang="en-US" dirty="0"/>
              <a:t> pas visible dans le </a:t>
            </a:r>
            <a:r>
              <a:rPr lang="en-US" dirty="0" err="1"/>
              <a:t>fureteur</a:t>
            </a:r>
            <a:r>
              <a:rPr lang="en-US" dirty="0"/>
              <a:t> du client </a:t>
            </a:r>
            <a:r>
              <a:rPr lang="en-US" dirty="0" err="1"/>
              <a:t>puisqu’il</a:t>
            </a:r>
            <a:r>
              <a:rPr lang="en-US" dirty="0"/>
              <a:t> a </a:t>
            </a:r>
            <a:r>
              <a:rPr lang="en-US" dirty="0" err="1"/>
              <a:t>été</a:t>
            </a:r>
            <a:r>
              <a:rPr lang="en-US" dirty="0"/>
              <a:t> </a:t>
            </a:r>
            <a:r>
              <a:rPr lang="en-US" dirty="0" err="1"/>
              <a:t>exécuté</a:t>
            </a:r>
            <a:r>
              <a:rPr lang="en-US" dirty="0"/>
              <a:t> sur le </a:t>
            </a:r>
            <a:r>
              <a:rPr lang="en-US" dirty="0" err="1"/>
              <a:t>serveur</a:t>
            </a:r>
            <a:r>
              <a:rPr lang="en-US" dirty="0"/>
              <a:t>.</a:t>
            </a:r>
          </a:p>
          <a:p>
            <a:r>
              <a:rPr lang="en-US" dirty="0"/>
              <a:t>Les </a:t>
            </a:r>
            <a:r>
              <a:rPr lang="en-US" dirty="0" err="1"/>
              <a:t>informations</a:t>
            </a:r>
            <a:r>
              <a:rPr lang="en-US" dirty="0"/>
              <a:t> </a:t>
            </a:r>
            <a:r>
              <a:rPr lang="en-US" dirty="0" err="1"/>
              <a:t>visibles</a:t>
            </a:r>
            <a:r>
              <a:rPr lang="en-US" dirty="0"/>
              <a:t> dans le </a:t>
            </a:r>
            <a:r>
              <a:rPr lang="en-US" dirty="0" err="1"/>
              <a:t>fureteur</a:t>
            </a:r>
            <a:r>
              <a:rPr lang="en-US" dirty="0"/>
              <a:t> du client </a:t>
            </a:r>
            <a:r>
              <a:rPr lang="en-US" dirty="0" err="1"/>
              <a:t>doivent</a:t>
            </a:r>
            <a:r>
              <a:rPr lang="en-US" dirty="0"/>
              <a:t> </a:t>
            </a:r>
            <a:r>
              <a:rPr lang="en-US" dirty="0" err="1"/>
              <a:t>typiquement</a:t>
            </a:r>
            <a:r>
              <a:rPr lang="en-US" dirty="0"/>
              <a:t> </a:t>
            </a:r>
            <a:r>
              <a:rPr lang="en-US" dirty="0" err="1"/>
              <a:t>être</a:t>
            </a:r>
            <a:r>
              <a:rPr lang="en-US" dirty="0"/>
              <a:t> “</a:t>
            </a:r>
            <a:r>
              <a:rPr lang="en-US" dirty="0" err="1"/>
              <a:t>envoyées</a:t>
            </a:r>
            <a:r>
              <a:rPr lang="en-US" dirty="0"/>
              <a:t> du </a:t>
            </a:r>
            <a:r>
              <a:rPr lang="en-US" dirty="0" err="1"/>
              <a:t>côté</a:t>
            </a:r>
            <a:r>
              <a:rPr lang="en-US" dirty="0"/>
              <a:t> client” </a:t>
            </a:r>
            <a:r>
              <a:rPr lang="en-US" dirty="0" err="1"/>
              <a:t>en</a:t>
            </a:r>
            <a:r>
              <a:rPr lang="en-US" dirty="0"/>
              <a:t> </a:t>
            </a:r>
            <a:r>
              <a:rPr lang="en-US" dirty="0" err="1"/>
              <a:t>utilisant</a:t>
            </a:r>
            <a:r>
              <a:rPr lang="en-US" dirty="0"/>
              <a:t> les </a:t>
            </a:r>
            <a:r>
              <a:rPr lang="en-US" dirty="0" err="1"/>
              <a:t>fonctions</a:t>
            </a:r>
            <a:r>
              <a:rPr lang="en-US" dirty="0"/>
              <a:t> “print” </a:t>
            </a:r>
            <a:r>
              <a:rPr lang="en-US" dirty="0" err="1"/>
              <a:t>ou</a:t>
            </a:r>
            <a:r>
              <a:rPr lang="en-US" dirty="0"/>
              <a:t> “echo”.</a:t>
            </a:r>
          </a:p>
          <a:p>
            <a:endParaRPr lang="en-US" dirty="0"/>
          </a:p>
          <a:p>
            <a:r>
              <a:rPr lang="en-US" dirty="0"/>
              <a:t>Cette </a:t>
            </a:r>
            <a:r>
              <a:rPr lang="en-US" dirty="0" err="1"/>
              <a:t>mécanique</a:t>
            </a:r>
            <a:r>
              <a:rPr lang="en-US" dirty="0"/>
              <a:t> nous </a:t>
            </a:r>
            <a:r>
              <a:rPr lang="en-US" dirty="0" err="1"/>
              <a:t>permettra</a:t>
            </a:r>
            <a:r>
              <a:rPr lang="en-US" dirty="0"/>
              <a:t> de </a:t>
            </a:r>
            <a:r>
              <a:rPr lang="en-US" dirty="0" err="1"/>
              <a:t>contrôler</a:t>
            </a:r>
            <a:r>
              <a:rPr lang="en-US" dirty="0"/>
              <a:t> </a:t>
            </a:r>
            <a:r>
              <a:rPr lang="en-US" dirty="0" err="1"/>
              <a:t>ce</a:t>
            </a:r>
            <a:r>
              <a:rPr lang="en-US" dirty="0"/>
              <a:t> qui </a:t>
            </a:r>
            <a:r>
              <a:rPr lang="en-US" dirty="0" err="1"/>
              <a:t>est</a:t>
            </a:r>
            <a:r>
              <a:rPr lang="en-US" dirty="0"/>
              <a:t> </a:t>
            </a:r>
            <a:r>
              <a:rPr lang="en-US" dirty="0" err="1"/>
              <a:t>envoyé</a:t>
            </a:r>
            <a:r>
              <a:rPr lang="en-US" dirty="0"/>
              <a:t> au client à </a:t>
            </a:r>
            <a:r>
              <a:rPr lang="en-US" dirty="0" err="1"/>
              <a:t>partir</a:t>
            </a:r>
            <a:r>
              <a:rPr lang="en-US" dirty="0"/>
              <a:t> </a:t>
            </a:r>
            <a:r>
              <a:rPr lang="en-US" dirty="0" err="1"/>
              <a:t>d’information</a:t>
            </a:r>
            <a:r>
              <a:rPr lang="en-US" dirty="0"/>
              <a:t> de base de données, de </a:t>
            </a:r>
            <a:r>
              <a:rPr lang="en-US" dirty="0" err="1"/>
              <a:t>mécanisme</a:t>
            </a:r>
            <a:r>
              <a:rPr lang="en-US" dirty="0"/>
              <a:t> </a:t>
            </a:r>
            <a:r>
              <a:rPr lang="en-US" dirty="0" err="1"/>
              <a:t>d’authentification</a:t>
            </a:r>
            <a:r>
              <a:rPr lang="en-US" dirty="0"/>
              <a:t> et aux couches de </a:t>
            </a:r>
            <a:r>
              <a:rPr lang="en-US" dirty="0" err="1"/>
              <a:t>logique</a:t>
            </a:r>
            <a:r>
              <a:rPr lang="en-US" dirty="0"/>
              <a:t> de nous </a:t>
            </a:r>
            <a:r>
              <a:rPr lang="en-US" dirty="0" err="1"/>
              <a:t>ajouterons</a:t>
            </a:r>
            <a:r>
              <a:rPr lang="en-US" dirty="0"/>
              <a:t> du </a:t>
            </a:r>
            <a:r>
              <a:rPr lang="en-US" dirty="0" err="1"/>
              <a:t>côté</a:t>
            </a:r>
            <a:r>
              <a:rPr lang="en-US" dirty="0"/>
              <a:t> </a:t>
            </a:r>
            <a:r>
              <a:rPr lang="en-US" dirty="0" err="1"/>
              <a:t>serveur</a:t>
            </a:r>
            <a:r>
              <a:rPr lang="en-US" dirty="0"/>
              <a:t>.</a:t>
            </a:r>
            <a:endParaRPr lang="en-CA" dirty="0"/>
          </a:p>
        </p:txBody>
      </p:sp>
    </p:spTree>
    <p:extLst>
      <p:ext uri="{BB962C8B-B14F-4D97-AF65-F5344CB8AC3E}">
        <p14:creationId xmlns:p14="http://schemas.microsoft.com/office/powerpoint/2010/main" val="204663100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A96EF-FC32-DF0A-0D45-F35456C734CD}"/>
              </a:ext>
            </a:extLst>
          </p:cNvPr>
          <p:cNvSpPr>
            <a:spLocks noGrp="1"/>
          </p:cNvSpPr>
          <p:nvPr>
            <p:ph type="title"/>
            <p:custDataLst>
              <p:tags r:id="rId1"/>
            </p:custDataLst>
          </p:nvPr>
        </p:nvSpPr>
        <p:spPr/>
        <p:txBody>
          <a:bodyPr/>
          <a:lstStyle/>
          <a:p>
            <a:r>
              <a:rPr lang="en-US" dirty="0" err="1"/>
              <a:t>Projet</a:t>
            </a:r>
            <a:r>
              <a:rPr lang="en-US" dirty="0"/>
              <a:t> PHP</a:t>
            </a:r>
            <a:endParaRPr lang="en-CA" dirty="0"/>
          </a:p>
        </p:txBody>
      </p:sp>
      <p:sp>
        <p:nvSpPr>
          <p:cNvPr id="3" name="Content Placeholder 2">
            <a:extLst>
              <a:ext uri="{FF2B5EF4-FFF2-40B4-BE49-F238E27FC236}">
                <a16:creationId xmlns:a16="http://schemas.microsoft.com/office/drawing/2014/main" id="{0505FF73-105F-10D9-D27B-795ED775BECF}"/>
              </a:ext>
            </a:extLst>
          </p:cNvPr>
          <p:cNvSpPr>
            <a:spLocks noGrp="1"/>
          </p:cNvSpPr>
          <p:nvPr>
            <p:ph idx="1"/>
            <p:custDataLst>
              <p:tags r:id="rId2"/>
            </p:custDataLst>
          </p:nvPr>
        </p:nvSpPr>
        <p:spPr/>
        <p:txBody>
          <a:bodyPr/>
          <a:lstStyle/>
          <a:p>
            <a:r>
              <a:rPr lang="en-US" dirty="0"/>
              <a:t>Dans la </a:t>
            </a:r>
            <a:r>
              <a:rPr lang="en-US" dirty="0" err="1"/>
              <a:t>prochaine</a:t>
            </a:r>
            <a:r>
              <a:rPr lang="en-US" dirty="0"/>
              <a:t> section, nous </a:t>
            </a:r>
            <a:r>
              <a:rPr lang="en-US" dirty="0" err="1"/>
              <a:t>commencerons</a:t>
            </a:r>
            <a:r>
              <a:rPr lang="en-US" dirty="0"/>
              <a:t> à </a:t>
            </a:r>
            <a:r>
              <a:rPr lang="en-US" dirty="0" err="1"/>
              <a:t>voir</a:t>
            </a:r>
            <a:r>
              <a:rPr lang="en-US" dirty="0"/>
              <a:t> la </a:t>
            </a:r>
            <a:r>
              <a:rPr lang="en-US" dirty="0" err="1"/>
              <a:t>syntaxe</a:t>
            </a:r>
            <a:r>
              <a:rPr lang="en-US" dirty="0"/>
              <a:t> de base de PHP</a:t>
            </a:r>
            <a:endParaRPr lang="en-CA" dirty="0"/>
          </a:p>
        </p:txBody>
      </p:sp>
    </p:spTree>
    <p:extLst>
      <p:ext uri="{BB962C8B-B14F-4D97-AF65-F5344CB8AC3E}">
        <p14:creationId xmlns:p14="http://schemas.microsoft.com/office/powerpoint/2010/main" val="6925612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3EF82-3B40-4817-9291-650FC90FE83B}"/>
              </a:ext>
            </a:extLst>
          </p:cNvPr>
          <p:cNvSpPr>
            <a:spLocks noGrp="1"/>
          </p:cNvSpPr>
          <p:nvPr>
            <p:ph type="title"/>
            <p:custDataLst>
              <p:tags r:id="rId1"/>
            </p:custDataLst>
          </p:nvPr>
        </p:nvSpPr>
        <p:spPr>
          <a:xfrm>
            <a:off x="1525000" y="2814178"/>
            <a:ext cx="9404723" cy="1400530"/>
          </a:xfrm>
        </p:spPr>
        <p:txBody>
          <a:bodyPr/>
          <a:lstStyle/>
          <a:p>
            <a:r>
              <a:rPr lang="en-CA" dirty="0" err="1"/>
              <a:t>Syntaxe</a:t>
            </a:r>
            <a:r>
              <a:rPr lang="en-CA" dirty="0"/>
              <a:t> de PHP</a:t>
            </a:r>
          </a:p>
        </p:txBody>
      </p:sp>
    </p:spTree>
    <p:extLst>
      <p:ext uri="{BB962C8B-B14F-4D97-AF65-F5344CB8AC3E}">
        <p14:creationId xmlns:p14="http://schemas.microsoft.com/office/powerpoint/2010/main" val="86439717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3EF82-3B40-4817-9291-650FC90FE83B}"/>
              </a:ext>
            </a:extLst>
          </p:cNvPr>
          <p:cNvSpPr>
            <a:spLocks noGrp="1"/>
          </p:cNvSpPr>
          <p:nvPr>
            <p:ph type="title"/>
            <p:custDataLst>
              <p:tags r:id="rId1"/>
            </p:custDataLst>
          </p:nvPr>
        </p:nvSpPr>
        <p:spPr/>
        <p:txBody>
          <a:bodyPr/>
          <a:lstStyle/>
          <a:p>
            <a:r>
              <a:rPr lang="en-CA" dirty="0" err="1"/>
              <a:t>Syntaxe</a:t>
            </a:r>
            <a:r>
              <a:rPr lang="en-CA" dirty="0"/>
              <a:t> de PHP</a:t>
            </a:r>
          </a:p>
        </p:txBody>
      </p:sp>
      <p:sp>
        <p:nvSpPr>
          <p:cNvPr id="3" name="Content Placeholder 2">
            <a:extLst>
              <a:ext uri="{FF2B5EF4-FFF2-40B4-BE49-F238E27FC236}">
                <a16:creationId xmlns:a16="http://schemas.microsoft.com/office/drawing/2014/main" id="{BFBCEE84-1B4E-4CE3-8DE1-93ADBAB434F3}"/>
              </a:ext>
            </a:extLst>
          </p:cNvPr>
          <p:cNvSpPr>
            <a:spLocks noGrp="1"/>
          </p:cNvSpPr>
          <p:nvPr>
            <p:ph idx="1"/>
            <p:custDataLst>
              <p:tags r:id="rId2"/>
            </p:custDataLst>
          </p:nvPr>
        </p:nvSpPr>
        <p:spPr>
          <a:xfrm>
            <a:off x="1103312" y="2052918"/>
            <a:ext cx="8946541" cy="4543191"/>
          </a:xfrm>
        </p:spPr>
        <p:txBody>
          <a:bodyPr>
            <a:normAutofit/>
          </a:bodyPr>
          <a:lstStyle/>
          <a:p>
            <a:r>
              <a:rPr lang="en-CA" dirty="0"/>
              <a:t>Concept de </a:t>
            </a:r>
            <a:r>
              <a:rPr lang="en-CA" dirty="0" err="1"/>
              <a:t>syntaxe</a:t>
            </a:r>
            <a:r>
              <a:rPr lang="en-CA" dirty="0"/>
              <a:t> à </a:t>
            </a:r>
            <a:r>
              <a:rPr lang="en-CA" dirty="0" err="1"/>
              <a:t>couvrir</a:t>
            </a:r>
            <a:endParaRPr lang="en-CA" dirty="0"/>
          </a:p>
          <a:p>
            <a:pPr lvl="1"/>
            <a:r>
              <a:rPr lang="en-CA" dirty="0" err="1"/>
              <a:t>L’affichage</a:t>
            </a:r>
            <a:endParaRPr lang="en-CA" dirty="0"/>
          </a:p>
          <a:p>
            <a:pPr lvl="1"/>
            <a:r>
              <a:rPr lang="en-CA" dirty="0"/>
              <a:t>Les variables</a:t>
            </a:r>
          </a:p>
          <a:p>
            <a:pPr lvl="1"/>
            <a:r>
              <a:rPr lang="en-CA" dirty="0"/>
              <a:t>Les </a:t>
            </a:r>
            <a:r>
              <a:rPr lang="en-CA" dirty="0" err="1"/>
              <a:t>opérations</a:t>
            </a:r>
            <a:r>
              <a:rPr lang="en-CA" dirty="0"/>
              <a:t> </a:t>
            </a:r>
            <a:r>
              <a:rPr lang="fr-CA" dirty="0"/>
              <a:t>arithmétiques</a:t>
            </a:r>
          </a:p>
          <a:p>
            <a:pPr lvl="1"/>
            <a:r>
              <a:rPr lang="en-CA" dirty="0"/>
              <a:t>Les conditions</a:t>
            </a:r>
          </a:p>
          <a:p>
            <a:pPr lvl="1"/>
            <a:r>
              <a:rPr lang="en-CA" dirty="0"/>
              <a:t>Les “switch”</a:t>
            </a:r>
          </a:p>
          <a:p>
            <a:pPr lvl="1"/>
            <a:r>
              <a:rPr lang="en-CA" dirty="0"/>
              <a:t>Les </a:t>
            </a:r>
            <a:r>
              <a:rPr lang="en-CA" dirty="0" err="1"/>
              <a:t>fonctions</a:t>
            </a:r>
            <a:endParaRPr lang="en-CA" dirty="0"/>
          </a:p>
          <a:p>
            <a:pPr lvl="1"/>
            <a:r>
              <a:rPr lang="en-CA" dirty="0"/>
              <a:t>Les tableaux</a:t>
            </a:r>
          </a:p>
          <a:p>
            <a:pPr lvl="1"/>
            <a:r>
              <a:rPr lang="en-CA" dirty="0"/>
              <a:t>Les </a:t>
            </a:r>
            <a:r>
              <a:rPr lang="en-CA" dirty="0" err="1"/>
              <a:t>boucles</a:t>
            </a:r>
            <a:endParaRPr lang="en-CA" dirty="0"/>
          </a:p>
          <a:p>
            <a:pPr lvl="1"/>
            <a:r>
              <a:rPr lang="en-CA" dirty="0"/>
              <a:t>La </a:t>
            </a:r>
            <a:r>
              <a:rPr lang="en-CA" dirty="0" err="1"/>
              <a:t>modularité</a:t>
            </a:r>
            <a:endParaRPr lang="en-CA" dirty="0"/>
          </a:p>
          <a:p>
            <a:pPr lvl="1"/>
            <a:r>
              <a:rPr lang="fr-CA" dirty="0"/>
              <a:t>Les commentaires</a:t>
            </a:r>
          </a:p>
          <a:p>
            <a:pPr lvl="1"/>
            <a:endParaRPr lang="en-CA" dirty="0"/>
          </a:p>
        </p:txBody>
      </p:sp>
    </p:spTree>
    <p:extLst>
      <p:ext uri="{BB962C8B-B14F-4D97-AF65-F5344CB8AC3E}">
        <p14:creationId xmlns:p14="http://schemas.microsoft.com/office/powerpoint/2010/main" val="112566399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217DA-F990-6CB3-BB72-567FFF039C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DDDCB0-0787-E9FA-2723-F1F2C9275F0A}"/>
              </a:ext>
            </a:extLst>
          </p:cNvPr>
          <p:cNvSpPr>
            <a:spLocks noGrp="1"/>
          </p:cNvSpPr>
          <p:nvPr>
            <p:ph type="title"/>
            <p:custDataLst>
              <p:tags r:id="rId1"/>
            </p:custDataLst>
          </p:nvPr>
        </p:nvSpPr>
        <p:spPr>
          <a:xfrm>
            <a:off x="1525000" y="2814178"/>
            <a:ext cx="9404723" cy="1400530"/>
          </a:xfrm>
        </p:spPr>
        <p:txBody>
          <a:bodyPr/>
          <a:lstStyle/>
          <a:p>
            <a:r>
              <a:rPr lang="en-CA" dirty="0" err="1"/>
              <a:t>Affichage</a:t>
            </a:r>
            <a:endParaRPr lang="en-CA" dirty="0"/>
          </a:p>
        </p:txBody>
      </p:sp>
    </p:spTree>
    <p:extLst>
      <p:ext uri="{BB962C8B-B14F-4D97-AF65-F5344CB8AC3E}">
        <p14:creationId xmlns:p14="http://schemas.microsoft.com/office/powerpoint/2010/main" val="13524766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C8E19-3C40-4FF7-B43A-B8727E8E6CB9}"/>
              </a:ext>
            </a:extLst>
          </p:cNvPr>
          <p:cNvSpPr>
            <a:spLocks noGrp="1"/>
          </p:cNvSpPr>
          <p:nvPr>
            <p:ph type="title"/>
            <p:custDataLst>
              <p:tags r:id="rId1"/>
            </p:custDataLst>
          </p:nvPr>
        </p:nvSpPr>
        <p:spPr/>
        <p:txBody>
          <a:bodyPr/>
          <a:lstStyle/>
          <a:p>
            <a:r>
              <a:rPr lang="en-CA" dirty="0" err="1"/>
              <a:t>Syntaxe</a:t>
            </a:r>
            <a:r>
              <a:rPr lang="en-CA" dirty="0"/>
              <a:t> de PHP: </a:t>
            </a:r>
            <a:r>
              <a:rPr lang="en-CA" dirty="0" err="1"/>
              <a:t>L’affichage</a:t>
            </a:r>
            <a:endParaRPr lang="en-CA" dirty="0"/>
          </a:p>
        </p:txBody>
      </p:sp>
      <p:sp>
        <p:nvSpPr>
          <p:cNvPr id="3" name="Content Placeholder 2">
            <a:extLst>
              <a:ext uri="{FF2B5EF4-FFF2-40B4-BE49-F238E27FC236}">
                <a16:creationId xmlns:a16="http://schemas.microsoft.com/office/drawing/2014/main" id="{5ACF9A77-4A80-4B80-A44E-EEB235A1BCE8}"/>
              </a:ext>
            </a:extLst>
          </p:cNvPr>
          <p:cNvSpPr>
            <a:spLocks noGrp="1"/>
          </p:cNvSpPr>
          <p:nvPr>
            <p:ph idx="1"/>
            <p:custDataLst>
              <p:tags r:id="rId2"/>
            </p:custDataLst>
          </p:nvPr>
        </p:nvSpPr>
        <p:spPr>
          <a:xfrm>
            <a:off x="1103312" y="2052918"/>
            <a:ext cx="10659601" cy="4195481"/>
          </a:xfrm>
        </p:spPr>
        <p:txBody>
          <a:bodyPr/>
          <a:lstStyle/>
          <a:p>
            <a:r>
              <a:rPr lang="en-CA" dirty="0" err="1"/>
              <a:t>L’affichage</a:t>
            </a:r>
            <a:r>
              <a:rPr lang="en-CA" dirty="0"/>
              <a:t> se fait avec la </a:t>
            </a:r>
            <a:r>
              <a:rPr lang="en-CA" dirty="0" err="1"/>
              <a:t>fonction</a:t>
            </a:r>
            <a:r>
              <a:rPr lang="en-CA" dirty="0"/>
              <a:t> “echo” (</a:t>
            </a:r>
            <a:r>
              <a:rPr lang="en-CA" dirty="0" err="1"/>
              <a:t>ou</a:t>
            </a:r>
            <a:r>
              <a:rPr lang="en-CA" dirty="0"/>
              <a:t> “print”).</a:t>
            </a:r>
          </a:p>
          <a:p>
            <a:r>
              <a:rPr lang="en-CA" dirty="0" err="1"/>
              <a:t>Toutefois</a:t>
            </a:r>
            <a:r>
              <a:rPr lang="en-CA" dirty="0"/>
              <a:t>, </a:t>
            </a:r>
            <a:r>
              <a:rPr lang="en-CA" dirty="0" err="1"/>
              <a:t>il</a:t>
            </a:r>
            <a:r>
              <a:rPr lang="en-CA" dirty="0"/>
              <a:t> </a:t>
            </a:r>
            <a:r>
              <a:rPr lang="en-CA" dirty="0" err="1"/>
              <a:t>est</a:t>
            </a:r>
            <a:r>
              <a:rPr lang="en-CA" dirty="0"/>
              <a:t> important de </a:t>
            </a:r>
            <a:r>
              <a:rPr lang="en-CA" dirty="0" err="1"/>
              <a:t>comprendre</a:t>
            </a:r>
            <a:r>
              <a:rPr lang="en-CA" dirty="0"/>
              <a:t> que “echo” </a:t>
            </a:r>
            <a:r>
              <a:rPr lang="en-CA" dirty="0" err="1"/>
              <a:t>est</a:t>
            </a:r>
            <a:r>
              <a:rPr lang="en-CA" dirty="0"/>
              <a:t> le </a:t>
            </a:r>
            <a:r>
              <a:rPr lang="en-CA" dirty="0" err="1"/>
              <a:t>mécanisme</a:t>
            </a:r>
            <a:r>
              <a:rPr lang="en-CA" dirty="0"/>
              <a:t> pour </a:t>
            </a:r>
            <a:r>
              <a:rPr lang="en-CA" dirty="0" err="1"/>
              <a:t>envoyer</a:t>
            </a:r>
            <a:r>
              <a:rPr lang="en-CA" dirty="0"/>
              <a:t> de </a:t>
            </a:r>
            <a:r>
              <a:rPr lang="en-CA" dirty="0" err="1"/>
              <a:t>l’information</a:t>
            </a:r>
            <a:r>
              <a:rPr lang="en-CA" dirty="0"/>
              <a:t> du code </a:t>
            </a:r>
            <a:r>
              <a:rPr lang="en-CA" dirty="0" err="1"/>
              <a:t>serveur</a:t>
            </a:r>
            <a:r>
              <a:rPr lang="en-CA" dirty="0"/>
              <a:t> au code client.</a:t>
            </a:r>
          </a:p>
          <a:p>
            <a:r>
              <a:rPr lang="en-CA" dirty="0"/>
              <a:t>Ce code ne </a:t>
            </a:r>
            <a:r>
              <a:rPr lang="en-CA" dirty="0" err="1"/>
              <a:t>jouera</a:t>
            </a:r>
            <a:r>
              <a:rPr lang="en-CA" dirty="0"/>
              <a:t> pas </a:t>
            </a:r>
            <a:r>
              <a:rPr lang="en-CA" dirty="0" err="1"/>
              <a:t>nécessairement</a:t>
            </a:r>
            <a:r>
              <a:rPr lang="en-CA" dirty="0"/>
              <a:t> un </a:t>
            </a:r>
            <a:r>
              <a:rPr lang="en-CA" dirty="0" err="1"/>
              <a:t>rôle</a:t>
            </a:r>
            <a:r>
              <a:rPr lang="en-CA" dirty="0"/>
              <a:t> </a:t>
            </a:r>
            <a:r>
              <a:rPr lang="en-CA" dirty="0" err="1"/>
              <a:t>d’affichage</a:t>
            </a:r>
            <a:r>
              <a:rPr lang="en-CA" dirty="0"/>
              <a:t>.</a:t>
            </a:r>
          </a:p>
          <a:p>
            <a:endParaRPr lang="en-CA" dirty="0"/>
          </a:p>
          <a:p>
            <a:r>
              <a:rPr lang="en-CA" dirty="0"/>
              <a:t>Par </a:t>
            </a:r>
            <a:r>
              <a:rPr lang="en-CA" dirty="0" err="1"/>
              <a:t>exemple</a:t>
            </a:r>
            <a:r>
              <a:rPr lang="en-CA" dirty="0"/>
              <a:t>:</a:t>
            </a:r>
          </a:p>
          <a:p>
            <a:pPr lvl="1"/>
            <a:r>
              <a:rPr lang="en-CA" dirty="0"/>
              <a:t>echo “Bonjour”              				       </a:t>
            </a:r>
            <a:r>
              <a:rPr lang="en-CA" dirty="0">
                <a:sym typeface="Wingdings" panose="05000000000000000000" pitchFamily="2" charset="2"/>
              </a:rPr>
              <a:t> </a:t>
            </a:r>
            <a:r>
              <a:rPr lang="en-CA" dirty="0" err="1">
                <a:sym typeface="Wingdings" panose="05000000000000000000" pitchFamily="2" charset="2"/>
              </a:rPr>
              <a:t>Affichera</a:t>
            </a:r>
            <a:r>
              <a:rPr lang="en-CA" dirty="0">
                <a:sym typeface="Wingdings" panose="05000000000000000000" pitchFamily="2" charset="2"/>
              </a:rPr>
              <a:t> bonjour a </a:t>
            </a:r>
            <a:r>
              <a:rPr lang="en-CA" dirty="0" err="1">
                <a:sym typeface="Wingdings" panose="05000000000000000000" pitchFamily="2" charset="2"/>
              </a:rPr>
              <a:t>l’écran</a:t>
            </a:r>
            <a:r>
              <a:rPr lang="en-CA" dirty="0">
                <a:sym typeface="Wingdings" panose="05000000000000000000" pitchFamily="2" charset="2"/>
              </a:rPr>
              <a:t>.</a:t>
            </a:r>
          </a:p>
          <a:p>
            <a:pPr lvl="1"/>
            <a:r>
              <a:rPr lang="en-CA" dirty="0">
                <a:sym typeface="Wingdings" panose="05000000000000000000" pitchFamily="2" charset="2"/>
              </a:rPr>
              <a:t>echo “&lt;script&gt;alert(‘bonjour’);&lt;/script&gt;”;     </a:t>
            </a:r>
            <a:r>
              <a:rPr lang="en-CA" dirty="0" err="1">
                <a:sym typeface="Wingdings" panose="05000000000000000000" pitchFamily="2" charset="2"/>
              </a:rPr>
              <a:t>Executera</a:t>
            </a:r>
            <a:r>
              <a:rPr lang="en-CA" dirty="0">
                <a:sym typeface="Wingdings" panose="05000000000000000000" pitchFamily="2" charset="2"/>
              </a:rPr>
              <a:t> du code JavaScript de pop-up.</a:t>
            </a:r>
            <a:endParaRPr lang="en-CA" dirty="0"/>
          </a:p>
        </p:txBody>
      </p:sp>
    </p:spTree>
    <p:extLst>
      <p:ext uri="{BB962C8B-B14F-4D97-AF65-F5344CB8AC3E}">
        <p14:creationId xmlns:p14="http://schemas.microsoft.com/office/powerpoint/2010/main" val="277195335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8E394-D66B-FD4C-24BB-12762944C7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8703ED-BABE-645E-2483-629EEEA8583F}"/>
              </a:ext>
            </a:extLst>
          </p:cNvPr>
          <p:cNvSpPr>
            <a:spLocks noGrp="1"/>
          </p:cNvSpPr>
          <p:nvPr>
            <p:ph type="title"/>
            <p:custDataLst>
              <p:tags r:id="rId1"/>
            </p:custDataLst>
          </p:nvPr>
        </p:nvSpPr>
        <p:spPr>
          <a:xfrm>
            <a:off x="1525000" y="2814178"/>
            <a:ext cx="9404723" cy="1400530"/>
          </a:xfrm>
        </p:spPr>
        <p:txBody>
          <a:bodyPr/>
          <a:lstStyle/>
          <a:p>
            <a:r>
              <a:rPr lang="en-CA" dirty="0"/>
              <a:t>Les variables</a:t>
            </a:r>
          </a:p>
        </p:txBody>
      </p:sp>
    </p:spTree>
    <p:extLst>
      <p:ext uri="{BB962C8B-B14F-4D97-AF65-F5344CB8AC3E}">
        <p14:creationId xmlns:p14="http://schemas.microsoft.com/office/powerpoint/2010/main" val="180777896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3298D-FF83-409F-BAFB-419F92D528AF}"/>
              </a:ext>
            </a:extLst>
          </p:cNvPr>
          <p:cNvSpPr>
            <a:spLocks noGrp="1"/>
          </p:cNvSpPr>
          <p:nvPr>
            <p:ph type="title"/>
            <p:custDataLst>
              <p:tags r:id="rId1"/>
            </p:custDataLst>
          </p:nvPr>
        </p:nvSpPr>
        <p:spPr/>
        <p:txBody>
          <a:bodyPr/>
          <a:lstStyle/>
          <a:p>
            <a:r>
              <a:rPr lang="en-CA" dirty="0" err="1"/>
              <a:t>Syntaxe</a:t>
            </a:r>
            <a:r>
              <a:rPr lang="en-CA" dirty="0"/>
              <a:t> de PHP: Les variables</a:t>
            </a:r>
          </a:p>
        </p:txBody>
      </p:sp>
      <p:sp>
        <p:nvSpPr>
          <p:cNvPr id="3" name="Content Placeholder 2">
            <a:extLst>
              <a:ext uri="{FF2B5EF4-FFF2-40B4-BE49-F238E27FC236}">
                <a16:creationId xmlns:a16="http://schemas.microsoft.com/office/drawing/2014/main" id="{83CEAF6C-656D-471D-8164-A76329592A85}"/>
              </a:ext>
            </a:extLst>
          </p:cNvPr>
          <p:cNvSpPr>
            <a:spLocks noGrp="1"/>
          </p:cNvSpPr>
          <p:nvPr>
            <p:ph idx="1"/>
            <p:custDataLst>
              <p:tags r:id="rId2"/>
            </p:custDataLst>
          </p:nvPr>
        </p:nvSpPr>
        <p:spPr/>
        <p:txBody>
          <a:bodyPr>
            <a:normAutofit/>
          </a:bodyPr>
          <a:lstStyle/>
          <a:p>
            <a:r>
              <a:rPr lang="en-CA" dirty="0"/>
              <a:t>Les variables </a:t>
            </a:r>
            <a:r>
              <a:rPr lang="en-CA" dirty="0" err="1"/>
              <a:t>n’ont</a:t>
            </a:r>
            <a:r>
              <a:rPr lang="en-CA" dirty="0"/>
              <a:t> pas à </a:t>
            </a:r>
            <a:r>
              <a:rPr lang="en-CA" dirty="0" err="1"/>
              <a:t>être</a:t>
            </a:r>
            <a:r>
              <a:rPr lang="en-CA" dirty="0"/>
              <a:t> </a:t>
            </a:r>
            <a:r>
              <a:rPr lang="en-CA" dirty="0" err="1"/>
              <a:t>déclarées</a:t>
            </a:r>
            <a:r>
              <a:rPr lang="en-CA" dirty="0"/>
              <a:t>, on </a:t>
            </a:r>
            <a:r>
              <a:rPr lang="en-CA" dirty="0" err="1"/>
              <a:t>peut</a:t>
            </a:r>
            <a:r>
              <a:rPr lang="en-CA" dirty="0"/>
              <a:t> </a:t>
            </a:r>
            <a:r>
              <a:rPr lang="en-CA" dirty="0" err="1"/>
              <a:t>simplement</a:t>
            </a:r>
            <a:r>
              <a:rPr lang="en-CA" dirty="0"/>
              <a:t> </a:t>
            </a:r>
            <a:r>
              <a:rPr lang="en-CA" dirty="0" err="1"/>
              <a:t>s’en</a:t>
            </a:r>
            <a:r>
              <a:rPr lang="en-CA" dirty="0"/>
              <a:t> </a:t>
            </a:r>
            <a:r>
              <a:rPr lang="en-CA" dirty="0" err="1"/>
              <a:t>servir</a:t>
            </a:r>
            <a:r>
              <a:rPr lang="en-CA" dirty="0"/>
              <a:t> et </a:t>
            </a:r>
            <a:r>
              <a:rPr lang="en-CA" dirty="0" err="1"/>
              <a:t>elle</a:t>
            </a:r>
            <a:r>
              <a:rPr lang="en-CA" dirty="0"/>
              <a:t> sera </a:t>
            </a:r>
            <a:r>
              <a:rPr lang="en-CA" dirty="0" err="1"/>
              <a:t>créée</a:t>
            </a:r>
            <a:r>
              <a:rPr lang="en-CA" dirty="0"/>
              <a:t> </a:t>
            </a:r>
            <a:r>
              <a:rPr lang="en-CA" dirty="0" err="1"/>
              <a:t>dès</a:t>
            </a:r>
            <a:r>
              <a:rPr lang="en-CA" dirty="0"/>
              <a:t> </a:t>
            </a:r>
            <a:r>
              <a:rPr lang="en-CA" dirty="0" err="1"/>
              <a:t>qu’on</a:t>
            </a:r>
            <a:r>
              <a:rPr lang="en-CA" dirty="0"/>
              <a:t> </a:t>
            </a:r>
            <a:r>
              <a:rPr lang="en-CA" dirty="0" err="1"/>
              <a:t>l’utilise</a:t>
            </a:r>
            <a:r>
              <a:rPr lang="en-CA" dirty="0"/>
              <a:t> pour la première </a:t>
            </a:r>
            <a:r>
              <a:rPr lang="en-CA" dirty="0" err="1"/>
              <a:t>fois</a:t>
            </a:r>
            <a:r>
              <a:rPr lang="en-CA" dirty="0"/>
              <a:t>.</a:t>
            </a:r>
          </a:p>
          <a:p>
            <a:endParaRPr lang="en-CA" dirty="0"/>
          </a:p>
          <a:p>
            <a:r>
              <a:rPr lang="en-CA" dirty="0"/>
              <a:t>Une variable doit commencer par le </a:t>
            </a:r>
            <a:r>
              <a:rPr lang="en-CA" dirty="0" err="1"/>
              <a:t>symbole</a:t>
            </a:r>
            <a:r>
              <a:rPr lang="en-CA" dirty="0"/>
              <a:t> $ (Ex. $</a:t>
            </a:r>
            <a:r>
              <a:rPr lang="en-CA" dirty="0" err="1"/>
              <a:t>maVariable</a:t>
            </a:r>
            <a:r>
              <a:rPr lang="en-CA" dirty="0"/>
              <a:t>)</a:t>
            </a:r>
          </a:p>
          <a:p>
            <a:endParaRPr lang="en-CA" dirty="0"/>
          </a:p>
          <a:p>
            <a:r>
              <a:rPr lang="en-CA" dirty="0" err="1"/>
              <a:t>Exemple</a:t>
            </a:r>
            <a:endParaRPr lang="en-CA" dirty="0"/>
          </a:p>
          <a:p>
            <a:pPr lvl="1"/>
            <a:r>
              <a:rPr lang="en-CA" dirty="0"/>
              <a:t>$</a:t>
            </a:r>
            <a:r>
              <a:rPr lang="en-CA" dirty="0" err="1"/>
              <a:t>maVariable</a:t>
            </a:r>
            <a:r>
              <a:rPr lang="en-CA" dirty="0"/>
              <a:t> = 4;</a:t>
            </a:r>
          </a:p>
        </p:txBody>
      </p:sp>
    </p:spTree>
    <p:extLst>
      <p:ext uri="{BB962C8B-B14F-4D97-AF65-F5344CB8AC3E}">
        <p14:creationId xmlns:p14="http://schemas.microsoft.com/office/powerpoint/2010/main" val="9171695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44D26-4ECC-5C6A-ADFB-5CDA69140C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8E4972-F337-A2E3-605D-2901A7B43AFA}"/>
              </a:ext>
            </a:extLst>
          </p:cNvPr>
          <p:cNvSpPr>
            <a:spLocks noGrp="1"/>
          </p:cNvSpPr>
          <p:nvPr>
            <p:ph type="title"/>
            <p:custDataLst>
              <p:tags r:id="rId1"/>
            </p:custDataLst>
          </p:nvPr>
        </p:nvSpPr>
        <p:spPr/>
        <p:txBody>
          <a:bodyPr/>
          <a:lstStyle/>
          <a:p>
            <a:r>
              <a:rPr lang="en-CA" dirty="0" err="1"/>
              <a:t>Syntaxe</a:t>
            </a:r>
            <a:r>
              <a:rPr lang="en-CA" dirty="0"/>
              <a:t> de PHP: Les variables</a:t>
            </a:r>
          </a:p>
        </p:txBody>
      </p:sp>
      <p:sp>
        <p:nvSpPr>
          <p:cNvPr id="3" name="Content Placeholder 2">
            <a:extLst>
              <a:ext uri="{FF2B5EF4-FFF2-40B4-BE49-F238E27FC236}">
                <a16:creationId xmlns:a16="http://schemas.microsoft.com/office/drawing/2014/main" id="{FF48CEFB-3EEF-8FD1-EA7A-03C2F7A726BE}"/>
              </a:ext>
            </a:extLst>
          </p:cNvPr>
          <p:cNvSpPr>
            <a:spLocks noGrp="1"/>
          </p:cNvSpPr>
          <p:nvPr>
            <p:ph idx="1"/>
            <p:custDataLst>
              <p:tags r:id="rId2"/>
            </p:custDataLst>
          </p:nvPr>
        </p:nvSpPr>
        <p:spPr/>
        <p:txBody>
          <a:bodyPr>
            <a:normAutofit fontScale="77500" lnSpcReduction="20000"/>
          </a:bodyPr>
          <a:lstStyle/>
          <a:p>
            <a:r>
              <a:rPr lang="en-CA" dirty="0"/>
              <a:t>Les variables </a:t>
            </a:r>
            <a:r>
              <a:rPr lang="en-CA" dirty="0" err="1"/>
              <a:t>peuvent</a:t>
            </a:r>
            <a:r>
              <a:rPr lang="en-CA" dirty="0"/>
              <a:t> </a:t>
            </a:r>
            <a:r>
              <a:rPr lang="en-CA" dirty="0" err="1"/>
              <a:t>être</a:t>
            </a:r>
            <a:r>
              <a:rPr lang="en-CA" dirty="0"/>
              <a:t> de </a:t>
            </a:r>
            <a:r>
              <a:rPr lang="en-CA" dirty="0" err="1"/>
              <a:t>plusieurs</a:t>
            </a:r>
            <a:r>
              <a:rPr lang="en-CA" dirty="0"/>
              <a:t> types:</a:t>
            </a:r>
          </a:p>
          <a:p>
            <a:pPr lvl="1"/>
            <a:r>
              <a:rPr lang="en-CA" dirty="0"/>
              <a:t>String		(ex. $var = "Bonjour";)</a:t>
            </a:r>
          </a:p>
          <a:p>
            <a:pPr lvl="1"/>
            <a:r>
              <a:rPr lang="en-CA" dirty="0"/>
              <a:t>Integer	(ex. $var = 12;)</a:t>
            </a:r>
          </a:p>
          <a:p>
            <a:pPr lvl="1"/>
            <a:r>
              <a:rPr lang="en-CA" dirty="0"/>
              <a:t>Float		(ex. $var = 13.4;)</a:t>
            </a:r>
          </a:p>
          <a:p>
            <a:pPr lvl="1"/>
            <a:r>
              <a:rPr lang="en-CA" dirty="0"/>
              <a:t>Boolean	(ex. $var = TRUE;)</a:t>
            </a:r>
          </a:p>
          <a:p>
            <a:pPr lvl="1"/>
            <a:r>
              <a:rPr lang="en-CA" dirty="0"/>
              <a:t>Array		(ex. $var = array("Je", "Suis", "Un", "Tableau");)</a:t>
            </a:r>
          </a:p>
          <a:p>
            <a:pPr lvl="1"/>
            <a:r>
              <a:rPr lang="en-CA" dirty="0"/>
              <a:t>Object	(ex. $var = new </a:t>
            </a:r>
            <a:r>
              <a:rPr lang="en-CA" dirty="0" err="1"/>
              <a:t>Etudiant</a:t>
            </a:r>
            <a:r>
              <a:rPr lang="en-CA" dirty="0"/>
              <a:t>("Alexandre", "Tremblay");)</a:t>
            </a:r>
          </a:p>
          <a:p>
            <a:pPr lvl="1"/>
            <a:r>
              <a:rPr lang="en-CA" dirty="0"/>
              <a:t>NULL		(ex. $var = NULL)</a:t>
            </a:r>
          </a:p>
          <a:p>
            <a:pPr lvl="1"/>
            <a:endParaRPr lang="en-CA" dirty="0"/>
          </a:p>
          <a:p>
            <a:r>
              <a:rPr lang="en-CA" dirty="0" err="1"/>
              <a:t>Notez</a:t>
            </a:r>
            <a:r>
              <a:rPr lang="en-CA" dirty="0"/>
              <a:t> que le bon type sera </a:t>
            </a:r>
            <a:r>
              <a:rPr lang="en-CA" dirty="0" err="1"/>
              <a:t>automatiquement</a:t>
            </a:r>
            <a:r>
              <a:rPr lang="en-CA" dirty="0"/>
              <a:t> </a:t>
            </a:r>
            <a:r>
              <a:rPr lang="en-CA" dirty="0" err="1"/>
              <a:t>assigné</a:t>
            </a:r>
            <a:r>
              <a:rPr lang="en-CA" dirty="0"/>
              <a:t> </a:t>
            </a:r>
            <a:r>
              <a:rPr lang="en-CA" dirty="0" err="1"/>
              <a:t>selon</a:t>
            </a:r>
            <a:r>
              <a:rPr lang="en-CA" dirty="0"/>
              <a:t> le type de données </a:t>
            </a:r>
            <a:r>
              <a:rPr lang="en-CA" dirty="0" err="1"/>
              <a:t>qu’on</a:t>
            </a:r>
            <a:r>
              <a:rPr lang="en-CA" dirty="0"/>
              <a:t> </a:t>
            </a:r>
            <a:r>
              <a:rPr lang="en-CA" dirty="0" err="1"/>
              <a:t>lui</a:t>
            </a:r>
            <a:r>
              <a:rPr lang="en-CA" dirty="0"/>
              <a:t> </a:t>
            </a:r>
            <a:r>
              <a:rPr lang="en-CA" dirty="0" err="1"/>
              <a:t>fournit</a:t>
            </a:r>
            <a:r>
              <a:rPr lang="en-CA" dirty="0"/>
              <a:t> et </a:t>
            </a:r>
            <a:r>
              <a:rPr lang="en-CA" dirty="0" err="1"/>
              <a:t>peut</a:t>
            </a:r>
            <a:r>
              <a:rPr lang="en-CA" dirty="0"/>
              <a:t> </a:t>
            </a:r>
            <a:r>
              <a:rPr lang="en-CA" dirty="0" err="1"/>
              <a:t>être</a:t>
            </a:r>
            <a:r>
              <a:rPr lang="en-CA" dirty="0"/>
              <a:t> </a:t>
            </a:r>
            <a:r>
              <a:rPr lang="en-CA" dirty="0" err="1"/>
              <a:t>modifié</a:t>
            </a:r>
            <a:r>
              <a:rPr lang="en-CA" dirty="0"/>
              <a:t> </a:t>
            </a:r>
            <a:r>
              <a:rPr lang="en-CA" dirty="0" err="1"/>
              <a:t>ultérieurement</a:t>
            </a:r>
            <a:r>
              <a:rPr lang="en-CA" dirty="0"/>
              <a:t> (bien que non </a:t>
            </a:r>
            <a:r>
              <a:rPr lang="en-CA" dirty="0" err="1"/>
              <a:t>recommandé</a:t>
            </a:r>
            <a:r>
              <a:rPr lang="en-CA" dirty="0"/>
              <a:t> pour </a:t>
            </a:r>
            <a:r>
              <a:rPr lang="en-CA" dirty="0" err="1"/>
              <a:t>éviter</a:t>
            </a:r>
            <a:r>
              <a:rPr lang="en-CA" dirty="0"/>
              <a:t> de la confusion)</a:t>
            </a:r>
          </a:p>
          <a:p>
            <a:r>
              <a:rPr lang="en-CA" dirty="0"/>
              <a:t>Nous </a:t>
            </a:r>
            <a:r>
              <a:rPr lang="en-CA" dirty="0" err="1"/>
              <a:t>verrons</a:t>
            </a:r>
            <a:r>
              <a:rPr lang="en-CA" dirty="0"/>
              <a:t> </a:t>
            </a:r>
            <a:r>
              <a:rPr lang="en-CA" dirty="0" err="1"/>
              <a:t>toutefois</a:t>
            </a:r>
            <a:r>
              <a:rPr lang="en-CA" dirty="0"/>
              <a:t> plus tard que les </a:t>
            </a:r>
            <a:r>
              <a:rPr lang="en-CA" dirty="0" err="1"/>
              <a:t>fonctions</a:t>
            </a:r>
            <a:r>
              <a:rPr lang="en-CA" dirty="0"/>
              <a:t> et classes </a:t>
            </a:r>
            <a:r>
              <a:rPr lang="en-CA" dirty="0" err="1"/>
              <a:t>en</a:t>
            </a:r>
            <a:r>
              <a:rPr lang="en-CA" dirty="0"/>
              <a:t> PHP </a:t>
            </a:r>
            <a:r>
              <a:rPr lang="en-CA" dirty="0" err="1"/>
              <a:t>peuvent</a:t>
            </a:r>
            <a:r>
              <a:rPr lang="en-CA" dirty="0"/>
              <a:t> </a:t>
            </a:r>
            <a:r>
              <a:rPr lang="en-CA" dirty="0" err="1"/>
              <a:t>définir</a:t>
            </a:r>
            <a:r>
              <a:rPr lang="en-CA" dirty="0"/>
              <a:t> des types précis pour </a:t>
            </a:r>
            <a:r>
              <a:rPr lang="en-CA" dirty="0" err="1"/>
              <a:t>améliorer</a:t>
            </a:r>
            <a:r>
              <a:rPr lang="en-CA" dirty="0"/>
              <a:t> la </a:t>
            </a:r>
            <a:r>
              <a:rPr lang="en-CA" dirty="0" err="1"/>
              <a:t>robustesse</a:t>
            </a:r>
            <a:r>
              <a:rPr lang="en-CA" dirty="0"/>
              <a:t> du code. Nous le </a:t>
            </a:r>
            <a:r>
              <a:rPr lang="en-CA" dirty="0" err="1"/>
              <a:t>verrons</a:t>
            </a:r>
            <a:r>
              <a:rPr lang="en-CA" dirty="0"/>
              <a:t> plus tard.</a:t>
            </a:r>
          </a:p>
        </p:txBody>
      </p:sp>
    </p:spTree>
    <p:extLst>
      <p:ext uri="{BB962C8B-B14F-4D97-AF65-F5344CB8AC3E}">
        <p14:creationId xmlns:p14="http://schemas.microsoft.com/office/powerpoint/2010/main" val="70209846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131C2-1F9A-45B4-9BC7-67ABDD2400F4}"/>
              </a:ext>
            </a:extLst>
          </p:cNvPr>
          <p:cNvSpPr>
            <a:spLocks noGrp="1"/>
          </p:cNvSpPr>
          <p:nvPr>
            <p:ph type="title"/>
            <p:custDataLst>
              <p:tags r:id="rId1"/>
            </p:custDataLst>
          </p:nvPr>
        </p:nvSpPr>
        <p:spPr/>
        <p:txBody>
          <a:bodyPr/>
          <a:lstStyle/>
          <a:p>
            <a:r>
              <a:rPr lang="en-CA" dirty="0" err="1"/>
              <a:t>Syntaxe</a:t>
            </a:r>
            <a:r>
              <a:rPr lang="en-CA" dirty="0"/>
              <a:t> de PHP: Les variables</a:t>
            </a:r>
            <a:endParaRPr lang="fr-CA" dirty="0"/>
          </a:p>
        </p:txBody>
      </p:sp>
      <p:sp>
        <p:nvSpPr>
          <p:cNvPr id="3" name="Content Placeholder 2">
            <a:extLst>
              <a:ext uri="{FF2B5EF4-FFF2-40B4-BE49-F238E27FC236}">
                <a16:creationId xmlns:a16="http://schemas.microsoft.com/office/drawing/2014/main" id="{6F3A33ED-BA88-49AD-B992-79E12F4E5A7A}"/>
              </a:ext>
            </a:extLst>
          </p:cNvPr>
          <p:cNvSpPr>
            <a:spLocks noGrp="1"/>
          </p:cNvSpPr>
          <p:nvPr>
            <p:ph idx="1"/>
            <p:custDataLst>
              <p:tags r:id="rId2"/>
            </p:custDataLst>
          </p:nvPr>
        </p:nvSpPr>
        <p:spPr/>
        <p:txBody>
          <a:bodyPr/>
          <a:lstStyle/>
          <a:p>
            <a:r>
              <a:rPr lang="en-CA" dirty="0" err="1"/>
              <a:t>Exemple</a:t>
            </a:r>
            <a:endParaRPr lang="en-CA" dirty="0"/>
          </a:p>
          <a:p>
            <a:endParaRPr lang="en-CA" dirty="0"/>
          </a:p>
          <a:p>
            <a:pPr marL="0" indent="0">
              <a:buNone/>
            </a:pPr>
            <a:r>
              <a:rPr lang="en-CA" dirty="0"/>
              <a:t>&lt;?PHP</a:t>
            </a:r>
          </a:p>
          <a:p>
            <a:pPr marL="0" indent="0">
              <a:buNone/>
            </a:pPr>
            <a:r>
              <a:rPr lang="en-CA" dirty="0"/>
              <a:t>	$age = 30;</a:t>
            </a:r>
          </a:p>
          <a:p>
            <a:pPr marL="0" indent="0">
              <a:buNone/>
            </a:pPr>
            <a:r>
              <a:rPr lang="en-CA" dirty="0"/>
              <a:t>	echo $age; //echo </a:t>
            </a:r>
            <a:r>
              <a:rPr lang="en-CA" dirty="0" err="1"/>
              <a:t>est</a:t>
            </a:r>
            <a:r>
              <a:rPr lang="en-CA" dirty="0"/>
              <a:t> </a:t>
            </a:r>
            <a:r>
              <a:rPr lang="en-CA" dirty="0" err="1"/>
              <a:t>l'équivalent</a:t>
            </a:r>
            <a:r>
              <a:rPr lang="en-CA" dirty="0"/>
              <a:t> de </a:t>
            </a:r>
            <a:r>
              <a:rPr lang="en-CA" dirty="0" err="1"/>
              <a:t>Console.WriteLine</a:t>
            </a:r>
            <a:r>
              <a:rPr lang="en-CA" dirty="0"/>
              <a:t>();</a:t>
            </a:r>
          </a:p>
          <a:p>
            <a:pPr marL="0" indent="0">
              <a:buNone/>
            </a:pPr>
            <a:r>
              <a:rPr lang="en-CA" dirty="0"/>
              <a:t>?&gt;</a:t>
            </a:r>
            <a:endParaRPr lang="fr-CA" dirty="0"/>
          </a:p>
        </p:txBody>
      </p:sp>
    </p:spTree>
    <p:extLst>
      <p:ext uri="{BB962C8B-B14F-4D97-AF65-F5344CB8AC3E}">
        <p14:creationId xmlns:p14="http://schemas.microsoft.com/office/powerpoint/2010/main" val="1004417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145B7-5551-4E92-84CF-6BE9FBD6715B}"/>
              </a:ext>
            </a:extLst>
          </p:cNvPr>
          <p:cNvSpPr>
            <a:spLocks noGrp="1"/>
          </p:cNvSpPr>
          <p:nvPr>
            <p:ph type="title"/>
            <p:custDataLst>
              <p:tags r:id="rId1"/>
            </p:custDataLst>
          </p:nvPr>
        </p:nvSpPr>
        <p:spPr/>
        <p:txBody>
          <a:bodyPr/>
          <a:lstStyle/>
          <a:p>
            <a:r>
              <a:rPr lang="en-CA" dirty="0" err="1"/>
              <a:t>Évaluation</a:t>
            </a:r>
            <a:r>
              <a:rPr lang="en-CA" dirty="0"/>
              <a:t> des </a:t>
            </a:r>
            <a:r>
              <a:rPr lang="en-CA" dirty="0" err="1"/>
              <a:t>compétences</a:t>
            </a:r>
            <a:r>
              <a:rPr lang="en-CA" dirty="0"/>
              <a:t> (Suite)</a:t>
            </a:r>
          </a:p>
        </p:txBody>
      </p:sp>
      <p:sp>
        <p:nvSpPr>
          <p:cNvPr id="3" name="Content Placeholder 2">
            <a:extLst>
              <a:ext uri="{FF2B5EF4-FFF2-40B4-BE49-F238E27FC236}">
                <a16:creationId xmlns:a16="http://schemas.microsoft.com/office/drawing/2014/main" id="{773E818A-486D-4C0B-98E1-A7FD8EFADC8E}"/>
              </a:ext>
            </a:extLst>
          </p:cNvPr>
          <p:cNvSpPr>
            <a:spLocks noGrp="1"/>
          </p:cNvSpPr>
          <p:nvPr>
            <p:ph idx="1"/>
            <p:custDataLst>
              <p:tags r:id="rId2"/>
            </p:custDataLst>
          </p:nvPr>
        </p:nvSpPr>
        <p:spPr>
          <a:xfrm>
            <a:off x="1103312" y="2052918"/>
            <a:ext cx="10322249" cy="4195481"/>
          </a:xfrm>
        </p:spPr>
        <p:txBody>
          <a:bodyPr>
            <a:normAutofit/>
          </a:bodyPr>
          <a:lstStyle/>
          <a:p>
            <a:r>
              <a:rPr lang="en-CA" dirty="0">
                <a:solidFill>
                  <a:schemeClr val="tx1">
                    <a:lumMod val="95000"/>
                  </a:schemeClr>
                </a:solidFill>
              </a:rPr>
              <a:t>Durant les </a:t>
            </a:r>
            <a:r>
              <a:rPr lang="en-CA" dirty="0" err="1">
                <a:solidFill>
                  <a:schemeClr val="tx1">
                    <a:lumMod val="95000"/>
                  </a:schemeClr>
                </a:solidFill>
              </a:rPr>
              <a:t>examens</a:t>
            </a:r>
            <a:r>
              <a:rPr lang="en-CA" dirty="0">
                <a:solidFill>
                  <a:schemeClr val="tx1">
                    <a:lumMod val="95000"/>
                  </a:schemeClr>
                </a:solidFill>
              </a:rPr>
              <a:t>, </a:t>
            </a:r>
            <a:r>
              <a:rPr lang="en-CA" dirty="0" err="1">
                <a:solidFill>
                  <a:schemeClr val="tx1">
                    <a:lumMod val="95000"/>
                  </a:schemeClr>
                </a:solidFill>
              </a:rPr>
              <a:t>vous</a:t>
            </a:r>
            <a:r>
              <a:rPr lang="en-CA" dirty="0">
                <a:solidFill>
                  <a:schemeClr val="tx1">
                    <a:lumMod val="95000"/>
                  </a:schemeClr>
                </a:solidFill>
              </a:rPr>
              <a:t> </a:t>
            </a:r>
            <a:r>
              <a:rPr lang="en-CA" dirty="0" err="1">
                <a:solidFill>
                  <a:schemeClr val="tx1">
                    <a:lumMod val="95000"/>
                  </a:schemeClr>
                </a:solidFill>
              </a:rPr>
              <a:t>avez</a:t>
            </a:r>
            <a:r>
              <a:rPr lang="en-CA" dirty="0">
                <a:solidFill>
                  <a:schemeClr val="tx1">
                    <a:lumMod val="95000"/>
                  </a:schemeClr>
                </a:solidFill>
              </a:rPr>
              <a:t> droit à</a:t>
            </a:r>
          </a:p>
          <a:p>
            <a:pPr lvl="1"/>
            <a:r>
              <a:rPr lang="en-CA" dirty="0" err="1">
                <a:solidFill>
                  <a:schemeClr val="tx1">
                    <a:lumMod val="95000"/>
                  </a:schemeClr>
                </a:solidFill>
              </a:rPr>
              <a:t>Toutes</a:t>
            </a:r>
            <a:r>
              <a:rPr lang="en-CA" dirty="0">
                <a:solidFill>
                  <a:schemeClr val="tx1">
                    <a:lumMod val="95000"/>
                  </a:schemeClr>
                </a:solidFill>
              </a:rPr>
              <a:t> les notes de </a:t>
            </a:r>
            <a:r>
              <a:rPr lang="en-CA" dirty="0" err="1">
                <a:solidFill>
                  <a:schemeClr val="tx1">
                    <a:lumMod val="95000"/>
                  </a:schemeClr>
                </a:solidFill>
              </a:rPr>
              <a:t>cours</a:t>
            </a:r>
            <a:endParaRPr lang="en-CA" dirty="0">
              <a:solidFill>
                <a:schemeClr val="tx1">
                  <a:lumMod val="95000"/>
                </a:schemeClr>
              </a:solidFill>
            </a:endParaRPr>
          </a:p>
          <a:p>
            <a:pPr lvl="1"/>
            <a:r>
              <a:rPr lang="en-CA" dirty="0" err="1">
                <a:solidFill>
                  <a:schemeClr val="tx1">
                    <a:lumMod val="95000"/>
                  </a:schemeClr>
                </a:solidFill>
              </a:rPr>
              <a:t>Tous</a:t>
            </a:r>
            <a:r>
              <a:rPr lang="en-CA" dirty="0">
                <a:solidFill>
                  <a:schemeClr val="tx1">
                    <a:lumMod val="95000"/>
                  </a:schemeClr>
                </a:solidFill>
              </a:rPr>
              <a:t> les </a:t>
            </a:r>
            <a:r>
              <a:rPr lang="en-CA" dirty="0" err="1">
                <a:solidFill>
                  <a:schemeClr val="tx1">
                    <a:lumMod val="95000"/>
                  </a:schemeClr>
                </a:solidFill>
              </a:rPr>
              <a:t>exercices</a:t>
            </a:r>
            <a:r>
              <a:rPr lang="en-CA" dirty="0">
                <a:solidFill>
                  <a:schemeClr val="tx1">
                    <a:lumMod val="95000"/>
                  </a:schemeClr>
                </a:solidFill>
              </a:rPr>
              <a:t> que </a:t>
            </a:r>
            <a:r>
              <a:rPr lang="en-CA" dirty="0" err="1">
                <a:solidFill>
                  <a:schemeClr val="tx1">
                    <a:lumMod val="95000"/>
                  </a:schemeClr>
                </a:solidFill>
              </a:rPr>
              <a:t>vous</a:t>
            </a:r>
            <a:r>
              <a:rPr lang="en-CA" dirty="0">
                <a:solidFill>
                  <a:schemeClr val="tx1">
                    <a:lumMod val="95000"/>
                  </a:schemeClr>
                </a:solidFill>
              </a:rPr>
              <a:t> </a:t>
            </a:r>
            <a:r>
              <a:rPr lang="en-CA" dirty="0" err="1">
                <a:solidFill>
                  <a:schemeClr val="tx1">
                    <a:lumMod val="95000"/>
                  </a:schemeClr>
                </a:solidFill>
              </a:rPr>
              <a:t>avez</a:t>
            </a:r>
            <a:r>
              <a:rPr lang="en-CA" dirty="0">
                <a:solidFill>
                  <a:schemeClr val="tx1">
                    <a:lumMod val="95000"/>
                  </a:schemeClr>
                </a:solidFill>
              </a:rPr>
              <a:t> </a:t>
            </a:r>
            <a:r>
              <a:rPr lang="en-CA" dirty="0" err="1">
                <a:solidFill>
                  <a:schemeClr val="tx1">
                    <a:lumMod val="95000"/>
                  </a:schemeClr>
                </a:solidFill>
              </a:rPr>
              <a:t>faits</a:t>
            </a:r>
            <a:r>
              <a:rPr lang="en-CA" dirty="0">
                <a:solidFill>
                  <a:schemeClr val="tx1">
                    <a:lumMod val="95000"/>
                  </a:schemeClr>
                </a:solidFill>
              </a:rPr>
              <a:t>.</a:t>
            </a:r>
          </a:p>
          <a:p>
            <a:pPr lvl="1"/>
            <a:r>
              <a:rPr lang="en-CA" dirty="0" err="1">
                <a:solidFill>
                  <a:schemeClr val="tx1">
                    <a:lumMod val="95000"/>
                  </a:schemeClr>
                </a:solidFill>
              </a:rPr>
              <a:t>L’Internet</a:t>
            </a:r>
            <a:r>
              <a:rPr lang="en-CA" dirty="0">
                <a:solidFill>
                  <a:schemeClr val="tx1">
                    <a:lumMod val="95000"/>
                  </a:schemeClr>
                </a:solidFill>
              </a:rPr>
              <a:t> </a:t>
            </a:r>
            <a:r>
              <a:rPr lang="en-CA" dirty="0" err="1">
                <a:solidFill>
                  <a:schemeClr val="tx1">
                    <a:lumMod val="95000"/>
                  </a:schemeClr>
                </a:solidFill>
              </a:rPr>
              <a:t>ou</a:t>
            </a:r>
            <a:r>
              <a:rPr lang="en-CA" dirty="0">
                <a:solidFill>
                  <a:schemeClr val="tx1">
                    <a:lumMod val="95000"/>
                  </a:schemeClr>
                </a:solidFill>
              </a:rPr>
              <a:t> </a:t>
            </a:r>
            <a:r>
              <a:rPr lang="en-CA" dirty="0" err="1">
                <a:solidFill>
                  <a:schemeClr val="tx1">
                    <a:lumMod val="95000"/>
                  </a:schemeClr>
                </a:solidFill>
              </a:rPr>
              <a:t>toute</a:t>
            </a:r>
            <a:r>
              <a:rPr lang="en-CA" dirty="0">
                <a:solidFill>
                  <a:schemeClr val="tx1">
                    <a:lumMod val="95000"/>
                  </a:schemeClr>
                </a:solidFill>
              </a:rPr>
              <a:t> </a:t>
            </a:r>
            <a:r>
              <a:rPr lang="en-CA" dirty="0" err="1">
                <a:solidFill>
                  <a:schemeClr val="tx1">
                    <a:lumMod val="95000"/>
                  </a:schemeClr>
                </a:solidFill>
              </a:rPr>
              <a:t>autre</a:t>
            </a:r>
            <a:r>
              <a:rPr lang="en-CA" dirty="0">
                <a:solidFill>
                  <a:schemeClr val="tx1">
                    <a:lumMod val="95000"/>
                  </a:schemeClr>
                </a:solidFill>
              </a:rPr>
              <a:t> documentation (Livre, documentation </a:t>
            </a:r>
            <a:r>
              <a:rPr lang="en-CA" dirty="0" err="1">
                <a:solidFill>
                  <a:schemeClr val="tx1">
                    <a:lumMod val="95000"/>
                  </a:schemeClr>
                </a:solidFill>
              </a:rPr>
              <a:t>officielle</a:t>
            </a:r>
            <a:r>
              <a:rPr lang="en-CA" dirty="0">
                <a:solidFill>
                  <a:schemeClr val="tx1">
                    <a:lumMod val="95000"/>
                  </a:schemeClr>
                </a:solidFill>
              </a:rPr>
              <a:t>, etc.)</a:t>
            </a:r>
          </a:p>
          <a:p>
            <a:pPr lvl="1"/>
            <a:endParaRPr lang="en-CA" dirty="0">
              <a:solidFill>
                <a:schemeClr val="tx1">
                  <a:lumMod val="95000"/>
                </a:schemeClr>
              </a:solidFill>
            </a:endParaRPr>
          </a:p>
          <a:p>
            <a:r>
              <a:rPr lang="en-CA" dirty="0" err="1">
                <a:solidFill>
                  <a:schemeClr val="tx1">
                    <a:lumMod val="95000"/>
                  </a:schemeClr>
                </a:solidFill>
              </a:rPr>
              <a:t>Normalement</a:t>
            </a:r>
            <a:r>
              <a:rPr lang="en-CA" dirty="0">
                <a:solidFill>
                  <a:schemeClr val="tx1">
                    <a:lumMod val="95000"/>
                  </a:schemeClr>
                </a:solidFill>
              </a:rPr>
              <a:t>, les notes de </a:t>
            </a:r>
            <a:r>
              <a:rPr lang="en-CA" dirty="0" err="1">
                <a:solidFill>
                  <a:schemeClr val="tx1">
                    <a:lumMod val="95000"/>
                  </a:schemeClr>
                </a:solidFill>
              </a:rPr>
              <a:t>cours</a:t>
            </a:r>
            <a:r>
              <a:rPr lang="en-CA" dirty="0">
                <a:solidFill>
                  <a:schemeClr val="tx1">
                    <a:lumMod val="95000"/>
                  </a:schemeClr>
                </a:solidFill>
              </a:rPr>
              <a:t> et </a:t>
            </a:r>
            <a:r>
              <a:rPr lang="en-CA" dirty="0" err="1">
                <a:solidFill>
                  <a:schemeClr val="tx1">
                    <a:lumMod val="95000"/>
                  </a:schemeClr>
                </a:solidFill>
              </a:rPr>
              <a:t>vos</a:t>
            </a:r>
            <a:r>
              <a:rPr lang="en-CA" dirty="0">
                <a:solidFill>
                  <a:schemeClr val="tx1">
                    <a:lumMod val="95000"/>
                  </a:schemeClr>
                </a:solidFill>
              </a:rPr>
              <a:t> </a:t>
            </a:r>
            <a:r>
              <a:rPr lang="en-CA" dirty="0" err="1">
                <a:solidFill>
                  <a:schemeClr val="tx1">
                    <a:lumMod val="95000"/>
                  </a:schemeClr>
                </a:solidFill>
              </a:rPr>
              <a:t>exercices</a:t>
            </a:r>
            <a:r>
              <a:rPr lang="en-CA" dirty="0">
                <a:solidFill>
                  <a:schemeClr val="tx1">
                    <a:lumMod val="95000"/>
                  </a:schemeClr>
                </a:solidFill>
              </a:rPr>
              <a:t> </a:t>
            </a:r>
            <a:r>
              <a:rPr lang="en-CA" dirty="0" err="1">
                <a:solidFill>
                  <a:schemeClr val="tx1">
                    <a:lumMod val="95000"/>
                  </a:schemeClr>
                </a:solidFill>
              </a:rPr>
              <a:t>sont</a:t>
            </a:r>
            <a:r>
              <a:rPr lang="en-CA" dirty="0">
                <a:solidFill>
                  <a:schemeClr val="tx1">
                    <a:lumMod val="95000"/>
                  </a:schemeClr>
                </a:solidFill>
              </a:rPr>
              <a:t> les </a:t>
            </a:r>
            <a:r>
              <a:rPr lang="en-CA" dirty="0" err="1">
                <a:solidFill>
                  <a:schemeClr val="tx1">
                    <a:lumMod val="95000"/>
                  </a:schemeClr>
                </a:solidFill>
              </a:rPr>
              <a:t>seules</a:t>
            </a:r>
            <a:r>
              <a:rPr lang="en-CA" dirty="0">
                <a:solidFill>
                  <a:schemeClr val="tx1">
                    <a:lumMod val="95000"/>
                  </a:schemeClr>
                </a:solidFill>
              </a:rPr>
              <a:t> choses </a:t>
            </a:r>
            <a:r>
              <a:rPr lang="en-CA" dirty="0" err="1">
                <a:solidFill>
                  <a:schemeClr val="tx1">
                    <a:lumMod val="95000"/>
                  </a:schemeClr>
                </a:solidFill>
              </a:rPr>
              <a:t>auxquelles</a:t>
            </a:r>
            <a:r>
              <a:rPr lang="en-CA" dirty="0">
                <a:solidFill>
                  <a:schemeClr val="tx1">
                    <a:lumMod val="95000"/>
                  </a:schemeClr>
                </a:solidFill>
              </a:rPr>
              <a:t> </a:t>
            </a:r>
            <a:r>
              <a:rPr lang="en-CA" dirty="0" err="1">
                <a:solidFill>
                  <a:schemeClr val="tx1">
                    <a:lumMod val="95000"/>
                  </a:schemeClr>
                </a:solidFill>
              </a:rPr>
              <a:t>vous</a:t>
            </a:r>
            <a:r>
              <a:rPr lang="en-CA" dirty="0">
                <a:solidFill>
                  <a:schemeClr val="tx1">
                    <a:lumMod val="95000"/>
                  </a:schemeClr>
                </a:solidFill>
              </a:rPr>
              <a:t> </a:t>
            </a:r>
            <a:r>
              <a:rPr lang="en-CA" dirty="0" err="1">
                <a:solidFill>
                  <a:schemeClr val="tx1">
                    <a:lumMod val="95000"/>
                  </a:schemeClr>
                </a:solidFill>
              </a:rPr>
              <a:t>aurez</a:t>
            </a:r>
            <a:r>
              <a:rPr lang="en-CA" dirty="0">
                <a:solidFill>
                  <a:schemeClr val="tx1">
                    <a:lumMod val="95000"/>
                  </a:schemeClr>
                </a:solidFill>
              </a:rPr>
              <a:t> </a:t>
            </a:r>
            <a:r>
              <a:rPr lang="en-CA" dirty="0" err="1">
                <a:solidFill>
                  <a:schemeClr val="tx1">
                    <a:lumMod val="95000"/>
                  </a:schemeClr>
                </a:solidFill>
              </a:rPr>
              <a:t>besoin</a:t>
            </a:r>
            <a:r>
              <a:rPr lang="en-CA" dirty="0">
                <a:solidFill>
                  <a:schemeClr val="tx1">
                    <a:lumMod val="95000"/>
                  </a:schemeClr>
                </a:solidFill>
              </a:rPr>
              <a:t> pour </a:t>
            </a:r>
            <a:r>
              <a:rPr lang="en-CA" dirty="0" err="1">
                <a:solidFill>
                  <a:schemeClr val="tx1">
                    <a:lumMod val="95000"/>
                  </a:schemeClr>
                </a:solidFill>
              </a:rPr>
              <a:t>réussir</a:t>
            </a:r>
            <a:r>
              <a:rPr lang="en-CA" dirty="0">
                <a:solidFill>
                  <a:schemeClr val="tx1">
                    <a:lumMod val="95000"/>
                  </a:schemeClr>
                </a:solidFill>
              </a:rPr>
              <a:t> les </a:t>
            </a:r>
            <a:r>
              <a:rPr lang="en-CA" dirty="0" err="1">
                <a:solidFill>
                  <a:schemeClr val="tx1">
                    <a:lumMod val="95000"/>
                  </a:schemeClr>
                </a:solidFill>
              </a:rPr>
              <a:t>examens</a:t>
            </a:r>
            <a:r>
              <a:rPr lang="en-CA" dirty="0">
                <a:solidFill>
                  <a:schemeClr val="tx1">
                    <a:lumMod val="95000"/>
                  </a:schemeClr>
                </a:solidFill>
              </a:rPr>
              <a:t>.</a:t>
            </a:r>
          </a:p>
          <a:p>
            <a:pPr lvl="1"/>
            <a:endParaRPr lang="en-CA" dirty="0">
              <a:solidFill>
                <a:schemeClr val="tx1">
                  <a:lumMod val="95000"/>
                </a:schemeClr>
              </a:solidFill>
            </a:endParaRPr>
          </a:p>
          <a:p>
            <a:pPr lvl="1"/>
            <a:endParaRPr lang="en-CA" dirty="0">
              <a:solidFill>
                <a:schemeClr val="tx1">
                  <a:lumMod val="95000"/>
                </a:schemeClr>
              </a:solidFill>
            </a:endParaRPr>
          </a:p>
        </p:txBody>
      </p:sp>
    </p:spTree>
    <p:extLst>
      <p:ext uri="{BB962C8B-B14F-4D97-AF65-F5344CB8AC3E}">
        <p14:creationId xmlns:p14="http://schemas.microsoft.com/office/powerpoint/2010/main" val="333152460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B271F-AF8A-44F5-B3D3-4631B94DA581}"/>
              </a:ext>
            </a:extLst>
          </p:cNvPr>
          <p:cNvSpPr>
            <a:spLocks noGrp="1"/>
          </p:cNvSpPr>
          <p:nvPr>
            <p:ph type="title"/>
            <p:custDataLst>
              <p:tags r:id="rId1"/>
            </p:custDataLst>
          </p:nvPr>
        </p:nvSpPr>
        <p:spPr/>
        <p:txBody>
          <a:bodyPr/>
          <a:lstStyle/>
          <a:p>
            <a:r>
              <a:rPr lang="en-CA" dirty="0" err="1"/>
              <a:t>Syntaxe</a:t>
            </a:r>
            <a:r>
              <a:rPr lang="en-CA" dirty="0"/>
              <a:t> de PHP: Les variables</a:t>
            </a:r>
            <a:endParaRPr lang="fr-CA" dirty="0"/>
          </a:p>
        </p:txBody>
      </p:sp>
      <p:sp>
        <p:nvSpPr>
          <p:cNvPr id="3" name="Content Placeholder 2">
            <a:extLst>
              <a:ext uri="{FF2B5EF4-FFF2-40B4-BE49-F238E27FC236}">
                <a16:creationId xmlns:a16="http://schemas.microsoft.com/office/drawing/2014/main" id="{529D1CDA-0019-4CE3-8589-93C1D1AAD870}"/>
              </a:ext>
            </a:extLst>
          </p:cNvPr>
          <p:cNvSpPr>
            <a:spLocks noGrp="1"/>
          </p:cNvSpPr>
          <p:nvPr>
            <p:ph idx="1"/>
            <p:custDataLst>
              <p:tags r:id="rId2"/>
            </p:custDataLst>
          </p:nvPr>
        </p:nvSpPr>
        <p:spPr/>
        <p:txBody>
          <a:bodyPr/>
          <a:lstStyle/>
          <a:p>
            <a:r>
              <a:rPr lang="en-CA" dirty="0"/>
              <a:t>PHP </a:t>
            </a:r>
            <a:r>
              <a:rPr lang="en-CA" dirty="0" err="1"/>
              <a:t>offres</a:t>
            </a:r>
            <a:r>
              <a:rPr lang="en-CA" dirty="0"/>
              <a:t> </a:t>
            </a:r>
            <a:r>
              <a:rPr lang="en-CA" dirty="0" err="1"/>
              <a:t>diverses</a:t>
            </a:r>
            <a:r>
              <a:rPr lang="en-CA" dirty="0"/>
              <a:t> variable </a:t>
            </a:r>
            <a:r>
              <a:rPr lang="en-CA" dirty="0" err="1"/>
              <a:t>offertes</a:t>
            </a:r>
            <a:r>
              <a:rPr lang="en-CA" dirty="0"/>
              <a:t> par </a:t>
            </a:r>
            <a:r>
              <a:rPr lang="en-CA" dirty="0" err="1"/>
              <a:t>défaut</a:t>
            </a:r>
            <a:r>
              <a:rPr lang="en-CA" dirty="0"/>
              <a:t>.</a:t>
            </a:r>
          </a:p>
          <a:p>
            <a:r>
              <a:rPr lang="en-CA" dirty="0" err="1"/>
              <a:t>Parmi</a:t>
            </a:r>
            <a:r>
              <a:rPr lang="en-CA" dirty="0"/>
              <a:t> </a:t>
            </a:r>
            <a:r>
              <a:rPr lang="en-CA" dirty="0" err="1"/>
              <a:t>celles</a:t>
            </a:r>
            <a:r>
              <a:rPr lang="en-CA" dirty="0"/>
              <a:t>-ci, nous </a:t>
            </a:r>
            <a:r>
              <a:rPr lang="en-CA" dirty="0" err="1"/>
              <a:t>avons</a:t>
            </a:r>
            <a:r>
              <a:rPr lang="en-CA" dirty="0"/>
              <a:t> </a:t>
            </a:r>
            <a:r>
              <a:rPr lang="en-CA" dirty="0" err="1"/>
              <a:t>celles</a:t>
            </a:r>
            <a:r>
              <a:rPr lang="en-CA" dirty="0"/>
              <a:t> qui </a:t>
            </a:r>
            <a:r>
              <a:rPr lang="en-CA" dirty="0" err="1"/>
              <a:t>permettent</a:t>
            </a:r>
            <a:r>
              <a:rPr lang="en-CA" dirty="0"/>
              <a:t> de lire les </a:t>
            </a:r>
            <a:r>
              <a:rPr lang="en-CA" dirty="0" err="1"/>
              <a:t>données</a:t>
            </a:r>
            <a:r>
              <a:rPr lang="en-CA" dirty="0"/>
              <a:t> </a:t>
            </a:r>
            <a:r>
              <a:rPr lang="en-CA" dirty="0" err="1"/>
              <a:t>fournies</a:t>
            </a:r>
            <a:r>
              <a:rPr lang="en-CA" dirty="0"/>
              <a:t> par les </a:t>
            </a:r>
            <a:r>
              <a:rPr lang="en-CA" dirty="0" err="1"/>
              <a:t>méthodes</a:t>
            </a:r>
            <a:r>
              <a:rPr lang="en-CA" dirty="0"/>
              <a:t> du </a:t>
            </a:r>
            <a:r>
              <a:rPr lang="en-CA" dirty="0" err="1"/>
              <a:t>protocole</a:t>
            </a:r>
            <a:r>
              <a:rPr lang="en-CA" dirty="0"/>
              <a:t> HTTP: GET et POST.</a:t>
            </a:r>
          </a:p>
          <a:p>
            <a:endParaRPr lang="en-CA" dirty="0"/>
          </a:p>
          <a:p>
            <a:r>
              <a:rPr lang="en-CA" dirty="0" err="1"/>
              <a:t>Ces</a:t>
            </a:r>
            <a:r>
              <a:rPr lang="en-CA" dirty="0"/>
              <a:t> variables </a:t>
            </a:r>
            <a:r>
              <a:rPr lang="en-CA" dirty="0" err="1"/>
              <a:t>sont</a:t>
            </a:r>
            <a:r>
              <a:rPr lang="en-CA" dirty="0"/>
              <a:t> les tableaux </a:t>
            </a:r>
            <a:r>
              <a:rPr lang="en-CA" dirty="0" err="1"/>
              <a:t>suivants</a:t>
            </a:r>
            <a:r>
              <a:rPr lang="en-CA" dirty="0"/>
              <a:t>:</a:t>
            </a:r>
          </a:p>
          <a:p>
            <a:pPr lvl="1"/>
            <a:r>
              <a:rPr lang="en-CA" dirty="0"/>
              <a:t>$_GET[]</a:t>
            </a:r>
          </a:p>
          <a:p>
            <a:pPr lvl="1"/>
            <a:r>
              <a:rPr lang="en-CA" dirty="0"/>
              <a:t>$_POST[]</a:t>
            </a:r>
            <a:endParaRPr lang="fr-CA" dirty="0"/>
          </a:p>
        </p:txBody>
      </p:sp>
    </p:spTree>
    <p:extLst>
      <p:ext uri="{BB962C8B-B14F-4D97-AF65-F5344CB8AC3E}">
        <p14:creationId xmlns:p14="http://schemas.microsoft.com/office/powerpoint/2010/main" val="280192039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B271F-AF8A-44F5-B3D3-4631B94DA581}"/>
              </a:ext>
            </a:extLst>
          </p:cNvPr>
          <p:cNvSpPr>
            <a:spLocks noGrp="1"/>
          </p:cNvSpPr>
          <p:nvPr>
            <p:ph type="title"/>
            <p:custDataLst>
              <p:tags r:id="rId1"/>
            </p:custDataLst>
          </p:nvPr>
        </p:nvSpPr>
        <p:spPr/>
        <p:txBody>
          <a:bodyPr/>
          <a:lstStyle/>
          <a:p>
            <a:r>
              <a:rPr lang="en-CA" dirty="0" err="1"/>
              <a:t>Syntaxe</a:t>
            </a:r>
            <a:r>
              <a:rPr lang="en-CA" dirty="0"/>
              <a:t> de PHP: Les variables</a:t>
            </a:r>
            <a:endParaRPr lang="fr-CA" dirty="0"/>
          </a:p>
        </p:txBody>
      </p:sp>
      <p:sp>
        <p:nvSpPr>
          <p:cNvPr id="3" name="Content Placeholder 2">
            <a:extLst>
              <a:ext uri="{FF2B5EF4-FFF2-40B4-BE49-F238E27FC236}">
                <a16:creationId xmlns:a16="http://schemas.microsoft.com/office/drawing/2014/main" id="{529D1CDA-0019-4CE3-8589-93C1D1AAD870}"/>
              </a:ext>
            </a:extLst>
          </p:cNvPr>
          <p:cNvSpPr>
            <a:spLocks noGrp="1"/>
          </p:cNvSpPr>
          <p:nvPr>
            <p:ph idx="1"/>
            <p:custDataLst>
              <p:tags r:id="rId2"/>
            </p:custDataLst>
          </p:nvPr>
        </p:nvSpPr>
        <p:spPr/>
        <p:txBody>
          <a:bodyPr/>
          <a:lstStyle/>
          <a:p>
            <a:r>
              <a:rPr lang="en-CA" dirty="0"/>
              <a:t>$_GET[] </a:t>
            </a:r>
            <a:r>
              <a:rPr lang="en-CA" dirty="0" err="1"/>
              <a:t>permet</a:t>
            </a:r>
            <a:r>
              <a:rPr lang="en-CA" dirty="0"/>
              <a:t> </a:t>
            </a:r>
            <a:r>
              <a:rPr lang="en-CA" dirty="0" err="1"/>
              <a:t>d'obtenir</a:t>
            </a:r>
            <a:r>
              <a:rPr lang="en-CA" dirty="0"/>
              <a:t> les </a:t>
            </a:r>
            <a:r>
              <a:rPr lang="en-CA" dirty="0" err="1"/>
              <a:t>valeurs</a:t>
            </a:r>
            <a:r>
              <a:rPr lang="en-CA" dirty="0"/>
              <a:t> </a:t>
            </a:r>
            <a:r>
              <a:rPr lang="en-CA" dirty="0" err="1"/>
              <a:t>transmises</a:t>
            </a:r>
            <a:r>
              <a:rPr lang="en-CA" dirty="0"/>
              <a:t> dans </a:t>
            </a:r>
            <a:r>
              <a:rPr lang="en-CA" dirty="0" err="1"/>
              <a:t>l'URL</a:t>
            </a:r>
            <a:r>
              <a:rPr lang="en-CA" dirty="0"/>
              <a:t>.</a:t>
            </a:r>
          </a:p>
          <a:p>
            <a:r>
              <a:rPr lang="en-CA" dirty="0"/>
              <a:t>Par </a:t>
            </a:r>
            <a:r>
              <a:rPr lang="en-CA" dirty="0" err="1"/>
              <a:t>exemple</a:t>
            </a:r>
            <a:r>
              <a:rPr lang="en-CA" dirty="0"/>
              <a:t>: </a:t>
            </a:r>
            <a:r>
              <a:rPr lang="en-CA" dirty="0">
                <a:hlinkClick r:id="rId4"/>
              </a:rPr>
              <a:t>www.monsite.com?langue=fr</a:t>
            </a:r>
            <a:endParaRPr lang="en-CA" dirty="0"/>
          </a:p>
          <a:p>
            <a:endParaRPr lang="en-CA" dirty="0"/>
          </a:p>
          <a:p>
            <a:pPr marL="0" indent="0">
              <a:buNone/>
            </a:pPr>
            <a:r>
              <a:rPr lang="en-CA" dirty="0"/>
              <a:t>&lt;?PHP</a:t>
            </a:r>
          </a:p>
          <a:p>
            <a:pPr marL="0" indent="0">
              <a:buNone/>
            </a:pPr>
            <a:r>
              <a:rPr lang="en-CA" dirty="0"/>
              <a:t>	echo $_GET["langue"];</a:t>
            </a:r>
          </a:p>
          <a:p>
            <a:pPr marL="0" indent="0">
              <a:buNone/>
            </a:pPr>
            <a:r>
              <a:rPr lang="en-CA" dirty="0"/>
              <a:t>?&gt;</a:t>
            </a:r>
          </a:p>
          <a:p>
            <a:pPr marL="0" indent="0">
              <a:buNone/>
            </a:pPr>
            <a:endParaRPr lang="en-CA" dirty="0"/>
          </a:p>
        </p:txBody>
      </p:sp>
    </p:spTree>
    <p:extLst>
      <p:ext uri="{BB962C8B-B14F-4D97-AF65-F5344CB8AC3E}">
        <p14:creationId xmlns:p14="http://schemas.microsoft.com/office/powerpoint/2010/main" val="186069235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65B63-3883-4257-BCDA-EF07827822A6}"/>
              </a:ext>
            </a:extLst>
          </p:cNvPr>
          <p:cNvSpPr>
            <a:spLocks noGrp="1"/>
          </p:cNvSpPr>
          <p:nvPr>
            <p:ph type="title"/>
            <p:custDataLst>
              <p:tags r:id="rId1"/>
            </p:custDataLst>
          </p:nvPr>
        </p:nvSpPr>
        <p:spPr/>
        <p:txBody>
          <a:bodyPr/>
          <a:lstStyle/>
          <a:p>
            <a:r>
              <a:rPr lang="en-CA" dirty="0" err="1"/>
              <a:t>Syntaxe</a:t>
            </a:r>
            <a:r>
              <a:rPr lang="en-CA" dirty="0"/>
              <a:t> de PHP: Les variables</a:t>
            </a:r>
            <a:endParaRPr lang="fr-CA" dirty="0"/>
          </a:p>
        </p:txBody>
      </p:sp>
      <p:sp>
        <p:nvSpPr>
          <p:cNvPr id="3" name="Content Placeholder 2">
            <a:extLst>
              <a:ext uri="{FF2B5EF4-FFF2-40B4-BE49-F238E27FC236}">
                <a16:creationId xmlns:a16="http://schemas.microsoft.com/office/drawing/2014/main" id="{EACD25CE-5C74-40FD-8BC4-195BE58041BF}"/>
              </a:ext>
            </a:extLst>
          </p:cNvPr>
          <p:cNvSpPr>
            <a:spLocks noGrp="1"/>
          </p:cNvSpPr>
          <p:nvPr>
            <p:ph idx="1"/>
            <p:custDataLst>
              <p:tags r:id="rId2"/>
            </p:custDataLst>
          </p:nvPr>
        </p:nvSpPr>
        <p:spPr/>
        <p:txBody>
          <a:bodyPr/>
          <a:lstStyle/>
          <a:p>
            <a:r>
              <a:rPr lang="en-CA" dirty="0"/>
              <a:t>POST a un </a:t>
            </a:r>
            <a:r>
              <a:rPr lang="en-CA" dirty="0" err="1"/>
              <a:t>fonctionnement</a:t>
            </a:r>
            <a:r>
              <a:rPr lang="en-CA" dirty="0"/>
              <a:t> </a:t>
            </a:r>
            <a:r>
              <a:rPr lang="en-CA" dirty="0" err="1"/>
              <a:t>similaire</a:t>
            </a:r>
            <a:r>
              <a:rPr lang="en-CA" dirty="0"/>
              <a:t>, </a:t>
            </a:r>
            <a:r>
              <a:rPr lang="en-CA" dirty="0" err="1"/>
              <a:t>mais</a:t>
            </a:r>
            <a:r>
              <a:rPr lang="en-CA" dirty="0"/>
              <a:t> les </a:t>
            </a:r>
            <a:r>
              <a:rPr lang="en-CA" dirty="0" err="1"/>
              <a:t>données</a:t>
            </a:r>
            <a:r>
              <a:rPr lang="en-CA" dirty="0"/>
              <a:t> ne </a:t>
            </a:r>
            <a:r>
              <a:rPr lang="en-CA" dirty="0" err="1"/>
              <a:t>sont</a:t>
            </a:r>
            <a:r>
              <a:rPr lang="en-CA" dirty="0"/>
              <a:t> pas visible dans </a:t>
            </a:r>
            <a:r>
              <a:rPr lang="en-CA" dirty="0" err="1"/>
              <a:t>l'URL</a:t>
            </a:r>
            <a:r>
              <a:rPr lang="en-CA" dirty="0"/>
              <a:t> de </a:t>
            </a:r>
            <a:r>
              <a:rPr lang="en-CA" dirty="0" err="1"/>
              <a:t>l'adresse</a:t>
            </a:r>
            <a:r>
              <a:rPr lang="en-CA" dirty="0"/>
              <a:t>.</a:t>
            </a:r>
          </a:p>
          <a:p>
            <a:r>
              <a:rPr lang="en-CA" dirty="0" err="1"/>
              <a:t>Ces</a:t>
            </a:r>
            <a:r>
              <a:rPr lang="en-CA" dirty="0"/>
              <a:t> </a:t>
            </a:r>
            <a:r>
              <a:rPr lang="en-CA" dirty="0" err="1"/>
              <a:t>dernières</a:t>
            </a:r>
            <a:r>
              <a:rPr lang="en-CA" dirty="0"/>
              <a:t> </a:t>
            </a:r>
            <a:r>
              <a:rPr lang="en-CA" dirty="0" err="1"/>
              <a:t>sont</a:t>
            </a:r>
            <a:r>
              <a:rPr lang="en-CA" dirty="0"/>
              <a:t> </a:t>
            </a:r>
            <a:r>
              <a:rPr lang="en-CA" dirty="0" err="1"/>
              <a:t>plutôt</a:t>
            </a:r>
            <a:r>
              <a:rPr lang="en-CA" dirty="0"/>
              <a:t> dans le </a:t>
            </a:r>
            <a:r>
              <a:rPr lang="en-CA" dirty="0" err="1"/>
              <a:t>contenu</a:t>
            </a:r>
            <a:r>
              <a:rPr lang="en-CA" dirty="0"/>
              <a:t> de la </a:t>
            </a:r>
            <a:r>
              <a:rPr lang="en-CA" dirty="0" err="1"/>
              <a:t>requête</a:t>
            </a:r>
            <a:r>
              <a:rPr lang="en-CA" dirty="0"/>
              <a:t> HTTP </a:t>
            </a:r>
            <a:r>
              <a:rPr lang="en-CA" dirty="0" err="1"/>
              <a:t>elle-même</a:t>
            </a:r>
            <a:r>
              <a:rPr lang="en-CA" dirty="0"/>
              <a:t>.</a:t>
            </a:r>
          </a:p>
          <a:p>
            <a:endParaRPr lang="en-CA" dirty="0"/>
          </a:p>
          <a:p>
            <a:r>
              <a:rPr lang="en-CA" dirty="0"/>
              <a:t>Nous </a:t>
            </a:r>
            <a:r>
              <a:rPr lang="en-CA" dirty="0" err="1"/>
              <a:t>verrons</a:t>
            </a:r>
            <a:r>
              <a:rPr lang="en-CA" dirty="0"/>
              <a:t> comment les </a:t>
            </a:r>
            <a:r>
              <a:rPr lang="en-CA" dirty="0" err="1"/>
              <a:t>utiliser</a:t>
            </a:r>
            <a:r>
              <a:rPr lang="en-CA" dirty="0"/>
              <a:t> dans la section sur les </a:t>
            </a:r>
            <a:r>
              <a:rPr lang="en-CA" dirty="0" err="1"/>
              <a:t>formulaires</a:t>
            </a:r>
            <a:r>
              <a:rPr lang="en-CA" dirty="0"/>
              <a:t>.</a:t>
            </a:r>
            <a:endParaRPr lang="fr-CA" dirty="0"/>
          </a:p>
        </p:txBody>
      </p:sp>
    </p:spTree>
    <p:extLst>
      <p:ext uri="{BB962C8B-B14F-4D97-AF65-F5344CB8AC3E}">
        <p14:creationId xmlns:p14="http://schemas.microsoft.com/office/powerpoint/2010/main" val="312982880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E726A-1CAF-B4DC-8072-62CEF06975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54A407-9CC4-B817-F947-8C5F493EC98B}"/>
              </a:ext>
            </a:extLst>
          </p:cNvPr>
          <p:cNvSpPr>
            <a:spLocks noGrp="1"/>
          </p:cNvSpPr>
          <p:nvPr>
            <p:ph type="title"/>
            <p:custDataLst>
              <p:tags r:id="rId1"/>
            </p:custDataLst>
          </p:nvPr>
        </p:nvSpPr>
        <p:spPr>
          <a:xfrm>
            <a:off x="1525000" y="2814178"/>
            <a:ext cx="9404723" cy="1400530"/>
          </a:xfrm>
        </p:spPr>
        <p:txBody>
          <a:bodyPr/>
          <a:lstStyle/>
          <a:p>
            <a:r>
              <a:rPr lang="en-CA" dirty="0"/>
              <a:t>Les </a:t>
            </a:r>
            <a:r>
              <a:rPr lang="en-CA" dirty="0" err="1"/>
              <a:t>opérateurs</a:t>
            </a:r>
            <a:endParaRPr lang="en-CA" dirty="0"/>
          </a:p>
        </p:txBody>
      </p:sp>
    </p:spTree>
    <p:extLst>
      <p:ext uri="{BB962C8B-B14F-4D97-AF65-F5344CB8AC3E}">
        <p14:creationId xmlns:p14="http://schemas.microsoft.com/office/powerpoint/2010/main" val="72374105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E49DA-09FF-4AF4-9778-D5F7F697F440}"/>
              </a:ext>
            </a:extLst>
          </p:cNvPr>
          <p:cNvSpPr>
            <a:spLocks noGrp="1"/>
          </p:cNvSpPr>
          <p:nvPr>
            <p:ph type="title"/>
            <p:custDataLst>
              <p:tags r:id="rId1"/>
            </p:custDataLst>
          </p:nvPr>
        </p:nvSpPr>
        <p:spPr/>
        <p:txBody>
          <a:bodyPr/>
          <a:lstStyle/>
          <a:p>
            <a:r>
              <a:rPr lang="en-CA" dirty="0" err="1"/>
              <a:t>Syntaxe</a:t>
            </a:r>
            <a:r>
              <a:rPr lang="en-CA" dirty="0"/>
              <a:t> de PHP: Les </a:t>
            </a:r>
            <a:r>
              <a:rPr lang="en-CA" dirty="0" err="1"/>
              <a:t>opérateurs</a:t>
            </a:r>
            <a:endParaRPr lang="en-CA" dirty="0"/>
          </a:p>
        </p:txBody>
      </p:sp>
      <p:sp>
        <p:nvSpPr>
          <p:cNvPr id="3" name="Content Placeholder 2">
            <a:extLst>
              <a:ext uri="{FF2B5EF4-FFF2-40B4-BE49-F238E27FC236}">
                <a16:creationId xmlns:a16="http://schemas.microsoft.com/office/drawing/2014/main" id="{B4652459-8FAF-4A13-9834-F911CCF385E2}"/>
              </a:ext>
            </a:extLst>
          </p:cNvPr>
          <p:cNvSpPr>
            <a:spLocks noGrp="1"/>
          </p:cNvSpPr>
          <p:nvPr>
            <p:ph idx="1"/>
            <p:custDataLst>
              <p:tags r:id="rId2"/>
            </p:custDataLst>
          </p:nvPr>
        </p:nvSpPr>
        <p:spPr/>
        <p:txBody>
          <a:bodyPr/>
          <a:lstStyle/>
          <a:p>
            <a:r>
              <a:rPr lang="en-CA" dirty="0"/>
              <a:t>+        (addition)</a:t>
            </a:r>
          </a:p>
          <a:p>
            <a:r>
              <a:rPr lang="en-CA" dirty="0"/>
              <a:t>-        (</a:t>
            </a:r>
            <a:r>
              <a:rPr lang="en-CA" dirty="0" err="1"/>
              <a:t>soustraction</a:t>
            </a:r>
            <a:r>
              <a:rPr lang="en-CA" dirty="0"/>
              <a:t>)</a:t>
            </a:r>
          </a:p>
          <a:p>
            <a:r>
              <a:rPr lang="en-CA" dirty="0"/>
              <a:t>*        (multiplication)</a:t>
            </a:r>
          </a:p>
          <a:p>
            <a:r>
              <a:rPr lang="en-CA" dirty="0"/>
              <a:t>/       (division)</a:t>
            </a:r>
          </a:p>
          <a:p>
            <a:r>
              <a:rPr lang="en-CA" dirty="0"/>
              <a:t>%     (modulo)</a:t>
            </a:r>
          </a:p>
          <a:p>
            <a:r>
              <a:rPr lang="en-CA" dirty="0"/>
              <a:t>.      (</a:t>
            </a:r>
            <a:r>
              <a:rPr lang="en-CA" dirty="0" err="1"/>
              <a:t>concaténation</a:t>
            </a:r>
            <a:r>
              <a:rPr lang="en-CA" dirty="0"/>
              <a:t>) (</a:t>
            </a:r>
            <a:r>
              <a:rPr lang="en-CA" dirty="0" err="1">
                <a:solidFill>
                  <a:srgbClr val="FFC000"/>
                </a:solidFill>
              </a:rPr>
              <a:t>portez</a:t>
            </a:r>
            <a:r>
              <a:rPr lang="en-CA" dirty="0">
                <a:solidFill>
                  <a:srgbClr val="FFC000"/>
                </a:solidFill>
              </a:rPr>
              <a:t> </a:t>
            </a:r>
            <a:r>
              <a:rPr lang="en-CA" dirty="0" err="1">
                <a:solidFill>
                  <a:srgbClr val="FFC000"/>
                </a:solidFill>
              </a:rPr>
              <a:t>une</a:t>
            </a:r>
            <a:r>
              <a:rPr lang="en-CA" dirty="0">
                <a:solidFill>
                  <a:srgbClr val="FFC000"/>
                </a:solidFill>
              </a:rPr>
              <a:t> attention </a:t>
            </a:r>
            <a:r>
              <a:rPr lang="en-CA" dirty="0" err="1">
                <a:solidFill>
                  <a:srgbClr val="FFC000"/>
                </a:solidFill>
              </a:rPr>
              <a:t>particulière</a:t>
            </a:r>
            <a:r>
              <a:rPr lang="en-CA" dirty="0">
                <a:solidFill>
                  <a:srgbClr val="FFC000"/>
                </a:solidFill>
              </a:rPr>
              <a:t> à </a:t>
            </a:r>
            <a:r>
              <a:rPr lang="en-CA" dirty="0" err="1">
                <a:solidFill>
                  <a:srgbClr val="FFC000"/>
                </a:solidFill>
              </a:rPr>
              <a:t>ce</a:t>
            </a:r>
            <a:r>
              <a:rPr lang="en-CA" dirty="0">
                <a:solidFill>
                  <a:srgbClr val="FFC000"/>
                </a:solidFill>
              </a:rPr>
              <a:t> dernier</a:t>
            </a:r>
            <a:r>
              <a:rPr lang="en-CA" dirty="0"/>
              <a:t>)</a:t>
            </a:r>
          </a:p>
          <a:p>
            <a:r>
              <a:rPr lang="en-CA" dirty="0"/>
              <a:t>=     (Assignation)</a:t>
            </a:r>
          </a:p>
          <a:p>
            <a:r>
              <a:rPr lang="en-CA" dirty="0"/>
              <a:t>==  (</a:t>
            </a:r>
            <a:r>
              <a:rPr lang="en-CA" dirty="0" err="1"/>
              <a:t>Comparaison</a:t>
            </a:r>
            <a:r>
              <a:rPr lang="en-CA" dirty="0"/>
              <a:t>)</a:t>
            </a:r>
          </a:p>
          <a:p>
            <a:r>
              <a:rPr lang="en-CA" dirty="0"/>
              <a:t>-&gt; (</a:t>
            </a:r>
            <a:r>
              <a:rPr lang="en-CA" dirty="0" err="1"/>
              <a:t>Opérateur</a:t>
            </a:r>
            <a:r>
              <a:rPr lang="en-CA" dirty="0"/>
              <a:t> </a:t>
            </a:r>
            <a:r>
              <a:rPr lang="en-CA" dirty="0" err="1"/>
              <a:t>d’accès</a:t>
            </a:r>
            <a:r>
              <a:rPr lang="en-CA" dirty="0"/>
              <a:t> aux </a:t>
            </a:r>
            <a:r>
              <a:rPr lang="en-CA" dirty="0" err="1"/>
              <a:t>membre</a:t>
            </a:r>
            <a:r>
              <a:rPr lang="en-CA" dirty="0"/>
              <a:t>) (Comme “.” </a:t>
            </a:r>
            <a:r>
              <a:rPr lang="en-CA" dirty="0" err="1"/>
              <a:t>en</a:t>
            </a:r>
            <a:r>
              <a:rPr lang="en-CA"/>
              <a:t> C#)</a:t>
            </a:r>
            <a:endParaRPr lang="en-CA" dirty="0"/>
          </a:p>
        </p:txBody>
      </p:sp>
    </p:spTree>
    <p:extLst>
      <p:ext uri="{BB962C8B-B14F-4D97-AF65-F5344CB8AC3E}">
        <p14:creationId xmlns:p14="http://schemas.microsoft.com/office/powerpoint/2010/main" val="313532939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E49DA-09FF-4AF4-9778-D5F7F697F440}"/>
              </a:ext>
            </a:extLst>
          </p:cNvPr>
          <p:cNvSpPr>
            <a:spLocks noGrp="1"/>
          </p:cNvSpPr>
          <p:nvPr>
            <p:ph type="title"/>
            <p:custDataLst>
              <p:tags r:id="rId1"/>
            </p:custDataLst>
          </p:nvPr>
        </p:nvSpPr>
        <p:spPr/>
        <p:txBody>
          <a:bodyPr/>
          <a:lstStyle/>
          <a:p>
            <a:r>
              <a:rPr lang="en-CA" dirty="0" err="1"/>
              <a:t>Syntaxe</a:t>
            </a:r>
            <a:r>
              <a:rPr lang="en-CA" dirty="0"/>
              <a:t> de PHP: Les </a:t>
            </a:r>
            <a:r>
              <a:rPr lang="en-CA" dirty="0" err="1"/>
              <a:t>opérateurs</a:t>
            </a:r>
            <a:endParaRPr lang="en-CA" dirty="0"/>
          </a:p>
        </p:txBody>
      </p:sp>
      <p:sp>
        <p:nvSpPr>
          <p:cNvPr id="3" name="Content Placeholder 2">
            <a:extLst>
              <a:ext uri="{FF2B5EF4-FFF2-40B4-BE49-F238E27FC236}">
                <a16:creationId xmlns:a16="http://schemas.microsoft.com/office/drawing/2014/main" id="{B4652459-8FAF-4A13-9834-F911CCF385E2}"/>
              </a:ext>
            </a:extLst>
          </p:cNvPr>
          <p:cNvSpPr>
            <a:spLocks noGrp="1"/>
          </p:cNvSpPr>
          <p:nvPr>
            <p:ph idx="1"/>
            <p:custDataLst>
              <p:tags r:id="rId2"/>
            </p:custDataLst>
          </p:nvPr>
        </p:nvSpPr>
        <p:spPr/>
        <p:txBody>
          <a:bodyPr>
            <a:normAutofit/>
          </a:bodyPr>
          <a:lstStyle/>
          <a:p>
            <a:r>
              <a:rPr lang="en-CA" dirty="0" err="1"/>
              <a:t>Exemple</a:t>
            </a:r>
            <a:endParaRPr lang="en-CA" dirty="0"/>
          </a:p>
          <a:p>
            <a:endParaRPr lang="en-CA" dirty="0"/>
          </a:p>
          <a:p>
            <a:pPr marL="0" indent="0">
              <a:buNone/>
            </a:pPr>
            <a:r>
              <a:rPr lang="en-CA" dirty="0"/>
              <a:t>&lt;?PHP</a:t>
            </a:r>
          </a:p>
          <a:p>
            <a:pPr marL="0" indent="0">
              <a:buNone/>
            </a:pPr>
            <a:r>
              <a:rPr lang="en-CA" dirty="0"/>
              <a:t>	$x = 5;</a:t>
            </a:r>
          </a:p>
          <a:p>
            <a:pPr marL="0" indent="0">
              <a:buNone/>
            </a:pPr>
            <a:r>
              <a:rPr lang="en-CA" dirty="0"/>
              <a:t>	$y = 10;</a:t>
            </a:r>
          </a:p>
          <a:p>
            <a:pPr marL="0" indent="0">
              <a:buNone/>
            </a:pPr>
            <a:r>
              <a:rPr lang="en-CA" dirty="0"/>
              <a:t>	echo $x + $y;</a:t>
            </a:r>
          </a:p>
          <a:p>
            <a:pPr marL="0" indent="0">
              <a:buNone/>
            </a:pPr>
            <a:r>
              <a:rPr lang="en-CA" dirty="0"/>
              <a:t>	echo $x - $y;</a:t>
            </a:r>
          </a:p>
          <a:p>
            <a:pPr marL="0" indent="0">
              <a:buNone/>
            </a:pPr>
            <a:r>
              <a:rPr lang="en-CA" dirty="0"/>
              <a:t>	echo $x % $y;</a:t>
            </a:r>
          </a:p>
          <a:p>
            <a:pPr marL="0" indent="0">
              <a:buNone/>
            </a:pPr>
            <a:r>
              <a:rPr lang="en-CA" dirty="0"/>
              <a:t>?&gt;</a:t>
            </a:r>
          </a:p>
        </p:txBody>
      </p:sp>
    </p:spTree>
    <p:extLst>
      <p:ext uri="{BB962C8B-B14F-4D97-AF65-F5344CB8AC3E}">
        <p14:creationId xmlns:p14="http://schemas.microsoft.com/office/powerpoint/2010/main" val="60957321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FFDEA-4C55-DADA-351C-4F8B9A4B79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88ED94-CDB7-8D53-F00E-23FF039BF8CB}"/>
              </a:ext>
            </a:extLst>
          </p:cNvPr>
          <p:cNvSpPr>
            <a:spLocks noGrp="1"/>
          </p:cNvSpPr>
          <p:nvPr>
            <p:ph type="title"/>
            <p:custDataLst>
              <p:tags r:id="rId1"/>
            </p:custDataLst>
          </p:nvPr>
        </p:nvSpPr>
        <p:spPr>
          <a:xfrm>
            <a:off x="1525000" y="2814178"/>
            <a:ext cx="9404723" cy="1400530"/>
          </a:xfrm>
        </p:spPr>
        <p:txBody>
          <a:bodyPr/>
          <a:lstStyle/>
          <a:p>
            <a:r>
              <a:rPr lang="en-CA" dirty="0"/>
              <a:t>Les conditions</a:t>
            </a:r>
          </a:p>
        </p:txBody>
      </p:sp>
    </p:spTree>
    <p:extLst>
      <p:ext uri="{BB962C8B-B14F-4D97-AF65-F5344CB8AC3E}">
        <p14:creationId xmlns:p14="http://schemas.microsoft.com/office/powerpoint/2010/main" val="118740872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8A3EF-3EEC-4097-BA46-F2FE3AC7588D}"/>
              </a:ext>
            </a:extLst>
          </p:cNvPr>
          <p:cNvSpPr>
            <a:spLocks noGrp="1"/>
          </p:cNvSpPr>
          <p:nvPr>
            <p:ph type="title"/>
            <p:custDataLst>
              <p:tags r:id="rId1"/>
            </p:custDataLst>
          </p:nvPr>
        </p:nvSpPr>
        <p:spPr/>
        <p:txBody>
          <a:bodyPr/>
          <a:lstStyle/>
          <a:p>
            <a:r>
              <a:rPr lang="en-CA" dirty="0" err="1"/>
              <a:t>Syntaxe</a:t>
            </a:r>
            <a:r>
              <a:rPr lang="en-CA" dirty="0"/>
              <a:t> de PHP: Les conditions</a:t>
            </a:r>
          </a:p>
        </p:txBody>
      </p:sp>
      <p:sp>
        <p:nvSpPr>
          <p:cNvPr id="3" name="Content Placeholder 2">
            <a:extLst>
              <a:ext uri="{FF2B5EF4-FFF2-40B4-BE49-F238E27FC236}">
                <a16:creationId xmlns:a16="http://schemas.microsoft.com/office/drawing/2014/main" id="{DE75850A-6338-4523-8801-CFCF5F3D4F39}"/>
              </a:ext>
            </a:extLst>
          </p:cNvPr>
          <p:cNvSpPr>
            <a:spLocks noGrp="1"/>
          </p:cNvSpPr>
          <p:nvPr>
            <p:ph idx="1"/>
            <p:custDataLst>
              <p:tags r:id="rId2"/>
            </p:custDataLst>
          </p:nvPr>
        </p:nvSpPr>
        <p:spPr/>
        <p:txBody>
          <a:bodyPr/>
          <a:lstStyle/>
          <a:p>
            <a:r>
              <a:rPr lang="en-CA" dirty="0"/>
              <a:t>Les conditions </a:t>
            </a:r>
            <a:r>
              <a:rPr lang="en-CA" dirty="0" err="1"/>
              <a:t>sont</a:t>
            </a:r>
            <a:r>
              <a:rPr lang="en-CA" dirty="0"/>
              <a:t> des segments de code qui ne </a:t>
            </a:r>
            <a:r>
              <a:rPr lang="en-CA" dirty="0" err="1"/>
              <a:t>seront</a:t>
            </a:r>
            <a:r>
              <a:rPr lang="en-CA" dirty="0"/>
              <a:t> </a:t>
            </a:r>
            <a:r>
              <a:rPr lang="en-CA" dirty="0" err="1"/>
              <a:t>exécutés</a:t>
            </a:r>
            <a:r>
              <a:rPr lang="en-CA" dirty="0"/>
              <a:t> que </a:t>
            </a:r>
            <a:r>
              <a:rPr lang="en-CA" dirty="0" err="1"/>
              <a:t>si</a:t>
            </a:r>
            <a:r>
              <a:rPr lang="en-CA" dirty="0"/>
              <a:t> </a:t>
            </a:r>
            <a:r>
              <a:rPr lang="en-CA" dirty="0" err="1"/>
              <a:t>une</a:t>
            </a:r>
            <a:r>
              <a:rPr lang="en-CA" dirty="0"/>
              <a:t> </a:t>
            </a:r>
            <a:r>
              <a:rPr lang="en-CA" dirty="0" err="1"/>
              <a:t>certaine</a:t>
            </a:r>
            <a:r>
              <a:rPr lang="en-CA" dirty="0"/>
              <a:t> condition </a:t>
            </a:r>
            <a:r>
              <a:rPr lang="en-CA" dirty="0" err="1"/>
              <a:t>est</a:t>
            </a:r>
            <a:r>
              <a:rPr lang="en-CA" dirty="0"/>
              <a:t> </a:t>
            </a:r>
            <a:r>
              <a:rPr lang="en-CA" dirty="0" err="1"/>
              <a:t>remplie</a:t>
            </a:r>
            <a:r>
              <a:rPr lang="en-CA" dirty="0"/>
              <a:t> </a:t>
            </a:r>
            <a:r>
              <a:rPr lang="en-CA" dirty="0" err="1"/>
              <a:t>ou</a:t>
            </a:r>
            <a:r>
              <a:rPr lang="en-CA" dirty="0"/>
              <a:t> non.</a:t>
            </a:r>
          </a:p>
          <a:p>
            <a:endParaRPr lang="en-CA" dirty="0"/>
          </a:p>
          <a:p>
            <a:r>
              <a:rPr lang="en-CA" dirty="0"/>
              <a:t>La </a:t>
            </a:r>
            <a:r>
              <a:rPr lang="en-CA" dirty="0" err="1"/>
              <a:t>formule</a:t>
            </a:r>
            <a:r>
              <a:rPr lang="en-CA" dirty="0"/>
              <a:t> </a:t>
            </a:r>
            <a:r>
              <a:rPr lang="en-CA" dirty="0" err="1"/>
              <a:t>générique</a:t>
            </a:r>
            <a:r>
              <a:rPr lang="en-CA" dirty="0"/>
              <a:t> </a:t>
            </a:r>
            <a:r>
              <a:rPr lang="en-CA" dirty="0" err="1"/>
              <a:t>d’une</a:t>
            </a:r>
            <a:r>
              <a:rPr lang="en-CA" dirty="0"/>
              <a:t> condition </a:t>
            </a:r>
            <a:r>
              <a:rPr lang="en-CA" dirty="0" err="1"/>
              <a:t>va</a:t>
            </a:r>
            <a:r>
              <a:rPr lang="en-CA" dirty="0"/>
              <a:t> </a:t>
            </a:r>
            <a:r>
              <a:rPr lang="en-CA" dirty="0" err="1"/>
              <a:t>ainsi</a:t>
            </a:r>
            <a:r>
              <a:rPr lang="en-CA" dirty="0"/>
              <a:t>:</a:t>
            </a:r>
          </a:p>
          <a:p>
            <a:pPr marL="0" indent="0">
              <a:buNone/>
            </a:pPr>
            <a:r>
              <a:rPr lang="en-CA" dirty="0"/>
              <a:t>	if (&lt;condition&gt;) {</a:t>
            </a:r>
          </a:p>
          <a:p>
            <a:pPr marL="0" indent="0">
              <a:buNone/>
            </a:pPr>
            <a:r>
              <a:rPr lang="en-CA" dirty="0"/>
              <a:t>		&lt;Code a </a:t>
            </a:r>
            <a:r>
              <a:rPr lang="en-CA" dirty="0" err="1"/>
              <a:t>exécuté</a:t>
            </a:r>
            <a:r>
              <a:rPr lang="en-CA" dirty="0"/>
              <a:t>&gt;;</a:t>
            </a:r>
          </a:p>
          <a:p>
            <a:pPr marL="0" indent="0">
              <a:buNone/>
            </a:pPr>
            <a:r>
              <a:rPr lang="en-CA" dirty="0"/>
              <a:t>	}</a:t>
            </a:r>
          </a:p>
        </p:txBody>
      </p:sp>
    </p:spTree>
    <p:extLst>
      <p:ext uri="{BB962C8B-B14F-4D97-AF65-F5344CB8AC3E}">
        <p14:creationId xmlns:p14="http://schemas.microsoft.com/office/powerpoint/2010/main" val="6932826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8A3EF-3EEC-4097-BA46-F2FE3AC7588D}"/>
              </a:ext>
            </a:extLst>
          </p:cNvPr>
          <p:cNvSpPr>
            <a:spLocks noGrp="1"/>
          </p:cNvSpPr>
          <p:nvPr>
            <p:ph type="title"/>
            <p:custDataLst>
              <p:tags r:id="rId1"/>
            </p:custDataLst>
          </p:nvPr>
        </p:nvSpPr>
        <p:spPr/>
        <p:txBody>
          <a:bodyPr/>
          <a:lstStyle/>
          <a:p>
            <a:r>
              <a:rPr lang="en-CA" dirty="0" err="1"/>
              <a:t>Syntaxe</a:t>
            </a:r>
            <a:r>
              <a:rPr lang="en-CA" dirty="0"/>
              <a:t> de PHP: Les conditions</a:t>
            </a:r>
          </a:p>
        </p:txBody>
      </p:sp>
      <p:sp>
        <p:nvSpPr>
          <p:cNvPr id="3" name="Content Placeholder 2">
            <a:extLst>
              <a:ext uri="{FF2B5EF4-FFF2-40B4-BE49-F238E27FC236}">
                <a16:creationId xmlns:a16="http://schemas.microsoft.com/office/drawing/2014/main" id="{DE75850A-6338-4523-8801-CFCF5F3D4F39}"/>
              </a:ext>
            </a:extLst>
          </p:cNvPr>
          <p:cNvSpPr>
            <a:spLocks noGrp="1"/>
          </p:cNvSpPr>
          <p:nvPr>
            <p:ph idx="1"/>
            <p:custDataLst>
              <p:tags r:id="rId2"/>
            </p:custDataLst>
          </p:nvPr>
        </p:nvSpPr>
        <p:spPr/>
        <p:txBody>
          <a:bodyPr/>
          <a:lstStyle/>
          <a:p>
            <a:r>
              <a:rPr lang="en-CA" dirty="0" err="1"/>
              <a:t>Exemple</a:t>
            </a:r>
            <a:endParaRPr lang="en-CA" dirty="0"/>
          </a:p>
          <a:p>
            <a:endParaRPr lang="en-CA" dirty="0"/>
          </a:p>
          <a:p>
            <a:pPr marL="0" indent="0">
              <a:buNone/>
            </a:pPr>
            <a:r>
              <a:rPr lang="en-CA" dirty="0"/>
              <a:t>	if ($x &lt; 5) {</a:t>
            </a:r>
          </a:p>
          <a:p>
            <a:pPr marL="0" indent="0">
              <a:buNone/>
            </a:pPr>
            <a:r>
              <a:rPr lang="en-CA" dirty="0"/>
              <a:t>		echo “La variable x </a:t>
            </a:r>
            <a:r>
              <a:rPr lang="en-CA" dirty="0" err="1"/>
              <a:t>est</a:t>
            </a:r>
            <a:r>
              <a:rPr lang="en-CA" dirty="0"/>
              <a:t> </a:t>
            </a:r>
            <a:r>
              <a:rPr lang="en-CA" dirty="0" err="1"/>
              <a:t>inférieure</a:t>
            </a:r>
            <a:r>
              <a:rPr lang="en-CA" dirty="0"/>
              <a:t> à 5”;</a:t>
            </a:r>
          </a:p>
          <a:p>
            <a:pPr marL="0" indent="0">
              <a:buNone/>
            </a:pPr>
            <a:r>
              <a:rPr lang="en-CA" dirty="0"/>
              <a:t>	}</a:t>
            </a:r>
          </a:p>
          <a:p>
            <a:pPr marL="0" indent="0">
              <a:buNone/>
            </a:pPr>
            <a:endParaRPr lang="en-CA" dirty="0"/>
          </a:p>
        </p:txBody>
      </p:sp>
    </p:spTree>
    <p:extLst>
      <p:ext uri="{BB962C8B-B14F-4D97-AF65-F5344CB8AC3E}">
        <p14:creationId xmlns:p14="http://schemas.microsoft.com/office/powerpoint/2010/main" val="330118438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8A3EF-3EEC-4097-BA46-F2FE3AC7588D}"/>
              </a:ext>
            </a:extLst>
          </p:cNvPr>
          <p:cNvSpPr>
            <a:spLocks noGrp="1"/>
          </p:cNvSpPr>
          <p:nvPr>
            <p:ph type="title"/>
            <p:custDataLst>
              <p:tags r:id="rId1"/>
            </p:custDataLst>
          </p:nvPr>
        </p:nvSpPr>
        <p:spPr/>
        <p:txBody>
          <a:bodyPr/>
          <a:lstStyle/>
          <a:p>
            <a:r>
              <a:rPr lang="en-CA" dirty="0" err="1"/>
              <a:t>Syntaxe</a:t>
            </a:r>
            <a:r>
              <a:rPr lang="en-CA" dirty="0"/>
              <a:t> de PHP: Les conditions</a:t>
            </a:r>
          </a:p>
        </p:txBody>
      </p:sp>
      <p:sp>
        <p:nvSpPr>
          <p:cNvPr id="3" name="Content Placeholder 2">
            <a:extLst>
              <a:ext uri="{FF2B5EF4-FFF2-40B4-BE49-F238E27FC236}">
                <a16:creationId xmlns:a16="http://schemas.microsoft.com/office/drawing/2014/main" id="{DE75850A-6338-4523-8801-CFCF5F3D4F39}"/>
              </a:ext>
            </a:extLst>
          </p:cNvPr>
          <p:cNvSpPr>
            <a:spLocks noGrp="1"/>
          </p:cNvSpPr>
          <p:nvPr>
            <p:ph idx="1"/>
            <p:custDataLst>
              <p:tags r:id="rId2"/>
            </p:custDataLst>
          </p:nvPr>
        </p:nvSpPr>
        <p:spPr/>
        <p:txBody>
          <a:bodyPr/>
          <a:lstStyle/>
          <a:p>
            <a:r>
              <a:rPr lang="en-CA" dirty="0"/>
              <a:t>On </a:t>
            </a:r>
            <a:r>
              <a:rPr lang="en-CA" dirty="0" err="1"/>
              <a:t>peut</a:t>
            </a:r>
            <a:r>
              <a:rPr lang="en-CA" dirty="0"/>
              <a:t> </a:t>
            </a:r>
            <a:r>
              <a:rPr lang="en-CA" dirty="0" err="1"/>
              <a:t>également</a:t>
            </a:r>
            <a:r>
              <a:rPr lang="en-CA" dirty="0"/>
              <a:t> </a:t>
            </a:r>
            <a:r>
              <a:rPr lang="en-CA" dirty="0" err="1"/>
              <a:t>prévoir</a:t>
            </a:r>
            <a:r>
              <a:rPr lang="en-CA" dirty="0"/>
              <a:t> </a:t>
            </a:r>
            <a:r>
              <a:rPr lang="en-CA" dirty="0" err="1"/>
              <a:t>une</a:t>
            </a:r>
            <a:r>
              <a:rPr lang="en-CA" dirty="0"/>
              <a:t> clause “else” (</a:t>
            </a:r>
            <a:r>
              <a:rPr lang="en-CA" dirty="0" err="1"/>
              <a:t>sinon</a:t>
            </a:r>
            <a:r>
              <a:rPr lang="en-CA" dirty="0"/>
              <a:t>) qui sera </a:t>
            </a:r>
            <a:r>
              <a:rPr lang="en-CA" dirty="0" err="1"/>
              <a:t>exécutée</a:t>
            </a:r>
            <a:r>
              <a:rPr lang="en-CA" dirty="0"/>
              <a:t> </a:t>
            </a:r>
            <a:r>
              <a:rPr lang="en-CA" dirty="0" err="1"/>
              <a:t>si</a:t>
            </a:r>
            <a:r>
              <a:rPr lang="en-CA" dirty="0"/>
              <a:t> la condition </a:t>
            </a:r>
            <a:r>
              <a:rPr lang="en-CA" dirty="0" err="1"/>
              <a:t>n’est</a:t>
            </a:r>
            <a:r>
              <a:rPr lang="en-CA" dirty="0"/>
              <a:t> pas </a:t>
            </a:r>
            <a:r>
              <a:rPr lang="en-CA" dirty="0" err="1"/>
              <a:t>remplie</a:t>
            </a:r>
            <a:r>
              <a:rPr lang="en-CA" dirty="0"/>
              <a:t>.</a:t>
            </a:r>
          </a:p>
          <a:p>
            <a:r>
              <a:rPr lang="en-CA" dirty="0"/>
              <a:t>Par </a:t>
            </a:r>
            <a:r>
              <a:rPr lang="en-CA" dirty="0" err="1"/>
              <a:t>exemple</a:t>
            </a:r>
            <a:r>
              <a:rPr lang="en-CA" dirty="0"/>
              <a:t>:</a:t>
            </a:r>
          </a:p>
          <a:p>
            <a:pPr marL="0" indent="0">
              <a:buNone/>
            </a:pPr>
            <a:r>
              <a:rPr lang="en-CA" dirty="0"/>
              <a:t>	if ($x &lt; 5) {</a:t>
            </a:r>
          </a:p>
          <a:p>
            <a:pPr marL="0" indent="0">
              <a:buNone/>
            </a:pPr>
            <a:r>
              <a:rPr lang="en-CA" dirty="0"/>
              <a:t>		echo “La variable x </a:t>
            </a:r>
            <a:r>
              <a:rPr lang="en-CA" dirty="0" err="1"/>
              <a:t>est</a:t>
            </a:r>
            <a:r>
              <a:rPr lang="en-CA" dirty="0"/>
              <a:t> </a:t>
            </a:r>
            <a:r>
              <a:rPr lang="en-CA" dirty="0" err="1"/>
              <a:t>inférieure</a:t>
            </a:r>
            <a:r>
              <a:rPr lang="en-CA" dirty="0"/>
              <a:t> à 5”;</a:t>
            </a:r>
          </a:p>
          <a:p>
            <a:pPr marL="0" indent="0">
              <a:buNone/>
            </a:pPr>
            <a:r>
              <a:rPr lang="en-CA" dirty="0"/>
              <a:t>	}</a:t>
            </a:r>
          </a:p>
          <a:p>
            <a:pPr marL="0" indent="0">
              <a:buNone/>
            </a:pPr>
            <a:r>
              <a:rPr lang="en-CA" dirty="0"/>
              <a:t>	else</a:t>
            </a:r>
          </a:p>
          <a:p>
            <a:pPr marL="0" indent="0">
              <a:buNone/>
            </a:pPr>
            <a:r>
              <a:rPr lang="en-CA" dirty="0"/>
              <a:t>	{</a:t>
            </a:r>
          </a:p>
          <a:p>
            <a:pPr marL="0" indent="0">
              <a:buNone/>
            </a:pPr>
            <a:r>
              <a:rPr lang="en-CA" dirty="0"/>
              <a:t>		echo “La variable x </a:t>
            </a:r>
            <a:r>
              <a:rPr lang="en-CA" dirty="0" err="1"/>
              <a:t>n’est</a:t>
            </a:r>
            <a:r>
              <a:rPr lang="en-CA" dirty="0"/>
              <a:t> pas </a:t>
            </a:r>
            <a:r>
              <a:rPr lang="en-CA" dirty="0" err="1"/>
              <a:t>inférieure</a:t>
            </a:r>
            <a:r>
              <a:rPr lang="en-CA" dirty="0"/>
              <a:t> à 5”;</a:t>
            </a:r>
          </a:p>
          <a:p>
            <a:pPr marL="0" indent="0">
              <a:buNone/>
            </a:pPr>
            <a:r>
              <a:rPr lang="en-CA" dirty="0"/>
              <a:t>	}</a:t>
            </a:r>
          </a:p>
          <a:p>
            <a:pPr marL="0" indent="0">
              <a:buNone/>
            </a:pPr>
            <a:endParaRPr lang="en-CA" dirty="0"/>
          </a:p>
        </p:txBody>
      </p:sp>
    </p:spTree>
    <p:extLst>
      <p:ext uri="{BB962C8B-B14F-4D97-AF65-F5344CB8AC3E}">
        <p14:creationId xmlns:p14="http://schemas.microsoft.com/office/powerpoint/2010/main" val="1789027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C0118-829E-4BC9-5184-432B03B4BE2D}"/>
              </a:ext>
            </a:extLst>
          </p:cNvPr>
          <p:cNvSpPr>
            <a:spLocks noGrp="1"/>
          </p:cNvSpPr>
          <p:nvPr>
            <p:ph type="title"/>
            <p:custDataLst>
              <p:tags r:id="rId1"/>
            </p:custDataLst>
          </p:nvPr>
        </p:nvSpPr>
        <p:spPr/>
        <p:txBody>
          <a:bodyPr/>
          <a:lstStyle/>
          <a:p>
            <a:r>
              <a:rPr lang="fr-CA" dirty="0"/>
              <a:t>Déroulement du cours</a:t>
            </a:r>
            <a:endParaRPr lang="en-CA" dirty="0"/>
          </a:p>
        </p:txBody>
      </p:sp>
      <p:sp>
        <p:nvSpPr>
          <p:cNvPr id="3" name="Content Placeholder 2">
            <a:extLst>
              <a:ext uri="{FF2B5EF4-FFF2-40B4-BE49-F238E27FC236}">
                <a16:creationId xmlns:a16="http://schemas.microsoft.com/office/drawing/2014/main" id="{ABEC76C2-4BF5-418A-79BD-ABE1C6DF0C6E}"/>
              </a:ext>
            </a:extLst>
          </p:cNvPr>
          <p:cNvSpPr>
            <a:spLocks noGrp="1"/>
          </p:cNvSpPr>
          <p:nvPr>
            <p:ph idx="1"/>
            <p:custDataLst>
              <p:tags r:id="rId2"/>
            </p:custDataLst>
          </p:nvPr>
        </p:nvSpPr>
        <p:spPr/>
        <p:txBody>
          <a:bodyPr/>
          <a:lstStyle/>
          <a:p>
            <a:r>
              <a:rPr lang="fr-CA" dirty="0"/>
              <a:t>Les séances seront à 50% de la théorie et 50% du temps d’exercice</a:t>
            </a:r>
          </a:p>
          <a:p>
            <a:r>
              <a:rPr lang="fr-CA" dirty="0"/>
              <a:t>Une pause de 10 minutes sera accordé à chaque 50 minutes durant la période de théorie.</a:t>
            </a:r>
            <a:endParaRPr lang="en-CA" dirty="0"/>
          </a:p>
        </p:txBody>
      </p:sp>
    </p:spTree>
    <p:extLst>
      <p:ext uri="{BB962C8B-B14F-4D97-AF65-F5344CB8AC3E}">
        <p14:creationId xmlns:p14="http://schemas.microsoft.com/office/powerpoint/2010/main" val="92439487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53B54-7BBC-1B5F-5DB9-A6E3ED4F64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BFB3C4-3795-BA57-2F59-779D01FFBD72}"/>
              </a:ext>
            </a:extLst>
          </p:cNvPr>
          <p:cNvSpPr>
            <a:spLocks noGrp="1"/>
          </p:cNvSpPr>
          <p:nvPr>
            <p:ph type="title"/>
            <p:custDataLst>
              <p:tags r:id="rId1"/>
            </p:custDataLst>
          </p:nvPr>
        </p:nvSpPr>
        <p:spPr>
          <a:xfrm>
            <a:off x="1525000" y="2814178"/>
            <a:ext cx="9404723" cy="1400530"/>
          </a:xfrm>
        </p:spPr>
        <p:txBody>
          <a:bodyPr/>
          <a:lstStyle/>
          <a:p>
            <a:r>
              <a:rPr lang="en-CA" dirty="0"/>
              <a:t>Les </a:t>
            </a:r>
            <a:r>
              <a:rPr lang="en-CA" dirty="0" err="1"/>
              <a:t>switchs</a:t>
            </a:r>
            <a:endParaRPr lang="en-CA" dirty="0"/>
          </a:p>
        </p:txBody>
      </p:sp>
    </p:spTree>
    <p:extLst>
      <p:ext uri="{BB962C8B-B14F-4D97-AF65-F5344CB8AC3E}">
        <p14:creationId xmlns:p14="http://schemas.microsoft.com/office/powerpoint/2010/main" val="200578864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E830A-9810-4100-A3A4-221290F70BDA}"/>
              </a:ext>
            </a:extLst>
          </p:cNvPr>
          <p:cNvSpPr>
            <a:spLocks noGrp="1"/>
          </p:cNvSpPr>
          <p:nvPr>
            <p:ph type="title"/>
            <p:custDataLst>
              <p:tags r:id="rId1"/>
            </p:custDataLst>
          </p:nvPr>
        </p:nvSpPr>
        <p:spPr/>
        <p:txBody>
          <a:bodyPr/>
          <a:lstStyle/>
          <a:p>
            <a:r>
              <a:rPr lang="en-CA" dirty="0"/>
              <a:t>Les switch</a:t>
            </a:r>
          </a:p>
        </p:txBody>
      </p:sp>
      <p:sp>
        <p:nvSpPr>
          <p:cNvPr id="3" name="Content Placeholder 2">
            <a:extLst>
              <a:ext uri="{FF2B5EF4-FFF2-40B4-BE49-F238E27FC236}">
                <a16:creationId xmlns:a16="http://schemas.microsoft.com/office/drawing/2014/main" id="{42D8F5F7-B648-4BC8-B0AC-C5B354ABBDC5}"/>
              </a:ext>
            </a:extLst>
          </p:cNvPr>
          <p:cNvSpPr>
            <a:spLocks noGrp="1"/>
          </p:cNvSpPr>
          <p:nvPr>
            <p:ph idx="1"/>
            <p:custDataLst>
              <p:tags r:id="rId2"/>
            </p:custDataLst>
          </p:nvPr>
        </p:nvSpPr>
        <p:spPr/>
        <p:txBody>
          <a:bodyPr/>
          <a:lstStyle/>
          <a:p>
            <a:r>
              <a:rPr lang="en-CA" dirty="0"/>
              <a:t>Les switch </a:t>
            </a:r>
            <a:r>
              <a:rPr lang="en-CA" dirty="0" err="1"/>
              <a:t>permettent</a:t>
            </a:r>
            <a:r>
              <a:rPr lang="en-CA" dirty="0"/>
              <a:t> de tester </a:t>
            </a:r>
            <a:r>
              <a:rPr lang="en-CA" dirty="0" err="1"/>
              <a:t>l’égalité</a:t>
            </a:r>
            <a:r>
              <a:rPr lang="en-CA" dirty="0"/>
              <a:t> </a:t>
            </a:r>
            <a:r>
              <a:rPr lang="en-CA" dirty="0" err="1"/>
              <a:t>d’une</a:t>
            </a:r>
            <a:r>
              <a:rPr lang="en-CA" dirty="0"/>
              <a:t> variable </a:t>
            </a:r>
            <a:r>
              <a:rPr lang="en-CA" dirty="0" err="1"/>
              <a:t>contre</a:t>
            </a:r>
            <a:r>
              <a:rPr lang="en-CA" dirty="0"/>
              <a:t> </a:t>
            </a:r>
            <a:r>
              <a:rPr lang="en-CA" dirty="0" err="1"/>
              <a:t>plusieurs</a:t>
            </a:r>
            <a:r>
              <a:rPr lang="en-CA" dirty="0"/>
              <a:t> </a:t>
            </a:r>
            <a:r>
              <a:rPr lang="en-CA" dirty="0" err="1"/>
              <a:t>valeurs</a:t>
            </a:r>
            <a:r>
              <a:rPr lang="en-CA" dirty="0"/>
              <a:t> </a:t>
            </a:r>
            <a:r>
              <a:rPr lang="en-CA" dirty="0" err="1"/>
              <a:t>possibles</a:t>
            </a:r>
            <a:r>
              <a:rPr lang="en-CA" dirty="0"/>
              <a:t> et </a:t>
            </a:r>
            <a:r>
              <a:rPr lang="en-CA" dirty="0" err="1"/>
              <a:t>exécuter</a:t>
            </a:r>
            <a:r>
              <a:rPr lang="en-CA" dirty="0"/>
              <a:t> le segment de code </a:t>
            </a:r>
            <a:r>
              <a:rPr lang="en-CA" dirty="0" err="1"/>
              <a:t>approprié</a:t>
            </a:r>
            <a:r>
              <a:rPr lang="en-CA" dirty="0"/>
              <a:t>.</a:t>
            </a:r>
          </a:p>
        </p:txBody>
      </p:sp>
    </p:spTree>
    <p:extLst>
      <p:ext uri="{BB962C8B-B14F-4D97-AF65-F5344CB8AC3E}">
        <p14:creationId xmlns:p14="http://schemas.microsoft.com/office/powerpoint/2010/main" val="48788005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E830A-9810-4100-A3A4-221290F70BDA}"/>
              </a:ext>
            </a:extLst>
          </p:cNvPr>
          <p:cNvSpPr>
            <a:spLocks noGrp="1"/>
          </p:cNvSpPr>
          <p:nvPr>
            <p:ph type="title"/>
            <p:custDataLst>
              <p:tags r:id="rId1"/>
            </p:custDataLst>
          </p:nvPr>
        </p:nvSpPr>
        <p:spPr/>
        <p:txBody>
          <a:bodyPr/>
          <a:lstStyle/>
          <a:p>
            <a:r>
              <a:rPr lang="en-CA" dirty="0"/>
              <a:t>Les “switch”</a:t>
            </a:r>
          </a:p>
        </p:txBody>
      </p:sp>
      <p:sp>
        <p:nvSpPr>
          <p:cNvPr id="3" name="Content Placeholder 2">
            <a:extLst>
              <a:ext uri="{FF2B5EF4-FFF2-40B4-BE49-F238E27FC236}">
                <a16:creationId xmlns:a16="http://schemas.microsoft.com/office/drawing/2014/main" id="{42D8F5F7-B648-4BC8-B0AC-C5B354ABBDC5}"/>
              </a:ext>
            </a:extLst>
          </p:cNvPr>
          <p:cNvSpPr>
            <a:spLocks noGrp="1"/>
          </p:cNvSpPr>
          <p:nvPr>
            <p:ph idx="1"/>
            <p:custDataLst>
              <p:tags r:id="rId2"/>
            </p:custDataLst>
          </p:nvPr>
        </p:nvSpPr>
        <p:spPr/>
        <p:txBody>
          <a:bodyPr>
            <a:normAutofit fontScale="92500" lnSpcReduction="20000"/>
          </a:bodyPr>
          <a:lstStyle/>
          <a:p>
            <a:r>
              <a:rPr lang="en-CA" dirty="0" err="1"/>
              <a:t>Syntaxe</a:t>
            </a:r>
            <a:endParaRPr lang="en-CA" dirty="0"/>
          </a:p>
          <a:p>
            <a:pPr marL="0" indent="0">
              <a:buNone/>
            </a:pPr>
            <a:r>
              <a:rPr lang="en-CA" dirty="0"/>
              <a:t>switch (&lt;condition&gt;){</a:t>
            </a:r>
          </a:p>
          <a:p>
            <a:pPr marL="0" indent="0">
              <a:buNone/>
            </a:pPr>
            <a:r>
              <a:rPr lang="en-CA" dirty="0"/>
              <a:t>	case &lt;</a:t>
            </a:r>
            <a:r>
              <a:rPr lang="en-CA" dirty="0" err="1"/>
              <a:t>cas</a:t>
            </a:r>
            <a:r>
              <a:rPr lang="en-CA" dirty="0"/>
              <a:t> x&gt;:</a:t>
            </a:r>
          </a:p>
          <a:p>
            <a:pPr marL="0" indent="0">
              <a:buNone/>
            </a:pPr>
            <a:r>
              <a:rPr lang="en-CA" dirty="0"/>
              <a:t>		&lt;instructions&gt;</a:t>
            </a:r>
          </a:p>
          <a:p>
            <a:pPr marL="0" indent="0">
              <a:buNone/>
            </a:pPr>
            <a:r>
              <a:rPr lang="en-CA" dirty="0"/>
              <a:t>		break;</a:t>
            </a:r>
          </a:p>
          <a:p>
            <a:pPr marL="0" indent="0">
              <a:buNone/>
            </a:pPr>
            <a:r>
              <a:rPr lang="en-CA" dirty="0"/>
              <a:t>	case &lt;</a:t>
            </a:r>
            <a:r>
              <a:rPr lang="en-CA" dirty="0" err="1"/>
              <a:t>cas</a:t>
            </a:r>
            <a:r>
              <a:rPr lang="en-CA" dirty="0"/>
              <a:t> y&gt;:</a:t>
            </a:r>
          </a:p>
          <a:p>
            <a:pPr marL="0" indent="0">
              <a:buNone/>
            </a:pPr>
            <a:r>
              <a:rPr lang="en-CA" dirty="0"/>
              <a:t>		&lt;instructions&gt;</a:t>
            </a:r>
          </a:p>
          <a:p>
            <a:pPr marL="0" indent="0">
              <a:buNone/>
            </a:pPr>
            <a:r>
              <a:rPr lang="en-CA" dirty="0"/>
              <a:t>		break;</a:t>
            </a:r>
          </a:p>
          <a:p>
            <a:pPr marL="0" indent="0">
              <a:buNone/>
            </a:pPr>
            <a:r>
              <a:rPr lang="en-CA" dirty="0"/>
              <a:t>	default:</a:t>
            </a:r>
          </a:p>
          <a:p>
            <a:pPr marL="0" indent="0">
              <a:buNone/>
            </a:pPr>
            <a:r>
              <a:rPr lang="en-CA" dirty="0"/>
              <a:t>		&lt;instructions&gt;</a:t>
            </a:r>
          </a:p>
          <a:p>
            <a:pPr marL="0" indent="0">
              <a:buNone/>
            </a:pPr>
            <a:r>
              <a:rPr lang="en-CA" dirty="0"/>
              <a:t>}</a:t>
            </a:r>
          </a:p>
          <a:p>
            <a:pPr marL="0" indent="0">
              <a:buNone/>
            </a:pPr>
            <a:endParaRPr lang="en-CA" dirty="0"/>
          </a:p>
        </p:txBody>
      </p:sp>
    </p:spTree>
    <p:extLst>
      <p:ext uri="{BB962C8B-B14F-4D97-AF65-F5344CB8AC3E}">
        <p14:creationId xmlns:p14="http://schemas.microsoft.com/office/powerpoint/2010/main" val="80220664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E830A-9810-4100-A3A4-221290F70BDA}"/>
              </a:ext>
            </a:extLst>
          </p:cNvPr>
          <p:cNvSpPr>
            <a:spLocks noGrp="1"/>
          </p:cNvSpPr>
          <p:nvPr>
            <p:ph type="title"/>
            <p:custDataLst>
              <p:tags r:id="rId1"/>
            </p:custDataLst>
          </p:nvPr>
        </p:nvSpPr>
        <p:spPr/>
        <p:txBody>
          <a:bodyPr/>
          <a:lstStyle/>
          <a:p>
            <a:r>
              <a:rPr lang="en-CA" dirty="0"/>
              <a:t>Les “switch”</a:t>
            </a:r>
          </a:p>
        </p:txBody>
      </p:sp>
      <p:sp>
        <p:nvSpPr>
          <p:cNvPr id="3" name="Content Placeholder 2">
            <a:extLst>
              <a:ext uri="{FF2B5EF4-FFF2-40B4-BE49-F238E27FC236}">
                <a16:creationId xmlns:a16="http://schemas.microsoft.com/office/drawing/2014/main" id="{42D8F5F7-B648-4BC8-B0AC-C5B354ABBDC5}"/>
              </a:ext>
            </a:extLst>
          </p:cNvPr>
          <p:cNvSpPr>
            <a:spLocks noGrp="1"/>
          </p:cNvSpPr>
          <p:nvPr>
            <p:ph idx="1"/>
            <p:custDataLst>
              <p:tags r:id="rId2"/>
            </p:custDataLst>
          </p:nvPr>
        </p:nvSpPr>
        <p:spPr/>
        <p:txBody>
          <a:bodyPr>
            <a:normAutofit fontScale="55000" lnSpcReduction="20000"/>
          </a:bodyPr>
          <a:lstStyle/>
          <a:p>
            <a:r>
              <a:rPr lang="en-CA" dirty="0" err="1"/>
              <a:t>Exemple</a:t>
            </a:r>
            <a:endParaRPr lang="en-CA" dirty="0"/>
          </a:p>
          <a:p>
            <a:endParaRPr lang="en-CA" dirty="0"/>
          </a:p>
          <a:p>
            <a:pPr marL="0" indent="0">
              <a:buNone/>
            </a:pPr>
            <a:r>
              <a:rPr lang="en-CA" dirty="0"/>
              <a:t>&lt;?PHP</a:t>
            </a:r>
          </a:p>
          <a:p>
            <a:pPr marL="0" indent="0">
              <a:buNone/>
            </a:pPr>
            <a:r>
              <a:rPr lang="en-CA" dirty="0"/>
              <a:t>$</a:t>
            </a:r>
            <a:r>
              <a:rPr lang="en-CA" dirty="0" err="1"/>
              <a:t>choix</a:t>
            </a:r>
            <a:r>
              <a:rPr lang="en-CA" dirty="0"/>
              <a:t> = “</a:t>
            </a:r>
            <a:r>
              <a:rPr lang="en-CA" dirty="0" err="1"/>
              <a:t>oui</a:t>
            </a:r>
            <a:r>
              <a:rPr lang="en-CA" dirty="0"/>
              <a:t>”;</a:t>
            </a:r>
          </a:p>
          <a:p>
            <a:pPr marL="0" indent="0">
              <a:buNone/>
            </a:pPr>
            <a:r>
              <a:rPr lang="en-CA" dirty="0"/>
              <a:t>Switch ($</a:t>
            </a:r>
            <a:r>
              <a:rPr lang="en-CA" dirty="0" err="1"/>
              <a:t>choix</a:t>
            </a:r>
            <a:r>
              <a:rPr lang="en-CA" dirty="0"/>
              <a:t>){</a:t>
            </a:r>
          </a:p>
          <a:p>
            <a:pPr marL="0" indent="0">
              <a:buNone/>
            </a:pPr>
            <a:r>
              <a:rPr lang="en-CA" dirty="0"/>
              <a:t>	case “</a:t>
            </a:r>
            <a:r>
              <a:rPr lang="en-CA" dirty="0" err="1"/>
              <a:t>oui</a:t>
            </a:r>
            <a:r>
              <a:rPr lang="en-CA" dirty="0"/>
              <a:t>”:</a:t>
            </a:r>
          </a:p>
          <a:p>
            <a:pPr marL="0" indent="0">
              <a:buNone/>
            </a:pPr>
            <a:r>
              <a:rPr lang="en-CA" dirty="0"/>
              <a:t>		echo “La </a:t>
            </a:r>
            <a:r>
              <a:rPr lang="en-CA" dirty="0" err="1"/>
              <a:t>réponse</a:t>
            </a:r>
            <a:r>
              <a:rPr lang="en-CA" dirty="0"/>
              <a:t> </a:t>
            </a:r>
            <a:r>
              <a:rPr lang="en-CA" dirty="0" err="1"/>
              <a:t>est</a:t>
            </a:r>
            <a:r>
              <a:rPr lang="en-CA" dirty="0"/>
              <a:t> </a:t>
            </a:r>
            <a:r>
              <a:rPr lang="en-CA" dirty="0" err="1"/>
              <a:t>oui</a:t>
            </a:r>
            <a:r>
              <a:rPr lang="en-CA" dirty="0"/>
              <a:t>”;</a:t>
            </a:r>
          </a:p>
          <a:p>
            <a:pPr marL="0" indent="0">
              <a:buNone/>
            </a:pPr>
            <a:r>
              <a:rPr lang="en-CA" dirty="0"/>
              <a:t>		break;</a:t>
            </a:r>
          </a:p>
          <a:p>
            <a:pPr marL="0" indent="0">
              <a:buNone/>
            </a:pPr>
            <a:r>
              <a:rPr lang="en-CA" dirty="0"/>
              <a:t>	case “Non”:</a:t>
            </a:r>
          </a:p>
          <a:p>
            <a:pPr marL="0" indent="0">
              <a:buNone/>
            </a:pPr>
            <a:r>
              <a:rPr lang="en-CA" dirty="0"/>
              <a:t>		echo “La </a:t>
            </a:r>
            <a:r>
              <a:rPr lang="en-CA" dirty="0" err="1"/>
              <a:t>réponse</a:t>
            </a:r>
            <a:r>
              <a:rPr lang="en-CA" dirty="0"/>
              <a:t> </a:t>
            </a:r>
            <a:r>
              <a:rPr lang="en-CA" dirty="0" err="1"/>
              <a:t>est</a:t>
            </a:r>
            <a:r>
              <a:rPr lang="en-CA" dirty="0"/>
              <a:t> Non”;</a:t>
            </a:r>
          </a:p>
          <a:p>
            <a:pPr marL="0" indent="0">
              <a:buNone/>
            </a:pPr>
            <a:r>
              <a:rPr lang="en-CA" dirty="0"/>
              <a:t>		break;</a:t>
            </a:r>
          </a:p>
          <a:p>
            <a:pPr marL="0" indent="0">
              <a:buNone/>
            </a:pPr>
            <a:r>
              <a:rPr lang="en-CA" dirty="0"/>
              <a:t>	default:</a:t>
            </a:r>
          </a:p>
          <a:p>
            <a:pPr marL="0" indent="0">
              <a:buNone/>
            </a:pPr>
            <a:r>
              <a:rPr lang="en-CA" dirty="0"/>
              <a:t>		echo “</a:t>
            </a:r>
            <a:r>
              <a:rPr lang="en-CA" dirty="0" err="1"/>
              <a:t>Erreur</a:t>
            </a:r>
            <a:r>
              <a:rPr lang="en-CA" dirty="0"/>
              <a:t>”;</a:t>
            </a:r>
          </a:p>
          <a:p>
            <a:pPr marL="0" indent="0">
              <a:buNone/>
            </a:pPr>
            <a:r>
              <a:rPr lang="en-CA" dirty="0"/>
              <a:t>}</a:t>
            </a:r>
          </a:p>
          <a:p>
            <a:pPr marL="0" indent="0">
              <a:buNone/>
            </a:pPr>
            <a:r>
              <a:rPr lang="en-CA" dirty="0"/>
              <a:t>?&gt;</a:t>
            </a:r>
          </a:p>
        </p:txBody>
      </p:sp>
    </p:spTree>
    <p:extLst>
      <p:ext uri="{BB962C8B-B14F-4D97-AF65-F5344CB8AC3E}">
        <p14:creationId xmlns:p14="http://schemas.microsoft.com/office/powerpoint/2010/main" val="355351650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598E8-9A0D-A0B5-60EC-0C5FD2F8DA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97473E-2B89-8B6D-0818-00D006A80F84}"/>
              </a:ext>
            </a:extLst>
          </p:cNvPr>
          <p:cNvSpPr>
            <a:spLocks noGrp="1"/>
          </p:cNvSpPr>
          <p:nvPr>
            <p:ph type="title"/>
            <p:custDataLst>
              <p:tags r:id="rId1"/>
            </p:custDataLst>
          </p:nvPr>
        </p:nvSpPr>
        <p:spPr>
          <a:xfrm>
            <a:off x="1525000" y="2814178"/>
            <a:ext cx="9404723" cy="1400530"/>
          </a:xfrm>
        </p:spPr>
        <p:txBody>
          <a:bodyPr/>
          <a:lstStyle/>
          <a:p>
            <a:r>
              <a:rPr lang="en-CA" dirty="0"/>
              <a:t>Les </a:t>
            </a:r>
            <a:r>
              <a:rPr lang="en-CA" dirty="0" err="1"/>
              <a:t>fonctions</a:t>
            </a:r>
            <a:endParaRPr lang="en-CA" dirty="0"/>
          </a:p>
        </p:txBody>
      </p:sp>
    </p:spTree>
    <p:extLst>
      <p:ext uri="{BB962C8B-B14F-4D97-AF65-F5344CB8AC3E}">
        <p14:creationId xmlns:p14="http://schemas.microsoft.com/office/powerpoint/2010/main" val="375776712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FA055-688B-4B02-AEC7-23676ECD96CE}"/>
              </a:ext>
            </a:extLst>
          </p:cNvPr>
          <p:cNvSpPr>
            <a:spLocks noGrp="1"/>
          </p:cNvSpPr>
          <p:nvPr>
            <p:ph type="title"/>
            <p:custDataLst>
              <p:tags r:id="rId1"/>
            </p:custDataLst>
          </p:nvPr>
        </p:nvSpPr>
        <p:spPr/>
        <p:txBody>
          <a:bodyPr/>
          <a:lstStyle/>
          <a:p>
            <a:r>
              <a:rPr lang="en-CA" dirty="0" err="1"/>
              <a:t>Syntaxe</a:t>
            </a:r>
            <a:r>
              <a:rPr lang="en-CA" dirty="0"/>
              <a:t> de PHP: Les </a:t>
            </a:r>
            <a:r>
              <a:rPr lang="en-CA" dirty="0" err="1"/>
              <a:t>fonctions</a:t>
            </a:r>
            <a:endParaRPr lang="en-CA" dirty="0"/>
          </a:p>
        </p:txBody>
      </p:sp>
      <p:sp>
        <p:nvSpPr>
          <p:cNvPr id="3" name="Content Placeholder 2">
            <a:extLst>
              <a:ext uri="{FF2B5EF4-FFF2-40B4-BE49-F238E27FC236}">
                <a16:creationId xmlns:a16="http://schemas.microsoft.com/office/drawing/2014/main" id="{2E877C14-31AF-4CCA-82A9-53EF95D0EFEF}"/>
              </a:ext>
            </a:extLst>
          </p:cNvPr>
          <p:cNvSpPr>
            <a:spLocks noGrp="1"/>
          </p:cNvSpPr>
          <p:nvPr>
            <p:ph idx="1"/>
            <p:custDataLst>
              <p:tags r:id="rId2"/>
            </p:custDataLst>
          </p:nvPr>
        </p:nvSpPr>
        <p:spPr/>
        <p:txBody>
          <a:bodyPr/>
          <a:lstStyle/>
          <a:p>
            <a:r>
              <a:rPr lang="en-CA" dirty="0"/>
              <a:t>Une </a:t>
            </a:r>
            <a:r>
              <a:rPr lang="en-CA" dirty="0" err="1"/>
              <a:t>fonction</a:t>
            </a:r>
            <a:r>
              <a:rPr lang="en-CA" dirty="0"/>
              <a:t> </a:t>
            </a:r>
            <a:r>
              <a:rPr lang="en-CA" dirty="0" err="1"/>
              <a:t>permet</a:t>
            </a:r>
            <a:r>
              <a:rPr lang="en-CA" dirty="0"/>
              <a:t> de </a:t>
            </a:r>
            <a:r>
              <a:rPr lang="en-CA" dirty="0" err="1"/>
              <a:t>définir</a:t>
            </a:r>
            <a:r>
              <a:rPr lang="en-CA" dirty="0"/>
              <a:t> un ensemble de code par un nom </a:t>
            </a:r>
            <a:r>
              <a:rPr lang="en-CA" dirty="0" err="1"/>
              <a:t>afin</a:t>
            </a:r>
            <a:r>
              <a:rPr lang="en-CA" dirty="0"/>
              <a:t> de </a:t>
            </a:r>
            <a:r>
              <a:rPr lang="en-CA" dirty="0" err="1"/>
              <a:t>l’utiliser</a:t>
            </a:r>
            <a:r>
              <a:rPr lang="en-CA" dirty="0"/>
              <a:t> plus tard</a:t>
            </a:r>
          </a:p>
          <a:p>
            <a:endParaRPr lang="en-CA" dirty="0"/>
          </a:p>
          <a:p>
            <a:r>
              <a:rPr lang="en-CA" dirty="0"/>
              <a:t>Elle </a:t>
            </a:r>
            <a:r>
              <a:rPr lang="en-CA" dirty="0" err="1"/>
              <a:t>peut</a:t>
            </a:r>
            <a:r>
              <a:rPr lang="en-CA" dirty="0"/>
              <a:t> </a:t>
            </a:r>
            <a:r>
              <a:rPr lang="en-CA" dirty="0" err="1"/>
              <a:t>avoir</a:t>
            </a:r>
            <a:r>
              <a:rPr lang="en-CA" dirty="0"/>
              <a:t> </a:t>
            </a:r>
            <a:r>
              <a:rPr lang="en-CA" dirty="0" err="1"/>
              <a:t>ou</a:t>
            </a:r>
            <a:r>
              <a:rPr lang="en-CA" dirty="0"/>
              <a:t> non des </a:t>
            </a:r>
            <a:r>
              <a:rPr lang="en-CA" dirty="0" err="1"/>
              <a:t>paramètres</a:t>
            </a:r>
            <a:r>
              <a:rPr lang="en-CA" dirty="0"/>
              <a:t>.</a:t>
            </a:r>
          </a:p>
          <a:p>
            <a:r>
              <a:rPr lang="en-CA" dirty="0"/>
              <a:t>Elle </a:t>
            </a:r>
            <a:r>
              <a:rPr lang="en-CA" dirty="0" err="1"/>
              <a:t>peut</a:t>
            </a:r>
            <a:r>
              <a:rPr lang="en-CA" dirty="0"/>
              <a:t> </a:t>
            </a:r>
            <a:r>
              <a:rPr lang="en-CA" dirty="0" err="1"/>
              <a:t>avoir</a:t>
            </a:r>
            <a:r>
              <a:rPr lang="en-CA" dirty="0"/>
              <a:t> </a:t>
            </a:r>
            <a:r>
              <a:rPr lang="en-CA" dirty="0" err="1"/>
              <a:t>ou</a:t>
            </a:r>
            <a:r>
              <a:rPr lang="en-CA" dirty="0"/>
              <a:t> non </a:t>
            </a:r>
            <a:r>
              <a:rPr lang="en-CA" dirty="0" err="1"/>
              <a:t>une</a:t>
            </a:r>
            <a:r>
              <a:rPr lang="en-CA" dirty="0"/>
              <a:t> </a:t>
            </a:r>
            <a:r>
              <a:rPr lang="en-CA" dirty="0" err="1"/>
              <a:t>valeur</a:t>
            </a:r>
            <a:r>
              <a:rPr lang="en-CA" dirty="0"/>
              <a:t> de retour.</a:t>
            </a:r>
          </a:p>
        </p:txBody>
      </p:sp>
    </p:spTree>
    <p:extLst>
      <p:ext uri="{BB962C8B-B14F-4D97-AF65-F5344CB8AC3E}">
        <p14:creationId xmlns:p14="http://schemas.microsoft.com/office/powerpoint/2010/main" val="426016501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8FEB0-A50D-4B03-9D9B-CF617DD6351E}"/>
              </a:ext>
            </a:extLst>
          </p:cNvPr>
          <p:cNvSpPr>
            <a:spLocks noGrp="1"/>
          </p:cNvSpPr>
          <p:nvPr>
            <p:ph type="title"/>
            <p:custDataLst>
              <p:tags r:id="rId1"/>
            </p:custDataLst>
          </p:nvPr>
        </p:nvSpPr>
        <p:spPr/>
        <p:txBody>
          <a:bodyPr/>
          <a:lstStyle/>
          <a:p>
            <a:r>
              <a:rPr lang="en-CA" dirty="0" err="1"/>
              <a:t>Syntaxe</a:t>
            </a:r>
            <a:r>
              <a:rPr lang="en-CA" dirty="0"/>
              <a:t> de PHP: Les </a:t>
            </a:r>
            <a:r>
              <a:rPr lang="en-CA" dirty="0" err="1"/>
              <a:t>fonctions</a:t>
            </a:r>
            <a:endParaRPr lang="fr-CA" dirty="0"/>
          </a:p>
        </p:txBody>
      </p:sp>
      <p:sp>
        <p:nvSpPr>
          <p:cNvPr id="3" name="Content Placeholder 2">
            <a:extLst>
              <a:ext uri="{FF2B5EF4-FFF2-40B4-BE49-F238E27FC236}">
                <a16:creationId xmlns:a16="http://schemas.microsoft.com/office/drawing/2014/main" id="{DC168A70-7C84-47B9-A7E1-E8AFB364F2FE}"/>
              </a:ext>
            </a:extLst>
          </p:cNvPr>
          <p:cNvSpPr>
            <a:spLocks noGrp="1"/>
          </p:cNvSpPr>
          <p:nvPr>
            <p:ph idx="1"/>
            <p:custDataLst>
              <p:tags r:id="rId2"/>
            </p:custDataLst>
          </p:nvPr>
        </p:nvSpPr>
        <p:spPr/>
        <p:txBody>
          <a:bodyPr/>
          <a:lstStyle/>
          <a:p>
            <a:r>
              <a:rPr lang="fr-CA" dirty="0"/>
              <a:t>Sans paramètre, sans valeur de retour</a:t>
            </a:r>
          </a:p>
          <a:p>
            <a:r>
              <a:rPr lang="fr-CA" dirty="0"/>
              <a:t>Exécutera toujours la même chose de façon isolée.</a:t>
            </a:r>
          </a:p>
          <a:p>
            <a:endParaRPr lang="fr-CA" dirty="0"/>
          </a:p>
          <a:p>
            <a:pPr marL="0" indent="0">
              <a:buNone/>
            </a:pPr>
            <a:r>
              <a:rPr lang="fr-CA" dirty="0" err="1"/>
              <a:t>function</a:t>
            </a:r>
            <a:r>
              <a:rPr lang="fr-CA" dirty="0"/>
              <a:t> </a:t>
            </a:r>
            <a:r>
              <a:rPr lang="fr-CA" dirty="0" err="1"/>
              <a:t>afficherBonjour</a:t>
            </a:r>
            <a:r>
              <a:rPr lang="fr-CA" dirty="0"/>
              <a:t>(){</a:t>
            </a:r>
          </a:p>
          <a:p>
            <a:pPr marL="0" indent="0">
              <a:buNone/>
            </a:pPr>
            <a:r>
              <a:rPr lang="fr-CA" dirty="0"/>
              <a:t>	</a:t>
            </a:r>
            <a:r>
              <a:rPr lang="fr-CA" dirty="0" err="1"/>
              <a:t>echo</a:t>
            </a:r>
            <a:r>
              <a:rPr lang="fr-CA" dirty="0"/>
              <a:t> "Bonjour";</a:t>
            </a:r>
          </a:p>
          <a:p>
            <a:pPr marL="0" indent="0">
              <a:buNone/>
            </a:pPr>
            <a:r>
              <a:rPr lang="fr-CA" dirty="0"/>
              <a:t>}</a:t>
            </a:r>
          </a:p>
          <a:p>
            <a:pPr marL="0" indent="0">
              <a:buNone/>
            </a:pPr>
            <a:endParaRPr lang="fr-CA" dirty="0"/>
          </a:p>
          <a:p>
            <a:pPr marL="0" indent="0">
              <a:buNone/>
            </a:pPr>
            <a:r>
              <a:rPr lang="fr-CA" dirty="0" err="1"/>
              <a:t>afficherBonjour</a:t>
            </a:r>
            <a:r>
              <a:rPr lang="fr-CA" dirty="0"/>
              <a:t>();</a:t>
            </a:r>
          </a:p>
        </p:txBody>
      </p:sp>
    </p:spTree>
    <p:extLst>
      <p:ext uri="{BB962C8B-B14F-4D97-AF65-F5344CB8AC3E}">
        <p14:creationId xmlns:p14="http://schemas.microsoft.com/office/powerpoint/2010/main" val="383219137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8FEB0-A50D-4B03-9D9B-CF617DD6351E}"/>
              </a:ext>
            </a:extLst>
          </p:cNvPr>
          <p:cNvSpPr>
            <a:spLocks noGrp="1"/>
          </p:cNvSpPr>
          <p:nvPr>
            <p:ph type="title"/>
            <p:custDataLst>
              <p:tags r:id="rId1"/>
            </p:custDataLst>
          </p:nvPr>
        </p:nvSpPr>
        <p:spPr/>
        <p:txBody>
          <a:bodyPr/>
          <a:lstStyle/>
          <a:p>
            <a:r>
              <a:rPr lang="en-CA" dirty="0" err="1"/>
              <a:t>Syntaxe</a:t>
            </a:r>
            <a:r>
              <a:rPr lang="en-CA" dirty="0"/>
              <a:t> de PHP: Les </a:t>
            </a:r>
            <a:r>
              <a:rPr lang="en-CA" dirty="0" err="1"/>
              <a:t>fonctions</a:t>
            </a:r>
            <a:endParaRPr lang="fr-CA" dirty="0"/>
          </a:p>
        </p:txBody>
      </p:sp>
      <p:sp>
        <p:nvSpPr>
          <p:cNvPr id="3" name="Content Placeholder 2">
            <a:extLst>
              <a:ext uri="{FF2B5EF4-FFF2-40B4-BE49-F238E27FC236}">
                <a16:creationId xmlns:a16="http://schemas.microsoft.com/office/drawing/2014/main" id="{DC168A70-7C84-47B9-A7E1-E8AFB364F2FE}"/>
              </a:ext>
            </a:extLst>
          </p:cNvPr>
          <p:cNvSpPr>
            <a:spLocks noGrp="1"/>
          </p:cNvSpPr>
          <p:nvPr>
            <p:ph idx="1"/>
            <p:custDataLst>
              <p:tags r:id="rId2"/>
            </p:custDataLst>
          </p:nvPr>
        </p:nvSpPr>
        <p:spPr/>
        <p:txBody>
          <a:bodyPr/>
          <a:lstStyle/>
          <a:p>
            <a:r>
              <a:rPr lang="fr-CA" dirty="0"/>
              <a:t>Avec paramètre, sans valeur de retour</a:t>
            </a:r>
          </a:p>
          <a:p>
            <a:r>
              <a:rPr lang="fr-CA" dirty="0"/>
              <a:t>Exécutera le code différemment selon le paramètre.</a:t>
            </a:r>
          </a:p>
          <a:p>
            <a:endParaRPr lang="fr-CA" dirty="0"/>
          </a:p>
          <a:p>
            <a:pPr marL="0" indent="0">
              <a:buNone/>
            </a:pPr>
            <a:r>
              <a:rPr lang="fr-CA" dirty="0" err="1"/>
              <a:t>function</a:t>
            </a:r>
            <a:r>
              <a:rPr lang="fr-CA" dirty="0"/>
              <a:t> </a:t>
            </a:r>
            <a:r>
              <a:rPr lang="fr-CA" dirty="0" err="1"/>
              <a:t>afficherTexte</a:t>
            </a:r>
            <a:r>
              <a:rPr lang="fr-CA" dirty="0"/>
              <a:t>($texte){</a:t>
            </a:r>
          </a:p>
          <a:p>
            <a:pPr marL="0" indent="0">
              <a:buNone/>
            </a:pPr>
            <a:r>
              <a:rPr lang="fr-CA" dirty="0"/>
              <a:t>	</a:t>
            </a:r>
            <a:r>
              <a:rPr lang="fr-CA" dirty="0" err="1"/>
              <a:t>echo</a:t>
            </a:r>
            <a:r>
              <a:rPr lang="fr-CA" dirty="0"/>
              <a:t> $texte;</a:t>
            </a:r>
          </a:p>
          <a:p>
            <a:pPr marL="0" indent="0">
              <a:buNone/>
            </a:pPr>
            <a:r>
              <a:rPr lang="fr-CA" dirty="0"/>
              <a:t>}</a:t>
            </a:r>
          </a:p>
          <a:p>
            <a:pPr marL="0" indent="0">
              <a:buNone/>
            </a:pPr>
            <a:endParaRPr lang="fr-CA" dirty="0"/>
          </a:p>
          <a:p>
            <a:pPr marL="0" indent="0">
              <a:buNone/>
            </a:pPr>
            <a:r>
              <a:rPr lang="fr-CA" dirty="0" err="1"/>
              <a:t>afficherTexte</a:t>
            </a:r>
            <a:r>
              <a:rPr lang="fr-CA" dirty="0"/>
              <a:t>("Vive l’automne!");</a:t>
            </a:r>
          </a:p>
          <a:p>
            <a:endParaRPr lang="fr-CA" dirty="0"/>
          </a:p>
        </p:txBody>
      </p:sp>
    </p:spTree>
    <p:extLst>
      <p:ext uri="{BB962C8B-B14F-4D97-AF65-F5344CB8AC3E}">
        <p14:creationId xmlns:p14="http://schemas.microsoft.com/office/powerpoint/2010/main" val="89115345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8FEB0-A50D-4B03-9D9B-CF617DD6351E}"/>
              </a:ext>
            </a:extLst>
          </p:cNvPr>
          <p:cNvSpPr>
            <a:spLocks noGrp="1"/>
          </p:cNvSpPr>
          <p:nvPr>
            <p:ph type="title"/>
            <p:custDataLst>
              <p:tags r:id="rId1"/>
            </p:custDataLst>
          </p:nvPr>
        </p:nvSpPr>
        <p:spPr/>
        <p:txBody>
          <a:bodyPr/>
          <a:lstStyle/>
          <a:p>
            <a:r>
              <a:rPr lang="en-CA" dirty="0" err="1"/>
              <a:t>Syntaxe</a:t>
            </a:r>
            <a:r>
              <a:rPr lang="en-CA" dirty="0"/>
              <a:t> de PHP: Les </a:t>
            </a:r>
            <a:r>
              <a:rPr lang="en-CA" dirty="0" err="1"/>
              <a:t>fonctions</a:t>
            </a:r>
            <a:endParaRPr lang="fr-CA" dirty="0"/>
          </a:p>
        </p:txBody>
      </p:sp>
      <p:sp>
        <p:nvSpPr>
          <p:cNvPr id="3" name="Content Placeholder 2">
            <a:extLst>
              <a:ext uri="{FF2B5EF4-FFF2-40B4-BE49-F238E27FC236}">
                <a16:creationId xmlns:a16="http://schemas.microsoft.com/office/drawing/2014/main" id="{DC168A70-7C84-47B9-A7E1-E8AFB364F2FE}"/>
              </a:ext>
            </a:extLst>
          </p:cNvPr>
          <p:cNvSpPr>
            <a:spLocks noGrp="1"/>
          </p:cNvSpPr>
          <p:nvPr>
            <p:ph idx="1"/>
            <p:custDataLst>
              <p:tags r:id="rId2"/>
            </p:custDataLst>
          </p:nvPr>
        </p:nvSpPr>
        <p:spPr/>
        <p:txBody>
          <a:bodyPr/>
          <a:lstStyle/>
          <a:p>
            <a:r>
              <a:rPr lang="fr-CA" dirty="0"/>
              <a:t>Sans paramètre, Avec valeur de retour</a:t>
            </a:r>
          </a:p>
          <a:p>
            <a:r>
              <a:rPr lang="fr-CA" dirty="0"/>
              <a:t>Retournera une valeur à la fonction appelante.</a:t>
            </a:r>
          </a:p>
          <a:p>
            <a:endParaRPr lang="fr-CA" dirty="0"/>
          </a:p>
          <a:p>
            <a:pPr marL="0" indent="0">
              <a:buNone/>
            </a:pPr>
            <a:r>
              <a:rPr lang="fr-CA" dirty="0" err="1"/>
              <a:t>function</a:t>
            </a:r>
            <a:r>
              <a:rPr lang="fr-CA" dirty="0"/>
              <a:t> </a:t>
            </a:r>
            <a:r>
              <a:rPr lang="fr-CA" dirty="0" err="1"/>
              <a:t>obtenirPI</a:t>
            </a:r>
            <a:r>
              <a:rPr lang="fr-CA" dirty="0"/>
              <a:t>(){</a:t>
            </a:r>
          </a:p>
          <a:p>
            <a:pPr marL="0" indent="0">
              <a:buNone/>
            </a:pPr>
            <a:r>
              <a:rPr lang="fr-CA" dirty="0"/>
              <a:t>	return 3.1415;</a:t>
            </a:r>
          </a:p>
          <a:p>
            <a:pPr marL="0" indent="0">
              <a:buNone/>
            </a:pPr>
            <a:r>
              <a:rPr lang="fr-CA" dirty="0"/>
              <a:t>}</a:t>
            </a:r>
          </a:p>
          <a:p>
            <a:pPr marL="0" indent="0">
              <a:buNone/>
            </a:pPr>
            <a:endParaRPr lang="fr-CA" dirty="0"/>
          </a:p>
          <a:p>
            <a:pPr marL="0" indent="0">
              <a:buNone/>
            </a:pPr>
            <a:r>
              <a:rPr lang="fr-CA" dirty="0"/>
              <a:t>$valeur = </a:t>
            </a:r>
            <a:r>
              <a:rPr lang="fr-CA" dirty="0" err="1"/>
              <a:t>obtenirPI</a:t>
            </a:r>
            <a:r>
              <a:rPr lang="fr-CA" dirty="0"/>
              <a:t>();</a:t>
            </a:r>
          </a:p>
          <a:p>
            <a:endParaRPr lang="fr-CA" dirty="0"/>
          </a:p>
        </p:txBody>
      </p:sp>
    </p:spTree>
    <p:extLst>
      <p:ext uri="{BB962C8B-B14F-4D97-AF65-F5344CB8AC3E}">
        <p14:creationId xmlns:p14="http://schemas.microsoft.com/office/powerpoint/2010/main" val="308547479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8FEB0-A50D-4B03-9D9B-CF617DD6351E}"/>
              </a:ext>
            </a:extLst>
          </p:cNvPr>
          <p:cNvSpPr>
            <a:spLocks noGrp="1"/>
          </p:cNvSpPr>
          <p:nvPr>
            <p:ph type="title"/>
            <p:custDataLst>
              <p:tags r:id="rId1"/>
            </p:custDataLst>
          </p:nvPr>
        </p:nvSpPr>
        <p:spPr/>
        <p:txBody>
          <a:bodyPr/>
          <a:lstStyle/>
          <a:p>
            <a:r>
              <a:rPr lang="en-CA" dirty="0" err="1"/>
              <a:t>Syntaxe</a:t>
            </a:r>
            <a:r>
              <a:rPr lang="en-CA" dirty="0"/>
              <a:t> de PHP: Les </a:t>
            </a:r>
            <a:r>
              <a:rPr lang="en-CA" dirty="0" err="1"/>
              <a:t>fonctions</a:t>
            </a:r>
            <a:endParaRPr lang="fr-CA" dirty="0"/>
          </a:p>
        </p:txBody>
      </p:sp>
      <p:sp>
        <p:nvSpPr>
          <p:cNvPr id="3" name="Content Placeholder 2">
            <a:extLst>
              <a:ext uri="{FF2B5EF4-FFF2-40B4-BE49-F238E27FC236}">
                <a16:creationId xmlns:a16="http://schemas.microsoft.com/office/drawing/2014/main" id="{DC168A70-7C84-47B9-A7E1-E8AFB364F2FE}"/>
              </a:ext>
            </a:extLst>
          </p:cNvPr>
          <p:cNvSpPr>
            <a:spLocks noGrp="1"/>
          </p:cNvSpPr>
          <p:nvPr>
            <p:ph idx="1"/>
            <p:custDataLst>
              <p:tags r:id="rId2"/>
            </p:custDataLst>
          </p:nvPr>
        </p:nvSpPr>
        <p:spPr/>
        <p:txBody>
          <a:bodyPr/>
          <a:lstStyle/>
          <a:p>
            <a:r>
              <a:rPr lang="fr-CA" dirty="0"/>
              <a:t>Avec paramètre, Avec valeur de retour</a:t>
            </a:r>
          </a:p>
          <a:p>
            <a:r>
              <a:rPr lang="fr-CA" dirty="0"/>
              <a:t>Retournera une valeur a la fonction appelante selon le paramètre fournit généralement.</a:t>
            </a:r>
          </a:p>
          <a:p>
            <a:endParaRPr lang="fr-CA" dirty="0"/>
          </a:p>
          <a:p>
            <a:pPr marL="0" indent="0">
              <a:buNone/>
            </a:pPr>
            <a:r>
              <a:rPr lang="fr-CA" dirty="0" err="1"/>
              <a:t>function</a:t>
            </a:r>
            <a:r>
              <a:rPr lang="fr-CA" dirty="0"/>
              <a:t> doubler($x){</a:t>
            </a:r>
          </a:p>
          <a:p>
            <a:pPr marL="0" indent="0">
              <a:buNone/>
            </a:pPr>
            <a:r>
              <a:rPr lang="fr-CA" dirty="0"/>
              <a:t>	return $x * 2;</a:t>
            </a:r>
          </a:p>
          <a:p>
            <a:pPr marL="0" indent="0">
              <a:buNone/>
            </a:pPr>
            <a:r>
              <a:rPr lang="fr-CA" dirty="0"/>
              <a:t>}</a:t>
            </a:r>
          </a:p>
          <a:p>
            <a:pPr marL="0" indent="0">
              <a:buNone/>
            </a:pPr>
            <a:endParaRPr lang="fr-CA" dirty="0"/>
          </a:p>
          <a:p>
            <a:pPr marL="0" indent="0">
              <a:buNone/>
            </a:pPr>
            <a:r>
              <a:rPr lang="fr-CA" dirty="0"/>
              <a:t>$valeur = doubler(4);</a:t>
            </a:r>
          </a:p>
          <a:p>
            <a:endParaRPr lang="fr-CA" dirty="0"/>
          </a:p>
        </p:txBody>
      </p:sp>
    </p:spTree>
    <p:extLst>
      <p:ext uri="{BB962C8B-B14F-4D97-AF65-F5344CB8AC3E}">
        <p14:creationId xmlns:p14="http://schemas.microsoft.com/office/powerpoint/2010/main" val="797019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7F528-2A78-4E69-85EB-122E59768501}"/>
              </a:ext>
            </a:extLst>
          </p:cNvPr>
          <p:cNvSpPr>
            <a:spLocks noGrp="1"/>
          </p:cNvSpPr>
          <p:nvPr>
            <p:ph type="title"/>
            <p:custDataLst>
              <p:tags r:id="rId1"/>
            </p:custDataLst>
          </p:nvPr>
        </p:nvSpPr>
        <p:spPr>
          <a:xfrm>
            <a:off x="646111" y="452718"/>
            <a:ext cx="9927194" cy="1400530"/>
          </a:xfrm>
        </p:spPr>
        <p:txBody>
          <a:bodyPr/>
          <a:lstStyle/>
          <a:p>
            <a:r>
              <a:rPr lang="en-CA" dirty="0" err="1"/>
              <a:t>Déroulement</a:t>
            </a:r>
            <a:r>
              <a:rPr lang="en-CA" dirty="0"/>
              <a:t> des travaux à la </a:t>
            </a:r>
            <a:r>
              <a:rPr lang="en-CA" dirty="0" err="1"/>
              <a:t>maison</a:t>
            </a:r>
            <a:endParaRPr lang="en-CA" dirty="0"/>
          </a:p>
        </p:txBody>
      </p:sp>
      <p:sp>
        <p:nvSpPr>
          <p:cNvPr id="3" name="Content Placeholder 2">
            <a:extLst>
              <a:ext uri="{FF2B5EF4-FFF2-40B4-BE49-F238E27FC236}">
                <a16:creationId xmlns:a16="http://schemas.microsoft.com/office/drawing/2014/main" id="{B3A45B5C-B3C6-49D4-9D43-C0275C8318B5}"/>
              </a:ext>
            </a:extLst>
          </p:cNvPr>
          <p:cNvSpPr>
            <a:spLocks noGrp="1"/>
          </p:cNvSpPr>
          <p:nvPr>
            <p:ph idx="1"/>
            <p:custDataLst>
              <p:tags r:id="rId2"/>
            </p:custDataLst>
          </p:nvPr>
        </p:nvSpPr>
        <p:spPr>
          <a:xfrm>
            <a:off x="1069756" y="1591523"/>
            <a:ext cx="8946541" cy="4195481"/>
          </a:xfrm>
        </p:spPr>
        <p:txBody>
          <a:bodyPr/>
          <a:lstStyle/>
          <a:p>
            <a:r>
              <a:rPr lang="en-CA" dirty="0"/>
              <a:t>2 </a:t>
            </a:r>
            <a:r>
              <a:rPr lang="en-CA" dirty="0" err="1"/>
              <a:t>heures</a:t>
            </a:r>
            <a:r>
              <a:rPr lang="en-CA" dirty="0"/>
              <a:t> par </a:t>
            </a:r>
            <a:r>
              <a:rPr lang="en-CA" dirty="0" err="1"/>
              <a:t>semaine</a:t>
            </a:r>
            <a:r>
              <a:rPr lang="en-CA" dirty="0"/>
              <a:t> </a:t>
            </a:r>
            <a:r>
              <a:rPr lang="en-CA" dirty="0" err="1"/>
              <a:t>sont</a:t>
            </a:r>
            <a:r>
              <a:rPr lang="en-CA" dirty="0"/>
              <a:t> </a:t>
            </a:r>
            <a:r>
              <a:rPr lang="en-CA" dirty="0" err="1"/>
              <a:t>demandées</a:t>
            </a:r>
            <a:r>
              <a:rPr lang="en-CA" dirty="0"/>
              <a:t> par le CÉGEP</a:t>
            </a:r>
          </a:p>
          <a:p>
            <a:r>
              <a:rPr lang="en-CA" dirty="0" err="1"/>
              <a:t>Aucun</a:t>
            </a:r>
            <a:r>
              <a:rPr lang="en-CA" dirty="0"/>
              <a:t> travail </a:t>
            </a:r>
            <a:r>
              <a:rPr lang="en-CA" dirty="0" err="1"/>
              <a:t>supplémentaire</a:t>
            </a:r>
            <a:r>
              <a:rPr lang="en-CA" dirty="0"/>
              <a:t> à la </a:t>
            </a:r>
            <a:r>
              <a:rPr lang="en-CA" dirty="0" err="1"/>
              <a:t>maison</a:t>
            </a:r>
            <a:r>
              <a:rPr lang="en-CA" dirty="0"/>
              <a:t> ne sera </a:t>
            </a:r>
            <a:r>
              <a:rPr lang="en-CA" dirty="0" err="1"/>
              <a:t>exigé</a:t>
            </a:r>
            <a:endParaRPr lang="en-CA" dirty="0"/>
          </a:p>
          <a:p>
            <a:r>
              <a:rPr lang="en-CA" dirty="0" err="1"/>
              <a:t>Profiter</a:t>
            </a:r>
            <a:r>
              <a:rPr lang="en-CA" dirty="0"/>
              <a:t> de </a:t>
            </a:r>
            <a:r>
              <a:rPr lang="en-CA" dirty="0" err="1"/>
              <a:t>ce</a:t>
            </a:r>
            <a:r>
              <a:rPr lang="en-CA" dirty="0"/>
              <a:t> temps pour</a:t>
            </a:r>
          </a:p>
          <a:p>
            <a:pPr lvl="1"/>
            <a:r>
              <a:rPr lang="en-CA" dirty="0" err="1"/>
              <a:t>Réviser</a:t>
            </a:r>
            <a:r>
              <a:rPr lang="en-CA" dirty="0"/>
              <a:t> la matière</a:t>
            </a:r>
          </a:p>
          <a:p>
            <a:pPr lvl="1"/>
            <a:r>
              <a:rPr lang="en-CA" dirty="0" err="1"/>
              <a:t>Compléter</a:t>
            </a:r>
            <a:r>
              <a:rPr lang="en-CA" dirty="0"/>
              <a:t> </a:t>
            </a:r>
            <a:r>
              <a:rPr lang="en-CA" dirty="0" err="1"/>
              <a:t>vos</a:t>
            </a:r>
            <a:r>
              <a:rPr lang="en-CA" dirty="0"/>
              <a:t> </a:t>
            </a:r>
            <a:r>
              <a:rPr lang="en-CA" dirty="0" err="1"/>
              <a:t>exercices</a:t>
            </a:r>
            <a:r>
              <a:rPr lang="en-CA" dirty="0"/>
              <a:t> </a:t>
            </a:r>
            <a:r>
              <a:rPr lang="en-CA" dirty="0" err="1"/>
              <a:t>si</a:t>
            </a:r>
            <a:r>
              <a:rPr lang="en-CA" dirty="0"/>
              <a:t> </a:t>
            </a:r>
            <a:r>
              <a:rPr lang="en-CA" dirty="0" err="1"/>
              <a:t>nécessaire</a:t>
            </a:r>
            <a:endParaRPr lang="en-CA" dirty="0"/>
          </a:p>
          <a:p>
            <a:pPr lvl="1"/>
            <a:r>
              <a:rPr lang="en-CA" dirty="0" err="1"/>
              <a:t>Écrire</a:t>
            </a:r>
            <a:r>
              <a:rPr lang="en-CA" dirty="0"/>
              <a:t> à </a:t>
            </a:r>
            <a:r>
              <a:rPr lang="en-CA" dirty="0" err="1"/>
              <a:t>l’enseignant</a:t>
            </a:r>
            <a:r>
              <a:rPr lang="en-CA" dirty="0"/>
              <a:t> </a:t>
            </a:r>
            <a:r>
              <a:rPr lang="en-CA" dirty="0" err="1"/>
              <a:t>si</a:t>
            </a:r>
            <a:r>
              <a:rPr lang="en-CA" dirty="0"/>
              <a:t> </a:t>
            </a:r>
            <a:r>
              <a:rPr lang="en-CA" dirty="0" err="1"/>
              <a:t>vous</a:t>
            </a:r>
            <a:r>
              <a:rPr lang="en-CA" dirty="0"/>
              <a:t> </a:t>
            </a:r>
            <a:r>
              <a:rPr lang="en-CA" dirty="0" err="1"/>
              <a:t>avez</a:t>
            </a:r>
            <a:r>
              <a:rPr lang="en-CA" dirty="0"/>
              <a:t> des questions</a:t>
            </a:r>
          </a:p>
          <a:p>
            <a:pPr lvl="1"/>
            <a:r>
              <a:rPr lang="en-CA" dirty="0" err="1"/>
              <a:t>Vous</a:t>
            </a:r>
            <a:r>
              <a:rPr lang="en-CA" dirty="0"/>
              <a:t> </a:t>
            </a:r>
            <a:r>
              <a:rPr lang="en-CA" dirty="0" err="1"/>
              <a:t>reposer</a:t>
            </a:r>
            <a:endParaRPr lang="en-CA" dirty="0"/>
          </a:p>
          <a:p>
            <a:pPr lvl="1"/>
            <a:endParaRPr lang="en-CA" dirty="0"/>
          </a:p>
          <a:p>
            <a:pPr lvl="1"/>
            <a:endParaRPr lang="en-CA" dirty="0"/>
          </a:p>
          <a:p>
            <a:pPr marL="0" indent="0">
              <a:buNone/>
            </a:pPr>
            <a:endParaRPr lang="en-CA" dirty="0"/>
          </a:p>
          <a:p>
            <a:pPr marL="0" indent="0">
              <a:buNone/>
            </a:pPr>
            <a:endParaRPr lang="en-CA" dirty="0"/>
          </a:p>
        </p:txBody>
      </p:sp>
    </p:spTree>
    <p:extLst>
      <p:ext uri="{BB962C8B-B14F-4D97-AF65-F5344CB8AC3E}">
        <p14:creationId xmlns:p14="http://schemas.microsoft.com/office/powerpoint/2010/main" val="209842761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82A5B-2259-4563-D1BF-2A3D9233DF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DF3952-7D25-7BA4-FA9F-F2A10404C42F}"/>
              </a:ext>
            </a:extLst>
          </p:cNvPr>
          <p:cNvSpPr>
            <a:spLocks noGrp="1"/>
          </p:cNvSpPr>
          <p:nvPr>
            <p:ph type="title"/>
            <p:custDataLst>
              <p:tags r:id="rId1"/>
            </p:custDataLst>
          </p:nvPr>
        </p:nvSpPr>
        <p:spPr/>
        <p:txBody>
          <a:bodyPr/>
          <a:lstStyle/>
          <a:p>
            <a:r>
              <a:rPr lang="en-CA" dirty="0" err="1"/>
              <a:t>Syntaxe</a:t>
            </a:r>
            <a:r>
              <a:rPr lang="en-CA" dirty="0"/>
              <a:t> de PHP: Les </a:t>
            </a:r>
            <a:r>
              <a:rPr lang="en-CA" dirty="0" err="1"/>
              <a:t>fonctions</a:t>
            </a:r>
            <a:endParaRPr lang="fr-CA" dirty="0"/>
          </a:p>
        </p:txBody>
      </p:sp>
      <p:sp>
        <p:nvSpPr>
          <p:cNvPr id="3" name="Content Placeholder 2">
            <a:extLst>
              <a:ext uri="{FF2B5EF4-FFF2-40B4-BE49-F238E27FC236}">
                <a16:creationId xmlns:a16="http://schemas.microsoft.com/office/drawing/2014/main" id="{5FC4740D-51D5-C751-7053-3F9193298C9E}"/>
              </a:ext>
            </a:extLst>
          </p:cNvPr>
          <p:cNvSpPr>
            <a:spLocks noGrp="1"/>
          </p:cNvSpPr>
          <p:nvPr>
            <p:ph idx="1"/>
            <p:custDataLst>
              <p:tags r:id="rId2"/>
            </p:custDataLst>
          </p:nvPr>
        </p:nvSpPr>
        <p:spPr/>
        <p:txBody>
          <a:bodyPr/>
          <a:lstStyle/>
          <a:p>
            <a:r>
              <a:rPr lang="fr-CA" dirty="0"/>
              <a:t>Comme mentionné plus tôt, il est possible de définir des types de données aux variables afin d’améliorer la robustesse du code.</a:t>
            </a:r>
          </a:p>
          <a:p>
            <a:r>
              <a:rPr lang="fr-CA" dirty="0"/>
              <a:t>Il y aura en effet une erreur d’exécution si des données d’un type incompatible devaient être stockées dans la variable.</a:t>
            </a:r>
          </a:p>
          <a:p>
            <a:endParaRPr lang="fr-CA" dirty="0"/>
          </a:p>
          <a:p>
            <a:r>
              <a:rPr lang="fr-CA" dirty="0"/>
              <a:t>Revoyons quelques exemples précédents en utilisant le typage de données</a:t>
            </a:r>
          </a:p>
        </p:txBody>
      </p:sp>
    </p:spTree>
    <p:extLst>
      <p:ext uri="{BB962C8B-B14F-4D97-AF65-F5344CB8AC3E}">
        <p14:creationId xmlns:p14="http://schemas.microsoft.com/office/powerpoint/2010/main" val="220199930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E5C8F-2198-D835-EDD1-3B2D9DFC8A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336877-748B-4BA7-39C1-793C39968CD8}"/>
              </a:ext>
            </a:extLst>
          </p:cNvPr>
          <p:cNvSpPr>
            <a:spLocks noGrp="1"/>
          </p:cNvSpPr>
          <p:nvPr>
            <p:ph type="title"/>
            <p:custDataLst>
              <p:tags r:id="rId1"/>
            </p:custDataLst>
          </p:nvPr>
        </p:nvSpPr>
        <p:spPr/>
        <p:txBody>
          <a:bodyPr/>
          <a:lstStyle/>
          <a:p>
            <a:r>
              <a:rPr lang="en-CA" dirty="0" err="1"/>
              <a:t>Syntaxe</a:t>
            </a:r>
            <a:r>
              <a:rPr lang="en-CA" dirty="0"/>
              <a:t> de PHP: Les </a:t>
            </a:r>
            <a:r>
              <a:rPr lang="en-CA" dirty="0" err="1"/>
              <a:t>fonctions</a:t>
            </a:r>
            <a:endParaRPr lang="fr-CA" dirty="0"/>
          </a:p>
        </p:txBody>
      </p:sp>
      <p:sp>
        <p:nvSpPr>
          <p:cNvPr id="3" name="Content Placeholder 2">
            <a:extLst>
              <a:ext uri="{FF2B5EF4-FFF2-40B4-BE49-F238E27FC236}">
                <a16:creationId xmlns:a16="http://schemas.microsoft.com/office/drawing/2014/main" id="{30539DCF-E2EB-1A24-F987-125FB3E7E0D1}"/>
              </a:ext>
            </a:extLst>
          </p:cNvPr>
          <p:cNvSpPr>
            <a:spLocks noGrp="1"/>
          </p:cNvSpPr>
          <p:nvPr>
            <p:ph idx="1"/>
            <p:custDataLst>
              <p:tags r:id="rId2"/>
            </p:custDataLst>
          </p:nvPr>
        </p:nvSpPr>
        <p:spPr/>
        <p:txBody>
          <a:bodyPr/>
          <a:lstStyle/>
          <a:p>
            <a:r>
              <a:rPr lang="fr-CA" dirty="0"/>
              <a:t>Comme mentionné plus tôt, il est possible de définir des types de données aux variables afin d’améliorer la robustesse du code.</a:t>
            </a:r>
          </a:p>
          <a:p>
            <a:r>
              <a:rPr lang="fr-CA" dirty="0"/>
              <a:t>Il y aura en effet une erreur d’exécution si des données d’un type incompatible devaient être stockées dans la variable.</a:t>
            </a:r>
          </a:p>
          <a:p>
            <a:endParaRPr lang="fr-CA" dirty="0"/>
          </a:p>
          <a:p>
            <a:r>
              <a:rPr lang="fr-CA" dirty="0"/>
              <a:t>Prenons le temps de voir un exemple</a:t>
            </a:r>
          </a:p>
        </p:txBody>
      </p:sp>
    </p:spTree>
    <p:extLst>
      <p:ext uri="{BB962C8B-B14F-4D97-AF65-F5344CB8AC3E}">
        <p14:creationId xmlns:p14="http://schemas.microsoft.com/office/powerpoint/2010/main" val="180504037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01CD6-C224-7748-1620-926FB59901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21B5D1-895D-E6EC-D97B-49F3FD26B99D}"/>
              </a:ext>
            </a:extLst>
          </p:cNvPr>
          <p:cNvSpPr>
            <a:spLocks noGrp="1"/>
          </p:cNvSpPr>
          <p:nvPr>
            <p:ph type="title"/>
            <p:custDataLst>
              <p:tags r:id="rId1"/>
            </p:custDataLst>
          </p:nvPr>
        </p:nvSpPr>
        <p:spPr/>
        <p:txBody>
          <a:bodyPr/>
          <a:lstStyle/>
          <a:p>
            <a:r>
              <a:rPr lang="en-CA" dirty="0" err="1"/>
              <a:t>Syntaxe</a:t>
            </a:r>
            <a:r>
              <a:rPr lang="en-CA" dirty="0"/>
              <a:t> de PHP: Les </a:t>
            </a:r>
            <a:r>
              <a:rPr lang="en-CA" dirty="0" err="1"/>
              <a:t>fonctions</a:t>
            </a:r>
            <a:endParaRPr lang="fr-CA" dirty="0"/>
          </a:p>
        </p:txBody>
      </p:sp>
      <p:sp>
        <p:nvSpPr>
          <p:cNvPr id="3" name="Content Placeholder 2">
            <a:extLst>
              <a:ext uri="{FF2B5EF4-FFF2-40B4-BE49-F238E27FC236}">
                <a16:creationId xmlns:a16="http://schemas.microsoft.com/office/drawing/2014/main" id="{EE642427-DB80-978C-17EA-0DE8284FE92F}"/>
              </a:ext>
            </a:extLst>
          </p:cNvPr>
          <p:cNvSpPr>
            <a:spLocks noGrp="1"/>
          </p:cNvSpPr>
          <p:nvPr>
            <p:ph idx="1"/>
            <p:custDataLst>
              <p:tags r:id="rId2"/>
            </p:custDataLst>
          </p:nvPr>
        </p:nvSpPr>
        <p:spPr/>
        <p:txBody>
          <a:bodyPr/>
          <a:lstStyle/>
          <a:p>
            <a:r>
              <a:rPr lang="fr-CA" dirty="0"/>
              <a:t>Voici un exemple de la fonction doubler() en utilisant le typage de variable</a:t>
            </a:r>
          </a:p>
          <a:p>
            <a:endParaRPr lang="fr-CA" dirty="0"/>
          </a:p>
          <a:p>
            <a:endParaRPr lang="fr-CA" dirty="0"/>
          </a:p>
          <a:p>
            <a:endParaRPr lang="fr-CA" dirty="0"/>
          </a:p>
          <a:p>
            <a:endParaRPr lang="fr-CA" dirty="0"/>
          </a:p>
          <a:p>
            <a:endParaRPr lang="fr-CA" dirty="0"/>
          </a:p>
          <a:p>
            <a:endParaRPr lang="fr-CA" dirty="0"/>
          </a:p>
          <a:p>
            <a:r>
              <a:rPr lang="fr-CA" dirty="0"/>
              <a:t>Comme on peut le voir, on a défini un type pour la variable $x et pour le type de retour.</a:t>
            </a:r>
          </a:p>
          <a:p>
            <a:pPr marL="0" indent="0">
              <a:buNone/>
            </a:pPr>
            <a:endParaRPr lang="fr-CA" dirty="0"/>
          </a:p>
        </p:txBody>
      </p:sp>
      <p:pic>
        <p:nvPicPr>
          <p:cNvPr id="5" name="Picture 4">
            <a:extLst>
              <a:ext uri="{FF2B5EF4-FFF2-40B4-BE49-F238E27FC236}">
                <a16:creationId xmlns:a16="http://schemas.microsoft.com/office/drawing/2014/main" id="{8E91FF5F-2F90-68A1-DE49-503AFF632EBA}"/>
              </a:ext>
            </a:extLst>
          </p:cNvPr>
          <p:cNvPicPr>
            <a:picLocks noChangeAspect="1"/>
          </p:cNvPicPr>
          <p:nvPr>
            <p:custDataLst>
              <p:tags r:id="rId3"/>
            </p:custDataLst>
          </p:nvPr>
        </p:nvPicPr>
        <p:blipFill>
          <a:blip r:embed="rId5"/>
          <a:stretch>
            <a:fillRect/>
          </a:stretch>
        </p:blipFill>
        <p:spPr>
          <a:xfrm>
            <a:off x="1181294" y="3040840"/>
            <a:ext cx="5239481" cy="2219635"/>
          </a:xfrm>
          <a:prstGeom prst="rect">
            <a:avLst/>
          </a:prstGeom>
        </p:spPr>
      </p:pic>
    </p:spTree>
    <p:extLst>
      <p:ext uri="{BB962C8B-B14F-4D97-AF65-F5344CB8AC3E}">
        <p14:creationId xmlns:p14="http://schemas.microsoft.com/office/powerpoint/2010/main" val="92999457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2881C-8182-023C-1749-FF31B073E5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08FB6C-4815-7466-F793-F705D7CD5D1E}"/>
              </a:ext>
            </a:extLst>
          </p:cNvPr>
          <p:cNvSpPr>
            <a:spLocks noGrp="1"/>
          </p:cNvSpPr>
          <p:nvPr>
            <p:ph type="title"/>
            <p:custDataLst>
              <p:tags r:id="rId1"/>
            </p:custDataLst>
          </p:nvPr>
        </p:nvSpPr>
        <p:spPr>
          <a:xfrm>
            <a:off x="1525000" y="2814178"/>
            <a:ext cx="9404723" cy="1400530"/>
          </a:xfrm>
        </p:spPr>
        <p:txBody>
          <a:bodyPr/>
          <a:lstStyle/>
          <a:p>
            <a:r>
              <a:rPr lang="en-CA" dirty="0"/>
              <a:t>Les tableaux</a:t>
            </a:r>
          </a:p>
        </p:txBody>
      </p:sp>
    </p:spTree>
    <p:extLst>
      <p:ext uri="{BB962C8B-B14F-4D97-AF65-F5344CB8AC3E}">
        <p14:creationId xmlns:p14="http://schemas.microsoft.com/office/powerpoint/2010/main" val="191065313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9FF5F-C3EE-4875-910B-D45F6D4838E6}"/>
              </a:ext>
            </a:extLst>
          </p:cNvPr>
          <p:cNvSpPr>
            <a:spLocks noGrp="1"/>
          </p:cNvSpPr>
          <p:nvPr>
            <p:ph type="title"/>
            <p:custDataLst>
              <p:tags r:id="rId1"/>
            </p:custDataLst>
          </p:nvPr>
        </p:nvSpPr>
        <p:spPr/>
        <p:txBody>
          <a:bodyPr/>
          <a:lstStyle/>
          <a:p>
            <a:r>
              <a:rPr lang="en-CA" dirty="0" err="1"/>
              <a:t>Syntaxe</a:t>
            </a:r>
            <a:r>
              <a:rPr lang="en-CA" dirty="0"/>
              <a:t> de PHP: Les tableaux</a:t>
            </a:r>
          </a:p>
        </p:txBody>
      </p:sp>
      <p:sp>
        <p:nvSpPr>
          <p:cNvPr id="3" name="Content Placeholder 2">
            <a:extLst>
              <a:ext uri="{FF2B5EF4-FFF2-40B4-BE49-F238E27FC236}">
                <a16:creationId xmlns:a16="http://schemas.microsoft.com/office/drawing/2014/main" id="{B4A796C7-3E5B-4A18-9A70-C19D9EA36F4B}"/>
              </a:ext>
            </a:extLst>
          </p:cNvPr>
          <p:cNvSpPr>
            <a:spLocks noGrp="1"/>
          </p:cNvSpPr>
          <p:nvPr>
            <p:ph idx="1"/>
            <p:custDataLst>
              <p:tags r:id="rId2"/>
            </p:custDataLst>
          </p:nvPr>
        </p:nvSpPr>
        <p:spPr/>
        <p:txBody>
          <a:bodyPr/>
          <a:lstStyle/>
          <a:p>
            <a:r>
              <a:rPr lang="en-CA" dirty="0"/>
              <a:t>Les tableaux </a:t>
            </a:r>
            <a:r>
              <a:rPr lang="en-CA" dirty="0" err="1"/>
              <a:t>sont</a:t>
            </a:r>
            <a:r>
              <a:rPr lang="en-CA" dirty="0"/>
              <a:t> des variables qui </a:t>
            </a:r>
            <a:r>
              <a:rPr lang="en-CA" dirty="0" err="1"/>
              <a:t>contiennent</a:t>
            </a:r>
            <a:r>
              <a:rPr lang="en-CA" dirty="0"/>
              <a:t> </a:t>
            </a:r>
            <a:r>
              <a:rPr lang="en-CA" dirty="0" err="1"/>
              <a:t>plusieurs</a:t>
            </a:r>
            <a:r>
              <a:rPr lang="en-CA" dirty="0"/>
              <a:t> </a:t>
            </a:r>
            <a:r>
              <a:rPr lang="en-CA" dirty="0" err="1"/>
              <a:t>valeurs</a:t>
            </a:r>
            <a:r>
              <a:rPr lang="en-CA" dirty="0"/>
              <a:t>.</a:t>
            </a:r>
          </a:p>
          <a:p>
            <a:r>
              <a:rPr lang="en-CA" dirty="0"/>
              <a:t>Par </a:t>
            </a:r>
            <a:r>
              <a:rPr lang="en-CA" dirty="0" err="1"/>
              <a:t>défaut</a:t>
            </a:r>
            <a:r>
              <a:rPr lang="en-CA" dirty="0"/>
              <a:t>, </a:t>
            </a:r>
            <a:r>
              <a:rPr lang="en-CA" dirty="0" err="1"/>
              <a:t>ces</a:t>
            </a:r>
            <a:r>
              <a:rPr lang="en-CA" dirty="0"/>
              <a:t> </a:t>
            </a:r>
            <a:r>
              <a:rPr lang="en-CA" dirty="0" err="1"/>
              <a:t>valeurs</a:t>
            </a:r>
            <a:r>
              <a:rPr lang="en-CA" dirty="0"/>
              <a:t> </a:t>
            </a:r>
            <a:r>
              <a:rPr lang="en-CA" dirty="0" err="1"/>
              <a:t>sont</a:t>
            </a:r>
            <a:r>
              <a:rPr lang="en-CA" dirty="0"/>
              <a:t> </a:t>
            </a:r>
            <a:r>
              <a:rPr lang="en-CA" dirty="0" err="1"/>
              <a:t>associé</a:t>
            </a:r>
            <a:r>
              <a:rPr lang="en-CA" dirty="0"/>
              <a:t> à </a:t>
            </a:r>
            <a:r>
              <a:rPr lang="en-CA" dirty="0" err="1"/>
              <a:t>une</a:t>
            </a:r>
            <a:r>
              <a:rPr lang="en-CA" dirty="0"/>
              <a:t> position dans le tableau.</a:t>
            </a:r>
          </a:p>
          <a:p>
            <a:r>
              <a:rPr lang="en-CA" dirty="0"/>
              <a:t>Par </a:t>
            </a:r>
            <a:r>
              <a:rPr lang="en-CA" dirty="0" err="1"/>
              <a:t>exemple</a:t>
            </a:r>
            <a:r>
              <a:rPr lang="en-CA" dirty="0"/>
              <a:t>:</a:t>
            </a:r>
          </a:p>
          <a:p>
            <a:pPr marL="457200" lvl="1" indent="0">
              <a:buNone/>
            </a:pPr>
            <a:r>
              <a:rPr lang="en-CA" dirty="0"/>
              <a:t>$tableau = array(“</a:t>
            </a:r>
            <a:r>
              <a:rPr lang="en-CA" dirty="0" err="1"/>
              <a:t>Ete</a:t>
            </a:r>
            <a:r>
              <a:rPr lang="en-CA" dirty="0"/>
              <a:t>”, “</a:t>
            </a:r>
            <a:r>
              <a:rPr lang="en-CA" dirty="0" err="1"/>
              <a:t>Automne</a:t>
            </a:r>
            <a:r>
              <a:rPr lang="en-CA" dirty="0"/>
              <a:t>”, “Hiver”, “</a:t>
            </a:r>
            <a:r>
              <a:rPr lang="en-CA" dirty="0" err="1"/>
              <a:t>Printemps</a:t>
            </a:r>
            <a:r>
              <a:rPr lang="en-CA" dirty="0"/>
              <a:t>”);</a:t>
            </a:r>
          </a:p>
          <a:p>
            <a:pPr marL="457200" lvl="1" indent="0">
              <a:buNone/>
            </a:pPr>
            <a:r>
              <a:rPr lang="en-CA" dirty="0"/>
              <a:t>echo $tableau[0];</a:t>
            </a:r>
          </a:p>
          <a:p>
            <a:pPr marL="457200" lvl="1" indent="0">
              <a:buNone/>
            </a:pPr>
            <a:r>
              <a:rPr lang="en-CA" dirty="0"/>
              <a:t>echo $tableau[2];</a:t>
            </a:r>
          </a:p>
          <a:p>
            <a:pPr lvl="1"/>
            <a:endParaRPr lang="en-CA" dirty="0"/>
          </a:p>
          <a:p>
            <a:pPr marL="457200" lvl="1" indent="0">
              <a:buNone/>
            </a:pPr>
            <a:r>
              <a:rPr lang="en-CA" dirty="0" err="1"/>
              <a:t>Résultat</a:t>
            </a:r>
            <a:r>
              <a:rPr lang="en-CA" dirty="0"/>
              <a:t>:</a:t>
            </a:r>
          </a:p>
          <a:p>
            <a:pPr marL="457200" lvl="1" indent="0">
              <a:buNone/>
            </a:pPr>
            <a:r>
              <a:rPr lang="en-CA" dirty="0" err="1"/>
              <a:t>EteHiver</a:t>
            </a:r>
            <a:endParaRPr lang="en-CA" dirty="0"/>
          </a:p>
        </p:txBody>
      </p:sp>
    </p:spTree>
    <p:extLst>
      <p:ext uri="{BB962C8B-B14F-4D97-AF65-F5344CB8AC3E}">
        <p14:creationId xmlns:p14="http://schemas.microsoft.com/office/powerpoint/2010/main" val="279001524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A179F-4004-E4AA-22EF-6DCA53F7A6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4EAF37-6F5E-E815-B156-5637FC335182}"/>
              </a:ext>
            </a:extLst>
          </p:cNvPr>
          <p:cNvSpPr>
            <a:spLocks noGrp="1"/>
          </p:cNvSpPr>
          <p:nvPr>
            <p:ph type="title"/>
            <p:custDataLst>
              <p:tags r:id="rId1"/>
            </p:custDataLst>
          </p:nvPr>
        </p:nvSpPr>
        <p:spPr>
          <a:xfrm>
            <a:off x="1525000" y="2814178"/>
            <a:ext cx="9404723" cy="1400530"/>
          </a:xfrm>
        </p:spPr>
        <p:txBody>
          <a:bodyPr/>
          <a:lstStyle/>
          <a:p>
            <a:r>
              <a:rPr lang="en-CA" dirty="0"/>
              <a:t>Les </a:t>
            </a:r>
            <a:r>
              <a:rPr lang="en-CA" dirty="0" err="1"/>
              <a:t>boucles</a:t>
            </a:r>
            <a:endParaRPr lang="en-CA" dirty="0"/>
          </a:p>
        </p:txBody>
      </p:sp>
    </p:spTree>
    <p:extLst>
      <p:ext uri="{BB962C8B-B14F-4D97-AF65-F5344CB8AC3E}">
        <p14:creationId xmlns:p14="http://schemas.microsoft.com/office/powerpoint/2010/main" val="76533762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1E580-1A42-4BD5-AB38-57FCFF495B05}"/>
              </a:ext>
            </a:extLst>
          </p:cNvPr>
          <p:cNvSpPr>
            <a:spLocks noGrp="1"/>
          </p:cNvSpPr>
          <p:nvPr>
            <p:ph type="title"/>
            <p:custDataLst>
              <p:tags r:id="rId1"/>
            </p:custDataLst>
          </p:nvPr>
        </p:nvSpPr>
        <p:spPr/>
        <p:txBody>
          <a:bodyPr/>
          <a:lstStyle/>
          <a:p>
            <a:r>
              <a:rPr lang="en-CA" dirty="0" err="1"/>
              <a:t>Syntaxe</a:t>
            </a:r>
            <a:r>
              <a:rPr lang="en-CA" dirty="0"/>
              <a:t> de PHP: Les </a:t>
            </a:r>
            <a:r>
              <a:rPr lang="en-CA" dirty="0" err="1"/>
              <a:t>boucles</a:t>
            </a:r>
            <a:endParaRPr lang="en-CA" dirty="0"/>
          </a:p>
        </p:txBody>
      </p:sp>
      <p:sp>
        <p:nvSpPr>
          <p:cNvPr id="3" name="Content Placeholder 2">
            <a:extLst>
              <a:ext uri="{FF2B5EF4-FFF2-40B4-BE49-F238E27FC236}">
                <a16:creationId xmlns:a16="http://schemas.microsoft.com/office/drawing/2014/main" id="{81700251-BFBF-4751-BE2D-A29CE0AD9D1C}"/>
              </a:ext>
            </a:extLst>
          </p:cNvPr>
          <p:cNvSpPr>
            <a:spLocks noGrp="1"/>
          </p:cNvSpPr>
          <p:nvPr>
            <p:ph idx="1"/>
            <p:custDataLst>
              <p:tags r:id="rId2"/>
            </p:custDataLst>
          </p:nvPr>
        </p:nvSpPr>
        <p:spPr/>
        <p:txBody>
          <a:bodyPr/>
          <a:lstStyle/>
          <a:p>
            <a:r>
              <a:rPr lang="en-CA" dirty="0"/>
              <a:t>PHP, </a:t>
            </a:r>
            <a:r>
              <a:rPr lang="en-CA" dirty="0" err="1"/>
              <a:t>comme</a:t>
            </a:r>
            <a:r>
              <a:rPr lang="en-CA" dirty="0"/>
              <a:t> la </a:t>
            </a:r>
            <a:r>
              <a:rPr lang="en-CA" dirty="0" err="1"/>
              <a:t>plupart</a:t>
            </a:r>
            <a:r>
              <a:rPr lang="en-CA" dirty="0"/>
              <a:t> des </a:t>
            </a:r>
            <a:r>
              <a:rPr lang="en-CA" dirty="0" err="1"/>
              <a:t>langages</a:t>
            </a:r>
            <a:r>
              <a:rPr lang="en-CA" dirty="0"/>
              <a:t> </a:t>
            </a:r>
            <a:r>
              <a:rPr lang="en-CA" dirty="0" err="1"/>
              <a:t>permettent</a:t>
            </a:r>
            <a:r>
              <a:rPr lang="en-CA" dirty="0"/>
              <a:t> </a:t>
            </a:r>
            <a:r>
              <a:rPr lang="en-CA" dirty="0" err="1"/>
              <a:t>plusieurs</a:t>
            </a:r>
            <a:r>
              <a:rPr lang="en-CA" dirty="0"/>
              <a:t> types de </a:t>
            </a:r>
            <a:r>
              <a:rPr lang="en-CA" dirty="0" err="1"/>
              <a:t>boucles</a:t>
            </a:r>
            <a:r>
              <a:rPr lang="en-CA" dirty="0"/>
              <a:t>:</a:t>
            </a:r>
          </a:p>
          <a:p>
            <a:pPr lvl="1"/>
            <a:r>
              <a:rPr lang="en-CA" dirty="0"/>
              <a:t>Boucle “For”</a:t>
            </a:r>
          </a:p>
          <a:p>
            <a:pPr lvl="1"/>
            <a:r>
              <a:rPr lang="en-CA" dirty="0"/>
              <a:t>Boucle “For Each”</a:t>
            </a:r>
          </a:p>
          <a:p>
            <a:pPr lvl="1"/>
            <a:r>
              <a:rPr lang="en-CA" dirty="0"/>
              <a:t>Boucle “While”</a:t>
            </a:r>
          </a:p>
          <a:p>
            <a:pPr lvl="1"/>
            <a:r>
              <a:rPr lang="en-CA" dirty="0"/>
              <a:t>Boucle “Do While”</a:t>
            </a:r>
          </a:p>
          <a:p>
            <a:pPr lvl="1"/>
            <a:endParaRPr lang="en-CA" dirty="0"/>
          </a:p>
        </p:txBody>
      </p:sp>
    </p:spTree>
    <p:extLst>
      <p:ext uri="{BB962C8B-B14F-4D97-AF65-F5344CB8AC3E}">
        <p14:creationId xmlns:p14="http://schemas.microsoft.com/office/powerpoint/2010/main" val="320432340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1E580-1A42-4BD5-AB38-57FCFF495B05}"/>
              </a:ext>
            </a:extLst>
          </p:cNvPr>
          <p:cNvSpPr>
            <a:spLocks noGrp="1"/>
          </p:cNvSpPr>
          <p:nvPr>
            <p:ph type="title"/>
            <p:custDataLst>
              <p:tags r:id="rId1"/>
            </p:custDataLst>
          </p:nvPr>
        </p:nvSpPr>
        <p:spPr/>
        <p:txBody>
          <a:bodyPr/>
          <a:lstStyle/>
          <a:p>
            <a:r>
              <a:rPr lang="en-CA" dirty="0" err="1"/>
              <a:t>Syntaxe</a:t>
            </a:r>
            <a:r>
              <a:rPr lang="en-CA" dirty="0"/>
              <a:t> de PHP: Les </a:t>
            </a:r>
            <a:r>
              <a:rPr lang="en-CA" dirty="0" err="1"/>
              <a:t>boucles</a:t>
            </a:r>
            <a:endParaRPr lang="en-CA" dirty="0"/>
          </a:p>
        </p:txBody>
      </p:sp>
      <p:sp>
        <p:nvSpPr>
          <p:cNvPr id="3" name="Content Placeholder 2">
            <a:extLst>
              <a:ext uri="{FF2B5EF4-FFF2-40B4-BE49-F238E27FC236}">
                <a16:creationId xmlns:a16="http://schemas.microsoft.com/office/drawing/2014/main" id="{81700251-BFBF-4751-BE2D-A29CE0AD9D1C}"/>
              </a:ext>
            </a:extLst>
          </p:cNvPr>
          <p:cNvSpPr>
            <a:spLocks noGrp="1"/>
          </p:cNvSpPr>
          <p:nvPr>
            <p:ph idx="1"/>
            <p:custDataLst>
              <p:tags r:id="rId2"/>
            </p:custDataLst>
          </p:nvPr>
        </p:nvSpPr>
        <p:spPr/>
        <p:txBody>
          <a:bodyPr/>
          <a:lstStyle/>
          <a:p>
            <a:pPr lvl="1"/>
            <a:r>
              <a:rPr lang="en-CA" dirty="0"/>
              <a:t>Boucle “For”</a:t>
            </a:r>
          </a:p>
          <a:p>
            <a:pPr marL="457200" lvl="1" indent="0">
              <a:buNone/>
            </a:pPr>
            <a:endParaRPr lang="en-CA" dirty="0"/>
          </a:p>
          <a:p>
            <a:pPr marL="457200" lvl="1" indent="0">
              <a:buNone/>
            </a:pPr>
            <a:r>
              <a:rPr lang="en-CA" dirty="0"/>
              <a:t>for ($x = 0; $x &lt; 10; $x++){</a:t>
            </a:r>
          </a:p>
          <a:p>
            <a:pPr marL="457200" lvl="1" indent="0">
              <a:buNone/>
            </a:pPr>
            <a:r>
              <a:rPr lang="en-CA" dirty="0"/>
              <a:t>	echo $x;</a:t>
            </a:r>
          </a:p>
          <a:p>
            <a:pPr marL="457200" lvl="1" indent="0">
              <a:buNone/>
            </a:pPr>
            <a:r>
              <a:rPr lang="en-CA" dirty="0"/>
              <a:t>}</a:t>
            </a:r>
          </a:p>
        </p:txBody>
      </p:sp>
    </p:spTree>
    <p:extLst>
      <p:ext uri="{BB962C8B-B14F-4D97-AF65-F5344CB8AC3E}">
        <p14:creationId xmlns:p14="http://schemas.microsoft.com/office/powerpoint/2010/main" val="106045815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1E580-1A42-4BD5-AB38-57FCFF495B05}"/>
              </a:ext>
            </a:extLst>
          </p:cNvPr>
          <p:cNvSpPr>
            <a:spLocks noGrp="1"/>
          </p:cNvSpPr>
          <p:nvPr>
            <p:ph type="title"/>
            <p:custDataLst>
              <p:tags r:id="rId1"/>
            </p:custDataLst>
          </p:nvPr>
        </p:nvSpPr>
        <p:spPr/>
        <p:txBody>
          <a:bodyPr/>
          <a:lstStyle/>
          <a:p>
            <a:r>
              <a:rPr lang="en-CA" dirty="0" err="1"/>
              <a:t>Syntaxe</a:t>
            </a:r>
            <a:r>
              <a:rPr lang="en-CA" dirty="0"/>
              <a:t> de PHP: Les </a:t>
            </a:r>
            <a:r>
              <a:rPr lang="en-CA" dirty="0" err="1"/>
              <a:t>boucles</a:t>
            </a:r>
            <a:endParaRPr lang="en-CA" dirty="0"/>
          </a:p>
        </p:txBody>
      </p:sp>
      <p:sp>
        <p:nvSpPr>
          <p:cNvPr id="3" name="Content Placeholder 2">
            <a:extLst>
              <a:ext uri="{FF2B5EF4-FFF2-40B4-BE49-F238E27FC236}">
                <a16:creationId xmlns:a16="http://schemas.microsoft.com/office/drawing/2014/main" id="{81700251-BFBF-4751-BE2D-A29CE0AD9D1C}"/>
              </a:ext>
            </a:extLst>
          </p:cNvPr>
          <p:cNvSpPr>
            <a:spLocks noGrp="1"/>
          </p:cNvSpPr>
          <p:nvPr>
            <p:ph idx="1"/>
            <p:custDataLst>
              <p:tags r:id="rId2"/>
            </p:custDataLst>
          </p:nvPr>
        </p:nvSpPr>
        <p:spPr/>
        <p:txBody>
          <a:bodyPr/>
          <a:lstStyle/>
          <a:p>
            <a:pPr lvl="1"/>
            <a:r>
              <a:rPr lang="en-CA" dirty="0"/>
              <a:t>Boucle “For Each”</a:t>
            </a:r>
          </a:p>
          <a:p>
            <a:pPr lvl="1"/>
            <a:endParaRPr lang="en-CA" dirty="0"/>
          </a:p>
          <a:p>
            <a:pPr marL="457200" lvl="1" indent="0">
              <a:buNone/>
            </a:pPr>
            <a:r>
              <a:rPr lang="en-CA" dirty="0"/>
              <a:t>foreach</a:t>
            </a:r>
            <a:r>
              <a:rPr lang="en-CA"/>
              <a:t>($tableau as $x){</a:t>
            </a:r>
            <a:endParaRPr lang="en-CA" dirty="0"/>
          </a:p>
          <a:p>
            <a:pPr marL="457200" lvl="1" indent="0">
              <a:buNone/>
            </a:pPr>
            <a:r>
              <a:rPr lang="en-CA" dirty="0"/>
              <a:t>	echo $x;</a:t>
            </a:r>
          </a:p>
          <a:p>
            <a:pPr marL="457200" lvl="1" indent="0">
              <a:buNone/>
            </a:pPr>
            <a:r>
              <a:rPr lang="en-CA" dirty="0"/>
              <a:t>}</a:t>
            </a:r>
          </a:p>
        </p:txBody>
      </p:sp>
    </p:spTree>
    <p:extLst>
      <p:ext uri="{BB962C8B-B14F-4D97-AF65-F5344CB8AC3E}">
        <p14:creationId xmlns:p14="http://schemas.microsoft.com/office/powerpoint/2010/main" val="168830727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1E580-1A42-4BD5-AB38-57FCFF495B05}"/>
              </a:ext>
            </a:extLst>
          </p:cNvPr>
          <p:cNvSpPr>
            <a:spLocks noGrp="1"/>
          </p:cNvSpPr>
          <p:nvPr>
            <p:ph type="title"/>
            <p:custDataLst>
              <p:tags r:id="rId1"/>
            </p:custDataLst>
          </p:nvPr>
        </p:nvSpPr>
        <p:spPr/>
        <p:txBody>
          <a:bodyPr/>
          <a:lstStyle/>
          <a:p>
            <a:r>
              <a:rPr lang="en-CA" dirty="0" err="1"/>
              <a:t>Syntaxe</a:t>
            </a:r>
            <a:r>
              <a:rPr lang="en-CA" dirty="0"/>
              <a:t> de PHP: Les </a:t>
            </a:r>
            <a:r>
              <a:rPr lang="en-CA" dirty="0" err="1"/>
              <a:t>boucles</a:t>
            </a:r>
            <a:endParaRPr lang="en-CA" dirty="0"/>
          </a:p>
        </p:txBody>
      </p:sp>
      <p:sp>
        <p:nvSpPr>
          <p:cNvPr id="3" name="Content Placeholder 2">
            <a:extLst>
              <a:ext uri="{FF2B5EF4-FFF2-40B4-BE49-F238E27FC236}">
                <a16:creationId xmlns:a16="http://schemas.microsoft.com/office/drawing/2014/main" id="{81700251-BFBF-4751-BE2D-A29CE0AD9D1C}"/>
              </a:ext>
            </a:extLst>
          </p:cNvPr>
          <p:cNvSpPr>
            <a:spLocks noGrp="1"/>
          </p:cNvSpPr>
          <p:nvPr>
            <p:ph idx="1"/>
            <p:custDataLst>
              <p:tags r:id="rId2"/>
            </p:custDataLst>
          </p:nvPr>
        </p:nvSpPr>
        <p:spPr/>
        <p:txBody>
          <a:bodyPr/>
          <a:lstStyle/>
          <a:p>
            <a:pPr lvl="1"/>
            <a:r>
              <a:rPr lang="en-CA" dirty="0"/>
              <a:t>Boucle “While”</a:t>
            </a:r>
          </a:p>
          <a:p>
            <a:pPr lvl="1"/>
            <a:endParaRPr lang="en-CA" dirty="0"/>
          </a:p>
          <a:p>
            <a:pPr marL="457200" lvl="1" indent="0">
              <a:buNone/>
            </a:pPr>
            <a:r>
              <a:rPr lang="en-CA" dirty="0"/>
              <a:t>$x = 0;</a:t>
            </a:r>
          </a:p>
          <a:p>
            <a:pPr marL="457200" lvl="1" indent="0">
              <a:buNone/>
            </a:pPr>
            <a:r>
              <a:rPr lang="en-CA" dirty="0"/>
              <a:t>while ($x &lt; 10){</a:t>
            </a:r>
          </a:p>
          <a:p>
            <a:pPr marL="457200" lvl="1" indent="0">
              <a:buNone/>
            </a:pPr>
            <a:r>
              <a:rPr lang="en-CA" dirty="0"/>
              <a:t>	echo $x;</a:t>
            </a:r>
          </a:p>
          <a:p>
            <a:pPr marL="457200" lvl="1" indent="0">
              <a:buNone/>
            </a:pPr>
            <a:r>
              <a:rPr lang="en-CA" dirty="0"/>
              <a:t>	$x++;</a:t>
            </a:r>
          </a:p>
          <a:p>
            <a:pPr marL="457200" lvl="1" indent="0">
              <a:buNone/>
            </a:pPr>
            <a:r>
              <a:rPr lang="en-CA" dirty="0"/>
              <a:t>}</a:t>
            </a:r>
          </a:p>
        </p:txBody>
      </p:sp>
    </p:spTree>
    <p:extLst>
      <p:ext uri="{BB962C8B-B14F-4D97-AF65-F5344CB8AC3E}">
        <p14:creationId xmlns:p14="http://schemas.microsoft.com/office/powerpoint/2010/main" val="151242371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1"/>
</p:tagLst>
</file>

<file path=ppt/tags/tag103.xml><?xml version="1.0" encoding="utf-8"?>
<p:tagLst xmlns:a="http://schemas.openxmlformats.org/drawingml/2006/main" xmlns:r="http://schemas.openxmlformats.org/officeDocument/2006/relationships" xmlns:p="http://schemas.openxmlformats.org/presentationml/2006/main">
  <p:tag name="NUM" val="2"/>
</p:tagLst>
</file>

<file path=ppt/tags/tag104.xml><?xml version="1.0" encoding="utf-8"?>
<p:tagLst xmlns:a="http://schemas.openxmlformats.org/drawingml/2006/main" xmlns:r="http://schemas.openxmlformats.org/officeDocument/2006/relationships" xmlns:p="http://schemas.openxmlformats.org/presentationml/2006/main">
  <p:tag name="NUM" val="3"/>
</p:tagLst>
</file>

<file path=ppt/tags/tag105.xml><?xml version="1.0" encoding="utf-8"?>
<p:tagLst xmlns:a="http://schemas.openxmlformats.org/drawingml/2006/main" xmlns:r="http://schemas.openxmlformats.org/officeDocument/2006/relationships" xmlns:p="http://schemas.openxmlformats.org/presentationml/2006/main">
  <p:tag name="NUM" val="1"/>
</p:tagLst>
</file>

<file path=ppt/tags/tag106.xml><?xml version="1.0" encoding="utf-8"?>
<p:tagLst xmlns:a="http://schemas.openxmlformats.org/drawingml/2006/main" xmlns:r="http://schemas.openxmlformats.org/officeDocument/2006/relationships" xmlns:p="http://schemas.openxmlformats.org/presentationml/2006/main">
  <p:tag name="NUM" val="2"/>
</p:tagLst>
</file>

<file path=ppt/tags/tag107.xml><?xml version="1.0" encoding="utf-8"?>
<p:tagLst xmlns:a="http://schemas.openxmlformats.org/drawingml/2006/main" xmlns:r="http://schemas.openxmlformats.org/officeDocument/2006/relationships" xmlns:p="http://schemas.openxmlformats.org/presentationml/2006/main">
  <p:tag name="NUM" val="3"/>
</p:tagLst>
</file>

<file path=ppt/tags/tag108.xml><?xml version="1.0" encoding="utf-8"?>
<p:tagLst xmlns:a="http://schemas.openxmlformats.org/drawingml/2006/main" xmlns:r="http://schemas.openxmlformats.org/officeDocument/2006/relationships" xmlns:p="http://schemas.openxmlformats.org/presentationml/2006/main">
  <p:tag name="NUM" val="4"/>
</p:tagLst>
</file>

<file path=ppt/tags/tag109.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10.xml><?xml version="1.0" encoding="utf-8"?>
<p:tagLst xmlns:a="http://schemas.openxmlformats.org/drawingml/2006/main" xmlns:r="http://schemas.openxmlformats.org/officeDocument/2006/relationships" xmlns:p="http://schemas.openxmlformats.org/presentationml/2006/main">
  <p:tag name="NUM" val="2"/>
</p:tagLst>
</file>

<file path=ppt/tags/tag111.xml><?xml version="1.0" encoding="utf-8"?>
<p:tagLst xmlns:a="http://schemas.openxmlformats.org/drawingml/2006/main" xmlns:r="http://schemas.openxmlformats.org/officeDocument/2006/relationships" xmlns:p="http://schemas.openxmlformats.org/presentationml/2006/main">
  <p:tag name="NUM" val="1"/>
</p:tagLst>
</file>

<file path=ppt/tags/tag112.xml><?xml version="1.0" encoding="utf-8"?>
<p:tagLst xmlns:a="http://schemas.openxmlformats.org/drawingml/2006/main" xmlns:r="http://schemas.openxmlformats.org/officeDocument/2006/relationships" xmlns:p="http://schemas.openxmlformats.org/presentationml/2006/main">
  <p:tag name="NUM" val="1"/>
</p:tagLst>
</file>

<file path=ppt/tags/tag113.xml><?xml version="1.0" encoding="utf-8"?>
<p:tagLst xmlns:a="http://schemas.openxmlformats.org/drawingml/2006/main" xmlns:r="http://schemas.openxmlformats.org/officeDocument/2006/relationships" xmlns:p="http://schemas.openxmlformats.org/presentationml/2006/main">
  <p:tag name="NUM" val="2"/>
</p:tagLst>
</file>

<file path=ppt/tags/tag114.xml><?xml version="1.0" encoding="utf-8"?>
<p:tagLst xmlns:a="http://schemas.openxmlformats.org/drawingml/2006/main" xmlns:r="http://schemas.openxmlformats.org/officeDocument/2006/relationships" xmlns:p="http://schemas.openxmlformats.org/presentationml/2006/main">
  <p:tag name="NUM" val="3"/>
</p:tagLst>
</file>

<file path=ppt/tags/tag115.xml><?xml version="1.0" encoding="utf-8"?>
<p:tagLst xmlns:a="http://schemas.openxmlformats.org/drawingml/2006/main" xmlns:r="http://schemas.openxmlformats.org/officeDocument/2006/relationships" xmlns:p="http://schemas.openxmlformats.org/presentationml/2006/main">
  <p:tag name="NUM" val="4"/>
</p:tagLst>
</file>

<file path=ppt/tags/tag116.xml><?xml version="1.0" encoding="utf-8"?>
<p:tagLst xmlns:a="http://schemas.openxmlformats.org/drawingml/2006/main" xmlns:r="http://schemas.openxmlformats.org/officeDocument/2006/relationships" xmlns:p="http://schemas.openxmlformats.org/presentationml/2006/main">
  <p:tag name="NUM" val="1"/>
</p:tagLst>
</file>

<file path=ppt/tags/tag117.xml><?xml version="1.0" encoding="utf-8"?>
<p:tagLst xmlns:a="http://schemas.openxmlformats.org/drawingml/2006/main" xmlns:r="http://schemas.openxmlformats.org/officeDocument/2006/relationships" xmlns:p="http://schemas.openxmlformats.org/presentationml/2006/main">
  <p:tag name="NUM" val="2"/>
</p:tagLst>
</file>

<file path=ppt/tags/tag118.xml><?xml version="1.0" encoding="utf-8"?>
<p:tagLst xmlns:a="http://schemas.openxmlformats.org/drawingml/2006/main" xmlns:r="http://schemas.openxmlformats.org/officeDocument/2006/relationships" xmlns:p="http://schemas.openxmlformats.org/presentationml/2006/main">
  <p:tag name="NUM" val="3"/>
</p:tagLst>
</file>

<file path=ppt/tags/tag119.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NUM" val="2"/>
</p:tagLst>
</file>

<file path=ppt/tags/tag121.xml><?xml version="1.0" encoding="utf-8"?>
<p:tagLst xmlns:a="http://schemas.openxmlformats.org/drawingml/2006/main" xmlns:r="http://schemas.openxmlformats.org/officeDocument/2006/relationships" xmlns:p="http://schemas.openxmlformats.org/presentationml/2006/main">
  <p:tag name="NUM" val="3"/>
</p:tagLst>
</file>

<file path=ppt/tags/tag122.xml><?xml version="1.0" encoding="utf-8"?>
<p:tagLst xmlns:a="http://schemas.openxmlformats.org/drawingml/2006/main" xmlns:r="http://schemas.openxmlformats.org/officeDocument/2006/relationships" xmlns:p="http://schemas.openxmlformats.org/presentationml/2006/main">
  <p:tag name="NUM" val="1"/>
</p:tagLst>
</file>

<file path=ppt/tags/tag123.xml><?xml version="1.0" encoding="utf-8"?>
<p:tagLst xmlns:a="http://schemas.openxmlformats.org/drawingml/2006/main" xmlns:r="http://schemas.openxmlformats.org/officeDocument/2006/relationships" xmlns:p="http://schemas.openxmlformats.org/presentationml/2006/main">
  <p:tag name="NUM" val="2"/>
</p:tagLst>
</file>

<file path=ppt/tags/tag124.xml><?xml version="1.0" encoding="utf-8"?>
<p:tagLst xmlns:a="http://schemas.openxmlformats.org/drawingml/2006/main" xmlns:r="http://schemas.openxmlformats.org/officeDocument/2006/relationships" xmlns:p="http://schemas.openxmlformats.org/presentationml/2006/main">
  <p:tag name="NUM" val="3"/>
</p:tagLst>
</file>

<file path=ppt/tags/tag125.xml><?xml version="1.0" encoding="utf-8"?>
<p:tagLst xmlns:a="http://schemas.openxmlformats.org/drawingml/2006/main" xmlns:r="http://schemas.openxmlformats.org/officeDocument/2006/relationships" xmlns:p="http://schemas.openxmlformats.org/presentationml/2006/main">
  <p:tag name="NUM" val="4"/>
</p:tagLst>
</file>

<file path=ppt/tags/tag126.xml><?xml version="1.0" encoding="utf-8"?>
<p:tagLst xmlns:a="http://schemas.openxmlformats.org/drawingml/2006/main" xmlns:r="http://schemas.openxmlformats.org/officeDocument/2006/relationships" xmlns:p="http://schemas.openxmlformats.org/presentationml/2006/main">
  <p:tag name="NUM" val="1"/>
</p:tagLst>
</file>

<file path=ppt/tags/tag127.xml><?xml version="1.0" encoding="utf-8"?>
<p:tagLst xmlns:a="http://schemas.openxmlformats.org/drawingml/2006/main" xmlns:r="http://schemas.openxmlformats.org/officeDocument/2006/relationships" xmlns:p="http://schemas.openxmlformats.org/presentationml/2006/main">
  <p:tag name="NUM" val="2"/>
</p:tagLst>
</file>

<file path=ppt/tags/tag128.xml><?xml version="1.0" encoding="utf-8"?>
<p:tagLst xmlns:a="http://schemas.openxmlformats.org/drawingml/2006/main" xmlns:r="http://schemas.openxmlformats.org/officeDocument/2006/relationships" xmlns:p="http://schemas.openxmlformats.org/presentationml/2006/main">
  <p:tag name="NUM" val="1"/>
</p:tagLst>
</file>

<file path=ppt/tags/tag129.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30.xml><?xml version="1.0" encoding="utf-8"?>
<p:tagLst xmlns:a="http://schemas.openxmlformats.org/drawingml/2006/main" xmlns:r="http://schemas.openxmlformats.org/officeDocument/2006/relationships" xmlns:p="http://schemas.openxmlformats.org/presentationml/2006/main">
  <p:tag name="NUM" val="3"/>
</p:tagLst>
</file>

<file path=ppt/tags/tag131.xml><?xml version="1.0" encoding="utf-8"?>
<p:tagLst xmlns:a="http://schemas.openxmlformats.org/drawingml/2006/main" xmlns:r="http://schemas.openxmlformats.org/officeDocument/2006/relationships" xmlns:p="http://schemas.openxmlformats.org/presentationml/2006/main">
  <p:tag name="NUM" val="1"/>
</p:tagLst>
</file>

<file path=ppt/tags/tag132.xml><?xml version="1.0" encoding="utf-8"?>
<p:tagLst xmlns:a="http://schemas.openxmlformats.org/drawingml/2006/main" xmlns:r="http://schemas.openxmlformats.org/officeDocument/2006/relationships" xmlns:p="http://schemas.openxmlformats.org/presentationml/2006/main">
  <p:tag name="NUM" val="2"/>
</p:tagLst>
</file>

<file path=ppt/tags/tag133.xml><?xml version="1.0" encoding="utf-8"?>
<p:tagLst xmlns:a="http://schemas.openxmlformats.org/drawingml/2006/main" xmlns:r="http://schemas.openxmlformats.org/officeDocument/2006/relationships" xmlns:p="http://schemas.openxmlformats.org/presentationml/2006/main">
  <p:tag name="NUM" val="3"/>
</p:tagLst>
</file>

<file path=ppt/tags/tag134.xml><?xml version="1.0" encoding="utf-8"?>
<p:tagLst xmlns:a="http://schemas.openxmlformats.org/drawingml/2006/main" xmlns:r="http://schemas.openxmlformats.org/officeDocument/2006/relationships" xmlns:p="http://schemas.openxmlformats.org/presentationml/2006/main">
  <p:tag name="NUM" val="1"/>
</p:tagLst>
</file>

<file path=ppt/tags/tag135.xml><?xml version="1.0" encoding="utf-8"?>
<p:tagLst xmlns:a="http://schemas.openxmlformats.org/drawingml/2006/main" xmlns:r="http://schemas.openxmlformats.org/officeDocument/2006/relationships" xmlns:p="http://schemas.openxmlformats.org/presentationml/2006/main">
  <p:tag name="NUM" val="2"/>
</p:tagLst>
</file>

<file path=ppt/tags/tag136.xml><?xml version="1.0" encoding="utf-8"?>
<p:tagLst xmlns:a="http://schemas.openxmlformats.org/drawingml/2006/main" xmlns:r="http://schemas.openxmlformats.org/officeDocument/2006/relationships" xmlns:p="http://schemas.openxmlformats.org/presentationml/2006/main">
  <p:tag name="NUM" val="3"/>
</p:tagLst>
</file>

<file path=ppt/tags/tag137.xml><?xml version="1.0" encoding="utf-8"?>
<p:tagLst xmlns:a="http://schemas.openxmlformats.org/drawingml/2006/main" xmlns:r="http://schemas.openxmlformats.org/officeDocument/2006/relationships" xmlns:p="http://schemas.openxmlformats.org/presentationml/2006/main">
  <p:tag name="NUM" val="4"/>
</p:tagLst>
</file>

<file path=ppt/tags/tag138.xml><?xml version="1.0" encoding="utf-8"?>
<p:tagLst xmlns:a="http://schemas.openxmlformats.org/drawingml/2006/main" xmlns:r="http://schemas.openxmlformats.org/officeDocument/2006/relationships" xmlns:p="http://schemas.openxmlformats.org/presentationml/2006/main">
  <p:tag name="NUM" val="1"/>
</p:tagLst>
</file>

<file path=ppt/tags/tag139.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40.xml><?xml version="1.0" encoding="utf-8"?>
<p:tagLst xmlns:a="http://schemas.openxmlformats.org/drawingml/2006/main" xmlns:r="http://schemas.openxmlformats.org/officeDocument/2006/relationships" xmlns:p="http://schemas.openxmlformats.org/presentationml/2006/main">
  <p:tag name="NUM" val="1"/>
</p:tagLst>
</file>

<file path=ppt/tags/tag141.xml><?xml version="1.0" encoding="utf-8"?>
<p:tagLst xmlns:a="http://schemas.openxmlformats.org/drawingml/2006/main" xmlns:r="http://schemas.openxmlformats.org/officeDocument/2006/relationships" xmlns:p="http://schemas.openxmlformats.org/presentationml/2006/main">
  <p:tag name="NUM" val="2"/>
</p:tagLst>
</file>

<file path=ppt/tags/tag142.xml><?xml version="1.0" encoding="utf-8"?>
<p:tagLst xmlns:a="http://schemas.openxmlformats.org/drawingml/2006/main" xmlns:r="http://schemas.openxmlformats.org/officeDocument/2006/relationships" xmlns:p="http://schemas.openxmlformats.org/presentationml/2006/main">
  <p:tag name="NUM" val="1"/>
</p:tagLst>
</file>

<file path=ppt/tags/tag143.xml><?xml version="1.0" encoding="utf-8"?>
<p:tagLst xmlns:a="http://schemas.openxmlformats.org/drawingml/2006/main" xmlns:r="http://schemas.openxmlformats.org/officeDocument/2006/relationships" xmlns:p="http://schemas.openxmlformats.org/presentationml/2006/main">
  <p:tag name="NUM" val="1"/>
</p:tagLst>
</file>

<file path=ppt/tags/tag144.xml><?xml version="1.0" encoding="utf-8"?>
<p:tagLst xmlns:a="http://schemas.openxmlformats.org/drawingml/2006/main" xmlns:r="http://schemas.openxmlformats.org/officeDocument/2006/relationships" xmlns:p="http://schemas.openxmlformats.org/presentationml/2006/main">
  <p:tag name="NUM" val="2"/>
</p:tagLst>
</file>

<file path=ppt/tags/tag145.xml><?xml version="1.0" encoding="utf-8"?>
<p:tagLst xmlns:a="http://schemas.openxmlformats.org/drawingml/2006/main" xmlns:r="http://schemas.openxmlformats.org/officeDocument/2006/relationships" xmlns:p="http://schemas.openxmlformats.org/presentationml/2006/main">
  <p:tag name="NUM" val="1"/>
</p:tagLst>
</file>

<file path=ppt/tags/tag146.xml><?xml version="1.0" encoding="utf-8"?>
<p:tagLst xmlns:a="http://schemas.openxmlformats.org/drawingml/2006/main" xmlns:r="http://schemas.openxmlformats.org/officeDocument/2006/relationships" xmlns:p="http://schemas.openxmlformats.org/presentationml/2006/main">
  <p:tag name="NUM" val="1"/>
</p:tagLst>
</file>

<file path=ppt/tags/tag147.xml><?xml version="1.0" encoding="utf-8"?>
<p:tagLst xmlns:a="http://schemas.openxmlformats.org/drawingml/2006/main" xmlns:r="http://schemas.openxmlformats.org/officeDocument/2006/relationships" xmlns:p="http://schemas.openxmlformats.org/presentationml/2006/main">
  <p:tag name="NUM" val="2"/>
</p:tagLst>
</file>

<file path=ppt/tags/tag148.xml><?xml version="1.0" encoding="utf-8"?>
<p:tagLst xmlns:a="http://schemas.openxmlformats.org/drawingml/2006/main" xmlns:r="http://schemas.openxmlformats.org/officeDocument/2006/relationships" xmlns:p="http://schemas.openxmlformats.org/presentationml/2006/main">
  <p:tag name="NUM" val="1"/>
</p:tagLst>
</file>

<file path=ppt/tags/tag149.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50.xml><?xml version="1.0" encoding="utf-8"?>
<p:tagLst xmlns:a="http://schemas.openxmlformats.org/drawingml/2006/main" xmlns:r="http://schemas.openxmlformats.org/officeDocument/2006/relationships" xmlns:p="http://schemas.openxmlformats.org/presentationml/2006/main">
  <p:tag name="NUM" val="2"/>
</p:tagLst>
</file>

<file path=ppt/tags/tag151.xml><?xml version="1.0" encoding="utf-8"?>
<p:tagLst xmlns:a="http://schemas.openxmlformats.org/drawingml/2006/main" xmlns:r="http://schemas.openxmlformats.org/officeDocument/2006/relationships" xmlns:p="http://schemas.openxmlformats.org/presentationml/2006/main">
  <p:tag name="NUM" val="1"/>
</p:tagLst>
</file>

<file path=ppt/tags/tag152.xml><?xml version="1.0" encoding="utf-8"?>
<p:tagLst xmlns:a="http://schemas.openxmlformats.org/drawingml/2006/main" xmlns:r="http://schemas.openxmlformats.org/officeDocument/2006/relationships" xmlns:p="http://schemas.openxmlformats.org/presentationml/2006/main">
  <p:tag name="NUM" val="2"/>
</p:tagLst>
</file>

<file path=ppt/tags/tag153.xml><?xml version="1.0" encoding="utf-8"?>
<p:tagLst xmlns:a="http://schemas.openxmlformats.org/drawingml/2006/main" xmlns:r="http://schemas.openxmlformats.org/officeDocument/2006/relationships" xmlns:p="http://schemas.openxmlformats.org/presentationml/2006/main">
  <p:tag name="NUM" val="1"/>
</p:tagLst>
</file>

<file path=ppt/tags/tag154.xml><?xml version="1.0" encoding="utf-8"?>
<p:tagLst xmlns:a="http://schemas.openxmlformats.org/drawingml/2006/main" xmlns:r="http://schemas.openxmlformats.org/officeDocument/2006/relationships" xmlns:p="http://schemas.openxmlformats.org/presentationml/2006/main">
  <p:tag name="NUM" val="2"/>
</p:tagLst>
</file>

<file path=ppt/tags/tag155.xml><?xml version="1.0" encoding="utf-8"?>
<p:tagLst xmlns:a="http://schemas.openxmlformats.org/drawingml/2006/main" xmlns:r="http://schemas.openxmlformats.org/officeDocument/2006/relationships" xmlns:p="http://schemas.openxmlformats.org/presentationml/2006/main">
  <p:tag name="NUM" val="1"/>
</p:tagLst>
</file>

<file path=ppt/tags/tag156.xml><?xml version="1.0" encoding="utf-8"?>
<p:tagLst xmlns:a="http://schemas.openxmlformats.org/drawingml/2006/main" xmlns:r="http://schemas.openxmlformats.org/officeDocument/2006/relationships" xmlns:p="http://schemas.openxmlformats.org/presentationml/2006/main">
  <p:tag name="NUM" val="2"/>
</p:tagLst>
</file>

<file path=ppt/tags/tag157.xml><?xml version="1.0" encoding="utf-8"?>
<p:tagLst xmlns:a="http://schemas.openxmlformats.org/drawingml/2006/main" xmlns:r="http://schemas.openxmlformats.org/officeDocument/2006/relationships" xmlns:p="http://schemas.openxmlformats.org/presentationml/2006/main">
  <p:tag name="NUM" val="1"/>
</p:tagLst>
</file>

<file path=ppt/tags/tag158.xml><?xml version="1.0" encoding="utf-8"?>
<p:tagLst xmlns:a="http://schemas.openxmlformats.org/drawingml/2006/main" xmlns:r="http://schemas.openxmlformats.org/officeDocument/2006/relationships" xmlns:p="http://schemas.openxmlformats.org/presentationml/2006/main">
  <p:tag name="NUM" val="2"/>
</p:tagLst>
</file>

<file path=ppt/tags/tag159.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60.xml><?xml version="1.0" encoding="utf-8"?>
<p:tagLst xmlns:a="http://schemas.openxmlformats.org/drawingml/2006/main" xmlns:r="http://schemas.openxmlformats.org/officeDocument/2006/relationships" xmlns:p="http://schemas.openxmlformats.org/presentationml/2006/main">
  <p:tag name="NUM" val="2"/>
</p:tagLst>
</file>

<file path=ppt/tags/tag161.xml><?xml version="1.0" encoding="utf-8"?>
<p:tagLst xmlns:a="http://schemas.openxmlformats.org/drawingml/2006/main" xmlns:r="http://schemas.openxmlformats.org/officeDocument/2006/relationships" xmlns:p="http://schemas.openxmlformats.org/presentationml/2006/main">
  <p:tag name="NUM" val="1"/>
</p:tagLst>
</file>

<file path=ppt/tags/tag162.xml><?xml version="1.0" encoding="utf-8"?>
<p:tagLst xmlns:a="http://schemas.openxmlformats.org/drawingml/2006/main" xmlns:r="http://schemas.openxmlformats.org/officeDocument/2006/relationships" xmlns:p="http://schemas.openxmlformats.org/presentationml/2006/main">
  <p:tag name="NUM" val="1"/>
</p:tagLst>
</file>

<file path=ppt/tags/tag163.xml><?xml version="1.0" encoding="utf-8"?>
<p:tagLst xmlns:a="http://schemas.openxmlformats.org/drawingml/2006/main" xmlns:r="http://schemas.openxmlformats.org/officeDocument/2006/relationships" xmlns:p="http://schemas.openxmlformats.org/presentationml/2006/main">
  <p:tag name="NUM" val="2"/>
</p:tagLst>
</file>

<file path=ppt/tags/tag164.xml><?xml version="1.0" encoding="utf-8"?>
<p:tagLst xmlns:a="http://schemas.openxmlformats.org/drawingml/2006/main" xmlns:r="http://schemas.openxmlformats.org/officeDocument/2006/relationships" xmlns:p="http://schemas.openxmlformats.org/presentationml/2006/main">
  <p:tag name="NUM" val="1"/>
</p:tagLst>
</file>

<file path=ppt/tags/tag165.xml><?xml version="1.0" encoding="utf-8"?>
<p:tagLst xmlns:a="http://schemas.openxmlformats.org/drawingml/2006/main" xmlns:r="http://schemas.openxmlformats.org/officeDocument/2006/relationships" xmlns:p="http://schemas.openxmlformats.org/presentationml/2006/main">
  <p:tag name="NUM" val="2"/>
</p:tagLst>
</file>

<file path=ppt/tags/tag166.xml><?xml version="1.0" encoding="utf-8"?>
<p:tagLst xmlns:a="http://schemas.openxmlformats.org/drawingml/2006/main" xmlns:r="http://schemas.openxmlformats.org/officeDocument/2006/relationships" xmlns:p="http://schemas.openxmlformats.org/presentationml/2006/main">
  <p:tag name="NUM" val="1"/>
</p:tagLst>
</file>

<file path=ppt/tags/tag167.xml><?xml version="1.0" encoding="utf-8"?>
<p:tagLst xmlns:a="http://schemas.openxmlformats.org/drawingml/2006/main" xmlns:r="http://schemas.openxmlformats.org/officeDocument/2006/relationships" xmlns:p="http://schemas.openxmlformats.org/presentationml/2006/main">
  <p:tag name="NUM" val="1"/>
</p:tagLst>
</file>

<file path=ppt/tags/tag168.xml><?xml version="1.0" encoding="utf-8"?>
<p:tagLst xmlns:a="http://schemas.openxmlformats.org/drawingml/2006/main" xmlns:r="http://schemas.openxmlformats.org/officeDocument/2006/relationships" xmlns:p="http://schemas.openxmlformats.org/presentationml/2006/main">
  <p:tag name="NUM" val="2"/>
</p:tagLst>
</file>

<file path=ppt/tags/tag169.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70.xml><?xml version="1.0" encoding="utf-8"?>
<p:tagLst xmlns:a="http://schemas.openxmlformats.org/drawingml/2006/main" xmlns:r="http://schemas.openxmlformats.org/officeDocument/2006/relationships" xmlns:p="http://schemas.openxmlformats.org/presentationml/2006/main">
  <p:tag name="NUM" val="2"/>
</p:tagLst>
</file>

<file path=ppt/tags/tag171.xml><?xml version="1.0" encoding="utf-8"?>
<p:tagLst xmlns:a="http://schemas.openxmlformats.org/drawingml/2006/main" xmlns:r="http://schemas.openxmlformats.org/officeDocument/2006/relationships" xmlns:p="http://schemas.openxmlformats.org/presentationml/2006/main">
  <p:tag name="NUM" val="1"/>
</p:tagLst>
</file>

<file path=ppt/tags/tag172.xml><?xml version="1.0" encoding="utf-8"?>
<p:tagLst xmlns:a="http://schemas.openxmlformats.org/drawingml/2006/main" xmlns:r="http://schemas.openxmlformats.org/officeDocument/2006/relationships" xmlns:p="http://schemas.openxmlformats.org/presentationml/2006/main">
  <p:tag name="NUM" val="2"/>
</p:tagLst>
</file>

<file path=ppt/tags/tag173.xml><?xml version="1.0" encoding="utf-8"?>
<p:tagLst xmlns:a="http://schemas.openxmlformats.org/drawingml/2006/main" xmlns:r="http://schemas.openxmlformats.org/officeDocument/2006/relationships" xmlns:p="http://schemas.openxmlformats.org/presentationml/2006/main">
  <p:tag name="NUM" val="1"/>
</p:tagLst>
</file>

<file path=ppt/tags/tag174.xml><?xml version="1.0" encoding="utf-8"?>
<p:tagLst xmlns:a="http://schemas.openxmlformats.org/drawingml/2006/main" xmlns:r="http://schemas.openxmlformats.org/officeDocument/2006/relationships" xmlns:p="http://schemas.openxmlformats.org/presentationml/2006/main">
  <p:tag name="NUM" val="1"/>
</p:tagLst>
</file>

<file path=ppt/tags/tag175.xml><?xml version="1.0" encoding="utf-8"?>
<p:tagLst xmlns:a="http://schemas.openxmlformats.org/drawingml/2006/main" xmlns:r="http://schemas.openxmlformats.org/officeDocument/2006/relationships" xmlns:p="http://schemas.openxmlformats.org/presentationml/2006/main">
  <p:tag name="NUM" val="2"/>
</p:tagLst>
</file>

<file path=ppt/tags/tag176.xml><?xml version="1.0" encoding="utf-8"?>
<p:tagLst xmlns:a="http://schemas.openxmlformats.org/drawingml/2006/main" xmlns:r="http://schemas.openxmlformats.org/officeDocument/2006/relationships" xmlns:p="http://schemas.openxmlformats.org/presentationml/2006/main">
  <p:tag name="NUM" val="1"/>
</p:tagLst>
</file>

<file path=ppt/tags/tag177.xml><?xml version="1.0" encoding="utf-8"?>
<p:tagLst xmlns:a="http://schemas.openxmlformats.org/drawingml/2006/main" xmlns:r="http://schemas.openxmlformats.org/officeDocument/2006/relationships" xmlns:p="http://schemas.openxmlformats.org/presentationml/2006/main">
  <p:tag name="NUM" val="2"/>
</p:tagLst>
</file>

<file path=ppt/tags/tag178.xml><?xml version="1.0" encoding="utf-8"?>
<p:tagLst xmlns:a="http://schemas.openxmlformats.org/drawingml/2006/main" xmlns:r="http://schemas.openxmlformats.org/officeDocument/2006/relationships" xmlns:p="http://schemas.openxmlformats.org/presentationml/2006/main">
  <p:tag name="NUM" val="1"/>
</p:tagLst>
</file>

<file path=ppt/tags/tag179.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80.xml><?xml version="1.0" encoding="utf-8"?>
<p:tagLst xmlns:a="http://schemas.openxmlformats.org/drawingml/2006/main" xmlns:r="http://schemas.openxmlformats.org/officeDocument/2006/relationships" xmlns:p="http://schemas.openxmlformats.org/presentationml/2006/main">
  <p:tag name="NUM" val="1"/>
</p:tagLst>
</file>

<file path=ppt/tags/tag181.xml><?xml version="1.0" encoding="utf-8"?>
<p:tagLst xmlns:a="http://schemas.openxmlformats.org/drawingml/2006/main" xmlns:r="http://schemas.openxmlformats.org/officeDocument/2006/relationships" xmlns:p="http://schemas.openxmlformats.org/presentationml/2006/main">
  <p:tag name="NUM" val="1"/>
</p:tagLst>
</file>

<file path=ppt/tags/tag182.xml><?xml version="1.0" encoding="utf-8"?>
<p:tagLst xmlns:a="http://schemas.openxmlformats.org/drawingml/2006/main" xmlns:r="http://schemas.openxmlformats.org/officeDocument/2006/relationships" xmlns:p="http://schemas.openxmlformats.org/presentationml/2006/main">
  <p:tag name="NUM" val="2"/>
</p:tagLst>
</file>

<file path=ppt/tags/tag183.xml><?xml version="1.0" encoding="utf-8"?>
<p:tagLst xmlns:a="http://schemas.openxmlformats.org/drawingml/2006/main" xmlns:r="http://schemas.openxmlformats.org/officeDocument/2006/relationships" xmlns:p="http://schemas.openxmlformats.org/presentationml/2006/main">
  <p:tag name="NUM" val="1"/>
</p:tagLst>
</file>

<file path=ppt/tags/tag184.xml><?xml version="1.0" encoding="utf-8"?>
<p:tagLst xmlns:a="http://schemas.openxmlformats.org/drawingml/2006/main" xmlns:r="http://schemas.openxmlformats.org/officeDocument/2006/relationships" xmlns:p="http://schemas.openxmlformats.org/presentationml/2006/main">
  <p:tag name="NUM" val="2"/>
</p:tagLst>
</file>

<file path=ppt/tags/tag185.xml><?xml version="1.0" encoding="utf-8"?>
<p:tagLst xmlns:a="http://schemas.openxmlformats.org/drawingml/2006/main" xmlns:r="http://schemas.openxmlformats.org/officeDocument/2006/relationships" xmlns:p="http://schemas.openxmlformats.org/presentationml/2006/main">
  <p:tag name="NUM" val="1"/>
</p:tagLst>
</file>

<file path=ppt/tags/tag186.xml><?xml version="1.0" encoding="utf-8"?>
<p:tagLst xmlns:a="http://schemas.openxmlformats.org/drawingml/2006/main" xmlns:r="http://schemas.openxmlformats.org/officeDocument/2006/relationships" xmlns:p="http://schemas.openxmlformats.org/presentationml/2006/main">
  <p:tag name="NUM" val="2"/>
</p:tagLst>
</file>

<file path=ppt/tags/tag187.xml><?xml version="1.0" encoding="utf-8"?>
<p:tagLst xmlns:a="http://schemas.openxmlformats.org/drawingml/2006/main" xmlns:r="http://schemas.openxmlformats.org/officeDocument/2006/relationships" xmlns:p="http://schemas.openxmlformats.org/presentationml/2006/main">
  <p:tag name="NUM" val="1"/>
</p:tagLst>
</file>

<file path=ppt/tags/tag188.xml><?xml version="1.0" encoding="utf-8"?>
<p:tagLst xmlns:a="http://schemas.openxmlformats.org/drawingml/2006/main" xmlns:r="http://schemas.openxmlformats.org/officeDocument/2006/relationships" xmlns:p="http://schemas.openxmlformats.org/presentationml/2006/main">
  <p:tag name="NUM" val="2"/>
</p:tagLst>
</file>

<file path=ppt/tags/tag189.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190.xml><?xml version="1.0" encoding="utf-8"?>
<p:tagLst xmlns:a="http://schemas.openxmlformats.org/drawingml/2006/main" xmlns:r="http://schemas.openxmlformats.org/officeDocument/2006/relationships" xmlns:p="http://schemas.openxmlformats.org/presentationml/2006/main">
  <p:tag name="NUM" val="2"/>
</p:tagLst>
</file>

<file path=ppt/tags/tag191.xml><?xml version="1.0" encoding="utf-8"?>
<p:tagLst xmlns:a="http://schemas.openxmlformats.org/drawingml/2006/main" xmlns:r="http://schemas.openxmlformats.org/officeDocument/2006/relationships" xmlns:p="http://schemas.openxmlformats.org/presentationml/2006/main">
  <p:tag name="NUM" val="1"/>
</p:tagLst>
</file>

<file path=ppt/tags/tag192.xml><?xml version="1.0" encoding="utf-8"?>
<p:tagLst xmlns:a="http://schemas.openxmlformats.org/drawingml/2006/main" xmlns:r="http://schemas.openxmlformats.org/officeDocument/2006/relationships" xmlns:p="http://schemas.openxmlformats.org/presentationml/2006/main">
  <p:tag name="NUM" val="2"/>
</p:tagLst>
</file>

<file path=ppt/tags/tag193.xml><?xml version="1.0" encoding="utf-8"?>
<p:tagLst xmlns:a="http://schemas.openxmlformats.org/drawingml/2006/main" xmlns:r="http://schemas.openxmlformats.org/officeDocument/2006/relationships" xmlns:p="http://schemas.openxmlformats.org/presentationml/2006/main">
  <p:tag name="NUM" val="1"/>
</p:tagLst>
</file>

<file path=ppt/tags/tag194.xml><?xml version="1.0" encoding="utf-8"?>
<p:tagLst xmlns:a="http://schemas.openxmlformats.org/drawingml/2006/main" xmlns:r="http://schemas.openxmlformats.org/officeDocument/2006/relationships" xmlns:p="http://schemas.openxmlformats.org/presentationml/2006/main">
  <p:tag name="NUM" val="2"/>
</p:tagLst>
</file>

<file path=ppt/tags/tag195.xml><?xml version="1.0" encoding="utf-8"?>
<p:tagLst xmlns:a="http://schemas.openxmlformats.org/drawingml/2006/main" xmlns:r="http://schemas.openxmlformats.org/officeDocument/2006/relationships" xmlns:p="http://schemas.openxmlformats.org/presentationml/2006/main">
  <p:tag name="NUM" val="1"/>
</p:tagLst>
</file>

<file path=ppt/tags/tag196.xml><?xml version="1.0" encoding="utf-8"?>
<p:tagLst xmlns:a="http://schemas.openxmlformats.org/drawingml/2006/main" xmlns:r="http://schemas.openxmlformats.org/officeDocument/2006/relationships" xmlns:p="http://schemas.openxmlformats.org/presentationml/2006/main">
  <p:tag name="NUM" val="2"/>
</p:tagLst>
</file>

<file path=ppt/tags/tag197.xml><?xml version="1.0" encoding="utf-8"?>
<p:tagLst xmlns:a="http://schemas.openxmlformats.org/drawingml/2006/main" xmlns:r="http://schemas.openxmlformats.org/officeDocument/2006/relationships" xmlns:p="http://schemas.openxmlformats.org/presentationml/2006/main">
  <p:tag name="NUM" val="3"/>
</p:tagLst>
</file>

<file path=ppt/tags/tag198.xml><?xml version="1.0" encoding="utf-8"?>
<p:tagLst xmlns:a="http://schemas.openxmlformats.org/drawingml/2006/main" xmlns:r="http://schemas.openxmlformats.org/officeDocument/2006/relationships" xmlns:p="http://schemas.openxmlformats.org/presentationml/2006/main">
  <p:tag name="NUM" val="1"/>
</p:tagLst>
</file>

<file path=ppt/tags/tag19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00.xml><?xml version="1.0" encoding="utf-8"?>
<p:tagLst xmlns:a="http://schemas.openxmlformats.org/drawingml/2006/main" xmlns:r="http://schemas.openxmlformats.org/officeDocument/2006/relationships" xmlns:p="http://schemas.openxmlformats.org/presentationml/2006/main">
  <p:tag name="NUM" val="2"/>
</p:tagLst>
</file>

<file path=ppt/tags/tag201.xml><?xml version="1.0" encoding="utf-8"?>
<p:tagLst xmlns:a="http://schemas.openxmlformats.org/drawingml/2006/main" xmlns:r="http://schemas.openxmlformats.org/officeDocument/2006/relationships" xmlns:p="http://schemas.openxmlformats.org/presentationml/2006/main">
  <p:tag name="NUM" val="1"/>
</p:tagLst>
</file>

<file path=ppt/tags/tag202.xml><?xml version="1.0" encoding="utf-8"?>
<p:tagLst xmlns:a="http://schemas.openxmlformats.org/drawingml/2006/main" xmlns:r="http://schemas.openxmlformats.org/officeDocument/2006/relationships" xmlns:p="http://schemas.openxmlformats.org/presentationml/2006/main">
  <p:tag name="NUM" val="1"/>
</p:tagLst>
</file>

<file path=ppt/tags/tag203.xml><?xml version="1.0" encoding="utf-8"?>
<p:tagLst xmlns:a="http://schemas.openxmlformats.org/drawingml/2006/main" xmlns:r="http://schemas.openxmlformats.org/officeDocument/2006/relationships" xmlns:p="http://schemas.openxmlformats.org/presentationml/2006/main">
  <p:tag name="NUM" val="2"/>
</p:tagLst>
</file>

<file path=ppt/tags/tag204.xml><?xml version="1.0" encoding="utf-8"?>
<p:tagLst xmlns:a="http://schemas.openxmlformats.org/drawingml/2006/main" xmlns:r="http://schemas.openxmlformats.org/officeDocument/2006/relationships" xmlns:p="http://schemas.openxmlformats.org/presentationml/2006/main">
  <p:tag name="NUM" val="1"/>
</p:tagLst>
</file>

<file path=ppt/tags/tag205.xml><?xml version="1.0" encoding="utf-8"?>
<p:tagLst xmlns:a="http://schemas.openxmlformats.org/drawingml/2006/main" xmlns:r="http://schemas.openxmlformats.org/officeDocument/2006/relationships" xmlns:p="http://schemas.openxmlformats.org/presentationml/2006/main">
  <p:tag name="NUM" val="2"/>
</p:tagLst>
</file>

<file path=ppt/tags/tag206.xml><?xml version="1.0" encoding="utf-8"?>
<p:tagLst xmlns:a="http://schemas.openxmlformats.org/drawingml/2006/main" xmlns:r="http://schemas.openxmlformats.org/officeDocument/2006/relationships" xmlns:p="http://schemas.openxmlformats.org/presentationml/2006/main">
  <p:tag name="NUM" val="1"/>
</p:tagLst>
</file>

<file path=ppt/tags/tag207.xml><?xml version="1.0" encoding="utf-8"?>
<p:tagLst xmlns:a="http://schemas.openxmlformats.org/drawingml/2006/main" xmlns:r="http://schemas.openxmlformats.org/officeDocument/2006/relationships" xmlns:p="http://schemas.openxmlformats.org/presentationml/2006/main">
  <p:tag name="NUM" val="2"/>
</p:tagLst>
</file>

<file path=ppt/tags/tag208.xml><?xml version="1.0" encoding="utf-8"?>
<p:tagLst xmlns:a="http://schemas.openxmlformats.org/drawingml/2006/main" xmlns:r="http://schemas.openxmlformats.org/officeDocument/2006/relationships" xmlns:p="http://schemas.openxmlformats.org/presentationml/2006/main">
  <p:tag name="NUM" val="1"/>
</p:tagLst>
</file>

<file path=ppt/tags/tag209.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10.xml><?xml version="1.0" encoding="utf-8"?>
<p:tagLst xmlns:a="http://schemas.openxmlformats.org/drawingml/2006/main" xmlns:r="http://schemas.openxmlformats.org/officeDocument/2006/relationships" xmlns:p="http://schemas.openxmlformats.org/presentationml/2006/main">
  <p:tag name="NUM" val="1"/>
</p:tagLst>
</file>

<file path=ppt/tags/tag211.xml><?xml version="1.0" encoding="utf-8"?>
<p:tagLst xmlns:a="http://schemas.openxmlformats.org/drawingml/2006/main" xmlns:r="http://schemas.openxmlformats.org/officeDocument/2006/relationships" xmlns:p="http://schemas.openxmlformats.org/presentationml/2006/main">
  <p:tag name="NUM" val="2"/>
</p:tagLst>
</file>

<file path=ppt/tags/tag212.xml><?xml version="1.0" encoding="utf-8"?>
<p:tagLst xmlns:a="http://schemas.openxmlformats.org/drawingml/2006/main" xmlns:r="http://schemas.openxmlformats.org/officeDocument/2006/relationships" xmlns:p="http://schemas.openxmlformats.org/presentationml/2006/main">
  <p:tag name="NUM" val="1"/>
</p:tagLst>
</file>

<file path=ppt/tags/tag213.xml><?xml version="1.0" encoding="utf-8"?>
<p:tagLst xmlns:a="http://schemas.openxmlformats.org/drawingml/2006/main" xmlns:r="http://schemas.openxmlformats.org/officeDocument/2006/relationships" xmlns:p="http://schemas.openxmlformats.org/presentationml/2006/main">
  <p:tag name="NUM" val="1"/>
</p:tagLst>
</file>

<file path=ppt/tags/tag214.xml><?xml version="1.0" encoding="utf-8"?>
<p:tagLst xmlns:a="http://schemas.openxmlformats.org/drawingml/2006/main" xmlns:r="http://schemas.openxmlformats.org/officeDocument/2006/relationships" xmlns:p="http://schemas.openxmlformats.org/presentationml/2006/main">
  <p:tag name="NUM" val="2"/>
</p:tagLst>
</file>

<file path=ppt/tags/tag215.xml><?xml version="1.0" encoding="utf-8"?>
<p:tagLst xmlns:a="http://schemas.openxmlformats.org/drawingml/2006/main" xmlns:r="http://schemas.openxmlformats.org/officeDocument/2006/relationships" xmlns:p="http://schemas.openxmlformats.org/presentationml/2006/main">
  <p:tag name="NUM" val="1"/>
</p:tagLst>
</file>

<file path=ppt/tags/tag216.xml><?xml version="1.0" encoding="utf-8"?>
<p:tagLst xmlns:a="http://schemas.openxmlformats.org/drawingml/2006/main" xmlns:r="http://schemas.openxmlformats.org/officeDocument/2006/relationships" xmlns:p="http://schemas.openxmlformats.org/presentationml/2006/main">
  <p:tag name="NUM" val="2"/>
</p:tagLst>
</file>

<file path=ppt/tags/tag217.xml><?xml version="1.0" encoding="utf-8"?>
<p:tagLst xmlns:a="http://schemas.openxmlformats.org/drawingml/2006/main" xmlns:r="http://schemas.openxmlformats.org/officeDocument/2006/relationships" xmlns:p="http://schemas.openxmlformats.org/presentationml/2006/main">
  <p:tag name="NUM" val="1"/>
</p:tagLst>
</file>

<file path=ppt/tags/tag218.xml><?xml version="1.0" encoding="utf-8"?>
<p:tagLst xmlns:a="http://schemas.openxmlformats.org/drawingml/2006/main" xmlns:r="http://schemas.openxmlformats.org/officeDocument/2006/relationships" xmlns:p="http://schemas.openxmlformats.org/presentationml/2006/main">
  <p:tag name="NUM" val="1"/>
</p:tagLst>
</file>

<file path=ppt/tags/tag219.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20.xml><?xml version="1.0" encoding="utf-8"?>
<p:tagLst xmlns:a="http://schemas.openxmlformats.org/drawingml/2006/main" xmlns:r="http://schemas.openxmlformats.org/officeDocument/2006/relationships" xmlns:p="http://schemas.openxmlformats.org/presentationml/2006/main">
  <p:tag name="NUM" val="3"/>
</p:tagLst>
</file>

<file path=ppt/tags/tag221.xml><?xml version="1.0" encoding="utf-8"?>
<p:tagLst xmlns:a="http://schemas.openxmlformats.org/drawingml/2006/main" xmlns:r="http://schemas.openxmlformats.org/officeDocument/2006/relationships" xmlns:p="http://schemas.openxmlformats.org/presentationml/2006/main">
  <p:tag name="NUM" val="1"/>
</p:tagLst>
</file>

<file path=ppt/tags/tag222.xml><?xml version="1.0" encoding="utf-8"?>
<p:tagLst xmlns:a="http://schemas.openxmlformats.org/drawingml/2006/main" xmlns:r="http://schemas.openxmlformats.org/officeDocument/2006/relationships" xmlns:p="http://schemas.openxmlformats.org/presentationml/2006/main">
  <p:tag name="NUM" val="1"/>
</p:tagLst>
</file>

<file path=ppt/tags/tag223.xml><?xml version="1.0" encoding="utf-8"?>
<p:tagLst xmlns:a="http://schemas.openxmlformats.org/drawingml/2006/main" xmlns:r="http://schemas.openxmlformats.org/officeDocument/2006/relationships" xmlns:p="http://schemas.openxmlformats.org/presentationml/2006/main">
  <p:tag name="NUM" val="2"/>
</p:tagLst>
</file>

<file path=ppt/tags/tag224.xml><?xml version="1.0" encoding="utf-8"?>
<p:tagLst xmlns:a="http://schemas.openxmlformats.org/drawingml/2006/main" xmlns:r="http://schemas.openxmlformats.org/officeDocument/2006/relationships" xmlns:p="http://schemas.openxmlformats.org/presentationml/2006/main">
  <p:tag name="NUM" val="1"/>
</p:tagLst>
</file>

<file path=ppt/tags/tag225.xml><?xml version="1.0" encoding="utf-8"?>
<p:tagLst xmlns:a="http://schemas.openxmlformats.org/drawingml/2006/main" xmlns:r="http://schemas.openxmlformats.org/officeDocument/2006/relationships" xmlns:p="http://schemas.openxmlformats.org/presentationml/2006/main">
  <p:tag name="NUM" val="1"/>
</p:tagLst>
</file>

<file path=ppt/tags/tag226.xml><?xml version="1.0" encoding="utf-8"?>
<p:tagLst xmlns:a="http://schemas.openxmlformats.org/drawingml/2006/main" xmlns:r="http://schemas.openxmlformats.org/officeDocument/2006/relationships" xmlns:p="http://schemas.openxmlformats.org/presentationml/2006/main">
  <p:tag name="NUM" val="2"/>
</p:tagLst>
</file>

<file path=ppt/tags/tag227.xml><?xml version="1.0" encoding="utf-8"?>
<p:tagLst xmlns:a="http://schemas.openxmlformats.org/drawingml/2006/main" xmlns:r="http://schemas.openxmlformats.org/officeDocument/2006/relationships" xmlns:p="http://schemas.openxmlformats.org/presentationml/2006/main">
  <p:tag name="NUM" val="1"/>
</p:tagLst>
</file>

<file path=ppt/tags/tag228.xml><?xml version="1.0" encoding="utf-8"?>
<p:tagLst xmlns:a="http://schemas.openxmlformats.org/drawingml/2006/main" xmlns:r="http://schemas.openxmlformats.org/officeDocument/2006/relationships" xmlns:p="http://schemas.openxmlformats.org/presentationml/2006/main">
  <p:tag name="NUM" val="2"/>
</p:tagLst>
</file>

<file path=ppt/tags/tag229.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30.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3"/>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1"/>
</p:tagLst>
</file>

<file path=ppt/tags/tag49.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1"/>
</p:tagLst>
</file>

<file path=ppt/tags/tag51.xml><?xml version="1.0" encoding="utf-8"?>
<p:tagLst xmlns:a="http://schemas.openxmlformats.org/drawingml/2006/main" xmlns:r="http://schemas.openxmlformats.org/officeDocument/2006/relationships" xmlns:p="http://schemas.openxmlformats.org/presentationml/2006/main">
  <p:tag name="NUM" val="2"/>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1"/>
</p:tagLst>
</file>

<file path=ppt/tags/tag54.xml><?xml version="1.0" encoding="utf-8"?>
<p:tagLst xmlns:a="http://schemas.openxmlformats.org/drawingml/2006/main" xmlns:r="http://schemas.openxmlformats.org/officeDocument/2006/relationships" xmlns:p="http://schemas.openxmlformats.org/presentationml/2006/main">
  <p:tag name="NUM" val="2"/>
</p:tagLst>
</file>

<file path=ppt/tags/tag55.xml><?xml version="1.0" encoding="utf-8"?>
<p:tagLst xmlns:a="http://schemas.openxmlformats.org/drawingml/2006/main" xmlns:r="http://schemas.openxmlformats.org/officeDocument/2006/relationships" xmlns:p="http://schemas.openxmlformats.org/presentationml/2006/main">
  <p:tag name="NUM" val="3"/>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2"/>
</p:tagLst>
</file>

<file path=ppt/tags/tag58.xml><?xml version="1.0" encoding="utf-8"?>
<p:tagLst xmlns:a="http://schemas.openxmlformats.org/drawingml/2006/main" xmlns:r="http://schemas.openxmlformats.org/officeDocument/2006/relationships" xmlns:p="http://schemas.openxmlformats.org/presentationml/2006/main">
  <p:tag name="NUM" val="3"/>
</p:tagLst>
</file>

<file path=ppt/tags/tag59.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2"/>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4.xml><?xml version="1.0" encoding="utf-8"?>
<p:tagLst xmlns:a="http://schemas.openxmlformats.org/drawingml/2006/main" xmlns:r="http://schemas.openxmlformats.org/officeDocument/2006/relationships" xmlns:p="http://schemas.openxmlformats.org/presentationml/2006/main">
  <p:tag name="NUM" val="1"/>
</p:tagLst>
</file>

<file path=ppt/tags/tag65.xml><?xml version="1.0" encoding="utf-8"?>
<p:tagLst xmlns:a="http://schemas.openxmlformats.org/drawingml/2006/main" xmlns:r="http://schemas.openxmlformats.org/officeDocument/2006/relationships" xmlns:p="http://schemas.openxmlformats.org/presentationml/2006/main">
  <p:tag name="NUM" val="2"/>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1"/>
</p:tagLst>
</file>

<file path=ppt/tags/tag68.xml><?xml version="1.0" encoding="utf-8"?>
<p:tagLst xmlns:a="http://schemas.openxmlformats.org/drawingml/2006/main" xmlns:r="http://schemas.openxmlformats.org/officeDocument/2006/relationships" xmlns:p="http://schemas.openxmlformats.org/presentationml/2006/main">
  <p:tag name="NUM" val="2"/>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2"/>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1"/>
</p:tagLst>
</file>

<file path=ppt/tags/tag73.xml><?xml version="1.0" encoding="utf-8"?>
<p:tagLst xmlns:a="http://schemas.openxmlformats.org/drawingml/2006/main" xmlns:r="http://schemas.openxmlformats.org/officeDocument/2006/relationships" xmlns:p="http://schemas.openxmlformats.org/presentationml/2006/main">
  <p:tag name="NUM" val="2"/>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4"/>
</p:tagLst>
</file>

<file path=ppt/tags/tag76.xml><?xml version="1.0" encoding="utf-8"?>
<p:tagLst xmlns:a="http://schemas.openxmlformats.org/drawingml/2006/main" xmlns:r="http://schemas.openxmlformats.org/officeDocument/2006/relationships" xmlns:p="http://schemas.openxmlformats.org/presentationml/2006/main">
  <p:tag name="NUM" val="1"/>
</p:tagLst>
</file>

<file path=ppt/tags/tag77.xml><?xml version="1.0" encoding="utf-8"?>
<p:tagLst xmlns:a="http://schemas.openxmlformats.org/drawingml/2006/main" xmlns:r="http://schemas.openxmlformats.org/officeDocument/2006/relationships" xmlns:p="http://schemas.openxmlformats.org/presentationml/2006/main">
  <p:tag name="NUM" val="2"/>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2"/>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1"/>
</p:tagLst>
</file>

<file path=ppt/tags/tag83.xml><?xml version="1.0" encoding="utf-8"?>
<p:tagLst xmlns:a="http://schemas.openxmlformats.org/drawingml/2006/main" xmlns:r="http://schemas.openxmlformats.org/officeDocument/2006/relationships" xmlns:p="http://schemas.openxmlformats.org/presentationml/2006/main">
  <p:tag name="NUM" val="2"/>
</p:tagLst>
</file>

<file path=ppt/tags/tag84.xml><?xml version="1.0" encoding="utf-8"?>
<p:tagLst xmlns:a="http://schemas.openxmlformats.org/drawingml/2006/main" xmlns:r="http://schemas.openxmlformats.org/officeDocument/2006/relationships" xmlns:p="http://schemas.openxmlformats.org/presentationml/2006/main">
  <p:tag name="NUM" val="1"/>
</p:tagLst>
</file>

<file path=ppt/tags/tag85.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2"/>
</p:tagLst>
</file>

<file path=ppt/tags/tag87.xml><?xml version="1.0" encoding="utf-8"?>
<p:tagLst xmlns:a="http://schemas.openxmlformats.org/drawingml/2006/main" xmlns:r="http://schemas.openxmlformats.org/officeDocument/2006/relationships" xmlns:p="http://schemas.openxmlformats.org/presentationml/2006/main">
  <p:tag name="NUM" val="1"/>
</p:tagLst>
</file>

<file path=ppt/tags/tag88.xml><?xml version="1.0" encoding="utf-8"?>
<p:tagLst xmlns:a="http://schemas.openxmlformats.org/drawingml/2006/main" xmlns:r="http://schemas.openxmlformats.org/officeDocument/2006/relationships" xmlns:p="http://schemas.openxmlformats.org/presentationml/2006/main">
  <p:tag name="NUM" val="2"/>
</p:tagLst>
</file>

<file path=ppt/tags/tag89.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ags/tag90.xml><?xml version="1.0" encoding="utf-8"?>
<p:tagLst xmlns:a="http://schemas.openxmlformats.org/drawingml/2006/main" xmlns:r="http://schemas.openxmlformats.org/officeDocument/2006/relationships" xmlns:p="http://schemas.openxmlformats.org/presentationml/2006/main">
  <p:tag name="NUM" val="2"/>
</p:tagLst>
</file>

<file path=ppt/tags/tag91.xml><?xml version="1.0" encoding="utf-8"?>
<p:tagLst xmlns:a="http://schemas.openxmlformats.org/drawingml/2006/main" xmlns:r="http://schemas.openxmlformats.org/officeDocument/2006/relationships" xmlns:p="http://schemas.openxmlformats.org/presentationml/2006/main">
  <p:tag name="NUM" val="1"/>
</p:tagLst>
</file>

<file path=ppt/tags/tag92.xml><?xml version="1.0" encoding="utf-8"?>
<p:tagLst xmlns:a="http://schemas.openxmlformats.org/drawingml/2006/main" xmlns:r="http://schemas.openxmlformats.org/officeDocument/2006/relationships" xmlns:p="http://schemas.openxmlformats.org/presentationml/2006/main">
  <p:tag name="NUM" val="2"/>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2"/>
</p:tagLst>
</file>

<file path=ppt/tags/tag95.xml><?xml version="1.0" encoding="utf-8"?>
<p:tagLst xmlns:a="http://schemas.openxmlformats.org/drawingml/2006/main" xmlns:r="http://schemas.openxmlformats.org/officeDocument/2006/relationships" xmlns:p="http://schemas.openxmlformats.org/presentationml/2006/main">
  <p:tag name="NUM" val="1"/>
</p:tagLst>
</file>

<file path=ppt/tags/tag96.xml><?xml version="1.0" encoding="utf-8"?>
<p:tagLst xmlns:a="http://schemas.openxmlformats.org/drawingml/2006/main" xmlns:r="http://schemas.openxmlformats.org/officeDocument/2006/relationships" xmlns:p="http://schemas.openxmlformats.org/presentationml/2006/main">
  <p:tag name="NUM" val="2"/>
</p:tagLst>
</file>

<file path=ppt/tags/tag97.xml><?xml version="1.0" encoding="utf-8"?>
<p:tagLst xmlns:a="http://schemas.openxmlformats.org/drawingml/2006/main" xmlns:r="http://schemas.openxmlformats.org/officeDocument/2006/relationships" xmlns:p="http://schemas.openxmlformats.org/presentationml/2006/main">
  <p:tag name="NUM" val="1"/>
</p:tagLst>
</file>

<file path=ppt/tags/tag98.xml><?xml version="1.0" encoding="utf-8"?>
<p:tagLst xmlns:a="http://schemas.openxmlformats.org/drawingml/2006/main" xmlns:r="http://schemas.openxmlformats.org/officeDocument/2006/relationships" xmlns:p="http://schemas.openxmlformats.org/presentationml/2006/main">
  <p:tag name="NUM" val="2"/>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
  <TotalTime>10523</TotalTime>
  <Words>3967</Words>
  <Application>Microsoft Office PowerPoint</Application>
  <PresentationFormat>Widescreen</PresentationFormat>
  <Paragraphs>553</Paragraphs>
  <Slides>111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111</vt:i4>
      </vt:variant>
    </vt:vector>
  </HeadingPairs>
  <TitlesOfParts>
    <vt:vector size="115" baseType="lpstr">
      <vt:lpstr>Century Gothic</vt:lpstr>
      <vt:lpstr>Wingdings</vt:lpstr>
      <vt:lpstr>Wingdings 3</vt:lpstr>
      <vt:lpstr>Ion</vt:lpstr>
      <vt:lpstr>Introduction à PHP</vt:lpstr>
      <vt:lpstr>Information de contact</vt:lpstr>
      <vt:lpstr>Objectif du cours</vt:lpstr>
      <vt:lpstr>Pourquoi ce cours important?</vt:lpstr>
      <vt:lpstr>Calendrier du cours</vt:lpstr>
      <vt:lpstr>Évaluation des compétences</vt:lpstr>
      <vt:lpstr>Évaluation des compétences (Suite)</vt:lpstr>
      <vt:lpstr>Déroulement du cours</vt:lpstr>
      <vt:lpstr>Déroulement des travaux à la maison</vt:lpstr>
      <vt:lpstr>Quelques conseils d’études</vt:lpstr>
      <vt:lpstr>Absence ou retard au cours</vt:lpstr>
      <vt:lpstr>Ressources</vt:lpstr>
      <vt:lpstr>Frais à prévoir</vt:lpstr>
      <vt:lpstr>Capsule informatique</vt:lpstr>
      <vt:lpstr>Outil d'étude à distance</vt:lpstr>
      <vt:lpstr>Introduction à PHP</vt:lpstr>
      <vt:lpstr>Qu’est-ce que PHP?</vt:lpstr>
      <vt:lpstr>Quel est le rôle de PHP?</vt:lpstr>
      <vt:lpstr>Contenu du cours</vt:lpstr>
      <vt:lpstr>Architecture d’application web</vt:lpstr>
      <vt:lpstr>Architecture des applications web</vt:lpstr>
      <vt:lpstr>Architecture d’application web</vt:lpstr>
      <vt:lpstr>Introduction au à la pile LAMP</vt:lpstr>
      <vt:lpstr>Environnement de développement</vt:lpstr>
      <vt:lpstr>Environnement de développement</vt:lpstr>
      <vt:lpstr>Environnement de développement</vt:lpstr>
      <vt:lpstr>WAMP</vt:lpstr>
      <vt:lpstr>WAMP</vt:lpstr>
      <vt:lpstr>WAMP</vt:lpstr>
      <vt:lpstr>WAMP</vt:lpstr>
      <vt:lpstr>WAMP</vt:lpstr>
      <vt:lpstr>WAMP</vt:lpstr>
      <vt:lpstr>WAMP</vt:lpstr>
      <vt:lpstr>WAMP</vt:lpstr>
      <vt:lpstr>WAMP</vt:lpstr>
      <vt:lpstr>WAMP</vt:lpstr>
      <vt:lpstr>WAMP</vt:lpstr>
      <vt:lpstr>WAMP</vt:lpstr>
      <vt:lpstr>XAMPP</vt:lpstr>
      <vt:lpstr>Environnement de développement</vt:lpstr>
      <vt:lpstr>Environnement de développement</vt:lpstr>
      <vt:lpstr>Environnement de développement</vt:lpstr>
      <vt:lpstr>Environnement de développement</vt:lpstr>
      <vt:lpstr>Environnement de développement</vt:lpstr>
      <vt:lpstr>Environnement de développement </vt:lpstr>
      <vt:lpstr>Environnement de développement</vt:lpstr>
      <vt:lpstr>Environnement de développement</vt:lpstr>
      <vt:lpstr>Environnement de développement</vt:lpstr>
      <vt:lpstr>Environnement de développement</vt:lpstr>
      <vt:lpstr>Environnement de développement</vt:lpstr>
      <vt:lpstr>Projet PHP</vt:lpstr>
      <vt:lpstr>Projet PHP</vt:lpstr>
      <vt:lpstr>Projet PHP</vt:lpstr>
      <vt:lpstr>Projet PHP</vt:lpstr>
      <vt:lpstr>Projet PHP</vt:lpstr>
      <vt:lpstr>Projet PHP</vt:lpstr>
      <vt:lpstr>Projet PHP</vt:lpstr>
      <vt:lpstr>Projet PHP</vt:lpstr>
      <vt:lpstr>Projet PHP</vt:lpstr>
      <vt:lpstr>Projet PHP</vt:lpstr>
      <vt:lpstr>Projet PHP</vt:lpstr>
      <vt:lpstr>Syntaxe de PHP</vt:lpstr>
      <vt:lpstr>Syntaxe de PHP</vt:lpstr>
      <vt:lpstr>Affichage</vt:lpstr>
      <vt:lpstr>Syntaxe de PHP: L’affichage</vt:lpstr>
      <vt:lpstr>Les variables</vt:lpstr>
      <vt:lpstr>Syntaxe de PHP: Les variables</vt:lpstr>
      <vt:lpstr>Syntaxe de PHP: Les variables</vt:lpstr>
      <vt:lpstr>Syntaxe de PHP: Les variables</vt:lpstr>
      <vt:lpstr>Syntaxe de PHP: Les variables</vt:lpstr>
      <vt:lpstr>Syntaxe de PHP: Les variables</vt:lpstr>
      <vt:lpstr>Syntaxe de PHP: Les variables</vt:lpstr>
      <vt:lpstr>Les opérateurs</vt:lpstr>
      <vt:lpstr>Syntaxe de PHP: Les opérateurs</vt:lpstr>
      <vt:lpstr>Syntaxe de PHP: Les opérateurs</vt:lpstr>
      <vt:lpstr>Les conditions</vt:lpstr>
      <vt:lpstr>Syntaxe de PHP: Les conditions</vt:lpstr>
      <vt:lpstr>Syntaxe de PHP: Les conditions</vt:lpstr>
      <vt:lpstr>Syntaxe de PHP: Les conditions</vt:lpstr>
      <vt:lpstr>Les switchs</vt:lpstr>
      <vt:lpstr>Les switch</vt:lpstr>
      <vt:lpstr>Les “switch”</vt:lpstr>
      <vt:lpstr>Les “switch”</vt:lpstr>
      <vt:lpstr>Les fonctions</vt:lpstr>
      <vt:lpstr>Syntaxe de PHP: Les fonctions</vt:lpstr>
      <vt:lpstr>Syntaxe de PHP: Les fonctions</vt:lpstr>
      <vt:lpstr>Syntaxe de PHP: Les fonctions</vt:lpstr>
      <vt:lpstr>Syntaxe de PHP: Les fonctions</vt:lpstr>
      <vt:lpstr>Syntaxe de PHP: Les fonctions</vt:lpstr>
      <vt:lpstr>Syntaxe de PHP: Les fonctions</vt:lpstr>
      <vt:lpstr>Syntaxe de PHP: Les fonctions</vt:lpstr>
      <vt:lpstr>Syntaxe de PHP: Les fonctions</vt:lpstr>
      <vt:lpstr>Les tableaux</vt:lpstr>
      <vt:lpstr>Syntaxe de PHP: Les tableaux</vt:lpstr>
      <vt:lpstr>Les boucles</vt:lpstr>
      <vt:lpstr>Syntaxe de PHP: Les boucles</vt:lpstr>
      <vt:lpstr>Syntaxe de PHP: Les boucles</vt:lpstr>
      <vt:lpstr>Syntaxe de PHP: Les boucles</vt:lpstr>
      <vt:lpstr>Syntaxe de PHP: Les boucles</vt:lpstr>
      <vt:lpstr>Syntaxe de PHP: Les boucles</vt:lpstr>
      <vt:lpstr>La modularité</vt:lpstr>
      <vt:lpstr>Syntaxe de PHP: La modularité</vt:lpstr>
      <vt:lpstr>Syntaxe de PHP: La modularité</vt:lpstr>
      <vt:lpstr>Les commentaires</vt:lpstr>
      <vt:lpstr>Les commentaires</vt:lpstr>
      <vt:lpstr>Conclusion</vt:lpstr>
      <vt:lpstr>Conclusion</vt:lpstr>
      <vt:lpstr>Au prochain cours</vt:lpstr>
      <vt:lpstr>Au prochain cours</vt:lpstr>
      <vt:lpstr>Questions?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a PHP</dc:title>
  <dc:creator>Alexandre Mageau-Pétrin</dc:creator>
  <cp:lastModifiedBy>Alexandre Mageau-Pétrin</cp:lastModifiedBy>
  <cp:revision>365</cp:revision>
  <dcterms:created xsi:type="dcterms:W3CDTF">2018-08-29T00:26:12Z</dcterms:created>
  <dcterms:modified xsi:type="dcterms:W3CDTF">2026-08-04T20:31:12Z</dcterms:modified>
</cp:coreProperties>
</file>