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6" r:id="rId2"/>
  </p:sldMasterIdLst>
  <p:sldIdLst>
    <p:sldId id="258" r:id="rId3"/>
    <p:sldId id="359" r:id="rId4"/>
    <p:sldId id="360" r:id="rId5"/>
    <p:sldId id="411" r:id="rId6"/>
    <p:sldId id="436" r:id="rId7"/>
    <p:sldId id="443" r:id="rId8"/>
    <p:sldId id="447" r:id="rId9"/>
    <p:sldId id="491" r:id="rId10"/>
    <p:sldId id="492" r:id="rId11"/>
    <p:sldId id="448" r:id="rId12"/>
    <p:sldId id="472" r:id="rId13"/>
    <p:sldId id="473" r:id="rId14"/>
    <p:sldId id="476" r:id="rId15"/>
    <p:sldId id="474" r:id="rId16"/>
    <p:sldId id="475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6" r:id="rId26"/>
    <p:sldId id="487" r:id="rId27"/>
    <p:sldId id="493" r:id="rId28"/>
    <p:sldId id="494" r:id="rId29"/>
    <p:sldId id="495" r:id="rId30"/>
    <p:sldId id="496" r:id="rId31"/>
    <p:sldId id="439" r:id="rId32"/>
    <p:sldId id="454" r:id="rId33"/>
    <p:sldId id="497" r:id="rId34"/>
    <p:sldId id="455" r:id="rId35"/>
    <p:sldId id="488" r:id="rId36"/>
    <p:sldId id="490" r:id="rId37"/>
    <p:sldId id="459" r:id="rId38"/>
    <p:sldId id="446" r:id="rId39"/>
    <p:sldId id="462" r:id="rId40"/>
    <p:sldId id="440" r:id="rId41"/>
    <p:sldId id="449" r:id="rId42"/>
    <p:sldId id="450" r:id="rId43"/>
    <p:sldId id="451" r:id="rId44"/>
    <p:sldId id="452" r:id="rId45"/>
    <p:sldId id="456" r:id="rId46"/>
    <p:sldId id="458" r:id="rId47"/>
    <p:sldId id="460" r:id="rId48"/>
    <p:sldId id="461" r:id="rId49"/>
    <p:sldId id="498" r:id="rId50"/>
    <p:sldId id="294" r:id="rId51"/>
    <p:sldId id="298" r:id="rId52"/>
    <p:sldId id="321" r:id="rId53"/>
    <p:sldId id="322" r:id="rId54"/>
    <p:sldId id="323" r:id="rId55"/>
    <p:sldId id="324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922AC-DE67-4A18-81AC-CD1B8D89858B}" v="502" dt="2020-08-02T23:28:45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6/11/relationships/changesInfo" Target="changesInfos/changesInfo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" userId="292681fbcdc3e57d" providerId="LiveId" clId="{9B662E35-0A15-413E-9721-5965F2B441AC}"/>
    <pc:docChg chg="delSld modSld">
      <pc:chgData name="Alexandre" userId="292681fbcdc3e57d" providerId="LiveId" clId="{9B662E35-0A15-413E-9721-5965F2B441AC}" dt="2020-07-27T12:03:20.186" v="22" actId="207"/>
      <pc:docMkLst>
        <pc:docMk/>
      </pc:docMkLst>
      <pc:sldChg chg="modSp mod">
        <pc:chgData name="Alexandre" userId="292681fbcdc3e57d" providerId="LiveId" clId="{9B662E35-0A15-413E-9721-5965F2B441AC}" dt="2020-07-27T12:03:13.211" v="14" actId="207"/>
        <pc:sldMkLst>
          <pc:docMk/>
          <pc:sldMk cId="3486141423" sldId="322"/>
        </pc:sldMkLst>
        <pc:spChg chg="mod">
          <ac:chgData name="Alexandre" userId="292681fbcdc3e57d" providerId="LiveId" clId="{9B662E35-0A15-413E-9721-5965F2B441AC}" dt="2020-07-27T12:03:13.211" v="14" actId="20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9B662E35-0A15-413E-9721-5965F2B441AC}" dt="2020-07-27T12:03:20.186" v="22" actId="207"/>
        <pc:sldMkLst>
          <pc:docMk/>
          <pc:sldMk cId="3305676132" sldId="324"/>
        </pc:sldMkLst>
        <pc:spChg chg="mod">
          <ac:chgData name="Alexandre" userId="292681fbcdc3e57d" providerId="LiveId" clId="{9B662E35-0A15-413E-9721-5965F2B441AC}" dt="2020-07-27T12:03:20.186" v="22" actId="207"/>
          <ac:spMkLst>
            <pc:docMk/>
            <pc:sldMk cId="3305676132" sldId="324"/>
            <ac:spMk id="3" creationId="{BAA6A2E3-B625-4645-BD2E-B126C13BE2F6}"/>
          </ac:spMkLst>
        </pc:spChg>
      </pc:sldChg>
      <pc:sldChg chg="modSp mod">
        <pc:chgData name="Alexandre" userId="292681fbcdc3e57d" providerId="LiveId" clId="{9B662E35-0A15-413E-9721-5965F2B441AC}" dt="2020-07-27T12:02:55.083" v="6" actId="207"/>
        <pc:sldMkLst>
          <pc:docMk/>
          <pc:sldMk cId="3815977434" sldId="360"/>
        </pc:sldMkLst>
        <pc:spChg chg="mod">
          <ac:chgData name="Alexandre" userId="292681fbcdc3e57d" providerId="LiveId" clId="{9B662E35-0A15-413E-9721-5965F2B441AC}" dt="2020-07-27T12:02:55.083" v="6" actId="207"/>
          <ac:spMkLst>
            <pc:docMk/>
            <pc:sldMk cId="3815977434" sldId="360"/>
            <ac:spMk id="3" creationId="{14B4E62D-F150-4DB8-AE78-2716B9D6838E}"/>
          </ac:spMkLst>
        </pc:spChg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260213316" sldId="436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842805557" sldId="437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123589404" sldId="438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089158068" sldId="439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680038306" sldId="440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796273553" sldId="441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339439125" sldId="442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4139952096" sldId="443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476056236" sldId="444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763949463" sldId="445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239370294" sldId="446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921959172" sldId="447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3846787080" sldId="448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3175872517" sldId="449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506545876" sldId="450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569294730" sldId="451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1961293" sldId="452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490423530" sldId="453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17465277" sldId="454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868838456" sldId="455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655860137" sldId="456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857116203" sldId="457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049038386" sldId="458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946551350" sldId="459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250701983" sldId="460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3943821190" sldId="461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658256038" sldId="462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385932562" sldId="463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484578492" sldId="464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877380402" sldId="465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432063806" sldId="466"/>
        </pc:sldMkLst>
      </pc:sldChg>
    </pc:docChg>
  </pc:docChgLst>
  <pc:docChgLst>
    <pc:chgData name="Alexandre" userId="292681fbcdc3e57d" providerId="LiveId" clId="{5717972A-3124-471D-9E80-A1BB911607EA}"/>
    <pc:docChg chg="custSel addSld delSld modSld sldOrd delMainMaster">
      <pc:chgData name="Alexandre" userId="292681fbcdc3e57d" providerId="LiveId" clId="{5717972A-3124-471D-9E80-A1BB911607EA}" dt="2020-07-25T22:45:19.160" v="783"/>
      <pc:docMkLst>
        <pc:docMk/>
      </pc:docMkLst>
      <pc:sldChg chg="modSp mod">
        <pc:chgData name="Alexandre" userId="292681fbcdc3e57d" providerId="LiveId" clId="{5717972A-3124-471D-9E80-A1BB911607EA}" dt="2020-07-25T22:45:09.977" v="781" actId="20577"/>
        <pc:sldMkLst>
          <pc:docMk/>
          <pc:sldMk cId="175308684" sldId="258"/>
        </pc:sldMkLst>
        <pc:spChg chg="mod">
          <ac:chgData name="Alexandre" userId="292681fbcdc3e57d" providerId="LiveId" clId="{5717972A-3124-471D-9E80-A1BB911607EA}" dt="2020-07-25T22:45:09.977" v="781" actId="20577"/>
          <ac:spMkLst>
            <pc:docMk/>
            <pc:sldMk cId="175308684" sldId="258"/>
            <ac:spMk id="2" creationId="{7D4BFBBB-75A4-48A8-BF4D-1A422686C130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813647112" sldId="26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412413633" sldId="26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05188326" sldId="26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510058571" sldId="26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989349706" sldId="26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405124690" sldId="26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749917942" sldId="26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876367948" sldId="27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399257028" sldId="28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876394856" sldId="28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685305754" sldId="28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81570286" sldId="28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316898587" sldId="28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522950031" sldId="28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832913406" sldId="28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833416467" sldId="290"/>
        </pc:sldMkLst>
      </pc:sldChg>
      <pc:sldChg chg="del">
        <pc:chgData name="Alexandre" userId="292681fbcdc3e57d" providerId="LiveId" clId="{5717972A-3124-471D-9E80-A1BB911607EA}" dt="2020-07-25T22:44:54.628" v="767" actId="47"/>
        <pc:sldMkLst>
          <pc:docMk/>
          <pc:sldMk cId="3722327830" sldId="295"/>
        </pc:sldMkLst>
      </pc:sldChg>
      <pc:sldChg chg="modSp mod">
        <pc:chgData name="Alexandre" userId="292681fbcdc3e57d" providerId="LiveId" clId="{5717972A-3124-471D-9E80-A1BB911607EA}" dt="2020-07-25T22:36:48.228" v="66" actId="207"/>
        <pc:sldMkLst>
          <pc:docMk/>
          <pc:sldMk cId="926987578" sldId="298"/>
        </pc:sldMkLst>
        <pc:spChg chg="mod">
          <ac:chgData name="Alexandre" userId="292681fbcdc3e57d" providerId="LiveId" clId="{5717972A-3124-471D-9E80-A1BB911607EA}" dt="2020-07-25T22:36:48.228" v="66" actId="207"/>
          <ac:spMkLst>
            <pc:docMk/>
            <pc:sldMk cId="926987578" sldId="298"/>
            <ac:spMk id="3" creationId="{D8177C36-C8DF-49A5-8DED-221341B48347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275520877" sldId="31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869242546" sldId="31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6367893" sldId="319"/>
        </pc:sldMkLst>
      </pc:sldChg>
      <pc:sldChg chg="modSp mod">
        <pc:chgData name="Alexandre" userId="292681fbcdc3e57d" providerId="LiveId" clId="{5717972A-3124-471D-9E80-A1BB911607EA}" dt="2020-07-25T22:36:55.299" v="73" actId="207"/>
        <pc:sldMkLst>
          <pc:docMk/>
          <pc:sldMk cId="3486141423" sldId="322"/>
        </pc:sldMkLst>
        <pc:spChg chg="mod">
          <ac:chgData name="Alexandre" userId="292681fbcdc3e57d" providerId="LiveId" clId="{5717972A-3124-471D-9E80-A1BB911607EA}" dt="2020-07-25T22:36:55.299" v="73" actId="20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5717972A-3124-471D-9E80-A1BB911607EA}" dt="2020-07-25T22:37:02.268" v="80" actId="207"/>
        <pc:sldMkLst>
          <pc:docMk/>
          <pc:sldMk cId="3305676132" sldId="324"/>
        </pc:sldMkLst>
        <pc:spChg chg="mod">
          <ac:chgData name="Alexandre" userId="292681fbcdc3e57d" providerId="LiveId" clId="{5717972A-3124-471D-9E80-A1BB911607EA}" dt="2020-07-25T22:37:02.268" v="80" actId="207"/>
          <ac:spMkLst>
            <pc:docMk/>
            <pc:sldMk cId="3305676132" sldId="324"/>
            <ac:spMk id="3" creationId="{BAA6A2E3-B625-4645-BD2E-B126C13BE2F6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25425708" sldId="33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676536894" sldId="337"/>
        </pc:sldMkLst>
      </pc:sldChg>
      <pc:sldChg chg="modSp mod">
        <pc:chgData name="Alexandre" userId="292681fbcdc3e57d" providerId="LiveId" clId="{5717972A-3124-471D-9E80-A1BB911607EA}" dt="2020-07-25T22:37:36.812" v="99" actId="207"/>
        <pc:sldMkLst>
          <pc:docMk/>
          <pc:sldMk cId="3815977434" sldId="360"/>
        </pc:sldMkLst>
        <pc:spChg chg="mod">
          <ac:chgData name="Alexandre" userId="292681fbcdc3e57d" providerId="LiveId" clId="{5717972A-3124-471D-9E80-A1BB911607EA}" dt="2020-07-25T22:37:36.812" v="99" actId="207"/>
          <ac:spMkLst>
            <pc:docMk/>
            <pc:sldMk cId="3815977434" sldId="360"/>
            <ac:spMk id="3" creationId="{14B4E62D-F150-4DB8-AE78-2716B9D6838E}"/>
          </ac:spMkLst>
        </pc:spChg>
      </pc:sldChg>
      <pc:sldChg chg="modSp del mod">
        <pc:chgData name="Alexandre" userId="292681fbcdc3e57d" providerId="LiveId" clId="{5717972A-3124-471D-9E80-A1BB911607EA}" dt="2020-07-25T22:44:54.628" v="767" actId="47"/>
        <pc:sldMkLst>
          <pc:docMk/>
          <pc:sldMk cId="3870345223" sldId="361"/>
        </pc:sldMkLst>
        <pc:spChg chg="mod">
          <ac:chgData name="Alexandre" userId="292681fbcdc3e57d" providerId="LiveId" clId="{5717972A-3124-471D-9E80-A1BB911607EA}" dt="2020-07-25T22:38:32.087" v="184" actId="207"/>
          <ac:spMkLst>
            <pc:docMk/>
            <pc:sldMk cId="3870345223" sldId="361"/>
            <ac:spMk id="3" creationId="{A6E50B6D-AF72-4F89-BCA4-4420AB1F59C8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12392214" sldId="36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213650184" sldId="36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09860791" sldId="36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01110624" sldId="36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50814300" sldId="37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197079095" sldId="38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25097066" sldId="38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0720865" sldId="38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056321708" sldId="38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789592195" sldId="38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27567614" sldId="39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553628226" sldId="39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94540930" sldId="39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56906268" sldId="39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366301077" sldId="39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055315810" sldId="40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931773163" sldId="40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470373466" sldId="402"/>
        </pc:sldMkLst>
      </pc:sldChg>
      <pc:sldChg chg="modSp mod">
        <pc:chgData name="Alexandre" userId="292681fbcdc3e57d" providerId="LiveId" clId="{5717972A-3124-471D-9E80-A1BB911607EA}" dt="2020-07-25T22:38:47.677" v="215" actId="20577"/>
        <pc:sldMkLst>
          <pc:docMk/>
          <pc:sldMk cId="1759119597" sldId="411"/>
        </pc:sldMkLst>
        <pc:spChg chg="mod">
          <ac:chgData name="Alexandre" userId="292681fbcdc3e57d" providerId="LiveId" clId="{5717972A-3124-471D-9E80-A1BB911607EA}" dt="2020-07-25T22:38:47.677" v="215" actId="20577"/>
          <ac:spMkLst>
            <pc:docMk/>
            <pc:sldMk cId="1759119597" sldId="411"/>
            <ac:spMk id="2" creationId="{E4AADCDE-E97C-479E-B2F2-7A2C9ACF3751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586873652" sldId="412"/>
        </pc:sldMkLst>
      </pc:sldChg>
      <pc:sldChg chg="modSp del mod">
        <pc:chgData name="Alexandre" userId="292681fbcdc3e57d" providerId="LiveId" clId="{5717972A-3124-471D-9E80-A1BB911607EA}" dt="2020-07-25T22:44:54.628" v="767" actId="47"/>
        <pc:sldMkLst>
          <pc:docMk/>
          <pc:sldMk cId="1683275172" sldId="432"/>
        </pc:sldMkLst>
        <pc:spChg chg="mod">
          <ac:chgData name="Alexandre" userId="292681fbcdc3e57d" providerId="LiveId" clId="{5717972A-3124-471D-9E80-A1BB911607EA}" dt="2020-07-23T18:34:09.484" v="26" actId="207"/>
          <ac:spMkLst>
            <pc:docMk/>
            <pc:sldMk cId="1683275172" sldId="432"/>
            <ac:spMk id="3" creationId="{48B12734-53A6-42E7-84D9-1C6F2F7B3800}"/>
          </ac:spMkLst>
        </pc:spChg>
      </pc:sldChg>
      <pc:sldChg chg="modSp new mod">
        <pc:chgData name="Alexandre" userId="292681fbcdc3e57d" providerId="LiveId" clId="{5717972A-3124-471D-9E80-A1BB911607EA}" dt="2020-07-25T22:38:51.437" v="229" actId="20577"/>
        <pc:sldMkLst>
          <pc:docMk/>
          <pc:sldMk cId="2924551565" sldId="433"/>
        </pc:sldMkLst>
        <pc:spChg chg="mod">
          <ac:chgData name="Alexandre" userId="292681fbcdc3e57d" providerId="LiveId" clId="{5717972A-3124-471D-9E80-A1BB911607EA}" dt="2020-07-25T22:38:51.437" v="229" actId="20577"/>
          <ac:spMkLst>
            <pc:docMk/>
            <pc:sldMk cId="2924551565" sldId="433"/>
            <ac:spMk id="2" creationId="{E76DF93A-D2FC-413A-85A3-61525E6DF25C}"/>
          </ac:spMkLst>
        </pc:spChg>
      </pc:sldChg>
      <pc:sldChg chg="modSp add mod ord">
        <pc:chgData name="Alexandre" userId="292681fbcdc3e57d" providerId="LiveId" clId="{5717972A-3124-471D-9E80-A1BB911607EA}" dt="2020-07-25T22:45:19.160" v="783"/>
        <pc:sldMkLst>
          <pc:docMk/>
          <pc:sldMk cId="3048076461" sldId="434"/>
        </pc:sldMkLst>
        <pc:spChg chg="mod">
          <ac:chgData name="Alexandre" userId="292681fbcdc3e57d" providerId="LiveId" clId="{5717972A-3124-471D-9E80-A1BB911607EA}" dt="2020-07-25T22:37:24.743" v="92" actId="122"/>
          <ac:spMkLst>
            <pc:docMk/>
            <pc:sldMk cId="3048076461" sldId="434"/>
            <ac:spMk id="3" creationId="{14B4E62D-F150-4DB8-AE78-2716B9D6838E}"/>
          </ac:spMkLst>
        </pc:spChg>
      </pc:sldChg>
      <pc:sldChg chg="modSp add mod">
        <pc:chgData name="Alexandre" userId="292681fbcdc3e57d" providerId="LiveId" clId="{5717972A-3124-471D-9E80-A1BB911607EA}" dt="2020-07-25T22:38:43.146" v="201" actId="20577"/>
        <pc:sldMkLst>
          <pc:docMk/>
          <pc:sldMk cId="2755723402" sldId="435"/>
        </pc:sldMkLst>
        <pc:spChg chg="mod">
          <ac:chgData name="Alexandre" userId="292681fbcdc3e57d" providerId="LiveId" clId="{5717972A-3124-471D-9E80-A1BB911607EA}" dt="2020-07-25T22:38:43.146" v="201" actId="20577"/>
          <ac:spMkLst>
            <pc:docMk/>
            <pc:sldMk cId="2755723402" sldId="435"/>
            <ac:spMk id="2" creationId="{E4AADCDE-E97C-479E-B2F2-7A2C9ACF3751}"/>
          </ac:spMkLst>
        </pc:spChg>
      </pc:sldChg>
      <pc:sldChg chg="modSp new mod">
        <pc:chgData name="Alexandre" userId="292681fbcdc3e57d" providerId="LiveId" clId="{5717972A-3124-471D-9E80-A1BB911607EA}" dt="2020-07-25T22:38:55.656" v="243" actId="20577"/>
        <pc:sldMkLst>
          <pc:docMk/>
          <pc:sldMk cId="2820634355" sldId="436"/>
        </pc:sldMkLst>
        <pc:spChg chg="mod">
          <ac:chgData name="Alexandre" userId="292681fbcdc3e57d" providerId="LiveId" clId="{5717972A-3124-471D-9E80-A1BB911607EA}" dt="2020-07-25T22:38:55.656" v="243" actId="20577"/>
          <ac:spMkLst>
            <pc:docMk/>
            <pc:sldMk cId="2820634355" sldId="436"/>
            <ac:spMk id="2" creationId="{AB988267-1780-432F-A923-924A973DD8DF}"/>
          </ac:spMkLst>
        </pc:spChg>
      </pc:sldChg>
      <pc:sldChg chg="modSp add mod">
        <pc:chgData name="Alexandre" userId="292681fbcdc3e57d" providerId="LiveId" clId="{5717972A-3124-471D-9E80-A1BB911607EA}" dt="2020-07-25T22:44:24.397" v="766" actId="20577"/>
        <pc:sldMkLst>
          <pc:docMk/>
          <pc:sldMk cId="850847848" sldId="437"/>
        </pc:sldMkLst>
        <pc:spChg chg="mod">
          <ac:chgData name="Alexandre" userId="292681fbcdc3e57d" providerId="LiveId" clId="{5717972A-3124-471D-9E80-A1BB911607EA}" dt="2020-07-25T22:44:24.397" v="766" actId="20577"/>
          <ac:spMkLst>
            <pc:docMk/>
            <pc:sldMk cId="850847848" sldId="437"/>
            <ac:spMk id="3" creationId="{D1F84193-9628-47A3-8697-89B2D7ECE985}"/>
          </ac:spMkLst>
        </pc:spChg>
      </pc:sldChg>
      <pc:sldChg chg="modSp add mod">
        <pc:chgData name="Alexandre" userId="292681fbcdc3e57d" providerId="LiveId" clId="{5717972A-3124-471D-9E80-A1BB911607EA}" dt="2020-07-25T22:40:42.424" v="424" actId="20577"/>
        <pc:sldMkLst>
          <pc:docMk/>
          <pc:sldMk cId="3145492383" sldId="438"/>
        </pc:sldMkLst>
        <pc:spChg chg="mod">
          <ac:chgData name="Alexandre" userId="292681fbcdc3e57d" providerId="LiveId" clId="{5717972A-3124-471D-9E80-A1BB911607EA}" dt="2020-07-25T22:40:42.424" v="424" actId="20577"/>
          <ac:spMkLst>
            <pc:docMk/>
            <pc:sldMk cId="3145492383" sldId="438"/>
            <ac:spMk id="2" creationId="{E4AADCDE-E97C-479E-B2F2-7A2C9ACF3751}"/>
          </ac:spMkLst>
        </pc:spChg>
      </pc:sldChg>
      <pc:sldChg chg="modSp new mod">
        <pc:chgData name="Alexandre" userId="292681fbcdc3e57d" providerId="LiveId" clId="{5717972A-3124-471D-9E80-A1BB911607EA}" dt="2020-07-25T22:44:03.012" v="754" actId="20577"/>
        <pc:sldMkLst>
          <pc:docMk/>
          <pc:sldMk cId="1846698685" sldId="439"/>
        </pc:sldMkLst>
        <pc:spChg chg="mod">
          <ac:chgData name="Alexandre" userId="292681fbcdc3e57d" providerId="LiveId" clId="{5717972A-3124-471D-9E80-A1BB911607EA}" dt="2020-07-25T22:44:03.012" v="754" actId="20577"/>
          <ac:spMkLst>
            <pc:docMk/>
            <pc:sldMk cId="1846698685" sldId="439"/>
            <ac:spMk id="2" creationId="{7853A1CE-2E21-4512-9CCE-B0C55655467A}"/>
          </ac:spMkLst>
        </pc:spChg>
        <pc:spChg chg="mod">
          <ac:chgData name="Alexandre" userId="292681fbcdc3e57d" providerId="LiveId" clId="{5717972A-3124-471D-9E80-A1BB911607EA}" dt="2020-07-25T22:43:59.081" v="729" actId="207"/>
          <ac:spMkLst>
            <pc:docMk/>
            <pc:sldMk cId="1846698685" sldId="439"/>
            <ac:spMk id="3" creationId="{902E13E5-1633-413C-A0ED-94EE976282CD}"/>
          </ac:spMkLst>
        </pc:spChg>
      </pc:sldChg>
      <pc:sldChg chg="modSp new mod">
        <pc:chgData name="Alexandre" userId="292681fbcdc3e57d" providerId="LiveId" clId="{5717972A-3124-471D-9E80-A1BB911607EA}" dt="2020-07-25T22:41:01.554" v="458" actId="6549"/>
        <pc:sldMkLst>
          <pc:docMk/>
          <pc:sldMk cId="936273555" sldId="440"/>
        </pc:sldMkLst>
        <pc:spChg chg="mod">
          <ac:chgData name="Alexandre" userId="292681fbcdc3e57d" providerId="LiveId" clId="{5717972A-3124-471D-9E80-A1BB911607EA}" dt="2020-07-25T22:41:01.554" v="458" actId="6549"/>
          <ac:spMkLst>
            <pc:docMk/>
            <pc:sldMk cId="936273555" sldId="440"/>
            <ac:spMk id="2" creationId="{6E19BB80-1259-494F-BBFA-3BF484556106}"/>
          </ac:spMkLst>
        </pc:spChg>
      </pc:sldChg>
      <pc:sldChg chg="modSp add mod">
        <pc:chgData name="Alexandre" userId="292681fbcdc3e57d" providerId="LiveId" clId="{5717972A-3124-471D-9E80-A1BB911607EA}" dt="2020-07-25T22:41:10.586" v="483" actId="20577"/>
        <pc:sldMkLst>
          <pc:docMk/>
          <pc:sldMk cId="3950339423" sldId="441"/>
        </pc:sldMkLst>
        <pc:spChg chg="mod">
          <ac:chgData name="Alexandre" userId="292681fbcdc3e57d" providerId="LiveId" clId="{5717972A-3124-471D-9E80-A1BB911607EA}" dt="2020-07-25T22:41:10.586" v="483" actId="20577"/>
          <ac:spMkLst>
            <pc:docMk/>
            <pc:sldMk cId="3950339423" sldId="441"/>
            <ac:spMk id="2" creationId="{E4AADCDE-E97C-479E-B2F2-7A2C9ACF3751}"/>
          </ac:spMkLst>
        </pc:spChg>
      </pc:sldChg>
      <pc:sldChg chg="modSp add mod">
        <pc:chgData name="Alexandre" userId="292681fbcdc3e57d" providerId="LiveId" clId="{5717972A-3124-471D-9E80-A1BB911607EA}" dt="2020-07-25T22:41:55.272" v="562" actId="20577"/>
        <pc:sldMkLst>
          <pc:docMk/>
          <pc:sldMk cId="3372355105" sldId="442"/>
        </pc:sldMkLst>
        <pc:spChg chg="mod">
          <ac:chgData name="Alexandre" userId="292681fbcdc3e57d" providerId="LiveId" clId="{5717972A-3124-471D-9E80-A1BB911607EA}" dt="2020-07-25T22:41:55.272" v="562" actId="20577"/>
          <ac:spMkLst>
            <pc:docMk/>
            <pc:sldMk cId="3372355105" sldId="442"/>
            <ac:spMk id="2" creationId="{E4AADCDE-E97C-479E-B2F2-7A2C9ACF3751}"/>
          </ac:spMkLst>
        </pc:spChg>
      </pc:sldChg>
      <pc:sldChg chg="modSp add mod">
        <pc:chgData name="Alexandre" userId="292681fbcdc3e57d" providerId="LiveId" clId="{5717972A-3124-471D-9E80-A1BB911607EA}" dt="2020-07-25T22:43:21.708" v="665" actId="207"/>
        <pc:sldMkLst>
          <pc:docMk/>
          <pc:sldMk cId="3462922654" sldId="443"/>
        </pc:sldMkLst>
        <pc:spChg chg="mod">
          <ac:chgData name="Alexandre" userId="292681fbcdc3e57d" providerId="LiveId" clId="{5717972A-3124-471D-9E80-A1BB911607EA}" dt="2020-07-25T22:41:51.619" v="551" actId="20577"/>
          <ac:spMkLst>
            <pc:docMk/>
            <pc:sldMk cId="3462922654" sldId="443"/>
            <ac:spMk id="2" creationId="{6E19BB80-1259-494F-BBFA-3BF484556106}"/>
          </ac:spMkLst>
        </pc:spChg>
        <pc:spChg chg="mod">
          <ac:chgData name="Alexandre" userId="292681fbcdc3e57d" providerId="LiveId" clId="{5717972A-3124-471D-9E80-A1BB911607EA}" dt="2020-07-25T22:43:21.708" v="665" actId="207"/>
          <ac:spMkLst>
            <pc:docMk/>
            <pc:sldMk cId="3462922654" sldId="443"/>
            <ac:spMk id="3" creationId="{B97BD661-444B-4A9F-9602-112E07755714}"/>
          </ac:spMkLst>
        </pc:spChg>
      </pc:sldChg>
      <pc:sldChg chg="modSp add mod">
        <pc:chgData name="Alexandre" userId="292681fbcdc3e57d" providerId="LiveId" clId="{5717972A-3124-471D-9E80-A1BB911607EA}" dt="2020-07-25T22:42:04.625" v="585" actId="20577"/>
        <pc:sldMkLst>
          <pc:docMk/>
          <pc:sldMk cId="242954470" sldId="444"/>
        </pc:sldMkLst>
        <pc:spChg chg="mod">
          <ac:chgData name="Alexandre" userId="292681fbcdc3e57d" providerId="LiveId" clId="{5717972A-3124-471D-9E80-A1BB911607EA}" dt="2020-07-25T22:42:04.625" v="585" actId="20577"/>
          <ac:spMkLst>
            <pc:docMk/>
            <pc:sldMk cId="242954470" sldId="444"/>
            <ac:spMk id="2" creationId="{E4AADCDE-E97C-479E-B2F2-7A2C9ACF3751}"/>
          </ac:spMkLst>
        </pc:spChg>
      </pc:sldChg>
      <pc:sldChg chg="modSp add mod">
        <pc:chgData name="Alexandre" userId="292681fbcdc3e57d" providerId="LiveId" clId="{5717972A-3124-471D-9E80-A1BB911607EA}" dt="2020-07-25T22:43:16.088" v="664" actId="207"/>
        <pc:sldMkLst>
          <pc:docMk/>
          <pc:sldMk cId="1206484761" sldId="445"/>
        </pc:sldMkLst>
        <pc:spChg chg="mod">
          <ac:chgData name="Alexandre" userId="292681fbcdc3e57d" providerId="LiveId" clId="{5717972A-3124-471D-9E80-A1BB911607EA}" dt="2020-07-25T22:42:11.231" v="607" actId="20577"/>
          <ac:spMkLst>
            <pc:docMk/>
            <pc:sldMk cId="1206484761" sldId="445"/>
            <ac:spMk id="2" creationId="{6E19BB80-1259-494F-BBFA-3BF484556106}"/>
          </ac:spMkLst>
        </pc:spChg>
        <pc:spChg chg="mod">
          <ac:chgData name="Alexandre" userId="292681fbcdc3e57d" providerId="LiveId" clId="{5717972A-3124-471D-9E80-A1BB911607EA}" dt="2020-07-25T22:43:16.088" v="664" actId="207"/>
          <ac:spMkLst>
            <pc:docMk/>
            <pc:sldMk cId="1206484761" sldId="445"/>
            <ac:spMk id="3" creationId="{B97BD661-444B-4A9F-9602-112E07755714}"/>
          </ac:spMkLst>
        </pc:spChg>
      </pc:sldChg>
      <pc:sldChg chg="modSp new mod">
        <pc:chgData name="Alexandre" userId="292681fbcdc3e57d" providerId="LiveId" clId="{5717972A-3124-471D-9E80-A1BB911607EA}" dt="2020-07-25T22:43:31.723" v="667" actId="207"/>
        <pc:sldMkLst>
          <pc:docMk/>
          <pc:sldMk cId="648020081" sldId="446"/>
        </pc:sldMkLst>
        <pc:spChg chg="mod">
          <ac:chgData name="Alexandre" userId="292681fbcdc3e57d" providerId="LiveId" clId="{5717972A-3124-471D-9E80-A1BB911607EA}" dt="2020-07-25T22:43:07.448" v="662"/>
          <ac:spMkLst>
            <pc:docMk/>
            <pc:sldMk cId="648020081" sldId="446"/>
            <ac:spMk id="2" creationId="{78365408-0D4B-4AB7-997D-E831DB6A539A}"/>
          </ac:spMkLst>
        </pc:spChg>
        <pc:spChg chg="mod">
          <ac:chgData name="Alexandre" userId="292681fbcdc3e57d" providerId="LiveId" clId="{5717972A-3124-471D-9E80-A1BB911607EA}" dt="2020-07-25T22:43:31.723" v="667" actId="207"/>
          <ac:spMkLst>
            <pc:docMk/>
            <pc:sldMk cId="648020081" sldId="446"/>
            <ac:spMk id="3" creationId="{A2BEAC90-0984-4254-ACE4-323A9CDAF85C}"/>
          </ac:spMkLst>
        </pc:spChg>
      </pc:sldChg>
      <pc:sldChg chg="modSp new mod">
        <pc:chgData name="Alexandre" userId="292681fbcdc3e57d" providerId="LiveId" clId="{5717972A-3124-471D-9E80-A1BB911607EA}" dt="2020-07-25T22:43:26.380" v="666" actId="207"/>
        <pc:sldMkLst>
          <pc:docMk/>
          <pc:sldMk cId="4228579258" sldId="447"/>
        </pc:sldMkLst>
        <pc:spChg chg="mod">
          <ac:chgData name="Alexandre" userId="292681fbcdc3e57d" providerId="LiveId" clId="{5717972A-3124-471D-9E80-A1BB911607EA}" dt="2020-07-25T22:43:08.481" v="663"/>
          <ac:spMkLst>
            <pc:docMk/>
            <pc:sldMk cId="4228579258" sldId="447"/>
            <ac:spMk id="2" creationId="{038C72BE-651B-423B-8702-D22CB1504E35}"/>
          </ac:spMkLst>
        </pc:spChg>
        <pc:spChg chg="mod">
          <ac:chgData name="Alexandre" userId="292681fbcdc3e57d" providerId="LiveId" clId="{5717972A-3124-471D-9E80-A1BB911607EA}" dt="2020-07-25T22:43:26.380" v="666" actId="207"/>
          <ac:spMkLst>
            <pc:docMk/>
            <pc:sldMk cId="4228579258" sldId="447"/>
            <ac:spMk id="3" creationId="{A60E07B8-327F-4D34-8BAC-D680B5B27C58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395413554" sldId="44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932446059" sldId="47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924335281" sldId="47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708082084" sldId="47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64768369" sldId="47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287885508" sldId="47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280608286" sldId="47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787556366" sldId="47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062803395" sldId="47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14779884" sldId="48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08500074" sldId="48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785851633" sldId="48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305795027" sldId="48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81469396" sldId="48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463965466" sldId="48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80359881" sldId="48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253533160" sldId="48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52284841" sldId="48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258532169" sldId="48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604838443" sldId="49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932660868" sldId="49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526217492" sldId="49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795192617" sldId="49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873014634" sldId="50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72366907" sldId="50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865903319" sldId="50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562551035" sldId="50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288007768" sldId="50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845441551" sldId="50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03461329" sldId="50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861301993" sldId="50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788373790" sldId="50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767021595" sldId="51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90054275" sldId="51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419135744" sldId="51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69742547" sldId="51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30086308" sldId="51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85077428" sldId="51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6750874" sldId="51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01543656" sldId="51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899982205" sldId="518"/>
        </pc:sldMkLst>
      </pc:sldChg>
      <pc:sldMasterChg chg="del delSldLayout">
        <pc:chgData name="Alexandre" userId="292681fbcdc3e57d" providerId="LiveId" clId="{5717972A-3124-471D-9E80-A1BB911607EA}" dt="2020-07-23T18:33:40.809" v="0" actId="47"/>
        <pc:sldMasterMkLst>
          <pc:docMk/>
          <pc:sldMasterMk cId="2653101468" sldId="2147483804"/>
        </pc:sldMasterMkLst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2064442419" sldId="2147483805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525850686" sldId="2147483806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956510569" sldId="2147483807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249405555" sldId="2147483808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039029283" sldId="2147483809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2257374466" sldId="2147483810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028514716" sldId="2147483811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624278780" sldId="2147483812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2240089553" sldId="2147483813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164214257" sldId="2147483814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528013609" sldId="2147483815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452920702" sldId="2147483816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463946654" sldId="2147483817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660504278" sldId="2147483818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635441182" sldId="2147483819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511154800" sldId="2147483820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656395765" sldId="2147483821"/>
          </pc:sldLayoutMkLst>
        </pc:sldLayoutChg>
      </pc:sldMasterChg>
    </pc:docChg>
  </pc:docChgLst>
  <pc:docChgLst>
    <pc:chgData name="Alexandre" userId="292681fbcdc3e57d" providerId="LiveId" clId="{7041AA77-F086-4934-87C8-6BD24C0EB7AB}"/>
    <pc:docChg chg="undo custSel addSld delSld modSld sldOrd">
      <pc:chgData name="Alexandre" userId="292681fbcdc3e57d" providerId="LiveId" clId="{7041AA77-F086-4934-87C8-6BD24C0EB7AB}" dt="2020-07-27T12:02:06.984" v="8087" actId="47"/>
      <pc:docMkLst>
        <pc:docMk/>
      </pc:docMkLst>
      <pc:sldChg chg="modSp mod">
        <pc:chgData name="Alexandre" userId="292681fbcdc3e57d" providerId="LiveId" clId="{7041AA77-F086-4934-87C8-6BD24C0EB7AB}" dt="2020-07-25T22:47:03.358" v="26" actId="20577"/>
        <pc:sldMkLst>
          <pc:docMk/>
          <pc:sldMk cId="175308684" sldId="258"/>
        </pc:sldMkLst>
        <pc:spChg chg="mod">
          <ac:chgData name="Alexandre" userId="292681fbcdc3e57d" providerId="LiveId" clId="{7041AA77-F086-4934-87C8-6BD24C0EB7AB}" dt="2020-07-25T22:47:03.358" v="26" actId="20577"/>
          <ac:spMkLst>
            <pc:docMk/>
            <pc:sldMk cId="175308684" sldId="258"/>
            <ac:spMk id="2" creationId="{7D4BFBBB-75A4-48A8-BF4D-1A422686C130}"/>
          </ac:spMkLst>
        </pc:spChg>
      </pc:sldChg>
      <pc:sldChg chg="modSp mod">
        <pc:chgData name="Alexandre" userId="292681fbcdc3e57d" providerId="LiveId" clId="{7041AA77-F086-4934-87C8-6BD24C0EB7AB}" dt="2020-07-27T12:02:05.888" v="8086"/>
        <pc:sldMkLst>
          <pc:docMk/>
          <pc:sldMk cId="926987578" sldId="298"/>
        </pc:sldMkLst>
        <pc:spChg chg="mod">
          <ac:chgData name="Alexandre" userId="292681fbcdc3e57d" providerId="LiveId" clId="{7041AA77-F086-4934-87C8-6BD24C0EB7AB}" dt="2020-07-27T12:02:05.888" v="8086"/>
          <ac:spMkLst>
            <pc:docMk/>
            <pc:sldMk cId="926987578" sldId="298"/>
            <ac:spMk id="2" creationId="{04D2A28A-92F6-42EB-A39D-9C3C3DDCF0C4}"/>
          </ac:spMkLst>
        </pc:spChg>
        <pc:spChg chg="mod">
          <ac:chgData name="Alexandre" userId="292681fbcdc3e57d" providerId="LiveId" clId="{7041AA77-F086-4934-87C8-6BD24C0EB7AB}" dt="2020-07-27T12:02:05.888" v="8086"/>
          <ac:spMkLst>
            <pc:docMk/>
            <pc:sldMk cId="926987578" sldId="298"/>
            <ac:spMk id="3" creationId="{D8177C36-C8DF-49A5-8DED-221341B48347}"/>
          </ac:spMkLst>
        </pc:spChg>
      </pc:sldChg>
      <pc:sldChg chg="modSp mod">
        <pc:chgData name="Alexandre" userId="292681fbcdc3e57d" providerId="LiveId" clId="{7041AA77-F086-4934-87C8-6BD24C0EB7AB}" dt="2020-07-27T11:59:05.015" v="8082" actId="20577"/>
        <pc:sldMkLst>
          <pc:docMk/>
          <pc:sldMk cId="3486141423" sldId="322"/>
        </pc:sldMkLst>
        <pc:spChg chg="mod">
          <ac:chgData name="Alexandre" userId="292681fbcdc3e57d" providerId="LiveId" clId="{7041AA77-F086-4934-87C8-6BD24C0EB7AB}" dt="2020-07-27T11:59:05.015" v="8082" actId="2057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7041AA77-F086-4934-87C8-6BD24C0EB7AB}" dt="2020-07-27T11:49:05.178" v="6839" actId="20577"/>
        <pc:sldMkLst>
          <pc:docMk/>
          <pc:sldMk cId="3305676132" sldId="324"/>
        </pc:sldMkLst>
        <pc:spChg chg="mod">
          <ac:chgData name="Alexandre" userId="292681fbcdc3e57d" providerId="LiveId" clId="{7041AA77-F086-4934-87C8-6BD24C0EB7AB}" dt="2020-07-27T11:49:05.178" v="6839" actId="20577"/>
          <ac:spMkLst>
            <pc:docMk/>
            <pc:sldMk cId="3305676132" sldId="324"/>
            <ac:spMk id="3" creationId="{BAA6A2E3-B625-4645-BD2E-B126C13BE2F6}"/>
          </ac:spMkLst>
        </pc:spChg>
      </pc:sldChg>
      <pc:sldChg chg="modSp mod">
        <pc:chgData name="Alexandre" userId="292681fbcdc3e57d" providerId="LiveId" clId="{7041AA77-F086-4934-87C8-6BD24C0EB7AB}" dt="2020-07-27T12:01:55.901" v="8084"/>
        <pc:sldMkLst>
          <pc:docMk/>
          <pc:sldMk cId="3815977434" sldId="360"/>
        </pc:sldMkLst>
        <pc:spChg chg="mod">
          <ac:chgData name="Alexandre" userId="292681fbcdc3e57d" providerId="LiveId" clId="{7041AA77-F086-4934-87C8-6BD24C0EB7AB}" dt="2020-07-27T12:01:55.901" v="8084"/>
          <ac:spMkLst>
            <pc:docMk/>
            <pc:sldMk cId="3815977434" sldId="360"/>
            <ac:spMk id="2" creationId="{F05FEAB2-FEFB-49FE-AB7B-582F5DA80CC9}"/>
          </ac:spMkLst>
        </pc:spChg>
        <pc:spChg chg="mod">
          <ac:chgData name="Alexandre" userId="292681fbcdc3e57d" providerId="LiveId" clId="{7041AA77-F086-4934-87C8-6BD24C0EB7AB}" dt="2020-07-27T12:01:55.901" v="8084"/>
          <ac:spMkLst>
            <pc:docMk/>
            <pc:sldMk cId="3815977434" sldId="360"/>
            <ac:spMk id="3" creationId="{14B4E62D-F150-4DB8-AE78-2716B9D6838E}"/>
          </ac:spMkLst>
        </pc:spChg>
      </pc:sldChg>
      <pc:sldChg chg="modSp mod ord">
        <pc:chgData name="Alexandre" userId="292681fbcdc3e57d" providerId="LiveId" clId="{7041AA77-F086-4934-87C8-6BD24C0EB7AB}" dt="2020-07-27T11:46:26.099" v="6522"/>
        <pc:sldMkLst>
          <pc:docMk/>
          <pc:sldMk cId="1759119597" sldId="411"/>
        </pc:sldMkLst>
        <pc:spChg chg="mod">
          <ac:chgData name="Alexandre" userId="292681fbcdc3e57d" providerId="LiveId" clId="{7041AA77-F086-4934-87C8-6BD24C0EB7AB}" dt="2020-07-26T19:48:37.530" v="5789" actId="20577"/>
          <ac:spMkLst>
            <pc:docMk/>
            <pc:sldMk cId="1759119597" sldId="411"/>
            <ac:spMk id="2" creationId="{E4AADCDE-E97C-479E-B2F2-7A2C9ACF3751}"/>
          </ac:spMkLst>
        </pc:spChg>
      </pc:sldChg>
      <pc:sldChg chg="modSp del mod">
        <pc:chgData name="Alexandre" userId="292681fbcdc3e57d" providerId="LiveId" clId="{7041AA77-F086-4934-87C8-6BD24C0EB7AB}" dt="2020-07-26T19:48:47.091" v="5790" actId="47"/>
        <pc:sldMkLst>
          <pc:docMk/>
          <pc:sldMk cId="2924551565" sldId="433"/>
        </pc:sldMkLst>
        <pc:spChg chg="mod">
          <ac:chgData name="Alexandre" userId="292681fbcdc3e57d" providerId="LiveId" clId="{7041AA77-F086-4934-87C8-6BD24C0EB7AB}" dt="2020-07-26T02:28:20.096" v="51" actId="20577"/>
          <ac:spMkLst>
            <pc:docMk/>
            <pc:sldMk cId="2924551565" sldId="433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1:19:29.763" v="1919" actId="20577"/>
          <ac:spMkLst>
            <pc:docMk/>
            <pc:sldMk cId="2924551565" sldId="433"/>
            <ac:spMk id="3" creationId="{D1F84193-9628-47A3-8697-89B2D7ECE985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42616403" sldId="435"/>
        </pc:sldMkLst>
        <pc:spChg chg="mod">
          <ac:chgData name="Alexandre" userId="292681fbcdc3e57d" providerId="LiveId" clId="{7041AA77-F086-4934-87C8-6BD24C0EB7AB}" dt="2020-07-26T02:28:26.588" v="63" actId="20577"/>
          <ac:spMkLst>
            <pc:docMk/>
            <pc:sldMk cId="42616403" sldId="435"/>
            <ac:spMk id="2" creationId="{E4AADCDE-E97C-479E-B2F2-7A2C9ACF3751}"/>
          </ac:spMkLst>
        </pc:spChg>
      </pc:sldChg>
      <pc:sldChg chg="modSp new mod ord">
        <pc:chgData name="Alexandre" userId="292681fbcdc3e57d" providerId="LiveId" clId="{7041AA77-F086-4934-87C8-6BD24C0EB7AB}" dt="2020-07-27T11:46:34.566" v="6523" actId="20577"/>
        <pc:sldMkLst>
          <pc:docMk/>
          <pc:sldMk cId="655158429" sldId="435"/>
        </pc:sldMkLst>
        <pc:spChg chg="mod">
          <ac:chgData name="Alexandre" userId="292681fbcdc3e57d" providerId="LiveId" clId="{7041AA77-F086-4934-87C8-6BD24C0EB7AB}" dt="2020-07-27T11:46:34.566" v="6523" actId="20577"/>
          <ac:spMkLst>
            <pc:docMk/>
            <pc:sldMk cId="655158429" sldId="435"/>
            <ac:spMk id="2" creationId="{2FACDA62-9AFB-45F2-A340-ECB3D5F072CF}"/>
          </ac:spMkLst>
        </pc:spChg>
        <pc:spChg chg="mod">
          <ac:chgData name="Alexandre" userId="292681fbcdc3e57d" providerId="LiveId" clId="{7041AA77-F086-4934-87C8-6BD24C0EB7AB}" dt="2020-07-26T19:49:40.470" v="5859"/>
          <ac:spMkLst>
            <pc:docMk/>
            <pc:sldMk cId="655158429" sldId="435"/>
            <ac:spMk id="3" creationId="{BEEF6DC7-F6A0-40C7-A88D-5AA049E83737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2755723402" sldId="435"/>
        </pc:sldMkLst>
      </pc:sldChg>
      <pc:sldChg chg="modSp add mod">
        <pc:chgData name="Alexandre" userId="292681fbcdc3e57d" providerId="LiveId" clId="{7041AA77-F086-4934-87C8-6BD24C0EB7AB}" dt="2020-07-26T19:49:16.878" v="5834" actId="20577"/>
        <pc:sldMkLst>
          <pc:docMk/>
          <pc:sldMk cId="2260213316" sldId="436"/>
        </pc:sldMkLst>
        <pc:spChg chg="mod">
          <ac:chgData name="Alexandre" userId="292681fbcdc3e57d" providerId="LiveId" clId="{7041AA77-F086-4934-87C8-6BD24C0EB7AB}" dt="2020-07-26T19:49:16.878" v="5834" actId="20577"/>
          <ac:spMkLst>
            <pc:docMk/>
            <pc:sldMk cId="2260213316" sldId="436"/>
            <ac:spMk id="2" creationId="{E4AADCDE-E97C-479E-B2F2-7A2C9ACF3751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2820634355" sldId="436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185696631" sldId="436"/>
        </pc:sldMkLst>
        <pc:spChg chg="mod">
          <ac:chgData name="Alexandre" userId="292681fbcdc3e57d" providerId="LiveId" clId="{7041AA77-F086-4934-87C8-6BD24C0EB7AB}" dt="2020-07-26T02:28:31.002" v="70" actId="20577"/>
          <ac:spMkLst>
            <pc:docMk/>
            <pc:sldMk cId="3185696631" sldId="436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1:36:54.681" v="3243" actId="20577"/>
          <ac:spMkLst>
            <pc:docMk/>
            <pc:sldMk cId="3185696631" sldId="436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6:04.480" v="7333"/>
        <pc:sldMkLst>
          <pc:docMk/>
          <pc:sldMk cId="842805557" sldId="437"/>
        </pc:sldMkLst>
        <pc:spChg chg="mod">
          <ac:chgData name="Alexandre" userId="292681fbcdc3e57d" providerId="LiveId" clId="{7041AA77-F086-4934-87C8-6BD24C0EB7AB}" dt="2020-07-26T19:49:35.317" v="5858" actId="20577"/>
          <ac:spMkLst>
            <pc:docMk/>
            <pc:sldMk cId="842805557" sldId="437"/>
            <ac:spMk id="2" creationId="{2FACDA62-9AFB-45F2-A340-ECB3D5F072CF}"/>
          </ac:spMkLst>
        </pc:spChg>
        <pc:spChg chg="mod">
          <ac:chgData name="Alexandre" userId="292681fbcdc3e57d" providerId="LiveId" clId="{7041AA77-F086-4934-87C8-6BD24C0EB7AB}" dt="2020-07-27T11:56:04.480" v="7333"/>
          <ac:spMkLst>
            <pc:docMk/>
            <pc:sldMk cId="842805557" sldId="437"/>
            <ac:spMk id="3" creationId="{BEEF6DC7-F6A0-40C7-A88D-5AA049E83737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850847848" sldId="437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036268542" sldId="437"/>
        </pc:sldMkLst>
        <pc:spChg chg="mod">
          <ac:chgData name="Alexandre" userId="292681fbcdc3e57d" providerId="LiveId" clId="{7041AA77-F086-4934-87C8-6BD24C0EB7AB}" dt="2020-07-26T11:38:28.440" v="3596" actId="20577"/>
          <ac:spMkLst>
            <pc:docMk/>
            <pc:sldMk cId="1036268542" sldId="437"/>
            <ac:spMk id="3" creationId="{D1F84193-9628-47A3-8697-89B2D7ECE985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04811127" sldId="438"/>
        </pc:sldMkLst>
        <pc:spChg chg="mod">
          <ac:chgData name="Alexandre" userId="292681fbcdc3e57d" providerId="LiveId" clId="{7041AA77-F086-4934-87C8-6BD24C0EB7AB}" dt="2020-07-26T02:40:10.766" v="209" actId="313"/>
          <ac:spMkLst>
            <pc:docMk/>
            <pc:sldMk cId="304811127" sldId="438"/>
            <ac:spMk id="2" creationId="{E4AADCDE-E97C-479E-B2F2-7A2C9ACF3751}"/>
          </ac:spMkLst>
        </pc:spChg>
      </pc:sldChg>
      <pc:sldChg chg="modSp add mod">
        <pc:chgData name="Alexandre" userId="292681fbcdc3e57d" providerId="LiveId" clId="{7041AA77-F086-4934-87C8-6BD24C0EB7AB}" dt="2020-07-27T11:46:46.022" v="6535" actId="20577"/>
        <pc:sldMkLst>
          <pc:docMk/>
          <pc:sldMk cId="2123589404" sldId="438"/>
        </pc:sldMkLst>
        <pc:spChg chg="mod">
          <ac:chgData name="Alexandre" userId="292681fbcdc3e57d" providerId="LiveId" clId="{7041AA77-F086-4934-87C8-6BD24C0EB7AB}" dt="2020-07-27T11:46:46.022" v="6535" actId="20577"/>
          <ac:spMkLst>
            <pc:docMk/>
            <pc:sldMk cId="2123589404" sldId="438"/>
            <ac:spMk id="2" creationId="{E4AADCDE-E97C-479E-B2F2-7A2C9ACF3751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3145492383" sldId="438"/>
        </pc:sldMkLst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1846698685" sldId="439"/>
        </pc:sldMkLst>
      </pc:sldChg>
      <pc:sldChg chg="modSp new mod">
        <pc:chgData name="Alexandre" userId="292681fbcdc3e57d" providerId="LiveId" clId="{7041AA77-F086-4934-87C8-6BD24C0EB7AB}" dt="2020-07-27T11:46:51.503" v="6547" actId="20577"/>
        <pc:sldMkLst>
          <pc:docMk/>
          <pc:sldMk cId="2089158068" sldId="439"/>
        </pc:sldMkLst>
        <pc:spChg chg="mod">
          <ac:chgData name="Alexandre" userId="292681fbcdc3e57d" providerId="LiveId" clId="{7041AA77-F086-4934-87C8-6BD24C0EB7AB}" dt="2020-07-27T11:46:51.503" v="6547" actId="20577"/>
          <ac:spMkLst>
            <pc:docMk/>
            <pc:sldMk cId="2089158068" sldId="439"/>
            <ac:spMk id="2" creationId="{1605FB58-CB10-49AA-88CD-89A75F33E0B8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2919855688" sldId="439"/>
        </pc:sldMkLst>
        <pc:spChg chg="mod">
          <ac:chgData name="Alexandre" userId="292681fbcdc3e57d" providerId="LiveId" clId="{7041AA77-F086-4934-87C8-6BD24C0EB7AB}" dt="2020-07-26T02:40:17.512" v="228" actId="313"/>
          <ac:spMkLst>
            <pc:docMk/>
            <pc:sldMk cId="2919855688" sldId="439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1:45:27.093" v="4268" actId="20577"/>
          <ac:spMkLst>
            <pc:docMk/>
            <pc:sldMk cId="2919855688" sldId="439"/>
            <ac:spMk id="3" creationId="{C242509A-C32D-4822-BBAC-4F4C8D97FC2F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474100815" sldId="440"/>
        </pc:sldMkLst>
        <pc:spChg chg="mod">
          <ac:chgData name="Alexandre" userId="292681fbcdc3e57d" providerId="LiveId" clId="{7041AA77-F086-4934-87C8-6BD24C0EB7AB}" dt="2020-07-26T02:40:24.856" v="231" actId="6549"/>
          <ac:spMkLst>
            <pc:docMk/>
            <pc:sldMk cId="474100815" sldId="440"/>
            <ac:spMk id="2" creationId="{E4AADCDE-E97C-479E-B2F2-7A2C9ACF3751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936273555" sldId="440"/>
        </pc:sldMkLst>
      </pc:sldChg>
      <pc:sldChg chg="modSp add mod">
        <pc:chgData name="Alexandre" userId="292681fbcdc3e57d" providerId="LiveId" clId="{7041AA77-F086-4934-87C8-6BD24C0EB7AB}" dt="2020-07-27T11:47:02.788" v="6560" actId="20577"/>
        <pc:sldMkLst>
          <pc:docMk/>
          <pc:sldMk cId="1680038306" sldId="440"/>
        </pc:sldMkLst>
        <pc:spChg chg="mod">
          <ac:chgData name="Alexandre" userId="292681fbcdc3e57d" providerId="LiveId" clId="{7041AA77-F086-4934-87C8-6BD24C0EB7AB}" dt="2020-07-27T11:47:02.788" v="6560" actId="20577"/>
          <ac:spMkLst>
            <pc:docMk/>
            <pc:sldMk cId="1680038306" sldId="440"/>
            <ac:spMk id="2" creationId="{E4AADCDE-E97C-479E-B2F2-7A2C9ACF3751}"/>
          </ac:spMkLst>
        </pc:spChg>
      </pc:sldChg>
      <pc:sldChg chg="modSp new mod">
        <pc:chgData name="Alexandre" userId="292681fbcdc3e57d" providerId="LiveId" clId="{7041AA77-F086-4934-87C8-6BD24C0EB7AB}" dt="2020-07-27T11:47:08.869" v="6573" actId="20577"/>
        <pc:sldMkLst>
          <pc:docMk/>
          <pc:sldMk cId="1796273553" sldId="441"/>
        </pc:sldMkLst>
        <pc:spChg chg="mod">
          <ac:chgData name="Alexandre" userId="292681fbcdc3e57d" providerId="LiveId" clId="{7041AA77-F086-4934-87C8-6BD24C0EB7AB}" dt="2020-07-27T11:47:08.869" v="6573" actId="20577"/>
          <ac:spMkLst>
            <pc:docMk/>
            <pc:sldMk cId="1796273553" sldId="441"/>
            <ac:spMk id="2" creationId="{D29D37F4-0807-44D3-B484-D70F7712FB50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3950339423" sldId="441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4263531678" sldId="441"/>
        </pc:sldMkLst>
        <pc:spChg chg="mod">
          <ac:chgData name="Alexandre" userId="292681fbcdc3e57d" providerId="LiveId" clId="{7041AA77-F086-4934-87C8-6BD24C0EB7AB}" dt="2020-07-26T02:40:27.969" v="232" actId="6549"/>
          <ac:spMkLst>
            <pc:docMk/>
            <pc:sldMk cId="4263531678" sldId="441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1:57:28.501" v="4961" actId="6549"/>
          <ac:spMkLst>
            <pc:docMk/>
            <pc:sldMk cId="4263531678" sldId="441"/>
            <ac:spMk id="3" creationId="{C242509A-C32D-4822-BBAC-4F4C8D97FC2F}"/>
          </ac:spMkLst>
        </pc:spChg>
      </pc:sldChg>
      <pc:sldChg chg="modSp new mod">
        <pc:chgData name="Alexandre" userId="292681fbcdc3e57d" providerId="LiveId" clId="{7041AA77-F086-4934-87C8-6BD24C0EB7AB}" dt="2020-07-27T11:48:19.705" v="6837" actId="20577"/>
        <pc:sldMkLst>
          <pc:docMk/>
          <pc:sldMk cId="2339439125" sldId="442"/>
        </pc:sldMkLst>
        <pc:spChg chg="mod">
          <ac:chgData name="Alexandre" userId="292681fbcdc3e57d" providerId="LiveId" clId="{7041AA77-F086-4934-87C8-6BD24C0EB7AB}" dt="2020-07-27T11:47:27.143" v="6605" actId="20577"/>
          <ac:spMkLst>
            <pc:docMk/>
            <pc:sldMk cId="2339439125" sldId="442"/>
            <ac:spMk id="2" creationId="{B522AD6A-28D7-41D7-98B2-7881C09805C0}"/>
          </ac:spMkLst>
        </pc:spChg>
        <pc:spChg chg="mod">
          <ac:chgData name="Alexandre" userId="292681fbcdc3e57d" providerId="LiveId" clId="{7041AA77-F086-4934-87C8-6BD24C0EB7AB}" dt="2020-07-27T11:48:19.705" v="6837" actId="20577"/>
          <ac:spMkLst>
            <pc:docMk/>
            <pc:sldMk cId="2339439125" sldId="442"/>
            <ac:spMk id="3" creationId="{4D43978B-06B0-4E02-9C1B-EEDD0ED3AD0D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3372355105" sldId="442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975206617" sldId="442"/>
        </pc:sldMkLst>
        <pc:spChg chg="mod">
          <ac:chgData name="Alexandre" userId="292681fbcdc3e57d" providerId="LiveId" clId="{7041AA77-F086-4934-87C8-6BD24C0EB7AB}" dt="2020-07-26T02:40:34.619" v="237" actId="20577"/>
          <ac:spMkLst>
            <pc:docMk/>
            <pc:sldMk cId="3975206617" sldId="442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744408933" sldId="443"/>
        </pc:sldMkLst>
        <pc:spChg chg="mod">
          <ac:chgData name="Alexandre" userId="292681fbcdc3e57d" providerId="LiveId" clId="{7041AA77-F086-4934-87C8-6BD24C0EB7AB}" dt="2020-07-26T12:09:51.463" v="5733"/>
          <ac:spMkLst>
            <pc:docMk/>
            <pc:sldMk cId="744408933" sldId="443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2:09:51.463" v="5733"/>
          <ac:spMkLst>
            <pc:docMk/>
            <pc:sldMk cId="744408933" sldId="443"/>
            <ac:spMk id="3" creationId="{C242509A-C32D-4822-BBAC-4F4C8D97FC2F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3462922654" sldId="443"/>
        </pc:sldMkLst>
      </pc:sldChg>
      <pc:sldChg chg="modSp new mod">
        <pc:chgData name="Alexandre" userId="292681fbcdc3e57d" providerId="LiveId" clId="{7041AA77-F086-4934-87C8-6BD24C0EB7AB}" dt="2020-07-27T11:51:17.395" v="6971" actId="20577"/>
        <pc:sldMkLst>
          <pc:docMk/>
          <pc:sldMk cId="4139952096" sldId="443"/>
        </pc:sldMkLst>
        <pc:spChg chg="mod">
          <ac:chgData name="Alexandre" userId="292681fbcdc3e57d" providerId="LiveId" clId="{7041AA77-F086-4934-87C8-6BD24C0EB7AB}" dt="2020-07-27T11:49:12.402" v="6841"/>
          <ac:spMkLst>
            <pc:docMk/>
            <pc:sldMk cId="4139952096" sldId="443"/>
            <ac:spMk id="2" creationId="{986151BF-B1FD-4275-BE2A-857F5FB8202C}"/>
          </ac:spMkLst>
        </pc:spChg>
        <pc:spChg chg="mod">
          <ac:chgData name="Alexandre" userId="292681fbcdc3e57d" providerId="LiveId" clId="{7041AA77-F086-4934-87C8-6BD24C0EB7AB}" dt="2020-07-27T11:51:17.395" v="6971" actId="20577"/>
          <ac:spMkLst>
            <pc:docMk/>
            <pc:sldMk cId="4139952096" sldId="443"/>
            <ac:spMk id="3" creationId="{976CD01D-7E0A-4BC5-983A-622A239107A9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242954470" sldId="444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462759583" sldId="444"/>
        </pc:sldMkLst>
        <pc:spChg chg="mod">
          <ac:chgData name="Alexandre" userId="292681fbcdc3e57d" providerId="LiveId" clId="{7041AA77-F086-4934-87C8-6BD24C0EB7AB}" dt="2020-07-26T02:40:45.260" v="249" actId="20577"/>
          <ac:spMkLst>
            <pc:docMk/>
            <pc:sldMk cId="2462759583" sldId="444"/>
            <ac:spMk id="2" creationId="{E4AADCDE-E97C-479E-B2F2-7A2C9ACF3751}"/>
          </ac:spMkLst>
        </pc:spChg>
      </pc:sldChg>
      <pc:sldChg chg="modSp new mod">
        <pc:chgData name="Alexandre" userId="292681fbcdc3e57d" providerId="LiveId" clId="{7041AA77-F086-4934-87C8-6BD24C0EB7AB}" dt="2020-07-27T11:52:18.592" v="6990" actId="20577"/>
        <pc:sldMkLst>
          <pc:docMk/>
          <pc:sldMk cId="2476056236" sldId="444"/>
        </pc:sldMkLst>
        <pc:spChg chg="mod">
          <ac:chgData name="Alexandre" userId="292681fbcdc3e57d" providerId="LiveId" clId="{7041AA77-F086-4934-87C8-6BD24C0EB7AB}" dt="2020-07-27T11:52:18.592" v="6990" actId="20577"/>
          <ac:spMkLst>
            <pc:docMk/>
            <pc:sldMk cId="2476056236" sldId="444"/>
            <ac:spMk id="2" creationId="{7B94C2D3-3818-4915-B4C0-75009AF70F3E}"/>
          </ac:spMkLst>
        </pc:spChg>
      </pc:sldChg>
      <pc:sldChg chg="modSp new mod">
        <pc:chgData name="Alexandre" userId="292681fbcdc3e57d" providerId="LiveId" clId="{7041AA77-F086-4934-87C8-6BD24C0EB7AB}" dt="2020-07-27T11:52:15.683" v="6988" actId="20577"/>
        <pc:sldMkLst>
          <pc:docMk/>
          <pc:sldMk cId="763949463" sldId="445"/>
        </pc:sldMkLst>
        <pc:spChg chg="mod">
          <ac:chgData name="Alexandre" userId="292681fbcdc3e57d" providerId="LiveId" clId="{7041AA77-F086-4934-87C8-6BD24C0EB7AB}" dt="2020-07-27T11:52:15.683" v="6988" actId="20577"/>
          <ac:spMkLst>
            <pc:docMk/>
            <pc:sldMk cId="763949463" sldId="445"/>
            <ac:spMk id="2" creationId="{A5201A63-0154-4586-A882-CC621123C8F0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1206484761" sldId="445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338481417" sldId="445"/>
        </pc:sldMkLst>
        <pc:spChg chg="mod">
          <ac:chgData name="Alexandre" userId="292681fbcdc3e57d" providerId="LiveId" clId="{7041AA77-F086-4934-87C8-6BD24C0EB7AB}" dt="2020-07-26T12:09:51.463" v="5733"/>
          <ac:spMkLst>
            <pc:docMk/>
            <pc:sldMk cId="3338481417" sldId="445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2:09:51.463" v="5733"/>
          <ac:spMkLst>
            <pc:docMk/>
            <pc:sldMk cId="3338481417" sldId="445"/>
            <ac:spMk id="3" creationId="{C242509A-C32D-4822-BBAC-4F4C8D97FC2F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648020081" sldId="446"/>
        </pc:sldMkLst>
      </pc:sldChg>
      <pc:sldChg chg="modSp new mod">
        <pc:chgData name="Alexandre" userId="292681fbcdc3e57d" providerId="LiveId" clId="{7041AA77-F086-4934-87C8-6BD24C0EB7AB}" dt="2020-07-27T11:52:12.623" v="6986" actId="20577"/>
        <pc:sldMkLst>
          <pc:docMk/>
          <pc:sldMk cId="1239370294" sldId="446"/>
        </pc:sldMkLst>
        <pc:spChg chg="mod">
          <ac:chgData name="Alexandre" userId="292681fbcdc3e57d" providerId="LiveId" clId="{7041AA77-F086-4934-87C8-6BD24C0EB7AB}" dt="2020-07-27T11:52:12.623" v="6986" actId="20577"/>
          <ac:spMkLst>
            <pc:docMk/>
            <pc:sldMk cId="1239370294" sldId="446"/>
            <ac:spMk id="2" creationId="{99584566-2A26-439B-9C34-84DC45EF3482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2253012419" sldId="446"/>
        </pc:sldMkLst>
        <pc:spChg chg="mod">
          <ac:chgData name="Alexandre" userId="292681fbcdc3e57d" providerId="LiveId" clId="{7041AA77-F086-4934-87C8-6BD24C0EB7AB}" dt="2020-07-26T02:41:24.597" v="266"/>
          <ac:spMkLst>
            <pc:docMk/>
            <pc:sldMk cId="2253012419" sldId="446"/>
            <ac:spMk id="2" creationId="{EDB4B8AD-7D20-4AED-B7E2-238325D8BCD3}"/>
          </ac:spMkLst>
        </pc:spChg>
        <pc:spChg chg="mod">
          <ac:chgData name="Alexandre" userId="292681fbcdc3e57d" providerId="LiveId" clId="{7041AA77-F086-4934-87C8-6BD24C0EB7AB}" dt="2020-07-26T02:42:10.890" v="427" actId="20577"/>
          <ac:spMkLst>
            <pc:docMk/>
            <pc:sldMk cId="2253012419" sldId="446"/>
            <ac:spMk id="3" creationId="{C005DAAB-B64F-4194-BCB4-816D6015177A}"/>
          </ac:spMkLst>
        </pc:spChg>
      </pc:sldChg>
      <pc:sldChg chg="modSp new mod">
        <pc:chgData name="Alexandre" userId="292681fbcdc3e57d" providerId="LiveId" clId="{7041AA77-F086-4934-87C8-6BD24C0EB7AB}" dt="2020-07-27T11:52:26.832" v="6996" actId="20577"/>
        <pc:sldMkLst>
          <pc:docMk/>
          <pc:sldMk cId="921959172" sldId="447"/>
        </pc:sldMkLst>
        <pc:spChg chg="mod">
          <ac:chgData name="Alexandre" userId="292681fbcdc3e57d" providerId="LiveId" clId="{7041AA77-F086-4934-87C8-6BD24C0EB7AB}" dt="2020-07-27T11:52:26.832" v="6996" actId="20577"/>
          <ac:spMkLst>
            <pc:docMk/>
            <pc:sldMk cId="921959172" sldId="447"/>
            <ac:spMk id="2" creationId="{5108369D-148A-4ECF-BEC1-FB7062FE8D2D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1187264680" sldId="447"/>
        </pc:sldMkLst>
        <pc:spChg chg="mod">
          <ac:chgData name="Alexandre" userId="292681fbcdc3e57d" providerId="LiveId" clId="{7041AA77-F086-4934-87C8-6BD24C0EB7AB}" dt="2020-07-26T02:42:32.075" v="440" actId="20577"/>
          <ac:spMkLst>
            <pc:docMk/>
            <pc:sldMk cId="1187264680" sldId="447"/>
            <ac:spMk id="2" creationId="{FC9EC727-99DB-4041-84B4-C76DD0BD114F}"/>
          </ac:spMkLst>
        </pc:spChg>
        <pc:spChg chg="mod">
          <ac:chgData name="Alexandre" userId="292681fbcdc3e57d" providerId="LiveId" clId="{7041AA77-F086-4934-87C8-6BD24C0EB7AB}" dt="2020-07-26T02:43:05.721" v="613" actId="20577"/>
          <ac:spMkLst>
            <pc:docMk/>
            <pc:sldMk cId="1187264680" sldId="447"/>
            <ac:spMk id="3" creationId="{92B1C49B-44C7-46AD-808F-7B598625D860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4228579258" sldId="447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860372205" sldId="448"/>
        </pc:sldMkLst>
        <pc:spChg chg="mod">
          <ac:chgData name="Alexandre" userId="292681fbcdc3e57d" providerId="LiveId" clId="{7041AA77-F086-4934-87C8-6BD24C0EB7AB}" dt="2020-07-26T02:43:31.308" v="653" actId="20577"/>
          <ac:spMkLst>
            <pc:docMk/>
            <pc:sldMk cId="2860372205" sldId="448"/>
            <ac:spMk id="2" creationId="{E4AADCDE-E97C-479E-B2F2-7A2C9ACF3751}"/>
          </ac:spMkLst>
        </pc:spChg>
      </pc:sldChg>
      <pc:sldChg chg="modSp new mod">
        <pc:chgData name="Alexandre" userId="292681fbcdc3e57d" providerId="LiveId" clId="{7041AA77-F086-4934-87C8-6BD24C0EB7AB}" dt="2020-07-27T11:52:30.973" v="7002" actId="20577"/>
        <pc:sldMkLst>
          <pc:docMk/>
          <pc:sldMk cId="3846787080" sldId="448"/>
        </pc:sldMkLst>
        <pc:spChg chg="mod">
          <ac:chgData name="Alexandre" userId="292681fbcdc3e57d" providerId="LiveId" clId="{7041AA77-F086-4934-87C8-6BD24C0EB7AB}" dt="2020-07-27T11:52:30.973" v="7002" actId="20577"/>
          <ac:spMkLst>
            <pc:docMk/>
            <pc:sldMk cId="3846787080" sldId="448"/>
            <ac:spMk id="2" creationId="{CC0554AF-C96D-4512-8D6E-8E3E034B05A7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482814109" sldId="449"/>
        </pc:sldMkLst>
        <pc:spChg chg="mod">
          <ac:chgData name="Alexandre" userId="292681fbcdc3e57d" providerId="LiveId" clId="{7041AA77-F086-4934-87C8-6BD24C0EB7AB}" dt="2020-07-26T12:09:44.745" v="5732"/>
          <ac:spMkLst>
            <pc:docMk/>
            <pc:sldMk cId="1482814109" sldId="449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2:09:44.745" v="5732"/>
          <ac:spMkLst>
            <pc:docMk/>
            <pc:sldMk cId="1482814109" sldId="449"/>
            <ac:spMk id="3" creationId="{D1F84193-9628-47A3-8697-89B2D7ECE985}"/>
          </ac:spMkLst>
        </pc:spChg>
      </pc:sldChg>
      <pc:sldChg chg="modSp new mod">
        <pc:chgData name="Alexandre" userId="292681fbcdc3e57d" providerId="LiveId" clId="{7041AA77-F086-4934-87C8-6BD24C0EB7AB}" dt="2020-07-27T11:52:37.403" v="7010" actId="20577"/>
        <pc:sldMkLst>
          <pc:docMk/>
          <pc:sldMk cId="3175872517" sldId="449"/>
        </pc:sldMkLst>
        <pc:spChg chg="mod">
          <ac:chgData name="Alexandre" userId="292681fbcdc3e57d" providerId="LiveId" clId="{7041AA77-F086-4934-87C8-6BD24C0EB7AB}" dt="2020-07-27T11:52:37.403" v="7010" actId="20577"/>
          <ac:spMkLst>
            <pc:docMk/>
            <pc:sldMk cId="3175872517" sldId="449"/>
            <ac:spMk id="2" creationId="{7ED7BA61-F1AC-4C17-AF8A-B62E674007D5}"/>
          </ac:spMkLst>
        </pc:spChg>
      </pc:sldChg>
      <pc:sldChg chg="modSp new mod">
        <pc:chgData name="Alexandre" userId="292681fbcdc3e57d" providerId="LiveId" clId="{7041AA77-F086-4934-87C8-6BD24C0EB7AB}" dt="2020-07-27T11:52:42.231" v="7021" actId="20577"/>
        <pc:sldMkLst>
          <pc:docMk/>
          <pc:sldMk cId="506545876" sldId="450"/>
        </pc:sldMkLst>
        <pc:spChg chg="mod">
          <ac:chgData name="Alexandre" userId="292681fbcdc3e57d" providerId="LiveId" clId="{7041AA77-F086-4934-87C8-6BD24C0EB7AB}" dt="2020-07-27T11:52:42.231" v="7021" actId="20577"/>
          <ac:spMkLst>
            <pc:docMk/>
            <pc:sldMk cId="506545876" sldId="450"/>
            <ac:spMk id="2" creationId="{E04C848F-1F97-479F-BFA2-5DA5656D07A6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292775188" sldId="450"/>
        </pc:sldMkLst>
        <pc:spChg chg="mod">
          <ac:chgData name="Alexandre" userId="292681fbcdc3e57d" providerId="LiveId" clId="{7041AA77-F086-4934-87C8-6BD24C0EB7AB}" dt="2020-07-26T02:43:45.717" v="707" actId="20577"/>
          <ac:spMkLst>
            <pc:docMk/>
            <pc:sldMk cId="2292775188" sldId="450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006428683" sldId="451"/>
        </pc:sldMkLst>
        <pc:spChg chg="mod">
          <ac:chgData name="Alexandre" userId="292681fbcdc3e57d" providerId="LiveId" clId="{7041AA77-F086-4934-87C8-6BD24C0EB7AB}" dt="2020-07-26T12:09:44.745" v="5732"/>
          <ac:spMkLst>
            <pc:docMk/>
            <pc:sldMk cId="1006428683" sldId="451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2:09:44.745" v="5732"/>
          <ac:spMkLst>
            <pc:docMk/>
            <pc:sldMk cId="1006428683" sldId="451"/>
            <ac:spMk id="3" creationId="{D1F84193-9628-47A3-8697-89B2D7ECE985}"/>
          </ac:spMkLst>
        </pc:spChg>
      </pc:sldChg>
      <pc:sldChg chg="modSp new mod">
        <pc:chgData name="Alexandre" userId="292681fbcdc3e57d" providerId="LiveId" clId="{7041AA77-F086-4934-87C8-6BD24C0EB7AB}" dt="2020-07-27T11:52:47.724" v="7029" actId="20577"/>
        <pc:sldMkLst>
          <pc:docMk/>
          <pc:sldMk cId="2569294730" sldId="451"/>
        </pc:sldMkLst>
        <pc:spChg chg="mod">
          <ac:chgData name="Alexandre" userId="292681fbcdc3e57d" providerId="LiveId" clId="{7041AA77-F086-4934-87C8-6BD24C0EB7AB}" dt="2020-07-27T11:52:47.724" v="7029" actId="20577"/>
          <ac:spMkLst>
            <pc:docMk/>
            <pc:sldMk cId="2569294730" sldId="451"/>
            <ac:spMk id="2" creationId="{DA738AA3-7749-4817-9949-E9EFC16C3D09}"/>
          </ac:spMkLst>
        </pc:spChg>
      </pc:sldChg>
      <pc:sldChg chg="modSp add mod">
        <pc:chgData name="Alexandre" userId="292681fbcdc3e57d" providerId="LiveId" clId="{7041AA77-F086-4934-87C8-6BD24C0EB7AB}" dt="2020-07-27T11:52:52.763" v="7037" actId="20577"/>
        <pc:sldMkLst>
          <pc:docMk/>
          <pc:sldMk cId="21961293" sldId="452"/>
        </pc:sldMkLst>
        <pc:spChg chg="mod">
          <ac:chgData name="Alexandre" userId="292681fbcdc3e57d" providerId="LiveId" clId="{7041AA77-F086-4934-87C8-6BD24C0EB7AB}" dt="2020-07-27T11:52:52.763" v="7037" actId="20577"/>
          <ac:spMkLst>
            <pc:docMk/>
            <pc:sldMk cId="21961293" sldId="452"/>
            <ac:spMk id="3" creationId="{8A20573C-130C-47FB-807D-BC3B682147C3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908763039" sldId="452"/>
        </pc:sldMkLst>
        <pc:spChg chg="mod">
          <ac:chgData name="Alexandre" userId="292681fbcdc3e57d" providerId="LiveId" clId="{7041AA77-F086-4934-87C8-6BD24C0EB7AB}" dt="2020-07-26T02:44:15.971" v="776" actId="20577"/>
          <ac:spMkLst>
            <pc:docMk/>
            <pc:sldMk cId="908763039" sldId="452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192800143" sldId="453"/>
        </pc:sldMkLst>
        <pc:spChg chg="mod">
          <ac:chgData name="Alexandre" userId="292681fbcdc3e57d" providerId="LiveId" clId="{7041AA77-F086-4934-87C8-6BD24C0EB7AB}" dt="2020-07-26T12:09:44.745" v="5732"/>
          <ac:spMkLst>
            <pc:docMk/>
            <pc:sldMk cId="2192800143" sldId="453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2:09:44.745" v="5732"/>
          <ac:spMkLst>
            <pc:docMk/>
            <pc:sldMk cId="2192800143" sldId="453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2:57.009" v="7045" actId="20577"/>
        <pc:sldMkLst>
          <pc:docMk/>
          <pc:sldMk cId="2490423530" sldId="453"/>
        </pc:sldMkLst>
        <pc:spChg chg="mod">
          <ac:chgData name="Alexandre" userId="292681fbcdc3e57d" providerId="LiveId" clId="{7041AA77-F086-4934-87C8-6BD24C0EB7AB}" dt="2020-07-27T11:52:57.009" v="7045" actId="20577"/>
          <ac:spMkLst>
            <pc:docMk/>
            <pc:sldMk cId="2490423530" sldId="453"/>
            <ac:spMk id="3" creationId="{FB85E141-9978-4818-B8B9-CD9B8C836BB6}"/>
          </ac:spMkLst>
        </pc:spChg>
      </pc:sldChg>
      <pc:sldChg chg="modSp add mod">
        <pc:chgData name="Alexandre" userId="292681fbcdc3e57d" providerId="LiveId" clId="{7041AA77-F086-4934-87C8-6BD24C0EB7AB}" dt="2020-07-27T11:53:01.813" v="7053" actId="20577"/>
        <pc:sldMkLst>
          <pc:docMk/>
          <pc:sldMk cId="117465277" sldId="454"/>
        </pc:sldMkLst>
        <pc:spChg chg="mod">
          <ac:chgData name="Alexandre" userId="292681fbcdc3e57d" providerId="LiveId" clId="{7041AA77-F086-4934-87C8-6BD24C0EB7AB}" dt="2020-07-27T11:53:01.813" v="7053" actId="20577"/>
          <ac:spMkLst>
            <pc:docMk/>
            <pc:sldMk cId="117465277" sldId="454"/>
            <ac:spMk id="3" creationId="{FA30A0FD-3C06-4024-8887-DC33A7775F0B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099522112" sldId="454"/>
        </pc:sldMkLst>
        <pc:spChg chg="mod">
          <ac:chgData name="Alexandre" userId="292681fbcdc3e57d" providerId="LiveId" clId="{7041AA77-F086-4934-87C8-6BD24C0EB7AB}" dt="2020-07-26T02:44:43.456" v="847" actId="20577"/>
          <ac:spMkLst>
            <pc:docMk/>
            <pc:sldMk cId="3099522112" sldId="454"/>
            <ac:spMk id="2" creationId="{E4AADCDE-E97C-479E-B2F2-7A2C9ACF3751}"/>
          </ac:spMkLst>
        </pc:spChg>
      </pc:sldChg>
      <pc:sldChg chg="modSp add mod">
        <pc:chgData name="Alexandre" userId="292681fbcdc3e57d" providerId="LiveId" clId="{7041AA77-F086-4934-87C8-6BD24C0EB7AB}" dt="2020-07-27T11:53:08.117" v="7061" actId="20577"/>
        <pc:sldMkLst>
          <pc:docMk/>
          <pc:sldMk cId="868838456" sldId="455"/>
        </pc:sldMkLst>
        <pc:spChg chg="mod">
          <ac:chgData name="Alexandre" userId="292681fbcdc3e57d" providerId="LiveId" clId="{7041AA77-F086-4934-87C8-6BD24C0EB7AB}" dt="2020-07-27T11:53:08.117" v="7061" actId="20577"/>
          <ac:spMkLst>
            <pc:docMk/>
            <pc:sldMk cId="868838456" sldId="455"/>
            <ac:spMk id="3" creationId="{964C6227-7A66-4AD9-972B-0B6EC6A9BB75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471272718" sldId="455"/>
        </pc:sldMkLst>
        <pc:spChg chg="mod">
          <ac:chgData name="Alexandre" userId="292681fbcdc3e57d" providerId="LiveId" clId="{7041AA77-F086-4934-87C8-6BD24C0EB7AB}" dt="2020-07-26T12:09:44.745" v="5732"/>
          <ac:spMkLst>
            <pc:docMk/>
            <pc:sldMk cId="1471272718" sldId="455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2:09:44.745" v="5732"/>
          <ac:spMkLst>
            <pc:docMk/>
            <pc:sldMk cId="1471272718" sldId="455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3:12.855" v="7069" actId="20577"/>
        <pc:sldMkLst>
          <pc:docMk/>
          <pc:sldMk cId="655860137" sldId="456"/>
        </pc:sldMkLst>
        <pc:spChg chg="mod">
          <ac:chgData name="Alexandre" userId="292681fbcdc3e57d" providerId="LiveId" clId="{7041AA77-F086-4934-87C8-6BD24C0EB7AB}" dt="2020-07-27T11:53:12.855" v="7069" actId="20577"/>
          <ac:spMkLst>
            <pc:docMk/>
            <pc:sldMk cId="655860137" sldId="456"/>
            <ac:spMk id="3" creationId="{68635877-D6D1-498D-ADE3-84B87A1969A0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884126482" sldId="456"/>
        </pc:sldMkLst>
        <pc:spChg chg="mod">
          <ac:chgData name="Alexandre" userId="292681fbcdc3e57d" providerId="LiveId" clId="{7041AA77-F086-4934-87C8-6BD24C0EB7AB}" dt="2020-07-26T11:22:13.226" v="2308" actId="20577"/>
          <ac:spMkLst>
            <pc:docMk/>
            <pc:sldMk cId="1884126482" sldId="456"/>
            <ac:spMk id="3" creationId="{D1F84193-9628-47A3-8697-89B2D7ECE985}"/>
          </ac:spMkLst>
        </pc:spChg>
      </pc:sldChg>
      <pc:sldChg chg="addSp modSp add del mod">
        <pc:chgData name="Alexandre" userId="292681fbcdc3e57d" providerId="LiveId" clId="{7041AA77-F086-4934-87C8-6BD24C0EB7AB}" dt="2020-07-26T19:48:47.091" v="5790" actId="47"/>
        <pc:sldMkLst>
          <pc:docMk/>
          <pc:sldMk cId="1563416691" sldId="457"/>
        </pc:sldMkLst>
        <pc:spChg chg="mod">
          <ac:chgData name="Alexandre" userId="292681fbcdc3e57d" providerId="LiveId" clId="{7041AA77-F086-4934-87C8-6BD24C0EB7AB}" dt="2020-07-26T11:32:29.637" v="2664" actId="20577"/>
          <ac:spMkLst>
            <pc:docMk/>
            <pc:sldMk cId="1563416691" sldId="457"/>
            <ac:spMk id="3" creationId="{D1F84193-9628-47A3-8697-89B2D7ECE985}"/>
          </ac:spMkLst>
        </pc:spChg>
        <pc:picChg chg="add mod">
          <ac:chgData name="Alexandre" userId="292681fbcdc3e57d" providerId="LiveId" clId="{7041AA77-F086-4934-87C8-6BD24C0EB7AB}" dt="2020-07-26T11:30:57.353" v="2341" actId="1076"/>
          <ac:picMkLst>
            <pc:docMk/>
            <pc:sldMk cId="1563416691" sldId="457"/>
            <ac:picMk id="4" creationId="{BC0B6AD0-1BD4-4C87-B910-5FC4B3171A75}"/>
          </ac:picMkLst>
        </pc:picChg>
      </pc:sldChg>
      <pc:sldChg chg="modSp add mod">
        <pc:chgData name="Alexandre" userId="292681fbcdc3e57d" providerId="LiveId" clId="{7041AA77-F086-4934-87C8-6BD24C0EB7AB}" dt="2020-07-27T11:53:17.004" v="7077" actId="20577"/>
        <pc:sldMkLst>
          <pc:docMk/>
          <pc:sldMk cId="1857116203" sldId="457"/>
        </pc:sldMkLst>
        <pc:spChg chg="mod">
          <ac:chgData name="Alexandre" userId="292681fbcdc3e57d" providerId="LiveId" clId="{7041AA77-F086-4934-87C8-6BD24C0EB7AB}" dt="2020-07-27T11:53:17.004" v="7077" actId="20577"/>
          <ac:spMkLst>
            <pc:docMk/>
            <pc:sldMk cId="1857116203" sldId="457"/>
            <ac:spMk id="3" creationId="{4F1835D1-AB17-4490-A7F0-5EF1F6462BDE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011676378" sldId="458"/>
        </pc:sldMkLst>
        <pc:spChg chg="mod">
          <ac:chgData name="Alexandre" userId="292681fbcdc3e57d" providerId="LiveId" clId="{7041AA77-F086-4934-87C8-6BD24C0EB7AB}" dt="2020-07-26T11:33:37.237" v="2784" actId="20577"/>
          <ac:spMkLst>
            <pc:docMk/>
            <pc:sldMk cId="1011676378" sldId="458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3:23.795" v="7085" actId="20577"/>
        <pc:sldMkLst>
          <pc:docMk/>
          <pc:sldMk cId="2049038386" sldId="458"/>
        </pc:sldMkLst>
        <pc:spChg chg="mod">
          <ac:chgData name="Alexandre" userId="292681fbcdc3e57d" providerId="LiveId" clId="{7041AA77-F086-4934-87C8-6BD24C0EB7AB}" dt="2020-07-27T11:53:23.795" v="7085" actId="20577"/>
          <ac:spMkLst>
            <pc:docMk/>
            <pc:sldMk cId="2049038386" sldId="458"/>
            <ac:spMk id="3" creationId="{7306B49A-FE91-41CF-A086-44C0984358BA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05689397" sldId="459"/>
        </pc:sldMkLst>
        <pc:spChg chg="mod">
          <ac:chgData name="Alexandre" userId="292681fbcdc3e57d" providerId="LiveId" clId="{7041AA77-F086-4934-87C8-6BD24C0EB7AB}" dt="2020-07-26T11:40:50.934" v="3831" actId="20577"/>
          <ac:spMkLst>
            <pc:docMk/>
            <pc:sldMk cId="305689397" sldId="459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3:28.342" v="7093" actId="20577"/>
        <pc:sldMkLst>
          <pc:docMk/>
          <pc:sldMk cId="946551350" sldId="459"/>
        </pc:sldMkLst>
        <pc:spChg chg="mod">
          <ac:chgData name="Alexandre" userId="292681fbcdc3e57d" providerId="LiveId" clId="{7041AA77-F086-4934-87C8-6BD24C0EB7AB}" dt="2020-07-27T11:53:28.342" v="7093" actId="20577"/>
          <ac:spMkLst>
            <pc:docMk/>
            <pc:sldMk cId="946551350" sldId="459"/>
            <ac:spMk id="3" creationId="{A1119F47-00F1-4503-96E1-F9562C03B05D}"/>
          </ac:spMkLst>
        </pc:spChg>
      </pc:sldChg>
      <pc:sldChg chg="modSp new mod">
        <pc:chgData name="Alexandre" userId="292681fbcdc3e57d" providerId="LiveId" clId="{7041AA77-F086-4934-87C8-6BD24C0EB7AB}" dt="2020-07-27T11:57:43.876" v="7737"/>
        <pc:sldMkLst>
          <pc:docMk/>
          <pc:sldMk cId="2250701983" sldId="460"/>
        </pc:sldMkLst>
        <pc:spChg chg="mod">
          <ac:chgData name="Alexandre" userId="292681fbcdc3e57d" providerId="LiveId" clId="{7041AA77-F086-4934-87C8-6BD24C0EB7AB}" dt="2020-07-27T11:57:43.876" v="7737"/>
          <ac:spMkLst>
            <pc:docMk/>
            <pc:sldMk cId="2250701983" sldId="460"/>
            <ac:spMk id="2" creationId="{13701EA5-C868-4330-9EE0-0F7EF273CE11}"/>
          </ac:spMkLst>
        </pc:spChg>
        <pc:spChg chg="mod">
          <ac:chgData name="Alexandre" userId="292681fbcdc3e57d" providerId="LiveId" clId="{7041AA77-F086-4934-87C8-6BD24C0EB7AB}" dt="2020-07-27T11:57:43.876" v="7737"/>
          <ac:spMkLst>
            <pc:docMk/>
            <pc:sldMk cId="2250701983" sldId="460"/>
            <ac:spMk id="3" creationId="{128053A2-70D4-4614-AA11-4FC932838A59}"/>
          </ac:spMkLst>
        </pc:spChg>
      </pc:sldChg>
      <pc:sldChg chg="addSp delSp modSp add del mod">
        <pc:chgData name="Alexandre" userId="292681fbcdc3e57d" providerId="LiveId" clId="{7041AA77-F086-4934-87C8-6BD24C0EB7AB}" dt="2020-07-26T11:40:35.935" v="3820" actId="47"/>
        <pc:sldMkLst>
          <pc:docMk/>
          <pc:sldMk cId="2696049941" sldId="460"/>
        </pc:sldMkLst>
        <pc:spChg chg="mod">
          <ac:chgData name="Alexandre" userId="292681fbcdc3e57d" providerId="LiveId" clId="{7041AA77-F086-4934-87C8-6BD24C0EB7AB}" dt="2020-07-26T11:40:00.828" v="3784" actId="5793"/>
          <ac:spMkLst>
            <pc:docMk/>
            <pc:sldMk cId="2696049941" sldId="460"/>
            <ac:spMk id="3" creationId="{D1F84193-9628-47A3-8697-89B2D7ECE985}"/>
          </ac:spMkLst>
        </pc:spChg>
        <pc:graphicFrameChg chg="add del mod modGraphic">
          <ac:chgData name="Alexandre" userId="292681fbcdc3e57d" providerId="LiveId" clId="{7041AA77-F086-4934-87C8-6BD24C0EB7AB}" dt="2020-07-26T11:40:30.774" v="3819" actId="478"/>
          <ac:graphicFrameMkLst>
            <pc:docMk/>
            <pc:sldMk cId="2696049941" sldId="460"/>
            <ac:graphicFrameMk id="4" creationId="{00E12C13-DA76-4399-8FAD-548C9923CC9A}"/>
          </ac:graphicFrameMkLst>
        </pc:graphicFrame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263185580" sldId="460"/>
        </pc:sldMkLst>
        <pc:spChg chg="mod">
          <ac:chgData name="Alexandre" userId="292681fbcdc3e57d" providerId="LiveId" clId="{7041AA77-F086-4934-87C8-6BD24C0EB7AB}" dt="2020-07-26T11:59:02.136" v="5038" actId="20577"/>
          <ac:spMkLst>
            <pc:docMk/>
            <pc:sldMk cId="3263185580" sldId="460"/>
            <ac:spMk id="3" creationId="{C242509A-C32D-4822-BBAC-4F4C8D97FC2F}"/>
          </ac:spMkLst>
        </pc:spChg>
      </pc:sldChg>
      <pc:sldChg chg="modSp new mod">
        <pc:chgData name="Alexandre" userId="292681fbcdc3e57d" providerId="LiveId" clId="{7041AA77-F086-4934-87C8-6BD24C0EB7AB}" dt="2020-07-27T11:55:41.872" v="7321" actId="20577"/>
        <pc:sldMkLst>
          <pc:docMk/>
          <pc:sldMk cId="3943821190" sldId="461"/>
        </pc:sldMkLst>
        <pc:spChg chg="mod">
          <ac:chgData name="Alexandre" userId="292681fbcdc3e57d" providerId="LiveId" clId="{7041AA77-F086-4934-87C8-6BD24C0EB7AB}" dt="2020-07-27T11:54:29.970" v="7134" actId="20577"/>
          <ac:spMkLst>
            <pc:docMk/>
            <pc:sldMk cId="3943821190" sldId="461"/>
            <ac:spMk id="2" creationId="{E9C77300-E351-4817-82A4-240C6A893FAE}"/>
          </ac:spMkLst>
        </pc:spChg>
        <pc:spChg chg="mod">
          <ac:chgData name="Alexandre" userId="292681fbcdc3e57d" providerId="LiveId" clId="{7041AA77-F086-4934-87C8-6BD24C0EB7AB}" dt="2020-07-27T11:55:41.872" v="7321" actId="20577"/>
          <ac:spMkLst>
            <pc:docMk/>
            <pc:sldMk cId="3943821190" sldId="461"/>
            <ac:spMk id="3" creationId="{FAB579B7-F130-4969-B7F6-D9DA3554108D}"/>
          </ac:spMkLst>
        </pc:spChg>
      </pc:sldChg>
      <pc:sldChg chg="addSp modSp add del mod">
        <pc:chgData name="Alexandre" userId="292681fbcdc3e57d" providerId="LiveId" clId="{7041AA77-F086-4934-87C8-6BD24C0EB7AB}" dt="2020-07-26T19:48:47.091" v="5790" actId="47"/>
        <pc:sldMkLst>
          <pc:docMk/>
          <pc:sldMk cId="4071726897" sldId="461"/>
        </pc:sldMkLst>
        <pc:spChg chg="mod">
          <ac:chgData name="Alexandre" userId="292681fbcdc3e57d" providerId="LiveId" clId="{7041AA77-F086-4934-87C8-6BD24C0EB7AB}" dt="2020-07-26T11:48:43.975" v="4303" actId="20577"/>
          <ac:spMkLst>
            <pc:docMk/>
            <pc:sldMk cId="4071726897" sldId="461"/>
            <ac:spMk id="3" creationId="{C242509A-C32D-4822-BBAC-4F4C8D97FC2F}"/>
          </ac:spMkLst>
        </pc:spChg>
        <pc:picChg chg="add mod">
          <ac:chgData name="Alexandre" userId="292681fbcdc3e57d" providerId="LiveId" clId="{7041AA77-F086-4934-87C8-6BD24C0EB7AB}" dt="2020-07-26T11:49:04.578" v="4308" actId="1076"/>
          <ac:picMkLst>
            <pc:docMk/>
            <pc:sldMk cId="4071726897" sldId="461"/>
            <ac:picMk id="4" creationId="{A0CB443A-6AD9-4700-9078-2A0698C30050}"/>
          </ac:picMkLst>
        </pc:picChg>
        <pc:picChg chg="add mod">
          <ac:chgData name="Alexandre" userId="292681fbcdc3e57d" providerId="LiveId" clId="{7041AA77-F086-4934-87C8-6BD24C0EB7AB}" dt="2020-07-26T11:49:17.152" v="4310" actId="1076"/>
          <ac:picMkLst>
            <pc:docMk/>
            <pc:sldMk cId="4071726897" sldId="461"/>
            <ac:picMk id="5" creationId="{36172A73-A760-420C-B33B-FA1AA1FE81AD}"/>
          </ac:picMkLst>
        </pc:picChg>
      </pc:sldChg>
      <pc:sldChg chg="addSp modSp add del mod">
        <pc:chgData name="Alexandre" userId="292681fbcdc3e57d" providerId="LiveId" clId="{7041AA77-F086-4934-87C8-6BD24C0EB7AB}" dt="2020-07-26T19:48:47.091" v="5790" actId="47"/>
        <pc:sldMkLst>
          <pc:docMk/>
          <pc:sldMk cId="2040046441" sldId="462"/>
        </pc:sldMkLst>
        <pc:spChg chg="mod">
          <ac:chgData name="Alexandre" userId="292681fbcdc3e57d" providerId="LiveId" clId="{7041AA77-F086-4934-87C8-6BD24C0EB7AB}" dt="2020-07-26T11:48:48.703" v="4306" actId="20577"/>
          <ac:spMkLst>
            <pc:docMk/>
            <pc:sldMk cId="2040046441" sldId="462"/>
            <ac:spMk id="3" creationId="{C242509A-C32D-4822-BBAC-4F4C8D97FC2F}"/>
          </ac:spMkLst>
        </pc:spChg>
        <pc:picChg chg="add mod">
          <ac:chgData name="Alexandre" userId="292681fbcdc3e57d" providerId="LiveId" clId="{7041AA77-F086-4934-87C8-6BD24C0EB7AB}" dt="2020-07-26T11:52:18.897" v="4315" actId="1076"/>
          <ac:picMkLst>
            <pc:docMk/>
            <pc:sldMk cId="2040046441" sldId="462"/>
            <ac:picMk id="4" creationId="{74A003F6-B65D-4B40-9AB9-216531042B49}"/>
          </ac:picMkLst>
        </pc:picChg>
        <pc:picChg chg="add mod">
          <ac:chgData name="Alexandre" userId="292681fbcdc3e57d" providerId="LiveId" clId="{7041AA77-F086-4934-87C8-6BD24C0EB7AB}" dt="2020-07-26T11:52:20.865" v="4316" actId="1076"/>
          <ac:picMkLst>
            <pc:docMk/>
            <pc:sldMk cId="2040046441" sldId="462"/>
            <ac:picMk id="5" creationId="{805FA90C-5D57-4CB2-A84F-056091240412}"/>
          </ac:picMkLst>
        </pc:picChg>
      </pc:sldChg>
      <pc:sldChg chg="modSp new mod">
        <pc:chgData name="Alexandre" userId="292681fbcdc3e57d" providerId="LiveId" clId="{7041AA77-F086-4934-87C8-6BD24C0EB7AB}" dt="2020-07-27T11:55:53.187" v="7328" actId="207"/>
        <pc:sldMkLst>
          <pc:docMk/>
          <pc:sldMk cId="2658256038" sldId="462"/>
        </pc:sldMkLst>
        <pc:spChg chg="mod">
          <ac:chgData name="Alexandre" userId="292681fbcdc3e57d" providerId="LiveId" clId="{7041AA77-F086-4934-87C8-6BD24C0EB7AB}" dt="2020-07-27T11:55:18.787" v="7313"/>
          <ac:spMkLst>
            <pc:docMk/>
            <pc:sldMk cId="2658256038" sldId="462"/>
            <ac:spMk id="2" creationId="{532357DB-C6DB-4DCC-9A3E-BBB1928DBB15}"/>
          </ac:spMkLst>
        </pc:spChg>
        <pc:spChg chg="mod">
          <ac:chgData name="Alexandre" userId="292681fbcdc3e57d" providerId="LiveId" clId="{7041AA77-F086-4934-87C8-6BD24C0EB7AB}" dt="2020-07-27T11:55:53.187" v="7328" actId="207"/>
          <ac:spMkLst>
            <pc:docMk/>
            <pc:sldMk cId="2658256038" sldId="462"/>
            <ac:spMk id="3" creationId="{7DC9B352-0E8D-4002-9A17-19064939C9BD}"/>
          </ac:spMkLst>
        </pc:spChg>
      </pc:sldChg>
      <pc:sldChg chg="modSp new mod">
        <pc:chgData name="Alexandre" userId="292681fbcdc3e57d" providerId="LiveId" clId="{7041AA77-F086-4934-87C8-6BD24C0EB7AB}" dt="2020-07-27T11:55:56.972" v="7329"/>
        <pc:sldMkLst>
          <pc:docMk/>
          <pc:sldMk cId="385932562" sldId="463"/>
        </pc:sldMkLst>
        <pc:spChg chg="mod">
          <ac:chgData name="Alexandre" userId="292681fbcdc3e57d" providerId="LiveId" clId="{7041AA77-F086-4934-87C8-6BD24C0EB7AB}" dt="2020-07-27T11:55:22.805" v="7314"/>
          <ac:spMkLst>
            <pc:docMk/>
            <pc:sldMk cId="385932562" sldId="463"/>
            <ac:spMk id="2" creationId="{9EE905D2-B336-4F3A-8FCA-753ACA803E23}"/>
          </ac:spMkLst>
        </pc:spChg>
        <pc:spChg chg="mod">
          <ac:chgData name="Alexandre" userId="292681fbcdc3e57d" providerId="LiveId" clId="{7041AA77-F086-4934-87C8-6BD24C0EB7AB}" dt="2020-07-27T11:55:56.972" v="7329"/>
          <ac:spMkLst>
            <pc:docMk/>
            <pc:sldMk cId="385932562" sldId="463"/>
            <ac:spMk id="3" creationId="{BADD2B2C-A968-422A-A6C6-38FB4DA31B2F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1173338125" sldId="463"/>
        </pc:sldMkLst>
        <pc:spChg chg="mod">
          <ac:chgData name="Alexandre" userId="292681fbcdc3e57d" providerId="LiveId" clId="{7041AA77-F086-4934-87C8-6BD24C0EB7AB}" dt="2020-07-26T11:53:03.630" v="4318"/>
          <ac:spMkLst>
            <pc:docMk/>
            <pc:sldMk cId="1173338125" sldId="463"/>
            <ac:spMk id="2" creationId="{3F8B8B76-6843-4DF1-9DE8-D794C2BEBD82}"/>
          </ac:spMkLst>
        </pc:spChg>
        <pc:spChg chg="mod">
          <ac:chgData name="Alexandre" userId="292681fbcdc3e57d" providerId="LiveId" clId="{7041AA77-F086-4934-87C8-6BD24C0EB7AB}" dt="2020-07-26T11:54:54.906" v="4652" actId="313"/>
          <ac:spMkLst>
            <pc:docMk/>
            <pc:sldMk cId="1173338125" sldId="463"/>
            <ac:spMk id="3" creationId="{37912338-89B1-494E-88C3-24BD3E08FD87}"/>
          </ac:spMkLst>
        </pc:spChg>
      </pc:sldChg>
      <pc:sldChg chg="modSp new mod">
        <pc:chgData name="Alexandre" userId="292681fbcdc3e57d" providerId="LiveId" clId="{7041AA77-F086-4934-87C8-6BD24C0EB7AB}" dt="2020-07-27T11:55:58.227" v="7330"/>
        <pc:sldMkLst>
          <pc:docMk/>
          <pc:sldMk cId="1484578492" sldId="464"/>
        </pc:sldMkLst>
        <pc:spChg chg="mod">
          <ac:chgData name="Alexandre" userId="292681fbcdc3e57d" providerId="LiveId" clId="{7041AA77-F086-4934-87C8-6BD24C0EB7AB}" dt="2020-07-27T11:55:26.975" v="7315"/>
          <ac:spMkLst>
            <pc:docMk/>
            <pc:sldMk cId="1484578492" sldId="464"/>
            <ac:spMk id="2" creationId="{009F2FE5-C5A4-4911-8BD8-3AB2FBAB5EBC}"/>
          </ac:spMkLst>
        </pc:spChg>
        <pc:spChg chg="mod">
          <ac:chgData name="Alexandre" userId="292681fbcdc3e57d" providerId="LiveId" clId="{7041AA77-F086-4934-87C8-6BD24C0EB7AB}" dt="2020-07-27T11:55:58.227" v="7330"/>
          <ac:spMkLst>
            <pc:docMk/>
            <pc:sldMk cId="1484578492" sldId="464"/>
            <ac:spMk id="3" creationId="{EE40D07B-5BA8-45AD-B7C4-38FB0BEE5733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512726451" sldId="464"/>
        </pc:sldMkLst>
        <pc:spChg chg="mod">
          <ac:chgData name="Alexandre" userId="292681fbcdc3e57d" providerId="LiveId" clId="{7041AA77-F086-4934-87C8-6BD24C0EB7AB}" dt="2020-07-26T11:58:55.925" v="5036" actId="207"/>
          <ac:spMkLst>
            <pc:docMk/>
            <pc:sldMk cId="3512726451" sldId="464"/>
            <ac:spMk id="3" creationId="{C242509A-C32D-4822-BBAC-4F4C8D97FC2F}"/>
          </ac:spMkLst>
        </pc:spChg>
      </pc:sldChg>
      <pc:sldChg chg="modSp new mod">
        <pc:chgData name="Alexandre" userId="292681fbcdc3e57d" providerId="LiveId" clId="{7041AA77-F086-4934-87C8-6BD24C0EB7AB}" dt="2020-07-27T11:55:59.431" v="7331"/>
        <pc:sldMkLst>
          <pc:docMk/>
          <pc:sldMk cId="2877380402" sldId="465"/>
        </pc:sldMkLst>
        <pc:spChg chg="mod">
          <ac:chgData name="Alexandre" userId="292681fbcdc3e57d" providerId="LiveId" clId="{7041AA77-F086-4934-87C8-6BD24C0EB7AB}" dt="2020-07-27T11:55:31.083" v="7316"/>
          <ac:spMkLst>
            <pc:docMk/>
            <pc:sldMk cId="2877380402" sldId="465"/>
            <ac:spMk id="2" creationId="{A4D2D345-4976-4B56-BC48-052F717A7B4D}"/>
          </ac:spMkLst>
        </pc:spChg>
        <pc:spChg chg="mod">
          <ac:chgData name="Alexandre" userId="292681fbcdc3e57d" providerId="LiveId" clId="{7041AA77-F086-4934-87C8-6BD24C0EB7AB}" dt="2020-07-27T11:55:59.431" v="7331"/>
          <ac:spMkLst>
            <pc:docMk/>
            <pc:sldMk cId="2877380402" sldId="465"/>
            <ac:spMk id="3" creationId="{703159A1-3F7F-4EED-B93E-1ABE5B1BFD04}"/>
          </ac:spMkLst>
        </pc:spChg>
      </pc:sldChg>
      <pc:sldChg chg="addSp delSp modSp add del mod">
        <pc:chgData name="Alexandre" userId="292681fbcdc3e57d" providerId="LiveId" clId="{7041AA77-F086-4934-87C8-6BD24C0EB7AB}" dt="2020-07-26T19:48:47.091" v="5790" actId="47"/>
        <pc:sldMkLst>
          <pc:docMk/>
          <pc:sldMk cId="3331341938" sldId="465"/>
        </pc:sldMkLst>
        <pc:spChg chg="mod">
          <ac:chgData name="Alexandre" userId="292681fbcdc3e57d" providerId="LiveId" clId="{7041AA77-F086-4934-87C8-6BD24C0EB7AB}" dt="2020-07-26T12:05:59.640" v="5134" actId="6549"/>
          <ac:spMkLst>
            <pc:docMk/>
            <pc:sldMk cId="3331341938" sldId="465"/>
            <ac:spMk id="2" creationId="{B8342855-6249-4EAD-ADC1-CEAE597197D8}"/>
          </ac:spMkLst>
        </pc:spChg>
        <pc:picChg chg="del">
          <ac:chgData name="Alexandre" userId="292681fbcdc3e57d" providerId="LiveId" clId="{7041AA77-F086-4934-87C8-6BD24C0EB7AB}" dt="2020-07-26T11:59:19.131" v="5040" actId="478"/>
          <ac:picMkLst>
            <pc:docMk/>
            <pc:sldMk cId="3331341938" sldId="465"/>
            <ac:picMk id="4" creationId="{A0CB443A-6AD9-4700-9078-2A0698C30050}"/>
          </ac:picMkLst>
        </pc:picChg>
        <pc:picChg chg="del">
          <ac:chgData name="Alexandre" userId="292681fbcdc3e57d" providerId="LiveId" clId="{7041AA77-F086-4934-87C8-6BD24C0EB7AB}" dt="2020-07-26T11:59:19.717" v="5041" actId="478"/>
          <ac:picMkLst>
            <pc:docMk/>
            <pc:sldMk cId="3331341938" sldId="465"/>
            <ac:picMk id="5" creationId="{36172A73-A760-420C-B33B-FA1AA1FE81AD}"/>
          </ac:picMkLst>
        </pc:picChg>
        <pc:picChg chg="add mod">
          <ac:chgData name="Alexandre" userId="292681fbcdc3e57d" providerId="LiveId" clId="{7041AA77-F086-4934-87C8-6BD24C0EB7AB}" dt="2020-07-26T12:00:25.698" v="5046" actId="1076"/>
          <ac:picMkLst>
            <pc:docMk/>
            <pc:sldMk cId="3331341938" sldId="465"/>
            <ac:picMk id="6" creationId="{A0A1A08A-2FF6-4022-B014-B8F11DB2E374}"/>
          </ac:picMkLst>
        </pc:picChg>
        <pc:picChg chg="add del mod">
          <ac:chgData name="Alexandre" userId="292681fbcdc3e57d" providerId="LiveId" clId="{7041AA77-F086-4934-87C8-6BD24C0EB7AB}" dt="2020-07-26T12:00:46.212" v="5049" actId="478"/>
          <ac:picMkLst>
            <pc:docMk/>
            <pc:sldMk cId="3331341938" sldId="465"/>
            <ac:picMk id="7" creationId="{A91641AA-296E-40D3-B3ED-237CACDC9C1C}"/>
          </ac:picMkLst>
        </pc:picChg>
        <pc:picChg chg="add del mod">
          <ac:chgData name="Alexandre" userId="292681fbcdc3e57d" providerId="LiveId" clId="{7041AA77-F086-4934-87C8-6BD24C0EB7AB}" dt="2020-07-26T12:00:48.850" v="5052" actId="478"/>
          <ac:picMkLst>
            <pc:docMk/>
            <pc:sldMk cId="3331341938" sldId="465"/>
            <ac:picMk id="8" creationId="{129C8D08-F82A-4EC6-BFE0-8F0D7F68E6E2}"/>
          </ac:picMkLst>
        </pc:picChg>
        <pc:picChg chg="add mod">
          <ac:chgData name="Alexandre" userId="292681fbcdc3e57d" providerId="LiveId" clId="{7041AA77-F086-4934-87C8-6BD24C0EB7AB}" dt="2020-07-26T12:01:03.241" v="5054" actId="1076"/>
          <ac:picMkLst>
            <pc:docMk/>
            <pc:sldMk cId="3331341938" sldId="465"/>
            <ac:picMk id="9" creationId="{93C6AB40-BEAE-43D5-BBC5-AF9E16263B29}"/>
          </ac:picMkLst>
        </pc:picChg>
      </pc:sldChg>
      <pc:sldChg chg="modSp new mod">
        <pc:chgData name="Alexandre" userId="292681fbcdc3e57d" providerId="LiveId" clId="{7041AA77-F086-4934-87C8-6BD24C0EB7AB}" dt="2020-07-27T11:56:00.987" v="7332"/>
        <pc:sldMkLst>
          <pc:docMk/>
          <pc:sldMk cId="432063806" sldId="466"/>
        </pc:sldMkLst>
        <pc:spChg chg="mod">
          <ac:chgData name="Alexandre" userId="292681fbcdc3e57d" providerId="LiveId" clId="{7041AA77-F086-4934-87C8-6BD24C0EB7AB}" dt="2020-07-27T11:55:38.184" v="7319" actId="20577"/>
          <ac:spMkLst>
            <pc:docMk/>
            <pc:sldMk cId="432063806" sldId="466"/>
            <ac:spMk id="2" creationId="{FB5FECB4-99DC-43AC-B8FF-B7200D0E5BF9}"/>
          </ac:spMkLst>
        </pc:spChg>
        <pc:spChg chg="mod">
          <ac:chgData name="Alexandre" userId="292681fbcdc3e57d" providerId="LiveId" clId="{7041AA77-F086-4934-87C8-6BD24C0EB7AB}" dt="2020-07-27T11:56:00.987" v="7332"/>
          <ac:spMkLst>
            <pc:docMk/>
            <pc:sldMk cId="432063806" sldId="466"/>
            <ac:spMk id="3" creationId="{0E06B072-4DE5-4243-909C-F65215E72BEA}"/>
          </ac:spMkLst>
        </pc:spChg>
      </pc:sldChg>
      <pc:sldChg chg="addSp delSp modSp add del mod">
        <pc:chgData name="Alexandre" userId="292681fbcdc3e57d" providerId="LiveId" clId="{7041AA77-F086-4934-87C8-6BD24C0EB7AB}" dt="2020-07-26T19:48:47.091" v="5790" actId="47"/>
        <pc:sldMkLst>
          <pc:docMk/>
          <pc:sldMk cId="2690975717" sldId="466"/>
        </pc:sldMkLst>
        <pc:spChg chg="mod">
          <ac:chgData name="Alexandre" userId="292681fbcdc3e57d" providerId="LiveId" clId="{7041AA77-F086-4934-87C8-6BD24C0EB7AB}" dt="2020-07-26T12:06:02.384" v="5135" actId="6549"/>
          <ac:spMkLst>
            <pc:docMk/>
            <pc:sldMk cId="2690975717" sldId="466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2:03:06.017" v="5088" actId="20577"/>
          <ac:spMkLst>
            <pc:docMk/>
            <pc:sldMk cId="2690975717" sldId="466"/>
            <ac:spMk id="3" creationId="{C242509A-C32D-4822-BBAC-4F4C8D97FC2F}"/>
          </ac:spMkLst>
        </pc:spChg>
        <pc:picChg chg="add mod">
          <ac:chgData name="Alexandre" userId="292681fbcdc3e57d" providerId="LiveId" clId="{7041AA77-F086-4934-87C8-6BD24C0EB7AB}" dt="2020-07-26T12:02:16.313" v="5056" actId="1076"/>
          <ac:picMkLst>
            <pc:docMk/>
            <pc:sldMk cId="2690975717" sldId="466"/>
            <ac:picMk id="4" creationId="{B6F2FE19-8D6A-4C64-B4BB-1AF9D925D052}"/>
          </ac:picMkLst>
        </pc:picChg>
        <pc:picChg chg="add del mod">
          <ac:chgData name="Alexandre" userId="292681fbcdc3e57d" providerId="LiveId" clId="{7041AA77-F086-4934-87C8-6BD24C0EB7AB}" dt="2020-07-26T12:02:52.973" v="5059" actId="478"/>
          <ac:picMkLst>
            <pc:docMk/>
            <pc:sldMk cId="2690975717" sldId="466"/>
            <ac:picMk id="5" creationId="{385DCC08-0178-41EB-8FB5-35F30CD24397}"/>
          </ac:picMkLst>
        </pc:picChg>
        <pc:picChg chg="add mod">
          <ac:chgData name="Alexandre" userId="292681fbcdc3e57d" providerId="LiveId" clId="{7041AA77-F086-4934-87C8-6BD24C0EB7AB}" dt="2020-07-26T12:02:56.330" v="5061" actId="1076"/>
          <ac:picMkLst>
            <pc:docMk/>
            <pc:sldMk cId="2690975717" sldId="466"/>
            <ac:picMk id="6" creationId="{6E3D5CEB-DAE2-4460-AE49-3F5D692EC5D8}"/>
          </ac:picMkLst>
        </pc:picChg>
      </pc:sldChg>
      <pc:sldChg chg="modSp new del">
        <pc:chgData name="Alexandre" userId="292681fbcdc3e57d" providerId="LiveId" clId="{7041AA77-F086-4934-87C8-6BD24C0EB7AB}" dt="2020-07-27T12:02:06.984" v="8087" actId="47"/>
        <pc:sldMkLst>
          <pc:docMk/>
          <pc:sldMk cId="1598946865" sldId="467"/>
        </pc:sldMkLst>
        <pc:spChg chg="mod">
          <ac:chgData name="Alexandre" userId="292681fbcdc3e57d" providerId="LiveId" clId="{7041AA77-F086-4934-87C8-6BD24C0EB7AB}" dt="2020-07-27T12:02:05.888" v="8086"/>
          <ac:spMkLst>
            <pc:docMk/>
            <pc:sldMk cId="1598946865" sldId="467"/>
            <ac:spMk id="2" creationId="{FFEC7F99-E07B-426F-8464-7A4878D6D74B}"/>
          </ac:spMkLst>
        </pc:spChg>
        <pc:spChg chg="mod">
          <ac:chgData name="Alexandre" userId="292681fbcdc3e57d" providerId="LiveId" clId="{7041AA77-F086-4934-87C8-6BD24C0EB7AB}" dt="2020-07-27T12:02:05.888" v="8086"/>
          <ac:spMkLst>
            <pc:docMk/>
            <pc:sldMk cId="1598946865" sldId="467"/>
            <ac:spMk id="3" creationId="{65A993FC-9160-4A3B-8725-F28BE96915E0}"/>
          </ac:spMkLst>
        </pc:spChg>
      </pc:sldChg>
      <pc:sldChg chg="addSp delSp modSp add del mod">
        <pc:chgData name="Alexandre" userId="292681fbcdc3e57d" providerId="LiveId" clId="{7041AA77-F086-4934-87C8-6BD24C0EB7AB}" dt="2020-07-26T19:48:47.091" v="5790" actId="47"/>
        <pc:sldMkLst>
          <pc:docMk/>
          <pc:sldMk cId="4207506431" sldId="467"/>
        </pc:sldMkLst>
        <pc:spChg chg="mod">
          <ac:chgData name="Alexandre" userId="292681fbcdc3e57d" providerId="LiveId" clId="{7041AA77-F086-4934-87C8-6BD24C0EB7AB}" dt="2020-07-26T12:06:05.442" v="5136" actId="6549"/>
          <ac:spMkLst>
            <pc:docMk/>
            <pc:sldMk cId="4207506431" sldId="467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2:03:38.773" v="5094" actId="20577"/>
          <ac:spMkLst>
            <pc:docMk/>
            <pc:sldMk cId="4207506431" sldId="467"/>
            <ac:spMk id="3" creationId="{C242509A-C32D-4822-BBAC-4F4C8D97FC2F}"/>
          </ac:spMkLst>
        </pc:spChg>
        <pc:picChg chg="del">
          <ac:chgData name="Alexandre" userId="292681fbcdc3e57d" providerId="LiveId" clId="{7041AA77-F086-4934-87C8-6BD24C0EB7AB}" dt="2020-07-26T12:03:34.117" v="5090" actId="478"/>
          <ac:picMkLst>
            <pc:docMk/>
            <pc:sldMk cId="4207506431" sldId="467"/>
            <ac:picMk id="4" creationId="{B6F2FE19-8D6A-4C64-B4BB-1AF9D925D052}"/>
          </ac:picMkLst>
        </pc:picChg>
        <pc:picChg chg="add mod">
          <ac:chgData name="Alexandre" userId="292681fbcdc3e57d" providerId="LiveId" clId="{7041AA77-F086-4934-87C8-6BD24C0EB7AB}" dt="2020-07-26T12:05:29.265" v="5096" actId="1076"/>
          <ac:picMkLst>
            <pc:docMk/>
            <pc:sldMk cId="4207506431" sldId="467"/>
            <ac:picMk id="5" creationId="{DB6331B4-2862-43E5-9C63-A557EB0C01C1}"/>
          </ac:picMkLst>
        </pc:picChg>
        <pc:picChg chg="del">
          <ac:chgData name="Alexandre" userId="292681fbcdc3e57d" providerId="LiveId" clId="{7041AA77-F086-4934-87C8-6BD24C0EB7AB}" dt="2020-07-26T12:03:34.977" v="5091" actId="478"/>
          <ac:picMkLst>
            <pc:docMk/>
            <pc:sldMk cId="4207506431" sldId="467"/>
            <ac:picMk id="6" creationId="{6E3D5CEB-DAE2-4460-AE49-3F5D692EC5D8}"/>
          </ac:picMkLst>
        </pc:picChg>
        <pc:picChg chg="add mod">
          <ac:chgData name="Alexandre" userId="292681fbcdc3e57d" providerId="LiveId" clId="{7041AA77-F086-4934-87C8-6BD24C0EB7AB}" dt="2020-07-26T12:05:37.633" v="5098" actId="1076"/>
          <ac:picMkLst>
            <pc:docMk/>
            <pc:sldMk cId="4207506431" sldId="467"/>
            <ac:picMk id="7" creationId="{614A80ED-ACB1-4D1C-A1D3-4DF21034BDE5}"/>
          </ac:picMkLst>
        </pc:pic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3814176211" sldId="468"/>
        </pc:sldMkLst>
        <pc:spChg chg="mod">
          <ac:chgData name="Alexandre" userId="292681fbcdc3e57d" providerId="LiveId" clId="{7041AA77-F086-4934-87C8-6BD24C0EB7AB}" dt="2020-07-26T12:05:47.620" v="5100"/>
          <ac:spMkLst>
            <pc:docMk/>
            <pc:sldMk cId="3814176211" sldId="468"/>
            <ac:spMk id="2" creationId="{1AAFFB34-28D8-4E51-897B-904AD3B8CB71}"/>
          </ac:spMkLst>
        </pc:spChg>
        <pc:spChg chg="mod">
          <ac:chgData name="Alexandre" userId="292681fbcdc3e57d" providerId="LiveId" clId="{7041AA77-F086-4934-87C8-6BD24C0EB7AB}" dt="2020-07-26T12:08:03.373" v="5628" actId="20577"/>
          <ac:spMkLst>
            <pc:docMk/>
            <pc:sldMk cId="3814176211" sldId="468"/>
            <ac:spMk id="3" creationId="{4B2E57D8-2B6F-4D0C-B3B0-74C46C0275CF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981516614" sldId="469"/>
        </pc:sldMkLst>
        <pc:spChg chg="mod">
          <ac:chgData name="Alexandre" userId="292681fbcdc3e57d" providerId="LiveId" clId="{7041AA77-F086-4934-87C8-6BD24C0EB7AB}" dt="2020-07-26T12:09:11.843" v="5731" actId="20577"/>
          <ac:spMkLst>
            <pc:docMk/>
            <pc:sldMk cId="2981516614" sldId="469"/>
            <ac:spMk id="3" creationId="{37912338-89B1-494E-88C3-24BD3E08FD87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568932215" sldId="470"/>
        </pc:sldMkLst>
        <pc:spChg chg="mod">
          <ac:chgData name="Alexandre" userId="292681fbcdc3e57d" providerId="LiveId" clId="{7041AA77-F086-4934-87C8-6BD24C0EB7AB}" dt="2020-07-26T19:45:50.849" v="5753" actId="20577"/>
          <ac:spMkLst>
            <pc:docMk/>
            <pc:sldMk cId="568932215" sldId="470"/>
            <ac:spMk id="2" creationId="{E4AADCDE-E97C-479E-B2F2-7A2C9ACF3751}"/>
          </ac:spMkLst>
        </pc:spChg>
      </pc:sldChg>
      <pc:sldChg chg="modSp new del">
        <pc:chgData name="Alexandre" userId="292681fbcdc3e57d" providerId="LiveId" clId="{7041AA77-F086-4934-87C8-6BD24C0EB7AB}" dt="2020-07-26T19:45:13.323" v="5736" actId="47"/>
        <pc:sldMkLst>
          <pc:docMk/>
          <pc:sldMk cId="4026918333" sldId="470"/>
        </pc:sldMkLst>
        <pc:spChg chg="mod">
          <ac:chgData name="Alexandre" userId="292681fbcdc3e57d" providerId="LiveId" clId="{7041AA77-F086-4934-87C8-6BD24C0EB7AB}" dt="2020-07-26T19:45:12.048" v="5735"/>
          <ac:spMkLst>
            <pc:docMk/>
            <pc:sldMk cId="4026918333" sldId="470"/>
            <ac:spMk id="2" creationId="{E5671FB2-3A14-47BB-8DA4-5A568801FFE4}"/>
          </ac:spMkLst>
        </pc:spChg>
        <pc:spChg chg="mod">
          <ac:chgData name="Alexandre" userId="292681fbcdc3e57d" providerId="LiveId" clId="{7041AA77-F086-4934-87C8-6BD24C0EB7AB}" dt="2020-07-26T19:45:12.048" v="5735"/>
          <ac:spMkLst>
            <pc:docMk/>
            <pc:sldMk cId="4026918333" sldId="470"/>
            <ac:spMk id="3" creationId="{F9869A7D-2121-4B64-8418-65A4BD24D4EF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1263684855" sldId="471"/>
        </pc:sldMkLst>
        <pc:spChg chg="mod">
          <ac:chgData name="Alexandre" userId="292681fbcdc3e57d" providerId="LiveId" clId="{7041AA77-F086-4934-87C8-6BD24C0EB7AB}" dt="2020-07-26T19:45:56.684" v="5771" actId="20577"/>
          <ac:spMkLst>
            <pc:docMk/>
            <pc:sldMk cId="1263684855" sldId="471"/>
            <ac:spMk id="2" creationId="{3124C2CE-54F5-4219-960F-54B5DCD7ECB1}"/>
          </ac:spMkLst>
        </pc:spChg>
        <pc:spChg chg="mod">
          <ac:chgData name="Alexandre" userId="292681fbcdc3e57d" providerId="LiveId" clId="{7041AA77-F086-4934-87C8-6BD24C0EB7AB}" dt="2020-07-26T19:46:06.420" v="5772"/>
          <ac:spMkLst>
            <pc:docMk/>
            <pc:sldMk cId="1263684855" sldId="471"/>
            <ac:spMk id="3" creationId="{B54DD6E9-C4C6-4972-9788-CE9E7577F1D8}"/>
          </ac:spMkLst>
        </pc:spChg>
      </pc:sldChg>
    </pc:docChg>
  </pc:docChgLst>
  <pc:docChgLst>
    <pc:chgData name="Alexandre" userId="292681fbcdc3e57d" providerId="LiveId" clId="{244922AC-DE67-4A18-81AC-CD1B8D89858B}"/>
    <pc:docChg chg="undo custSel addSld delSld modSld sldOrd addMainMaster delMainMaster">
      <pc:chgData name="Alexandre" userId="292681fbcdc3e57d" providerId="LiveId" clId="{244922AC-DE67-4A18-81AC-CD1B8D89858B}" dt="2020-08-02T23:32:04.039" v="12389" actId="20577"/>
      <pc:docMkLst>
        <pc:docMk/>
      </pc:docMkLst>
      <pc:sldChg chg="modSp mod">
        <pc:chgData name="Alexandre" userId="292681fbcdc3e57d" providerId="LiveId" clId="{244922AC-DE67-4A18-81AC-CD1B8D89858B}" dt="2020-08-02T23:28:40.875" v="12263" actId="20577"/>
        <pc:sldMkLst>
          <pc:docMk/>
          <pc:sldMk cId="175308684" sldId="258"/>
        </pc:sldMkLst>
        <pc:spChg chg="mod">
          <ac:chgData name="Alexandre" userId="292681fbcdc3e57d" providerId="LiveId" clId="{244922AC-DE67-4A18-81AC-CD1B8D89858B}" dt="2020-08-02T23:28:40.875" v="12263" actId="20577"/>
          <ac:spMkLst>
            <pc:docMk/>
            <pc:sldMk cId="175308684" sldId="258"/>
            <ac:spMk id="2" creationId="{7D4BFBBB-75A4-48A8-BF4D-1A422686C130}"/>
          </ac:spMkLst>
        </pc:spChg>
      </pc:sldChg>
      <pc:sldChg chg="modSp mod">
        <pc:chgData name="Alexandre" userId="292681fbcdc3e57d" providerId="LiveId" clId="{244922AC-DE67-4A18-81AC-CD1B8D89858B}" dt="2020-08-02T23:32:01.310" v="12388" actId="20577"/>
        <pc:sldMkLst>
          <pc:docMk/>
          <pc:sldMk cId="926987578" sldId="298"/>
        </pc:sldMkLst>
        <pc:spChg chg="mod">
          <ac:chgData name="Alexandre" userId="292681fbcdc3e57d" providerId="LiveId" clId="{244922AC-DE67-4A18-81AC-CD1B8D89858B}" dt="2020-08-02T20:22:51.347" v="5242"/>
          <ac:spMkLst>
            <pc:docMk/>
            <pc:sldMk cId="926987578" sldId="298"/>
            <ac:spMk id="2" creationId="{04D2A28A-92F6-42EB-A39D-9C3C3DDCF0C4}"/>
          </ac:spMkLst>
        </pc:spChg>
        <pc:spChg chg="mod">
          <ac:chgData name="Alexandre" userId="292681fbcdc3e57d" providerId="LiveId" clId="{244922AC-DE67-4A18-81AC-CD1B8D89858B}" dt="2020-08-02T23:32:01.310" v="12388" actId="20577"/>
          <ac:spMkLst>
            <pc:docMk/>
            <pc:sldMk cId="926987578" sldId="298"/>
            <ac:spMk id="3" creationId="{D8177C36-C8DF-49A5-8DED-221341B48347}"/>
          </ac:spMkLst>
        </pc:spChg>
      </pc:sldChg>
      <pc:sldChg chg="modSp mod">
        <pc:chgData name="Alexandre" userId="292681fbcdc3e57d" providerId="LiveId" clId="{244922AC-DE67-4A18-81AC-CD1B8D89858B}" dt="2020-08-02T23:32:04.039" v="12389" actId="20577"/>
        <pc:sldMkLst>
          <pc:docMk/>
          <pc:sldMk cId="3486141423" sldId="322"/>
        </pc:sldMkLst>
        <pc:spChg chg="mod">
          <ac:chgData name="Alexandre" userId="292681fbcdc3e57d" providerId="LiveId" clId="{244922AC-DE67-4A18-81AC-CD1B8D89858B}" dt="2020-08-02T23:32:04.039" v="12389" actId="2057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244922AC-DE67-4A18-81AC-CD1B8D89858B}" dt="2020-08-02T22:03:07.501" v="9167"/>
        <pc:sldMkLst>
          <pc:docMk/>
          <pc:sldMk cId="3305676132" sldId="324"/>
        </pc:sldMkLst>
        <pc:spChg chg="mod">
          <ac:chgData name="Alexandre" userId="292681fbcdc3e57d" providerId="LiveId" clId="{244922AC-DE67-4A18-81AC-CD1B8D89858B}" dt="2020-08-02T22:03:07.501" v="9167"/>
          <ac:spMkLst>
            <pc:docMk/>
            <pc:sldMk cId="3305676132" sldId="324"/>
            <ac:spMk id="3" creationId="{BAA6A2E3-B625-4645-BD2E-B126C13BE2F6}"/>
          </ac:spMkLst>
        </pc:spChg>
      </pc:sldChg>
      <pc:sldChg chg="modSp mod">
        <pc:chgData name="Alexandre" userId="292681fbcdc3e57d" providerId="LiveId" clId="{244922AC-DE67-4A18-81AC-CD1B8D89858B}" dt="2020-08-02T23:28:55.472" v="12267" actId="20577"/>
        <pc:sldMkLst>
          <pc:docMk/>
          <pc:sldMk cId="3815977434" sldId="360"/>
        </pc:sldMkLst>
        <pc:spChg chg="mod">
          <ac:chgData name="Alexandre" userId="292681fbcdc3e57d" providerId="LiveId" clId="{244922AC-DE67-4A18-81AC-CD1B8D89858B}" dt="2020-08-02T23:28:55.472" v="12267" actId="20577"/>
          <ac:spMkLst>
            <pc:docMk/>
            <pc:sldMk cId="3815977434" sldId="360"/>
            <ac:spMk id="3" creationId="{14B4E62D-F150-4DB8-AE78-2716B9D6838E}"/>
          </ac:spMkLst>
        </pc:spChg>
      </pc:sldChg>
      <pc:sldChg chg="modSp mod">
        <pc:chgData name="Alexandre" userId="292681fbcdc3e57d" providerId="LiveId" clId="{244922AC-DE67-4A18-81AC-CD1B8D89858B}" dt="2020-08-02T20:20:23.603" v="4636" actId="20577"/>
        <pc:sldMkLst>
          <pc:docMk/>
          <pc:sldMk cId="1759119597" sldId="411"/>
        </pc:sldMkLst>
        <pc:spChg chg="mod">
          <ac:chgData name="Alexandre" userId="292681fbcdc3e57d" providerId="LiveId" clId="{244922AC-DE67-4A18-81AC-CD1B8D89858B}" dt="2020-08-02T20:20:23.603" v="4636" actId="20577"/>
          <ac:spMkLst>
            <pc:docMk/>
            <pc:sldMk cId="1759119597" sldId="411"/>
            <ac:spMk id="2" creationId="{E4AADCDE-E97C-479E-B2F2-7A2C9ACF3751}"/>
          </ac:spMkLst>
        </pc:spChg>
      </pc:sldChg>
      <pc:sldChg chg="modSp del mod">
        <pc:chgData name="Alexandre" userId="292681fbcdc3e57d" providerId="LiveId" clId="{244922AC-DE67-4A18-81AC-CD1B8D89858B}" dt="2020-08-02T20:20:35.044" v="4637" actId="47"/>
        <pc:sldMkLst>
          <pc:docMk/>
          <pc:sldMk cId="655158429" sldId="435"/>
        </pc:sldMkLst>
        <pc:spChg chg="mod">
          <ac:chgData name="Alexandre" userId="292681fbcdc3e57d" providerId="LiveId" clId="{244922AC-DE67-4A18-81AC-CD1B8D89858B}" dt="2020-08-01T15:32:50.267" v="520" actId="20577"/>
          <ac:spMkLst>
            <pc:docMk/>
            <pc:sldMk cId="655158429" sldId="435"/>
            <ac:spMk id="2" creationId="{2FACDA62-9AFB-45F2-A340-ECB3D5F072CF}"/>
          </ac:spMkLst>
        </pc:spChg>
      </pc:sldChg>
      <pc:sldChg chg="modSp add mod ord">
        <pc:chgData name="Alexandre" userId="292681fbcdc3e57d" providerId="LiveId" clId="{244922AC-DE67-4A18-81AC-CD1B8D89858B}" dt="2020-08-02T23:29:06.462" v="12277" actId="20577"/>
        <pc:sldMkLst>
          <pc:docMk/>
          <pc:sldMk cId="114736528" sldId="436"/>
        </pc:sldMkLst>
        <pc:spChg chg="mod">
          <ac:chgData name="Alexandre" userId="292681fbcdc3e57d" providerId="LiveId" clId="{244922AC-DE67-4A18-81AC-CD1B8D89858B}" dt="2020-08-02T21:52:39.070" v="7421"/>
          <ac:spMkLst>
            <pc:docMk/>
            <pc:sldMk cId="114736528" sldId="436"/>
            <ac:spMk id="2" creationId="{2FACDA62-9AFB-45F2-A340-ECB3D5F072CF}"/>
          </ac:spMkLst>
        </pc:spChg>
        <pc:spChg chg="mod">
          <ac:chgData name="Alexandre" userId="292681fbcdc3e57d" providerId="LiveId" clId="{244922AC-DE67-4A18-81AC-CD1B8D89858B}" dt="2020-08-02T23:29:06.462" v="12277" actId="20577"/>
          <ac:spMkLst>
            <pc:docMk/>
            <pc:sldMk cId="114736528" sldId="436"/>
            <ac:spMk id="3" creationId="{BEEF6DC7-F6A0-40C7-A88D-5AA049E83737}"/>
          </ac:spMkLst>
        </pc:spChg>
      </pc:sldChg>
      <pc:sldChg chg="modSp add del mod">
        <pc:chgData name="Alexandre" userId="292681fbcdc3e57d" providerId="LiveId" clId="{244922AC-DE67-4A18-81AC-CD1B8D89858B}" dt="2020-08-02T20:20:35.044" v="4637" actId="47"/>
        <pc:sldMkLst>
          <pc:docMk/>
          <pc:sldMk cId="1654868417" sldId="437"/>
        </pc:sldMkLst>
        <pc:spChg chg="mod">
          <ac:chgData name="Alexandre" userId="292681fbcdc3e57d" providerId="LiveId" clId="{244922AC-DE67-4A18-81AC-CD1B8D89858B}" dt="2020-08-01T15:33:10.767" v="550" actId="20577"/>
          <ac:spMkLst>
            <pc:docMk/>
            <pc:sldMk cId="1654868417" sldId="437"/>
            <ac:spMk id="2" creationId="{2FACDA62-9AFB-45F2-A340-ECB3D5F072CF}"/>
          </ac:spMkLst>
        </pc:spChg>
        <pc:spChg chg="mod">
          <ac:chgData name="Alexandre" userId="292681fbcdc3e57d" providerId="LiveId" clId="{244922AC-DE67-4A18-81AC-CD1B8D89858B}" dt="2020-08-01T15:33:19.377" v="582" actId="207"/>
          <ac:spMkLst>
            <pc:docMk/>
            <pc:sldMk cId="1654868417" sldId="437"/>
            <ac:spMk id="3" creationId="{BEEF6DC7-F6A0-40C7-A88D-5AA049E83737}"/>
          </ac:spMkLst>
        </pc:spChg>
      </pc:sldChg>
      <pc:sldChg chg="modSp add del mod">
        <pc:chgData name="Alexandre" userId="292681fbcdc3e57d" providerId="LiveId" clId="{244922AC-DE67-4A18-81AC-CD1B8D89858B}" dt="2020-08-02T20:20:35.044" v="4637" actId="47"/>
        <pc:sldMkLst>
          <pc:docMk/>
          <pc:sldMk cId="3351818331" sldId="438"/>
        </pc:sldMkLst>
        <pc:spChg chg="mod">
          <ac:chgData name="Alexandre" userId="292681fbcdc3e57d" providerId="LiveId" clId="{244922AC-DE67-4A18-81AC-CD1B8D89858B}" dt="2020-08-01T15:33:53.090" v="655" actId="207"/>
          <ac:spMkLst>
            <pc:docMk/>
            <pc:sldMk cId="3351818331" sldId="438"/>
            <ac:spMk id="3" creationId="{BEEF6DC7-F6A0-40C7-A88D-5AA049E83737}"/>
          </ac:spMkLst>
        </pc:spChg>
      </pc:sldChg>
      <pc:sldChg chg="modSp add mod">
        <pc:chgData name="Alexandre" userId="292681fbcdc3e57d" providerId="LiveId" clId="{244922AC-DE67-4A18-81AC-CD1B8D89858B}" dt="2020-08-01T15:34:03.637" v="687" actId="20577"/>
        <pc:sldMkLst>
          <pc:docMk/>
          <pc:sldMk cId="872284279" sldId="439"/>
        </pc:sldMkLst>
        <pc:spChg chg="mod">
          <ac:chgData name="Alexandre" userId="292681fbcdc3e57d" providerId="LiveId" clId="{244922AC-DE67-4A18-81AC-CD1B8D89858B}" dt="2020-08-01T15:34:03.637" v="687" actId="20577"/>
          <ac:spMkLst>
            <pc:docMk/>
            <pc:sldMk cId="872284279" sldId="439"/>
            <ac:spMk id="2" creationId="{E4AADCDE-E97C-479E-B2F2-7A2C9ACF3751}"/>
          </ac:spMkLst>
        </pc:spChg>
      </pc:sldChg>
      <pc:sldChg chg="add del">
        <pc:chgData name="Alexandre" userId="292681fbcdc3e57d" providerId="LiveId" clId="{244922AC-DE67-4A18-81AC-CD1B8D89858B}" dt="2020-08-02T18:35:30.210" v="3154"/>
        <pc:sldMkLst>
          <pc:docMk/>
          <pc:sldMk cId="699223183" sldId="440"/>
        </pc:sldMkLst>
      </pc:sldChg>
      <pc:sldChg chg="modSp add del mod">
        <pc:chgData name="Alexandre" userId="292681fbcdc3e57d" providerId="LiveId" clId="{244922AC-DE67-4A18-81AC-CD1B8D89858B}" dt="2020-08-02T18:35:30.944" v="3155" actId="2696"/>
        <pc:sldMkLst>
          <pc:docMk/>
          <pc:sldMk cId="2452807471" sldId="440"/>
        </pc:sldMkLst>
        <pc:spChg chg="mod">
          <ac:chgData name="Alexandre" userId="292681fbcdc3e57d" providerId="LiveId" clId="{244922AC-DE67-4A18-81AC-CD1B8D89858B}" dt="2020-08-02T18:09:32.535" v="1258" actId="20577"/>
          <ac:spMkLst>
            <pc:docMk/>
            <pc:sldMk cId="2452807471" sldId="440"/>
            <ac:spMk id="2" creationId="{E4AADCDE-E97C-479E-B2F2-7A2C9ACF3751}"/>
          </ac:spMkLst>
        </pc:spChg>
      </pc:sldChg>
      <pc:sldChg chg="modSp new del mod">
        <pc:chgData name="Alexandre" userId="292681fbcdc3e57d" providerId="LiveId" clId="{244922AC-DE67-4A18-81AC-CD1B8D89858B}" dt="2020-08-02T19:23:31.651" v="4130" actId="47"/>
        <pc:sldMkLst>
          <pc:docMk/>
          <pc:sldMk cId="3753484325" sldId="441"/>
        </pc:sldMkLst>
        <pc:spChg chg="mod">
          <ac:chgData name="Alexandre" userId="292681fbcdc3e57d" providerId="LiveId" clId="{244922AC-DE67-4A18-81AC-CD1B8D89858B}" dt="2020-08-01T15:34:14.543" v="717" actId="20577"/>
          <ac:spMkLst>
            <pc:docMk/>
            <pc:sldMk cId="3753484325" sldId="441"/>
            <ac:spMk id="2" creationId="{8D3334BB-68E5-4FA1-A620-43EFF1239933}"/>
          </ac:spMkLst>
        </pc:spChg>
        <pc:spChg chg="mod">
          <ac:chgData name="Alexandre" userId="292681fbcdc3e57d" providerId="LiveId" clId="{244922AC-DE67-4A18-81AC-CD1B8D89858B}" dt="2020-08-02T18:24:44.194" v="2664" actId="20577"/>
          <ac:spMkLst>
            <pc:docMk/>
            <pc:sldMk cId="3753484325" sldId="441"/>
            <ac:spMk id="3" creationId="{3D44EF09-3FFE-40F9-83FB-470964B5D044}"/>
          </ac:spMkLst>
        </pc:spChg>
      </pc:sldChg>
      <pc:sldChg chg="modSp new add del mod">
        <pc:chgData name="Alexandre" userId="292681fbcdc3e57d" providerId="LiveId" clId="{244922AC-DE67-4A18-81AC-CD1B8D89858B}" dt="2020-08-02T22:13:47.114" v="9179" actId="47"/>
        <pc:sldMkLst>
          <pc:docMk/>
          <pc:sldMk cId="1922418762" sldId="442"/>
        </pc:sldMkLst>
        <pc:spChg chg="mod">
          <ac:chgData name="Alexandre" userId="292681fbcdc3e57d" providerId="LiveId" clId="{244922AC-DE67-4A18-81AC-CD1B8D89858B}" dt="2020-08-01T15:34:21.108" v="738" actId="20577"/>
          <ac:spMkLst>
            <pc:docMk/>
            <pc:sldMk cId="1922418762" sldId="442"/>
            <ac:spMk id="2" creationId="{AC8C6D2C-D408-428B-92B0-A54BA3CB74A2}"/>
          </ac:spMkLst>
        </pc:spChg>
        <pc:spChg chg="mod">
          <ac:chgData name="Alexandre" userId="292681fbcdc3e57d" providerId="LiveId" clId="{244922AC-DE67-4A18-81AC-CD1B8D89858B}" dt="2020-08-02T18:49:17.709" v="4125" actId="20577"/>
          <ac:spMkLst>
            <pc:docMk/>
            <pc:sldMk cId="1922418762" sldId="442"/>
            <ac:spMk id="3" creationId="{86B48803-E437-4C57-82F9-7903F10B769F}"/>
          </ac:spMkLst>
        </pc:spChg>
      </pc:sldChg>
      <pc:sldChg chg="add del">
        <pc:chgData name="Alexandre" userId="292681fbcdc3e57d" providerId="LiveId" clId="{244922AC-DE67-4A18-81AC-CD1B8D89858B}" dt="2020-08-02T18:35:30.210" v="3154"/>
        <pc:sldMkLst>
          <pc:docMk/>
          <pc:sldMk cId="2232208648" sldId="442"/>
        </pc:sldMkLst>
      </pc:sldChg>
      <pc:sldChg chg="modSp new mod">
        <pc:chgData name="Alexandre" userId="292681fbcdc3e57d" providerId="LiveId" clId="{244922AC-DE67-4A18-81AC-CD1B8D89858B}" dt="2020-08-02T22:29:36.214" v="10229" actId="20577"/>
        <pc:sldMkLst>
          <pc:docMk/>
          <pc:sldMk cId="2207384147" sldId="443"/>
        </pc:sldMkLst>
        <pc:spChg chg="mod">
          <ac:chgData name="Alexandre" userId="292681fbcdc3e57d" providerId="LiveId" clId="{244922AC-DE67-4A18-81AC-CD1B8D89858B}" dt="2020-08-02T21:45:12.609" v="5730" actId="20577"/>
          <ac:spMkLst>
            <pc:docMk/>
            <pc:sldMk cId="2207384147" sldId="443"/>
            <ac:spMk id="2" creationId="{C996221C-CC8D-4470-83A2-95715B8C4B32}"/>
          </ac:spMkLst>
        </pc:spChg>
        <pc:spChg chg="mod">
          <ac:chgData name="Alexandre" userId="292681fbcdc3e57d" providerId="LiveId" clId="{244922AC-DE67-4A18-81AC-CD1B8D89858B}" dt="2020-08-02T22:29:36.214" v="10229" actId="20577"/>
          <ac:spMkLst>
            <pc:docMk/>
            <pc:sldMk cId="2207384147" sldId="443"/>
            <ac:spMk id="3" creationId="{F51EB79F-55AA-406A-9934-357B82843536}"/>
          </ac:spMkLst>
        </pc:spChg>
      </pc:sldChg>
      <pc:sldChg chg="modSp add del mod">
        <pc:chgData name="Alexandre" userId="292681fbcdc3e57d" providerId="LiveId" clId="{244922AC-DE67-4A18-81AC-CD1B8D89858B}" dt="2020-08-02T18:09:27.325" v="1245" actId="47"/>
        <pc:sldMkLst>
          <pc:docMk/>
          <pc:sldMk cId="2173287223" sldId="444"/>
        </pc:sldMkLst>
        <pc:spChg chg="mod">
          <ac:chgData name="Alexandre" userId="292681fbcdc3e57d" providerId="LiveId" clId="{244922AC-DE67-4A18-81AC-CD1B8D89858B}" dt="2020-08-01T16:11:44.891" v="764" actId="20577"/>
          <ac:spMkLst>
            <pc:docMk/>
            <pc:sldMk cId="2173287223" sldId="444"/>
            <ac:spMk id="2" creationId="{E4AADCDE-E97C-479E-B2F2-7A2C9ACF3751}"/>
          </ac:spMkLst>
        </pc:spChg>
      </pc:sldChg>
      <pc:sldChg chg="modSp new del mod">
        <pc:chgData name="Alexandre" userId="292681fbcdc3e57d" providerId="LiveId" clId="{244922AC-DE67-4A18-81AC-CD1B8D89858B}" dt="2020-08-02T18:09:27.325" v="1245" actId="47"/>
        <pc:sldMkLst>
          <pc:docMk/>
          <pc:sldMk cId="837928661" sldId="445"/>
        </pc:sldMkLst>
        <pc:spChg chg="mod">
          <ac:chgData name="Alexandre" userId="292681fbcdc3e57d" providerId="LiveId" clId="{244922AC-DE67-4A18-81AC-CD1B8D89858B}" dt="2020-08-01T16:11:52.253" v="787" actId="20577"/>
          <ac:spMkLst>
            <pc:docMk/>
            <pc:sldMk cId="837928661" sldId="445"/>
            <ac:spMk id="2" creationId="{BD64026E-BD39-437F-838E-6BF2951CA444}"/>
          </ac:spMkLst>
        </pc:spChg>
      </pc:sldChg>
      <pc:sldChg chg="addSp modSp new mod">
        <pc:chgData name="Alexandre" userId="292681fbcdc3e57d" providerId="LiveId" clId="{244922AC-DE67-4A18-81AC-CD1B8D89858B}" dt="2020-08-02T23:31:29.321" v="12370" actId="20577"/>
        <pc:sldMkLst>
          <pc:docMk/>
          <pc:sldMk cId="3144095822" sldId="446"/>
        </pc:sldMkLst>
        <pc:spChg chg="mod">
          <ac:chgData name="Alexandre" userId="292681fbcdc3e57d" providerId="LiveId" clId="{244922AC-DE67-4A18-81AC-CD1B8D89858B}" dt="2020-08-02T20:19:16.520" v="4428"/>
          <ac:spMkLst>
            <pc:docMk/>
            <pc:sldMk cId="3144095822" sldId="446"/>
            <ac:spMk id="2" creationId="{0468D250-A418-40CE-99DE-D89D638AD205}"/>
          </ac:spMkLst>
        </pc:spChg>
        <pc:spChg chg="mod">
          <ac:chgData name="Alexandre" userId="292681fbcdc3e57d" providerId="LiveId" clId="{244922AC-DE67-4A18-81AC-CD1B8D89858B}" dt="2020-08-02T23:31:29.321" v="12370" actId="20577"/>
          <ac:spMkLst>
            <pc:docMk/>
            <pc:sldMk cId="3144095822" sldId="446"/>
            <ac:spMk id="3" creationId="{97CDF154-9EA2-4240-BF00-421B6A9477F6}"/>
          </ac:spMkLst>
        </pc:spChg>
        <pc:picChg chg="add mod">
          <ac:chgData name="Alexandre" userId="292681fbcdc3e57d" providerId="LiveId" clId="{244922AC-DE67-4A18-81AC-CD1B8D89858B}" dt="2020-08-02T20:18:50.917" v="4425" actId="1076"/>
          <ac:picMkLst>
            <pc:docMk/>
            <pc:sldMk cId="3144095822" sldId="446"/>
            <ac:picMk id="4" creationId="{BD05B676-4556-4D96-BDF5-7FEA173A3D9A}"/>
          </ac:picMkLst>
        </pc:picChg>
        <pc:picChg chg="add mod">
          <ac:chgData name="Alexandre" userId="292681fbcdc3e57d" providerId="LiveId" clId="{244922AC-DE67-4A18-81AC-CD1B8D89858B}" dt="2020-08-02T20:19:13.109" v="4427" actId="1076"/>
          <ac:picMkLst>
            <pc:docMk/>
            <pc:sldMk cId="3144095822" sldId="446"/>
            <ac:picMk id="5" creationId="{4316DB63-6FE0-4D91-BB5D-7772A86D992B}"/>
          </ac:picMkLst>
        </pc:picChg>
      </pc:sldChg>
      <pc:sldChg chg="modSp add mod">
        <pc:chgData name="Alexandre" userId="292681fbcdc3e57d" providerId="LiveId" clId="{244922AC-DE67-4A18-81AC-CD1B8D89858B}" dt="2020-08-02T22:29:33.480" v="10228" actId="20577"/>
        <pc:sldMkLst>
          <pc:docMk/>
          <pc:sldMk cId="341389107" sldId="447"/>
        </pc:sldMkLst>
        <pc:spChg chg="mod">
          <ac:chgData name="Alexandre" userId="292681fbcdc3e57d" providerId="LiveId" clId="{244922AC-DE67-4A18-81AC-CD1B8D89858B}" dt="2020-08-02T22:29:33.480" v="10228" actId="20577"/>
          <ac:spMkLst>
            <pc:docMk/>
            <pc:sldMk cId="341389107" sldId="447"/>
            <ac:spMk id="2" creationId="{E4AADCDE-E97C-479E-B2F2-7A2C9ACF3751}"/>
          </ac:spMkLst>
        </pc:spChg>
      </pc:sldChg>
      <pc:sldChg chg="addSp modSp new add del mod">
        <pc:chgData name="Alexandre" userId="292681fbcdc3e57d" providerId="LiveId" clId="{244922AC-DE67-4A18-81AC-CD1B8D89858B}" dt="2020-08-02T23:30:26.537" v="12341" actId="20577"/>
        <pc:sldMkLst>
          <pc:docMk/>
          <pc:sldMk cId="2671297083" sldId="448"/>
        </pc:sldMkLst>
        <pc:spChg chg="mod">
          <ac:chgData name="Alexandre" userId="292681fbcdc3e57d" providerId="LiveId" clId="{244922AC-DE67-4A18-81AC-CD1B8D89858B}" dt="2020-08-02T22:35:07.631" v="10745"/>
          <ac:spMkLst>
            <pc:docMk/>
            <pc:sldMk cId="2671297083" sldId="448"/>
            <ac:spMk id="2" creationId="{DBBBE782-5906-48AC-BEB5-9BDB91F6E3DF}"/>
          </ac:spMkLst>
        </pc:spChg>
        <pc:spChg chg="mod">
          <ac:chgData name="Alexandre" userId="292681fbcdc3e57d" providerId="LiveId" clId="{244922AC-DE67-4A18-81AC-CD1B8D89858B}" dt="2020-08-02T23:30:26.537" v="12341" actId="20577"/>
          <ac:spMkLst>
            <pc:docMk/>
            <pc:sldMk cId="2671297083" sldId="448"/>
            <ac:spMk id="3" creationId="{4BE6292D-0F3F-4A98-8254-F712C9CEBB90}"/>
          </ac:spMkLst>
        </pc:spChg>
        <pc:picChg chg="add mod">
          <ac:chgData name="Alexandre" userId="292681fbcdc3e57d" providerId="LiveId" clId="{244922AC-DE67-4A18-81AC-CD1B8D89858B}" dt="2020-08-02T22:20:53.505" v="9796" actId="14100"/>
          <ac:picMkLst>
            <pc:docMk/>
            <pc:sldMk cId="2671297083" sldId="448"/>
            <ac:picMk id="4" creationId="{A63FD8C4-5439-49E8-A25B-2A5BB2784EB1}"/>
          </ac:picMkLst>
        </pc:picChg>
        <pc:picChg chg="add mod">
          <ac:chgData name="Alexandre" userId="292681fbcdc3e57d" providerId="LiveId" clId="{244922AC-DE67-4A18-81AC-CD1B8D89858B}" dt="2020-08-02T22:20:49.302" v="9795" actId="1076"/>
          <ac:picMkLst>
            <pc:docMk/>
            <pc:sldMk cId="2671297083" sldId="448"/>
            <ac:picMk id="5" creationId="{034F8715-32EB-4A19-AD0E-BBC3C6933B83}"/>
          </ac:picMkLst>
        </pc:picChg>
      </pc:sldChg>
      <pc:sldChg chg="modSp new add del mod">
        <pc:chgData name="Alexandre" userId="292681fbcdc3e57d" providerId="LiveId" clId="{244922AC-DE67-4A18-81AC-CD1B8D89858B}" dt="2020-08-02T23:31:37.485" v="12375" actId="20577"/>
        <pc:sldMkLst>
          <pc:docMk/>
          <pc:sldMk cId="2716649784" sldId="449"/>
        </pc:sldMkLst>
        <pc:spChg chg="mod">
          <ac:chgData name="Alexandre" userId="292681fbcdc3e57d" providerId="LiveId" clId="{244922AC-DE67-4A18-81AC-CD1B8D89858B}" dt="2020-08-02T18:48:18.980" v="4029"/>
          <ac:spMkLst>
            <pc:docMk/>
            <pc:sldMk cId="2716649784" sldId="449"/>
            <ac:spMk id="2" creationId="{B10EFD41-3F1E-4B3C-B5CF-E48C460321B8}"/>
          </ac:spMkLst>
        </pc:spChg>
        <pc:spChg chg="mod">
          <ac:chgData name="Alexandre" userId="292681fbcdc3e57d" providerId="LiveId" clId="{244922AC-DE67-4A18-81AC-CD1B8D89858B}" dt="2020-08-02T23:31:37.485" v="12375" actId="20577"/>
          <ac:spMkLst>
            <pc:docMk/>
            <pc:sldMk cId="2716649784" sldId="449"/>
            <ac:spMk id="3" creationId="{EB6BDB38-9573-40BA-A94E-EEE0FC2DC11E}"/>
          </ac:spMkLst>
        </pc:spChg>
      </pc:sldChg>
      <pc:sldChg chg="add del">
        <pc:chgData name="Alexandre" userId="292681fbcdc3e57d" providerId="LiveId" clId="{244922AC-DE67-4A18-81AC-CD1B8D89858B}" dt="2020-08-02T18:35:30.210" v="3154"/>
        <pc:sldMkLst>
          <pc:docMk/>
          <pc:sldMk cId="4270443855" sldId="449"/>
        </pc:sldMkLst>
      </pc:sldChg>
      <pc:sldChg chg="add del">
        <pc:chgData name="Alexandre" userId="292681fbcdc3e57d" providerId="LiveId" clId="{244922AC-DE67-4A18-81AC-CD1B8D89858B}" dt="2020-08-02T18:35:30.210" v="3154"/>
        <pc:sldMkLst>
          <pc:docMk/>
          <pc:sldMk cId="4000819352" sldId="450"/>
        </pc:sldMkLst>
      </pc:sldChg>
      <pc:sldChg chg="modSp new add del mod">
        <pc:chgData name="Alexandre" userId="292681fbcdc3e57d" providerId="LiveId" clId="{244922AC-DE67-4A18-81AC-CD1B8D89858B}" dt="2020-08-02T23:31:39.820" v="12376" actId="20577"/>
        <pc:sldMkLst>
          <pc:docMk/>
          <pc:sldMk cId="4179888683" sldId="450"/>
        </pc:sldMkLst>
        <pc:spChg chg="mod">
          <ac:chgData name="Alexandre" userId="292681fbcdc3e57d" providerId="LiveId" clId="{244922AC-DE67-4A18-81AC-CD1B8D89858B}" dt="2020-08-02T18:48:18.980" v="4029"/>
          <ac:spMkLst>
            <pc:docMk/>
            <pc:sldMk cId="4179888683" sldId="450"/>
            <ac:spMk id="2" creationId="{0C2B4569-6613-496F-BE7A-5E48F15BC158}"/>
          </ac:spMkLst>
        </pc:spChg>
        <pc:spChg chg="mod">
          <ac:chgData name="Alexandre" userId="292681fbcdc3e57d" providerId="LiveId" clId="{244922AC-DE67-4A18-81AC-CD1B8D89858B}" dt="2020-08-02T23:31:39.820" v="12376" actId="20577"/>
          <ac:spMkLst>
            <pc:docMk/>
            <pc:sldMk cId="4179888683" sldId="450"/>
            <ac:spMk id="3" creationId="{C04066CB-2831-4EF9-A467-6400841D6E24}"/>
          </ac:spMkLst>
        </pc:spChg>
      </pc:sldChg>
      <pc:sldChg chg="add del">
        <pc:chgData name="Alexandre" userId="292681fbcdc3e57d" providerId="LiveId" clId="{244922AC-DE67-4A18-81AC-CD1B8D89858B}" dt="2020-08-02T18:35:30.210" v="3154"/>
        <pc:sldMkLst>
          <pc:docMk/>
          <pc:sldMk cId="2582198007" sldId="451"/>
        </pc:sldMkLst>
      </pc:sldChg>
      <pc:sldChg chg="addSp modSp add del mod">
        <pc:chgData name="Alexandre" userId="292681fbcdc3e57d" providerId="LiveId" clId="{244922AC-DE67-4A18-81AC-CD1B8D89858B}" dt="2020-08-02T23:31:41.633" v="12377" actId="20577"/>
        <pc:sldMkLst>
          <pc:docMk/>
          <pc:sldMk cId="4196370763" sldId="451"/>
        </pc:sldMkLst>
        <pc:spChg chg="mod">
          <ac:chgData name="Alexandre" userId="292681fbcdc3e57d" providerId="LiveId" clId="{244922AC-DE67-4A18-81AC-CD1B8D89858B}" dt="2020-08-02T18:48:18.980" v="4029"/>
          <ac:spMkLst>
            <pc:docMk/>
            <pc:sldMk cId="4196370763" sldId="451"/>
            <ac:spMk id="2" creationId="{0C2B4569-6613-496F-BE7A-5E48F15BC158}"/>
          </ac:spMkLst>
        </pc:spChg>
        <pc:spChg chg="mod">
          <ac:chgData name="Alexandre" userId="292681fbcdc3e57d" providerId="LiveId" clId="{244922AC-DE67-4A18-81AC-CD1B8D89858B}" dt="2020-08-02T23:31:41.633" v="12377" actId="20577"/>
          <ac:spMkLst>
            <pc:docMk/>
            <pc:sldMk cId="4196370763" sldId="451"/>
            <ac:spMk id="3" creationId="{C04066CB-2831-4EF9-A467-6400841D6E24}"/>
          </ac:spMkLst>
        </pc:spChg>
        <pc:graphicFrameChg chg="add mod modGraphic">
          <ac:chgData name="Alexandre" userId="292681fbcdc3e57d" providerId="LiveId" clId="{244922AC-DE67-4A18-81AC-CD1B8D89858B}" dt="2020-08-02T18:41:14.203" v="3472" actId="20577"/>
          <ac:graphicFrameMkLst>
            <pc:docMk/>
            <pc:sldMk cId="4196370763" sldId="451"/>
            <ac:graphicFrameMk id="4" creationId="{B0CA7AC6-9B05-431C-ADE5-9300EF5A8D78}"/>
          </ac:graphicFrameMkLst>
        </pc:graphicFrameChg>
      </pc:sldChg>
      <pc:sldChg chg="add del">
        <pc:chgData name="Alexandre" userId="292681fbcdc3e57d" providerId="LiveId" clId="{244922AC-DE67-4A18-81AC-CD1B8D89858B}" dt="2020-08-02T18:35:30.210" v="3154"/>
        <pc:sldMkLst>
          <pc:docMk/>
          <pc:sldMk cId="33343113" sldId="452"/>
        </pc:sldMkLst>
      </pc:sldChg>
      <pc:sldChg chg="addSp modSp add del mod">
        <pc:chgData name="Alexandre" userId="292681fbcdc3e57d" providerId="LiveId" clId="{244922AC-DE67-4A18-81AC-CD1B8D89858B}" dt="2020-08-02T23:31:47.965" v="12381" actId="20577"/>
        <pc:sldMkLst>
          <pc:docMk/>
          <pc:sldMk cId="3246545511" sldId="452"/>
        </pc:sldMkLst>
        <pc:spChg chg="mod">
          <ac:chgData name="Alexandre" userId="292681fbcdc3e57d" providerId="LiveId" clId="{244922AC-DE67-4A18-81AC-CD1B8D89858B}" dt="2020-08-02T18:48:18.980" v="4029"/>
          <ac:spMkLst>
            <pc:docMk/>
            <pc:sldMk cId="3246545511" sldId="452"/>
            <ac:spMk id="2" creationId="{0C2B4569-6613-496F-BE7A-5E48F15BC158}"/>
          </ac:spMkLst>
        </pc:spChg>
        <pc:spChg chg="mod">
          <ac:chgData name="Alexandre" userId="292681fbcdc3e57d" providerId="LiveId" clId="{244922AC-DE67-4A18-81AC-CD1B8D89858B}" dt="2020-08-02T23:31:46.479" v="12380" actId="20577"/>
          <ac:spMkLst>
            <pc:docMk/>
            <pc:sldMk cId="3246545511" sldId="452"/>
            <ac:spMk id="3" creationId="{C04066CB-2831-4EF9-A467-6400841D6E24}"/>
          </ac:spMkLst>
        </pc:spChg>
        <pc:spChg chg="add mod">
          <ac:chgData name="Alexandre" userId="292681fbcdc3e57d" providerId="LiveId" clId="{244922AC-DE67-4A18-81AC-CD1B8D89858B}" dt="2020-08-02T23:31:47.965" v="12381" actId="20577"/>
          <ac:spMkLst>
            <pc:docMk/>
            <pc:sldMk cId="3246545511" sldId="452"/>
            <ac:spMk id="5" creationId="{9B80C603-4756-48BA-BDF3-EF1EF9207B2A}"/>
          </ac:spMkLst>
        </pc:spChg>
        <pc:graphicFrameChg chg="add mod modGraphic">
          <ac:chgData name="Alexandre" userId="292681fbcdc3e57d" providerId="LiveId" clId="{244922AC-DE67-4A18-81AC-CD1B8D89858B}" dt="2020-08-02T18:43:35.649" v="3751" actId="14100"/>
          <ac:graphicFrameMkLst>
            <pc:docMk/>
            <pc:sldMk cId="3246545511" sldId="452"/>
            <ac:graphicFrameMk id="4" creationId="{C5C49535-C0E9-4C3C-8EE6-950CFA229597}"/>
          </ac:graphicFrameMkLst>
        </pc:graphicFrameChg>
      </pc:sldChg>
      <pc:sldChg chg="add del">
        <pc:chgData name="Alexandre" userId="292681fbcdc3e57d" providerId="LiveId" clId="{244922AC-DE67-4A18-81AC-CD1B8D89858B}" dt="2020-08-02T18:35:30.210" v="3154"/>
        <pc:sldMkLst>
          <pc:docMk/>
          <pc:sldMk cId="2686153461" sldId="453"/>
        </pc:sldMkLst>
      </pc:sldChg>
      <pc:sldChg chg="modSp add del mod">
        <pc:chgData name="Alexandre" userId="292681fbcdc3e57d" providerId="LiveId" clId="{244922AC-DE67-4A18-81AC-CD1B8D89858B}" dt="2020-08-02T18:45:54.860" v="4013" actId="47"/>
        <pc:sldMkLst>
          <pc:docMk/>
          <pc:sldMk cId="3808213883" sldId="453"/>
        </pc:sldMkLst>
        <pc:spChg chg="mod">
          <ac:chgData name="Alexandre" userId="292681fbcdc3e57d" providerId="LiveId" clId="{244922AC-DE67-4A18-81AC-CD1B8D89858B}" dt="2020-08-02T18:17:34.860" v="1989" actId="20577"/>
          <ac:spMkLst>
            <pc:docMk/>
            <pc:sldMk cId="3808213883" sldId="453"/>
            <ac:spMk id="3" creationId="{C04066CB-2831-4EF9-A467-6400841D6E24}"/>
          </ac:spMkLst>
        </pc:spChg>
      </pc:sldChg>
      <pc:sldChg chg="modSp add mod">
        <pc:chgData name="Alexandre" userId="292681fbcdc3e57d" providerId="LiveId" clId="{244922AC-DE67-4A18-81AC-CD1B8D89858B}" dt="2020-08-02T23:31:25.680" v="12369" actId="20577"/>
        <pc:sldMkLst>
          <pc:docMk/>
          <pc:sldMk cId="3314837069" sldId="454"/>
        </pc:sldMkLst>
        <pc:spChg chg="mod">
          <ac:chgData name="Alexandre" userId="292681fbcdc3e57d" providerId="LiveId" clId="{244922AC-DE67-4A18-81AC-CD1B8D89858B}" dt="2020-08-02T19:23:58.904" v="4131"/>
          <ac:spMkLst>
            <pc:docMk/>
            <pc:sldMk cId="3314837069" sldId="454"/>
            <ac:spMk id="2" creationId="{8D3334BB-68E5-4FA1-A620-43EFF1239933}"/>
          </ac:spMkLst>
        </pc:spChg>
        <pc:spChg chg="mod">
          <ac:chgData name="Alexandre" userId="292681fbcdc3e57d" providerId="LiveId" clId="{244922AC-DE67-4A18-81AC-CD1B8D89858B}" dt="2020-08-02T23:31:25.680" v="12369" actId="20577"/>
          <ac:spMkLst>
            <pc:docMk/>
            <pc:sldMk cId="3314837069" sldId="454"/>
            <ac:spMk id="3" creationId="{3D44EF09-3FFE-40F9-83FB-470964B5D044}"/>
          </ac:spMkLst>
        </pc:spChg>
      </pc:sldChg>
      <pc:sldChg chg="modSp add mod">
        <pc:chgData name="Alexandre" userId="292681fbcdc3e57d" providerId="LiveId" clId="{244922AC-DE67-4A18-81AC-CD1B8D89858B}" dt="2020-08-02T18:26:35.291" v="2822"/>
        <pc:sldMkLst>
          <pc:docMk/>
          <pc:sldMk cId="1201490736" sldId="455"/>
        </pc:sldMkLst>
        <pc:spChg chg="mod">
          <ac:chgData name="Alexandre" userId="292681fbcdc3e57d" providerId="LiveId" clId="{244922AC-DE67-4A18-81AC-CD1B8D89858B}" dt="2020-08-02T18:26:35.291" v="2822"/>
          <ac:spMkLst>
            <pc:docMk/>
            <pc:sldMk cId="1201490736" sldId="455"/>
            <ac:spMk id="2" creationId="{8D3334BB-68E5-4FA1-A620-43EFF1239933}"/>
          </ac:spMkLst>
        </pc:spChg>
        <pc:spChg chg="mod">
          <ac:chgData name="Alexandre" userId="292681fbcdc3e57d" providerId="LiveId" clId="{244922AC-DE67-4A18-81AC-CD1B8D89858B}" dt="2020-08-02T18:26:28.691" v="2821" actId="207"/>
          <ac:spMkLst>
            <pc:docMk/>
            <pc:sldMk cId="1201490736" sldId="455"/>
            <ac:spMk id="3" creationId="{3D44EF09-3FFE-40F9-83FB-470964B5D044}"/>
          </ac:spMkLst>
        </pc:spChg>
      </pc:sldChg>
      <pc:sldChg chg="addSp modSp new del mod">
        <pc:chgData name="Alexandre" userId="292681fbcdc3e57d" providerId="LiveId" clId="{244922AC-DE67-4A18-81AC-CD1B8D89858B}" dt="2020-08-02T18:36:55.918" v="3156" actId="2696"/>
        <pc:sldMkLst>
          <pc:docMk/>
          <pc:sldMk cId="2146675286" sldId="456"/>
        </pc:sldMkLst>
        <pc:spChg chg="mod">
          <ac:chgData name="Alexandre" userId="292681fbcdc3e57d" providerId="LiveId" clId="{244922AC-DE67-4A18-81AC-CD1B8D89858B}" dt="2020-08-02T18:33:25.701" v="3146"/>
          <ac:spMkLst>
            <pc:docMk/>
            <pc:sldMk cId="2146675286" sldId="456"/>
            <ac:spMk id="2" creationId="{D8B6ED80-58F6-42CE-AD0D-6ADB2A949A16}"/>
          </ac:spMkLst>
        </pc:spChg>
        <pc:spChg chg="mod">
          <ac:chgData name="Alexandre" userId="292681fbcdc3e57d" providerId="LiveId" clId="{244922AC-DE67-4A18-81AC-CD1B8D89858B}" dt="2020-08-02T18:33:25.701" v="3146"/>
          <ac:spMkLst>
            <pc:docMk/>
            <pc:sldMk cId="2146675286" sldId="456"/>
            <ac:spMk id="3" creationId="{05D09DF5-668E-4E76-98B2-984785D25B67}"/>
          </ac:spMkLst>
        </pc:spChg>
        <pc:picChg chg="add mod">
          <ac:chgData name="Alexandre" userId="292681fbcdc3e57d" providerId="LiveId" clId="{244922AC-DE67-4A18-81AC-CD1B8D89858B}" dt="2020-08-02T18:29:40.344" v="2907" actId="1076"/>
          <ac:picMkLst>
            <pc:docMk/>
            <pc:sldMk cId="2146675286" sldId="456"/>
            <ac:picMk id="4" creationId="{D9F38E86-5CE3-48FA-A10E-CED0EAF52F98}"/>
          </ac:picMkLst>
        </pc:picChg>
        <pc:picChg chg="add mod">
          <ac:chgData name="Alexandre" userId="292681fbcdc3e57d" providerId="LiveId" clId="{244922AC-DE67-4A18-81AC-CD1B8D89858B}" dt="2020-08-02T18:29:50.107" v="2909" actId="1076"/>
          <ac:picMkLst>
            <pc:docMk/>
            <pc:sldMk cId="2146675286" sldId="456"/>
            <ac:picMk id="5" creationId="{BB5B659F-F403-4B8B-8113-719C3E2CB5D6}"/>
          </ac:picMkLst>
        </pc:picChg>
      </pc:sldChg>
      <pc:sldChg chg="addSp delSp modSp add mod">
        <pc:chgData name="Alexandre" userId="292681fbcdc3e57d" providerId="LiveId" clId="{244922AC-DE67-4A18-81AC-CD1B8D89858B}" dt="2020-08-02T18:48:18.980" v="4029"/>
        <pc:sldMkLst>
          <pc:docMk/>
          <pc:sldMk cId="4032811189" sldId="456"/>
        </pc:sldMkLst>
        <pc:spChg chg="mod">
          <ac:chgData name="Alexandre" userId="292681fbcdc3e57d" providerId="LiveId" clId="{244922AC-DE67-4A18-81AC-CD1B8D89858B}" dt="2020-08-02T18:48:18.980" v="4029"/>
          <ac:spMkLst>
            <pc:docMk/>
            <pc:sldMk cId="4032811189" sldId="456"/>
            <ac:spMk id="2" creationId="{D8B6ED80-58F6-42CE-AD0D-6ADB2A949A16}"/>
          </ac:spMkLst>
        </pc:spChg>
        <pc:spChg chg="mod">
          <ac:chgData name="Alexandre" userId="292681fbcdc3e57d" providerId="LiveId" clId="{244922AC-DE67-4A18-81AC-CD1B8D89858B}" dt="2020-08-02T18:48:18.980" v="4029"/>
          <ac:spMkLst>
            <pc:docMk/>
            <pc:sldMk cId="4032811189" sldId="456"/>
            <ac:spMk id="3" creationId="{05D09DF5-668E-4E76-98B2-984785D25B67}"/>
          </ac:spMkLst>
        </pc:spChg>
        <pc:picChg chg="del">
          <ac:chgData name="Alexandre" userId="292681fbcdc3e57d" providerId="LiveId" clId="{244922AC-DE67-4A18-81AC-CD1B8D89858B}" dt="2020-08-02T18:47:55.591" v="4017" actId="478"/>
          <ac:picMkLst>
            <pc:docMk/>
            <pc:sldMk cId="4032811189" sldId="456"/>
            <ac:picMk id="4" creationId="{D9F38E86-5CE3-48FA-A10E-CED0EAF52F98}"/>
          </ac:picMkLst>
        </pc:picChg>
        <pc:picChg chg="add mod">
          <ac:chgData name="Alexandre" userId="292681fbcdc3e57d" providerId="LiveId" clId="{244922AC-DE67-4A18-81AC-CD1B8D89858B}" dt="2020-08-02T18:47:58.720" v="4019" actId="1076"/>
          <ac:picMkLst>
            <pc:docMk/>
            <pc:sldMk cId="4032811189" sldId="456"/>
            <ac:picMk id="6" creationId="{45D61626-B6A1-4A9F-AF16-970A7EF68144}"/>
          </ac:picMkLst>
        </pc:picChg>
      </pc:sldChg>
      <pc:sldChg chg="modSp add del mod">
        <pc:chgData name="Alexandre" userId="292681fbcdc3e57d" providerId="LiveId" clId="{244922AC-DE67-4A18-81AC-CD1B8D89858B}" dt="2020-08-02T23:31:50.301" v="12382" actId="20577"/>
        <pc:sldMkLst>
          <pc:docMk/>
          <pc:sldMk cId="2285903183" sldId="457"/>
        </pc:sldMkLst>
        <pc:spChg chg="mod">
          <ac:chgData name="Alexandre" userId="292681fbcdc3e57d" providerId="LiveId" clId="{244922AC-DE67-4A18-81AC-CD1B8D89858B}" dt="2020-08-02T18:48:18.980" v="4029"/>
          <ac:spMkLst>
            <pc:docMk/>
            <pc:sldMk cId="2285903183" sldId="457"/>
            <ac:spMk id="2" creationId="{0C2B4569-6613-496F-BE7A-5E48F15BC158}"/>
          </ac:spMkLst>
        </pc:spChg>
        <pc:spChg chg="mod">
          <ac:chgData name="Alexandre" userId="292681fbcdc3e57d" providerId="LiveId" clId="{244922AC-DE67-4A18-81AC-CD1B8D89858B}" dt="2020-08-02T23:31:50.301" v="12382" actId="20577"/>
          <ac:spMkLst>
            <pc:docMk/>
            <pc:sldMk cId="2285903183" sldId="457"/>
            <ac:spMk id="3" creationId="{C04066CB-2831-4EF9-A467-6400841D6E24}"/>
          </ac:spMkLst>
        </pc:spChg>
      </pc:sldChg>
      <pc:sldChg chg="add del">
        <pc:chgData name="Alexandre" userId="292681fbcdc3e57d" providerId="LiveId" clId="{244922AC-DE67-4A18-81AC-CD1B8D89858B}" dt="2020-08-02T18:35:30.210" v="3154"/>
        <pc:sldMkLst>
          <pc:docMk/>
          <pc:sldMk cId="2852726173" sldId="457"/>
        </pc:sldMkLst>
      </pc:sldChg>
      <pc:sldChg chg="addSp delSp modSp add mod">
        <pc:chgData name="Alexandre" userId="292681fbcdc3e57d" providerId="LiveId" clId="{244922AC-DE67-4A18-81AC-CD1B8D89858B}" dt="2020-08-02T18:47:03.792" v="4016" actId="1076"/>
        <pc:sldMkLst>
          <pc:docMk/>
          <pc:sldMk cId="347048972" sldId="458"/>
        </pc:sldMkLst>
        <pc:spChg chg="mod">
          <ac:chgData name="Alexandre" userId="292681fbcdc3e57d" providerId="LiveId" clId="{244922AC-DE67-4A18-81AC-CD1B8D89858B}" dt="2020-08-02T18:37:25.477" v="3161"/>
          <ac:spMkLst>
            <pc:docMk/>
            <pc:sldMk cId="347048972" sldId="458"/>
            <ac:spMk id="2" creationId="{D8B6ED80-58F6-42CE-AD0D-6ADB2A949A16}"/>
          </ac:spMkLst>
        </pc:spChg>
        <pc:spChg chg="mod">
          <ac:chgData name="Alexandre" userId="292681fbcdc3e57d" providerId="LiveId" clId="{244922AC-DE67-4A18-81AC-CD1B8D89858B}" dt="2020-08-02T18:37:09.023" v="3159"/>
          <ac:spMkLst>
            <pc:docMk/>
            <pc:sldMk cId="347048972" sldId="458"/>
            <ac:spMk id="3" creationId="{05D09DF5-668E-4E76-98B2-984785D25B67}"/>
          </ac:spMkLst>
        </pc:spChg>
        <pc:picChg chg="add mod">
          <ac:chgData name="Alexandre" userId="292681fbcdc3e57d" providerId="LiveId" clId="{244922AC-DE67-4A18-81AC-CD1B8D89858B}" dt="2020-08-02T18:47:03.792" v="4016" actId="1076"/>
          <ac:picMkLst>
            <pc:docMk/>
            <pc:sldMk cId="347048972" sldId="458"/>
            <ac:picMk id="4" creationId="{A356F4B9-F6DA-41BC-9F4F-55A3C720B13F}"/>
          </ac:picMkLst>
        </pc:picChg>
        <pc:picChg chg="del">
          <ac:chgData name="Alexandre" userId="292681fbcdc3e57d" providerId="LiveId" clId="{244922AC-DE67-4A18-81AC-CD1B8D89858B}" dt="2020-08-02T18:47:00.862" v="4014" actId="478"/>
          <ac:picMkLst>
            <pc:docMk/>
            <pc:sldMk cId="347048972" sldId="458"/>
            <ac:picMk id="6" creationId="{344CE9C7-BB57-404C-B674-7BB0E505EC21}"/>
          </ac:picMkLst>
        </pc:picChg>
      </pc:sldChg>
      <pc:sldChg chg="addSp delSp modSp add del mod">
        <pc:chgData name="Alexandre" userId="292681fbcdc3e57d" providerId="LiveId" clId="{244922AC-DE67-4A18-81AC-CD1B8D89858B}" dt="2020-08-02T18:36:55.918" v="3156" actId="2696"/>
        <pc:sldMkLst>
          <pc:docMk/>
          <pc:sldMk cId="4027900374" sldId="458"/>
        </pc:sldMkLst>
        <pc:spChg chg="mod">
          <ac:chgData name="Alexandre" userId="292681fbcdc3e57d" providerId="LiveId" clId="{244922AC-DE67-4A18-81AC-CD1B8D89858B}" dt="2020-08-02T18:33:25.701" v="3146"/>
          <ac:spMkLst>
            <pc:docMk/>
            <pc:sldMk cId="4027900374" sldId="458"/>
            <ac:spMk id="2" creationId="{D8B6ED80-58F6-42CE-AD0D-6ADB2A949A16}"/>
          </ac:spMkLst>
        </pc:spChg>
        <pc:spChg chg="mod">
          <ac:chgData name="Alexandre" userId="292681fbcdc3e57d" providerId="LiveId" clId="{244922AC-DE67-4A18-81AC-CD1B8D89858B}" dt="2020-08-02T18:33:25.701" v="3146"/>
          <ac:spMkLst>
            <pc:docMk/>
            <pc:sldMk cId="4027900374" sldId="458"/>
            <ac:spMk id="3" creationId="{05D09DF5-668E-4E76-98B2-984785D25B67}"/>
          </ac:spMkLst>
        </pc:spChg>
        <pc:picChg chg="del">
          <ac:chgData name="Alexandre" userId="292681fbcdc3e57d" providerId="LiveId" clId="{244922AC-DE67-4A18-81AC-CD1B8D89858B}" dt="2020-08-02T18:30:02.593" v="2913" actId="478"/>
          <ac:picMkLst>
            <pc:docMk/>
            <pc:sldMk cId="4027900374" sldId="458"/>
            <ac:picMk id="4" creationId="{D9F38E86-5CE3-48FA-A10E-CED0EAF52F98}"/>
          </ac:picMkLst>
        </pc:picChg>
        <pc:picChg chg="del">
          <ac:chgData name="Alexandre" userId="292681fbcdc3e57d" providerId="LiveId" clId="{244922AC-DE67-4A18-81AC-CD1B8D89858B}" dt="2020-08-02T18:30:03.109" v="2914" actId="478"/>
          <ac:picMkLst>
            <pc:docMk/>
            <pc:sldMk cId="4027900374" sldId="458"/>
            <ac:picMk id="5" creationId="{BB5B659F-F403-4B8B-8113-719C3E2CB5D6}"/>
          </ac:picMkLst>
        </pc:picChg>
        <pc:picChg chg="add mod">
          <ac:chgData name="Alexandre" userId="292681fbcdc3e57d" providerId="LiveId" clId="{244922AC-DE67-4A18-81AC-CD1B8D89858B}" dt="2020-08-02T18:31:35.866" v="2916" actId="1076"/>
          <ac:picMkLst>
            <pc:docMk/>
            <pc:sldMk cId="4027900374" sldId="458"/>
            <ac:picMk id="6" creationId="{344CE9C7-BB57-404C-B674-7BB0E505EC21}"/>
          </ac:picMkLst>
        </pc:picChg>
        <pc:picChg chg="add mod">
          <ac:chgData name="Alexandre" userId="292681fbcdc3e57d" providerId="LiveId" clId="{244922AC-DE67-4A18-81AC-CD1B8D89858B}" dt="2020-08-02T18:32:08.611" v="2919" actId="1076"/>
          <ac:picMkLst>
            <pc:docMk/>
            <pc:sldMk cId="4027900374" sldId="458"/>
            <ac:picMk id="7" creationId="{72AB8CF6-5C91-4CC8-95F6-B4FD3CB879C9}"/>
          </ac:picMkLst>
        </pc:picChg>
      </pc:sldChg>
      <pc:sldChg chg="addSp delSp modSp new mod ord">
        <pc:chgData name="Alexandre" userId="292681fbcdc3e57d" providerId="LiveId" clId="{244922AC-DE67-4A18-81AC-CD1B8D89858B}" dt="2020-08-02T20:19:16.520" v="4428"/>
        <pc:sldMkLst>
          <pc:docMk/>
          <pc:sldMk cId="1796446779" sldId="459"/>
        </pc:sldMkLst>
        <pc:spChg chg="mod">
          <ac:chgData name="Alexandre" userId="292681fbcdc3e57d" providerId="LiveId" clId="{244922AC-DE67-4A18-81AC-CD1B8D89858B}" dt="2020-08-02T20:19:16.520" v="4428"/>
          <ac:spMkLst>
            <pc:docMk/>
            <pc:sldMk cId="1796446779" sldId="459"/>
            <ac:spMk id="2" creationId="{1CCEFDD6-4FBC-4D60-9CF4-F64353609D46}"/>
          </ac:spMkLst>
        </pc:spChg>
        <pc:spChg chg="mod">
          <ac:chgData name="Alexandre" userId="292681fbcdc3e57d" providerId="LiveId" clId="{244922AC-DE67-4A18-81AC-CD1B8D89858B}" dt="2020-08-02T20:19:16.520" v="4428"/>
          <ac:spMkLst>
            <pc:docMk/>
            <pc:sldMk cId="1796446779" sldId="459"/>
            <ac:spMk id="3" creationId="{DD0A78D5-5EAB-46BE-BBD4-2FBAC55CF374}"/>
          </ac:spMkLst>
        </pc:spChg>
        <pc:picChg chg="add del mod">
          <ac:chgData name="Alexandre" userId="292681fbcdc3e57d" providerId="LiveId" clId="{244922AC-DE67-4A18-81AC-CD1B8D89858B}" dt="2020-08-02T20:14:39.218" v="4181" actId="478"/>
          <ac:picMkLst>
            <pc:docMk/>
            <pc:sldMk cId="1796446779" sldId="459"/>
            <ac:picMk id="4" creationId="{6A4D8282-5992-490D-A10F-FCAF908E6BA3}"/>
          </ac:picMkLst>
        </pc:picChg>
        <pc:picChg chg="add mod">
          <ac:chgData name="Alexandre" userId="292681fbcdc3e57d" providerId="LiveId" clId="{244922AC-DE67-4A18-81AC-CD1B8D89858B}" dt="2020-08-02T20:14:41.629" v="4183" actId="1076"/>
          <ac:picMkLst>
            <pc:docMk/>
            <pc:sldMk cId="1796446779" sldId="459"/>
            <ac:picMk id="5" creationId="{195295E3-A81B-4596-B94F-3ADDF4CE1B7F}"/>
          </ac:picMkLst>
        </pc:picChg>
        <pc:picChg chg="add mod">
          <ac:chgData name="Alexandre" userId="292681fbcdc3e57d" providerId="LiveId" clId="{244922AC-DE67-4A18-81AC-CD1B8D89858B}" dt="2020-08-02T20:15:12.398" v="4185" actId="1076"/>
          <ac:picMkLst>
            <pc:docMk/>
            <pc:sldMk cId="1796446779" sldId="459"/>
            <ac:picMk id="6" creationId="{F95E0336-1B9C-43DD-AFFB-06B8F7563819}"/>
          </ac:picMkLst>
        </pc:picChg>
      </pc:sldChg>
      <pc:sldChg chg="addSp delSp modSp add mod">
        <pc:chgData name="Alexandre" userId="292681fbcdc3e57d" providerId="LiveId" clId="{244922AC-DE67-4A18-81AC-CD1B8D89858B}" dt="2020-08-02T22:14:18.681" v="9208"/>
        <pc:sldMkLst>
          <pc:docMk/>
          <pc:sldMk cId="1680555265" sldId="460"/>
        </pc:sldMkLst>
        <pc:spChg chg="mod">
          <ac:chgData name="Alexandre" userId="292681fbcdc3e57d" providerId="LiveId" clId="{244922AC-DE67-4A18-81AC-CD1B8D89858B}" dt="2020-08-02T22:14:18.681" v="9208"/>
          <ac:spMkLst>
            <pc:docMk/>
            <pc:sldMk cId="1680555265" sldId="460"/>
            <ac:spMk id="2" creationId="{D8B6ED80-58F6-42CE-AD0D-6ADB2A949A16}"/>
          </ac:spMkLst>
        </pc:spChg>
        <pc:spChg chg="mod">
          <ac:chgData name="Alexandre" userId="292681fbcdc3e57d" providerId="LiveId" clId="{244922AC-DE67-4A18-81AC-CD1B8D89858B}" dt="2020-08-02T22:14:18.681" v="9208"/>
          <ac:spMkLst>
            <pc:docMk/>
            <pc:sldMk cId="1680555265" sldId="460"/>
            <ac:spMk id="3" creationId="{05D09DF5-668E-4E76-98B2-984785D25B67}"/>
          </ac:spMkLst>
        </pc:spChg>
        <pc:picChg chg="del">
          <ac:chgData name="Alexandre" userId="292681fbcdc3e57d" providerId="LiveId" clId="{244922AC-DE67-4A18-81AC-CD1B8D89858B}" dt="2020-08-02T18:48:03.670" v="4021" actId="478"/>
          <ac:picMkLst>
            <pc:docMk/>
            <pc:sldMk cId="1680555265" sldId="460"/>
            <ac:picMk id="4" creationId="{A356F4B9-F6DA-41BC-9F4F-55A3C720B13F}"/>
          </ac:picMkLst>
        </pc:picChg>
        <pc:picChg chg="add del mod">
          <ac:chgData name="Alexandre" userId="292681fbcdc3e57d" providerId="LiveId" clId="{244922AC-DE67-4A18-81AC-CD1B8D89858B}" dt="2020-08-02T22:09:37.331" v="9170" actId="478"/>
          <ac:picMkLst>
            <pc:docMk/>
            <pc:sldMk cId="1680555265" sldId="460"/>
            <ac:picMk id="4" creationId="{AA27067C-058B-438D-8E62-04ED0C97E361}"/>
          </ac:picMkLst>
        </pc:picChg>
        <pc:picChg chg="add mod">
          <ac:chgData name="Alexandre" userId="292681fbcdc3e57d" providerId="LiveId" clId="{244922AC-DE67-4A18-81AC-CD1B8D89858B}" dt="2020-08-02T22:09:54.991" v="9172" actId="1076"/>
          <ac:picMkLst>
            <pc:docMk/>
            <pc:sldMk cId="1680555265" sldId="460"/>
            <ac:picMk id="5" creationId="{E05E19AE-4B13-40B1-B30D-39527E8BDBD8}"/>
          </ac:picMkLst>
        </pc:picChg>
        <pc:picChg chg="add mod">
          <ac:chgData name="Alexandre" userId="292681fbcdc3e57d" providerId="LiveId" clId="{244922AC-DE67-4A18-81AC-CD1B8D89858B}" dt="2020-08-02T22:10:08.087" v="9174" actId="1076"/>
          <ac:picMkLst>
            <pc:docMk/>
            <pc:sldMk cId="1680555265" sldId="460"/>
            <ac:picMk id="6" creationId="{BF66184E-3BDE-489F-9EB2-FCF644F6A962}"/>
          </ac:picMkLst>
        </pc:picChg>
        <pc:picChg chg="del">
          <ac:chgData name="Alexandre" userId="292681fbcdc3e57d" providerId="LiveId" clId="{244922AC-DE67-4A18-81AC-CD1B8D89858B}" dt="2020-08-02T18:48:04.363" v="4022" actId="478"/>
          <ac:picMkLst>
            <pc:docMk/>
            <pc:sldMk cId="1680555265" sldId="460"/>
            <ac:picMk id="7" creationId="{72AB8CF6-5C91-4CC8-95F6-B4FD3CB879C9}"/>
          </ac:picMkLst>
        </pc:picChg>
      </pc:sldChg>
      <pc:sldChg chg="modSp add del mod">
        <pc:chgData name="Alexandre" userId="292681fbcdc3e57d" providerId="LiveId" clId="{244922AC-DE67-4A18-81AC-CD1B8D89858B}" dt="2020-08-02T18:36:57.045" v="3157" actId="47"/>
        <pc:sldMkLst>
          <pc:docMk/>
          <pc:sldMk cId="3574634865" sldId="460"/>
        </pc:sldMkLst>
        <pc:spChg chg="mod">
          <ac:chgData name="Alexandre" userId="292681fbcdc3e57d" providerId="LiveId" clId="{244922AC-DE67-4A18-81AC-CD1B8D89858B}" dt="2020-08-02T18:33:25.701" v="3146"/>
          <ac:spMkLst>
            <pc:docMk/>
            <pc:sldMk cId="3574634865" sldId="460"/>
            <ac:spMk id="2" creationId="{1CCEFDD6-4FBC-4D60-9CF4-F64353609D46}"/>
          </ac:spMkLst>
        </pc:spChg>
        <pc:spChg chg="mod">
          <ac:chgData name="Alexandre" userId="292681fbcdc3e57d" providerId="LiveId" clId="{244922AC-DE67-4A18-81AC-CD1B8D89858B}" dt="2020-08-02T18:33:25.701" v="3146"/>
          <ac:spMkLst>
            <pc:docMk/>
            <pc:sldMk cId="3574634865" sldId="460"/>
            <ac:spMk id="3" creationId="{DD0A78D5-5EAB-46BE-BBD4-2FBAC55CF374}"/>
          </ac:spMkLst>
        </pc:spChg>
      </pc:sldChg>
      <pc:sldChg chg="addSp modSp add mod">
        <pc:chgData name="Alexandre" userId="292681fbcdc3e57d" providerId="LiveId" clId="{244922AC-DE67-4A18-81AC-CD1B8D89858B}" dt="2020-08-02T22:14:18.681" v="9208"/>
        <pc:sldMkLst>
          <pc:docMk/>
          <pc:sldMk cId="793130228" sldId="461"/>
        </pc:sldMkLst>
        <pc:spChg chg="mod">
          <ac:chgData name="Alexandre" userId="292681fbcdc3e57d" providerId="LiveId" clId="{244922AC-DE67-4A18-81AC-CD1B8D89858B}" dt="2020-08-02T22:14:18.681" v="9208"/>
          <ac:spMkLst>
            <pc:docMk/>
            <pc:sldMk cId="793130228" sldId="461"/>
            <ac:spMk id="2" creationId="{D8B6ED80-58F6-42CE-AD0D-6ADB2A949A16}"/>
          </ac:spMkLst>
        </pc:spChg>
        <pc:spChg chg="mod">
          <ac:chgData name="Alexandre" userId="292681fbcdc3e57d" providerId="LiveId" clId="{244922AC-DE67-4A18-81AC-CD1B8D89858B}" dt="2020-08-02T22:14:18.681" v="9208"/>
          <ac:spMkLst>
            <pc:docMk/>
            <pc:sldMk cId="793130228" sldId="461"/>
            <ac:spMk id="3" creationId="{05D09DF5-668E-4E76-98B2-984785D25B67}"/>
          </ac:spMkLst>
        </pc:spChg>
        <pc:picChg chg="add mod">
          <ac:chgData name="Alexandre" userId="292681fbcdc3e57d" providerId="LiveId" clId="{244922AC-DE67-4A18-81AC-CD1B8D89858B}" dt="2020-08-02T22:11:13.704" v="9176" actId="1076"/>
          <ac:picMkLst>
            <pc:docMk/>
            <pc:sldMk cId="793130228" sldId="461"/>
            <ac:picMk id="4" creationId="{D6ABF019-E3FA-40FE-BF1F-7D0F6878F404}"/>
          </ac:picMkLst>
        </pc:picChg>
        <pc:picChg chg="add mod">
          <ac:chgData name="Alexandre" userId="292681fbcdc3e57d" providerId="LiveId" clId="{244922AC-DE67-4A18-81AC-CD1B8D89858B}" dt="2020-08-02T22:11:24.928" v="9178" actId="1076"/>
          <ac:picMkLst>
            <pc:docMk/>
            <pc:sldMk cId="793130228" sldId="461"/>
            <ac:picMk id="5" creationId="{C456F5E8-C92B-4A49-A19D-94070C160C92}"/>
          </ac:picMkLst>
        </pc:picChg>
      </pc:sldChg>
      <pc:sldChg chg="modSp new mod">
        <pc:chgData name="Alexandre" userId="292681fbcdc3e57d" providerId="LiveId" clId="{244922AC-DE67-4A18-81AC-CD1B8D89858B}" dt="2020-08-02T20:19:58.445" v="4597" actId="115"/>
        <pc:sldMkLst>
          <pc:docMk/>
          <pc:sldMk cId="1272666180" sldId="462"/>
        </pc:sldMkLst>
        <pc:spChg chg="mod">
          <ac:chgData name="Alexandre" userId="292681fbcdc3e57d" providerId="LiveId" clId="{244922AC-DE67-4A18-81AC-CD1B8D89858B}" dt="2020-08-02T20:19:26.592" v="4430"/>
          <ac:spMkLst>
            <pc:docMk/>
            <pc:sldMk cId="1272666180" sldId="462"/>
            <ac:spMk id="2" creationId="{41E4F3BA-695B-48CD-8014-8AA00C88AFC0}"/>
          </ac:spMkLst>
        </pc:spChg>
        <pc:spChg chg="mod">
          <ac:chgData name="Alexandre" userId="292681fbcdc3e57d" providerId="LiveId" clId="{244922AC-DE67-4A18-81AC-CD1B8D89858B}" dt="2020-08-02T20:19:58.445" v="4597" actId="115"/>
          <ac:spMkLst>
            <pc:docMk/>
            <pc:sldMk cId="1272666180" sldId="462"/>
            <ac:spMk id="3" creationId="{C12B0856-4E1F-428B-BB54-FAEC4B039A5F}"/>
          </ac:spMkLst>
        </pc:spChg>
      </pc:sldChg>
      <pc:sldChg chg="modSp add mod">
        <pc:chgData name="Alexandre" userId="292681fbcdc3e57d" providerId="LiveId" clId="{244922AC-DE67-4A18-81AC-CD1B8D89858B}" dt="2020-08-02T23:29:12.514" v="12281" actId="20577"/>
        <pc:sldMkLst>
          <pc:docMk/>
          <pc:sldMk cId="1587029826" sldId="463"/>
        </pc:sldMkLst>
        <pc:spChg chg="mod">
          <ac:chgData name="Alexandre" userId="292681fbcdc3e57d" providerId="LiveId" clId="{244922AC-DE67-4A18-81AC-CD1B8D89858B}" dt="2020-08-02T21:52:39.070" v="7421"/>
          <ac:spMkLst>
            <pc:docMk/>
            <pc:sldMk cId="1587029826" sldId="463"/>
            <ac:spMk id="2" creationId="{2FACDA62-9AFB-45F2-A340-ECB3D5F072CF}"/>
          </ac:spMkLst>
        </pc:spChg>
        <pc:spChg chg="mod">
          <ac:chgData name="Alexandre" userId="292681fbcdc3e57d" providerId="LiveId" clId="{244922AC-DE67-4A18-81AC-CD1B8D89858B}" dt="2020-08-02T23:29:12.514" v="12281" actId="20577"/>
          <ac:spMkLst>
            <pc:docMk/>
            <pc:sldMk cId="1587029826" sldId="463"/>
            <ac:spMk id="3" creationId="{BEEF6DC7-F6A0-40C7-A88D-5AA049E83737}"/>
          </ac:spMkLst>
        </pc:spChg>
      </pc:sldChg>
      <pc:sldChg chg="modSp add mod">
        <pc:chgData name="Alexandre" userId="292681fbcdc3e57d" providerId="LiveId" clId="{244922AC-DE67-4A18-81AC-CD1B8D89858B}" dt="2020-08-02T23:29:20.854" v="12286" actId="20577"/>
        <pc:sldMkLst>
          <pc:docMk/>
          <pc:sldMk cId="3285783460" sldId="464"/>
        </pc:sldMkLst>
        <pc:spChg chg="mod">
          <ac:chgData name="Alexandre" userId="292681fbcdc3e57d" providerId="LiveId" clId="{244922AC-DE67-4A18-81AC-CD1B8D89858B}" dt="2020-08-02T21:52:39.070" v="7421"/>
          <ac:spMkLst>
            <pc:docMk/>
            <pc:sldMk cId="3285783460" sldId="464"/>
            <ac:spMk id="2" creationId="{2FACDA62-9AFB-45F2-A340-ECB3D5F072CF}"/>
          </ac:spMkLst>
        </pc:spChg>
        <pc:spChg chg="mod">
          <ac:chgData name="Alexandre" userId="292681fbcdc3e57d" providerId="LiveId" clId="{244922AC-DE67-4A18-81AC-CD1B8D89858B}" dt="2020-08-02T23:29:20.854" v="12286" actId="20577"/>
          <ac:spMkLst>
            <pc:docMk/>
            <pc:sldMk cId="3285783460" sldId="464"/>
            <ac:spMk id="3" creationId="{BEEF6DC7-F6A0-40C7-A88D-5AA049E83737}"/>
          </ac:spMkLst>
        </pc:spChg>
      </pc:sldChg>
      <pc:sldChg chg="modSp add mod">
        <pc:chgData name="Alexandre" userId="292681fbcdc3e57d" providerId="LiveId" clId="{244922AC-DE67-4A18-81AC-CD1B8D89858B}" dt="2020-08-02T23:29:24.987" v="12291" actId="20577"/>
        <pc:sldMkLst>
          <pc:docMk/>
          <pc:sldMk cId="1728382289" sldId="465"/>
        </pc:sldMkLst>
        <pc:spChg chg="mod">
          <ac:chgData name="Alexandre" userId="292681fbcdc3e57d" providerId="LiveId" clId="{244922AC-DE67-4A18-81AC-CD1B8D89858B}" dt="2020-08-02T21:52:39.070" v="7421"/>
          <ac:spMkLst>
            <pc:docMk/>
            <pc:sldMk cId="1728382289" sldId="465"/>
            <ac:spMk id="2" creationId="{2FACDA62-9AFB-45F2-A340-ECB3D5F072CF}"/>
          </ac:spMkLst>
        </pc:spChg>
        <pc:spChg chg="mod">
          <ac:chgData name="Alexandre" userId="292681fbcdc3e57d" providerId="LiveId" clId="{244922AC-DE67-4A18-81AC-CD1B8D89858B}" dt="2020-08-02T23:29:24.987" v="12291" actId="20577"/>
          <ac:spMkLst>
            <pc:docMk/>
            <pc:sldMk cId="1728382289" sldId="465"/>
            <ac:spMk id="3" creationId="{BEEF6DC7-F6A0-40C7-A88D-5AA049E83737}"/>
          </ac:spMkLst>
        </pc:spChg>
      </pc:sldChg>
      <pc:sldChg chg="modSp add mod">
        <pc:chgData name="Alexandre" userId="292681fbcdc3e57d" providerId="LiveId" clId="{244922AC-DE67-4A18-81AC-CD1B8D89858B}" dt="2020-08-02T23:29:33.309" v="12309" actId="20577"/>
        <pc:sldMkLst>
          <pc:docMk/>
          <pc:sldMk cId="1888935098" sldId="466"/>
        </pc:sldMkLst>
        <pc:spChg chg="mod">
          <ac:chgData name="Alexandre" userId="292681fbcdc3e57d" providerId="LiveId" clId="{244922AC-DE67-4A18-81AC-CD1B8D89858B}" dt="2020-08-02T22:01:45.102" v="9164"/>
          <ac:spMkLst>
            <pc:docMk/>
            <pc:sldMk cId="1888935098" sldId="466"/>
            <ac:spMk id="2" creationId="{2FACDA62-9AFB-45F2-A340-ECB3D5F072CF}"/>
          </ac:spMkLst>
        </pc:spChg>
        <pc:spChg chg="mod">
          <ac:chgData name="Alexandre" userId="292681fbcdc3e57d" providerId="LiveId" clId="{244922AC-DE67-4A18-81AC-CD1B8D89858B}" dt="2020-08-02T23:29:33.309" v="12309" actId="20577"/>
          <ac:spMkLst>
            <pc:docMk/>
            <pc:sldMk cId="1888935098" sldId="466"/>
            <ac:spMk id="3" creationId="{BEEF6DC7-F6A0-40C7-A88D-5AA049E83737}"/>
          </ac:spMkLst>
        </pc:spChg>
      </pc:sldChg>
      <pc:sldChg chg="modSp add mod">
        <pc:chgData name="Alexandre" userId="292681fbcdc3e57d" providerId="LiveId" clId="{244922AC-DE67-4A18-81AC-CD1B8D89858B}" dt="2020-08-02T23:29:45.980" v="12318" actId="20577"/>
        <pc:sldMkLst>
          <pc:docMk/>
          <pc:sldMk cId="4246618274" sldId="467"/>
        </pc:sldMkLst>
        <pc:spChg chg="mod">
          <ac:chgData name="Alexandre" userId="292681fbcdc3e57d" providerId="LiveId" clId="{244922AC-DE67-4A18-81AC-CD1B8D89858B}" dt="2020-08-02T21:58:27.775" v="8662"/>
          <ac:spMkLst>
            <pc:docMk/>
            <pc:sldMk cId="4246618274" sldId="467"/>
            <ac:spMk id="2" creationId="{2FACDA62-9AFB-45F2-A340-ECB3D5F072CF}"/>
          </ac:spMkLst>
        </pc:spChg>
        <pc:spChg chg="mod">
          <ac:chgData name="Alexandre" userId="292681fbcdc3e57d" providerId="LiveId" clId="{244922AC-DE67-4A18-81AC-CD1B8D89858B}" dt="2020-08-02T23:29:45.980" v="12318" actId="20577"/>
          <ac:spMkLst>
            <pc:docMk/>
            <pc:sldMk cId="4246618274" sldId="467"/>
            <ac:spMk id="3" creationId="{BEEF6DC7-F6A0-40C7-A88D-5AA049E83737}"/>
          </ac:spMkLst>
        </pc:spChg>
      </pc:sldChg>
      <pc:sldChg chg="modSp add mod">
        <pc:chgData name="Alexandre" userId="292681fbcdc3e57d" providerId="LiveId" clId="{244922AC-DE67-4A18-81AC-CD1B8D89858B}" dt="2020-08-02T23:29:53.274" v="12326" actId="20577"/>
        <pc:sldMkLst>
          <pc:docMk/>
          <pc:sldMk cId="1476549910" sldId="468"/>
        </pc:sldMkLst>
        <pc:spChg chg="mod">
          <ac:chgData name="Alexandre" userId="292681fbcdc3e57d" providerId="LiveId" clId="{244922AC-DE67-4A18-81AC-CD1B8D89858B}" dt="2020-08-02T21:58:27.775" v="8662"/>
          <ac:spMkLst>
            <pc:docMk/>
            <pc:sldMk cId="1476549910" sldId="468"/>
            <ac:spMk id="2" creationId="{2FACDA62-9AFB-45F2-A340-ECB3D5F072CF}"/>
          </ac:spMkLst>
        </pc:spChg>
        <pc:spChg chg="mod">
          <ac:chgData name="Alexandre" userId="292681fbcdc3e57d" providerId="LiveId" clId="{244922AC-DE67-4A18-81AC-CD1B8D89858B}" dt="2020-08-02T23:29:53.274" v="12326" actId="20577"/>
          <ac:spMkLst>
            <pc:docMk/>
            <pc:sldMk cId="1476549910" sldId="468"/>
            <ac:spMk id="3" creationId="{BEEF6DC7-F6A0-40C7-A88D-5AA049E83737}"/>
          </ac:spMkLst>
        </pc:spChg>
      </pc:sldChg>
      <pc:sldChg chg="modSp add mod">
        <pc:chgData name="Alexandre" userId="292681fbcdc3e57d" providerId="LiveId" clId="{244922AC-DE67-4A18-81AC-CD1B8D89858B}" dt="2020-08-02T23:30:18.869" v="12339" actId="20577"/>
        <pc:sldMkLst>
          <pc:docMk/>
          <pc:sldMk cId="2790759319" sldId="469"/>
        </pc:sldMkLst>
        <pc:spChg chg="mod">
          <ac:chgData name="Alexandre" userId="292681fbcdc3e57d" providerId="LiveId" clId="{244922AC-DE67-4A18-81AC-CD1B8D89858B}" dt="2020-08-02T21:58:27.775" v="8662"/>
          <ac:spMkLst>
            <pc:docMk/>
            <pc:sldMk cId="2790759319" sldId="469"/>
            <ac:spMk id="2" creationId="{2FACDA62-9AFB-45F2-A340-ECB3D5F072CF}"/>
          </ac:spMkLst>
        </pc:spChg>
        <pc:spChg chg="mod">
          <ac:chgData name="Alexandre" userId="292681fbcdc3e57d" providerId="LiveId" clId="{244922AC-DE67-4A18-81AC-CD1B8D89858B}" dt="2020-08-02T23:30:18.869" v="12339" actId="20577"/>
          <ac:spMkLst>
            <pc:docMk/>
            <pc:sldMk cId="2790759319" sldId="469"/>
            <ac:spMk id="3" creationId="{BEEF6DC7-F6A0-40C7-A88D-5AA049E83737}"/>
          </ac:spMkLst>
        </pc:spChg>
      </pc:sldChg>
      <pc:sldChg chg="modSp add mod">
        <pc:chgData name="Alexandre" userId="292681fbcdc3e57d" providerId="LiveId" clId="{244922AC-DE67-4A18-81AC-CD1B8D89858B}" dt="2020-08-02T23:29:37.325" v="12313" actId="20577"/>
        <pc:sldMkLst>
          <pc:docMk/>
          <pc:sldMk cId="3073330880" sldId="470"/>
        </pc:sldMkLst>
        <pc:spChg chg="mod">
          <ac:chgData name="Alexandre" userId="292681fbcdc3e57d" providerId="LiveId" clId="{244922AC-DE67-4A18-81AC-CD1B8D89858B}" dt="2020-08-02T22:01:45.102" v="9164"/>
          <ac:spMkLst>
            <pc:docMk/>
            <pc:sldMk cId="3073330880" sldId="470"/>
            <ac:spMk id="2" creationId="{2FACDA62-9AFB-45F2-A340-ECB3D5F072CF}"/>
          </ac:spMkLst>
        </pc:spChg>
        <pc:spChg chg="mod">
          <ac:chgData name="Alexandre" userId="292681fbcdc3e57d" providerId="LiveId" clId="{244922AC-DE67-4A18-81AC-CD1B8D89858B}" dt="2020-08-02T23:29:37.325" v="12313" actId="20577"/>
          <ac:spMkLst>
            <pc:docMk/>
            <pc:sldMk cId="3073330880" sldId="470"/>
            <ac:spMk id="3" creationId="{BEEF6DC7-F6A0-40C7-A88D-5AA049E83737}"/>
          </ac:spMkLst>
        </pc:spChg>
      </pc:sldChg>
      <pc:sldChg chg="modSp add mod">
        <pc:chgData name="Alexandre" userId="292681fbcdc3e57d" providerId="LiveId" clId="{244922AC-DE67-4A18-81AC-CD1B8D89858B}" dt="2020-08-02T22:14:09.178" v="9207" actId="20577"/>
        <pc:sldMkLst>
          <pc:docMk/>
          <pc:sldMk cId="120048355" sldId="471"/>
        </pc:sldMkLst>
        <pc:spChg chg="mod">
          <ac:chgData name="Alexandre" userId="292681fbcdc3e57d" providerId="LiveId" clId="{244922AC-DE67-4A18-81AC-CD1B8D89858B}" dt="2020-08-02T22:14:09.178" v="9207" actId="20577"/>
          <ac:spMkLst>
            <pc:docMk/>
            <pc:sldMk cId="120048355" sldId="471"/>
            <ac:spMk id="2" creationId="{E4AADCDE-E97C-479E-B2F2-7A2C9ACF3751}"/>
          </ac:spMkLst>
        </pc:spChg>
      </pc:sldChg>
      <pc:sldChg chg="addSp delSp modSp add mod">
        <pc:chgData name="Alexandre" userId="292681fbcdc3e57d" providerId="LiveId" clId="{244922AC-DE67-4A18-81AC-CD1B8D89858B}" dt="2020-08-02T23:30:36.620" v="12346" actId="20577"/>
        <pc:sldMkLst>
          <pc:docMk/>
          <pc:sldMk cId="1772059142" sldId="472"/>
        </pc:sldMkLst>
        <pc:spChg chg="mod">
          <ac:chgData name="Alexandre" userId="292681fbcdc3e57d" providerId="LiveId" clId="{244922AC-DE67-4A18-81AC-CD1B8D89858B}" dt="2020-08-02T22:35:07.631" v="10745"/>
          <ac:spMkLst>
            <pc:docMk/>
            <pc:sldMk cId="1772059142" sldId="472"/>
            <ac:spMk id="2" creationId="{DBBBE782-5906-48AC-BEB5-9BDB91F6E3DF}"/>
          </ac:spMkLst>
        </pc:spChg>
        <pc:spChg chg="mod">
          <ac:chgData name="Alexandre" userId="292681fbcdc3e57d" providerId="LiveId" clId="{244922AC-DE67-4A18-81AC-CD1B8D89858B}" dt="2020-08-02T23:30:36.620" v="12346" actId="20577"/>
          <ac:spMkLst>
            <pc:docMk/>
            <pc:sldMk cId="1772059142" sldId="472"/>
            <ac:spMk id="3" creationId="{4BE6292D-0F3F-4A98-8254-F712C9CEBB90}"/>
          </ac:spMkLst>
        </pc:spChg>
        <pc:picChg chg="del">
          <ac:chgData name="Alexandre" userId="292681fbcdc3e57d" providerId="LiveId" clId="{244922AC-DE67-4A18-81AC-CD1B8D89858B}" dt="2020-08-02T22:21:28.508" v="9918" actId="478"/>
          <ac:picMkLst>
            <pc:docMk/>
            <pc:sldMk cId="1772059142" sldId="472"/>
            <ac:picMk id="4" creationId="{A63FD8C4-5439-49E8-A25B-2A5BB2784EB1}"/>
          </ac:picMkLst>
        </pc:picChg>
        <pc:picChg chg="del">
          <ac:chgData name="Alexandre" userId="292681fbcdc3e57d" providerId="LiveId" clId="{244922AC-DE67-4A18-81AC-CD1B8D89858B}" dt="2020-08-02T22:21:04.845" v="9806" actId="478"/>
          <ac:picMkLst>
            <pc:docMk/>
            <pc:sldMk cId="1772059142" sldId="472"/>
            <ac:picMk id="5" creationId="{034F8715-32EB-4A19-AD0E-BBC3C6933B83}"/>
          </ac:picMkLst>
        </pc:picChg>
        <pc:picChg chg="add mod">
          <ac:chgData name="Alexandre" userId="292681fbcdc3e57d" providerId="LiveId" clId="{244922AC-DE67-4A18-81AC-CD1B8D89858B}" dt="2020-08-02T22:21:48.598" v="9920" actId="1076"/>
          <ac:picMkLst>
            <pc:docMk/>
            <pc:sldMk cId="1772059142" sldId="472"/>
            <ac:picMk id="6" creationId="{30AFF4CE-6DA3-4A34-BBA1-3874613CAB0F}"/>
          </ac:picMkLst>
        </pc:picChg>
      </pc:sldChg>
      <pc:sldChg chg="addSp delSp modSp add mod">
        <pc:chgData name="Alexandre" userId="292681fbcdc3e57d" providerId="LiveId" clId="{244922AC-DE67-4A18-81AC-CD1B8D89858B}" dt="2020-08-02T22:35:07.631" v="10745"/>
        <pc:sldMkLst>
          <pc:docMk/>
          <pc:sldMk cId="2676677994" sldId="473"/>
        </pc:sldMkLst>
        <pc:spChg chg="mod">
          <ac:chgData name="Alexandre" userId="292681fbcdc3e57d" providerId="LiveId" clId="{244922AC-DE67-4A18-81AC-CD1B8D89858B}" dt="2020-08-02T22:35:07.631" v="10745"/>
          <ac:spMkLst>
            <pc:docMk/>
            <pc:sldMk cId="2676677994" sldId="473"/>
            <ac:spMk id="2" creationId="{DBBBE782-5906-48AC-BEB5-9BDB91F6E3DF}"/>
          </ac:spMkLst>
        </pc:spChg>
        <pc:spChg chg="mod">
          <ac:chgData name="Alexandre" userId="292681fbcdc3e57d" providerId="LiveId" clId="{244922AC-DE67-4A18-81AC-CD1B8D89858B}" dt="2020-08-02T22:35:07.631" v="10745"/>
          <ac:spMkLst>
            <pc:docMk/>
            <pc:sldMk cId="2676677994" sldId="473"/>
            <ac:spMk id="3" creationId="{4BE6292D-0F3F-4A98-8254-F712C9CEBB90}"/>
          </ac:spMkLst>
        </pc:spChg>
        <pc:spChg chg="add mod">
          <ac:chgData name="Alexandre" userId="292681fbcdc3e57d" providerId="LiveId" clId="{244922AC-DE67-4A18-81AC-CD1B8D89858B}" dt="2020-08-02T22:22:49.023" v="9999" actId="20577"/>
          <ac:spMkLst>
            <pc:docMk/>
            <pc:sldMk cId="2676677994" sldId="473"/>
            <ac:spMk id="5" creationId="{86DB2CD3-B320-4EC8-901A-2CB5E7D3DEED}"/>
          </ac:spMkLst>
        </pc:spChg>
        <pc:picChg chg="add del mod">
          <ac:chgData name="Alexandre" userId="292681fbcdc3e57d" providerId="LiveId" clId="{244922AC-DE67-4A18-81AC-CD1B8D89858B}" dt="2020-08-02T22:28:01.360" v="10212" actId="478"/>
          <ac:picMkLst>
            <pc:docMk/>
            <pc:sldMk cId="2676677994" sldId="473"/>
            <ac:picMk id="4" creationId="{7F331B9D-4F72-47DF-AE5E-BA6921B72E2D}"/>
          </ac:picMkLst>
        </pc:picChg>
        <pc:picChg chg="del">
          <ac:chgData name="Alexandre" userId="292681fbcdc3e57d" providerId="LiveId" clId="{244922AC-DE67-4A18-81AC-CD1B8D89858B}" dt="2020-08-02T22:22:21.495" v="9973" actId="478"/>
          <ac:picMkLst>
            <pc:docMk/>
            <pc:sldMk cId="2676677994" sldId="473"/>
            <ac:picMk id="6" creationId="{30AFF4CE-6DA3-4A34-BBA1-3874613CAB0F}"/>
          </ac:picMkLst>
        </pc:picChg>
        <pc:picChg chg="add mod">
          <ac:chgData name="Alexandre" userId="292681fbcdc3e57d" providerId="LiveId" clId="{244922AC-DE67-4A18-81AC-CD1B8D89858B}" dt="2020-08-02T22:28:05.197" v="10214" actId="1076"/>
          <ac:picMkLst>
            <pc:docMk/>
            <pc:sldMk cId="2676677994" sldId="473"/>
            <ac:picMk id="7" creationId="{13C629AA-4EF9-4C6C-B4F5-43F6E7F112AF}"/>
          </ac:picMkLst>
        </pc:picChg>
      </pc:sldChg>
      <pc:sldChg chg="delSp modSp add mod">
        <pc:chgData name="Alexandre" userId="292681fbcdc3e57d" providerId="LiveId" clId="{244922AC-DE67-4A18-81AC-CD1B8D89858B}" dt="2020-08-02T22:35:07.631" v="10745"/>
        <pc:sldMkLst>
          <pc:docMk/>
          <pc:sldMk cId="3475042512" sldId="474"/>
        </pc:sldMkLst>
        <pc:spChg chg="mod">
          <ac:chgData name="Alexandre" userId="292681fbcdc3e57d" providerId="LiveId" clId="{244922AC-DE67-4A18-81AC-CD1B8D89858B}" dt="2020-08-02T22:35:07.631" v="10745"/>
          <ac:spMkLst>
            <pc:docMk/>
            <pc:sldMk cId="3475042512" sldId="474"/>
            <ac:spMk id="2" creationId="{DBBBE782-5906-48AC-BEB5-9BDB91F6E3DF}"/>
          </ac:spMkLst>
        </pc:spChg>
        <pc:spChg chg="mod">
          <ac:chgData name="Alexandre" userId="292681fbcdc3e57d" providerId="LiveId" clId="{244922AC-DE67-4A18-81AC-CD1B8D89858B}" dt="2020-08-02T22:35:07.631" v="10745"/>
          <ac:spMkLst>
            <pc:docMk/>
            <pc:sldMk cId="3475042512" sldId="474"/>
            <ac:spMk id="3" creationId="{4BE6292D-0F3F-4A98-8254-F712C9CEBB90}"/>
          </ac:spMkLst>
        </pc:spChg>
        <pc:spChg chg="del">
          <ac:chgData name="Alexandre" userId="292681fbcdc3e57d" providerId="LiveId" clId="{244922AC-DE67-4A18-81AC-CD1B8D89858B}" dt="2020-08-02T22:23:23.771" v="10002" actId="478"/>
          <ac:spMkLst>
            <pc:docMk/>
            <pc:sldMk cId="3475042512" sldId="474"/>
            <ac:spMk id="5" creationId="{86DB2CD3-B320-4EC8-901A-2CB5E7D3DEED}"/>
          </ac:spMkLst>
        </pc:spChg>
        <pc:picChg chg="del">
          <ac:chgData name="Alexandre" userId="292681fbcdc3e57d" providerId="LiveId" clId="{244922AC-DE67-4A18-81AC-CD1B8D89858B}" dt="2020-08-02T22:23:22.625" v="10001" actId="478"/>
          <ac:picMkLst>
            <pc:docMk/>
            <pc:sldMk cId="3475042512" sldId="474"/>
            <ac:picMk id="4" creationId="{7F331B9D-4F72-47DF-AE5E-BA6921B72E2D}"/>
          </ac:picMkLst>
        </pc:picChg>
      </pc:sldChg>
      <pc:sldChg chg="modSp add mod">
        <pc:chgData name="Alexandre" userId="292681fbcdc3e57d" providerId="LiveId" clId="{244922AC-DE67-4A18-81AC-CD1B8D89858B}" dt="2020-08-02T23:30:41.603" v="12349" actId="20577"/>
        <pc:sldMkLst>
          <pc:docMk/>
          <pc:sldMk cId="1466745499" sldId="475"/>
        </pc:sldMkLst>
        <pc:spChg chg="mod">
          <ac:chgData name="Alexandre" userId="292681fbcdc3e57d" providerId="LiveId" clId="{244922AC-DE67-4A18-81AC-CD1B8D89858B}" dt="2020-08-02T22:35:07.631" v="10745"/>
          <ac:spMkLst>
            <pc:docMk/>
            <pc:sldMk cId="1466745499" sldId="475"/>
            <ac:spMk id="2" creationId="{DBBBE782-5906-48AC-BEB5-9BDB91F6E3DF}"/>
          </ac:spMkLst>
        </pc:spChg>
        <pc:spChg chg="mod">
          <ac:chgData name="Alexandre" userId="292681fbcdc3e57d" providerId="LiveId" clId="{244922AC-DE67-4A18-81AC-CD1B8D89858B}" dt="2020-08-02T23:30:41.603" v="12349" actId="20577"/>
          <ac:spMkLst>
            <pc:docMk/>
            <pc:sldMk cId="1466745499" sldId="475"/>
            <ac:spMk id="3" creationId="{4BE6292D-0F3F-4A98-8254-F712C9CEBB90}"/>
          </ac:spMkLst>
        </pc:spChg>
      </pc:sldChg>
      <pc:sldChg chg="addSp modSp add mod">
        <pc:chgData name="Alexandre" userId="292681fbcdc3e57d" providerId="LiveId" clId="{244922AC-DE67-4A18-81AC-CD1B8D89858B}" dt="2020-08-02T22:35:07.631" v="10745"/>
        <pc:sldMkLst>
          <pc:docMk/>
          <pc:sldMk cId="3456311692" sldId="476"/>
        </pc:sldMkLst>
        <pc:spChg chg="mod">
          <ac:chgData name="Alexandre" userId="292681fbcdc3e57d" providerId="LiveId" clId="{244922AC-DE67-4A18-81AC-CD1B8D89858B}" dt="2020-08-02T22:35:07.631" v="10745"/>
          <ac:spMkLst>
            <pc:docMk/>
            <pc:sldMk cId="3456311692" sldId="476"/>
            <ac:spMk id="2" creationId="{DBBBE782-5906-48AC-BEB5-9BDB91F6E3DF}"/>
          </ac:spMkLst>
        </pc:spChg>
        <pc:spChg chg="mod">
          <ac:chgData name="Alexandre" userId="292681fbcdc3e57d" providerId="LiveId" clId="{244922AC-DE67-4A18-81AC-CD1B8D89858B}" dt="2020-08-02T22:35:07.631" v="10745"/>
          <ac:spMkLst>
            <pc:docMk/>
            <pc:sldMk cId="3456311692" sldId="476"/>
            <ac:spMk id="3" creationId="{4BE6292D-0F3F-4A98-8254-F712C9CEBB90}"/>
          </ac:spMkLst>
        </pc:spChg>
        <pc:picChg chg="add mod">
          <ac:chgData name="Alexandre" userId="292681fbcdc3e57d" providerId="LiveId" clId="{244922AC-DE67-4A18-81AC-CD1B8D89858B}" dt="2020-08-02T22:29:04.637" v="10217" actId="1076"/>
          <ac:picMkLst>
            <pc:docMk/>
            <pc:sldMk cId="3456311692" sldId="476"/>
            <ac:picMk id="4" creationId="{2D8956F5-76EF-4860-A6B4-D7810635863F}"/>
          </ac:picMkLst>
        </pc:picChg>
      </pc:sldChg>
      <pc:sldChg chg="addSp delSp modSp new mod">
        <pc:chgData name="Alexandre" userId="292681fbcdc3e57d" providerId="LiveId" clId="{244922AC-DE67-4A18-81AC-CD1B8D89858B}" dt="2020-08-02T22:35:07.631" v="10745"/>
        <pc:sldMkLst>
          <pc:docMk/>
          <pc:sldMk cId="107522247" sldId="477"/>
        </pc:sldMkLst>
        <pc:spChg chg="mod">
          <ac:chgData name="Alexandre" userId="292681fbcdc3e57d" providerId="LiveId" clId="{244922AC-DE67-4A18-81AC-CD1B8D89858B}" dt="2020-08-02T22:35:07.631" v="10745"/>
          <ac:spMkLst>
            <pc:docMk/>
            <pc:sldMk cId="107522247" sldId="477"/>
            <ac:spMk id="2" creationId="{1640B234-8D26-47E7-A6E2-E8A5C9D6FCCC}"/>
          </ac:spMkLst>
        </pc:spChg>
        <pc:spChg chg="del">
          <ac:chgData name="Alexandre" userId="292681fbcdc3e57d" providerId="LiveId" clId="{244922AC-DE67-4A18-81AC-CD1B8D89858B}" dt="2020-08-02T22:30:22.108" v="10231" actId="478"/>
          <ac:spMkLst>
            <pc:docMk/>
            <pc:sldMk cId="107522247" sldId="477"/>
            <ac:spMk id="3" creationId="{9668D763-DA75-42C1-ABA2-D6B2A789E642}"/>
          </ac:spMkLst>
        </pc:spChg>
        <pc:spChg chg="add mod">
          <ac:chgData name="Alexandre" userId="292681fbcdc3e57d" providerId="LiveId" clId="{244922AC-DE67-4A18-81AC-CD1B8D89858B}" dt="2020-08-02T22:30:38.909" v="10269" actId="20577"/>
          <ac:spMkLst>
            <pc:docMk/>
            <pc:sldMk cId="107522247" sldId="477"/>
            <ac:spMk id="5" creationId="{66158060-7DEB-48FB-9B73-973AF7029239}"/>
          </ac:spMkLst>
        </pc:spChg>
        <pc:picChg chg="add mod">
          <ac:chgData name="Alexandre" userId="292681fbcdc3e57d" providerId="LiveId" clId="{244922AC-DE67-4A18-81AC-CD1B8D89858B}" dt="2020-08-02T22:30:25.973" v="10233" actId="1076"/>
          <ac:picMkLst>
            <pc:docMk/>
            <pc:sldMk cId="107522247" sldId="477"/>
            <ac:picMk id="4" creationId="{51B4B708-A833-4C37-806B-AAAEC05713F1}"/>
          </ac:picMkLst>
        </pc:picChg>
      </pc:sldChg>
      <pc:sldChg chg="addSp modSp add mod">
        <pc:chgData name="Alexandre" userId="292681fbcdc3e57d" providerId="LiveId" clId="{244922AC-DE67-4A18-81AC-CD1B8D89858B}" dt="2020-08-02T22:35:07.631" v="10745"/>
        <pc:sldMkLst>
          <pc:docMk/>
          <pc:sldMk cId="1871687398" sldId="478"/>
        </pc:sldMkLst>
        <pc:spChg chg="mod">
          <ac:chgData name="Alexandre" userId="292681fbcdc3e57d" providerId="LiveId" clId="{244922AC-DE67-4A18-81AC-CD1B8D89858B}" dt="2020-08-02T22:35:07.631" v="10745"/>
          <ac:spMkLst>
            <pc:docMk/>
            <pc:sldMk cId="1871687398" sldId="478"/>
            <ac:spMk id="2" creationId="{1640B234-8D26-47E7-A6E2-E8A5C9D6FCCC}"/>
          </ac:spMkLst>
        </pc:spChg>
        <pc:picChg chg="add mod">
          <ac:chgData name="Alexandre" userId="292681fbcdc3e57d" providerId="LiveId" clId="{244922AC-DE67-4A18-81AC-CD1B8D89858B}" dt="2020-08-02T22:31:03.989" v="10272" actId="1076"/>
          <ac:picMkLst>
            <pc:docMk/>
            <pc:sldMk cId="1871687398" sldId="478"/>
            <ac:picMk id="3" creationId="{C343C9E6-670D-4B50-954F-70C35B68564A}"/>
          </ac:picMkLst>
        </pc:picChg>
      </pc:sldChg>
      <pc:sldChg chg="modSp new mod">
        <pc:chgData name="Alexandre" userId="292681fbcdc3e57d" providerId="LiveId" clId="{244922AC-DE67-4A18-81AC-CD1B8D89858B}" dt="2020-08-02T23:30:47.548" v="12350" actId="20577"/>
        <pc:sldMkLst>
          <pc:docMk/>
          <pc:sldMk cId="3313374467" sldId="479"/>
        </pc:sldMkLst>
        <pc:spChg chg="mod">
          <ac:chgData name="Alexandre" userId="292681fbcdc3e57d" providerId="LiveId" clId="{244922AC-DE67-4A18-81AC-CD1B8D89858B}" dt="2020-08-02T22:35:07.631" v="10745"/>
          <ac:spMkLst>
            <pc:docMk/>
            <pc:sldMk cId="3313374467" sldId="479"/>
            <ac:spMk id="2" creationId="{60C53E83-E8AA-4710-B476-FD7C0CD24E1F}"/>
          </ac:spMkLst>
        </pc:spChg>
        <pc:spChg chg="mod">
          <ac:chgData name="Alexandre" userId="292681fbcdc3e57d" providerId="LiveId" clId="{244922AC-DE67-4A18-81AC-CD1B8D89858B}" dt="2020-08-02T23:30:47.548" v="12350" actId="20577"/>
          <ac:spMkLst>
            <pc:docMk/>
            <pc:sldMk cId="3313374467" sldId="479"/>
            <ac:spMk id="3" creationId="{B86EC3EB-0D80-4320-8D77-AC319474D4C5}"/>
          </ac:spMkLst>
        </pc:spChg>
      </pc:sldChg>
      <pc:sldChg chg="addSp delSp modSp add mod">
        <pc:chgData name="Alexandre" userId="292681fbcdc3e57d" providerId="LiveId" clId="{244922AC-DE67-4A18-81AC-CD1B8D89858B}" dt="2020-08-02T22:35:07.631" v="10745"/>
        <pc:sldMkLst>
          <pc:docMk/>
          <pc:sldMk cId="2005337589" sldId="480"/>
        </pc:sldMkLst>
        <pc:spChg chg="mod">
          <ac:chgData name="Alexandre" userId="292681fbcdc3e57d" providerId="LiveId" clId="{244922AC-DE67-4A18-81AC-CD1B8D89858B}" dt="2020-08-02T22:35:07.631" v="10745"/>
          <ac:spMkLst>
            <pc:docMk/>
            <pc:sldMk cId="2005337589" sldId="480"/>
            <ac:spMk id="2" creationId="{60C53E83-E8AA-4710-B476-FD7C0CD24E1F}"/>
          </ac:spMkLst>
        </pc:spChg>
        <pc:spChg chg="del">
          <ac:chgData name="Alexandre" userId="292681fbcdc3e57d" providerId="LiveId" clId="{244922AC-DE67-4A18-81AC-CD1B8D89858B}" dt="2020-08-02T22:33:45.570" v="10575" actId="478"/>
          <ac:spMkLst>
            <pc:docMk/>
            <pc:sldMk cId="2005337589" sldId="480"/>
            <ac:spMk id="3" creationId="{B86EC3EB-0D80-4320-8D77-AC319474D4C5}"/>
          </ac:spMkLst>
        </pc:spChg>
        <pc:spChg chg="add del mod">
          <ac:chgData name="Alexandre" userId="292681fbcdc3e57d" providerId="LiveId" clId="{244922AC-DE67-4A18-81AC-CD1B8D89858B}" dt="2020-08-02T22:33:47.709" v="10576" actId="478"/>
          <ac:spMkLst>
            <pc:docMk/>
            <pc:sldMk cId="2005337589" sldId="480"/>
            <ac:spMk id="5" creationId="{F10E9B41-9768-4FEC-887A-585A4ADBE1DD}"/>
          </ac:spMkLst>
        </pc:spChg>
        <pc:spChg chg="add mod">
          <ac:chgData name="Alexandre" userId="292681fbcdc3e57d" providerId="LiveId" clId="{244922AC-DE67-4A18-81AC-CD1B8D89858B}" dt="2020-08-02T22:34:29.733" v="10686" actId="20577"/>
          <ac:spMkLst>
            <pc:docMk/>
            <pc:sldMk cId="2005337589" sldId="480"/>
            <ac:spMk id="7" creationId="{920C44CE-2429-47E1-90B2-E8442093A1FE}"/>
          </ac:spMkLst>
        </pc:spChg>
        <pc:picChg chg="add mod">
          <ac:chgData name="Alexandre" userId="292681fbcdc3e57d" providerId="LiveId" clId="{244922AC-DE67-4A18-81AC-CD1B8D89858B}" dt="2020-08-02T22:34:04.749" v="10578" actId="1076"/>
          <ac:picMkLst>
            <pc:docMk/>
            <pc:sldMk cId="2005337589" sldId="480"/>
            <ac:picMk id="6" creationId="{7E51E45C-5E52-45CD-A989-D6BB6D76EC74}"/>
          </ac:picMkLst>
        </pc:picChg>
      </pc:sldChg>
      <pc:sldChg chg="addSp delSp modSp new mod">
        <pc:chgData name="Alexandre" userId="292681fbcdc3e57d" providerId="LiveId" clId="{244922AC-DE67-4A18-81AC-CD1B8D89858B}" dt="2020-08-02T22:36:26.496" v="11054"/>
        <pc:sldMkLst>
          <pc:docMk/>
          <pc:sldMk cId="2735714140" sldId="481"/>
        </pc:sldMkLst>
        <pc:spChg chg="mod">
          <ac:chgData name="Alexandre" userId="292681fbcdc3e57d" providerId="LiveId" clId="{244922AC-DE67-4A18-81AC-CD1B8D89858B}" dt="2020-08-02T22:36:26.496" v="11054"/>
          <ac:spMkLst>
            <pc:docMk/>
            <pc:sldMk cId="2735714140" sldId="481"/>
            <ac:spMk id="2" creationId="{C74C2671-9472-4275-9B2E-07E14572F42D}"/>
          </ac:spMkLst>
        </pc:spChg>
        <pc:spChg chg="del">
          <ac:chgData name="Alexandre" userId="292681fbcdc3e57d" providerId="LiveId" clId="{244922AC-DE67-4A18-81AC-CD1B8D89858B}" dt="2020-08-02T22:34:37.512" v="10688" actId="478"/>
          <ac:spMkLst>
            <pc:docMk/>
            <pc:sldMk cId="2735714140" sldId="481"/>
            <ac:spMk id="3" creationId="{49189A0F-08E1-4D9C-BA9D-52718EBE1231}"/>
          </ac:spMkLst>
        </pc:spChg>
        <pc:spChg chg="add mod">
          <ac:chgData name="Alexandre" userId="292681fbcdc3e57d" providerId="LiveId" clId="{244922AC-DE67-4A18-81AC-CD1B8D89858B}" dt="2020-08-02T22:34:55.804" v="10742" actId="1076"/>
          <ac:spMkLst>
            <pc:docMk/>
            <pc:sldMk cId="2735714140" sldId="481"/>
            <ac:spMk id="4" creationId="{6047EB95-FAF6-412C-AB9A-A2364267DC32}"/>
          </ac:spMkLst>
        </pc:spChg>
      </pc:sldChg>
      <pc:sldChg chg="modSp new mod">
        <pc:chgData name="Alexandre" userId="292681fbcdc3e57d" providerId="LiveId" clId="{244922AC-DE67-4A18-81AC-CD1B8D89858B}" dt="2020-08-02T23:30:59.547" v="12354" actId="20577"/>
        <pc:sldMkLst>
          <pc:docMk/>
          <pc:sldMk cId="1065976991" sldId="482"/>
        </pc:sldMkLst>
        <pc:spChg chg="mod">
          <ac:chgData name="Alexandre" userId="292681fbcdc3e57d" providerId="LiveId" clId="{244922AC-DE67-4A18-81AC-CD1B8D89858B}" dt="2020-08-02T23:26:01.371" v="12191"/>
          <ac:spMkLst>
            <pc:docMk/>
            <pc:sldMk cId="1065976991" sldId="482"/>
            <ac:spMk id="2" creationId="{86D65CC0-B8C6-4969-A17D-171B347B55B1}"/>
          </ac:spMkLst>
        </pc:spChg>
        <pc:spChg chg="mod">
          <ac:chgData name="Alexandre" userId="292681fbcdc3e57d" providerId="LiveId" clId="{244922AC-DE67-4A18-81AC-CD1B8D89858B}" dt="2020-08-02T23:30:59.547" v="12354" actId="20577"/>
          <ac:spMkLst>
            <pc:docMk/>
            <pc:sldMk cId="1065976991" sldId="482"/>
            <ac:spMk id="3" creationId="{EFA6DC8C-7DFC-4FDF-9240-5B077BAF48DC}"/>
          </ac:spMkLst>
        </pc:spChg>
      </pc:sldChg>
      <pc:sldChg chg="modSp add mod">
        <pc:chgData name="Alexandre" userId="292681fbcdc3e57d" providerId="LiveId" clId="{244922AC-DE67-4A18-81AC-CD1B8D89858B}" dt="2020-08-02T23:31:04.286" v="12355" actId="20577"/>
        <pc:sldMkLst>
          <pc:docMk/>
          <pc:sldMk cId="3269539389" sldId="483"/>
        </pc:sldMkLst>
        <pc:spChg chg="mod">
          <ac:chgData name="Alexandre" userId="292681fbcdc3e57d" providerId="LiveId" clId="{244922AC-DE67-4A18-81AC-CD1B8D89858B}" dt="2020-08-02T23:26:01.371" v="12191"/>
          <ac:spMkLst>
            <pc:docMk/>
            <pc:sldMk cId="3269539389" sldId="483"/>
            <ac:spMk id="2" creationId="{86D65CC0-B8C6-4969-A17D-171B347B55B1}"/>
          </ac:spMkLst>
        </pc:spChg>
        <pc:spChg chg="mod">
          <ac:chgData name="Alexandre" userId="292681fbcdc3e57d" providerId="LiveId" clId="{244922AC-DE67-4A18-81AC-CD1B8D89858B}" dt="2020-08-02T23:31:04.286" v="12355" actId="20577"/>
          <ac:spMkLst>
            <pc:docMk/>
            <pc:sldMk cId="3269539389" sldId="483"/>
            <ac:spMk id="3" creationId="{EFA6DC8C-7DFC-4FDF-9240-5B077BAF48DC}"/>
          </ac:spMkLst>
        </pc:spChg>
      </pc:sldChg>
      <pc:sldChg chg="modSp add mod">
        <pc:chgData name="Alexandre" userId="292681fbcdc3e57d" providerId="LiveId" clId="{244922AC-DE67-4A18-81AC-CD1B8D89858B}" dt="2020-08-02T23:31:06.747" v="12356" actId="20577"/>
        <pc:sldMkLst>
          <pc:docMk/>
          <pc:sldMk cId="769894862" sldId="484"/>
        </pc:sldMkLst>
        <pc:spChg chg="mod">
          <ac:chgData name="Alexandre" userId="292681fbcdc3e57d" providerId="LiveId" clId="{244922AC-DE67-4A18-81AC-CD1B8D89858B}" dt="2020-08-02T23:26:01.371" v="12191"/>
          <ac:spMkLst>
            <pc:docMk/>
            <pc:sldMk cId="769894862" sldId="484"/>
            <ac:spMk id="2" creationId="{86D65CC0-B8C6-4969-A17D-171B347B55B1}"/>
          </ac:spMkLst>
        </pc:spChg>
        <pc:spChg chg="mod">
          <ac:chgData name="Alexandre" userId="292681fbcdc3e57d" providerId="LiveId" clId="{244922AC-DE67-4A18-81AC-CD1B8D89858B}" dt="2020-08-02T23:31:06.747" v="12356" actId="20577"/>
          <ac:spMkLst>
            <pc:docMk/>
            <pc:sldMk cId="769894862" sldId="484"/>
            <ac:spMk id="3" creationId="{EFA6DC8C-7DFC-4FDF-9240-5B077BAF48DC}"/>
          </ac:spMkLst>
        </pc:spChg>
      </pc:sldChg>
      <pc:sldChg chg="modSp add mod">
        <pc:chgData name="Alexandre" userId="292681fbcdc3e57d" providerId="LiveId" clId="{244922AC-DE67-4A18-81AC-CD1B8D89858B}" dt="2020-08-02T23:31:06.881" v="12357" actId="20577"/>
        <pc:sldMkLst>
          <pc:docMk/>
          <pc:sldMk cId="1581817029" sldId="485"/>
        </pc:sldMkLst>
        <pc:spChg chg="mod">
          <ac:chgData name="Alexandre" userId="292681fbcdc3e57d" providerId="LiveId" clId="{244922AC-DE67-4A18-81AC-CD1B8D89858B}" dt="2020-08-02T23:26:01.371" v="12191"/>
          <ac:spMkLst>
            <pc:docMk/>
            <pc:sldMk cId="1581817029" sldId="485"/>
            <ac:spMk id="2" creationId="{86D65CC0-B8C6-4969-A17D-171B347B55B1}"/>
          </ac:spMkLst>
        </pc:spChg>
        <pc:spChg chg="mod">
          <ac:chgData name="Alexandre" userId="292681fbcdc3e57d" providerId="LiveId" clId="{244922AC-DE67-4A18-81AC-CD1B8D89858B}" dt="2020-08-02T23:31:06.881" v="12357" actId="20577"/>
          <ac:spMkLst>
            <pc:docMk/>
            <pc:sldMk cId="1581817029" sldId="485"/>
            <ac:spMk id="3" creationId="{EFA6DC8C-7DFC-4FDF-9240-5B077BAF48DC}"/>
          </ac:spMkLst>
        </pc:spChg>
      </pc:sldChg>
      <pc:sldChg chg="addSp delSp modSp add mod">
        <pc:chgData name="Alexandre" userId="292681fbcdc3e57d" providerId="LiveId" clId="{244922AC-DE67-4A18-81AC-CD1B8D89858B}" dt="2020-08-02T23:26:01.371" v="12191"/>
        <pc:sldMkLst>
          <pc:docMk/>
          <pc:sldMk cId="2220478991" sldId="486"/>
        </pc:sldMkLst>
        <pc:spChg chg="mod">
          <ac:chgData name="Alexandre" userId="292681fbcdc3e57d" providerId="LiveId" clId="{244922AC-DE67-4A18-81AC-CD1B8D89858B}" dt="2020-08-02T23:26:01.371" v="12191"/>
          <ac:spMkLst>
            <pc:docMk/>
            <pc:sldMk cId="2220478991" sldId="486"/>
            <ac:spMk id="2" creationId="{86D65CC0-B8C6-4969-A17D-171B347B55B1}"/>
          </ac:spMkLst>
        </pc:spChg>
        <pc:spChg chg="del">
          <ac:chgData name="Alexandre" userId="292681fbcdc3e57d" providerId="LiveId" clId="{244922AC-DE67-4A18-81AC-CD1B8D89858B}" dt="2020-08-02T23:23:00.564" v="11643" actId="478"/>
          <ac:spMkLst>
            <pc:docMk/>
            <pc:sldMk cId="2220478991" sldId="486"/>
            <ac:spMk id="3" creationId="{EFA6DC8C-7DFC-4FDF-9240-5B077BAF48DC}"/>
          </ac:spMkLst>
        </pc:spChg>
        <pc:spChg chg="add del mod">
          <ac:chgData name="Alexandre" userId="292681fbcdc3e57d" providerId="LiveId" clId="{244922AC-DE67-4A18-81AC-CD1B8D89858B}" dt="2020-08-02T23:23:02.434" v="11644" actId="478"/>
          <ac:spMkLst>
            <pc:docMk/>
            <pc:sldMk cId="2220478991" sldId="486"/>
            <ac:spMk id="5" creationId="{4AB54357-AF1E-481F-A9D3-C0276874F184}"/>
          </ac:spMkLst>
        </pc:spChg>
        <pc:picChg chg="add mod">
          <ac:chgData name="Alexandre" userId="292681fbcdc3e57d" providerId="LiveId" clId="{244922AC-DE67-4A18-81AC-CD1B8D89858B}" dt="2020-08-02T23:23:19.213" v="11646" actId="1076"/>
          <ac:picMkLst>
            <pc:docMk/>
            <pc:sldMk cId="2220478991" sldId="486"/>
            <ac:picMk id="6" creationId="{D7175602-92B4-4F8D-802B-D3F3E2E86716}"/>
          </ac:picMkLst>
        </pc:picChg>
        <pc:picChg chg="add mod">
          <ac:chgData name="Alexandre" userId="292681fbcdc3e57d" providerId="LiveId" clId="{244922AC-DE67-4A18-81AC-CD1B8D89858B}" dt="2020-08-02T23:23:40.148" v="11648" actId="1076"/>
          <ac:picMkLst>
            <pc:docMk/>
            <pc:sldMk cId="2220478991" sldId="486"/>
            <ac:picMk id="7" creationId="{811D4FCC-7A21-47B9-9382-CC69F25A88D8}"/>
          </ac:picMkLst>
        </pc:picChg>
      </pc:sldChg>
      <pc:sldChg chg="modSp new mod">
        <pc:chgData name="Alexandre" userId="292681fbcdc3e57d" providerId="LiveId" clId="{244922AC-DE67-4A18-81AC-CD1B8D89858B}" dt="2020-08-02T23:31:16.614" v="12362" actId="20577"/>
        <pc:sldMkLst>
          <pc:docMk/>
          <pc:sldMk cId="3377800558" sldId="487"/>
        </pc:sldMkLst>
        <pc:spChg chg="mod">
          <ac:chgData name="Alexandre" userId="292681fbcdc3e57d" providerId="LiveId" clId="{244922AC-DE67-4A18-81AC-CD1B8D89858B}" dt="2020-08-02T23:26:01.371" v="12191"/>
          <ac:spMkLst>
            <pc:docMk/>
            <pc:sldMk cId="3377800558" sldId="487"/>
            <ac:spMk id="2" creationId="{A0FA2C18-5DF1-414F-9394-3B3CD5A5AD82}"/>
          </ac:spMkLst>
        </pc:spChg>
        <pc:spChg chg="mod">
          <ac:chgData name="Alexandre" userId="292681fbcdc3e57d" providerId="LiveId" clId="{244922AC-DE67-4A18-81AC-CD1B8D89858B}" dt="2020-08-02T23:31:16.614" v="12362" actId="20577"/>
          <ac:spMkLst>
            <pc:docMk/>
            <pc:sldMk cId="3377800558" sldId="487"/>
            <ac:spMk id="3" creationId="{298D8B49-4D46-417E-9EB8-A2780BA93743}"/>
          </ac:spMkLst>
        </pc:spChg>
      </pc:sldChg>
      <pc:sldMasterChg chg="add del addSldLayout delSldLayout">
        <pc:chgData name="Alexandre" userId="292681fbcdc3e57d" providerId="LiveId" clId="{244922AC-DE67-4A18-81AC-CD1B8D89858B}" dt="2020-08-02T22:19:05.207" v="9517" actId="2696"/>
        <pc:sldMasterMkLst>
          <pc:docMk/>
          <pc:sldMasterMk cId="4248148701" sldId="2147483804"/>
        </pc:sldMasterMkLst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1515368120" sldId="2147483805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439423954" sldId="2147483806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655868864" sldId="2147483807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1727369125" sldId="2147483808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3404443609" sldId="2147483809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2991936066" sldId="2147483810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3958505337" sldId="2147483811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2187722020" sldId="2147483812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4289890051" sldId="2147483813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2912441766" sldId="2147483814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1534413670" sldId="2147483815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2024162341" sldId="2147483816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2995882983" sldId="2147483817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3108587243" sldId="2147483818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312250748" sldId="2147483819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323519994" sldId="2147483820"/>
          </pc:sldLayoutMkLst>
        </pc:sldLayoutChg>
        <pc:sldLayoutChg chg="add del">
          <pc:chgData name="Alexandre" userId="292681fbcdc3e57d" providerId="LiveId" clId="{244922AC-DE67-4A18-81AC-CD1B8D89858B}" dt="2020-08-02T22:19:05.207" v="9517" actId="2696"/>
          <pc:sldLayoutMkLst>
            <pc:docMk/>
            <pc:sldMasterMk cId="4248148701" sldId="2147483804"/>
            <pc:sldLayoutMk cId="932118896" sldId="214748382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530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585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673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20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1036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703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768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76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2229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5425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010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465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2406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0554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3253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9508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7800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4563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7259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0643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89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61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806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723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5388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6755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5252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678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528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04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014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610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897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333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0478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2FB3C1-3D71-481E-9898-EF100A2FF7C8}" type="datetimeFigureOut">
              <a:rPr lang="fr-CA" smtClean="0"/>
              <a:t>2024-11-20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1701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8.xml"/><Relationship Id="rId7" Type="http://schemas.openxmlformats.org/officeDocument/2006/relationships/image" Target="../media/image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18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9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2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23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25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27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29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31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33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34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dotnet/csharp/programming-guide/delegates/" TargetMode="External"/><Relationship Id="rId3" Type="http://schemas.openxmlformats.org/officeDocument/2006/relationships/slideLayout" Target="../slideLayouts/slideLayout19.xml"/><Relationship Id="rId7" Type="http://schemas.openxmlformats.org/officeDocument/2006/relationships/hyperlink" Target="https://www.geeksforgeeks.org/lambda-expressions-in-c-sharp/" TargetMode="Externa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hyperlink" Target="https://www.tutorialspoint.com/csharp/csharp_delegates.htm#:~:text=%20C%23%20-%20Delegates%20%201%20Declaring%20Delegates.,delegate%20printString%20can%20be%20used%20to...%20More%20" TargetMode="External"/><Relationship Id="rId5" Type="http://schemas.openxmlformats.org/officeDocument/2006/relationships/hyperlink" Target="https://docs.microsoft.com/en-us/dotnet/csharp/programming-guide/delegates/how-to-declare-instantiate-and-use-a-delegate" TargetMode="External"/><Relationship Id="rId4" Type="http://schemas.openxmlformats.org/officeDocument/2006/relationships/hyperlink" Target="https://docs.microsoft.com/en-us/dotnet/csharp/programming-guide/statements-expressions-operators/lambda-expressi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FBBB-75A4-48A8-BF4D-1A422686C13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6000" dirty="0"/>
              <a:t>Les </a:t>
            </a:r>
            <a:r>
              <a:rPr lang="fr-CA" sz="6000" dirty="0" err="1"/>
              <a:t>Delegates</a:t>
            </a:r>
            <a:r>
              <a:rPr lang="fr-CA" sz="6000" dirty="0"/>
              <a:t>, les fonctions anonymes &amp; les expressions Lambda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4DFCA-810D-41A7-A7A0-9BDC978D0492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30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E782-5906-48AC-BEB5-9BDB91F6E3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err="1"/>
              <a:t>Delegates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292D-0F3F-4A98-8254-F712C9CEBB9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Syntaxe</a:t>
            </a:r>
            <a:endParaRPr lang="en-US" dirty="0"/>
          </a:p>
          <a:p>
            <a:r>
              <a:rPr lang="en-US" dirty="0"/>
              <a:t>1) </a:t>
            </a:r>
            <a:r>
              <a:rPr lang="en-US" dirty="0" err="1"/>
              <a:t>Créer</a:t>
            </a:r>
            <a:r>
              <a:rPr lang="en-US" dirty="0"/>
              <a:t> le Delegate. Pour se faire, </a:t>
            </a:r>
            <a:r>
              <a:rPr lang="en-US" dirty="0" err="1"/>
              <a:t>déclarez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signature de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ajoutant</a:t>
            </a:r>
            <a:r>
              <a:rPr lang="en-US" dirty="0"/>
              <a:t> le mot-</a:t>
            </a:r>
            <a:r>
              <a:rPr lang="en-US" dirty="0" err="1"/>
              <a:t>clé</a:t>
            </a:r>
            <a:r>
              <a:rPr lang="en-US" dirty="0"/>
              <a:t> “delegate” après le </a:t>
            </a:r>
            <a:r>
              <a:rPr lang="en-US" dirty="0" err="1"/>
              <a:t>modificateur</a:t>
            </a:r>
            <a:r>
              <a:rPr lang="en-US" dirty="0"/>
              <a:t> de </a:t>
            </a:r>
            <a:r>
              <a:rPr lang="en-US" dirty="0" err="1"/>
              <a:t>visibilité</a:t>
            </a:r>
            <a:r>
              <a:rPr lang="en-US" dirty="0"/>
              <a:t>”. 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2) </a:t>
            </a:r>
            <a:r>
              <a:rPr lang="en-CA" dirty="0" err="1"/>
              <a:t>Déclarer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méthode</a:t>
            </a:r>
            <a:r>
              <a:rPr lang="en-CA" dirty="0"/>
              <a:t> qui a les </a:t>
            </a:r>
            <a:r>
              <a:rPr lang="en-CA" dirty="0" err="1"/>
              <a:t>mêmes</a:t>
            </a:r>
            <a:r>
              <a:rPr lang="en-CA" dirty="0"/>
              <a:t> </a:t>
            </a:r>
            <a:r>
              <a:rPr lang="en-CA" dirty="0" err="1"/>
              <a:t>paramètre</a:t>
            </a:r>
            <a:r>
              <a:rPr lang="en-CA" dirty="0"/>
              <a:t> et type de retours. Par </a:t>
            </a:r>
            <a:r>
              <a:rPr lang="en-CA" dirty="0" err="1"/>
              <a:t>exemple</a:t>
            </a:r>
            <a:r>
              <a:rPr lang="en-CA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FD8C4-5439-49E8-A25B-2A5BB2784EB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45037" y="3695145"/>
            <a:ext cx="4953417" cy="334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4F8715-32EB-4A19-AD0E-BBC3C6933B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05644" y="5176929"/>
            <a:ext cx="32480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9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E782-5906-48AC-BEB5-9BDB91F6E3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err="1"/>
              <a:t>Delegates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292D-0F3F-4A98-8254-F712C9CEBB9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Syntaxe</a:t>
            </a:r>
            <a:r>
              <a:rPr lang="en-US" dirty="0"/>
              <a:t> (Suite)</a:t>
            </a:r>
          </a:p>
          <a:p>
            <a:r>
              <a:rPr lang="en-US" dirty="0"/>
              <a:t>3) </a:t>
            </a:r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référence</a:t>
            </a:r>
            <a:r>
              <a:rPr lang="en-US" dirty="0"/>
              <a:t> du type du Delegate, </a:t>
            </a:r>
            <a:r>
              <a:rPr lang="en-US" dirty="0" err="1"/>
              <a:t>puis</a:t>
            </a:r>
            <a:r>
              <a:rPr lang="en-US" dirty="0"/>
              <a:t> assigner </a:t>
            </a:r>
            <a:r>
              <a:rPr lang="en-US" dirty="0" err="1"/>
              <a:t>lui</a:t>
            </a:r>
            <a:r>
              <a:rPr lang="en-US" dirty="0"/>
              <a:t> le nom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méthode</a:t>
            </a:r>
            <a:r>
              <a:rPr lang="en-US" dirty="0"/>
              <a:t> qui </a:t>
            </a:r>
            <a:r>
              <a:rPr lang="en-US" dirty="0" err="1"/>
              <a:t>respecte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signature.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BD321-6C52-4F73-BACA-DA291BB672B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05053" y="3429000"/>
            <a:ext cx="2972215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E782-5906-48AC-BEB5-9BDB91F6E3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err="1"/>
              <a:t>Delegates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292D-0F3F-4A98-8254-F712C9CEBB9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Code </a:t>
            </a:r>
            <a:r>
              <a:rPr lang="en-US" dirty="0" err="1"/>
              <a:t>complet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B2CD3-B320-4EC8-901A-2CB5E7D3DEE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897950" y="3346882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Quel</a:t>
            </a:r>
            <a:r>
              <a:rPr lang="en-US" dirty="0"/>
              <a:t> sera le </a:t>
            </a:r>
            <a:r>
              <a:rPr lang="en-US" dirty="0" err="1"/>
              <a:t>résultat</a:t>
            </a:r>
            <a:r>
              <a:rPr lang="en-US" dirty="0"/>
              <a:t>?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629AA-4EF9-4C6C-B4F5-43F6E7F112A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3312" y="2606613"/>
            <a:ext cx="47720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7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E782-5906-48AC-BEB5-9BDB91F6E3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err="1"/>
              <a:t>Delegates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292D-0F3F-4A98-8254-F712C9CEBB9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Code </a:t>
            </a:r>
            <a:r>
              <a:rPr lang="en-US" dirty="0" err="1"/>
              <a:t>complet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B2CD3-B320-4EC8-901A-2CB5E7D3DEE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897950" y="3346882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Quel</a:t>
            </a:r>
            <a:r>
              <a:rPr lang="en-US" dirty="0"/>
              <a:t> sera le </a:t>
            </a:r>
            <a:r>
              <a:rPr lang="en-US" dirty="0" err="1"/>
              <a:t>résultat</a:t>
            </a:r>
            <a:r>
              <a:rPr lang="en-US" dirty="0"/>
              <a:t>?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629AA-4EF9-4C6C-B4F5-43F6E7F112A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03312" y="2606613"/>
            <a:ext cx="4772025" cy="3562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8956F5-76EF-4860-A6B4-D7810635863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23254" y="3943378"/>
            <a:ext cx="24955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E782-5906-48AC-BEB5-9BDB91F6E3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err="1"/>
              <a:t>Delegates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292D-0F3F-4A98-8254-F712C9CEBB9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l’avantage</a:t>
            </a:r>
            <a:r>
              <a:rPr lang="en-US" dirty="0"/>
              <a:t> de </a:t>
            </a:r>
            <a:r>
              <a:rPr lang="en-US" dirty="0" err="1"/>
              <a:t>cette</a:t>
            </a:r>
            <a:r>
              <a:rPr lang="en-US" dirty="0"/>
              <a:t> structure?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4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E782-5906-48AC-BEB5-9BDB91F6E3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err="1"/>
              <a:t>Delegates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292D-0F3F-4A98-8254-F712C9CEBB9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l’avantage</a:t>
            </a:r>
            <a:r>
              <a:rPr lang="en-US" dirty="0"/>
              <a:t> de </a:t>
            </a:r>
            <a:r>
              <a:rPr lang="en-US" dirty="0" err="1"/>
              <a:t>cette</a:t>
            </a:r>
            <a:r>
              <a:rPr lang="en-US" dirty="0"/>
              <a:t> structure?</a:t>
            </a:r>
          </a:p>
          <a:p>
            <a:pPr marL="0" indent="0">
              <a:buNone/>
            </a:pPr>
            <a:r>
              <a:rPr lang="en-US" dirty="0" err="1"/>
              <a:t>Réponse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fonction</a:t>
            </a:r>
            <a:r>
              <a:rPr lang="en-US" dirty="0"/>
              <a:t> qui sera </a:t>
            </a:r>
            <a:r>
              <a:rPr lang="en-US" dirty="0" err="1"/>
              <a:t>exécutée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décidée</a:t>
            </a:r>
            <a:r>
              <a:rPr lang="en-US" dirty="0"/>
              <a:t> pendant </a:t>
            </a:r>
            <a:r>
              <a:rPr lang="en-US" dirty="0" err="1"/>
              <a:t>l’exécution</a:t>
            </a:r>
            <a:r>
              <a:rPr lang="en-US" dirty="0"/>
              <a:t> du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Imaginons</a:t>
            </a:r>
            <a:r>
              <a:rPr lang="en-US" dirty="0"/>
              <a:t> un </a:t>
            </a:r>
            <a:r>
              <a:rPr lang="en-US" dirty="0" err="1"/>
              <a:t>scénario</a:t>
            </a:r>
            <a:r>
              <a:rPr lang="en-US" dirty="0"/>
              <a:t> un </a:t>
            </a:r>
            <a:r>
              <a:rPr lang="en-US" dirty="0" err="1"/>
              <a:t>peu</a:t>
            </a:r>
            <a:r>
              <a:rPr lang="en-US" dirty="0"/>
              <a:t> plus </a:t>
            </a:r>
            <a:r>
              <a:rPr lang="en-US" dirty="0" err="1"/>
              <a:t>complexe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4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B234-8D26-47E7-A6E2-E8A5C9D6FC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err="1"/>
              <a:t>Delegates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4B708-A833-4C37-806B-AAAEC05713F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8142" y="1360040"/>
            <a:ext cx="4838700" cy="5238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58060-7DEB-48FB-9B73-973AF702923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47534" y="2601157"/>
            <a:ext cx="42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Qu’est-ce</a:t>
            </a:r>
            <a:r>
              <a:rPr lang="en-US" dirty="0"/>
              <a:t> que </a:t>
            </a:r>
            <a:r>
              <a:rPr lang="en-US" dirty="0" err="1"/>
              <a:t>ce</a:t>
            </a:r>
            <a:r>
              <a:rPr lang="en-US" dirty="0"/>
              <a:t> code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afficher</a:t>
            </a:r>
            <a:r>
              <a:rPr lang="en-US" dirty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522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B234-8D26-47E7-A6E2-E8A5C9D6FC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err="1"/>
              <a:t>Delegates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4B708-A833-4C37-806B-AAAEC05713F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8142" y="1360040"/>
            <a:ext cx="4838700" cy="5238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58060-7DEB-48FB-9B73-973AF702923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47534" y="2601157"/>
            <a:ext cx="42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Qu’est-ce</a:t>
            </a:r>
            <a:r>
              <a:rPr lang="en-US" dirty="0"/>
              <a:t> que </a:t>
            </a:r>
            <a:r>
              <a:rPr lang="en-US" dirty="0" err="1"/>
              <a:t>ce</a:t>
            </a:r>
            <a:r>
              <a:rPr lang="en-US" dirty="0"/>
              <a:t> code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afficher</a:t>
            </a:r>
            <a:r>
              <a:rPr lang="en-US" dirty="0"/>
              <a:t>?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3C9E6-670D-4B50-954F-70C35B68564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70813" y="3429000"/>
            <a:ext cx="26860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87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3E83-E8AA-4710-B476-FD7C0CD24E1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delegates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EC3EB-0D80-4320-8D77-AC319474D4C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Comme on a </a:t>
            </a:r>
            <a:r>
              <a:rPr lang="en-US" dirty="0" err="1"/>
              <a:t>pu</a:t>
            </a:r>
            <a:r>
              <a:rPr lang="en-US" dirty="0"/>
              <a:t> </a:t>
            </a:r>
            <a:r>
              <a:rPr lang="en-US" dirty="0" err="1"/>
              <a:t>voir</a:t>
            </a:r>
            <a:r>
              <a:rPr lang="en-US" dirty="0"/>
              <a:t>,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pu</a:t>
            </a:r>
            <a:r>
              <a:rPr lang="en-US" dirty="0"/>
              <a:t> assigner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nous </a:t>
            </a:r>
            <a:r>
              <a:rPr lang="en-US" dirty="0" err="1"/>
              <a:t>basant</a:t>
            </a:r>
            <a:r>
              <a:rPr lang="en-US" dirty="0"/>
              <a:t> sur </a:t>
            </a:r>
            <a:r>
              <a:rPr lang="en-US" dirty="0" err="1"/>
              <a:t>certaines</a:t>
            </a:r>
            <a:r>
              <a:rPr lang="en-US" dirty="0"/>
              <a:t> conditions.</a:t>
            </a:r>
          </a:p>
          <a:p>
            <a:endParaRPr lang="en-US" dirty="0"/>
          </a:p>
          <a:p>
            <a:r>
              <a:rPr lang="en-US" dirty="0" err="1"/>
              <a:t>Toutefois</a:t>
            </a:r>
            <a:r>
              <a:rPr lang="en-US" dirty="0"/>
              <a:t>, on sera </a:t>
            </a:r>
            <a:r>
              <a:rPr lang="en-US" dirty="0" err="1"/>
              <a:t>d’accord</a:t>
            </a:r>
            <a:r>
              <a:rPr lang="en-US" dirty="0"/>
              <a:t> que nous </a:t>
            </a:r>
            <a:r>
              <a:rPr lang="en-US" dirty="0" err="1"/>
              <a:t>aurions</a:t>
            </a:r>
            <a:r>
              <a:rPr lang="en-US" dirty="0"/>
              <a:t> </a:t>
            </a:r>
            <a:r>
              <a:rPr lang="en-US" dirty="0" err="1"/>
              <a:t>pu</a:t>
            </a:r>
            <a:r>
              <a:rPr lang="en-US" dirty="0"/>
              <a:t> </a:t>
            </a:r>
            <a:r>
              <a:rPr lang="en-US" dirty="0" err="1"/>
              <a:t>obtenir</a:t>
            </a:r>
            <a:r>
              <a:rPr lang="en-US" dirty="0"/>
              <a:t> un </a:t>
            </a:r>
            <a:r>
              <a:rPr lang="en-US" dirty="0" err="1"/>
              <a:t>résultat</a:t>
            </a:r>
            <a:r>
              <a:rPr lang="en-US" dirty="0"/>
              <a:t> </a:t>
            </a:r>
            <a:r>
              <a:rPr lang="en-US" dirty="0" err="1"/>
              <a:t>similaire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effectuant</a:t>
            </a:r>
            <a:r>
              <a:rPr lang="en-US" dirty="0"/>
              <a:t> les </a:t>
            </a:r>
            <a:r>
              <a:rPr lang="en-US" dirty="0" err="1"/>
              <a:t>appels</a:t>
            </a:r>
            <a:r>
              <a:rPr lang="en-US" dirty="0"/>
              <a:t> de </a:t>
            </a:r>
            <a:r>
              <a:rPr lang="en-US" dirty="0" err="1"/>
              <a:t>fonctions</a:t>
            </a:r>
            <a:r>
              <a:rPr lang="en-US" dirty="0"/>
              <a:t> </a:t>
            </a:r>
            <a:r>
              <a:rPr lang="en-US" dirty="0" err="1"/>
              <a:t>directement</a:t>
            </a:r>
            <a:r>
              <a:rPr lang="en-US" dirty="0"/>
              <a:t> dans les conditions.</a:t>
            </a:r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337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3E83-E8AA-4710-B476-FD7C0CD24E1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delegates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51E45C-5E52-45CD-A989-D6BB6D76EC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6111" y="1536669"/>
            <a:ext cx="4810125" cy="4743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0C44CE-2429-47E1-90B2-E8442093A1F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587231" y="2787588"/>
            <a:ext cx="422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que le </a:t>
            </a:r>
            <a:r>
              <a:rPr lang="en-US" dirty="0" err="1"/>
              <a:t>résultat</a:t>
            </a:r>
            <a:r>
              <a:rPr lang="en-US" dirty="0"/>
              <a:t> sera le </a:t>
            </a:r>
            <a:r>
              <a:rPr lang="en-US" dirty="0" err="1"/>
              <a:t>même</a:t>
            </a:r>
            <a:r>
              <a:rPr lang="en-US" dirty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533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5777" y="2625466"/>
            <a:ext cx="9404723" cy="1400530"/>
          </a:xfrm>
        </p:spPr>
        <p:txBody>
          <a:bodyPr/>
          <a:lstStyle/>
          <a:p>
            <a:r>
              <a:rPr lang="en-US" dirty="0"/>
              <a:t>Rappel du dernier </a:t>
            </a:r>
            <a:r>
              <a:rPr lang="en-US" dirty="0" err="1"/>
              <a:t>cours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03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2671-9472-4275-9B2E-07E14572F42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delegates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7EB95-FAF6-412C-AB9A-A2364267DC3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62796" y="3167390"/>
            <a:ext cx="473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Alors</a:t>
            </a:r>
            <a:r>
              <a:rPr lang="en-US" sz="2800" dirty="0"/>
              <a:t> </a:t>
            </a:r>
            <a:r>
              <a:rPr lang="en-US" sz="2800" dirty="0" err="1"/>
              <a:t>quel</a:t>
            </a:r>
            <a:r>
              <a:rPr lang="en-US" sz="2800" dirty="0"/>
              <a:t>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  <a:r>
              <a:rPr lang="en-US" sz="2800" dirty="0" err="1"/>
              <a:t>l’avantage</a:t>
            </a:r>
            <a:r>
              <a:rPr lang="en-US" sz="2800" dirty="0"/>
              <a:t>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35714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5CC0-B8C6-4969-A17D-171B347B55B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delegates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6DC8C-7DFC-4FDF-9240-5B077BAF48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L’avantage</a:t>
            </a:r>
            <a:r>
              <a:rPr lang="en-US" dirty="0"/>
              <a:t> </a:t>
            </a:r>
            <a:r>
              <a:rPr lang="en-US" dirty="0" err="1"/>
              <a:t>deviendra</a:t>
            </a:r>
            <a:r>
              <a:rPr lang="en-US" dirty="0"/>
              <a:t> plus </a:t>
            </a:r>
            <a:r>
              <a:rPr lang="en-US" dirty="0" err="1"/>
              <a:t>évident</a:t>
            </a:r>
            <a:r>
              <a:rPr lang="en-US" dirty="0"/>
              <a:t> </a:t>
            </a:r>
            <a:r>
              <a:rPr lang="en-US" dirty="0" err="1"/>
              <a:t>lorsqu’on</a:t>
            </a:r>
            <a:r>
              <a:rPr lang="en-US" dirty="0"/>
              <a:t> </a:t>
            </a:r>
            <a:r>
              <a:rPr lang="en-US" dirty="0" err="1"/>
              <a:t>souhaitera</a:t>
            </a:r>
            <a:r>
              <a:rPr lang="en-US" dirty="0"/>
              <a:t> modifier le </a:t>
            </a:r>
            <a:r>
              <a:rPr lang="en-US" dirty="0" err="1"/>
              <a:t>comportement</a:t>
            </a:r>
            <a:r>
              <a:rPr lang="en-US" dirty="0"/>
              <a:t> interne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méthode</a:t>
            </a:r>
            <a:r>
              <a:rPr lang="en-US" dirty="0"/>
              <a:t> (qui </a:t>
            </a:r>
            <a:r>
              <a:rPr lang="en-US" dirty="0" err="1"/>
              <a:t>ferait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librairie</a:t>
            </a:r>
            <a:r>
              <a:rPr lang="en-US" dirty="0"/>
              <a:t> par </a:t>
            </a:r>
            <a:r>
              <a:rPr lang="en-US" dirty="0" err="1"/>
              <a:t>exemple</a:t>
            </a:r>
            <a:r>
              <a:rPr lang="en-US" dirty="0"/>
              <a:t>, et </a:t>
            </a:r>
            <a:r>
              <a:rPr lang="en-US" dirty="0" err="1"/>
              <a:t>dont</a:t>
            </a:r>
            <a:r>
              <a:rPr lang="en-US" dirty="0"/>
              <a:t> on ne </a:t>
            </a:r>
            <a:r>
              <a:rPr lang="en-US" dirty="0" err="1"/>
              <a:t>peut</a:t>
            </a:r>
            <a:r>
              <a:rPr lang="en-US" dirty="0"/>
              <a:t> pas modifier le code).</a:t>
            </a:r>
          </a:p>
          <a:p>
            <a:endParaRPr lang="en-US" dirty="0"/>
          </a:p>
          <a:p>
            <a:r>
              <a:rPr lang="en-US" dirty="0"/>
              <a:t>Comment les delegates </a:t>
            </a:r>
            <a:r>
              <a:rPr lang="en-US" dirty="0" err="1"/>
              <a:t>peuvent-ils</a:t>
            </a:r>
            <a:r>
              <a:rPr lang="en-US" dirty="0"/>
              <a:t> nous </a:t>
            </a:r>
            <a:r>
              <a:rPr lang="en-US" dirty="0" err="1"/>
              <a:t>permettre</a:t>
            </a:r>
            <a:r>
              <a:rPr lang="en-US" dirty="0"/>
              <a:t> de le faire?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5976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5CC0-B8C6-4969-A17D-171B347B55B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delegates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6DC8C-7DFC-4FDF-9240-5B077BAF48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Imaginons</a:t>
            </a:r>
            <a:r>
              <a:rPr lang="en-US" dirty="0"/>
              <a:t> que </a:t>
            </a:r>
            <a:r>
              <a:rPr lang="en-US" dirty="0" err="1"/>
              <a:t>l’on</a:t>
            </a:r>
            <a:r>
              <a:rPr lang="en-US" dirty="0"/>
              <a:t> </a:t>
            </a:r>
            <a:r>
              <a:rPr lang="en-US" dirty="0" err="1"/>
              <a:t>souhaite</a:t>
            </a:r>
            <a:r>
              <a:rPr lang="en-US" dirty="0"/>
              <a:t> </a:t>
            </a:r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méthode</a:t>
            </a:r>
            <a:r>
              <a:rPr lang="en-US" dirty="0"/>
              <a:t> pour </a:t>
            </a:r>
            <a:r>
              <a:rPr lang="en-US" dirty="0" err="1"/>
              <a:t>filtrer</a:t>
            </a:r>
            <a:r>
              <a:rPr lang="en-US" dirty="0"/>
              <a:t> des </a:t>
            </a:r>
            <a:r>
              <a:rPr lang="en-US" dirty="0" err="1"/>
              <a:t>nombres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la </a:t>
            </a:r>
            <a:r>
              <a:rPr lang="en-US" dirty="0" err="1"/>
              <a:t>façon</a:t>
            </a:r>
            <a:r>
              <a:rPr lang="en-US" dirty="0"/>
              <a:t> de les </a:t>
            </a:r>
            <a:r>
              <a:rPr lang="en-US" dirty="0" err="1"/>
              <a:t>filtrer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pouvoir</a:t>
            </a:r>
            <a:r>
              <a:rPr lang="en-US" dirty="0"/>
              <a:t> changer avec le temps.</a:t>
            </a:r>
          </a:p>
          <a:p>
            <a:r>
              <a:rPr lang="en-US" dirty="0" err="1"/>
              <a:t>Toutefois</a:t>
            </a:r>
            <a:r>
              <a:rPr lang="en-US" dirty="0"/>
              <a:t>,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faire </a:t>
            </a:r>
            <a:r>
              <a:rPr lang="en-US" dirty="0" err="1"/>
              <a:t>partie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librairie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le code ne sera pas visible par les </a:t>
            </a:r>
            <a:r>
              <a:rPr lang="en-US" dirty="0" err="1"/>
              <a:t>programmeurs</a:t>
            </a:r>
            <a:r>
              <a:rPr lang="en-US" dirty="0"/>
              <a:t>, comment faire?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9539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5CC0-B8C6-4969-A17D-171B347B55B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delegates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6DC8C-7DFC-4FDF-9240-5B077BAF48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</a:t>
            </a:r>
          </a:p>
          <a:p>
            <a:r>
              <a:rPr lang="en-CA" dirty="0" err="1"/>
              <a:t>Créer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fonction</a:t>
            </a:r>
            <a:r>
              <a:rPr lang="en-CA" dirty="0"/>
              <a:t> qui </a:t>
            </a:r>
            <a:r>
              <a:rPr lang="en-CA" dirty="0" err="1"/>
              <a:t>prend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paramètre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fonction</a:t>
            </a:r>
            <a:r>
              <a:rPr lang="en-CA" dirty="0"/>
              <a:t> de </a:t>
            </a:r>
            <a:r>
              <a:rPr lang="en-CA" dirty="0" err="1"/>
              <a:t>filtrage</a:t>
            </a:r>
            <a:r>
              <a:rPr lang="en-CA" dirty="0"/>
              <a:t>.</a:t>
            </a:r>
          </a:p>
          <a:p>
            <a:r>
              <a:rPr lang="en-CA" dirty="0"/>
              <a:t>Elle </a:t>
            </a:r>
            <a:r>
              <a:rPr lang="en-CA" dirty="0" err="1"/>
              <a:t>pourra</a:t>
            </a:r>
            <a:r>
              <a:rPr lang="en-CA" dirty="0"/>
              <a:t> </a:t>
            </a:r>
            <a:r>
              <a:rPr lang="en-CA" dirty="0" err="1"/>
              <a:t>ainsi</a:t>
            </a:r>
            <a:r>
              <a:rPr lang="en-CA" dirty="0"/>
              <a:t> </a:t>
            </a:r>
            <a:r>
              <a:rPr lang="en-CA" dirty="0" err="1"/>
              <a:t>recevoir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nouvelle </a:t>
            </a:r>
            <a:r>
              <a:rPr lang="en-CA" dirty="0" err="1"/>
              <a:t>fonction</a:t>
            </a:r>
            <a:r>
              <a:rPr lang="en-CA" dirty="0"/>
              <a:t> de </a:t>
            </a:r>
            <a:r>
              <a:rPr lang="en-CA" dirty="0" err="1"/>
              <a:t>filtrage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la </a:t>
            </a:r>
            <a:r>
              <a:rPr lang="en-CA" dirty="0" err="1"/>
              <a:t>méthode</a:t>
            </a:r>
            <a:r>
              <a:rPr lang="en-CA" dirty="0"/>
              <a:t> </a:t>
            </a:r>
            <a:r>
              <a:rPr lang="en-CA" dirty="0" err="1"/>
              <a:t>devait</a:t>
            </a:r>
            <a:r>
              <a:rPr lang="en-CA" dirty="0"/>
              <a:t> changer avec le temps.</a:t>
            </a:r>
          </a:p>
          <a:p>
            <a:endParaRPr lang="en-CA" dirty="0"/>
          </a:p>
          <a:p>
            <a:r>
              <a:rPr lang="en-CA" dirty="0" err="1"/>
              <a:t>Voyons</a:t>
            </a:r>
            <a:r>
              <a:rPr lang="en-CA" dirty="0"/>
              <a:t> comment le code </a:t>
            </a:r>
            <a:r>
              <a:rPr lang="en-CA" dirty="0" err="1"/>
              <a:t>peut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bâti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894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5CC0-B8C6-4969-A17D-171B347B55B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delegates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75602-92B4-4F8D-802B-D3F3E2E8671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52500" y="1599229"/>
            <a:ext cx="5143500" cy="4600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D4FCC-7A21-47B9-9382-CC69F25A88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225544" y="1599229"/>
            <a:ext cx="29432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78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A2C18-5DF1-414F-9394-3B3CD5A5AD8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delegates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D8B49-4D46-417E-9EB8-A2780BA9374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résumé, les Delegates </a:t>
            </a:r>
            <a:r>
              <a:rPr lang="en-US" dirty="0" err="1"/>
              <a:t>permettent</a:t>
            </a:r>
            <a:r>
              <a:rPr lang="en-US" dirty="0"/>
              <a:t> de modifier </a:t>
            </a:r>
            <a:r>
              <a:rPr lang="en-US" dirty="0" err="1"/>
              <a:t>dynamiquement</a:t>
            </a:r>
            <a:r>
              <a:rPr lang="en-US" dirty="0"/>
              <a:t> le </a:t>
            </a:r>
            <a:r>
              <a:rPr lang="en-US" dirty="0" err="1"/>
              <a:t>fonctionnement</a:t>
            </a:r>
            <a:r>
              <a:rPr lang="en-US" dirty="0"/>
              <a:t> du code pendant </a:t>
            </a:r>
            <a:r>
              <a:rPr lang="en-US" dirty="0" err="1"/>
              <a:t>l’exécution</a:t>
            </a:r>
            <a:r>
              <a:rPr lang="en-US" dirty="0"/>
              <a:t> du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permettent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d’injecter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logique</a:t>
            </a:r>
            <a:r>
              <a:rPr lang="en-US" dirty="0"/>
              <a:t> </a:t>
            </a:r>
            <a:r>
              <a:rPr lang="en-US" dirty="0" err="1"/>
              <a:t>d’exécution</a:t>
            </a:r>
            <a:r>
              <a:rPr lang="en-US" dirty="0"/>
              <a:t> dans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, sans </a:t>
            </a:r>
            <a:r>
              <a:rPr lang="en-US" dirty="0" err="1"/>
              <a:t>avoir</a:t>
            </a:r>
            <a:r>
              <a:rPr lang="en-US" dirty="0"/>
              <a:t> à modifier la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originale</a:t>
            </a:r>
            <a:r>
              <a:rPr lang="en-US" dirty="0"/>
              <a:t>.</a:t>
            </a:r>
          </a:p>
          <a:p>
            <a:r>
              <a:rPr lang="en-US" dirty="0" err="1"/>
              <a:t>Toutefois</a:t>
            </a:r>
            <a:r>
              <a:rPr lang="en-US" dirty="0"/>
              <a:t>, la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préalablement</a:t>
            </a:r>
            <a:r>
              <a:rPr lang="en-US" dirty="0"/>
              <a:t> </a:t>
            </a:r>
            <a:r>
              <a:rPr lang="en-US" dirty="0" err="1"/>
              <a:t>déclarée</a:t>
            </a:r>
            <a:r>
              <a:rPr lang="en-US" dirty="0"/>
              <a:t> dans la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afin</a:t>
            </a:r>
            <a:r>
              <a:rPr lang="en-US" dirty="0"/>
              <a:t> de </a:t>
            </a:r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passée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paramètre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Une </a:t>
            </a:r>
            <a:r>
              <a:rPr lang="en-US" dirty="0" err="1"/>
              <a:t>méthode</a:t>
            </a:r>
            <a:r>
              <a:rPr lang="en-US" dirty="0"/>
              <a:t> plus </a:t>
            </a:r>
            <a:r>
              <a:rPr lang="en-US" dirty="0" err="1"/>
              <a:t>moderne</a:t>
            </a:r>
            <a:r>
              <a:rPr lang="en-US" dirty="0"/>
              <a:t> de fonctionnaire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d’utiliser</a:t>
            </a:r>
            <a:r>
              <a:rPr lang="en-US" dirty="0"/>
              <a:t> des </a:t>
            </a:r>
            <a:r>
              <a:rPr lang="en-US" dirty="0" err="1"/>
              <a:t>fonctions</a:t>
            </a:r>
            <a:r>
              <a:rPr lang="en-US" dirty="0"/>
              <a:t> </a:t>
            </a:r>
            <a:r>
              <a:rPr lang="en-US" dirty="0" err="1"/>
              <a:t>anonymes</a:t>
            </a:r>
            <a:r>
              <a:rPr lang="en-US" dirty="0"/>
              <a:t>, que nous </a:t>
            </a:r>
            <a:r>
              <a:rPr lang="en-US" dirty="0" err="1"/>
              <a:t>verrons</a:t>
            </a:r>
            <a:r>
              <a:rPr lang="en-US" dirty="0"/>
              <a:t> à </a:t>
            </a:r>
            <a:r>
              <a:rPr lang="en-US" dirty="0" err="1"/>
              <a:t>l’instant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780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B5614-2643-387E-E23A-BD830B743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E782-1106-BD83-9167-7BC184F0B7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</a:t>
            </a:r>
            <a:r>
              <a:rPr lang="fr-CA" dirty="0" err="1"/>
              <a:t>delegates</a:t>
            </a:r>
            <a:r>
              <a:rPr lang="fr-CA" dirty="0"/>
              <a:t> (Fonction anonyme)</a:t>
            </a:r>
          </a:p>
        </p:txBody>
      </p:sp>
    </p:spTree>
    <p:extLst>
      <p:ext uri="{BB962C8B-B14F-4D97-AF65-F5344CB8AC3E}">
        <p14:creationId xmlns:p14="http://schemas.microsoft.com/office/powerpoint/2010/main" val="1568039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C643-A706-CC75-4249-82A10CE6239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Fonction</a:t>
            </a:r>
            <a:r>
              <a:rPr lang="en-US" dirty="0"/>
              <a:t> anonyme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93A6C-888E-24D2-B25E-7B033957230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fonctions</a:t>
            </a:r>
            <a:r>
              <a:rPr lang="en-US" dirty="0"/>
              <a:t> </a:t>
            </a:r>
            <a:r>
              <a:rPr lang="en-US" dirty="0" err="1"/>
              <a:t>anonymes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des </a:t>
            </a:r>
            <a:r>
              <a:rPr lang="en-US" dirty="0" err="1"/>
              <a:t>méthodes</a:t>
            </a:r>
            <a:r>
              <a:rPr lang="en-US" dirty="0"/>
              <a:t> qui </a:t>
            </a:r>
            <a:r>
              <a:rPr lang="en-US" dirty="0" err="1"/>
              <a:t>n’ont</a:t>
            </a:r>
            <a:r>
              <a:rPr lang="en-US" dirty="0"/>
              <a:t> pas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définies</a:t>
            </a:r>
            <a:r>
              <a:rPr lang="en-US" dirty="0"/>
              <a:t> </a:t>
            </a:r>
            <a:r>
              <a:rPr lang="en-US" dirty="0" err="1"/>
              <a:t>préalablement</a:t>
            </a:r>
            <a:r>
              <a:rPr lang="en-US" dirty="0"/>
              <a:t>.</a:t>
            </a:r>
          </a:p>
          <a:p>
            <a:r>
              <a:rPr lang="en-US" dirty="0"/>
              <a:t>Elles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créées</a:t>
            </a:r>
            <a:r>
              <a:rPr lang="en-US" dirty="0"/>
              <a:t> </a:t>
            </a:r>
            <a:r>
              <a:rPr lang="en-US" dirty="0" err="1"/>
              <a:t>immédiatement</a:t>
            </a:r>
            <a:r>
              <a:rPr lang="en-US" dirty="0"/>
              <a:t> au moment </a:t>
            </a:r>
            <a:r>
              <a:rPr lang="en-US" dirty="0" err="1"/>
              <a:t>où</a:t>
            </a:r>
            <a:r>
              <a:rPr lang="en-US" dirty="0"/>
              <a:t> on les </a:t>
            </a:r>
            <a:r>
              <a:rPr lang="en-US" dirty="0" err="1"/>
              <a:t>sauvegarde</a:t>
            </a:r>
            <a:r>
              <a:rPr lang="en-US" dirty="0"/>
              <a:t> dans </a:t>
            </a:r>
            <a:r>
              <a:rPr lang="en-US" dirty="0" err="1"/>
              <a:t>une</a:t>
            </a:r>
            <a:r>
              <a:rPr lang="en-US" dirty="0"/>
              <a:t> variable.</a:t>
            </a:r>
          </a:p>
          <a:p>
            <a:r>
              <a:rPr lang="en-US" dirty="0"/>
              <a:t>Pour </a:t>
            </a:r>
            <a:r>
              <a:rPr lang="en-US" dirty="0" err="1"/>
              <a:t>cette</a:t>
            </a:r>
            <a:r>
              <a:rPr lang="en-US" dirty="0"/>
              <a:t> raison, </a:t>
            </a:r>
            <a:r>
              <a:rPr lang="en-US" dirty="0" err="1"/>
              <a:t>elle</a:t>
            </a:r>
            <a:r>
              <a:rPr lang="en-US" dirty="0"/>
              <a:t> ne </a:t>
            </a:r>
            <a:r>
              <a:rPr lang="en-US" dirty="0" err="1"/>
              <a:t>porte</a:t>
            </a:r>
            <a:r>
              <a:rPr lang="en-US" dirty="0"/>
              <a:t> </a:t>
            </a:r>
            <a:r>
              <a:rPr lang="en-US" dirty="0" err="1"/>
              <a:t>aucun</a:t>
            </a:r>
            <a:r>
              <a:rPr lang="en-US" dirty="0"/>
              <a:t> nom (anonyme).</a:t>
            </a:r>
          </a:p>
          <a:p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suivante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delegate (&lt;</a:t>
            </a:r>
            <a:r>
              <a:rPr lang="en-US" dirty="0" err="1"/>
              <a:t>paramètre</a:t>
            </a:r>
            <a:r>
              <a:rPr lang="en-US" dirty="0"/>
              <a:t>&gt;) { &lt;code&gt;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Voyons</a:t>
            </a:r>
            <a:r>
              <a:rPr lang="en-US" dirty="0"/>
              <a:t> un </a:t>
            </a:r>
            <a:r>
              <a:rPr lang="en-US" dirty="0" err="1"/>
              <a:t>exemple</a:t>
            </a:r>
            <a:r>
              <a:rPr lang="en-US" dirty="0"/>
              <a:t>..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9515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6F912-1AFD-8367-B27F-6DF07BA2D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A116-B109-9BB7-B5E8-FE646549D0B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Fonction</a:t>
            </a:r>
            <a:r>
              <a:rPr lang="en-US" dirty="0"/>
              <a:t> anonyme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790AE-E3D7-D1F7-84D2-8F3103AFA0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90230" y="2176462"/>
            <a:ext cx="89154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05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CFE5-5203-46C5-5348-ECD63571206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Fonction</a:t>
            </a:r>
            <a:r>
              <a:rPr lang="en-US" dirty="0"/>
              <a:t> anonyme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76E55-DEED-3AA0-E99D-494F0184756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fonctions</a:t>
            </a:r>
            <a:r>
              <a:rPr lang="en-US" dirty="0"/>
              <a:t> </a:t>
            </a:r>
            <a:r>
              <a:rPr lang="en-US" dirty="0" err="1"/>
              <a:t>anonymes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utiles</a:t>
            </a:r>
            <a:r>
              <a:rPr lang="en-US" dirty="0"/>
              <a:t> pour </a:t>
            </a:r>
            <a:r>
              <a:rPr lang="en-US" dirty="0" err="1"/>
              <a:t>rapidement</a:t>
            </a:r>
            <a:r>
              <a:rPr lang="en-US" dirty="0"/>
              <a:t> </a:t>
            </a:r>
            <a:r>
              <a:rPr lang="en-US" dirty="0" err="1"/>
              <a:t>créer</a:t>
            </a:r>
            <a:r>
              <a:rPr lang="en-US" dirty="0"/>
              <a:t> un morceau de </a:t>
            </a:r>
            <a:r>
              <a:rPr lang="en-US" dirty="0" err="1"/>
              <a:t>logique</a:t>
            </a:r>
            <a:r>
              <a:rPr lang="en-US" dirty="0"/>
              <a:t> qui </a:t>
            </a:r>
            <a:r>
              <a:rPr lang="en-US" dirty="0" err="1"/>
              <a:t>pourra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injectée</a:t>
            </a:r>
            <a:r>
              <a:rPr lang="en-US" dirty="0"/>
              <a:t> dans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méthode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Notez</a:t>
            </a:r>
            <a:r>
              <a:rPr lang="en-US" dirty="0"/>
              <a:t> </a:t>
            </a:r>
            <a:r>
              <a:rPr lang="en-US" dirty="0" err="1"/>
              <a:t>toutefois</a:t>
            </a:r>
            <a:r>
              <a:rPr lang="en-US" dirty="0"/>
              <a:t> que </a:t>
            </a:r>
            <a:r>
              <a:rPr lang="en-US" dirty="0" err="1"/>
              <a:t>celles</a:t>
            </a:r>
            <a:r>
              <a:rPr lang="en-US" dirty="0"/>
              <a:t>-ci ne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définir</a:t>
            </a:r>
            <a:r>
              <a:rPr lang="en-US" dirty="0"/>
              <a:t> que des </a:t>
            </a:r>
            <a:r>
              <a:rPr lang="en-US" dirty="0" err="1"/>
              <a:t>méthodes</a:t>
            </a:r>
            <a:r>
              <a:rPr lang="en-US" dirty="0"/>
              <a:t> qui </a:t>
            </a:r>
            <a:r>
              <a:rPr lang="en-US" dirty="0" err="1"/>
              <a:t>possèdent</a:t>
            </a:r>
            <a:r>
              <a:rPr lang="en-US" dirty="0"/>
              <a:t> un type de retour </a:t>
            </a:r>
            <a:r>
              <a:rPr lang="en-US" dirty="0" err="1"/>
              <a:t>autre</a:t>
            </a:r>
            <a:r>
              <a:rPr lang="en-US" dirty="0"/>
              <a:t> que void.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961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EAB2-FEFB-49FE-AB7B-582F5DA80C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Rappel du dernier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E62D-F150-4DB8-AE78-2716B9D6838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Au dernier cours, nous avons parlé des structures de données.</a:t>
            </a:r>
          </a:p>
          <a:p>
            <a:r>
              <a:rPr lang="fr-CA" dirty="0"/>
              <a:t>Tel que nous avons vu, les tableaux ne sont pas les seules structures de données pouvant contenir plusieurs informations simultanément.</a:t>
            </a:r>
          </a:p>
          <a:p>
            <a:r>
              <a:rPr lang="fr-CA" dirty="0"/>
              <a:t>D’autre structure permettre d’offrir des méthodes pour manipuler plusieurs simultanément et répondre à des besoins différents (Ex. Élasticité)</a:t>
            </a:r>
          </a:p>
          <a:p>
            <a:endParaRPr lang="fr-CA" dirty="0"/>
          </a:p>
          <a:p>
            <a:r>
              <a:rPr lang="fr-CA" dirty="0"/>
              <a:t>Dans le cours d’aujourd’hui, nous allons aborder un nouveau concept: les fonctions (Anonyme et Lambda)</a:t>
            </a:r>
          </a:p>
        </p:txBody>
      </p:sp>
    </p:spTree>
    <p:extLst>
      <p:ext uri="{BB962C8B-B14F-4D97-AF65-F5344CB8AC3E}">
        <p14:creationId xmlns:p14="http://schemas.microsoft.com/office/powerpoint/2010/main" val="3815977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 type </a:t>
            </a:r>
            <a:r>
              <a:rPr lang="fr-CA" dirty="0" err="1"/>
              <a:t>Func</a:t>
            </a:r>
            <a:r>
              <a:rPr lang="fr-CA" dirty="0"/>
              <a:t>&lt;&gt;</a:t>
            </a:r>
          </a:p>
        </p:txBody>
      </p:sp>
    </p:spTree>
    <p:extLst>
      <p:ext uri="{BB962C8B-B14F-4D97-AF65-F5344CB8AC3E}">
        <p14:creationId xmlns:p14="http://schemas.microsoft.com/office/powerpoint/2010/main" val="872284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34BB-68E5-4FA1-A620-43EFF123993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type </a:t>
            </a:r>
            <a:r>
              <a:rPr lang="en-US" dirty="0" err="1"/>
              <a:t>Func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4EF09-3FFE-40F9-83FB-470964B5D04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 type </a:t>
            </a:r>
            <a:r>
              <a:rPr lang="en-US" dirty="0" err="1"/>
              <a:t>Func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variable servant à </a:t>
            </a:r>
            <a:r>
              <a:rPr lang="en-US" dirty="0" err="1"/>
              <a:t>contenir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méthode</a:t>
            </a:r>
            <a:r>
              <a:rPr lang="en-US" dirty="0"/>
              <a:t> (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anonyme) sans </a:t>
            </a:r>
            <a:r>
              <a:rPr lang="en-US" dirty="0" err="1"/>
              <a:t>avoir</a:t>
            </a:r>
            <a:r>
              <a:rPr lang="en-US" dirty="0"/>
              <a:t> à </a:t>
            </a:r>
            <a:r>
              <a:rPr lang="en-US" dirty="0" err="1"/>
              <a:t>préalablement</a:t>
            </a:r>
            <a:r>
              <a:rPr lang="en-US" dirty="0"/>
              <a:t> </a:t>
            </a:r>
            <a:r>
              <a:rPr lang="en-US" dirty="0" err="1"/>
              <a:t>définir</a:t>
            </a:r>
            <a:r>
              <a:rPr lang="en-US" dirty="0"/>
              <a:t> un delegate.</a:t>
            </a:r>
          </a:p>
          <a:p>
            <a:endParaRPr lang="en-US" dirty="0"/>
          </a:p>
          <a:p>
            <a:r>
              <a:rPr lang="en-US" dirty="0"/>
              <a:t>Le type </a:t>
            </a:r>
            <a:r>
              <a:rPr lang="en-US" dirty="0" err="1"/>
              <a:t>func</a:t>
            </a:r>
            <a:r>
              <a:rPr lang="en-US" dirty="0"/>
              <a:t> doit </a:t>
            </a:r>
            <a:r>
              <a:rPr lang="en-US" dirty="0" err="1"/>
              <a:t>définir</a:t>
            </a:r>
            <a:r>
              <a:rPr lang="en-US" dirty="0"/>
              <a:t> les types des </a:t>
            </a:r>
            <a:r>
              <a:rPr lang="en-US" dirty="0" err="1"/>
              <a:t>paramètres</a:t>
            </a:r>
            <a:r>
              <a:rPr lang="en-US" dirty="0"/>
              <a:t> </a:t>
            </a:r>
            <a:r>
              <a:rPr lang="en-US" dirty="0" err="1"/>
              <a:t>qu’ils</a:t>
            </a:r>
            <a:r>
              <a:rPr lang="en-US" dirty="0"/>
              <a:t> </a:t>
            </a:r>
            <a:r>
              <a:rPr lang="en-US" dirty="0" err="1"/>
              <a:t>pourra</a:t>
            </a:r>
            <a:r>
              <a:rPr lang="en-US" dirty="0"/>
              <a:t> prendre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terminant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 par le type de retour.</a:t>
            </a:r>
          </a:p>
          <a:p>
            <a:endParaRPr lang="en-US" dirty="0"/>
          </a:p>
          <a:p>
            <a:r>
              <a:rPr lang="en-US" dirty="0" err="1"/>
              <a:t>Voyons</a:t>
            </a:r>
            <a:r>
              <a:rPr lang="en-US" dirty="0"/>
              <a:t> quelque </a:t>
            </a:r>
            <a:r>
              <a:rPr lang="en-US" dirty="0" err="1"/>
              <a:t>exemple</a:t>
            </a:r>
            <a:r>
              <a:rPr lang="en-US" dirty="0"/>
              <a:t>..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4837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6422C-DAD0-A650-97F3-844E9F161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BA88-D71A-0A83-346D-AF3B8B7FD3D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type </a:t>
            </a:r>
            <a:r>
              <a:rPr lang="en-US" dirty="0" err="1"/>
              <a:t>Func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BEB24-3859-3033-EDBC-C55E87AE186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10757255" cy="4195481"/>
          </a:xfrm>
        </p:spPr>
        <p:txBody>
          <a:bodyPr/>
          <a:lstStyle/>
          <a:p>
            <a:r>
              <a:rPr lang="en-US" dirty="0" err="1"/>
              <a:t>Func</a:t>
            </a:r>
            <a:r>
              <a:rPr lang="en-US" dirty="0"/>
              <a:t>&lt;string, int, int&gt;	: </a:t>
            </a:r>
            <a:r>
              <a:rPr lang="en-US" dirty="0" err="1"/>
              <a:t>Prend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string et un int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paramètre</a:t>
            </a:r>
            <a:r>
              <a:rPr lang="en-US" dirty="0"/>
              <a:t> et </a:t>
            </a:r>
            <a:r>
              <a:rPr lang="en-US" dirty="0" err="1"/>
              <a:t>retourne</a:t>
            </a:r>
            <a:r>
              <a:rPr lang="en-US" dirty="0"/>
              <a:t> un int</a:t>
            </a:r>
          </a:p>
          <a:p>
            <a:r>
              <a:rPr lang="en-US" dirty="0" err="1"/>
              <a:t>Func</a:t>
            </a:r>
            <a:r>
              <a:rPr lang="en-US" dirty="0"/>
              <a:t>&lt;int, int&gt;			: </a:t>
            </a:r>
            <a:r>
              <a:rPr lang="en-US" dirty="0" err="1"/>
              <a:t>Prend</a:t>
            </a:r>
            <a:r>
              <a:rPr lang="en-US" dirty="0"/>
              <a:t> un int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paramètre</a:t>
            </a:r>
            <a:r>
              <a:rPr lang="en-US" dirty="0"/>
              <a:t> et </a:t>
            </a:r>
            <a:r>
              <a:rPr lang="en-US" dirty="0" err="1"/>
              <a:t>retourne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int</a:t>
            </a:r>
          </a:p>
          <a:p>
            <a:r>
              <a:rPr lang="en-US" dirty="0" err="1"/>
              <a:t>Func</a:t>
            </a:r>
            <a:r>
              <a:rPr lang="en-US" dirty="0"/>
              <a:t>&lt;int, bool&gt;			: </a:t>
            </a:r>
            <a:r>
              <a:rPr lang="en-US" dirty="0" err="1"/>
              <a:t>Prend</a:t>
            </a:r>
            <a:r>
              <a:rPr lang="en-US" dirty="0"/>
              <a:t> un int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paramètre</a:t>
            </a:r>
            <a:r>
              <a:rPr lang="en-US" dirty="0"/>
              <a:t> et </a:t>
            </a:r>
            <a:r>
              <a:rPr lang="en-US" dirty="0" err="1"/>
              <a:t>retourner</a:t>
            </a:r>
            <a:r>
              <a:rPr lang="en-US" dirty="0"/>
              <a:t> un bool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Vous </a:t>
            </a:r>
            <a:r>
              <a:rPr lang="en-US" dirty="0" err="1"/>
              <a:t>comprenez</a:t>
            </a:r>
            <a:r>
              <a:rPr lang="en-US" dirty="0"/>
              <a:t> </a:t>
            </a:r>
            <a:r>
              <a:rPr lang="en-US" dirty="0" err="1"/>
              <a:t>l’idée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2620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34BB-68E5-4FA1-A620-43EFF123993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type </a:t>
            </a:r>
            <a:r>
              <a:rPr lang="en-US" dirty="0" err="1"/>
              <a:t>Func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4EF09-3FFE-40F9-83FB-470964B5D04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10570824" cy="4195481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Func</a:t>
            </a:r>
            <a:r>
              <a:rPr lang="en-US" dirty="0"/>
              <a:t>&lt;</a:t>
            </a:r>
            <a:r>
              <a:rPr lang="en-US" dirty="0">
                <a:solidFill>
                  <a:srgbClr val="FFC000"/>
                </a:solidFill>
              </a:rPr>
              <a:t>param_type1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param_type2</a:t>
            </a:r>
            <a:r>
              <a:rPr lang="en-US" dirty="0"/>
              <a:t>, …, </a:t>
            </a:r>
            <a:r>
              <a:rPr lang="en-US" dirty="0" err="1">
                <a:solidFill>
                  <a:srgbClr val="FFC000"/>
                </a:solidFill>
              </a:rPr>
              <a:t>type_de_retour</a:t>
            </a:r>
            <a:r>
              <a:rPr lang="en-US" dirty="0"/>
              <a:t>&gt; &lt;</a:t>
            </a:r>
            <a:r>
              <a:rPr lang="en-US" dirty="0" err="1">
                <a:solidFill>
                  <a:srgbClr val="FFC000"/>
                </a:solidFill>
              </a:rPr>
              <a:t>nom_de_variable</a:t>
            </a:r>
            <a:r>
              <a:rPr lang="en-US" dirty="0"/>
              <a:t>&gt;;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>
                <a:solidFill>
                  <a:srgbClr val="FFC000"/>
                </a:solidFill>
              </a:rPr>
              <a:t>nom_de_variable</a:t>
            </a:r>
            <a:r>
              <a:rPr lang="en-US" dirty="0"/>
              <a:t>&gt; = delegate(&lt;</a:t>
            </a:r>
            <a:r>
              <a:rPr lang="en-US" dirty="0" err="1">
                <a:solidFill>
                  <a:srgbClr val="FFC000"/>
                </a:solidFill>
              </a:rPr>
              <a:t>parametres</a:t>
            </a:r>
            <a:r>
              <a:rPr lang="en-US" dirty="0"/>
              <a:t>&gt;) {&lt;</a:t>
            </a:r>
            <a:r>
              <a:rPr lang="en-US" dirty="0" err="1">
                <a:solidFill>
                  <a:srgbClr val="FFC000"/>
                </a:solidFill>
              </a:rPr>
              <a:t>corps_de_la_fonctions</a:t>
            </a:r>
            <a:r>
              <a:rPr lang="en-US" dirty="0"/>
              <a:t>&gt;};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1490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B217-C6E6-4A16-826F-2352F412556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type </a:t>
            </a:r>
            <a:r>
              <a:rPr lang="en-US" dirty="0" err="1"/>
              <a:t>Func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EB5FC-CEF3-4CA1-B769-DD23BC2977A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 (#1)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99C79-3699-435F-B8D7-73752094F2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00843" y="2595516"/>
            <a:ext cx="8751477" cy="2189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30D677-6E17-4CD7-AC39-133FED61DBF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00843" y="5119464"/>
            <a:ext cx="1686160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17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B217-C6E6-4A16-826F-2352F412556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fonctions</a:t>
            </a:r>
            <a:r>
              <a:rPr lang="en-US" dirty="0"/>
              <a:t> </a:t>
            </a:r>
            <a:r>
              <a:rPr lang="en-US" dirty="0" err="1"/>
              <a:t>anonymes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EB5FC-CEF3-4CA1-B769-DD23BC2977A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 (#1 suite)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0D677-6E17-4CD7-AC39-133FED61DBF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11780" y="5543064"/>
            <a:ext cx="1686160" cy="543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B194DD-2982-4905-99DC-7DBCF70DBE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00843" y="2573066"/>
            <a:ext cx="6855965" cy="27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6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FDD6-4FBC-4D60-9CF4-F64353609D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type </a:t>
            </a:r>
            <a:r>
              <a:rPr lang="en-US" dirty="0" err="1"/>
              <a:t>Func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A78D5-5EAB-46BE-BBD4-2FBAC55CF37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(#2)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295E3-A81B-4596-B94F-3ADDF4CE1B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08103" y="2772468"/>
            <a:ext cx="5638800" cy="168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E0336-1B9C-43DD-AFFB-06B8F756381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97119" y="2772468"/>
            <a:ext cx="30575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46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D250-A418-40CE-99DE-D89D638AD20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type </a:t>
            </a:r>
            <a:r>
              <a:rPr lang="en-US" dirty="0" err="1"/>
              <a:t>Func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DF154-9EA2-4240-BF00-421B6A9477F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(#2 suite)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5B676-4556-4D96-BDF5-7FEA173A3D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3312" y="2636156"/>
            <a:ext cx="5743575" cy="2686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16DB63-6FE0-4D91-BB5D-7772A86D992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665613" y="2647204"/>
            <a:ext cx="25431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95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F3BA-695B-48CD-8014-8AA00C88AFC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type </a:t>
            </a:r>
            <a:r>
              <a:rPr lang="en-US" dirty="0" err="1"/>
              <a:t>Func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0856-4E1F-428B-BB54-FAEC4B039A5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qui </a:t>
            </a:r>
            <a:r>
              <a:rPr lang="en-US" dirty="0" err="1"/>
              <a:t>termine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section sur les </a:t>
            </a:r>
            <a:r>
              <a:rPr lang="en-US" dirty="0" err="1"/>
              <a:t>fonctions</a:t>
            </a:r>
            <a:r>
              <a:rPr lang="en-US" dirty="0"/>
              <a:t> </a:t>
            </a:r>
            <a:r>
              <a:rPr lang="en-US" dirty="0" err="1"/>
              <a:t>anonymes</a:t>
            </a:r>
            <a:endParaRPr lang="en-US" dirty="0"/>
          </a:p>
          <a:p>
            <a:endParaRPr lang="en-US" dirty="0"/>
          </a:p>
          <a:p>
            <a:r>
              <a:rPr lang="en-US" dirty="0"/>
              <a:t>Dans la </a:t>
            </a:r>
            <a:r>
              <a:rPr lang="en-US" dirty="0" err="1"/>
              <a:t>prochaine</a:t>
            </a:r>
            <a:r>
              <a:rPr lang="en-US" dirty="0"/>
              <a:t> section, nous </a:t>
            </a:r>
            <a:r>
              <a:rPr lang="en-US" dirty="0" err="1"/>
              <a:t>verrons</a:t>
            </a:r>
            <a:r>
              <a:rPr lang="en-US" dirty="0"/>
              <a:t> comment </a:t>
            </a:r>
            <a:r>
              <a:rPr lang="en-US" dirty="0" err="1"/>
              <a:t>substituer</a:t>
            </a:r>
            <a:r>
              <a:rPr lang="en-US" dirty="0"/>
              <a:t> les </a:t>
            </a:r>
            <a:r>
              <a:rPr lang="en-US" dirty="0" err="1"/>
              <a:t>fonctions</a:t>
            </a:r>
            <a:r>
              <a:rPr lang="en-US" dirty="0"/>
              <a:t> pour des expressions </a:t>
            </a:r>
            <a:r>
              <a:rPr lang="en-US" u="sng" dirty="0"/>
              <a:t>Lambda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2666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expressions Lambda</a:t>
            </a:r>
          </a:p>
        </p:txBody>
      </p:sp>
    </p:spTree>
    <p:extLst>
      <p:ext uri="{BB962C8B-B14F-4D97-AF65-F5344CB8AC3E}">
        <p14:creationId xmlns:p14="http://schemas.microsoft.com/office/powerpoint/2010/main" val="245280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fonctions </a:t>
            </a:r>
            <a:r>
              <a:rPr lang="fr-CA" dirty="0" err="1"/>
              <a:t>Delegate</a:t>
            </a:r>
            <a:r>
              <a:rPr lang="fr-CA" dirty="0"/>
              <a:t>, Anonyme et expression Lambda</a:t>
            </a:r>
          </a:p>
        </p:txBody>
      </p:sp>
    </p:spTree>
    <p:extLst>
      <p:ext uri="{BB962C8B-B14F-4D97-AF65-F5344CB8AC3E}">
        <p14:creationId xmlns:p14="http://schemas.microsoft.com/office/powerpoint/2010/main" val="1759119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FD41-3F1E-4B3C-B5CF-E48C460321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expressions Lambda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BDB38-9573-40BA-A94E-EEE0FC2DC11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la </a:t>
            </a:r>
            <a:r>
              <a:rPr lang="en-US" dirty="0" err="1"/>
              <a:t>dernière</a:t>
            </a:r>
            <a:r>
              <a:rPr lang="en-US" dirty="0"/>
              <a:t> section, nous </a:t>
            </a:r>
            <a:r>
              <a:rPr lang="en-US" dirty="0" err="1"/>
              <a:t>avons</a:t>
            </a:r>
            <a:r>
              <a:rPr lang="en-US" dirty="0"/>
              <a:t> vu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possible de </a:t>
            </a:r>
            <a:r>
              <a:rPr lang="en-US" dirty="0" err="1"/>
              <a:t>définir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Delegate sans passer par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nommée</a:t>
            </a:r>
            <a:r>
              <a:rPr lang="en-US" dirty="0"/>
              <a:t> (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méthode</a:t>
            </a:r>
            <a:r>
              <a:rPr lang="en-US" dirty="0"/>
              <a:t> déjà </a:t>
            </a:r>
            <a:r>
              <a:rPr lang="en-US" dirty="0" err="1"/>
              <a:t>implémentée</a:t>
            </a:r>
            <a:r>
              <a:rPr lang="en-US" dirty="0"/>
              <a:t> avec un nom).</a:t>
            </a:r>
          </a:p>
          <a:p>
            <a:r>
              <a:rPr lang="en-US" dirty="0"/>
              <a:t>Ce type de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porte</a:t>
            </a:r>
            <a:r>
              <a:rPr lang="en-US" dirty="0"/>
              <a:t> le nom de “</a:t>
            </a:r>
            <a:r>
              <a:rPr lang="en-US" dirty="0" err="1"/>
              <a:t>Fonction</a:t>
            </a:r>
            <a:r>
              <a:rPr lang="en-US" dirty="0"/>
              <a:t> anonyme” de par le fait </a:t>
            </a:r>
            <a:r>
              <a:rPr lang="en-US" dirty="0" err="1"/>
              <a:t>qu’elle</a:t>
            </a:r>
            <a:r>
              <a:rPr lang="en-US" dirty="0"/>
              <a:t> ne </a:t>
            </a:r>
            <a:r>
              <a:rPr lang="en-US" dirty="0" err="1"/>
              <a:t>possède</a:t>
            </a:r>
            <a:r>
              <a:rPr lang="en-US" dirty="0"/>
              <a:t> pas </a:t>
            </a:r>
            <a:r>
              <a:rPr lang="en-US" dirty="0" err="1"/>
              <a:t>préalablement</a:t>
            </a:r>
            <a:r>
              <a:rPr lang="en-US" dirty="0"/>
              <a:t> </a:t>
            </a:r>
            <a:r>
              <a:rPr lang="en-US" dirty="0" err="1"/>
              <a:t>définit</a:t>
            </a:r>
            <a:r>
              <a:rPr lang="en-US" dirty="0"/>
              <a:t> avec un nom.</a:t>
            </a:r>
          </a:p>
          <a:p>
            <a:r>
              <a:rPr lang="en-US" dirty="0" err="1"/>
              <a:t>Toutefois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façon</a:t>
            </a:r>
            <a:r>
              <a:rPr lang="en-US" dirty="0"/>
              <a:t> de </a:t>
            </a:r>
            <a:r>
              <a:rPr lang="en-US" dirty="0" err="1"/>
              <a:t>définir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anonyme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notation plus </a:t>
            </a:r>
            <a:r>
              <a:rPr lang="en-US" dirty="0" err="1"/>
              <a:t>légère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qu’on</a:t>
            </a:r>
            <a:r>
              <a:rPr lang="en-US" dirty="0"/>
              <a:t> </a:t>
            </a:r>
            <a:r>
              <a:rPr lang="en-US" dirty="0" err="1"/>
              <a:t>appelle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expression </a:t>
            </a:r>
            <a:r>
              <a:rPr lang="en-US" u="sng" dirty="0"/>
              <a:t>Lambda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6649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4569-6613-496F-BE7A-5E48F15BC15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expressions Lambda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66CB-2831-4EF9-A467-6400841D6E2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paramètre</a:t>
            </a:r>
            <a:r>
              <a:rPr lang="en-US" dirty="0"/>
              <a:t>) =&gt; instruction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Prenons</a:t>
            </a:r>
            <a:r>
              <a:rPr lang="en-US" dirty="0"/>
              <a:t> le temps de </a:t>
            </a:r>
            <a:r>
              <a:rPr lang="en-US" dirty="0" err="1"/>
              <a:t>voir</a:t>
            </a:r>
            <a:r>
              <a:rPr lang="en-US" dirty="0"/>
              <a:t> comment </a:t>
            </a:r>
            <a:r>
              <a:rPr lang="en-US" dirty="0" err="1"/>
              <a:t>définir</a:t>
            </a:r>
            <a:r>
              <a:rPr lang="en-US" dirty="0"/>
              <a:t> </a:t>
            </a:r>
            <a:r>
              <a:rPr lang="en-US" dirty="0" err="1"/>
              <a:t>chacun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éléments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9888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4569-6613-496F-BE7A-5E48F15BC15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expressions Lambda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66CB-2831-4EF9-A467-6400841D6E2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paramètres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Les </a:t>
            </a:r>
            <a:r>
              <a:rPr lang="en-US" dirty="0" err="1"/>
              <a:t>paramètres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définis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suivant</a:t>
            </a:r>
            <a:r>
              <a:rPr lang="en-US" dirty="0"/>
              <a:t> la </a:t>
            </a:r>
            <a:r>
              <a:rPr lang="en-US" dirty="0" err="1"/>
              <a:t>syntaxe</a:t>
            </a:r>
            <a:r>
              <a:rPr lang="en-US" dirty="0"/>
              <a:t> </a:t>
            </a:r>
            <a:r>
              <a:rPr lang="en-US" dirty="0" err="1"/>
              <a:t>suivante</a:t>
            </a:r>
            <a:r>
              <a:rPr lang="en-US" dirty="0"/>
              <a:t>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0CA7AC6-9B05-431C-ADE5-9300EF5A8D78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74451470"/>
              </p:ext>
            </p:extLst>
          </p:nvPr>
        </p:nvGraphicFramePr>
        <p:xfrm>
          <a:off x="1284472" y="349837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570085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4827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Nombre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paramètres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Syntaxe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7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Aucun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70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seul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39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Plusieurs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x,y</a:t>
                      </a:r>
                      <a:r>
                        <a:rPr lang="en-US" dirty="0"/>
                        <a:t>,…)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103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370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4569-6613-496F-BE7A-5E48F15BC15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expressions Lambda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66CB-2831-4EF9-A467-6400841D6E2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Corps de la </a:t>
            </a:r>
            <a:r>
              <a:rPr lang="en-US" dirty="0" err="1"/>
              <a:t>méthode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déclaration</a:t>
            </a:r>
            <a:r>
              <a:rPr lang="en-US" dirty="0"/>
              <a:t> du corps de la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déclarée</a:t>
            </a:r>
            <a:r>
              <a:rPr lang="en-US" dirty="0"/>
              <a:t> de deux </a:t>
            </a:r>
            <a:r>
              <a:rPr lang="en-US" dirty="0" err="1"/>
              <a:t>façons</a:t>
            </a:r>
            <a:r>
              <a:rPr lang="en-US" dirty="0"/>
              <a:t> (</a:t>
            </a: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s’il</a:t>
            </a:r>
            <a:r>
              <a:rPr lang="en-US" dirty="0"/>
              <a:t> y a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seule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instructions).</a:t>
            </a:r>
          </a:p>
          <a:p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C49535-C0E9-4C3C-8EE6-950CFA229597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4749030"/>
              </p:ext>
            </p:extLst>
          </p:nvPr>
        </p:nvGraphicFramePr>
        <p:xfrm>
          <a:off x="973753" y="3429000"/>
          <a:ext cx="9076100" cy="241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050">
                  <a:extLst>
                    <a:ext uri="{9D8B030D-6E8A-4147-A177-3AD203B41FA5}">
                      <a16:colId xmlns:a16="http://schemas.microsoft.com/office/drawing/2014/main" val="689329188"/>
                    </a:ext>
                  </a:extLst>
                </a:gridCol>
                <a:gridCol w="4538050">
                  <a:extLst>
                    <a:ext uri="{9D8B030D-6E8A-4147-A177-3AD203B41FA5}">
                      <a16:colId xmlns:a16="http://schemas.microsoft.com/office/drawing/2014/main" val="1939976624"/>
                    </a:ext>
                  </a:extLst>
                </a:gridCol>
              </a:tblGrid>
              <a:tr h="359559">
                <a:tc>
                  <a:txBody>
                    <a:bodyPr/>
                    <a:lstStyle/>
                    <a:p>
                      <a:r>
                        <a:rPr lang="en-US" dirty="0" err="1"/>
                        <a:t>Nombre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d’instruction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Syntaxe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601681"/>
                  </a:ext>
                </a:extLst>
              </a:tr>
              <a:tr h="35955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&lt;instruction qui </a:t>
                      </a:r>
                      <a:r>
                        <a:rPr lang="en-US" dirty="0" err="1"/>
                        <a:t>retourne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valeur</a:t>
                      </a:r>
                      <a:r>
                        <a:rPr lang="en-US" dirty="0"/>
                        <a:t>&gt;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261749"/>
                  </a:ext>
                </a:extLst>
              </a:tr>
              <a:tr h="1684511">
                <a:tc>
                  <a:txBody>
                    <a:bodyPr/>
                    <a:lstStyle/>
                    <a:p>
                      <a:r>
                        <a:rPr lang="en-US" dirty="0" err="1"/>
                        <a:t>Plusieurs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</a:t>
                      </a:r>
                    </a:p>
                    <a:p>
                      <a:r>
                        <a:rPr lang="en-US" dirty="0"/>
                        <a:t>      &lt;instruction 1&gt;</a:t>
                      </a:r>
                    </a:p>
                    <a:p>
                      <a:r>
                        <a:rPr lang="en-US" dirty="0"/>
                        <a:t>      &lt;instruction 2&gt;</a:t>
                      </a:r>
                    </a:p>
                    <a:p>
                      <a:r>
                        <a:rPr lang="en-US" dirty="0"/>
                        <a:t>      return &lt;instruction 3&gt;</a:t>
                      </a:r>
                    </a:p>
                    <a:p>
                      <a:r>
                        <a:rPr lang="en-US" dirty="0"/>
                        <a:t>}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469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545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ED80-58F6-42CE-AD0D-6ADB2A949A1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expressions Lambda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09DF5-668E-4E76-98B2-984785D25B6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(</a:t>
            </a:r>
            <a:r>
              <a:rPr lang="en-US" dirty="0" err="1"/>
              <a:t>Exemple</a:t>
            </a:r>
            <a:r>
              <a:rPr lang="en-US" dirty="0"/>
              <a:t> #1)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B659F-F403-4B8B-8113-719C3E2CB5D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12145" y="2932683"/>
            <a:ext cx="1152525" cy="904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D61626-B6A1-4A9F-AF16-970A7EF6814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03312" y="2932683"/>
            <a:ext cx="48196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11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ED80-58F6-42CE-AD0D-6ADB2A949A1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expressions Lambda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09DF5-668E-4E76-98B2-984785D25B6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(</a:t>
            </a:r>
            <a:r>
              <a:rPr lang="en-US" dirty="0" err="1"/>
              <a:t>Exemple</a:t>
            </a:r>
            <a:r>
              <a:rPr lang="en-US" dirty="0"/>
              <a:t> #2)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B8CF6-5C91-4CC8-95F6-B4FD3CB879C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66994" y="3068622"/>
            <a:ext cx="2800350" cy="1266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56F4B9-F6DA-41BC-9F4F-55A3C720B13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03312" y="3035331"/>
            <a:ext cx="57721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89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ED80-58F6-42CE-AD0D-6ADB2A949A1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expressions Lambda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09DF5-668E-4E76-98B2-984785D25B6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(</a:t>
            </a:r>
            <a:r>
              <a:rPr lang="en-US" dirty="0" err="1"/>
              <a:t>Exemple</a:t>
            </a:r>
            <a:r>
              <a:rPr lang="en-US" dirty="0"/>
              <a:t> #3)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E19AE-4B13-40B1-B30D-39527E8BDB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11768" y="2779866"/>
            <a:ext cx="5200650" cy="1990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66184E-3BDE-489F-9EB2-FCF644F6A96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52523" y="2779866"/>
            <a:ext cx="28098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55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ED80-58F6-42CE-AD0D-6ADB2A949A1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expressions Lambda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09DF5-668E-4E76-98B2-984785D25B6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(</a:t>
            </a:r>
            <a:r>
              <a:rPr lang="en-US" dirty="0" err="1"/>
              <a:t>Exemple</a:t>
            </a:r>
            <a:r>
              <a:rPr lang="en-US" dirty="0"/>
              <a:t> #4)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BF019-E3FA-40FE-BF1F-7D0F6878F40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95082" y="2628298"/>
            <a:ext cx="4381500" cy="2009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6F5E8-C92B-4A49-A19D-94070C160C9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36855" y="2623535"/>
            <a:ext cx="27527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30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3634C-4A6D-74CC-4D6B-292875EA6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1ADB-28AA-C08C-F8DD-FFC6A473C07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expressions Lambda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CC4F6-99A2-6AA1-3386-6A149B8A55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(</a:t>
            </a:r>
            <a:r>
              <a:rPr lang="en-US" dirty="0" err="1"/>
              <a:t>Exemple</a:t>
            </a:r>
            <a:r>
              <a:rPr lang="en-US" dirty="0"/>
              <a:t> #5)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E04AF-DF32-1461-A246-FB1BF727C47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75732" y="2683808"/>
            <a:ext cx="3457575" cy="1466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6D7A0D-FF52-5C16-9DCD-01FE8CDF81F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54006" y="2683808"/>
            <a:ext cx="57245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90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711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DA62-9AFB-45F2-A340-ECB3D5F072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6DC7-F6A0-40C7-A88D-5AA049E8373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Jusqu’ici</a:t>
            </a:r>
            <a:r>
              <a:rPr lang="en-US" dirty="0"/>
              <a:t>, nous </a:t>
            </a:r>
            <a:r>
              <a:rPr lang="en-US" dirty="0" err="1"/>
              <a:t>avons</a:t>
            </a:r>
            <a:r>
              <a:rPr lang="en-US" dirty="0"/>
              <a:t> vu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possible de conserver de </a:t>
            </a:r>
            <a:r>
              <a:rPr lang="en-US" dirty="0" err="1"/>
              <a:t>l’information</a:t>
            </a:r>
            <a:r>
              <a:rPr lang="en-US" dirty="0"/>
              <a:t> dans des variables (</a:t>
            </a:r>
            <a:r>
              <a:rPr lang="en-US" dirty="0" err="1"/>
              <a:t>textes</a:t>
            </a:r>
            <a:r>
              <a:rPr lang="en-US" dirty="0"/>
              <a:t>,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, </a:t>
            </a:r>
            <a:r>
              <a:rPr lang="en-US" dirty="0" err="1"/>
              <a:t>objet</a:t>
            </a:r>
            <a:r>
              <a:rPr lang="en-US" dirty="0"/>
              <a:t>, etc.)</a:t>
            </a:r>
          </a:p>
          <a:p>
            <a:r>
              <a:rPr lang="en-US" dirty="0" err="1"/>
              <a:t>Ces</a:t>
            </a:r>
            <a:r>
              <a:rPr lang="en-US" dirty="0"/>
              <a:t> variables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servir</a:t>
            </a:r>
            <a:r>
              <a:rPr lang="en-US" dirty="0"/>
              <a:t> à </a:t>
            </a:r>
            <a:r>
              <a:rPr lang="en-US" dirty="0" err="1"/>
              <a:t>fournir</a:t>
            </a:r>
            <a:r>
              <a:rPr lang="en-US" dirty="0"/>
              <a:t> des </a:t>
            </a:r>
            <a:r>
              <a:rPr lang="en-US" dirty="0" err="1"/>
              <a:t>informations</a:t>
            </a:r>
            <a:r>
              <a:rPr lang="en-US" dirty="0"/>
              <a:t> aux </a:t>
            </a:r>
            <a:r>
              <a:rPr lang="en-US" dirty="0" err="1"/>
              <a:t>méthodes</a:t>
            </a:r>
            <a:r>
              <a:rPr lang="en-US" dirty="0"/>
              <a:t> </a:t>
            </a:r>
            <a:r>
              <a:rPr lang="en-US" dirty="0" err="1"/>
              <a:t>appelées</a:t>
            </a:r>
            <a:r>
              <a:rPr lang="en-US" dirty="0"/>
              <a:t> </a:t>
            </a:r>
            <a:r>
              <a:rPr lang="en-US" dirty="0" err="1"/>
              <a:t>lorsqu’elles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utilisées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tant que </a:t>
            </a:r>
            <a:r>
              <a:rPr lang="en-US" dirty="0" err="1"/>
              <a:t>paramètre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Mais que se </a:t>
            </a:r>
            <a:r>
              <a:rPr lang="en-US" dirty="0" err="1"/>
              <a:t>passerait</a:t>
            </a:r>
            <a:r>
              <a:rPr lang="en-US" dirty="0"/>
              <a:t>-il </a:t>
            </a:r>
            <a:r>
              <a:rPr lang="en-US" dirty="0" err="1"/>
              <a:t>si</a:t>
            </a:r>
            <a:r>
              <a:rPr lang="en-US" dirty="0"/>
              <a:t> on </a:t>
            </a:r>
            <a:r>
              <a:rPr lang="en-US" dirty="0" err="1"/>
              <a:t>souhaitais</a:t>
            </a:r>
            <a:r>
              <a:rPr lang="en-US" dirty="0"/>
              <a:t> </a:t>
            </a:r>
            <a:r>
              <a:rPr lang="en-US" dirty="0" err="1"/>
              <a:t>plutôt</a:t>
            </a:r>
            <a:r>
              <a:rPr lang="en-US" dirty="0"/>
              <a:t> conserver du code dans </a:t>
            </a:r>
            <a:r>
              <a:rPr lang="en-US" dirty="0" err="1"/>
              <a:t>une</a:t>
            </a:r>
            <a:r>
              <a:rPr lang="en-US" dirty="0"/>
              <a:t> variable?</a:t>
            </a:r>
          </a:p>
          <a:p>
            <a:r>
              <a:rPr lang="en-US" dirty="0"/>
              <a:t>Nous </a:t>
            </a:r>
            <a:r>
              <a:rPr lang="en-US" dirty="0" err="1"/>
              <a:t>verrons</a:t>
            </a:r>
            <a:r>
              <a:rPr lang="en-US" dirty="0"/>
              <a:t> que </a:t>
            </a:r>
            <a:r>
              <a:rPr lang="en-US" dirty="0" err="1"/>
              <a:t>c’est</a:t>
            </a:r>
            <a:r>
              <a:rPr lang="en-US" dirty="0"/>
              <a:t> possible et que ca nous </a:t>
            </a:r>
            <a:r>
              <a:rPr lang="en-US" dirty="0" err="1"/>
              <a:t>permettra</a:t>
            </a:r>
            <a:r>
              <a:rPr lang="en-US" dirty="0"/>
              <a:t> de </a:t>
            </a:r>
            <a:r>
              <a:rPr lang="en-US" dirty="0" err="1"/>
              <a:t>mieux</a:t>
            </a:r>
            <a:r>
              <a:rPr lang="en-US" dirty="0"/>
              <a:t> organizer </a:t>
            </a:r>
            <a:r>
              <a:rPr lang="en-US" dirty="0" err="1"/>
              <a:t>l’évolution</a:t>
            </a:r>
            <a:r>
              <a:rPr lang="en-US" dirty="0"/>
              <a:t> de </a:t>
            </a:r>
            <a:r>
              <a:rPr lang="en-US" dirty="0" err="1"/>
              <a:t>notre</a:t>
            </a:r>
            <a:r>
              <a:rPr lang="en-US" dirty="0"/>
              <a:t> code.</a:t>
            </a:r>
          </a:p>
        </p:txBody>
      </p:sp>
    </p:spTree>
    <p:extLst>
      <p:ext uri="{BB962C8B-B14F-4D97-AF65-F5344CB8AC3E}">
        <p14:creationId xmlns:p14="http://schemas.microsoft.com/office/powerpoint/2010/main" val="114736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A28A-92F6-42EB-A39D-9C3C3DDCF0C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7C36-C8DF-49A5-8DED-221341B4834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Les </a:t>
            </a:r>
            <a:r>
              <a:rPr lang="fr-CA" dirty="0" err="1"/>
              <a:t>Delegates</a:t>
            </a:r>
            <a:r>
              <a:rPr lang="fr-CA" dirty="0"/>
              <a:t> (et leur type </a:t>
            </a:r>
            <a:r>
              <a:rPr lang="fr-CA" dirty="0" err="1"/>
              <a:t>Func</a:t>
            </a:r>
            <a:r>
              <a:rPr lang="fr-CA" dirty="0"/>
              <a:t>) permettent de contenir des méthodes (Référence de méthode existante ou fonction anonyme).</a:t>
            </a:r>
          </a:p>
          <a:p>
            <a:endParaRPr lang="fr-CA" dirty="0"/>
          </a:p>
          <a:p>
            <a:r>
              <a:rPr lang="fr-CA" dirty="0"/>
              <a:t>Les fonctions anonymes peuvent être déclarées sous forme régulière ou sous forme Lambda.</a:t>
            </a:r>
          </a:p>
          <a:p>
            <a:endParaRPr lang="fr-CA" dirty="0"/>
          </a:p>
          <a:p>
            <a:r>
              <a:rPr lang="fr-CA" dirty="0"/>
              <a:t>Sauvegarder des méthodes dans des variables permettent de les injecter dans d’autres méthodes sans avoir à les modifier.</a:t>
            </a:r>
          </a:p>
        </p:txBody>
      </p:sp>
    </p:spTree>
    <p:extLst>
      <p:ext uri="{BB962C8B-B14F-4D97-AF65-F5344CB8AC3E}">
        <p14:creationId xmlns:p14="http://schemas.microsoft.com/office/powerpoint/2010/main" val="9269875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Prochain cours</a:t>
            </a:r>
          </a:p>
        </p:txBody>
      </p:sp>
    </p:spTree>
    <p:extLst>
      <p:ext uri="{BB962C8B-B14F-4D97-AF65-F5344CB8AC3E}">
        <p14:creationId xmlns:p14="http://schemas.microsoft.com/office/powerpoint/2010/main" val="2872132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C709-FD1E-4048-96E9-6EE4EAFECF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Prochain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A01E-223A-4F2C-8BB7-67CA1C144BC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Au prochain cours, vous aurez du temps afin de finaliser votre projet de session.</a:t>
            </a:r>
          </a:p>
          <a:p>
            <a:r>
              <a:rPr lang="fr-CA" dirty="0"/>
              <a:t>Votre enseignant sera disponible pour répondre à vos dernières questions sur celui-ci.</a:t>
            </a:r>
          </a:p>
          <a:p>
            <a:r>
              <a:rPr lang="fr-CA" dirty="0"/>
              <a:t>Il est également recommandé d’utiliser ce temps pour vous mettre à jour dans vos exercices et pour bien les réviser avant d’entreprendre la révision finale de la semaine 14.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861414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F0ED-9614-4142-8EC2-4B2E5618353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1621" y="2654380"/>
            <a:ext cx="9404723" cy="1400530"/>
          </a:xfrm>
        </p:spPr>
        <p:txBody>
          <a:bodyPr/>
          <a:lstStyle/>
          <a:p>
            <a:r>
              <a:rPr lang="fr-CA" dirty="0"/>
              <a:t>Questions?</a:t>
            </a:r>
          </a:p>
        </p:txBody>
      </p:sp>
      <p:pic>
        <p:nvPicPr>
          <p:cNvPr id="1026" name="Picture 2" descr="Image result for question">
            <a:extLst>
              <a:ext uri="{FF2B5EF4-FFF2-40B4-BE49-F238E27FC236}">
                <a16:creationId xmlns:a16="http://schemas.microsoft.com/office/drawing/2014/main" id="{4E079FC6-3B2D-4E5E-8C10-88DBD5F331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22" y="1788885"/>
            <a:ext cx="3566891" cy="45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89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FDCA-AECB-42DF-B5DB-5DC189609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6A2E3-B625-4645-BD2E-B126C13BE2F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>
                <a:hlinkClick r:id="rId4"/>
              </a:rPr>
              <a:t>https://docs.microsoft.com/en-us/dotnet/csharp/programming-guide/statements-expressions-operators/lambda-expressions</a:t>
            </a:r>
            <a:endParaRPr lang="en-CA" dirty="0"/>
          </a:p>
          <a:p>
            <a:r>
              <a:rPr lang="en-CA" dirty="0">
                <a:hlinkClick r:id="rId5"/>
              </a:rPr>
              <a:t>https://docs.microsoft.com/en-us/dotnet/csharp/programming-guide/delegates/how-to-declare-instantiate-and-use-a-delegate</a:t>
            </a:r>
            <a:endParaRPr lang="en-CA" dirty="0"/>
          </a:p>
          <a:p>
            <a:r>
              <a:rPr lang="en-CA" dirty="0">
                <a:hlinkClick r:id="rId6"/>
              </a:rPr>
              <a:t>https://www.tutorialspoint.com/</a:t>
            </a:r>
            <a:r>
              <a:rPr lang="en-CA" dirty="0" err="1">
                <a:hlinkClick r:id="rId6"/>
              </a:rPr>
              <a:t>csharp</a:t>
            </a:r>
            <a:r>
              <a:rPr lang="en-CA" dirty="0">
                <a:hlinkClick r:id="rId6"/>
              </a:rPr>
              <a:t>/csharp_delegates.htm#:~:text=%20C%23%20-%20Delegates%20%201%20Declaring%20Delegates.,delegate%20printString%20can%20be%20used%20to...%20More%20</a:t>
            </a:r>
            <a:endParaRPr lang="en-CA" dirty="0"/>
          </a:p>
          <a:p>
            <a:r>
              <a:rPr lang="en-CA" dirty="0">
                <a:hlinkClick r:id="rId7"/>
              </a:rPr>
              <a:t>https://www.geeksforgeeks.org/lambda-expressions-in-c-sharp/</a:t>
            </a:r>
            <a:endParaRPr lang="fr-CA" dirty="0"/>
          </a:p>
          <a:p>
            <a:r>
              <a:rPr lang="en-CA" dirty="0">
                <a:hlinkClick r:id="rId8"/>
              </a:rPr>
              <a:t>https://docs.microsoft.com/en-us/dotnet/csharp/programming-guide/delegates/</a:t>
            </a:r>
            <a:endParaRPr lang="en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0567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221C-CC8D-4470-83A2-95715B8C4B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EB79F-55AA-406A-9934-357B8284353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, nous </a:t>
            </a:r>
            <a:r>
              <a:rPr lang="en-US" dirty="0" err="1"/>
              <a:t>allons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couvrir</a:t>
            </a:r>
            <a:endParaRPr lang="en-US" dirty="0"/>
          </a:p>
          <a:p>
            <a:pPr lvl="1"/>
            <a:r>
              <a:rPr lang="en-US" dirty="0"/>
              <a:t>Les Delegates</a:t>
            </a:r>
          </a:p>
          <a:p>
            <a:pPr lvl="1"/>
            <a:r>
              <a:rPr lang="en-US" dirty="0"/>
              <a:t>Les </a:t>
            </a:r>
            <a:r>
              <a:rPr lang="en-US" dirty="0" err="1"/>
              <a:t>fonctions</a:t>
            </a:r>
            <a:r>
              <a:rPr lang="en-US" dirty="0"/>
              <a:t> </a:t>
            </a:r>
            <a:r>
              <a:rPr lang="en-US" dirty="0" err="1"/>
              <a:t>anonymes</a:t>
            </a:r>
            <a:endParaRPr lang="en-US" dirty="0"/>
          </a:p>
          <a:p>
            <a:pPr lvl="1"/>
            <a:r>
              <a:rPr lang="en-US" dirty="0"/>
              <a:t>Les expressions Lambda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738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</a:t>
            </a:r>
            <a:r>
              <a:rPr lang="fr-CA" dirty="0" err="1"/>
              <a:t>Delegates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138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EE4A-BE30-6DC8-2E38-379460A0A60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Delegates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6105E-02D8-DB3B-F1D8-1A6601E2E2E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Les Delegates </a:t>
            </a:r>
            <a:r>
              <a:rPr lang="en-US" dirty="0" err="1"/>
              <a:t>permettent</a:t>
            </a:r>
            <a:r>
              <a:rPr lang="en-US" dirty="0"/>
              <a:t> de </a:t>
            </a:r>
            <a:r>
              <a:rPr lang="en-US" dirty="0" err="1"/>
              <a:t>créer</a:t>
            </a:r>
            <a:r>
              <a:rPr lang="en-US" dirty="0"/>
              <a:t> des types de variables qui </a:t>
            </a:r>
            <a:r>
              <a:rPr lang="en-US" dirty="0" err="1"/>
              <a:t>peuvent</a:t>
            </a:r>
            <a:r>
              <a:rPr lang="en-US" dirty="0"/>
              <a:t> conserver des </a:t>
            </a:r>
            <a:r>
              <a:rPr lang="en-US" dirty="0" err="1"/>
              <a:t>méthodes</a:t>
            </a:r>
            <a:r>
              <a:rPr lang="en-US" dirty="0"/>
              <a:t>.</a:t>
            </a:r>
          </a:p>
          <a:p>
            <a:r>
              <a:rPr lang="en-US" dirty="0"/>
              <a:t>On </a:t>
            </a:r>
            <a:r>
              <a:rPr lang="en-US" dirty="0" err="1"/>
              <a:t>peut</a:t>
            </a:r>
            <a:r>
              <a:rPr lang="en-US" dirty="0"/>
              <a:t> y conserver des </a:t>
            </a:r>
            <a:r>
              <a:rPr lang="en-US" dirty="0" err="1"/>
              <a:t>méthodes</a:t>
            </a:r>
            <a:r>
              <a:rPr lang="en-US" dirty="0"/>
              <a:t>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définies</a:t>
            </a:r>
            <a:r>
              <a:rPr lang="en-US" dirty="0"/>
              <a:t> </a:t>
            </a:r>
            <a:r>
              <a:rPr lang="en-US" dirty="0" err="1"/>
              <a:t>préalablement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créées</a:t>
            </a:r>
            <a:r>
              <a:rPr lang="en-US" dirty="0"/>
              <a:t> </a:t>
            </a:r>
            <a:r>
              <a:rPr lang="en-US" dirty="0" err="1"/>
              <a:t>immédiatement</a:t>
            </a:r>
            <a:r>
              <a:rPr lang="en-US" dirty="0"/>
              <a:t> (</a:t>
            </a:r>
            <a:r>
              <a:rPr lang="en-US" dirty="0" err="1"/>
              <a:t>Fonction</a:t>
            </a:r>
            <a:r>
              <a:rPr lang="en-US" dirty="0"/>
              <a:t> anonyme)</a:t>
            </a:r>
          </a:p>
          <a:p>
            <a:endParaRPr lang="en-US" dirty="0"/>
          </a:p>
          <a:p>
            <a:r>
              <a:rPr lang="en-US" dirty="0" err="1"/>
              <a:t>Voyons</a:t>
            </a:r>
            <a:r>
              <a:rPr lang="en-US" dirty="0"/>
              <a:t> les deux façons de faire..</a:t>
            </a:r>
          </a:p>
        </p:txBody>
      </p:sp>
    </p:spTree>
    <p:extLst>
      <p:ext uri="{BB962C8B-B14F-4D97-AF65-F5344CB8AC3E}">
        <p14:creationId xmlns:p14="http://schemas.microsoft.com/office/powerpoint/2010/main" val="394433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1F5-EAE5-9283-C5EF-DBC6A7EE7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16B3-C4AD-FCDF-0960-35C296E3989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</a:t>
            </a:r>
            <a:r>
              <a:rPr lang="fr-CA" dirty="0" err="1"/>
              <a:t>delegates</a:t>
            </a:r>
            <a:r>
              <a:rPr lang="fr-CA" dirty="0"/>
              <a:t> (Méthode régulière)</a:t>
            </a:r>
          </a:p>
        </p:txBody>
      </p:sp>
    </p:spTree>
    <p:extLst>
      <p:ext uri="{BB962C8B-B14F-4D97-AF65-F5344CB8AC3E}">
        <p14:creationId xmlns:p14="http://schemas.microsoft.com/office/powerpoint/2010/main" val="22278261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7773</TotalTime>
  <Words>1517</Words>
  <Application>Microsoft Office PowerPoint</Application>
  <PresentationFormat>Widescreen</PresentationFormat>
  <Paragraphs>211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Century Gothic</vt:lpstr>
      <vt:lpstr>Wingdings 3</vt:lpstr>
      <vt:lpstr>4_Ion</vt:lpstr>
      <vt:lpstr>5_Ion</vt:lpstr>
      <vt:lpstr>Les Delegates, les fonctions anonymes &amp; les expressions Lambda</vt:lpstr>
      <vt:lpstr>Rappel du dernier cours</vt:lpstr>
      <vt:lpstr>Rappel du dernier cours</vt:lpstr>
      <vt:lpstr>Les fonctions Delegate, Anonyme et expression Lambda</vt:lpstr>
      <vt:lpstr>Introduction</vt:lpstr>
      <vt:lpstr>Introduction</vt:lpstr>
      <vt:lpstr>Les Delegates</vt:lpstr>
      <vt:lpstr>Les Delegates</vt:lpstr>
      <vt:lpstr>Les delegates (Méthode régulière)</vt:lpstr>
      <vt:lpstr>Les Delegates</vt:lpstr>
      <vt:lpstr>Les Delegates</vt:lpstr>
      <vt:lpstr>Les Delegates</vt:lpstr>
      <vt:lpstr>Les Delegates</vt:lpstr>
      <vt:lpstr>Les Delegates</vt:lpstr>
      <vt:lpstr>Les Delegates</vt:lpstr>
      <vt:lpstr>Les Delegates</vt:lpstr>
      <vt:lpstr>Les Delegates</vt:lpstr>
      <vt:lpstr>Les delegates</vt:lpstr>
      <vt:lpstr>Les delegates</vt:lpstr>
      <vt:lpstr>Les delegates</vt:lpstr>
      <vt:lpstr>Les delegates</vt:lpstr>
      <vt:lpstr>Les delegates</vt:lpstr>
      <vt:lpstr>Les delegates</vt:lpstr>
      <vt:lpstr>Les delegates</vt:lpstr>
      <vt:lpstr>Les delegates</vt:lpstr>
      <vt:lpstr>Les delegates (Fonction anonyme)</vt:lpstr>
      <vt:lpstr>Fonction anonyme</vt:lpstr>
      <vt:lpstr>Fonction anonyme</vt:lpstr>
      <vt:lpstr>Fonction anonyme</vt:lpstr>
      <vt:lpstr>Le type Func&lt;&gt;</vt:lpstr>
      <vt:lpstr>Le type Func</vt:lpstr>
      <vt:lpstr>Le type Func</vt:lpstr>
      <vt:lpstr>Le type Func</vt:lpstr>
      <vt:lpstr>Le type Func</vt:lpstr>
      <vt:lpstr>Les fonctions anonymes</vt:lpstr>
      <vt:lpstr>Le type Func</vt:lpstr>
      <vt:lpstr>Le type Func</vt:lpstr>
      <vt:lpstr>Le type Func</vt:lpstr>
      <vt:lpstr>Les expressions Lambda</vt:lpstr>
      <vt:lpstr>Les expressions Lambda</vt:lpstr>
      <vt:lpstr>Les expressions Lambda</vt:lpstr>
      <vt:lpstr>Les expressions Lambda</vt:lpstr>
      <vt:lpstr>Les expressions Lambda</vt:lpstr>
      <vt:lpstr>Les expressions Lambda</vt:lpstr>
      <vt:lpstr>Les expressions Lambda</vt:lpstr>
      <vt:lpstr>Les expressions Lambda</vt:lpstr>
      <vt:lpstr>Les expressions Lambda</vt:lpstr>
      <vt:lpstr>Les expressions Lambda</vt:lpstr>
      <vt:lpstr>Conclusion</vt:lpstr>
      <vt:lpstr>Conclusion</vt:lpstr>
      <vt:lpstr>Prochain cours</vt:lpstr>
      <vt:lpstr>Prochain cours</vt:lpstr>
      <vt:lpstr>Questions?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Mageau-Pétrin</dc:creator>
  <cp:lastModifiedBy>Alexandre Mageau-Pétrin</cp:lastModifiedBy>
  <cp:revision>474</cp:revision>
  <dcterms:created xsi:type="dcterms:W3CDTF">2019-01-03T23:05:02Z</dcterms:created>
  <dcterms:modified xsi:type="dcterms:W3CDTF">2024-11-20T16:49:52Z</dcterms:modified>
</cp:coreProperties>
</file>