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8" r:id="rId2"/>
    <p:sldId id="359" r:id="rId3"/>
    <p:sldId id="360" r:id="rId4"/>
    <p:sldId id="439" r:id="rId5"/>
    <p:sldId id="263" r:id="rId6"/>
    <p:sldId id="447" r:id="rId7"/>
    <p:sldId id="461" r:id="rId8"/>
    <p:sldId id="462" r:id="rId9"/>
    <p:sldId id="463" r:id="rId10"/>
    <p:sldId id="464" r:id="rId11"/>
    <p:sldId id="465" r:id="rId12"/>
    <p:sldId id="466" r:id="rId13"/>
    <p:sldId id="467" r:id="rId14"/>
    <p:sldId id="468" r:id="rId15"/>
    <p:sldId id="459" r:id="rId16"/>
    <p:sldId id="440" r:id="rId17"/>
    <p:sldId id="325" r:id="rId18"/>
    <p:sldId id="469" r:id="rId19"/>
    <p:sldId id="326" r:id="rId20"/>
    <p:sldId id="265" r:id="rId21"/>
    <p:sldId id="470" r:id="rId22"/>
    <p:sldId id="454" r:id="rId23"/>
    <p:sldId id="455" r:id="rId24"/>
    <p:sldId id="349" r:id="rId25"/>
    <p:sldId id="272" r:id="rId26"/>
    <p:sldId id="365" r:id="rId27"/>
    <p:sldId id="273" r:id="rId28"/>
    <p:sldId id="366" r:id="rId29"/>
    <p:sldId id="370" r:id="rId30"/>
    <p:sldId id="372" r:id="rId31"/>
    <p:sldId id="275" r:id="rId32"/>
    <p:sldId id="367" r:id="rId33"/>
    <p:sldId id="373" r:id="rId34"/>
    <p:sldId id="274" r:id="rId35"/>
    <p:sldId id="368" r:id="rId36"/>
    <p:sldId id="369" r:id="rId37"/>
    <p:sldId id="350" r:id="rId38"/>
    <p:sldId id="276" r:id="rId39"/>
    <p:sldId id="277" r:id="rId40"/>
    <p:sldId id="460" r:id="rId41"/>
    <p:sldId id="262" r:id="rId42"/>
    <p:sldId id="264" r:id="rId43"/>
    <p:sldId id="308" r:id="rId44"/>
    <p:sldId id="448" r:id="rId45"/>
    <p:sldId id="309" r:id="rId46"/>
    <p:sldId id="452" r:id="rId47"/>
    <p:sldId id="449" r:id="rId48"/>
    <p:sldId id="310" r:id="rId49"/>
    <p:sldId id="362" r:id="rId50"/>
    <p:sldId id="311" r:id="rId51"/>
    <p:sldId id="388" r:id="rId52"/>
    <p:sldId id="391" r:id="rId53"/>
    <p:sldId id="371" r:id="rId54"/>
    <p:sldId id="436" r:id="rId55"/>
    <p:sldId id="437" r:id="rId56"/>
    <p:sldId id="473" r:id="rId57"/>
    <p:sldId id="401" r:id="rId58"/>
    <p:sldId id="375" r:id="rId59"/>
    <p:sldId id="475" r:id="rId60"/>
    <p:sldId id="476" r:id="rId61"/>
    <p:sldId id="474" r:id="rId62"/>
    <p:sldId id="478" r:id="rId63"/>
    <p:sldId id="477" r:id="rId64"/>
    <p:sldId id="479" r:id="rId65"/>
    <p:sldId id="482" r:id="rId66"/>
    <p:sldId id="480" r:id="rId67"/>
    <p:sldId id="481" r:id="rId68"/>
    <p:sldId id="483" r:id="rId69"/>
    <p:sldId id="387" r:id="rId70"/>
    <p:sldId id="390" r:id="rId71"/>
    <p:sldId id="403" r:id="rId72"/>
    <p:sldId id="392" r:id="rId73"/>
    <p:sldId id="414" r:id="rId74"/>
    <p:sldId id="415" r:id="rId75"/>
    <p:sldId id="416" r:id="rId76"/>
    <p:sldId id="451" r:id="rId77"/>
    <p:sldId id="312" r:id="rId78"/>
    <p:sldId id="456" r:id="rId79"/>
    <p:sldId id="458" r:id="rId80"/>
    <p:sldId id="457" r:id="rId81"/>
    <p:sldId id="471" r:id="rId82"/>
    <p:sldId id="294" r:id="rId83"/>
    <p:sldId id="298" r:id="rId84"/>
    <p:sldId id="321" r:id="rId85"/>
    <p:sldId id="322" r:id="rId86"/>
    <p:sldId id="323" r:id="rId87"/>
    <p:sldId id="324"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CFEDF-4BCE-430B-BC1A-C0D33DFCF76A}" v="520" dt="2020-07-27T14:04:53.111"/>
    <p1510:client id="{7041AA77-F086-4934-87C8-6BD24C0EB7AB}" v="63" dt="2020-07-27T12:02:05.888"/>
    <p1510:client id="{9B662E35-0A15-413E-9721-5965F2B441AC}" v="3" dt="2020-07-27T12:03:20.1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userId="292681fbcdc3e57d" providerId="LiveId" clId="{9B662E35-0A15-413E-9721-5965F2B441AC}"/>
    <pc:docChg chg="delSld modSld">
      <pc:chgData name="Alexandre" userId="292681fbcdc3e57d" providerId="LiveId" clId="{9B662E35-0A15-413E-9721-5965F2B441AC}" dt="2020-07-27T12:03:20.186" v="22" actId="207"/>
      <pc:docMkLst>
        <pc:docMk/>
      </pc:docMkLst>
      <pc:sldChg chg="modSp mod">
        <pc:chgData name="Alexandre" userId="292681fbcdc3e57d" providerId="LiveId" clId="{9B662E35-0A15-413E-9721-5965F2B441AC}" dt="2020-07-27T12:03:13.211" v="14" actId="207"/>
        <pc:sldMkLst>
          <pc:docMk/>
          <pc:sldMk cId="3486141423" sldId="322"/>
        </pc:sldMkLst>
        <pc:spChg chg="mod">
          <ac:chgData name="Alexandre" userId="292681fbcdc3e57d" providerId="LiveId" clId="{9B662E35-0A15-413E-9721-5965F2B441AC}" dt="2020-07-27T12:03:13.211" v="14" actId="207"/>
          <ac:spMkLst>
            <pc:docMk/>
            <pc:sldMk cId="3486141423" sldId="322"/>
            <ac:spMk id="3" creationId="{D828A01E-223A-4F2C-8BB7-67CA1C144BCE}"/>
          </ac:spMkLst>
        </pc:spChg>
      </pc:sldChg>
      <pc:sldChg chg="modSp mod">
        <pc:chgData name="Alexandre" userId="292681fbcdc3e57d" providerId="LiveId" clId="{9B662E35-0A15-413E-9721-5965F2B441AC}" dt="2020-07-27T12:03:20.186" v="22" actId="207"/>
        <pc:sldMkLst>
          <pc:docMk/>
          <pc:sldMk cId="3305676132" sldId="324"/>
        </pc:sldMkLst>
        <pc:spChg chg="mod">
          <ac:chgData name="Alexandre" userId="292681fbcdc3e57d" providerId="LiveId" clId="{9B662E35-0A15-413E-9721-5965F2B441AC}" dt="2020-07-27T12:03:20.186" v="22" actId="207"/>
          <ac:spMkLst>
            <pc:docMk/>
            <pc:sldMk cId="3305676132" sldId="324"/>
            <ac:spMk id="3" creationId="{BAA6A2E3-B625-4645-BD2E-B126C13BE2F6}"/>
          </ac:spMkLst>
        </pc:spChg>
      </pc:sldChg>
      <pc:sldChg chg="modSp mod">
        <pc:chgData name="Alexandre" userId="292681fbcdc3e57d" providerId="LiveId" clId="{9B662E35-0A15-413E-9721-5965F2B441AC}" dt="2020-07-27T12:02:55.083" v="6" actId="207"/>
        <pc:sldMkLst>
          <pc:docMk/>
          <pc:sldMk cId="3815977434" sldId="360"/>
        </pc:sldMkLst>
        <pc:spChg chg="mod">
          <ac:chgData name="Alexandre" userId="292681fbcdc3e57d" providerId="LiveId" clId="{9B662E35-0A15-413E-9721-5965F2B441AC}" dt="2020-07-27T12:02:55.083" v="6" actId="207"/>
          <ac:spMkLst>
            <pc:docMk/>
            <pc:sldMk cId="3815977434" sldId="360"/>
            <ac:spMk id="3" creationId="{14B4E62D-F150-4DB8-AE78-2716B9D6838E}"/>
          </ac:spMkLst>
        </pc:spChg>
      </pc:sldChg>
      <pc:sldChg chg="del">
        <pc:chgData name="Alexandre" userId="292681fbcdc3e57d" providerId="LiveId" clId="{9B662E35-0A15-413E-9721-5965F2B441AC}" dt="2020-07-27T12:03:02.559" v="7" actId="47"/>
        <pc:sldMkLst>
          <pc:docMk/>
          <pc:sldMk cId="2260213316" sldId="436"/>
        </pc:sldMkLst>
      </pc:sldChg>
      <pc:sldChg chg="del">
        <pc:chgData name="Alexandre" userId="292681fbcdc3e57d" providerId="LiveId" clId="{9B662E35-0A15-413E-9721-5965F2B441AC}" dt="2020-07-27T12:03:02.559" v="7" actId="47"/>
        <pc:sldMkLst>
          <pc:docMk/>
          <pc:sldMk cId="842805557" sldId="437"/>
        </pc:sldMkLst>
      </pc:sldChg>
      <pc:sldChg chg="del">
        <pc:chgData name="Alexandre" userId="292681fbcdc3e57d" providerId="LiveId" clId="{9B662E35-0A15-413E-9721-5965F2B441AC}" dt="2020-07-27T12:03:02.559" v="7" actId="47"/>
        <pc:sldMkLst>
          <pc:docMk/>
          <pc:sldMk cId="2123589404" sldId="438"/>
        </pc:sldMkLst>
      </pc:sldChg>
      <pc:sldChg chg="del">
        <pc:chgData name="Alexandre" userId="292681fbcdc3e57d" providerId="LiveId" clId="{9B662E35-0A15-413E-9721-5965F2B441AC}" dt="2020-07-27T12:03:02.559" v="7" actId="47"/>
        <pc:sldMkLst>
          <pc:docMk/>
          <pc:sldMk cId="2089158068" sldId="439"/>
        </pc:sldMkLst>
      </pc:sldChg>
      <pc:sldChg chg="del">
        <pc:chgData name="Alexandre" userId="292681fbcdc3e57d" providerId="LiveId" clId="{9B662E35-0A15-413E-9721-5965F2B441AC}" dt="2020-07-27T12:03:02.559" v="7" actId="47"/>
        <pc:sldMkLst>
          <pc:docMk/>
          <pc:sldMk cId="1680038306" sldId="440"/>
        </pc:sldMkLst>
      </pc:sldChg>
      <pc:sldChg chg="del">
        <pc:chgData name="Alexandre" userId="292681fbcdc3e57d" providerId="LiveId" clId="{9B662E35-0A15-413E-9721-5965F2B441AC}" dt="2020-07-27T12:03:02.559" v="7" actId="47"/>
        <pc:sldMkLst>
          <pc:docMk/>
          <pc:sldMk cId="1796273553" sldId="441"/>
        </pc:sldMkLst>
      </pc:sldChg>
      <pc:sldChg chg="del">
        <pc:chgData name="Alexandre" userId="292681fbcdc3e57d" providerId="LiveId" clId="{9B662E35-0A15-413E-9721-5965F2B441AC}" dt="2020-07-27T12:03:02.559" v="7" actId="47"/>
        <pc:sldMkLst>
          <pc:docMk/>
          <pc:sldMk cId="2339439125" sldId="442"/>
        </pc:sldMkLst>
      </pc:sldChg>
      <pc:sldChg chg="del">
        <pc:chgData name="Alexandre" userId="292681fbcdc3e57d" providerId="LiveId" clId="{9B662E35-0A15-413E-9721-5965F2B441AC}" dt="2020-07-27T12:03:02.559" v="7" actId="47"/>
        <pc:sldMkLst>
          <pc:docMk/>
          <pc:sldMk cId="4139952096" sldId="443"/>
        </pc:sldMkLst>
      </pc:sldChg>
      <pc:sldChg chg="del">
        <pc:chgData name="Alexandre" userId="292681fbcdc3e57d" providerId="LiveId" clId="{9B662E35-0A15-413E-9721-5965F2B441AC}" dt="2020-07-27T12:03:02.559" v="7" actId="47"/>
        <pc:sldMkLst>
          <pc:docMk/>
          <pc:sldMk cId="2476056236" sldId="444"/>
        </pc:sldMkLst>
      </pc:sldChg>
      <pc:sldChg chg="del">
        <pc:chgData name="Alexandre" userId="292681fbcdc3e57d" providerId="LiveId" clId="{9B662E35-0A15-413E-9721-5965F2B441AC}" dt="2020-07-27T12:03:02.559" v="7" actId="47"/>
        <pc:sldMkLst>
          <pc:docMk/>
          <pc:sldMk cId="763949463" sldId="445"/>
        </pc:sldMkLst>
      </pc:sldChg>
      <pc:sldChg chg="del">
        <pc:chgData name="Alexandre" userId="292681fbcdc3e57d" providerId="LiveId" clId="{9B662E35-0A15-413E-9721-5965F2B441AC}" dt="2020-07-27T12:03:02.559" v="7" actId="47"/>
        <pc:sldMkLst>
          <pc:docMk/>
          <pc:sldMk cId="1239370294" sldId="446"/>
        </pc:sldMkLst>
      </pc:sldChg>
      <pc:sldChg chg="del">
        <pc:chgData name="Alexandre" userId="292681fbcdc3e57d" providerId="LiveId" clId="{9B662E35-0A15-413E-9721-5965F2B441AC}" dt="2020-07-27T12:03:02.559" v="7" actId="47"/>
        <pc:sldMkLst>
          <pc:docMk/>
          <pc:sldMk cId="921959172" sldId="447"/>
        </pc:sldMkLst>
      </pc:sldChg>
      <pc:sldChg chg="del">
        <pc:chgData name="Alexandre" userId="292681fbcdc3e57d" providerId="LiveId" clId="{9B662E35-0A15-413E-9721-5965F2B441AC}" dt="2020-07-27T12:03:02.559" v="7" actId="47"/>
        <pc:sldMkLst>
          <pc:docMk/>
          <pc:sldMk cId="3846787080" sldId="448"/>
        </pc:sldMkLst>
      </pc:sldChg>
      <pc:sldChg chg="del">
        <pc:chgData name="Alexandre" userId="292681fbcdc3e57d" providerId="LiveId" clId="{9B662E35-0A15-413E-9721-5965F2B441AC}" dt="2020-07-27T12:03:02.559" v="7" actId="47"/>
        <pc:sldMkLst>
          <pc:docMk/>
          <pc:sldMk cId="3175872517" sldId="449"/>
        </pc:sldMkLst>
      </pc:sldChg>
      <pc:sldChg chg="del">
        <pc:chgData name="Alexandre" userId="292681fbcdc3e57d" providerId="LiveId" clId="{9B662E35-0A15-413E-9721-5965F2B441AC}" dt="2020-07-27T12:03:02.559" v="7" actId="47"/>
        <pc:sldMkLst>
          <pc:docMk/>
          <pc:sldMk cId="506545876" sldId="450"/>
        </pc:sldMkLst>
      </pc:sldChg>
      <pc:sldChg chg="del">
        <pc:chgData name="Alexandre" userId="292681fbcdc3e57d" providerId="LiveId" clId="{9B662E35-0A15-413E-9721-5965F2B441AC}" dt="2020-07-27T12:03:02.559" v="7" actId="47"/>
        <pc:sldMkLst>
          <pc:docMk/>
          <pc:sldMk cId="2569294730" sldId="451"/>
        </pc:sldMkLst>
      </pc:sldChg>
      <pc:sldChg chg="del">
        <pc:chgData name="Alexandre" userId="292681fbcdc3e57d" providerId="LiveId" clId="{9B662E35-0A15-413E-9721-5965F2B441AC}" dt="2020-07-27T12:03:02.559" v="7" actId="47"/>
        <pc:sldMkLst>
          <pc:docMk/>
          <pc:sldMk cId="21961293" sldId="452"/>
        </pc:sldMkLst>
      </pc:sldChg>
      <pc:sldChg chg="del">
        <pc:chgData name="Alexandre" userId="292681fbcdc3e57d" providerId="LiveId" clId="{9B662E35-0A15-413E-9721-5965F2B441AC}" dt="2020-07-27T12:03:02.559" v="7" actId="47"/>
        <pc:sldMkLst>
          <pc:docMk/>
          <pc:sldMk cId="2490423530" sldId="453"/>
        </pc:sldMkLst>
      </pc:sldChg>
      <pc:sldChg chg="del">
        <pc:chgData name="Alexandre" userId="292681fbcdc3e57d" providerId="LiveId" clId="{9B662E35-0A15-413E-9721-5965F2B441AC}" dt="2020-07-27T12:03:02.559" v="7" actId="47"/>
        <pc:sldMkLst>
          <pc:docMk/>
          <pc:sldMk cId="117465277" sldId="454"/>
        </pc:sldMkLst>
      </pc:sldChg>
      <pc:sldChg chg="del">
        <pc:chgData name="Alexandre" userId="292681fbcdc3e57d" providerId="LiveId" clId="{9B662E35-0A15-413E-9721-5965F2B441AC}" dt="2020-07-27T12:03:02.559" v="7" actId="47"/>
        <pc:sldMkLst>
          <pc:docMk/>
          <pc:sldMk cId="868838456" sldId="455"/>
        </pc:sldMkLst>
      </pc:sldChg>
      <pc:sldChg chg="del">
        <pc:chgData name="Alexandre" userId="292681fbcdc3e57d" providerId="LiveId" clId="{9B662E35-0A15-413E-9721-5965F2B441AC}" dt="2020-07-27T12:03:02.559" v="7" actId="47"/>
        <pc:sldMkLst>
          <pc:docMk/>
          <pc:sldMk cId="655860137" sldId="456"/>
        </pc:sldMkLst>
      </pc:sldChg>
      <pc:sldChg chg="del">
        <pc:chgData name="Alexandre" userId="292681fbcdc3e57d" providerId="LiveId" clId="{9B662E35-0A15-413E-9721-5965F2B441AC}" dt="2020-07-27T12:03:02.559" v="7" actId="47"/>
        <pc:sldMkLst>
          <pc:docMk/>
          <pc:sldMk cId="1857116203" sldId="457"/>
        </pc:sldMkLst>
      </pc:sldChg>
      <pc:sldChg chg="del">
        <pc:chgData name="Alexandre" userId="292681fbcdc3e57d" providerId="LiveId" clId="{9B662E35-0A15-413E-9721-5965F2B441AC}" dt="2020-07-27T12:03:02.559" v="7" actId="47"/>
        <pc:sldMkLst>
          <pc:docMk/>
          <pc:sldMk cId="2049038386" sldId="458"/>
        </pc:sldMkLst>
      </pc:sldChg>
      <pc:sldChg chg="del">
        <pc:chgData name="Alexandre" userId="292681fbcdc3e57d" providerId="LiveId" clId="{9B662E35-0A15-413E-9721-5965F2B441AC}" dt="2020-07-27T12:03:02.559" v="7" actId="47"/>
        <pc:sldMkLst>
          <pc:docMk/>
          <pc:sldMk cId="946551350" sldId="459"/>
        </pc:sldMkLst>
      </pc:sldChg>
      <pc:sldChg chg="del">
        <pc:chgData name="Alexandre" userId="292681fbcdc3e57d" providerId="LiveId" clId="{9B662E35-0A15-413E-9721-5965F2B441AC}" dt="2020-07-27T12:03:02.559" v="7" actId="47"/>
        <pc:sldMkLst>
          <pc:docMk/>
          <pc:sldMk cId="2250701983" sldId="460"/>
        </pc:sldMkLst>
      </pc:sldChg>
      <pc:sldChg chg="del">
        <pc:chgData name="Alexandre" userId="292681fbcdc3e57d" providerId="LiveId" clId="{9B662E35-0A15-413E-9721-5965F2B441AC}" dt="2020-07-27T12:03:02.559" v="7" actId="47"/>
        <pc:sldMkLst>
          <pc:docMk/>
          <pc:sldMk cId="3943821190" sldId="461"/>
        </pc:sldMkLst>
      </pc:sldChg>
      <pc:sldChg chg="del">
        <pc:chgData name="Alexandre" userId="292681fbcdc3e57d" providerId="LiveId" clId="{9B662E35-0A15-413E-9721-5965F2B441AC}" dt="2020-07-27T12:03:02.559" v="7" actId="47"/>
        <pc:sldMkLst>
          <pc:docMk/>
          <pc:sldMk cId="2658256038" sldId="462"/>
        </pc:sldMkLst>
      </pc:sldChg>
      <pc:sldChg chg="del">
        <pc:chgData name="Alexandre" userId="292681fbcdc3e57d" providerId="LiveId" clId="{9B662E35-0A15-413E-9721-5965F2B441AC}" dt="2020-07-27T12:03:02.559" v="7" actId="47"/>
        <pc:sldMkLst>
          <pc:docMk/>
          <pc:sldMk cId="385932562" sldId="463"/>
        </pc:sldMkLst>
      </pc:sldChg>
      <pc:sldChg chg="del">
        <pc:chgData name="Alexandre" userId="292681fbcdc3e57d" providerId="LiveId" clId="{9B662E35-0A15-413E-9721-5965F2B441AC}" dt="2020-07-27T12:03:02.559" v="7" actId="47"/>
        <pc:sldMkLst>
          <pc:docMk/>
          <pc:sldMk cId="1484578492" sldId="464"/>
        </pc:sldMkLst>
      </pc:sldChg>
      <pc:sldChg chg="del">
        <pc:chgData name="Alexandre" userId="292681fbcdc3e57d" providerId="LiveId" clId="{9B662E35-0A15-413E-9721-5965F2B441AC}" dt="2020-07-27T12:03:02.559" v="7" actId="47"/>
        <pc:sldMkLst>
          <pc:docMk/>
          <pc:sldMk cId="2877380402" sldId="465"/>
        </pc:sldMkLst>
      </pc:sldChg>
      <pc:sldChg chg="del">
        <pc:chgData name="Alexandre" userId="292681fbcdc3e57d" providerId="LiveId" clId="{9B662E35-0A15-413E-9721-5965F2B441AC}" dt="2020-07-27T12:03:02.559" v="7" actId="47"/>
        <pc:sldMkLst>
          <pc:docMk/>
          <pc:sldMk cId="432063806" sldId="466"/>
        </pc:sldMkLst>
      </pc:sldChg>
    </pc:docChg>
  </pc:docChgLst>
  <pc:docChgLst>
    <pc:chgData name="Alexandre" userId="292681fbcdc3e57d" providerId="LiveId" clId="{5717972A-3124-471D-9E80-A1BB911607EA}"/>
    <pc:docChg chg="custSel addSld delSld modSld sldOrd delMainMaster">
      <pc:chgData name="Alexandre" userId="292681fbcdc3e57d" providerId="LiveId" clId="{5717972A-3124-471D-9E80-A1BB911607EA}" dt="2020-07-25T22:45:19.160" v="783"/>
      <pc:docMkLst>
        <pc:docMk/>
      </pc:docMkLst>
      <pc:sldChg chg="modSp mod">
        <pc:chgData name="Alexandre" userId="292681fbcdc3e57d" providerId="LiveId" clId="{5717972A-3124-471D-9E80-A1BB911607EA}" dt="2020-07-25T22:45:09.977" v="781" actId="20577"/>
        <pc:sldMkLst>
          <pc:docMk/>
          <pc:sldMk cId="175308684" sldId="258"/>
        </pc:sldMkLst>
        <pc:spChg chg="mod">
          <ac:chgData name="Alexandre" userId="292681fbcdc3e57d" providerId="LiveId" clId="{5717972A-3124-471D-9E80-A1BB911607EA}" dt="2020-07-25T22:45:09.977" v="781" actId="20577"/>
          <ac:spMkLst>
            <pc:docMk/>
            <pc:sldMk cId="175308684" sldId="258"/>
            <ac:spMk id="2" creationId="{7D4BFBBB-75A4-48A8-BF4D-1A422686C130}"/>
          </ac:spMkLst>
        </pc:spChg>
      </pc:sldChg>
      <pc:sldChg chg="del">
        <pc:chgData name="Alexandre" userId="292681fbcdc3e57d" providerId="LiveId" clId="{5717972A-3124-471D-9E80-A1BB911607EA}" dt="2020-07-23T18:33:40.809" v="0" actId="47"/>
        <pc:sldMkLst>
          <pc:docMk/>
          <pc:sldMk cId="1813647112" sldId="260"/>
        </pc:sldMkLst>
      </pc:sldChg>
      <pc:sldChg chg="del">
        <pc:chgData name="Alexandre" userId="292681fbcdc3e57d" providerId="LiveId" clId="{5717972A-3124-471D-9E80-A1BB911607EA}" dt="2020-07-23T18:33:40.809" v="0" actId="47"/>
        <pc:sldMkLst>
          <pc:docMk/>
          <pc:sldMk cId="3412413633" sldId="262"/>
        </pc:sldMkLst>
      </pc:sldChg>
      <pc:sldChg chg="del">
        <pc:chgData name="Alexandre" userId="292681fbcdc3e57d" providerId="LiveId" clId="{5717972A-3124-471D-9E80-A1BB911607EA}" dt="2020-07-23T18:33:40.809" v="0" actId="47"/>
        <pc:sldMkLst>
          <pc:docMk/>
          <pc:sldMk cId="3605188326" sldId="263"/>
        </pc:sldMkLst>
      </pc:sldChg>
      <pc:sldChg chg="del">
        <pc:chgData name="Alexandre" userId="292681fbcdc3e57d" providerId="LiveId" clId="{5717972A-3124-471D-9E80-A1BB911607EA}" dt="2020-07-23T18:33:40.809" v="0" actId="47"/>
        <pc:sldMkLst>
          <pc:docMk/>
          <pc:sldMk cId="3510058571" sldId="264"/>
        </pc:sldMkLst>
      </pc:sldChg>
      <pc:sldChg chg="del">
        <pc:chgData name="Alexandre" userId="292681fbcdc3e57d" providerId="LiveId" clId="{5717972A-3124-471D-9E80-A1BB911607EA}" dt="2020-07-23T18:33:40.809" v="0" actId="47"/>
        <pc:sldMkLst>
          <pc:docMk/>
          <pc:sldMk cId="3989349706" sldId="265"/>
        </pc:sldMkLst>
      </pc:sldChg>
      <pc:sldChg chg="del">
        <pc:chgData name="Alexandre" userId="292681fbcdc3e57d" providerId="LiveId" clId="{5717972A-3124-471D-9E80-A1BB911607EA}" dt="2020-07-23T18:33:40.809" v="0" actId="47"/>
        <pc:sldMkLst>
          <pc:docMk/>
          <pc:sldMk cId="1405124690" sldId="268"/>
        </pc:sldMkLst>
      </pc:sldChg>
      <pc:sldChg chg="del">
        <pc:chgData name="Alexandre" userId="292681fbcdc3e57d" providerId="LiveId" clId="{5717972A-3124-471D-9E80-A1BB911607EA}" dt="2020-07-23T18:33:40.809" v="0" actId="47"/>
        <pc:sldMkLst>
          <pc:docMk/>
          <pc:sldMk cId="749917942" sldId="269"/>
        </pc:sldMkLst>
      </pc:sldChg>
      <pc:sldChg chg="del">
        <pc:chgData name="Alexandre" userId="292681fbcdc3e57d" providerId="LiveId" clId="{5717972A-3124-471D-9E80-A1BB911607EA}" dt="2020-07-23T18:33:40.809" v="0" actId="47"/>
        <pc:sldMkLst>
          <pc:docMk/>
          <pc:sldMk cId="2876367948" sldId="279"/>
        </pc:sldMkLst>
      </pc:sldChg>
      <pc:sldChg chg="del">
        <pc:chgData name="Alexandre" userId="292681fbcdc3e57d" providerId="LiveId" clId="{5717972A-3124-471D-9E80-A1BB911607EA}" dt="2020-07-23T18:33:40.809" v="0" actId="47"/>
        <pc:sldMkLst>
          <pc:docMk/>
          <pc:sldMk cId="1399257028" sldId="280"/>
        </pc:sldMkLst>
      </pc:sldChg>
      <pc:sldChg chg="del">
        <pc:chgData name="Alexandre" userId="292681fbcdc3e57d" providerId="LiveId" clId="{5717972A-3124-471D-9E80-A1BB911607EA}" dt="2020-07-23T18:33:40.809" v="0" actId="47"/>
        <pc:sldMkLst>
          <pc:docMk/>
          <pc:sldMk cId="3876394856" sldId="281"/>
        </pc:sldMkLst>
      </pc:sldChg>
      <pc:sldChg chg="del">
        <pc:chgData name="Alexandre" userId="292681fbcdc3e57d" providerId="LiveId" clId="{5717972A-3124-471D-9E80-A1BB911607EA}" dt="2020-07-23T18:33:40.809" v="0" actId="47"/>
        <pc:sldMkLst>
          <pc:docMk/>
          <pc:sldMk cId="2685305754" sldId="283"/>
        </pc:sldMkLst>
      </pc:sldChg>
      <pc:sldChg chg="del">
        <pc:chgData name="Alexandre" userId="292681fbcdc3e57d" providerId="LiveId" clId="{5717972A-3124-471D-9E80-A1BB911607EA}" dt="2020-07-23T18:33:40.809" v="0" actId="47"/>
        <pc:sldMkLst>
          <pc:docMk/>
          <pc:sldMk cId="1781570286" sldId="285"/>
        </pc:sldMkLst>
      </pc:sldChg>
      <pc:sldChg chg="del">
        <pc:chgData name="Alexandre" userId="292681fbcdc3e57d" providerId="LiveId" clId="{5717972A-3124-471D-9E80-A1BB911607EA}" dt="2020-07-23T18:33:40.809" v="0" actId="47"/>
        <pc:sldMkLst>
          <pc:docMk/>
          <pc:sldMk cId="3316898587" sldId="286"/>
        </pc:sldMkLst>
      </pc:sldChg>
      <pc:sldChg chg="del">
        <pc:chgData name="Alexandre" userId="292681fbcdc3e57d" providerId="LiveId" clId="{5717972A-3124-471D-9E80-A1BB911607EA}" dt="2020-07-23T18:33:40.809" v="0" actId="47"/>
        <pc:sldMkLst>
          <pc:docMk/>
          <pc:sldMk cId="3522950031" sldId="288"/>
        </pc:sldMkLst>
      </pc:sldChg>
      <pc:sldChg chg="del">
        <pc:chgData name="Alexandre" userId="292681fbcdc3e57d" providerId="LiveId" clId="{5717972A-3124-471D-9E80-A1BB911607EA}" dt="2020-07-23T18:33:40.809" v="0" actId="47"/>
        <pc:sldMkLst>
          <pc:docMk/>
          <pc:sldMk cId="2832913406" sldId="289"/>
        </pc:sldMkLst>
      </pc:sldChg>
      <pc:sldChg chg="del">
        <pc:chgData name="Alexandre" userId="292681fbcdc3e57d" providerId="LiveId" clId="{5717972A-3124-471D-9E80-A1BB911607EA}" dt="2020-07-23T18:33:40.809" v="0" actId="47"/>
        <pc:sldMkLst>
          <pc:docMk/>
          <pc:sldMk cId="1833416467" sldId="290"/>
        </pc:sldMkLst>
      </pc:sldChg>
      <pc:sldChg chg="del">
        <pc:chgData name="Alexandre" userId="292681fbcdc3e57d" providerId="LiveId" clId="{5717972A-3124-471D-9E80-A1BB911607EA}" dt="2020-07-25T22:44:54.628" v="767" actId="47"/>
        <pc:sldMkLst>
          <pc:docMk/>
          <pc:sldMk cId="3722327830" sldId="295"/>
        </pc:sldMkLst>
      </pc:sldChg>
      <pc:sldChg chg="modSp mod">
        <pc:chgData name="Alexandre" userId="292681fbcdc3e57d" providerId="LiveId" clId="{5717972A-3124-471D-9E80-A1BB911607EA}" dt="2020-07-25T22:36:48.228" v="66" actId="207"/>
        <pc:sldMkLst>
          <pc:docMk/>
          <pc:sldMk cId="926987578" sldId="298"/>
        </pc:sldMkLst>
        <pc:spChg chg="mod">
          <ac:chgData name="Alexandre" userId="292681fbcdc3e57d" providerId="LiveId" clId="{5717972A-3124-471D-9E80-A1BB911607EA}" dt="2020-07-25T22:36:48.228" v="66" actId="207"/>
          <ac:spMkLst>
            <pc:docMk/>
            <pc:sldMk cId="926987578" sldId="298"/>
            <ac:spMk id="3" creationId="{D8177C36-C8DF-49A5-8DED-221341B48347}"/>
          </ac:spMkLst>
        </pc:spChg>
      </pc:sldChg>
      <pc:sldChg chg="del">
        <pc:chgData name="Alexandre" userId="292681fbcdc3e57d" providerId="LiveId" clId="{5717972A-3124-471D-9E80-A1BB911607EA}" dt="2020-07-23T18:33:40.809" v="0" actId="47"/>
        <pc:sldMkLst>
          <pc:docMk/>
          <pc:sldMk cId="2275520877" sldId="314"/>
        </pc:sldMkLst>
      </pc:sldChg>
      <pc:sldChg chg="del">
        <pc:chgData name="Alexandre" userId="292681fbcdc3e57d" providerId="LiveId" clId="{5717972A-3124-471D-9E80-A1BB911607EA}" dt="2020-07-23T18:33:40.809" v="0" actId="47"/>
        <pc:sldMkLst>
          <pc:docMk/>
          <pc:sldMk cId="2869242546" sldId="318"/>
        </pc:sldMkLst>
      </pc:sldChg>
      <pc:sldChg chg="del">
        <pc:chgData name="Alexandre" userId="292681fbcdc3e57d" providerId="LiveId" clId="{5717972A-3124-471D-9E80-A1BB911607EA}" dt="2020-07-23T18:33:40.809" v="0" actId="47"/>
        <pc:sldMkLst>
          <pc:docMk/>
          <pc:sldMk cId="216367893" sldId="319"/>
        </pc:sldMkLst>
      </pc:sldChg>
      <pc:sldChg chg="modSp mod">
        <pc:chgData name="Alexandre" userId="292681fbcdc3e57d" providerId="LiveId" clId="{5717972A-3124-471D-9E80-A1BB911607EA}" dt="2020-07-25T22:36:55.299" v="73" actId="207"/>
        <pc:sldMkLst>
          <pc:docMk/>
          <pc:sldMk cId="3486141423" sldId="322"/>
        </pc:sldMkLst>
        <pc:spChg chg="mod">
          <ac:chgData name="Alexandre" userId="292681fbcdc3e57d" providerId="LiveId" clId="{5717972A-3124-471D-9E80-A1BB911607EA}" dt="2020-07-25T22:36:55.299" v="73" actId="207"/>
          <ac:spMkLst>
            <pc:docMk/>
            <pc:sldMk cId="3486141423" sldId="322"/>
            <ac:spMk id="3" creationId="{D828A01E-223A-4F2C-8BB7-67CA1C144BCE}"/>
          </ac:spMkLst>
        </pc:spChg>
      </pc:sldChg>
      <pc:sldChg chg="modSp mod">
        <pc:chgData name="Alexandre" userId="292681fbcdc3e57d" providerId="LiveId" clId="{5717972A-3124-471D-9E80-A1BB911607EA}" dt="2020-07-25T22:37:02.268" v="80" actId="207"/>
        <pc:sldMkLst>
          <pc:docMk/>
          <pc:sldMk cId="3305676132" sldId="324"/>
        </pc:sldMkLst>
        <pc:spChg chg="mod">
          <ac:chgData name="Alexandre" userId="292681fbcdc3e57d" providerId="LiveId" clId="{5717972A-3124-471D-9E80-A1BB911607EA}" dt="2020-07-25T22:37:02.268" v="80" actId="207"/>
          <ac:spMkLst>
            <pc:docMk/>
            <pc:sldMk cId="3305676132" sldId="324"/>
            <ac:spMk id="3" creationId="{BAA6A2E3-B625-4645-BD2E-B126C13BE2F6}"/>
          </ac:spMkLst>
        </pc:spChg>
      </pc:sldChg>
      <pc:sldChg chg="del">
        <pc:chgData name="Alexandre" userId="292681fbcdc3e57d" providerId="LiveId" clId="{5717972A-3124-471D-9E80-A1BB911607EA}" dt="2020-07-23T18:33:40.809" v="0" actId="47"/>
        <pc:sldMkLst>
          <pc:docMk/>
          <pc:sldMk cId="325425708" sldId="335"/>
        </pc:sldMkLst>
      </pc:sldChg>
      <pc:sldChg chg="del">
        <pc:chgData name="Alexandre" userId="292681fbcdc3e57d" providerId="LiveId" clId="{5717972A-3124-471D-9E80-A1BB911607EA}" dt="2020-07-23T18:33:40.809" v="0" actId="47"/>
        <pc:sldMkLst>
          <pc:docMk/>
          <pc:sldMk cId="676536894" sldId="337"/>
        </pc:sldMkLst>
      </pc:sldChg>
      <pc:sldChg chg="modSp mod">
        <pc:chgData name="Alexandre" userId="292681fbcdc3e57d" providerId="LiveId" clId="{5717972A-3124-471D-9E80-A1BB911607EA}" dt="2020-07-25T22:37:36.812" v="99" actId="207"/>
        <pc:sldMkLst>
          <pc:docMk/>
          <pc:sldMk cId="3815977434" sldId="360"/>
        </pc:sldMkLst>
        <pc:spChg chg="mod">
          <ac:chgData name="Alexandre" userId="292681fbcdc3e57d" providerId="LiveId" clId="{5717972A-3124-471D-9E80-A1BB911607EA}" dt="2020-07-25T22:37:36.812" v="99" actId="207"/>
          <ac:spMkLst>
            <pc:docMk/>
            <pc:sldMk cId="3815977434" sldId="360"/>
            <ac:spMk id="3" creationId="{14B4E62D-F150-4DB8-AE78-2716B9D6838E}"/>
          </ac:spMkLst>
        </pc:spChg>
      </pc:sldChg>
      <pc:sldChg chg="modSp del mod">
        <pc:chgData name="Alexandre" userId="292681fbcdc3e57d" providerId="LiveId" clId="{5717972A-3124-471D-9E80-A1BB911607EA}" dt="2020-07-25T22:44:54.628" v="767" actId="47"/>
        <pc:sldMkLst>
          <pc:docMk/>
          <pc:sldMk cId="3870345223" sldId="361"/>
        </pc:sldMkLst>
        <pc:spChg chg="mod">
          <ac:chgData name="Alexandre" userId="292681fbcdc3e57d" providerId="LiveId" clId="{5717972A-3124-471D-9E80-A1BB911607EA}" dt="2020-07-25T22:38:32.087" v="184" actId="207"/>
          <ac:spMkLst>
            <pc:docMk/>
            <pc:sldMk cId="3870345223" sldId="361"/>
            <ac:spMk id="3" creationId="{A6E50B6D-AF72-4F89-BCA4-4420AB1F59C8}"/>
          </ac:spMkLst>
        </pc:spChg>
      </pc:sldChg>
      <pc:sldChg chg="del">
        <pc:chgData name="Alexandre" userId="292681fbcdc3e57d" providerId="LiveId" clId="{5717972A-3124-471D-9E80-A1BB911607EA}" dt="2020-07-23T18:33:40.809" v="0" actId="47"/>
        <pc:sldMkLst>
          <pc:docMk/>
          <pc:sldMk cId="2112392214" sldId="366"/>
        </pc:sldMkLst>
      </pc:sldChg>
      <pc:sldChg chg="del">
        <pc:chgData name="Alexandre" userId="292681fbcdc3e57d" providerId="LiveId" clId="{5717972A-3124-471D-9E80-A1BB911607EA}" dt="2020-07-23T18:33:40.809" v="0" actId="47"/>
        <pc:sldMkLst>
          <pc:docMk/>
          <pc:sldMk cId="2213650184" sldId="367"/>
        </pc:sldMkLst>
      </pc:sldChg>
      <pc:sldChg chg="del">
        <pc:chgData name="Alexandre" userId="292681fbcdc3e57d" providerId="LiveId" clId="{5717972A-3124-471D-9E80-A1BB911607EA}" dt="2020-07-23T18:33:40.809" v="0" actId="47"/>
        <pc:sldMkLst>
          <pc:docMk/>
          <pc:sldMk cId="1709860791" sldId="368"/>
        </pc:sldMkLst>
      </pc:sldChg>
      <pc:sldChg chg="del">
        <pc:chgData name="Alexandre" userId="292681fbcdc3e57d" providerId="LiveId" clId="{5717972A-3124-471D-9E80-A1BB911607EA}" dt="2020-07-23T18:33:40.809" v="0" actId="47"/>
        <pc:sldMkLst>
          <pc:docMk/>
          <pc:sldMk cId="3601110624" sldId="369"/>
        </pc:sldMkLst>
      </pc:sldChg>
      <pc:sldChg chg="del">
        <pc:chgData name="Alexandre" userId="292681fbcdc3e57d" providerId="LiveId" clId="{5717972A-3124-471D-9E80-A1BB911607EA}" dt="2020-07-23T18:33:40.809" v="0" actId="47"/>
        <pc:sldMkLst>
          <pc:docMk/>
          <pc:sldMk cId="250814300" sldId="379"/>
        </pc:sldMkLst>
      </pc:sldChg>
      <pc:sldChg chg="del">
        <pc:chgData name="Alexandre" userId="292681fbcdc3e57d" providerId="LiveId" clId="{5717972A-3124-471D-9E80-A1BB911607EA}" dt="2020-07-23T18:33:40.809" v="0" actId="47"/>
        <pc:sldMkLst>
          <pc:docMk/>
          <pc:sldMk cId="1197079095" sldId="380"/>
        </pc:sldMkLst>
      </pc:sldChg>
      <pc:sldChg chg="del">
        <pc:chgData name="Alexandre" userId="292681fbcdc3e57d" providerId="LiveId" clId="{5717972A-3124-471D-9E80-A1BB911607EA}" dt="2020-07-23T18:33:40.809" v="0" actId="47"/>
        <pc:sldMkLst>
          <pc:docMk/>
          <pc:sldMk cId="425097066" sldId="381"/>
        </pc:sldMkLst>
      </pc:sldChg>
      <pc:sldChg chg="del">
        <pc:chgData name="Alexandre" userId="292681fbcdc3e57d" providerId="LiveId" clId="{5717972A-3124-471D-9E80-A1BB911607EA}" dt="2020-07-23T18:33:40.809" v="0" actId="47"/>
        <pc:sldMkLst>
          <pc:docMk/>
          <pc:sldMk cId="20720865" sldId="382"/>
        </pc:sldMkLst>
      </pc:sldChg>
      <pc:sldChg chg="del">
        <pc:chgData name="Alexandre" userId="292681fbcdc3e57d" providerId="LiveId" clId="{5717972A-3124-471D-9E80-A1BB911607EA}" dt="2020-07-23T18:33:40.809" v="0" actId="47"/>
        <pc:sldMkLst>
          <pc:docMk/>
          <pc:sldMk cId="2056321708" sldId="383"/>
        </pc:sldMkLst>
      </pc:sldChg>
      <pc:sldChg chg="del">
        <pc:chgData name="Alexandre" userId="292681fbcdc3e57d" providerId="LiveId" clId="{5717972A-3124-471D-9E80-A1BB911607EA}" dt="2020-07-23T18:33:40.809" v="0" actId="47"/>
        <pc:sldMkLst>
          <pc:docMk/>
          <pc:sldMk cId="2789592195" sldId="385"/>
        </pc:sldMkLst>
      </pc:sldChg>
      <pc:sldChg chg="del">
        <pc:chgData name="Alexandre" userId="292681fbcdc3e57d" providerId="LiveId" clId="{5717972A-3124-471D-9E80-A1BB911607EA}" dt="2020-07-23T18:33:40.809" v="0" actId="47"/>
        <pc:sldMkLst>
          <pc:docMk/>
          <pc:sldMk cId="1727567614" sldId="394"/>
        </pc:sldMkLst>
      </pc:sldChg>
      <pc:sldChg chg="del">
        <pc:chgData name="Alexandre" userId="292681fbcdc3e57d" providerId="LiveId" clId="{5717972A-3124-471D-9E80-A1BB911607EA}" dt="2020-07-23T18:33:40.809" v="0" actId="47"/>
        <pc:sldMkLst>
          <pc:docMk/>
          <pc:sldMk cId="553628226" sldId="396"/>
        </pc:sldMkLst>
      </pc:sldChg>
      <pc:sldChg chg="del">
        <pc:chgData name="Alexandre" userId="292681fbcdc3e57d" providerId="LiveId" clId="{5717972A-3124-471D-9E80-A1BB911607EA}" dt="2020-07-23T18:33:40.809" v="0" actId="47"/>
        <pc:sldMkLst>
          <pc:docMk/>
          <pc:sldMk cId="1694540930" sldId="397"/>
        </pc:sldMkLst>
      </pc:sldChg>
      <pc:sldChg chg="del">
        <pc:chgData name="Alexandre" userId="292681fbcdc3e57d" providerId="LiveId" clId="{5717972A-3124-471D-9E80-A1BB911607EA}" dt="2020-07-23T18:33:40.809" v="0" actId="47"/>
        <pc:sldMkLst>
          <pc:docMk/>
          <pc:sldMk cId="256906268" sldId="398"/>
        </pc:sldMkLst>
      </pc:sldChg>
      <pc:sldChg chg="del">
        <pc:chgData name="Alexandre" userId="292681fbcdc3e57d" providerId="LiveId" clId="{5717972A-3124-471D-9E80-A1BB911607EA}" dt="2020-07-23T18:33:40.809" v="0" actId="47"/>
        <pc:sldMkLst>
          <pc:docMk/>
          <pc:sldMk cId="2366301077" sldId="399"/>
        </pc:sldMkLst>
      </pc:sldChg>
      <pc:sldChg chg="del">
        <pc:chgData name="Alexandre" userId="292681fbcdc3e57d" providerId="LiveId" clId="{5717972A-3124-471D-9E80-A1BB911607EA}" dt="2020-07-23T18:33:40.809" v="0" actId="47"/>
        <pc:sldMkLst>
          <pc:docMk/>
          <pc:sldMk cId="4055315810" sldId="400"/>
        </pc:sldMkLst>
      </pc:sldChg>
      <pc:sldChg chg="del">
        <pc:chgData name="Alexandre" userId="292681fbcdc3e57d" providerId="LiveId" clId="{5717972A-3124-471D-9E80-A1BB911607EA}" dt="2020-07-23T18:33:40.809" v="0" actId="47"/>
        <pc:sldMkLst>
          <pc:docMk/>
          <pc:sldMk cId="1931773163" sldId="401"/>
        </pc:sldMkLst>
      </pc:sldChg>
      <pc:sldChg chg="del">
        <pc:chgData name="Alexandre" userId="292681fbcdc3e57d" providerId="LiveId" clId="{5717972A-3124-471D-9E80-A1BB911607EA}" dt="2020-07-23T18:33:40.809" v="0" actId="47"/>
        <pc:sldMkLst>
          <pc:docMk/>
          <pc:sldMk cId="2470373466" sldId="402"/>
        </pc:sldMkLst>
      </pc:sldChg>
      <pc:sldChg chg="modSp mod">
        <pc:chgData name="Alexandre" userId="292681fbcdc3e57d" providerId="LiveId" clId="{5717972A-3124-471D-9E80-A1BB911607EA}" dt="2020-07-25T22:38:47.677" v="215" actId="20577"/>
        <pc:sldMkLst>
          <pc:docMk/>
          <pc:sldMk cId="1759119597" sldId="411"/>
        </pc:sldMkLst>
        <pc:spChg chg="mod">
          <ac:chgData name="Alexandre" userId="292681fbcdc3e57d" providerId="LiveId" clId="{5717972A-3124-471D-9E80-A1BB911607EA}" dt="2020-07-25T22:38:47.677" v="215" actId="20577"/>
          <ac:spMkLst>
            <pc:docMk/>
            <pc:sldMk cId="1759119597" sldId="411"/>
            <ac:spMk id="2" creationId="{E4AADCDE-E97C-479E-B2F2-7A2C9ACF3751}"/>
          </ac:spMkLst>
        </pc:spChg>
      </pc:sldChg>
      <pc:sldChg chg="del">
        <pc:chgData name="Alexandre" userId="292681fbcdc3e57d" providerId="LiveId" clId="{5717972A-3124-471D-9E80-A1BB911607EA}" dt="2020-07-23T18:33:40.809" v="0" actId="47"/>
        <pc:sldMkLst>
          <pc:docMk/>
          <pc:sldMk cId="586873652" sldId="412"/>
        </pc:sldMkLst>
      </pc:sldChg>
      <pc:sldChg chg="modSp del mod">
        <pc:chgData name="Alexandre" userId="292681fbcdc3e57d" providerId="LiveId" clId="{5717972A-3124-471D-9E80-A1BB911607EA}" dt="2020-07-25T22:44:54.628" v="767" actId="47"/>
        <pc:sldMkLst>
          <pc:docMk/>
          <pc:sldMk cId="1683275172" sldId="432"/>
        </pc:sldMkLst>
        <pc:spChg chg="mod">
          <ac:chgData name="Alexandre" userId="292681fbcdc3e57d" providerId="LiveId" clId="{5717972A-3124-471D-9E80-A1BB911607EA}" dt="2020-07-23T18:34:09.484" v="26" actId="207"/>
          <ac:spMkLst>
            <pc:docMk/>
            <pc:sldMk cId="1683275172" sldId="432"/>
            <ac:spMk id="3" creationId="{48B12734-53A6-42E7-84D9-1C6F2F7B3800}"/>
          </ac:spMkLst>
        </pc:spChg>
      </pc:sldChg>
      <pc:sldChg chg="modSp new mod">
        <pc:chgData name="Alexandre" userId="292681fbcdc3e57d" providerId="LiveId" clId="{5717972A-3124-471D-9E80-A1BB911607EA}" dt="2020-07-25T22:38:51.437" v="229" actId="20577"/>
        <pc:sldMkLst>
          <pc:docMk/>
          <pc:sldMk cId="2924551565" sldId="433"/>
        </pc:sldMkLst>
        <pc:spChg chg="mod">
          <ac:chgData name="Alexandre" userId="292681fbcdc3e57d" providerId="LiveId" clId="{5717972A-3124-471D-9E80-A1BB911607EA}" dt="2020-07-25T22:38:51.437" v="229" actId="20577"/>
          <ac:spMkLst>
            <pc:docMk/>
            <pc:sldMk cId="2924551565" sldId="433"/>
            <ac:spMk id="2" creationId="{E76DF93A-D2FC-413A-85A3-61525E6DF25C}"/>
          </ac:spMkLst>
        </pc:spChg>
      </pc:sldChg>
      <pc:sldChg chg="modSp add mod ord">
        <pc:chgData name="Alexandre" userId="292681fbcdc3e57d" providerId="LiveId" clId="{5717972A-3124-471D-9E80-A1BB911607EA}" dt="2020-07-25T22:45:19.160" v="783"/>
        <pc:sldMkLst>
          <pc:docMk/>
          <pc:sldMk cId="3048076461" sldId="434"/>
        </pc:sldMkLst>
        <pc:spChg chg="mod">
          <ac:chgData name="Alexandre" userId="292681fbcdc3e57d" providerId="LiveId" clId="{5717972A-3124-471D-9E80-A1BB911607EA}" dt="2020-07-25T22:37:24.743" v="92" actId="122"/>
          <ac:spMkLst>
            <pc:docMk/>
            <pc:sldMk cId="3048076461" sldId="434"/>
            <ac:spMk id="3" creationId="{14B4E62D-F150-4DB8-AE78-2716B9D6838E}"/>
          </ac:spMkLst>
        </pc:spChg>
      </pc:sldChg>
      <pc:sldChg chg="modSp add mod">
        <pc:chgData name="Alexandre" userId="292681fbcdc3e57d" providerId="LiveId" clId="{5717972A-3124-471D-9E80-A1BB911607EA}" dt="2020-07-25T22:38:43.146" v="201" actId="20577"/>
        <pc:sldMkLst>
          <pc:docMk/>
          <pc:sldMk cId="2755723402" sldId="435"/>
        </pc:sldMkLst>
        <pc:spChg chg="mod">
          <ac:chgData name="Alexandre" userId="292681fbcdc3e57d" providerId="LiveId" clId="{5717972A-3124-471D-9E80-A1BB911607EA}" dt="2020-07-25T22:38:43.146" v="201" actId="20577"/>
          <ac:spMkLst>
            <pc:docMk/>
            <pc:sldMk cId="2755723402" sldId="435"/>
            <ac:spMk id="2" creationId="{E4AADCDE-E97C-479E-B2F2-7A2C9ACF3751}"/>
          </ac:spMkLst>
        </pc:spChg>
      </pc:sldChg>
      <pc:sldChg chg="modSp new mod">
        <pc:chgData name="Alexandre" userId="292681fbcdc3e57d" providerId="LiveId" clId="{5717972A-3124-471D-9E80-A1BB911607EA}" dt="2020-07-25T22:38:55.656" v="243" actId="20577"/>
        <pc:sldMkLst>
          <pc:docMk/>
          <pc:sldMk cId="2820634355" sldId="436"/>
        </pc:sldMkLst>
        <pc:spChg chg="mod">
          <ac:chgData name="Alexandre" userId="292681fbcdc3e57d" providerId="LiveId" clId="{5717972A-3124-471D-9E80-A1BB911607EA}" dt="2020-07-25T22:38:55.656" v="243" actId="20577"/>
          <ac:spMkLst>
            <pc:docMk/>
            <pc:sldMk cId="2820634355" sldId="436"/>
            <ac:spMk id="2" creationId="{AB988267-1780-432F-A923-924A973DD8DF}"/>
          </ac:spMkLst>
        </pc:spChg>
      </pc:sldChg>
      <pc:sldChg chg="modSp add mod">
        <pc:chgData name="Alexandre" userId="292681fbcdc3e57d" providerId="LiveId" clId="{5717972A-3124-471D-9E80-A1BB911607EA}" dt="2020-07-25T22:44:24.397" v="766" actId="20577"/>
        <pc:sldMkLst>
          <pc:docMk/>
          <pc:sldMk cId="850847848" sldId="437"/>
        </pc:sldMkLst>
        <pc:spChg chg="mod">
          <ac:chgData name="Alexandre" userId="292681fbcdc3e57d" providerId="LiveId" clId="{5717972A-3124-471D-9E80-A1BB911607EA}" dt="2020-07-25T22:44:24.397" v="766" actId="20577"/>
          <ac:spMkLst>
            <pc:docMk/>
            <pc:sldMk cId="850847848" sldId="437"/>
            <ac:spMk id="3" creationId="{D1F84193-9628-47A3-8697-89B2D7ECE985}"/>
          </ac:spMkLst>
        </pc:spChg>
      </pc:sldChg>
      <pc:sldChg chg="modSp add mod">
        <pc:chgData name="Alexandre" userId="292681fbcdc3e57d" providerId="LiveId" clId="{5717972A-3124-471D-9E80-A1BB911607EA}" dt="2020-07-25T22:40:42.424" v="424" actId="20577"/>
        <pc:sldMkLst>
          <pc:docMk/>
          <pc:sldMk cId="3145492383" sldId="438"/>
        </pc:sldMkLst>
        <pc:spChg chg="mod">
          <ac:chgData name="Alexandre" userId="292681fbcdc3e57d" providerId="LiveId" clId="{5717972A-3124-471D-9E80-A1BB911607EA}" dt="2020-07-25T22:40:42.424" v="424" actId="20577"/>
          <ac:spMkLst>
            <pc:docMk/>
            <pc:sldMk cId="3145492383" sldId="438"/>
            <ac:spMk id="2" creationId="{E4AADCDE-E97C-479E-B2F2-7A2C9ACF3751}"/>
          </ac:spMkLst>
        </pc:spChg>
      </pc:sldChg>
      <pc:sldChg chg="modSp new mod">
        <pc:chgData name="Alexandre" userId="292681fbcdc3e57d" providerId="LiveId" clId="{5717972A-3124-471D-9E80-A1BB911607EA}" dt="2020-07-25T22:44:03.012" v="754" actId="20577"/>
        <pc:sldMkLst>
          <pc:docMk/>
          <pc:sldMk cId="1846698685" sldId="439"/>
        </pc:sldMkLst>
        <pc:spChg chg="mod">
          <ac:chgData name="Alexandre" userId="292681fbcdc3e57d" providerId="LiveId" clId="{5717972A-3124-471D-9E80-A1BB911607EA}" dt="2020-07-25T22:44:03.012" v="754" actId="20577"/>
          <ac:spMkLst>
            <pc:docMk/>
            <pc:sldMk cId="1846698685" sldId="439"/>
            <ac:spMk id="2" creationId="{7853A1CE-2E21-4512-9CCE-B0C55655467A}"/>
          </ac:spMkLst>
        </pc:spChg>
        <pc:spChg chg="mod">
          <ac:chgData name="Alexandre" userId="292681fbcdc3e57d" providerId="LiveId" clId="{5717972A-3124-471D-9E80-A1BB911607EA}" dt="2020-07-25T22:43:59.081" v="729" actId="207"/>
          <ac:spMkLst>
            <pc:docMk/>
            <pc:sldMk cId="1846698685" sldId="439"/>
            <ac:spMk id="3" creationId="{902E13E5-1633-413C-A0ED-94EE976282CD}"/>
          </ac:spMkLst>
        </pc:spChg>
      </pc:sldChg>
      <pc:sldChg chg="modSp new mod">
        <pc:chgData name="Alexandre" userId="292681fbcdc3e57d" providerId="LiveId" clId="{5717972A-3124-471D-9E80-A1BB911607EA}" dt="2020-07-25T22:41:01.554" v="458" actId="6549"/>
        <pc:sldMkLst>
          <pc:docMk/>
          <pc:sldMk cId="936273555" sldId="440"/>
        </pc:sldMkLst>
        <pc:spChg chg="mod">
          <ac:chgData name="Alexandre" userId="292681fbcdc3e57d" providerId="LiveId" clId="{5717972A-3124-471D-9E80-A1BB911607EA}" dt="2020-07-25T22:41:01.554" v="458" actId="6549"/>
          <ac:spMkLst>
            <pc:docMk/>
            <pc:sldMk cId="936273555" sldId="440"/>
            <ac:spMk id="2" creationId="{6E19BB80-1259-494F-BBFA-3BF484556106}"/>
          </ac:spMkLst>
        </pc:spChg>
      </pc:sldChg>
      <pc:sldChg chg="modSp add mod">
        <pc:chgData name="Alexandre" userId="292681fbcdc3e57d" providerId="LiveId" clId="{5717972A-3124-471D-9E80-A1BB911607EA}" dt="2020-07-25T22:41:10.586" v="483" actId="20577"/>
        <pc:sldMkLst>
          <pc:docMk/>
          <pc:sldMk cId="3950339423" sldId="441"/>
        </pc:sldMkLst>
        <pc:spChg chg="mod">
          <ac:chgData name="Alexandre" userId="292681fbcdc3e57d" providerId="LiveId" clId="{5717972A-3124-471D-9E80-A1BB911607EA}" dt="2020-07-25T22:41:10.586" v="483" actId="20577"/>
          <ac:spMkLst>
            <pc:docMk/>
            <pc:sldMk cId="3950339423" sldId="441"/>
            <ac:spMk id="2" creationId="{E4AADCDE-E97C-479E-B2F2-7A2C9ACF3751}"/>
          </ac:spMkLst>
        </pc:spChg>
      </pc:sldChg>
      <pc:sldChg chg="modSp add mod">
        <pc:chgData name="Alexandre" userId="292681fbcdc3e57d" providerId="LiveId" clId="{5717972A-3124-471D-9E80-A1BB911607EA}" dt="2020-07-25T22:41:55.272" v="562" actId="20577"/>
        <pc:sldMkLst>
          <pc:docMk/>
          <pc:sldMk cId="3372355105" sldId="442"/>
        </pc:sldMkLst>
        <pc:spChg chg="mod">
          <ac:chgData name="Alexandre" userId="292681fbcdc3e57d" providerId="LiveId" clId="{5717972A-3124-471D-9E80-A1BB911607EA}" dt="2020-07-25T22:41:55.272" v="562" actId="20577"/>
          <ac:spMkLst>
            <pc:docMk/>
            <pc:sldMk cId="3372355105" sldId="442"/>
            <ac:spMk id="2" creationId="{E4AADCDE-E97C-479E-B2F2-7A2C9ACF3751}"/>
          </ac:spMkLst>
        </pc:spChg>
      </pc:sldChg>
      <pc:sldChg chg="modSp add mod">
        <pc:chgData name="Alexandre" userId="292681fbcdc3e57d" providerId="LiveId" clId="{5717972A-3124-471D-9E80-A1BB911607EA}" dt="2020-07-25T22:43:21.708" v="665" actId="207"/>
        <pc:sldMkLst>
          <pc:docMk/>
          <pc:sldMk cId="3462922654" sldId="443"/>
        </pc:sldMkLst>
        <pc:spChg chg="mod">
          <ac:chgData name="Alexandre" userId="292681fbcdc3e57d" providerId="LiveId" clId="{5717972A-3124-471D-9E80-A1BB911607EA}" dt="2020-07-25T22:41:51.619" v="551" actId="20577"/>
          <ac:spMkLst>
            <pc:docMk/>
            <pc:sldMk cId="3462922654" sldId="443"/>
            <ac:spMk id="2" creationId="{6E19BB80-1259-494F-BBFA-3BF484556106}"/>
          </ac:spMkLst>
        </pc:spChg>
        <pc:spChg chg="mod">
          <ac:chgData name="Alexandre" userId="292681fbcdc3e57d" providerId="LiveId" clId="{5717972A-3124-471D-9E80-A1BB911607EA}" dt="2020-07-25T22:43:21.708" v="665" actId="207"/>
          <ac:spMkLst>
            <pc:docMk/>
            <pc:sldMk cId="3462922654" sldId="443"/>
            <ac:spMk id="3" creationId="{B97BD661-444B-4A9F-9602-112E07755714}"/>
          </ac:spMkLst>
        </pc:spChg>
      </pc:sldChg>
      <pc:sldChg chg="modSp add mod">
        <pc:chgData name="Alexandre" userId="292681fbcdc3e57d" providerId="LiveId" clId="{5717972A-3124-471D-9E80-A1BB911607EA}" dt="2020-07-25T22:42:04.625" v="585" actId="20577"/>
        <pc:sldMkLst>
          <pc:docMk/>
          <pc:sldMk cId="242954470" sldId="444"/>
        </pc:sldMkLst>
        <pc:spChg chg="mod">
          <ac:chgData name="Alexandre" userId="292681fbcdc3e57d" providerId="LiveId" clId="{5717972A-3124-471D-9E80-A1BB911607EA}" dt="2020-07-25T22:42:04.625" v="585" actId="20577"/>
          <ac:spMkLst>
            <pc:docMk/>
            <pc:sldMk cId="242954470" sldId="444"/>
            <ac:spMk id="2" creationId="{E4AADCDE-E97C-479E-B2F2-7A2C9ACF3751}"/>
          </ac:spMkLst>
        </pc:spChg>
      </pc:sldChg>
      <pc:sldChg chg="modSp add mod">
        <pc:chgData name="Alexandre" userId="292681fbcdc3e57d" providerId="LiveId" clId="{5717972A-3124-471D-9E80-A1BB911607EA}" dt="2020-07-25T22:43:16.088" v="664" actId="207"/>
        <pc:sldMkLst>
          <pc:docMk/>
          <pc:sldMk cId="1206484761" sldId="445"/>
        </pc:sldMkLst>
        <pc:spChg chg="mod">
          <ac:chgData name="Alexandre" userId="292681fbcdc3e57d" providerId="LiveId" clId="{5717972A-3124-471D-9E80-A1BB911607EA}" dt="2020-07-25T22:42:11.231" v="607" actId="20577"/>
          <ac:spMkLst>
            <pc:docMk/>
            <pc:sldMk cId="1206484761" sldId="445"/>
            <ac:spMk id="2" creationId="{6E19BB80-1259-494F-BBFA-3BF484556106}"/>
          </ac:spMkLst>
        </pc:spChg>
        <pc:spChg chg="mod">
          <ac:chgData name="Alexandre" userId="292681fbcdc3e57d" providerId="LiveId" clId="{5717972A-3124-471D-9E80-A1BB911607EA}" dt="2020-07-25T22:43:16.088" v="664" actId="207"/>
          <ac:spMkLst>
            <pc:docMk/>
            <pc:sldMk cId="1206484761" sldId="445"/>
            <ac:spMk id="3" creationId="{B97BD661-444B-4A9F-9602-112E07755714}"/>
          </ac:spMkLst>
        </pc:spChg>
      </pc:sldChg>
      <pc:sldChg chg="modSp new mod">
        <pc:chgData name="Alexandre" userId="292681fbcdc3e57d" providerId="LiveId" clId="{5717972A-3124-471D-9E80-A1BB911607EA}" dt="2020-07-25T22:43:31.723" v="667" actId="207"/>
        <pc:sldMkLst>
          <pc:docMk/>
          <pc:sldMk cId="648020081" sldId="446"/>
        </pc:sldMkLst>
        <pc:spChg chg="mod">
          <ac:chgData name="Alexandre" userId="292681fbcdc3e57d" providerId="LiveId" clId="{5717972A-3124-471D-9E80-A1BB911607EA}" dt="2020-07-25T22:43:07.448" v="662"/>
          <ac:spMkLst>
            <pc:docMk/>
            <pc:sldMk cId="648020081" sldId="446"/>
            <ac:spMk id="2" creationId="{78365408-0D4B-4AB7-997D-E831DB6A539A}"/>
          </ac:spMkLst>
        </pc:spChg>
        <pc:spChg chg="mod">
          <ac:chgData name="Alexandre" userId="292681fbcdc3e57d" providerId="LiveId" clId="{5717972A-3124-471D-9E80-A1BB911607EA}" dt="2020-07-25T22:43:31.723" v="667" actId="207"/>
          <ac:spMkLst>
            <pc:docMk/>
            <pc:sldMk cId="648020081" sldId="446"/>
            <ac:spMk id="3" creationId="{A2BEAC90-0984-4254-ACE4-323A9CDAF85C}"/>
          </ac:spMkLst>
        </pc:spChg>
      </pc:sldChg>
      <pc:sldChg chg="modSp new mod">
        <pc:chgData name="Alexandre" userId="292681fbcdc3e57d" providerId="LiveId" clId="{5717972A-3124-471D-9E80-A1BB911607EA}" dt="2020-07-25T22:43:26.380" v="666" actId="207"/>
        <pc:sldMkLst>
          <pc:docMk/>
          <pc:sldMk cId="4228579258" sldId="447"/>
        </pc:sldMkLst>
        <pc:spChg chg="mod">
          <ac:chgData name="Alexandre" userId="292681fbcdc3e57d" providerId="LiveId" clId="{5717972A-3124-471D-9E80-A1BB911607EA}" dt="2020-07-25T22:43:08.481" v="663"/>
          <ac:spMkLst>
            <pc:docMk/>
            <pc:sldMk cId="4228579258" sldId="447"/>
            <ac:spMk id="2" creationId="{038C72BE-651B-423B-8702-D22CB1504E35}"/>
          </ac:spMkLst>
        </pc:spChg>
        <pc:spChg chg="mod">
          <ac:chgData name="Alexandre" userId="292681fbcdc3e57d" providerId="LiveId" clId="{5717972A-3124-471D-9E80-A1BB911607EA}" dt="2020-07-25T22:43:26.380" v="666" actId="207"/>
          <ac:spMkLst>
            <pc:docMk/>
            <pc:sldMk cId="4228579258" sldId="447"/>
            <ac:spMk id="3" creationId="{A60E07B8-327F-4D34-8BAC-D680B5B27C58}"/>
          </ac:spMkLst>
        </pc:spChg>
      </pc:sldChg>
      <pc:sldChg chg="del">
        <pc:chgData name="Alexandre" userId="292681fbcdc3e57d" providerId="LiveId" clId="{5717972A-3124-471D-9E80-A1BB911607EA}" dt="2020-07-23T18:33:40.809" v="0" actId="47"/>
        <pc:sldMkLst>
          <pc:docMk/>
          <pc:sldMk cId="3395413554" sldId="449"/>
        </pc:sldMkLst>
      </pc:sldChg>
      <pc:sldChg chg="del">
        <pc:chgData name="Alexandre" userId="292681fbcdc3e57d" providerId="LiveId" clId="{5717972A-3124-471D-9E80-A1BB911607EA}" dt="2020-07-23T18:33:40.809" v="0" actId="47"/>
        <pc:sldMkLst>
          <pc:docMk/>
          <pc:sldMk cId="932446059" sldId="472"/>
        </pc:sldMkLst>
      </pc:sldChg>
      <pc:sldChg chg="del">
        <pc:chgData name="Alexandre" userId="292681fbcdc3e57d" providerId="LiveId" clId="{5717972A-3124-471D-9E80-A1BB911607EA}" dt="2020-07-23T18:33:40.809" v="0" actId="47"/>
        <pc:sldMkLst>
          <pc:docMk/>
          <pc:sldMk cId="1924335281" sldId="473"/>
        </pc:sldMkLst>
      </pc:sldChg>
      <pc:sldChg chg="del">
        <pc:chgData name="Alexandre" userId="292681fbcdc3e57d" providerId="LiveId" clId="{5717972A-3124-471D-9E80-A1BB911607EA}" dt="2020-07-23T18:33:40.809" v="0" actId="47"/>
        <pc:sldMkLst>
          <pc:docMk/>
          <pc:sldMk cId="3708082084" sldId="474"/>
        </pc:sldMkLst>
      </pc:sldChg>
      <pc:sldChg chg="del">
        <pc:chgData name="Alexandre" userId="292681fbcdc3e57d" providerId="LiveId" clId="{5717972A-3124-471D-9E80-A1BB911607EA}" dt="2020-07-23T18:33:40.809" v="0" actId="47"/>
        <pc:sldMkLst>
          <pc:docMk/>
          <pc:sldMk cId="3664768369" sldId="475"/>
        </pc:sldMkLst>
      </pc:sldChg>
      <pc:sldChg chg="del">
        <pc:chgData name="Alexandre" userId="292681fbcdc3e57d" providerId="LiveId" clId="{5717972A-3124-471D-9E80-A1BB911607EA}" dt="2020-07-23T18:33:40.809" v="0" actId="47"/>
        <pc:sldMkLst>
          <pc:docMk/>
          <pc:sldMk cId="4287885508" sldId="476"/>
        </pc:sldMkLst>
      </pc:sldChg>
      <pc:sldChg chg="del">
        <pc:chgData name="Alexandre" userId="292681fbcdc3e57d" providerId="LiveId" clId="{5717972A-3124-471D-9E80-A1BB911607EA}" dt="2020-07-23T18:33:40.809" v="0" actId="47"/>
        <pc:sldMkLst>
          <pc:docMk/>
          <pc:sldMk cId="4280608286" sldId="477"/>
        </pc:sldMkLst>
      </pc:sldChg>
      <pc:sldChg chg="del">
        <pc:chgData name="Alexandre" userId="292681fbcdc3e57d" providerId="LiveId" clId="{5717972A-3124-471D-9E80-A1BB911607EA}" dt="2020-07-23T18:33:40.809" v="0" actId="47"/>
        <pc:sldMkLst>
          <pc:docMk/>
          <pc:sldMk cId="2787556366" sldId="478"/>
        </pc:sldMkLst>
      </pc:sldChg>
      <pc:sldChg chg="del">
        <pc:chgData name="Alexandre" userId="292681fbcdc3e57d" providerId="LiveId" clId="{5717972A-3124-471D-9E80-A1BB911607EA}" dt="2020-07-23T18:33:40.809" v="0" actId="47"/>
        <pc:sldMkLst>
          <pc:docMk/>
          <pc:sldMk cId="4062803395" sldId="479"/>
        </pc:sldMkLst>
      </pc:sldChg>
      <pc:sldChg chg="del">
        <pc:chgData name="Alexandre" userId="292681fbcdc3e57d" providerId="LiveId" clId="{5717972A-3124-471D-9E80-A1BB911607EA}" dt="2020-07-23T18:33:40.809" v="0" actId="47"/>
        <pc:sldMkLst>
          <pc:docMk/>
          <pc:sldMk cId="3614779884" sldId="480"/>
        </pc:sldMkLst>
      </pc:sldChg>
      <pc:sldChg chg="del">
        <pc:chgData name="Alexandre" userId="292681fbcdc3e57d" providerId="LiveId" clId="{5717972A-3124-471D-9E80-A1BB911607EA}" dt="2020-07-23T18:33:40.809" v="0" actId="47"/>
        <pc:sldMkLst>
          <pc:docMk/>
          <pc:sldMk cId="308500074" sldId="481"/>
        </pc:sldMkLst>
      </pc:sldChg>
      <pc:sldChg chg="del">
        <pc:chgData name="Alexandre" userId="292681fbcdc3e57d" providerId="LiveId" clId="{5717972A-3124-471D-9E80-A1BB911607EA}" dt="2020-07-23T18:33:40.809" v="0" actId="47"/>
        <pc:sldMkLst>
          <pc:docMk/>
          <pc:sldMk cId="3785851633" sldId="482"/>
        </pc:sldMkLst>
      </pc:sldChg>
      <pc:sldChg chg="del">
        <pc:chgData name="Alexandre" userId="292681fbcdc3e57d" providerId="LiveId" clId="{5717972A-3124-471D-9E80-A1BB911607EA}" dt="2020-07-23T18:33:40.809" v="0" actId="47"/>
        <pc:sldMkLst>
          <pc:docMk/>
          <pc:sldMk cId="1305795027" sldId="483"/>
        </pc:sldMkLst>
      </pc:sldChg>
      <pc:sldChg chg="del">
        <pc:chgData name="Alexandre" userId="292681fbcdc3e57d" providerId="LiveId" clId="{5717972A-3124-471D-9E80-A1BB911607EA}" dt="2020-07-23T18:33:40.809" v="0" actId="47"/>
        <pc:sldMkLst>
          <pc:docMk/>
          <pc:sldMk cId="2181469396" sldId="484"/>
        </pc:sldMkLst>
      </pc:sldChg>
      <pc:sldChg chg="del">
        <pc:chgData name="Alexandre" userId="292681fbcdc3e57d" providerId="LiveId" clId="{5717972A-3124-471D-9E80-A1BB911607EA}" dt="2020-07-23T18:33:40.809" v="0" actId="47"/>
        <pc:sldMkLst>
          <pc:docMk/>
          <pc:sldMk cId="2463965466" sldId="485"/>
        </pc:sldMkLst>
      </pc:sldChg>
      <pc:sldChg chg="del">
        <pc:chgData name="Alexandre" userId="292681fbcdc3e57d" providerId="LiveId" clId="{5717972A-3124-471D-9E80-A1BB911607EA}" dt="2020-07-23T18:33:40.809" v="0" actId="47"/>
        <pc:sldMkLst>
          <pc:docMk/>
          <pc:sldMk cId="1680359881" sldId="486"/>
        </pc:sldMkLst>
      </pc:sldChg>
      <pc:sldChg chg="del">
        <pc:chgData name="Alexandre" userId="292681fbcdc3e57d" providerId="LiveId" clId="{5717972A-3124-471D-9E80-A1BB911607EA}" dt="2020-07-23T18:33:40.809" v="0" actId="47"/>
        <pc:sldMkLst>
          <pc:docMk/>
          <pc:sldMk cId="3253533160" sldId="487"/>
        </pc:sldMkLst>
      </pc:sldChg>
      <pc:sldChg chg="del">
        <pc:chgData name="Alexandre" userId="292681fbcdc3e57d" providerId="LiveId" clId="{5717972A-3124-471D-9E80-A1BB911607EA}" dt="2020-07-23T18:33:40.809" v="0" actId="47"/>
        <pc:sldMkLst>
          <pc:docMk/>
          <pc:sldMk cId="452284841" sldId="488"/>
        </pc:sldMkLst>
      </pc:sldChg>
      <pc:sldChg chg="del">
        <pc:chgData name="Alexandre" userId="292681fbcdc3e57d" providerId="LiveId" clId="{5717972A-3124-471D-9E80-A1BB911607EA}" dt="2020-07-23T18:33:40.809" v="0" actId="47"/>
        <pc:sldMkLst>
          <pc:docMk/>
          <pc:sldMk cId="1258532169" sldId="489"/>
        </pc:sldMkLst>
      </pc:sldChg>
      <pc:sldChg chg="del">
        <pc:chgData name="Alexandre" userId="292681fbcdc3e57d" providerId="LiveId" clId="{5717972A-3124-471D-9E80-A1BB911607EA}" dt="2020-07-23T18:33:40.809" v="0" actId="47"/>
        <pc:sldMkLst>
          <pc:docMk/>
          <pc:sldMk cId="2604838443" sldId="490"/>
        </pc:sldMkLst>
      </pc:sldChg>
      <pc:sldChg chg="del">
        <pc:chgData name="Alexandre" userId="292681fbcdc3e57d" providerId="LiveId" clId="{5717972A-3124-471D-9E80-A1BB911607EA}" dt="2020-07-23T18:33:40.809" v="0" actId="47"/>
        <pc:sldMkLst>
          <pc:docMk/>
          <pc:sldMk cId="1932660868" sldId="492"/>
        </pc:sldMkLst>
      </pc:sldChg>
      <pc:sldChg chg="del">
        <pc:chgData name="Alexandre" userId="292681fbcdc3e57d" providerId="LiveId" clId="{5717972A-3124-471D-9E80-A1BB911607EA}" dt="2020-07-23T18:33:40.809" v="0" actId="47"/>
        <pc:sldMkLst>
          <pc:docMk/>
          <pc:sldMk cId="1526217492" sldId="493"/>
        </pc:sldMkLst>
      </pc:sldChg>
      <pc:sldChg chg="del">
        <pc:chgData name="Alexandre" userId="292681fbcdc3e57d" providerId="LiveId" clId="{5717972A-3124-471D-9E80-A1BB911607EA}" dt="2020-07-23T18:33:40.809" v="0" actId="47"/>
        <pc:sldMkLst>
          <pc:docMk/>
          <pc:sldMk cId="795192617" sldId="494"/>
        </pc:sldMkLst>
      </pc:sldChg>
      <pc:sldChg chg="del">
        <pc:chgData name="Alexandre" userId="292681fbcdc3e57d" providerId="LiveId" clId="{5717972A-3124-471D-9E80-A1BB911607EA}" dt="2020-07-23T18:33:40.809" v="0" actId="47"/>
        <pc:sldMkLst>
          <pc:docMk/>
          <pc:sldMk cId="873014634" sldId="500"/>
        </pc:sldMkLst>
      </pc:sldChg>
      <pc:sldChg chg="del">
        <pc:chgData name="Alexandre" userId="292681fbcdc3e57d" providerId="LiveId" clId="{5717972A-3124-471D-9E80-A1BB911607EA}" dt="2020-07-23T18:33:40.809" v="0" actId="47"/>
        <pc:sldMkLst>
          <pc:docMk/>
          <pc:sldMk cId="1672366907" sldId="501"/>
        </pc:sldMkLst>
      </pc:sldChg>
      <pc:sldChg chg="del">
        <pc:chgData name="Alexandre" userId="292681fbcdc3e57d" providerId="LiveId" clId="{5717972A-3124-471D-9E80-A1BB911607EA}" dt="2020-07-23T18:33:40.809" v="0" actId="47"/>
        <pc:sldMkLst>
          <pc:docMk/>
          <pc:sldMk cId="3865903319" sldId="502"/>
        </pc:sldMkLst>
      </pc:sldChg>
      <pc:sldChg chg="del">
        <pc:chgData name="Alexandre" userId="292681fbcdc3e57d" providerId="LiveId" clId="{5717972A-3124-471D-9E80-A1BB911607EA}" dt="2020-07-23T18:33:40.809" v="0" actId="47"/>
        <pc:sldMkLst>
          <pc:docMk/>
          <pc:sldMk cId="2562551035" sldId="503"/>
        </pc:sldMkLst>
      </pc:sldChg>
      <pc:sldChg chg="del">
        <pc:chgData name="Alexandre" userId="292681fbcdc3e57d" providerId="LiveId" clId="{5717972A-3124-471D-9E80-A1BB911607EA}" dt="2020-07-23T18:33:40.809" v="0" actId="47"/>
        <pc:sldMkLst>
          <pc:docMk/>
          <pc:sldMk cId="2288007768" sldId="504"/>
        </pc:sldMkLst>
      </pc:sldChg>
      <pc:sldChg chg="del">
        <pc:chgData name="Alexandre" userId="292681fbcdc3e57d" providerId="LiveId" clId="{5717972A-3124-471D-9E80-A1BB911607EA}" dt="2020-07-23T18:33:40.809" v="0" actId="47"/>
        <pc:sldMkLst>
          <pc:docMk/>
          <pc:sldMk cId="845441551" sldId="505"/>
        </pc:sldMkLst>
      </pc:sldChg>
      <pc:sldChg chg="del">
        <pc:chgData name="Alexandre" userId="292681fbcdc3e57d" providerId="LiveId" clId="{5717972A-3124-471D-9E80-A1BB911607EA}" dt="2020-07-23T18:33:40.809" v="0" actId="47"/>
        <pc:sldMkLst>
          <pc:docMk/>
          <pc:sldMk cId="3603461329" sldId="506"/>
        </pc:sldMkLst>
      </pc:sldChg>
      <pc:sldChg chg="del">
        <pc:chgData name="Alexandre" userId="292681fbcdc3e57d" providerId="LiveId" clId="{5717972A-3124-471D-9E80-A1BB911607EA}" dt="2020-07-23T18:33:40.809" v="0" actId="47"/>
        <pc:sldMkLst>
          <pc:docMk/>
          <pc:sldMk cId="861301993" sldId="508"/>
        </pc:sldMkLst>
      </pc:sldChg>
      <pc:sldChg chg="del">
        <pc:chgData name="Alexandre" userId="292681fbcdc3e57d" providerId="LiveId" clId="{5717972A-3124-471D-9E80-A1BB911607EA}" dt="2020-07-23T18:33:40.809" v="0" actId="47"/>
        <pc:sldMkLst>
          <pc:docMk/>
          <pc:sldMk cId="2788373790" sldId="509"/>
        </pc:sldMkLst>
      </pc:sldChg>
      <pc:sldChg chg="del">
        <pc:chgData name="Alexandre" userId="292681fbcdc3e57d" providerId="LiveId" clId="{5717972A-3124-471D-9E80-A1BB911607EA}" dt="2020-07-23T18:33:40.809" v="0" actId="47"/>
        <pc:sldMkLst>
          <pc:docMk/>
          <pc:sldMk cId="3767021595" sldId="510"/>
        </pc:sldMkLst>
      </pc:sldChg>
      <pc:sldChg chg="del">
        <pc:chgData name="Alexandre" userId="292681fbcdc3e57d" providerId="LiveId" clId="{5717972A-3124-471D-9E80-A1BB911607EA}" dt="2020-07-23T18:33:40.809" v="0" actId="47"/>
        <pc:sldMkLst>
          <pc:docMk/>
          <pc:sldMk cId="390054275" sldId="511"/>
        </pc:sldMkLst>
      </pc:sldChg>
      <pc:sldChg chg="del">
        <pc:chgData name="Alexandre" userId="292681fbcdc3e57d" providerId="LiveId" clId="{5717972A-3124-471D-9E80-A1BB911607EA}" dt="2020-07-23T18:33:40.809" v="0" actId="47"/>
        <pc:sldMkLst>
          <pc:docMk/>
          <pc:sldMk cId="1419135744" sldId="512"/>
        </pc:sldMkLst>
      </pc:sldChg>
      <pc:sldChg chg="del">
        <pc:chgData name="Alexandre" userId="292681fbcdc3e57d" providerId="LiveId" clId="{5717972A-3124-471D-9E80-A1BB911607EA}" dt="2020-07-23T18:33:40.809" v="0" actId="47"/>
        <pc:sldMkLst>
          <pc:docMk/>
          <pc:sldMk cId="1769742547" sldId="513"/>
        </pc:sldMkLst>
      </pc:sldChg>
      <pc:sldChg chg="del">
        <pc:chgData name="Alexandre" userId="292681fbcdc3e57d" providerId="LiveId" clId="{5717972A-3124-471D-9E80-A1BB911607EA}" dt="2020-07-23T18:33:40.809" v="0" actId="47"/>
        <pc:sldMkLst>
          <pc:docMk/>
          <pc:sldMk cId="2130086308" sldId="514"/>
        </pc:sldMkLst>
      </pc:sldChg>
      <pc:sldChg chg="del">
        <pc:chgData name="Alexandre" userId="292681fbcdc3e57d" providerId="LiveId" clId="{5717972A-3124-471D-9E80-A1BB911607EA}" dt="2020-07-23T18:33:40.809" v="0" actId="47"/>
        <pc:sldMkLst>
          <pc:docMk/>
          <pc:sldMk cId="2185077428" sldId="515"/>
        </pc:sldMkLst>
      </pc:sldChg>
      <pc:sldChg chg="del">
        <pc:chgData name="Alexandre" userId="292681fbcdc3e57d" providerId="LiveId" clId="{5717972A-3124-471D-9E80-A1BB911607EA}" dt="2020-07-23T18:33:40.809" v="0" actId="47"/>
        <pc:sldMkLst>
          <pc:docMk/>
          <pc:sldMk cId="6750874" sldId="516"/>
        </pc:sldMkLst>
      </pc:sldChg>
      <pc:sldChg chg="del">
        <pc:chgData name="Alexandre" userId="292681fbcdc3e57d" providerId="LiveId" clId="{5717972A-3124-471D-9E80-A1BB911607EA}" dt="2020-07-23T18:33:40.809" v="0" actId="47"/>
        <pc:sldMkLst>
          <pc:docMk/>
          <pc:sldMk cId="1601543656" sldId="517"/>
        </pc:sldMkLst>
      </pc:sldChg>
      <pc:sldChg chg="del">
        <pc:chgData name="Alexandre" userId="292681fbcdc3e57d" providerId="LiveId" clId="{5717972A-3124-471D-9E80-A1BB911607EA}" dt="2020-07-23T18:33:40.809" v="0" actId="47"/>
        <pc:sldMkLst>
          <pc:docMk/>
          <pc:sldMk cId="3899982205" sldId="518"/>
        </pc:sldMkLst>
      </pc:sldChg>
      <pc:sldMasterChg chg="del delSldLayout">
        <pc:chgData name="Alexandre" userId="292681fbcdc3e57d" providerId="LiveId" clId="{5717972A-3124-471D-9E80-A1BB911607EA}" dt="2020-07-23T18:33:40.809" v="0" actId="47"/>
        <pc:sldMasterMkLst>
          <pc:docMk/>
          <pc:sldMasterMk cId="2653101468" sldId="2147483804"/>
        </pc:sldMasterMkLst>
        <pc:sldLayoutChg chg="del">
          <pc:chgData name="Alexandre" userId="292681fbcdc3e57d" providerId="LiveId" clId="{5717972A-3124-471D-9E80-A1BB911607EA}" dt="2020-07-23T18:33:40.809" v="0" actId="47"/>
          <pc:sldLayoutMkLst>
            <pc:docMk/>
            <pc:sldMasterMk cId="2653101468" sldId="2147483804"/>
            <pc:sldLayoutMk cId="2064442419" sldId="2147483805"/>
          </pc:sldLayoutMkLst>
        </pc:sldLayoutChg>
        <pc:sldLayoutChg chg="del">
          <pc:chgData name="Alexandre" userId="292681fbcdc3e57d" providerId="LiveId" clId="{5717972A-3124-471D-9E80-A1BB911607EA}" dt="2020-07-23T18:33:40.809" v="0" actId="47"/>
          <pc:sldLayoutMkLst>
            <pc:docMk/>
            <pc:sldMasterMk cId="2653101468" sldId="2147483804"/>
            <pc:sldLayoutMk cId="3525850686" sldId="2147483806"/>
          </pc:sldLayoutMkLst>
        </pc:sldLayoutChg>
        <pc:sldLayoutChg chg="del">
          <pc:chgData name="Alexandre" userId="292681fbcdc3e57d" providerId="LiveId" clId="{5717972A-3124-471D-9E80-A1BB911607EA}" dt="2020-07-23T18:33:40.809" v="0" actId="47"/>
          <pc:sldLayoutMkLst>
            <pc:docMk/>
            <pc:sldMasterMk cId="2653101468" sldId="2147483804"/>
            <pc:sldLayoutMk cId="3956510569" sldId="2147483807"/>
          </pc:sldLayoutMkLst>
        </pc:sldLayoutChg>
        <pc:sldLayoutChg chg="del">
          <pc:chgData name="Alexandre" userId="292681fbcdc3e57d" providerId="LiveId" clId="{5717972A-3124-471D-9E80-A1BB911607EA}" dt="2020-07-23T18:33:40.809" v="0" actId="47"/>
          <pc:sldLayoutMkLst>
            <pc:docMk/>
            <pc:sldMasterMk cId="2653101468" sldId="2147483804"/>
            <pc:sldLayoutMk cId="1249405555" sldId="2147483808"/>
          </pc:sldLayoutMkLst>
        </pc:sldLayoutChg>
        <pc:sldLayoutChg chg="del">
          <pc:chgData name="Alexandre" userId="292681fbcdc3e57d" providerId="LiveId" clId="{5717972A-3124-471D-9E80-A1BB911607EA}" dt="2020-07-23T18:33:40.809" v="0" actId="47"/>
          <pc:sldLayoutMkLst>
            <pc:docMk/>
            <pc:sldMasterMk cId="2653101468" sldId="2147483804"/>
            <pc:sldLayoutMk cId="1039029283" sldId="2147483809"/>
          </pc:sldLayoutMkLst>
        </pc:sldLayoutChg>
        <pc:sldLayoutChg chg="del">
          <pc:chgData name="Alexandre" userId="292681fbcdc3e57d" providerId="LiveId" clId="{5717972A-3124-471D-9E80-A1BB911607EA}" dt="2020-07-23T18:33:40.809" v="0" actId="47"/>
          <pc:sldLayoutMkLst>
            <pc:docMk/>
            <pc:sldMasterMk cId="2653101468" sldId="2147483804"/>
            <pc:sldLayoutMk cId="2257374466" sldId="2147483810"/>
          </pc:sldLayoutMkLst>
        </pc:sldLayoutChg>
        <pc:sldLayoutChg chg="del">
          <pc:chgData name="Alexandre" userId="292681fbcdc3e57d" providerId="LiveId" clId="{5717972A-3124-471D-9E80-A1BB911607EA}" dt="2020-07-23T18:33:40.809" v="0" actId="47"/>
          <pc:sldLayoutMkLst>
            <pc:docMk/>
            <pc:sldMasterMk cId="2653101468" sldId="2147483804"/>
            <pc:sldLayoutMk cId="1028514716" sldId="2147483811"/>
          </pc:sldLayoutMkLst>
        </pc:sldLayoutChg>
        <pc:sldLayoutChg chg="del">
          <pc:chgData name="Alexandre" userId="292681fbcdc3e57d" providerId="LiveId" clId="{5717972A-3124-471D-9E80-A1BB911607EA}" dt="2020-07-23T18:33:40.809" v="0" actId="47"/>
          <pc:sldLayoutMkLst>
            <pc:docMk/>
            <pc:sldMasterMk cId="2653101468" sldId="2147483804"/>
            <pc:sldLayoutMk cId="1624278780" sldId="2147483812"/>
          </pc:sldLayoutMkLst>
        </pc:sldLayoutChg>
        <pc:sldLayoutChg chg="del">
          <pc:chgData name="Alexandre" userId="292681fbcdc3e57d" providerId="LiveId" clId="{5717972A-3124-471D-9E80-A1BB911607EA}" dt="2020-07-23T18:33:40.809" v="0" actId="47"/>
          <pc:sldLayoutMkLst>
            <pc:docMk/>
            <pc:sldMasterMk cId="2653101468" sldId="2147483804"/>
            <pc:sldLayoutMk cId="2240089553" sldId="2147483813"/>
          </pc:sldLayoutMkLst>
        </pc:sldLayoutChg>
        <pc:sldLayoutChg chg="del">
          <pc:chgData name="Alexandre" userId="292681fbcdc3e57d" providerId="LiveId" clId="{5717972A-3124-471D-9E80-A1BB911607EA}" dt="2020-07-23T18:33:40.809" v="0" actId="47"/>
          <pc:sldLayoutMkLst>
            <pc:docMk/>
            <pc:sldMasterMk cId="2653101468" sldId="2147483804"/>
            <pc:sldLayoutMk cId="1164214257" sldId="2147483814"/>
          </pc:sldLayoutMkLst>
        </pc:sldLayoutChg>
        <pc:sldLayoutChg chg="del">
          <pc:chgData name="Alexandre" userId="292681fbcdc3e57d" providerId="LiveId" clId="{5717972A-3124-471D-9E80-A1BB911607EA}" dt="2020-07-23T18:33:40.809" v="0" actId="47"/>
          <pc:sldLayoutMkLst>
            <pc:docMk/>
            <pc:sldMasterMk cId="2653101468" sldId="2147483804"/>
            <pc:sldLayoutMk cId="1528013609" sldId="2147483815"/>
          </pc:sldLayoutMkLst>
        </pc:sldLayoutChg>
        <pc:sldLayoutChg chg="del">
          <pc:chgData name="Alexandre" userId="292681fbcdc3e57d" providerId="LiveId" clId="{5717972A-3124-471D-9E80-A1BB911607EA}" dt="2020-07-23T18:33:40.809" v="0" actId="47"/>
          <pc:sldLayoutMkLst>
            <pc:docMk/>
            <pc:sldMasterMk cId="2653101468" sldId="2147483804"/>
            <pc:sldLayoutMk cId="1452920702" sldId="2147483816"/>
          </pc:sldLayoutMkLst>
        </pc:sldLayoutChg>
        <pc:sldLayoutChg chg="del">
          <pc:chgData name="Alexandre" userId="292681fbcdc3e57d" providerId="LiveId" clId="{5717972A-3124-471D-9E80-A1BB911607EA}" dt="2020-07-23T18:33:40.809" v="0" actId="47"/>
          <pc:sldLayoutMkLst>
            <pc:docMk/>
            <pc:sldMasterMk cId="2653101468" sldId="2147483804"/>
            <pc:sldLayoutMk cId="463946654" sldId="2147483817"/>
          </pc:sldLayoutMkLst>
        </pc:sldLayoutChg>
        <pc:sldLayoutChg chg="del">
          <pc:chgData name="Alexandre" userId="292681fbcdc3e57d" providerId="LiveId" clId="{5717972A-3124-471D-9E80-A1BB911607EA}" dt="2020-07-23T18:33:40.809" v="0" actId="47"/>
          <pc:sldLayoutMkLst>
            <pc:docMk/>
            <pc:sldMasterMk cId="2653101468" sldId="2147483804"/>
            <pc:sldLayoutMk cId="3660504278" sldId="2147483818"/>
          </pc:sldLayoutMkLst>
        </pc:sldLayoutChg>
        <pc:sldLayoutChg chg="del">
          <pc:chgData name="Alexandre" userId="292681fbcdc3e57d" providerId="LiveId" clId="{5717972A-3124-471D-9E80-A1BB911607EA}" dt="2020-07-23T18:33:40.809" v="0" actId="47"/>
          <pc:sldLayoutMkLst>
            <pc:docMk/>
            <pc:sldMasterMk cId="2653101468" sldId="2147483804"/>
            <pc:sldLayoutMk cId="3635441182" sldId="2147483819"/>
          </pc:sldLayoutMkLst>
        </pc:sldLayoutChg>
        <pc:sldLayoutChg chg="del">
          <pc:chgData name="Alexandre" userId="292681fbcdc3e57d" providerId="LiveId" clId="{5717972A-3124-471D-9E80-A1BB911607EA}" dt="2020-07-23T18:33:40.809" v="0" actId="47"/>
          <pc:sldLayoutMkLst>
            <pc:docMk/>
            <pc:sldMasterMk cId="2653101468" sldId="2147483804"/>
            <pc:sldLayoutMk cId="511154800" sldId="2147483820"/>
          </pc:sldLayoutMkLst>
        </pc:sldLayoutChg>
        <pc:sldLayoutChg chg="del">
          <pc:chgData name="Alexandre" userId="292681fbcdc3e57d" providerId="LiveId" clId="{5717972A-3124-471D-9E80-A1BB911607EA}" dt="2020-07-23T18:33:40.809" v="0" actId="47"/>
          <pc:sldLayoutMkLst>
            <pc:docMk/>
            <pc:sldMasterMk cId="2653101468" sldId="2147483804"/>
            <pc:sldLayoutMk cId="3656395765" sldId="2147483821"/>
          </pc:sldLayoutMkLst>
        </pc:sldLayoutChg>
      </pc:sldMasterChg>
    </pc:docChg>
  </pc:docChgLst>
  <pc:docChgLst>
    <pc:chgData name="Alexandre" userId="292681fbcdc3e57d" providerId="LiveId" clId="{7041AA77-F086-4934-87C8-6BD24C0EB7AB}"/>
    <pc:docChg chg="undo custSel addSld delSld modSld sldOrd">
      <pc:chgData name="Alexandre" userId="292681fbcdc3e57d" providerId="LiveId" clId="{7041AA77-F086-4934-87C8-6BD24C0EB7AB}" dt="2020-07-27T12:02:06.984" v="8087" actId="47"/>
      <pc:docMkLst>
        <pc:docMk/>
      </pc:docMkLst>
      <pc:sldChg chg="modSp mod">
        <pc:chgData name="Alexandre" userId="292681fbcdc3e57d" providerId="LiveId" clId="{7041AA77-F086-4934-87C8-6BD24C0EB7AB}" dt="2020-07-25T22:47:03.358" v="26" actId="20577"/>
        <pc:sldMkLst>
          <pc:docMk/>
          <pc:sldMk cId="175308684" sldId="258"/>
        </pc:sldMkLst>
        <pc:spChg chg="mod">
          <ac:chgData name="Alexandre" userId="292681fbcdc3e57d" providerId="LiveId" clId="{7041AA77-F086-4934-87C8-6BD24C0EB7AB}" dt="2020-07-25T22:47:03.358" v="26" actId="20577"/>
          <ac:spMkLst>
            <pc:docMk/>
            <pc:sldMk cId="175308684" sldId="258"/>
            <ac:spMk id="2" creationId="{7D4BFBBB-75A4-48A8-BF4D-1A422686C130}"/>
          </ac:spMkLst>
        </pc:spChg>
      </pc:sldChg>
      <pc:sldChg chg="modSp mod">
        <pc:chgData name="Alexandre" userId="292681fbcdc3e57d" providerId="LiveId" clId="{7041AA77-F086-4934-87C8-6BD24C0EB7AB}" dt="2020-07-27T12:02:05.888" v="8086"/>
        <pc:sldMkLst>
          <pc:docMk/>
          <pc:sldMk cId="926987578" sldId="298"/>
        </pc:sldMkLst>
        <pc:spChg chg="mod">
          <ac:chgData name="Alexandre" userId="292681fbcdc3e57d" providerId="LiveId" clId="{7041AA77-F086-4934-87C8-6BD24C0EB7AB}" dt="2020-07-27T12:02:05.888" v="8086"/>
          <ac:spMkLst>
            <pc:docMk/>
            <pc:sldMk cId="926987578" sldId="298"/>
            <ac:spMk id="2" creationId="{04D2A28A-92F6-42EB-A39D-9C3C3DDCF0C4}"/>
          </ac:spMkLst>
        </pc:spChg>
        <pc:spChg chg="mod">
          <ac:chgData name="Alexandre" userId="292681fbcdc3e57d" providerId="LiveId" clId="{7041AA77-F086-4934-87C8-6BD24C0EB7AB}" dt="2020-07-27T12:02:05.888" v="8086"/>
          <ac:spMkLst>
            <pc:docMk/>
            <pc:sldMk cId="926987578" sldId="298"/>
            <ac:spMk id="3" creationId="{D8177C36-C8DF-49A5-8DED-221341B48347}"/>
          </ac:spMkLst>
        </pc:spChg>
      </pc:sldChg>
      <pc:sldChg chg="modSp mod">
        <pc:chgData name="Alexandre" userId="292681fbcdc3e57d" providerId="LiveId" clId="{7041AA77-F086-4934-87C8-6BD24C0EB7AB}" dt="2020-07-27T11:59:05.015" v="8082" actId="20577"/>
        <pc:sldMkLst>
          <pc:docMk/>
          <pc:sldMk cId="3486141423" sldId="322"/>
        </pc:sldMkLst>
        <pc:spChg chg="mod">
          <ac:chgData name="Alexandre" userId="292681fbcdc3e57d" providerId="LiveId" clId="{7041AA77-F086-4934-87C8-6BD24C0EB7AB}" dt="2020-07-27T11:59:05.015" v="8082" actId="20577"/>
          <ac:spMkLst>
            <pc:docMk/>
            <pc:sldMk cId="3486141423" sldId="322"/>
            <ac:spMk id="3" creationId="{D828A01E-223A-4F2C-8BB7-67CA1C144BCE}"/>
          </ac:spMkLst>
        </pc:spChg>
      </pc:sldChg>
      <pc:sldChg chg="modSp mod">
        <pc:chgData name="Alexandre" userId="292681fbcdc3e57d" providerId="LiveId" clId="{7041AA77-F086-4934-87C8-6BD24C0EB7AB}" dt="2020-07-27T11:49:05.178" v="6839" actId="20577"/>
        <pc:sldMkLst>
          <pc:docMk/>
          <pc:sldMk cId="3305676132" sldId="324"/>
        </pc:sldMkLst>
        <pc:spChg chg="mod">
          <ac:chgData name="Alexandre" userId="292681fbcdc3e57d" providerId="LiveId" clId="{7041AA77-F086-4934-87C8-6BD24C0EB7AB}" dt="2020-07-27T11:49:05.178" v="6839" actId="20577"/>
          <ac:spMkLst>
            <pc:docMk/>
            <pc:sldMk cId="3305676132" sldId="324"/>
            <ac:spMk id="3" creationId="{BAA6A2E3-B625-4645-BD2E-B126C13BE2F6}"/>
          </ac:spMkLst>
        </pc:spChg>
      </pc:sldChg>
      <pc:sldChg chg="modSp mod">
        <pc:chgData name="Alexandre" userId="292681fbcdc3e57d" providerId="LiveId" clId="{7041AA77-F086-4934-87C8-6BD24C0EB7AB}" dt="2020-07-27T12:01:55.901" v="8084"/>
        <pc:sldMkLst>
          <pc:docMk/>
          <pc:sldMk cId="3815977434" sldId="360"/>
        </pc:sldMkLst>
        <pc:spChg chg="mod">
          <ac:chgData name="Alexandre" userId="292681fbcdc3e57d" providerId="LiveId" clId="{7041AA77-F086-4934-87C8-6BD24C0EB7AB}" dt="2020-07-27T12:01:55.901" v="8084"/>
          <ac:spMkLst>
            <pc:docMk/>
            <pc:sldMk cId="3815977434" sldId="360"/>
            <ac:spMk id="2" creationId="{F05FEAB2-FEFB-49FE-AB7B-582F5DA80CC9}"/>
          </ac:spMkLst>
        </pc:spChg>
        <pc:spChg chg="mod">
          <ac:chgData name="Alexandre" userId="292681fbcdc3e57d" providerId="LiveId" clId="{7041AA77-F086-4934-87C8-6BD24C0EB7AB}" dt="2020-07-27T12:01:55.901" v="8084"/>
          <ac:spMkLst>
            <pc:docMk/>
            <pc:sldMk cId="3815977434" sldId="360"/>
            <ac:spMk id="3" creationId="{14B4E62D-F150-4DB8-AE78-2716B9D6838E}"/>
          </ac:spMkLst>
        </pc:spChg>
      </pc:sldChg>
      <pc:sldChg chg="modSp mod ord">
        <pc:chgData name="Alexandre" userId="292681fbcdc3e57d" providerId="LiveId" clId="{7041AA77-F086-4934-87C8-6BD24C0EB7AB}" dt="2020-07-27T11:46:26.099" v="6522"/>
        <pc:sldMkLst>
          <pc:docMk/>
          <pc:sldMk cId="1759119597" sldId="411"/>
        </pc:sldMkLst>
        <pc:spChg chg="mod">
          <ac:chgData name="Alexandre" userId="292681fbcdc3e57d" providerId="LiveId" clId="{7041AA77-F086-4934-87C8-6BD24C0EB7AB}" dt="2020-07-26T19:48:37.530" v="5789" actId="20577"/>
          <ac:spMkLst>
            <pc:docMk/>
            <pc:sldMk cId="1759119597" sldId="411"/>
            <ac:spMk id="2" creationId="{E4AADCDE-E97C-479E-B2F2-7A2C9ACF3751}"/>
          </ac:spMkLst>
        </pc:spChg>
      </pc:sldChg>
      <pc:sldChg chg="modSp del mod">
        <pc:chgData name="Alexandre" userId="292681fbcdc3e57d" providerId="LiveId" clId="{7041AA77-F086-4934-87C8-6BD24C0EB7AB}" dt="2020-07-26T19:48:47.091" v="5790" actId="47"/>
        <pc:sldMkLst>
          <pc:docMk/>
          <pc:sldMk cId="2924551565" sldId="433"/>
        </pc:sldMkLst>
        <pc:spChg chg="mod">
          <ac:chgData name="Alexandre" userId="292681fbcdc3e57d" providerId="LiveId" clId="{7041AA77-F086-4934-87C8-6BD24C0EB7AB}" dt="2020-07-26T02:28:20.096" v="51" actId="20577"/>
          <ac:spMkLst>
            <pc:docMk/>
            <pc:sldMk cId="2924551565" sldId="433"/>
            <ac:spMk id="2" creationId="{E76DF93A-D2FC-413A-85A3-61525E6DF25C}"/>
          </ac:spMkLst>
        </pc:spChg>
        <pc:spChg chg="mod">
          <ac:chgData name="Alexandre" userId="292681fbcdc3e57d" providerId="LiveId" clId="{7041AA77-F086-4934-87C8-6BD24C0EB7AB}" dt="2020-07-26T11:19:29.763" v="1919" actId="20577"/>
          <ac:spMkLst>
            <pc:docMk/>
            <pc:sldMk cId="2924551565" sldId="433"/>
            <ac:spMk id="3" creationId="{D1F84193-9628-47A3-8697-89B2D7ECE985}"/>
          </ac:spMkLst>
        </pc:spChg>
      </pc:sldChg>
      <pc:sldChg chg="modSp add del mod">
        <pc:chgData name="Alexandre" userId="292681fbcdc3e57d" providerId="LiveId" clId="{7041AA77-F086-4934-87C8-6BD24C0EB7AB}" dt="2020-07-26T19:48:47.091" v="5790" actId="47"/>
        <pc:sldMkLst>
          <pc:docMk/>
          <pc:sldMk cId="42616403" sldId="435"/>
        </pc:sldMkLst>
        <pc:spChg chg="mod">
          <ac:chgData name="Alexandre" userId="292681fbcdc3e57d" providerId="LiveId" clId="{7041AA77-F086-4934-87C8-6BD24C0EB7AB}" dt="2020-07-26T02:28:26.588" v="63" actId="20577"/>
          <ac:spMkLst>
            <pc:docMk/>
            <pc:sldMk cId="42616403" sldId="435"/>
            <ac:spMk id="2" creationId="{E4AADCDE-E97C-479E-B2F2-7A2C9ACF3751}"/>
          </ac:spMkLst>
        </pc:spChg>
      </pc:sldChg>
      <pc:sldChg chg="modSp new mod ord">
        <pc:chgData name="Alexandre" userId="292681fbcdc3e57d" providerId="LiveId" clId="{7041AA77-F086-4934-87C8-6BD24C0EB7AB}" dt="2020-07-27T11:46:34.566" v="6523" actId="20577"/>
        <pc:sldMkLst>
          <pc:docMk/>
          <pc:sldMk cId="655158429" sldId="435"/>
        </pc:sldMkLst>
        <pc:spChg chg="mod">
          <ac:chgData name="Alexandre" userId="292681fbcdc3e57d" providerId="LiveId" clId="{7041AA77-F086-4934-87C8-6BD24C0EB7AB}" dt="2020-07-27T11:46:34.566" v="6523" actId="20577"/>
          <ac:spMkLst>
            <pc:docMk/>
            <pc:sldMk cId="655158429" sldId="435"/>
            <ac:spMk id="2" creationId="{2FACDA62-9AFB-45F2-A340-ECB3D5F072CF}"/>
          </ac:spMkLst>
        </pc:spChg>
        <pc:spChg chg="mod">
          <ac:chgData name="Alexandre" userId="292681fbcdc3e57d" providerId="LiveId" clId="{7041AA77-F086-4934-87C8-6BD24C0EB7AB}" dt="2020-07-26T19:49:40.470" v="5859"/>
          <ac:spMkLst>
            <pc:docMk/>
            <pc:sldMk cId="655158429" sldId="435"/>
            <ac:spMk id="3" creationId="{BEEF6DC7-F6A0-40C7-A88D-5AA049E83737}"/>
          </ac:spMkLst>
        </pc:spChg>
      </pc:sldChg>
      <pc:sldChg chg="del">
        <pc:chgData name="Alexandre" userId="292681fbcdc3e57d" providerId="LiveId" clId="{7041AA77-F086-4934-87C8-6BD24C0EB7AB}" dt="2020-07-26T02:28:15.783" v="39" actId="47"/>
        <pc:sldMkLst>
          <pc:docMk/>
          <pc:sldMk cId="2755723402" sldId="435"/>
        </pc:sldMkLst>
      </pc:sldChg>
      <pc:sldChg chg="modSp add mod">
        <pc:chgData name="Alexandre" userId="292681fbcdc3e57d" providerId="LiveId" clId="{7041AA77-F086-4934-87C8-6BD24C0EB7AB}" dt="2020-07-26T19:49:16.878" v="5834" actId="20577"/>
        <pc:sldMkLst>
          <pc:docMk/>
          <pc:sldMk cId="2260213316" sldId="436"/>
        </pc:sldMkLst>
        <pc:spChg chg="mod">
          <ac:chgData name="Alexandre" userId="292681fbcdc3e57d" providerId="LiveId" clId="{7041AA77-F086-4934-87C8-6BD24C0EB7AB}" dt="2020-07-26T19:49:16.878" v="5834" actId="20577"/>
          <ac:spMkLst>
            <pc:docMk/>
            <pc:sldMk cId="2260213316" sldId="436"/>
            <ac:spMk id="2" creationId="{E4AADCDE-E97C-479E-B2F2-7A2C9ACF3751}"/>
          </ac:spMkLst>
        </pc:spChg>
      </pc:sldChg>
      <pc:sldChg chg="del">
        <pc:chgData name="Alexandre" userId="292681fbcdc3e57d" providerId="LiveId" clId="{7041AA77-F086-4934-87C8-6BD24C0EB7AB}" dt="2020-07-26T02:28:15.783" v="39" actId="47"/>
        <pc:sldMkLst>
          <pc:docMk/>
          <pc:sldMk cId="2820634355" sldId="436"/>
        </pc:sldMkLst>
      </pc:sldChg>
      <pc:sldChg chg="modSp add del mod">
        <pc:chgData name="Alexandre" userId="292681fbcdc3e57d" providerId="LiveId" clId="{7041AA77-F086-4934-87C8-6BD24C0EB7AB}" dt="2020-07-26T19:48:47.091" v="5790" actId="47"/>
        <pc:sldMkLst>
          <pc:docMk/>
          <pc:sldMk cId="3185696631" sldId="436"/>
        </pc:sldMkLst>
        <pc:spChg chg="mod">
          <ac:chgData name="Alexandre" userId="292681fbcdc3e57d" providerId="LiveId" clId="{7041AA77-F086-4934-87C8-6BD24C0EB7AB}" dt="2020-07-26T02:28:31.002" v="70" actId="20577"/>
          <ac:spMkLst>
            <pc:docMk/>
            <pc:sldMk cId="3185696631" sldId="436"/>
            <ac:spMk id="2" creationId="{E76DF93A-D2FC-413A-85A3-61525E6DF25C}"/>
          </ac:spMkLst>
        </pc:spChg>
        <pc:spChg chg="mod">
          <ac:chgData name="Alexandre" userId="292681fbcdc3e57d" providerId="LiveId" clId="{7041AA77-F086-4934-87C8-6BD24C0EB7AB}" dt="2020-07-26T11:36:54.681" v="3243" actId="20577"/>
          <ac:spMkLst>
            <pc:docMk/>
            <pc:sldMk cId="3185696631" sldId="436"/>
            <ac:spMk id="3" creationId="{D1F84193-9628-47A3-8697-89B2D7ECE985}"/>
          </ac:spMkLst>
        </pc:spChg>
      </pc:sldChg>
      <pc:sldChg chg="modSp add mod">
        <pc:chgData name="Alexandre" userId="292681fbcdc3e57d" providerId="LiveId" clId="{7041AA77-F086-4934-87C8-6BD24C0EB7AB}" dt="2020-07-27T11:56:04.480" v="7333"/>
        <pc:sldMkLst>
          <pc:docMk/>
          <pc:sldMk cId="842805557" sldId="437"/>
        </pc:sldMkLst>
        <pc:spChg chg="mod">
          <ac:chgData name="Alexandre" userId="292681fbcdc3e57d" providerId="LiveId" clId="{7041AA77-F086-4934-87C8-6BD24C0EB7AB}" dt="2020-07-26T19:49:35.317" v="5858" actId="20577"/>
          <ac:spMkLst>
            <pc:docMk/>
            <pc:sldMk cId="842805557" sldId="437"/>
            <ac:spMk id="2" creationId="{2FACDA62-9AFB-45F2-A340-ECB3D5F072CF}"/>
          </ac:spMkLst>
        </pc:spChg>
        <pc:spChg chg="mod">
          <ac:chgData name="Alexandre" userId="292681fbcdc3e57d" providerId="LiveId" clId="{7041AA77-F086-4934-87C8-6BD24C0EB7AB}" dt="2020-07-27T11:56:04.480" v="7333"/>
          <ac:spMkLst>
            <pc:docMk/>
            <pc:sldMk cId="842805557" sldId="437"/>
            <ac:spMk id="3" creationId="{BEEF6DC7-F6A0-40C7-A88D-5AA049E83737}"/>
          </ac:spMkLst>
        </pc:spChg>
      </pc:sldChg>
      <pc:sldChg chg="del">
        <pc:chgData name="Alexandre" userId="292681fbcdc3e57d" providerId="LiveId" clId="{7041AA77-F086-4934-87C8-6BD24C0EB7AB}" dt="2020-07-26T02:28:15.783" v="39" actId="47"/>
        <pc:sldMkLst>
          <pc:docMk/>
          <pc:sldMk cId="850847848" sldId="437"/>
        </pc:sldMkLst>
      </pc:sldChg>
      <pc:sldChg chg="modSp add del mod">
        <pc:chgData name="Alexandre" userId="292681fbcdc3e57d" providerId="LiveId" clId="{7041AA77-F086-4934-87C8-6BD24C0EB7AB}" dt="2020-07-26T19:48:47.091" v="5790" actId="47"/>
        <pc:sldMkLst>
          <pc:docMk/>
          <pc:sldMk cId="1036268542" sldId="437"/>
        </pc:sldMkLst>
        <pc:spChg chg="mod">
          <ac:chgData name="Alexandre" userId="292681fbcdc3e57d" providerId="LiveId" clId="{7041AA77-F086-4934-87C8-6BD24C0EB7AB}" dt="2020-07-26T11:38:28.440" v="3596" actId="20577"/>
          <ac:spMkLst>
            <pc:docMk/>
            <pc:sldMk cId="1036268542" sldId="437"/>
            <ac:spMk id="3" creationId="{D1F84193-9628-47A3-8697-89B2D7ECE985}"/>
          </ac:spMkLst>
        </pc:spChg>
      </pc:sldChg>
      <pc:sldChg chg="modSp add del mod">
        <pc:chgData name="Alexandre" userId="292681fbcdc3e57d" providerId="LiveId" clId="{7041AA77-F086-4934-87C8-6BD24C0EB7AB}" dt="2020-07-26T19:48:47.091" v="5790" actId="47"/>
        <pc:sldMkLst>
          <pc:docMk/>
          <pc:sldMk cId="304811127" sldId="438"/>
        </pc:sldMkLst>
        <pc:spChg chg="mod">
          <ac:chgData name="Alexandre" userId="292681fbcdc3e57d" providerId="LiveId" clId="{7041AA77-F086-4934-87C8-6BD24C0EB7AB}" dt="2020-07-26T02:40:10.766" v="209" actId="313"/>
          <ac:spMkLst>
            <pc:docMk/>
            <pc:sldMk cId="304811127" sldId="438"/>
            <ac:spMk id="2" creationId="{E4AADCDE-E97C-479E-B2F2-7A2C9ACF3751}"/>
          </ac:spMkLst>
        </pc:spChg>
      </pc:sldChg>
      <pc:sldChg chg="modSp add mod">
        <pc:chgData name="Alexandre" userId="292681fbcdc3e57d" providerId="LiveId" clId="{7041AA77-F086-4934-87C8-6BD24C0EB7AB}" dt="2020-07-27T11:46:46.022" v="6535" actId="20577"/>
        <pc:sldMkLst>
          <pc:docMk/>
          <pc:sldMk cId="2123589404" sldId="438"/>
        </pc:sldMkLst>
        <pc:spChg chg="mod">
          <ac:chgData name="Alexandre" userId="292681fbcdc3e57d" providerId="LiveId" clId="{7041AA77-F086-4934-87C8-6BD24C0EB7AB}" dt="2020-07-27T11:46:46.022" v="6535" actId="20577"/>
          <ac:spMkLst>
            <pc:docMk/>
            <pc:sldMk cId="2123589404" sldId="438"/>
            <ac:spMk id="2" creationId="{E4AADCDE-E97C-479E-B2F2-7A2C9ACF3751}"/>
          </ac:spMkLst>
        </pc:spChg>
      </pc:sldChg>
      <pc:sldChg chg="del">
        <pc:chgData name="Alexandre" userId="292681fbcdc3e57d" providerId="LiveId" clId="{7041AA77-F086-4934-87C8-6BD24C0EB7AB}" dt="2020-07-26T02:28:15.783" v="39" actId="47"/>
        <pc:sldMkLst>
          <pc:docMk/>
          <pc:sldMk cId="3145492383" sldId="438"/>
        </pc:sldMkLst>
      </pc:sldChg>
      <pc:sldChg chg="del">
        <pc:chgData name="Alexandre" userId="292681fbcdc3e57d" providerId="LiveId" clId="{7041AA77-F086-4934-87C8-6BD24C0EB7AB}" dt="2020-07-26T02:28:15.783" v="39" actId="47"/>
        <pc:sldMkLst>
          <pc:docMk/>
          <pc:sldMk cId="1846698685" sldId="439"/>
        </pc:sldMkLst>
      </pc:sldChg>
      <pc:sldChg chg="modSp new mod">
        <pc:chgData name="Alexandre" userId="292681fbcdc3e57d" providerId="LiveId" clId="{7041AA77-F086-4934-87C8-6BD24C0EB7AB}" dt="2020-07-27T11:46:51.503" v="6547" actId="20577"/>
        <pc:sldMkLst>
          <pc:docMk/>
          <pc:sldMk cId="2089158068" sldId="439"/>
        </pc:sldMkLst>
        <pc:spChg chg="mod">
          <ac:chgData name="Alexandre" userId="292681fbcdc3e57d" providerId="LiveId" clId="{7041AA77-F086-4934-87C8-6BD24C0EB7AB}" dt="2020-07-27T11:46:51.503" v="6547" actId="20577"/>
          <ac:spMkLst>
            <pc:docMk/>
            <pc:sldMk cId="2089158068" sldId="439"/>
            <ac:spMk id="2" creationId="{1605FB58-CB10-49AA-88CD-89A75F33E0B8}"/>
          </ac:spMkLst>
        </pc:spChg>
      </pc:sldChg>
      <pc:sldChg chg="modSp new del mod">
        <pc:chgData name="Alexandre" userId="292681fbcdc3e57d" providerId="LiveId" clId="{7041AA77-F086-4934-87C8-6BD24C0EB7AB}" dt="2020-07-26T19:48:47.091" v="5790" actId="47"/>
        <pc:sldMkLst>
          <pc:docMk/>
          <pc:sldMk cId="2919855688" sldId="439"/>
        </pc:sldMkLst>
        <pc:spChg chg="mod">
          <ac:chgData name="Alexandre" userId="292681fbcdc3e57d" providerId="LiveId" clId="{7041AA77-F086-4934-87C8-6BD24C0EB7AB}" dt="2020-07-26T02:40:17.512" v="228" actId="313"/>
          <ac:spMkLst>
            <pc:docMk/>
            <pc:sldMk cId="2919855688" sldId="439"/>
            <ac:spMk id="2" creationId="{B8342855-6249-4EAD-ADC1-CEAE597197D8}"/>
          </ac:spMkLst>
        </pc:spChg>
        <pc:spChg chg="mod">
          <ac:chgData name="Alexandre" userId="292681fbcdc3e57d" providerId="LiveId" clId="{7041AA77-F086-4934-87C8-6BD24C0EB7AB}" dt="2020-07-26T11:45:27.093" v="4268" actId="20577"/>
          <ac:spMkLst>
            <pc:docMk/>
            <pc:sldMk cId="2919855688" sldId="439"/>
            <ac:spMk id="3" creationId="{C242509A-C32D-4822-BBAC-4F4C8D97FC2F}"/>
          </ac:spMkLst>
        </pc:spChg>
      </pc:sldChg>
      <pc:sldChg chg="modSp add del mod">
        <pc:chgData name="Alexandre" userId="292681fbcdc3e57d" providerId="LiveId" clId="{7041AA77-F086-4934-87C8-6BD24C0EB7AB}" dt="2020-07-26T19:48:47.091" v="5790" actId="47"/>
        <pc:sldMkLst>
          <pc:docMk/>
          <pc:sldMk cId="474100815" sldId="440"/>
        </pc:sldMkLst>
        <pc:spChg chg="mod">
          <ac:chgData name="Alexandre" userId="292681fbcdc3e57d" providerId="LiveId" clId="{7041AA77-F086-4934-87C8-6BD24C0EB7AB}" dt="2020-07-26T02:40:24.856" v="231" actId="6549"/>
          <ac:spMkLst>
            <pc:docMk/>
            <pc:sldMk cId="474100815" sldId="440"/>
            <ac:spMk id="2" creationId="{E4AADCDE-E97C-479E-B2F2-7A2C9ACF3751}"/>
          </ac:spMkLst>
        </pc:spChg>
      </pc:sldChg>
      <pc:sldChg chg="del">
        <pc:chgData name="Alexandre" userId="292681fbcdc3e57d" providerId="LiveId" clId="{7041AA77-F086-4934-87C8-6BD24C0EB7AB}" dt="2020-07-26T02:28:15.783" v="39" actId="47"/>
        <pc:sldMkLst>
          <pc:docMk/>
          <pc:sldMk cId="936273555" sldId="440"/>
        </pc:sldMkLst>
      </pc:sldChg>
      <pc:sldChg chg="modSp add mod">
        <pc:chgData name="Alexandre" userId="292681fbcdc3e57d" providerId="LiveId" clId="{7041AA77-F086-4934-87C8-6BD24C0EB7AB}" dt="2020-07-27T11:47:02.788" v="6560" actId="20577"/>
        <pc:sldMkLst>
          <pc:docMk/>
          <pc:sldMk cId="1680038306" sldId="440"/>
        </pc:sldMkLst>
        <pc:spChg chg="mod">
          <ac:chgData name="Alexandre" userId="292681fbcdc3e57d" providerId="LiveId" clId="{7041AA77-F086-4934-87C8-6BD24C0EB7AB}" dt="2020-07-27T11:47:02.788" v="6560" actId="20577"/>
          <ac:spMkLst>
            <pc:docMk/>
            <pc:sldMk cId="1680038306" sldId="440"/>
            <ac:spMk id="2" creationId="{E4AADCDE-E97C-479E-B2F2-7A2C9ACF3751}"/>
          </ac:spMkLst>
        </pc:spChg>
      </pc:sldChg>
      <pc:sldChg chg="modSp new mod">
        <pc:chgData name="Alexandre" userId="292681fbcdc3e57d" providerId="LiveId" clId="{7041AA77-F086-4934-87C8-6BD24C0EB7AB}" dt="2020-07-27T11:47:08.869" v="6573" actId="20577"/>
        <pc:sldMkLst>
          <pc:docMk/>
          <pc:sldMk cId="1796273553" sldId="441"/>
        </pc:sldMkLst>
        <pc:spChg chg="mod">
          <ac:chgData name="Alexandre" userId="292681fbcdc3e57d" providerId="LiveId" clId="{7041AA77-F086-4934-87C8-6BD24C0EB7AB}" dt="2020-07-27T11:47:08.869" v="6573" actId="20577"/>
          <ac:spMkLst>
            <pc:docMk/>
            <pc:sldMk cId="1796273553" sldId="441"/>
            <ac:spMk id="2" creationId="{D29D37F4-0807-44D3-B484-D70F7712FB50}"/>
          </ac:spMkLst>
        </pc:spChg>
      </pc:sldChg>
      <pc:sldChg chg="del">
        <pc:chgData name="Alexandre" userId="292681fbcdc3e57d" providerId="LiveId" clId="{7041AA77-F086-4934-87C8-6BD24C0EB7AB}" dt="2020-07-26T02:28:15.783" v="39" actId="47"/>
        <pc:sldMkLst>
          <pc:docMk/>
          <pc:sldMk cId="3950339423" sldId="441"/>
        </pc:sldMkLst>
      </pc:sldChg>
      <pc:sldChg chg="modSp add del mod">
        <pc:chgData name="Alexandre" userId="292681fbcdc3e57d" providerId="LiveId" clId="{7041AA77-F086-4934-87C8-6BD24C0EB7AB}" dt="2020-07-26T19:48:47.091" v="5790" actId="47"/>
        <pc:sldMkLst>
          <pc:docMk/>
          <pc:sldMk cId="4263531678" sldId="441"/>
        </pc:sldMkLst>
        <pc:spChg chg="mod">
          <ac:chgData name="Alexandre" userId="292681fbcdc3e57d" providerId="LiveId" clId="{7041AA77-F086-4934-87C8-6BD24C0EB7AB}" dt="2020-07-26T02:40:27.969" v="232" actId="6549"/>
          <ac:spMkLst>
            <pc:docMk/>
            <pc:sldMk cId="4263531678" sldId="441"/>
            <ac:spMk id="2" creationId="{B8342855-6249-4EAD-ADC1-CEAE597197D8}"/>
          </ac:spMkLst>
        </pc:spChg>
        <pc:spChg chg="mod">
          <ac:chgData name="Alexandre" userId="292681fbcdc3e57d" providerId="LiveId" clId="{7041AA77-F086-4934-87C8-6BD24C0EB7AB}" dt="2020-07-26T11:57:28.501" v="4961" actId="6549"/>
          <ac:spMkLst>
            <pc:docMk/>
            <pc:sldMk cId="4263531678" sldId="441"/>
            <ac:spMk id="3" creationId="{C242509A-C32D-4822-BBAC-4F4C8D97FC2F}"/>
          </ac:spMkLst>
        </pc:spChg>
      </pc:sldChg>
      <pc:sldChg chg="modSp new mod">
        <pc:chgData name="Alexandre" userId="292681fbcdc3e57d" providerId="LiveId" clId="{7041AA77-F086-4934-87C8-6BD24C0EB7AB}" dt="2020-07-27T11:48:19.705" v="6837" actId="20577"/>
        <pc:sldMkLst>
          <pc:docMk/>
          <pc:sldMk cId="2339439125" sldId="442"/>
        </pc:sldMkLst>
        <pc:spChg chg="mod">
          <ac:chgData name="Alexandre" userId="292681fbcdc3e57d" providerId="LiveId" clId="{7041AA77-F086-4934-87C8-6BD24C0EB7AB}" dt="2020-07-27T11:47:27.143" v="6605" actId="20577"/>
          <ac:spMkLst>
            <pc:docMk/>
            <pc:sldMk cId="2339439125" sldId="442"/>
            <ac:spMk id="2" creationId="{B522AD6A-28D7-41D7-98B2-7881C09805C0}"/>
          </ac:spMkLst>
        </pc:spChg>
        <pc:spChg chg="mod">
          <ac:chgData name="Alexandre" userId="292681fbcdc3e57d" providerId="LiveId" clId="{7041AA77-F086-4934-87C8-6BD24C0EB7AB}" dt="2020-07-27T11:48:19.705" v="6837" actId="20577"/>
          <ac:spMkLst>
            <pc:docMk/>
            <pc:sldMk cId="2339439125" sldId="442"/>
            <ac:spMk id="3" creationId="{4D43978B-06B0-4E02-9C1B-EEDD0ED3AD0D}"/>
          </ac:spMkLst>
        </pc:spChg>
      </pc:sldChg>
      <pc:sldChg chg="del">
        <pc:chgData name="Alexandre" userId="292681fbcdc3e57d" providerId="LiveId" clId="{7041AA77-F086-4934-87C8-6BD24C0EB7AB}" dt="2020-07-26T02:28:15.783" v="39" actId="47"/>
        <pc:sldMkLst>
          <pc:docMk/>
          <pc:sldMk cId="3372355105" sldId="442"/>
        </pc:sldMkLst>
      </pc:sldChg>
      <pc:sldChg chg="modSp add del mod">
        <pc:chgData name="Alexandre" userId="292681fbcdc3e57d" providerId="LiveId" clId="{7041AA77-F086-4934-87C8-6BD24C0EB7AB}" dt="2020-07-26T19:48:47.091" v="5790" actId="47"/>
        <pc:sldMkLst>
          <pc:docMk/>
          <pc:sldMk cId="3975206617" sldId="442"/>
        </pc:sldMkLst>
        <pc:spChg chg="mod">
          <ac:chgData name="Alexandre" userId="292681fbcdc3e57d" providerId="LiveId" clId="{7041AA77-F086-4934-87C8-6BD24C0EB7AB}" dt="2020-07-26T02:40:34.619" v="237" actId="20577"/>
          <ac:spMkLst>
            <pc:docMk/>
            <pc:sldMk cId="3975206617" sldId="442"/>
            <ac:spMk id="2" creationId="{E4AADCDE-E97C-479E-B2F2-7A2C9ACF3751}"/>
          </ac:spMkLst>
        </pc:spChg>
      </pc:sldChg>
      <pc:sldChg chg="modSp add del mod">
        <pc:chgData name="Alexandre" userId="292681fbcdc3e57d" providerId="LiveId" clId="{7041AA77-F086-4934-87C8-6BD24C0EB7AB}" dt="2020-07-26T19:48:47.091" v="5790" actId="47"/>
        <pc:sldMkLst>
          <pc:docMk/>
          <pc:sldMk cId="744408933" sldId="443"/>
        </pc:sldMkLst>
        <pc:spChg chg="mod">
          <ac:chgData name="Alexandre" userId="292681fbcdc3e57d" providerId="LiveId" clId="{7041AA77-F086-4934-87C8-6BD24C0EB7AB}" dt="2020-07-26T12:09:51.463" v="5733"/>
          <ac:spMkLst>
            <pc:docMk/>
            <pc:sldMk cId="744408933" sldId="443"/>
            <ac:spMk id="2" creationId="{B8342855-6249-4EAD-ADC1-CEAE597197D8}"/>
          </ac:spMkLst>
        </pc:spChg>
        <pc:spChg chg="mod">
          <ac:chgData name="Alexandre" userId="292681fbcdc3e57d" providerId="LiveId" clId="{7041AA77-F086-4934-87C8-6BD24C0EB7AB}" dt="2020-07-26T12:09:51.463" v="5733"/>
          <ac:spMkLst>
            <pc:docMk/>
            <pc:sldMk cId="744408933" sldId="443"/>
            <ac:spMk id="3" creationId="{C242509A-C32D-4822-BBAC-4F4C8D97FC2F}"/>
          </ac:spMkLst>
        </pc:spChg>
      </pc:sldChg>
      <pc:sldChg chg="del">
        <pc:chgData name="Alexandre" userId="292681fbcdc3e57d" providerId="LiveId" clId="{7041AA77-F086-4934-87C8-6BD24C0EB7AB}" dt="2020-07-26T02:28:15.783" v="39" actId="47"/>
        <pc:sldMkLst>
          <pc:docMk/>
          <pc:sldMk cId="3462922654" sldId="443"/>
        </pc:sldMkLst>
      </pc:sldChg>
      <pc:sldChg chg="modSp new mod">
        <pc:chgData name="Alexandre" userId="292681fbcdc3e57d" providerId="LiveId" clId="{7041AA77-F086-4934-87C8-6BD24C0EB7AB}" dt="2020-07-27T11:51:17.395" v="6971" actId="20577"/>
        <pc:sldMkLst>
          <pc:docMk/>
          <pc:sldMk cId="4139952096" sldId="443"/>
        </pc:sldMkLst>
        <pc:spChg chg="mod">
          <ac:chgData name="Alexandre" userId="292681fbcdc3e57d" providerId="LiveId" clId="{7041AA77-F086-4934-87C8-6BD24C0EB7AB}" dt="2020-07-27T11:49:12.402" v="6841"/>
          <ac:spMkLst>
            <pc:docMk/>
            <pc:sldMk cId="4139952096" sldId="443"/>
            <ac:spMk id="2" creationId="{986151BF-B1FD-4275-BE2A-857F5FB8202C}"/>
          </ac:spMkLst>
        </pc:spChg>
        <pc:spChg chg="mod">
          <ac:chgData name="Alexandre" userId="292681fbcdc3e57d" providerId="LiveId" clId="{7041AA77-F086-4934-87C8-6BD24C0EB7AB}" dt="2020-07-27T11:51:17.395" v="6971" actId="20577"/>
          <ac:spMkLst>
            <pc:docMk/>
            <pc:sldMk cId="4139952096" sldId="443"/>
            <ac:spMk id="3" creationId="{976CD01D-7E0A-4BC5-983A-622A239107A9}"/>
          </ac:spMkLst>
        </pc:spChg>
      </pc:sldChg>
      <pc:sldChg chg="del">
        <pc:chgData name="Alexandre" userId="292681fbcdc3e57d" providerId="LiveId" clId="{7041AA77-F086-4934-87C8-6BD24C0EB7AB}" dt="2020-07-26T02:28:15.783" v="39" actId="47"/>
        <pc:sldMkLst>
          <pc:docMk/>
          <pc:sldMk cId="242954470" sldId="444"/>
        </pc:sldMkLst>
      </pc:sldChg>
      <pc:sldChg chg="modSp add del mod">
        <pc:chgData name="Alexandre" userId="292681fbcdc3e57d" providerId="LiveId" clId="{7041AA77-F086-4934-87C8-6BD24C0EB7AB}" dt="2020-07-26T19:48:47.091" v="5790" actId="47"/>
        <pc:sldMkLst>
          <pc:docMk/>
          <pc:sldMk cId="2462759583" sldId="444"/>
        </pc:sldMkLst>
        <pc:spChg chg="mod">
          <ac:chgData name="Alexandre" userId="292681fbcdc3e57d" providerId="LiveId" clId="{7041AA77-F086-4934-87C8-6BD24C0EB7AB}" dt="2020-07-26T02:40:45.260" v="249" actId="20577"/>
          <ac:spMkLst>
            <pc:docMk/>
            <pc:sldMk cId="2462759583" sldId="444"/>
            <ac:spMk id="2" creationId="{E4AADCDE-E97C-479E-B2F2-7A2C9ACF3751}"/>
          </ac:spMkLst>
        </pc:spChg>
      </pc:sldChg>
      <pc:sldChg chg="modSp new mod">
        <pc:chgData name="Alexandre" userId="292681fbcdc3e57d" providerId="LiveId" clId="{7041AA77-F086-4934-87C8-6BD24C0EB7AB}" dt="2020-07-27T11:52:18.592" v="6990" actId="20577"/>
        <pc:sldMkLst>
          <pc:docMk/>
          <pc:sldMk cId="2476056236" sldId="444"/>
        </pc:sldMkLst>
        <pc:spChg chg="mod">
          <ac:chgData name="Alexandre" userId="292681fbcdc3e57d" providerId="LiveId" clId="{7041AA77-F086-4934-87C8-6BD24C0EB7AB}" dt="2020-07-27T11:52:18.592" v="6990" actId="20577"/>
          <ac:spMkLst>
            <pc:docMk/>
            <pc:sldMk cId="2476056236" sldId="444"/>
            <ac:spMk id="2" creationId="{7B94C2D3-3818-4915-B4C0-75009AF70F3E}"/>
          </ac:spMkLst>
        </pc:spChg>
      </pc:sldChg>
      <pc:sldChg chg="modSp new mod">
        <pc:chgData name="Alexandre" userId="292681fbcdc3e57d" providerId="LiveId" clId="{7041AA77-F086-4934-87C8-6BD24C0EB7AB}" dt="2020-07-27T11:52:15.683" v="6988" actId="20577"/>
        <pc:sldMkLst>
          <pc:docMk/>
          <pc:sldMk cId="763949463" sldId="445"/>
        </pc:sldMkLst>
        <pc:spChg chg="mod">
          <ac:chgData name="Alexandre" userId="292681fbcdc3e57d" providerId="LiveId" clId="{7041AA77-F086-4934-87C8-6BD24C0EB7AB}" dt="2020-07-27T11:52:15.683" v="6988" actId="20577"/>
          <ac:spMkLst>
            <pc:docMk/>
            <pc:sldMk cId="763949463" sldId="445"/>
            <ac:spMk id="2" creationId="{A5201A63-0154-4586-A882-CC621123C8F0}"/>
          </ac:spMkLst>
        </pc:spChg>
      </pc:sldChg>
      <pc:sldChg chg="del">
        <pc:chgData name="Alexandre" userId="292681fbcdc3e57d" providerId="LiveId" clId="{7041AA77-F086-4934-87C8-6BD24C0EB7AB}" dt="2020-07-26T02:28:15.783" v="39" actId="47"/>
        <pc:sldMkLst>
          <pc:docMk/>
          <pc:sldMk cId="1206484761" sldId="445"/>
        </pc:sldMkLst>
      </pc:sldChg>
      <pc:sldChg chg="modSp add del mod">
        <pc:chgData name="Alexandre" userId="292681fbcdc3e57d" providerId="LiveId" clId="{7041AA77-F086-4934-87C8-6BD24C0EB7AB}" dt="2020-07-26T19:48:47.091" v="5790" actId="47"/>
        <pc:sldMkLst>
          <pc:docMk/>
          <pc:sldMk cId="3338481417" sldId="445"/>
        </pc:sldMkLst>
        <pc:spChg chg="mod">
          <ac:chgData name="Alexandre" userId="292681fbcdc3e57d" providerId="LiveId" clId="{7041AA77-F086-4934-87C8-6BD24C0EB7AB}" dt="2020-07-26T12:09:51.463" v="5733"/>
          <ac:spMkLst>
            <pc:docMk/>
            <pc:sldMk cId="3338481417" sldId="445"/>
            <ac:spMk id="2" creationId="{B8342855-6249-4EAD-ADC1-CEAE597197D8}"/>
          </ac:spMkLst>
        </pc:spChg>
        <pc:spChg chg="mod">
          <ac:chgData name="Alexandre" userId="292681fbcdc3e57d" providerId="LiveId" clId="{7041AA77-F086-4934-87C8-6BD24C0EB7AB}" dt="2020-07-26T12:09:51.463" v="5733"/>
          <ac:spMkLst>
            <pc:docMk/>
            <pc:sldMk cId="3338481417" sldId="445"/>
            <ac:spMk id="3" creationId="{C242509A-C32D-4822-BBAC-4F4C8D97FC2F}"/>
          </ac:spMkLst>
        </pc:spChg>
      </pc:sldChg>
      <pc:sldChg chg="del">
        <pc:chgData name="Alexandre" userId="292681fbcdc3e57d" providerId="LiveId" clId="{7041AA77-F086-4934-87C8-6BD24C0EB7AB}" dt="2020-07-26T02:28:15.783" v="39" actId="47"/>
        <pc:sldMkLst>
          <pc:docMk/>
          <pc:sldMk cId="648020081" sldId="446"/>
        </pc:sldMkLst>
      </pc:sldChg>
      <pc:sldChg chg="modSp new mod">
        <pc:chgData name="Alexandre" userId="292681fbcdc3e57d" providerId="LiveId" clId="{7041AA77-F086-4934-87C8-6BD24C0EB7AB}" dt="2020-07-27T11:52:12.623" v="6986" actId="20577"/>
        <pc:sldMkLst>
          <pc:docMk/>
          <pc:sldMk cId="1239370294" sldId="446"/>
        </pc:sldMkLst>
        <pc:spChg chg="mod">
          <ac:chgData name="Alexandre" userId="292681fbcdc3e57d" providerId="LiveId" clId="{7041AA77-F086-4934-87C8-6BD24C0EB7AB}" dt="2020-07-27T11:52:12.623" v="6986" actId="20577"/>
          <ac:spMkLst>
            <pc:docMk/>
            <pc:sldMk cId="1239370294" sldId="446"/>
            <ac:spMk id="2" creationId="{99584566-2A26-439B-9C34-84DC45EF3482}"/>
          </ac:spMkLst>
        </pc:spChg>
      </pc:sldChg>
      <pc:sldChg chg="modSp new del mod">
        <pc:chgData name="Alexandre" userId="292681fbcdc3e57d" providerId="LiveId" clId="{7041AA77-F086-4934-87C8-6BD24C0EB7AB}" dt="2020-07-26T19:48:47.091" v="5790" actId="47"/>
        <pc:sldMkLst>
          <pc:docMk/>
          <pc:sldMk cId="2253012419" sldId="446"/>
        </pc:sldMkLst>
        <pc:spChg chg="mod">
          <ac:chgData name="Alexandre" userId="292681fbcdc3e57d" providerId="LiveId" clId="{7041AA77-F086-4934-87C8-6BD24C0EB7AB}" dt="2020-07-26T02:41:24.597" v="266"/>
          <ac:spMkLst>
            <pc:docMk/>
            <pc:sldMk cId="2253012419" sldId="446"/>
            <ac:spMk id="2" creationId="{EDB4B8AD-7D20-4AED-B7E2-238325D8BCD3}"/>
          </ac:spMkLst>
        </pc:spChg>
        <pc:spChg chg="mod">
          <ac:chgData name="Alexandre" userId="292681fbcdc3e57d" providerId="LiveId" clId="{7041AA77-F086-4934-87C8-6BD24C0EB7AB}" dt="2020-07-26T02:42:10.890" v="427" actId="20577"/>
          <ac:spMkLst>
            <pc:docMk/>
            <pc:sldMk cId="2253012419" sldId="446"/>
            <ac:spMk id="3" creationId="{C005DAAB-B64F-4194-BCB4-816D6015177A}"/>
          </ac:spMkLst>
        </pc:spChg>
      </pc:sldChg>
      <pc:sldChg chg="modSp new mod">
        <pc:chgData name="Alexandre" userId="292681fbcdc3e57d" providerId="LiveId" clId="{7041AA77-F086-4934-87C8-6BD24C0EB7AB}" dt="2020-07-27T11:52:26.832" v="6996" actId="20577"/>
        <pc:sldMkLst>
          <pc:docMk/>
          <pc:sldMk cId="921959172" sldId="447"/>
        </pc:sldMkLst>
        <pc:spChg chg="mod">
          <ac:chgData name="Alexandre" userId="292681fbcdc3e57d" providerId="LiveId" clId="{7041AA77-F086-4934-87C8-6BD24C0EB7AB}" dt="2020-07-27T11:52:26.832" v="6996" actId="20577"/>
          <ac:spMkLst>
            <pc:docMk/>
            <pc:sldMk cId="921959172" sldId="447"/>
            <ac:spMk id="2" creationId="{5108369D-148A-4ECF-BEC1-FB7062FE8D2D}"/>
          </ac:spMkLst>
        </pc:spChg>
      </pc:sldChg>
      <pc:sldChg chg="modSp new del mod">
        <pc:chgData name="Alexandre" userId="292681fbcdc3e57d" providerId="LiveId" clId="{7041AA77-F086-4934-87C8-6BD24C0EB7AB}" dt="2020-07-26T19:48:47.091" v="5790" actId="47"/>
        <pc:sldMkLst>
          <pc:docMk/>
          <pc:sldMk cId="1187264680" sldId="447"/>
        </pc:sldMkLst>
        <pc:spChg chg="mod">
          <ac:chgData name="Alexandre" userId="292681fbcdc3e57d" providerId="LiveId" clId="{7041AA77-F086-4934-87C8-6BD24C0EB7AB}" dt="2020-07-26T02:42:32.075" v="440" actId="20577"/>
          <ac:spMkLst>
            <pc:docMk/>
            <pc:sldMk cId="1187264680" sldId="447"/>
            <ac:spMk id="2" creationId="{FC9EC727-99DB-4041-84B4-C76DD0BD114F}"/>
          </ac:spMkLst>
        </pc:spChg>
        <pc:spChg chg="mod">
          <ac:chgData name="Alexandre" userId="292681fbcdc3e57d" providerId="LiveId" clId="{7041AA77-F086-4934-87C8-6BD24C0EB7AB}" dt="2020-07-26T02:43:05.721" v="613" actId="20577"/>
          <ac:spMkLst>
            <pc:docMk/>
            <pc:sldMk cId="1187264680" sldId="447"/>
            <ac:spMk id="3" creationId="{92B1C49B-44C7-46AD-808F-7B598625D860}"/>
          </ac:spMkLst>
        </pc:spChg>
      </pc:sldChg>
      <pc:sldChg chg="del">
        <pc:chgData name="Alexandre" userId="292681fbcdc3e57d" providerId="LiveId" clId="{7041AA77-F086-4934-87C8-6BD24C0EB7AB}" dt="2020-07-26T02:28:15.783" v="39" actId="47"/>
        <pc:sldMkLst>
          <pc:docMk/>
          <pc:sldMk cId="4228579258" sldId="447"/>
        </pc:sldMkLst>
      </pc:sldChg>
      <pc:sldChg chg="modSp add del mod">
        <pc:chgData name="Alexandre" userId="292681fbcdc3e57d" providerId="LiveId" clId="{7041AA77-F086-4934-87C8-6BD24C0EB7AB}" dt="2020-07-26T19:48:47.091" v="5790" actId="47"/>
        <pc:sldMkLst>
          <pc:docMk/>
          <pc:sldMk cId="2860372205" sldId="448"/>
        </pc:sldMkLst>
        <pc:spChg chg="mod">
          <ac:chgData name="Alexandre" userId="292681fbcdc3e57d" providerId="LiveId" clId="{7041AA77-F086-4934-87C8-6BD24C0EB7AB}" dt="2020-07-26T02:43:31.308" v="653" actId="20577"/>
          <ac:spMkLst>
            <pc:docMk/>
            <pc:sldMk cId="2860372205" sldId="448"/>
            <ac:spMk id="2" creationId="{E4AADCDE-E97C-479E-B2F2-7A2C9ACF3751}"/>
          </ac:spMkLst>
        </pc:spChg>
      </pc:sldChg>
      <pc:sldChg chg="modSp new mod">
        <pc:chgData name="Alexandre" userId="292681fbcdc3e57d" providerId="LiveId" clId="{7041AA77-F086-4934-87C8-6BD24C0EB7AB}" dt="2020-07-27T11:52:30.973" v="7002" actId="20577"/>
        <pc:sldMkLst>
          <pc:docMk/>
          <pc:sldMk cId="3846787080" sldId="448"/>
        </pc:sldMkLst>
        <pc:spChg chg="mod">
          <ac:chgData name="Alexandre" userId="292681fbcdc3e57d" providerId="LiveId" clId="{7041AA77-F086-4934-87C8-6BD24C0EB7AB}" dt="2020-07-27T11:52:30.973" v="7002" actId="20577"/>
          <ac:spMkLst>
            <pc:docMk/>
            <pc:sldMk cId="3846787080" sldId="448"/>
            <ac:spMk id="2" creationId="{CC0554AF-C96D-4512-8D6E-8E3E034B05A7}"/>
          </ac:spMkLst>
        </pc:spChg>
      </pc:sldChg>
      <pc:sldChg chg="modSp add del mod">
        <pc:chgData name="Alexandre" userId="292681fbcdc3e57d" providerId="LiveId" clId="{7041AA77-F086-4934-87C8-6BD24C0EB7AB}" dt="2020-07-26T19:48:47.091" v="5790" actId="47"/>
        <pc:sldMkLst>
          <pc:docMk/>
          <pc:sldMk cId="1482814109" sldId="449"/>
        </pc:sldMkLst>
        <pc:spChg chg="mod">
          <ac:chgData name="Alexandre" userId="292681fbcdc3e57d" providerId="LiveId" clId="{7041AA77-F086-4934-87C8-6BD24C0EB7AB}" dt="2020-07-26T12:09:44.745" v="5732"/>
          <ac:spMkLst>
            <pc:docMk/>
            <pc:sldMk cId="1482814109" sldId="449"/>
            <ac:spMk id="2" creationId="{E76DF93A-D2FC-413A-85A3-61525E6DF25C}"/>
          </ac:spMkLst>
        </pc:spChg>
        <pc:spChg chg="mod">
          <ac:chgData name="Alexandre" userId="292681fbcdc3e57d" providerId="LiveId" clId="{7041AA77-F086-4934-87C8-6BD24C0EB7AB}" dt="2020-07-26T12:09:44.745" v="5732"/>
          <ac:spMkLst>
            <pc:docMk/>
            <pc:sldMk cId="1482814109" sldId="449"/>
            <ac:spMk id="3" creationId="{D1F84193-9628-47A3-8697-89B2D7ECE985}"/>
          </ac:spMkLst>
        </pc:spChg>
      </pc:sldChg>
      <pc:sldChg chg="modSp new mod">
        <pc:chgData name="Alexandre" userId="292681fbcdc3e57d" providerId="LiveId" clId="{7041AA77-F086-4934-87C8-6BD24C0EB7AB}" dt="2020-07-27T11:52:37.403" v="7010" actId="20577"/>
        <pc:sldMkLst>
          <pc:docMk/>
          <pc:sldMk cId="3175872517" sldId="449"/>
        </pc:sldMkLst>
        <pc:spChg chg="mod">
          <ac:chgData name="Alexandre" userId="292681fbcdc3e57d" providerId="LiveId" clId="{7041AA77-F086-4934-87C8-6BD24C0EB7AB}" dt="2020-07-27T11:52:37.403" v="7010" actId="20577"/>
          <ac:spMkLst>
            <pc:docMk/>
            <pc:sldMk cId="3175872517" sldId="449"/>
            <ac:spMk id="2" creationId="{7ED7BA61-F1AC-4C17-AF8A-B62E674007D5}"/>
          </ac:spMkLst>
        </pc:spChg>
      </pc:sldChg>
      <pc:sldChg chg="modSp new mod">
        <pc:chgData name="Alexandre" userId="292681fbcdc3e57d" providerId="LiveId" clId="{7041AA77-F086-4934-87C8-6BD24C0EB7AB}" dt="2020-07-27T11:52:42.231" v="7021" actId="20577"/>
        <pc:sldMkLst>
          <pc:docMk/>
          <pc:sldMk cId="506545876" sldId="450"/>
        </pc:sldMkLst>
        <pc:spChg chg="mod">
          <ac:chgData name="Alexandre" userId="292681fbcdc3e57d" providerId="LiveId" clId="{7041AA77-F086-4934-87C8-6BD24C0EB7AB}" dt="2020-07-27T11:52:42.231" v="7021" actId="20577"/>
          <ac:spMkLst>
            <pc:docMk/>
            <pc:sldMk cId="506545876" sldId="450"/>
            <ac:spMk id="2" creationId="{E04C848F-1F97-479F-BFA2-5DA5656D07A6}"/>
          </ac:spMkLst>
        </pc:spChg>
      </pc:sldChg>
      <pc:sldChg chg="modSp add del mod">
        <pc:chgData name="Alexandre" userId="292681fbcdc3e57d" providerId="LiveId" clId="{7041AA77-F086-4934-87C8-6BD24C0EB7AB}" dt="2020-07-26T19:48:47.091" v="5790" actId="47"/>
        <pc:sldMkLst>
          <pc:docMk/>
          <pc:sldMk cId="2292775188" sldId="450"/>
        </pc:sldMkLst>
        <pc:spChg chg="mod">
          <ac:chgData name="Alexandre" userId="292681fbcdc3e57d" providerId="LiveId" clId="{7041AA77-F086-4934-87C8-6BD24C0EB7AB}" dt="2020-07-26T02:43:45.717" v="707" actId="20577"/>
          <ac:spMkLst>
            <pc:docMk/>
            <pc:sldMk cId="2292775188" sldId="450"/>
            <ac:spMk id="2" creationId="{E4AADCDE-E97C-479E-B2F2-7A2C9ACF3751}"/>
          </ac:spMkLst>
        </pc:spChg>
      </pc:sldChg>
      <pc:sldChg chg="modSp add del mod">
        <pc:chgData name="Alexandre" userId="292681fbcdc3e57d" providerId="LiveId" clId="{7041AA77-F086-4934-87C8-6BD24C0EB7AB}" dt="2020-07-26T19:48:47.091" v="5790" actId="47"/>
        <pc:sldMkLst>
          <pc:docMk/>
          <pc:sldMk cId="1006428683" sldId="451"/>
        </pc:sldMkLst>
        <pc:spChg chg="mod">
          <ac:chgData name="Alexandre" userId="292681fbcdc3e57d" providerId="LiveId" clId="{7041AA77-F086-4934-87C8-6BD24C0EB7AB}" dt="2020-07-26T12:09:44.745" v="5732"/>
          <ac:spMkLst>
            <pc:docMk/>
            <pc:sldMk cId="1006428683" sldId="451"/>
            <ac:spMk id="2" creationId="{E76DF93A-D2FC-413A-85A3-61525E6DF25C}"/>
          </ac:spMkLst>
        </pc:spChg>
        <pc:spChg chg="mod">
          <ac:chgData name="Alexandre" userId="292681fbcdc3e57d" providerId="LiveId" clId="{7041AA77-F086-4934-87C8-6BD24C0EB7AB}" dt="2020-07-26T12:09:44.745" v="5732"/>
          <ac:spMkLst>
            <pc:docMk/>
            <pc:sldMk cId="1006428683" sldId="451"/>
            <ac:spMk id="3" creationId="{D1F84193-9628-47A3-8697-89B2D7ECE985}"/>
          </ac:spMkLst>
        </pc:spChg>
      </pc:sldChg>
      <pc:sldChg chg="modSp new mod">
        <pc:chgData name="Alexandre" userId="292681fbcdc3e57d" providerId="LiveId" clId="{7041AA77-F086-4934-87C8-6BD24C0EB7AB}" dt="2020-07-27T11:52:47.724" v="7029" actId="20577"/>
        <pc:sldMkLst>
          <pc:docMk/>
          <pc:sldMk cId="2569294730" sldId="451"/>
        </pc:sldMkLst>
        <pc:spChg chg="mod">
          <ac:chgData name="Alexandre" userId="292681fbcdc3e57d" providerId="LiveId" clId="{7041AA77-F086-4934-87C8-6BD24C0EB7AB}" dt="2020-07-27T11:52:47.724" v="7029" actId="20577"/>
          <ac:spMkLst>
            <pc:docMk/>
            <pc:sldMk cId="2569294730" sldId="451"/>
            <ac:spMk id="2" creationId="{DA738AA3-7749-4817-9949-E9EFC16C3D09}"/>
          </ac:spMkLst>
        </pc:spChg>
      </pc:sldChg>
      <pc:sldChg chg="modSp add mod">
        <pc:chgData name="Alexandre" userId="292681fbcdc3e57d" providerId="LiveId" clId="{7041AA77-F086-4934-87C8-6BD24C0EB7AB}" dt="2020-07-27T11:52:52.763" v="7037" actId="20577"/>
        <pc:sldMkLst>
          <pc:docMk/>
          <pc:sldMk cId="21961293" sldId="452"/>
        </pc:sldMkLst>
        <pc:spChg chg="mod">
          <ac:chgData name="Alexandre" userId="292681fbcdc3e57d" providerId="LiveId" clId="{7041AA77-F086-4934-87C8-6BD24C0EB7AB}" dt="2020-07-27T11:52:52.763" v="7037" actId="20577"/>
          <ac:spMkLst>
            <pc:docMk/>
            <pc:sldMk cId="21961293" sldId="452"/>
            <ac:spMk id="3" creationId="{8A20573C-130C-47FB-807D-BC3B682147C3}"/>
          </ac:spMkLst>
        </pc:spChg>
      </pc:sldChg>
      <pc:sldChg chg="modSp add del mod">
        <pc:chgData name="Alexandre" userId="292681fbcdc3e57d" providerId="LiveId" clId="{7041AA77-F086-4934-87C8-6BD24C0EB7AB}" dt="2020-07-26T19:48:47.091" v="5790" actId="47"/>
        <pc:sldMkLst>
          <pc:docMk/>
          <pc:sldMk cId="908763039" sldId="452"/>
        </pc:sldMkLst>
        <pc:spChg chg="mod">
          <ac:chgData name="Alexandre" userId="292681fbcdc3e57d" providerId="LiveId" clId="{7041AA77-F086-4934-87C8-6BD24C0EB7AB}" dt="2020-07-26T02:44:15.971" v="776" actId="20577"/>
          <ac:spMkLst>
            <pc:docMk/>
            <pc:sldMk cId="908763039" sldId="452"/>
            <ac:spMk id="2" creationId="{E4AADCDE-E97C-479E-B2F2-7A2C9ACF3751}"/>
          </ac:spMkLst>
        </pc:spChg>
      </pc:sldChg>
      <pc:sldChg chg="modSp add del mod">
        <pc:chgData name="Alexandre" userId="292681fbcdc3e57d" providerId="LiveId" clId="{7041AA77-F086-4934-87C8-6BD24C0EB7AB}" dt="2020-07-26T19:48:47.091" v="5790" actId="47"/>
        <pc:sldMkLst>
          <pc:docMk/>
          <pc:sldMk cId="2192800143" sldId="453"/>
        </pc:sldMkLst>
        <pc:spChg chg="mod">
          <ac:chgData name="Alexandre" userId="292681fbcdc3e57d" providerId="LiveId" clId="{7041AA77-F086-4934-87C8-6BD24C0EB7AB}" dt="2020-07-26T12:09:44.745" v="5732"/>
          <ac:spMkLst>
            <pc:docMk/>
            <pc:sldMk cId="2192800143" sldId="453"/>
            <ac:spMk id="2" creationId="{E76DF93A-D2FC-413A-85A3-61525E6DF25C}"/>
          </ac:spMkLst>
        </pc:spChg>
        <pc:spChg chg="mod">
          <ac:chgData name="Alexandre" userId="292681fbcdc3e57d" providerId="LiveId" clId="{7041AA77-F086-4934-87C8-6BD24C0EB7AB}" dt="2020-07-26T12:09:44.745" v="5732"/>
          <ac:spMkLst>
            <pc:docMk/>
            <pc:sldMk cId="2192800143" sldId="453"/>
            <ac:spMk id="3" creationId="{D1F84193-9628-47A3-8697-89B2D7ECE985}"/>
          </ac:spMkLst>
        </pc:spChg>
      </pc:sldChg>
      <pc:sldChg chg="modSp add mod">
        <pc:chgData name="Alexandre" userId="292681fbcdc3e57d" providerId="LiveId" clId="{7041AA77-F086-4934-87C8-6BD24C0EB7AB}" dt="2020-07-27T11:52:57.009" v="7045" actId="20577"/>
        <pc:sldMkLst>
          <pc:docMk/>
          <pc:sldMk cId="2490423530" sldId="453"/>
        </pc:sldMkLst>
        <pc:spChg chg="mod">
          <ac:chgData name="Alexandre" userId="292681fbcdc3e57d" providerId="LiveId" clId="{7041AA77-F086-4934-87C8-6BD24C0EB7AB}" dt="2020-07-27T11:52:57.009" v="7045" actId="20577"/>
          <ac:spMkLst>
            <pc:docMk/>
            <pc:sldMk cId="2490423530" sldId="453"/>
            <ac:spMk id="3" creationId="{FB85E141-9978-4818-B8B9-CD9B8C836BB6}"/>
          </ac:spMkLst>
        </pc:spChg>
      </pc:sldChg>
      <pc:sldChg chg="modSp add mod">
        <pc:chgData name="Alexandre" userId="292681fbcdc3e57d" providerId="LiveId" clId="{7041AA77-F086-4934-87C8-6BD24C0EB7AB}" dt="2020-07-27T11:53:01.813" v="7053" actId="20577"/>
        <pc:sldMkLst>
          <pc:docMk/>
          <pc:sldMk cId="117465277" sldId="454"/>
        </pc:sldMkLst>
        <pc:spChg chg="mod">
          <ac:chgData name="Alexandre" userId="292681fbcdc3e57d" providerId="LiveId" clId="{7041AA77-F086-4934-87C8-6BD24C0EB7AB}" dt="2020-07-27T11:53:01.813" v="7053" actId="20577"/>
          <ac:spMkLst>
            <pc:docMk/>
            <pc:sldMk cId="117465277" sldId="454"/>
            <ac:spMk id="3" creationId="{FA30A0FD-3C06-4024-8887-DC33A7775F0B}"/>
          </ac:spMkLst>
        </pc:spChg>
      </pc:sldChg>
      <pc:sldChg chg="modSp add del mod">
        <pc:chgData name="Alexandre" userId="292681fbcdc3e57d" providerId="LiveId" clId="{7041AA77-F086-4934-87C8-6BD24C0EB7AB}" dt="2020-07-26T19:48:47.091" v="5790" actId="47"/>
        <pc:sldMkLst>
          <pc:docMk/>
          <pc:sldMk cId="3099522112" sldId="454"/>
        </pc:sldMkLst>
        <pc:spChg chg="mod">
          <ac:chgData name="Alexandre" userId="292681fbcdc3e57d" providerId="LiveId" clId="{7041AA77-F086-4934-87C8-6BD24C0EB7AB}" dt="2020-07-26T02:44:43.456" v="847" actId="20577"/>
          <ac:spMkLst>
            <pc:docMk/>
            <pc:sldMk cId="3099522112" sldId="454"/>
            <ac:spMk id="2" creationId="{E4AADCDE-E97C-479E-B2F2-7A2C9ACF3751}"/>
          </ac:spMkLst>
        </pc:spChg>
      </pc:sldChg>
      <pc:sldChg chg="modSp add mod">
        <pc:chgData name="Alexandre" userId="292681fbcdc3e57d" providerId="LiveId" clId="{7041AA77-F086-4934-87C8-6BD24C0EB7AB}" dt="2020-07-27T11:53:08.117" v="7061" actId="20577"/>
        <pc:sldMkLst>
          <pc:docMk/>
          <pc:sldMk cId="868838456" sldId="455"/>
        </pc:sldMkLst>
        <pc:spChg chg="mod">
          <ac:chgData name="Alexandre" userId="292681fbcdc3e57d" providerId="LiveId" clId="{7041AA77-F086-4934-87C8-6BD24C0EB7AB}" dt="2020-07-27T11:53:08.117" v="7061" actId="20577"/>
          <ac:spMkLst>
            <pc:docMk/>
            <pc:sldMk cId="868838456" sldId="455"/>
            <ac:spMk id="3" creationId="{964C6227-7A66-4AD9-972B-0B6EC6A9BB75}"/>
          </ac:spMkLst>
        </pc:spChg>
      </pc:sldChg>
      <pc:sldChg chg="modSp add del mod">
        <pc:chgData name="Alexandre" userId="292681fbcdc3e57d" providerId="LiveId" clId="{7041AA77-F086-4934-87C8-6BD24C0EB7AB}" dt="2020-07-26T19:48:47.091" v="5790" actId="47"/>
        <pc:sldMkLst>
          <pc:docMk/>
          <pc:sldMk cId="1471272718" sldId="455"/>
        </pc:sldMkLst>
        <pc:spChg chg="mod">
          <ac:chgData name="Alexandre" userId="292681fbcdc3e57d" providerId="LiveId" clId="{7041AA77-F086-4934-87C8-6BD24C0EB7AB}" dt="2020-07-26T12:09:44.745" v="5732"/>
          <ac:spMkLst>
            <pc:docMk/>
            <pc:sldMk cId="1471272718" sldId="455"/>
            <ac:spMk id="2" creationId="{E76DF93A-D2FC-413A-85A3-61525E6DF25C}"/>
          </ac:spMkLst>
        </pc:spChg>
        <pc:spChg chg="mod">
          <ac:chgData name="Alexandre" userId="292681fbcdc3e57d" providerId="LiveId" clId="{7041AA77-F086-4934-87C8-6BD24C0EB7AB}" dt="2020-07-26T12:09:44.745" v="5732"/>
          <ac:spMkLst>
            <pc:docMk/>
            <pc:sldMk cId="1471272718" sldId="455"/>
            <ac:spMk id="3" creationId="{D1F84193-9628-47A3-8697-89B2D7ECE985}"/>
          </ac:spMkLst>
        </pc:spChg>
      </pc:sldChg>
      <pc:sldChg chg="modSp add mod">
        <pc:chgData name="Alexandre" userId="292681fbcdc3e57d" providerId="LiveId" clId="{7041AA77-F086-4934-87C8-6BD24C0EB7AB}" dt="2020-07-27T11:53:12.855" v="7069" actId="20577"/>
        <pc:sldMkLst>
          <pc:docMk/>
          <pc:sldMk cId="655860137" sldId="456"/>
        </pc:sldMkLst>
        <pc:spChg chg="mod">
          <ac:chgData name="Alexandre" userId="292681fbcdc3e57d" providerId="LiveId" clId="{7041AA77-F086-4934-87C8-6BD24C0EB7AB}" dt="2020-07-27T11:53:12.855" v="7069" actId="20577"/>
          <ac:spMkLst>
            <pc:docMk/>
            <pc:sldMk cId="655860137" sldId="456"/>
            <ac:spMk id="3" creationId="{68635877-D6D1-498D-ADE3-84B87A1969A0}"/>
          </ac:spMkLst>
        </pc:spChg>
      </pc:sldChg>
      <pc:sldChg chg="modSp add del mod">
        <pc:chgData name="Alexandre" userId="292681fbcdc3e57d" providerId="LiveId" clId="{7041AA77-F086-4934-87C8-6BD24C0EB7AB}" dt="2020-07-26T19:48:47.091" v="5790" actId="47"/>
        <pc:sldMkLst>
          <pc:docMk/>
          <pc:sldMk cId="1884126482" sldId="456"/>
        </pc:sldMkLst>
        <pc:spChg chg="mod">
          <ac:chgData name="Alexandre" userId="292681fbcdc3e57d" providerId="LiveId" clId="{7041AA77-F086-4934-87C8-6BD24C0EB7AB}" dt="2020-07-26T11:22:13.226" v="2308" actId="20577"/>
          <ac:spMkLst>
            <pc:docMk/>
            <pc:sldMk cId="1884126482" sldId="456"/>
            <ac:spMk id="3" creationId="{D1F84193-9628-47A3-8697-89B2D7ECE985}"/>
          </ac:spMkLst>
        </pc:spChg>
      </pc:sldChg>
      <pc:sldChg chg="addSp modSp add del mod">
        <pc:chgData name="Alexandre" userId="292681fbcdc3e57d" providerId="LiveId" clId="{7041AA77-F086-4934-87C8-6BD24C0EB7AB}" dt="2020-07-26T19:48:47.091" v="5790" actId="47"/>
        <pc:sldMkLst>
          <pc:docMk/>
          <pc:sldMk cId="1563416691" sldId="457"/>
        </pc:sldMkLst>
        <pc:spChg chg="mod">
          <ac:chgData name="Alexandre" userId="292681fbcdc3e57d" providerId="LiveId" clId="{7041AA77-F086-4934-87C8-6BD24C0EB7AB}" dt="2020-07-26T11:32:29.637" v="2664" actId="20577"/>
          <ac:spMkLst>
            <pc:docMk/>
            <pc:sldMk cId="1563416691" sldId="457"/>
            <ac:spMk id="3" creationId="{D1F84193-9628-47A3-8697-89B2D7ECE985}"/>
          </ac:spMkLst>
        </pc:spChg>
        <pc:picChg chg="add mod">
          <ac:chgData name="Alexandre" userId="292681fbcdc3e57d" providerId="LiveId" clId="{7041AA77-F086-4934-87C8-6BD24C0EB7AB}" dt="2020-07-26T11:30:57.353" v="2341" actId="1076"/>
          <ac:picMkLst>
            <pc:docMk/>
            <pc:sldMk cId="1563416691" sldId="457"/>
            <ac:picMk id="4" creationId="{BC0B6AD0-1BD4-4C87-B910-5FC4B3171A75}"/>
          </ac:picMkLst>
        </pc:picChg>
      </pc:sldChg>
      <pc:sldChg chg="modSp add mod">
        <pc:chgData name="Alexandre" userId="292681fbcdc3e57d" providerId="LiveId" clId="{7041AA77-F086-4934-87C8-6BD24C0EB7AB}" dt="2020-07-27T11:53:17.004" v="7077" actId="20577"/>
        <pc:sldMkLst>
          <pc:docMk/>
          <pc:sldMk cId="1857116203" sldId="457"/>
        </pc:sldMkLst>
        <pc:spChg chg="mod">
          <ac:chgData name="Alexandre" userId="292681fbcdc3e57d" providerId="LiveId" clId="{7041AA77-F086-4934-87C8-6BD24C0EB7AB}" dt="2020-07-27T11:53:17.004" v="7077" actId="20577"/>
          <ac:spMkLst>
            <pc:docMk/>
            <pc:sldMk cId="1857116203" sldId="457"/>
            <ac:spMk id="3" creationId="{4F1835D1-AB17-4490-A7F0-5EF1F6462BDE}"/>
          </ac:spMkLst>
        </pc:spChg>
      </pc:sldChg>
      <pc:sldChg chg="modSp add del mod">
        <pc:chgData name="Alexandre" userId="292681fbcdc3e57d" providerId="LiveId" clId="{7041AA77-F086-4934-87C8-6BD24C0EB7AB}" dt="2020-07-26T19:48:47.091" v="5790" actId="47"/>
        <pc:sldMkLst>
          <pc:docMk/>
          <pc:sldMk cId="1011676378" sldId="458"/>
        </pc:sldMkLst>
        <pc:spChg chg="mod">
          <ac:chgData name="Alexandre" userId="292681fbcdc3e57d" providerId="LiveId" clId="{7041AA77-F086-4934-87C8-6BD24C0EB7AB}" dt="2020-07-26T11:33:37.237" v="2784" actId="20577"/>
          <ac:spMkLst>
            <pc:docMk/>
            <pc:sldMk cId="1011676378" sldId="458"/>
            <ac:spMk id="3" creationId="{D1F84193-9628-47A3-8697-89B2D7ECE985}"/>
          </ac:spMkLst>
        </pc:spChg>
      </pc:sldChg>
      <pc:sldChg chg="modSp add mod">
        <pc:chgData name="Alexandre" userId="292681fbcdc3e57d" providerId="LiveId" clId="{7041AA77-F086-4934-87C8-6BD24C0EB7AB}" dt="2020-07-27T11:53:23.795" v="7085" actId="20577"/>
        <pc:sldMkLst>
          <pc:docMk/>
          <pc:sldMk cId="2049038386" sldId="458"/>
        </pc:sldMkLst>
        <pc:spChg chg="mod">
          <ac:chgData name="Alexandre" userId="292681fbcdc3e57d" providerId="LiveId" clId="{7041AA77-F086-4934-87C8-6BD24C0EB7AB}" dt="2020-07-27T11:53:23.795" v="7085" actId="20577"/>
          <ac:spMkLst>
            <pc:docMk/>
            <pc:sldMk cId="2049038386" sldId="458"/>
            <ac:spMk id="3" creationId="{7306B49A-FE91-41CF-A086-44C0984358BA}"/>
          </ac:spMkLst>
        </pc:spChg>
      </pc:sldChg>
      <pc:sldChg chg="modSp add del mod">
        <pc:chgData name="Alexandre" userId="292681fbcdc3e57d" providerId="LiveId" clId="{7041AA77-F086-4934-87C8-6BD24C0EB7AB}" dt="2020-07-26T19:48:47.091" v="5790" actId="47"/>
        <pc:sldMkLst>
          <pc:docMk/>
          <pc:sldMk cId="305689397" sldId="459"/>
        </pc:sldMkLst>
        <pc:spChg chg="mod">
          <ac:chgData name="Alexandre" userId="292681fbcdc3e57d" providerId="LiveId" clId="{7041AA77-F086-4934-87C8-6BD24C0EB7AB}" dt="2020-07-26T11:40:50.934" v="3831" actId="20577"/>
          <ac:spMkLst>
            <pc:docMk/>
            <pc:sldMk cId="305689397" sldId="459"/>
            <ac:spMk id="3" creationId="{D1F84193-9628-47A3-8697-89B2D7ECE985}"/>
          </ac:spMkLst>
        </pc:spChg>
      </pc:sldChg>
      <pc:sldChg chg="modSp add mod">
        <pc:chgData name="Alexandre" userId="292681fbcdc3e57d" providerId="LiveId" clId="{7041AA77-F086-4934-87C8-6BD24C0EB7AB}" dt="2020-07-27T11:53:28.342" v="7093" actId="20577"/>
        <pc:sldMkLst>
          <pc:docMk/>
          <pc:sldMk cId="946551350" sldId="459"/>
        </pc:sldMkLst>
        <pc:spChg chg="mod">
          <ac:chgData name="Alexandre" userId="292681fbcdc3e57d" providerId="LiveId" clId="{7041AA77-F086-4934-87C8-6BD24C0EB7AB}" dt="2020-07-27T11:53:28.342" v="7093" actId="20577"/>
          <ac:spMkLst>
            <pc:docMk/>
            <pc:sldMk cId="946551350" sldId="459"/>
            <ac:spMk id="3" creationId="{A1119F47-00F1-4503-96E1-F9562C03B05D}"/>
          </ac:spMkLst>
        </pc:spChg>
      </pc:sldChg>
      <pc:sldChg chg="modSp new mod">
        <pc:chgData name="Alexandre" userId="292681fbcdc3e57d" providerId="LiveId" clId="{7041AA77-F086-4934-87C8-6BD24C0EB7AB}" dt="2020-07-27T11:57:43.876" v="7737"/>
        <pc:sldMkLst>
          <pc:docMk/>
          <pc:sldMk cId="2250701983" sldId="460"/>
        </pc:sldMkLst>
        <pc:spChg chg="mod">
          <ac:chgData name="Alexandre" userId="292681fbcdc3e57d" providerId="LiveId" clId="{7041AA77-F086-4934-87C8-6BD24C0EB7AB}" dt="2020-07-27T11:57:43.876" v="7737"/>
          <ac:spMkLst>
            <pc:docMk/>
            <pc:sldMk cId="2250701983" sldId="460"/>
            <ac:spMk id="2" creationId="{13701EA5-C868-4330-9EE0-0F7EF273CE11}"/>
          </ac:spMkLst>
        </pc:spChg>
        <pc:spChg chg="mod">
          <ac:chgData name="Alexandre" userId="292681fbcdc3e57d" providerId="LiveId" clId="{7041AA77-F086-4934-87C8-6BD24C0EB7AB}" dt="2020-07-27T11:57:43.876" v="7737"/>
          <ac:spMkLst>
            <pc:docMk/>
            <pc:sldMk cId="2250701983" sldId="460"/>
            <ac:spMk id="3" creationId="{128053A2-70D4-4614-AA11-4FC932838A59}"/>
          </ac:spMkLst>
        </pc:spChg>
      </pc:sldChg>
      <pc:sldChg chg="addSp delSp modSp add del mod">
        <pc:chgData name="Alexandre" userId="292681fbcdc3e57d" providerId="LiveId" clId="{7041AA77-F086-4934-87C8-6BD24C0EB7AB}" dt="2020-07-26T11:40:35.935" v="3820" actId="47"/>
        <pc:sldMkLst>
          <pc:docMk/>
          <pc:sldMk cId="2696049941" sldId="460"/>
        </pc:sldMkLst>
        <pc:spChg chg="mod">
          <ac:chgData name="Alexandre" userId="292681fbcdc3e57d" providerId="LiveId" clId="{7041AA77-F086-4934-87C8-6BD24C0EB7AB}" dt="2020-07-26T11:40:00.828" v="3784" actId="5793"/>
          <ac:spMkLst>
            <pc:docMk/>
            <pc:sldMk cId="2696049941" sldId="460"/>
            <ac:spMk id="3" creationId="{D1F84193-9628-47A3-8697-89B2D7ECE985}"/>
          </ac:spMkLst>
        </pc:spChg>
        <pc:graphicFrameChg chg="add del mod modGraphic">
          <ac:chgData name="Alexandre" userId="292681fbcdc3e57d" providerId="LiveId" clId="{7041AA77-F086-4934-87C8-6BD24C0EB7AB}" dt="2020-07-26T11:40:30.774" v="3819" actId="478"/>
          <ac:graphicFrameMkLst>
            <pc:docMk/>
            <pc:sldMk cId="2696049941" sldId="460"/>
            <ac:graphicFrameMk id="4" creationId="{00E12C13-DA76-4399-8FAD-548C9923CC9A}"/>
          </ac:graphicFrameMkLst>
        </pc:graphicFrameChg>
      </pc:sldChg>
      <pc:sldChg chg="modSp add del mod">
        <pc:chgData name="Alexandre" userId="292681fbcdc3e57d" providerId="LiveId" clId="{7041AA77-F086-4934-87C8-6BD24C0EB7AB}" dt="2020-07-26T19:48:47.091" v="5790" actId="47"/>
        <pc:sldMkLst>
          <pc:docMk/>
          <pc:sldMk cId="3263185580" sldId="460"/>
        </pc:sldMkLst>
        <pc:spChg chg="mod">
          <ac:chgData name="Alexandre" userId="292681fbcdc3e57d" providerId="LiveId" clId="{7041AA77-F086-4934-87C8-6BD24C0EB7AB}" dt="2020-07-26T11:59:02.136" v="5038" actId="20577"/>
          <ac:spMkLst>
            <pc:docMk/>
            <pc:sldMk cId="3263185580" sldId="460"/>
            <ac:spMk id="3" creationId="{C242509A-C32D-4822-BBAC-4F4C8D97FC2F}"/>
          </ac:spMkLst>
        </pc:spChg>
      </pc:sldChg>
      <pc:sldChg chg="modSp new mod">
        <pc:chgData name="Alexandre" userId="292681fbcdc3e57d" providerId="LiveId" clId="{7041AA77-F086-4934-87C8-6BD24C0EB7AB}" dt="2020-07-27T11:55:41.872" v="7321" actId="20577"/>
        <pc:sldMkLst>
          <pc:docMk/>
          <pc:sldMk cId="3943821190" sldId="461"/>
        </pc:sldMkLst>
        <pc:spChg chg="mod">
          <ac:chgData name="Alexandre" userId="292681fbcdc3e57d" providerId="LiveId" clId="{7041AA77-F086-4934-87C8-6BD24C0EB7AB}" dt="2020-07-27T11:54:29.970" v="7134" actId="20577"/>
          <ac:spMkLst>
            <pc:docMk/>
            <pc:sldMk cId="3943821190" sldId="461"/>
            <ac:spMk id="2" creationId="{E9C77300-E351-4817-82A4-240C6A893FAE}"/>
          </ac:spMkLst>
        </pc:spChg>
        <pc:spChg chg="mod">
          <ac:chgData name="Alexandre" userId="292681fbcdc3e57d" providerId="LiveId" clId="{7041AA77-F086-4934-87C8-6BD24C0EB7AB}" dt="2020-07-27T11:55:41.872" v="7321" actId="20577"/>
          <ac:spMkLst>
            <pc:docMk/>
            <pc:sldMk cId="3943821190" sldId="461"/>
            <ac:spMk id="3" creationId="{FAB579B7-F130-4969-B7F6-D9DA3554108D}"/>
          </ac:spMkLst>
        </pc:spChg>
      </pc:sldChg>
      <pc:sldChg chg="addSp modSp add del mod">
        <pc:chgData name="Alexandre" userId="292681fbcdc3e57d" providerId="LiveId" clId="{7041AA77-F086-4934-87C8-6BD24C0EB7AB}" dt="2020-07-26T19:48:47.091" v="5790" actId="47"/>
        <pc:sldMkLst>
          <pc:docMk/>
          <pc:sldMk cId="4071726897" sldId="461"/>
        </pc:sldMkLst>
        <pc:spChg chg="mod">
          <ac:chgData name="Alexandre" userId="292681fbcdc3e57d" providerId="LiveId" clId="{7041AA77-F086-4934-87C8-6BD24C0EB7AB}" dt="2020-07-26T11:48:43.975" v="4303" actId="20577"/>
          <ac:spMkLst>
            <pc:docMk/>
            <pc:sldMk cId="4071726897" sldId="461"/>
            <ac:spMk id="3" creationId="{C242509A-C32D-4822-BBAC-4F4C8D97FC2F}"/>
          </ac:spMkLst>
        </pc:spChg>
        <pc:picChg chg="add mod">
          <ac:chgData name="Alexandre" userId="292681fbcdc3e57d" providerId="LiveId" clId="{7041AA77-F086-4934-87C8-6BD24C0EB7AB}" dt="2020-07-26T11:49:04.578" v="4308" actId="1076"/>
          <ac:picMkLst>
            <pc:docMk/>
            <pc:sldMk cId="4071726897" sldId="461"/>
            <ac:picMk id="4" creationId="{A0CB443A-6AD9-4700-9078-2A0698C30050}"/>
          </ac:picMkLst>
        </pc:picChg>
        <pc:picChg chg="add mod">
          <ac:chgData name="Alexandre" userId="292681fbcdc3e57d" providerId="LiveId" clId="{7041AA77-F086-4934-87C8-6BD24C0EB7AB}" dt="2020-07-26T11:49:17.152" v="4310" actId="1076"/>
          <ac:picMkLst>
            <pc:docMk/>
            <pc:sldMk cId="4071726897" sldId="461"/>
            <ac:picMk id="5" creationId="{36172A73-A760-420C-B33B-FA1AA1FE81AD}"/>
          </ac:picMkLst>
        </pc:picChg>
      </pc:sldChg>
      <pc:sldChg chg="addSp modSp add del mod">
        <pc:chgData name="Alexandre" userId="292681fbcdc3e57d" providerId="LiveId" clId="{7041AA77-F086-4934-87C8-6BD24C0EB7AB}" dt="2020-07-26T19:48:47.091" v="5790" actId="47"/>
        <pc:sldMkLst>
          <pc:docMk/>
          <pc:sldMk cId="2040046441" sldId="462"/>
        </pc:sldMkLst>
        <pc:spChg chg="mod">
          <ac:chgData name="Alexandre" userId="292681fbcdc3e57d" providerId="LiveId" clId="{7041AA77-F086-4934-87C8-6BD24C0EB7AB}" dt="2020-07-26T11:48:48.703" v="4306" actId="20577"/>
          <ac:spMkLst>
            <pc:docMk/>
            <pc:sldMk cId="2040046441" sldId="462"/>
            <ac:spMk id="3" creationId="{C242509A-C32D-4822-BBAC-4F4C8D97FC2F}"/>
          </ac:spMkLst>
        </pc:spChg>
        <pc:picChg chg="add mod">
          <ac:chgData name="Alexandre" userId="292681fbcdc3e57d" providerId="LiveId" clId="{7041AA77-F086-4934-87C8-6BD24C0EB7AB}" dt="2020-07-26T11:52:18.897" v="4315" actId="1076"/>
          <ac:picMkLst>
            <pc:docMk/>
            <pc:sldMk cId="2040046441" sldId="462"/>
            <ac:picMk id="4" creationId="{74A003F6-B65D-4B40-9AB9-216531042B49}"/>
          </ac:picMkLst>
        </pc:picChg>
        <pc:picChg chg="add mod">
          <ac:chgData name="Alexandre" userId="292681fbcdc3e57d" providerId="LiveId" clId="{7041AA77-F086-4934-87C8-6BD24C0EB7AB}" dt="2020-07-26T11:52:20.865" v="4316" actId="1076"/>
          <ac:picMkLst>
            <pc:docMk/>
            <pc:sldMk cId="2040046441" sldId="462"/>
            <ac:picMk id="5" creationId="{805FA90C-5D57-4CB2-A84F-056091240412}"/>
          </ac:picMkLst>
        </pc:picChg>
      </pc:sldChg>
      <pc:sldChg chg="modSp new mod">
        <pc:chgData name="Alexandre" userId="292681fbcdc3e57d" providerId="LiveId" clId="{7041AA77-F086-4934-87C8-6BD24C0EB7AB}" dt="2020-07-27T11:55:53.187" v="7328" actId="207"/>
        <pc:sldMkLst>
          <pc:docMk/>
          <pc:sldMk cId="2658256038" sldId="462"/>
        </pc:sldMkLst>
        <pc:spChg chg="mod">
          <ac:chgData name="Alexandre" userId="292681fbcdc3e57d" providerId="LiveId" clId="{7041AA77-F086-4934-87C8-6BD24C0EB7AB}" dt="2020-07-27T11:55:18.787" v="7313"/>
          <ac:spMkLst>
            <pc:docMk/>
            <pc:sldMk cId="2658256038" sldId="462"/>
            <ac:spMk id="2" creationId="{532357DB-C6DB-4DCC-9A3E-BBB1928DBB15}"/>
          </ac:spMkLst>
        </pc:spChg>
        <pc:spChg chg="mod">
          <ac:chgData name="Alexandre" userId="292681fbcdc3e57d" providerId="LiveId" clId="{7041AA77-F086-4934-87C8-6BD24C0EB7AB}" dt="2020-07-27T11:55:53.187" v="7328" actId="207"/>
          <ac:spMkLst>
            <pc:docMk/>
            <pc:sldMk cId="2658256038" sldId="462"/>
            <ac:spMk id="3" creationId="{7DC9B352-0E8D-4002-9A17-19064939C9BD}"/>
          </ac:spMkLst>
        </pc:spChg>
      </pc:sldChg>
      <pc:sldChg chg="modSp new mod">
        <pc:chgData name="Alexandre" userId="292681fbcdc3e57d" providerId="LiveId" clId="{7041AA77-F086-4934-87C8-6BD24C0EB7AB}" dt="2020-07-27T11:55:56.972" v="7329"/>
        <pc:sldMkLst>
          <pc:docMk/>
          <pc:sldMk cId="385932562" sldId="463"/>
        </pc:sldMkLst>
        <pc:spChg chg="mod">
          <ac:chgData name="Alexandre" userId="292681fbcdc3e57d" providerId="LiveId" clId="{7041AA77-F086-4934-87C8-6BD24C0EB7AB}" dt="2020-07-27T11:55:22.805" v="7314"/>
          <ac:spMkLst>
            <pc:docMk/>
            <pc:sldMk cId="385932562" sldId="463"/>
            <ac:spMk id="2" creationId="{9EE905D2-B336-4F3A-8FCA-753ACA803E23}"/>
          </ac:spMkLst>
        </pc:spChg>
        <pc:spChg chg="mod">
          <ac:chgData name="Alexandre" userId="292681fbcdc3e57d" providerId="LiveId" clId="{7041AA77-F086-4934-87C8-6BD24C0EB7AB}" dt="2020-07-27T11:55:56.972" v="7329"/>
          <ac:spMkLst>
            <pc:docMk/>
            <pc:sldMk cId="385932562" sldId="463"/>
            <ac:spMk id="3" creationId="{BADD2B2C-A968-422A-A6C6-38FB4DA31B2F}"/>
          </ac:spMkLst>
        </pc:spChg>
      </pc:sldChg>
      <pc:sldChg chg="modSp new del mod">
        <pc:chgData name="Alexandre" userId="292681fbcdc3e57d" providerId="LiveId" clId="{7041AA77-F086-4934-87C8-6BD24C0EB7AB}" dt="2020-07-26T19:48:47.091" v="5790" actId="47"/>
        <pc:sldMkLst>
          <pc:docMk/>
          <pc:sldMk cId="1173338125" sldId="463"/>
        </pc:sldMkLst>
        <pc:spChg chg="mod">
          <ac:chgData name="Alexandre" userId="292681fbcdc3e57d" providerId="LiveId" clId="{7041AA77-F086-4934-87C8-6BD24C0EB7AB}" dt="2020-07-26T11:53:03.630" v="4318"/>
          <ac:spMkLst>
            <pc:docMk/>
            <pc:sldMk cId="1173338125" sldId="463"/>
            <ac:spMk id="2" creationId="{3F8B8B76-6843-4DF1-9DE8-D794C2BEBD82}"/>
          </ac:spMkLst>
        </pc:spChg>
        <pc:spChg chg="mod">
          <ac:chgData name="Alexandre" userId="292681fbcdc3e57d" providerId="LiveId" clId="{7041AA77-F086-4934-87C8-6BD24C0EB7AB}" dt="2020-07-26T11:54:54.906" v="4652" actId="313"/>
          <ac:spMkLst>
            <pc:docMk/>
            <pc:sldMk cId="1173338125" sldId="463"/>
            <ac:spMk id="3" creationId="{37912338-89B1-494E-88C3-24BD3E08FD87}"/>
          </ac:spMkLst>
        </pc:spChg>
      </pc:sldChg>
      <pc:sldChg chg="modSp new mod">
        <pc:chgData name="Alexandre" userId="292681fbcdc3e57d" providerId="LiveId" clId="{7041AA77-F086-4934-87C8-6BD24C0EB7AB}" dt="2020-07-27T11:55:58.227" v="7330"/>
        <pc:sldMkLst>
          <pc:docMk/>
          <pc:sldMk cId="1484578492" sldId="464"/>
        </pc:sldMkLst>
        <pc:spChg chg="mod">
          <ac:chgData name="Alexandre" userId="292681fbcdc3e57d" providerId="LiveId" clId="{7041AA77-F086-4934-87C8-6BD24C0EB7AB}" dt="2020-07-27T11:55:26.975" v="7315"/>
          <ac:spMkLst>
            <pc:docMk/>
            <pc:sldMk cId="1484578492" sldId="464"/>
            <ac:spMk id="2" creationId="{009F2FE5-C5A4-4911-8BD8-3AB2FBAB5EBC}"/>
          </ac:spMkLst>
        </pc:spChg>
        <pc:spChg chg="mod">
          <ac:chgData name="Alexandre" userId="292681fbcdc3e57d" providerId="LiveId" clId="{7041AA77-F086-4934-87C8-6BD24C0EB7AB}" dt="2020-07-27T11:55:58.227" v="7330"/>
          <ac:spMkLst>
            <pc:docMk/>
            <pc:sldMk cId="1484578492" sldId="464"/>
            <ac:spMk id="3" creationId="{EE40D07B-5BA8-45AD-B7C4-38FB0BEE5733}"/>
          </ac:spMkLst>
        </pc:spChg>
      </pc:sldChg>
      <pc:sldChg chg="modSp add del mod">
        <pc:chgData name="Alexandre" userId="292681fbcdc3e57d" providerId="LiveId" clId="{7041AA77-F086-4934-87C8-6BD24C0EB7AB}" dt="2020-07-26T19:48:47.091" v="5790" actId="47"/>
        <pc:sldMkLst>
          <pc:docMk/>
          <pc:sldMk cId="3512726451" sldId="464"/>
        </pc:sldMkLst>
        <pc:spChg chg="mod">
          <ac:chgData name="Alexandre" userId="292681fbcdc3e57d" providerId="LiveId" clId="{7041AA77-F086-4934-87C8-6BD24C0EB7AB}" dt="2020-07-26T11:58:55.925" v="5036" actId="207"/>
          <ac:spMkLst>
            <pc:docMk/>
            <pc:sldMk cId="3512726451" sldId="464"/>
            <ac:spMk id="3" creationId="{C242509A-C32D-4822-BBAC-4F4C8D97FC2F}"/>
          </ac:spMkLst>
        </pc:spChg>
      </pc:sldChg>
      <pc:sldChg chg="modSp new mod">
        <pc:chgData name="Alexandre" userId="292681fbcdc3e57d" providerId="LiveId" clId="{7041AA77-F086-4934-87C8-6BD24C0EB7AB}" dt="2020-07-27T11:55:59.431" v="7331"/>
        <pc:sldMkLst>
          <pc:docMk/>
          <pc:sldMk cId="2877380402" sldId="465"/>
        </pc:sldMkLst>
        <pc:spChg chg="mod">
          <ac:chgData name="Alexandre" userId="292681fbcdc3e57d" providerId="LiveId" clId="{7041AA77-F086-4934-87C8-6BD24C0EB7AB}" dt="2020-07-27T11:55:31.083" v="7316"/>
          <ac:spMkLst>
            <pc:docMk/>
            <pc:sldMk cId="2877380402" sldId="465"/>
            <ac:spMk id="2" creationId="{A4D2D345-4976-4B56-BC48-052F717A7B4D}"/>
          </ac:spMkLst>
        </pc:spChg>
        <pc:spChg chg="mod">
          <ac:chgData name="Alexandre" userId="292681fbcdc3e57d" providerId="LiveId" clId="{7041AA77-F086-4934-87C8-6BD24C0EB7AB}" dt="2020-07-27T11:55:59.431" v="7331"/>
          <ac:spMkLst>
            <pc:docMk/>
            <pc:sldMk cId="2877380402" sldId="465"/>
            <ac:spMk id="3" creationId="{703159A1-3F7F-4EED-B93E-1ABE5B1BFD04}"/>
          </ac:spMkLst>
        </pc:spChg>
      </pc:sldChg>
      <pc:sldChg chg="addSp delSp modSp add del mod">
        <pc:chgData name="Alexandre" userId="292681fbcdc3e57d" providerId="LiveId" clId="{7041AA77-F086-4934-87C8-6BD24C0EB7AB}" dt="2020-07-26T19:48:47.091" v="5790" actId="47"/>
        <pc:sldMkLst>
          <pc:docMk/>
          <pc:sldMk cId="3331341938" sldId="465"/>
        </pc:sldMkLst>
        <pc:spChg chg="mod">
          <ac:chgData name="Alexandre" userId="292681fbcdc3e57d" providerId="LiveId" clId="{7041AA77-F086-4934-87C8-6BD24C0EB7AB}" dt="2020-07-26T12:05:59.640" v="5134" actId="6549"/>
          <ac:spMkLst>
            <pc:docMk/>
            <pc:sldMk cId="3331341938" sldId="465"/>
            <ac:spMk id="2" creationId="{B8342855-6249-4EAD-ADC1-CEAE597197D8}"/>
          </ac:spMkLst>
        </pc:spChg>
        <pc:picChg chg="del">
          <ac:chgData name="Alexandre" userId="292681fbcdc3e57d" providerId="LiveId" clId="{7041AA77-F086-4934-87C8-6BD24C0EB7AB}" dt="2020-07-26T11:59:19.131" v="5040" actId="478"/>
          <ac:picMkLst>
            <pc:docMk/>
            <pc:sldMk cId="3331341938" sldId="465"/>
            <ac:picMk id="4" creationId="{A0CB443A-6AD9-4700-9078-2A0698C30050}"/>
          </ac:picMkLst>
        </pc:picChg>
        <pc:picChg chg="del">
          <ac:chgData name="Alexandre" userId="292681fbcdc3e57d" providerId="LiveId" clId="{7041AA77-F086-4934-87C8-6BD24C0EB7AB}" dt="2020-07-26T11:59:19.717" v="5041" actId="478"/>
          <ac:picMkLst>
            <pc:docMk/>
            <pc:sldMk cId="3331341938" sldId="465"/>
            <ac:picMk id="5" creationId="{36172A73-A760-420C-B33B-FA1AA1FE81AD}"/>
          </ac:picMkLst>
        </pc:picChg>
        <pc:picChg chg="add mod">
          <ac:chgData name="Alexandre" userId="292681fbcdc3e57d" providerId="LiveId" clId="{7041AA77-F086-4934-87C8-6BD24C0EB7AB}" dt="2020-07-26T12:00:25.698" v="5046" actId="1076"/>
          <ac:picMkLst>
            <pc:docMk/>
            <pc:sldMk cId="3331341938" sldId="465"/>
            <ac:picMk id="6" creationId="{A0A1A08A-2FF6-4022-B014-B8F11DB2E374}"/>
          </ac:picMkLst>
        </pc:picChg>
        <pc:picChg chg="add del mod">
          <ac:chgData name="Alexandre" userId="292681fbcdc3e57d" providerId="LiveId" clId="{7041AA77-F086-4934-87C8-6BD24C0EB7AB}" dt="2020-07-26T12:00:46.212" v="5049" actId="478"/>
          <ac:picMkLst>
            <pc:docMk/>
            <pc:sldMk cId="3331341938" sldId="465"/>
            <ac:picMk id="7" creationId="{A91641AA-296E-40D3-B3ED-237CACDC9C1C}"/>
          </ac:picMkLst>
        </pc:picChg>
        <pc:picChg chg="add del mod">
          <ac:chgData name="Alexandre" userId="292681fbcdc3e57d" providerId="LiveId" clId="{7041AA77-F086-4934-87C8-6BD24C0EB7AB}" dt="2020-07-26T12:00:48.850" v="5052" actId="478"/>
          <ac:picMkLst>
            <pc:docMk/>
            <pc:sldMk cId="3331341938" sldId="465"/>
            <ac:picMk id="8" creationId="{129C8D08-F82A-4EC6-BFE0-8F0D7F68E6E2}"/>
          </ac:picMkLst>
        </pc:picChg>
        <pc:picChg chg="add mod">
          <ac:chgData name="Alexandre" userId="292681fbcdc3e57d" providerId="LiveId" clId="{7041AA77-F086-4934-87C8-6BD24C0EB7AB}" dt="2020-07-26T12:01:03.241" v="5054" actId="1076"/>
          <ac:picMkLst>
            <pc:docMk/>
            <pc:sldMk cId="3331341938" sldId="465"/>
            <ac:picMk id="9" creationId="{93C6AB40-BEAE-43D5-BBC5-AF9E16263B29}"/>
          </ac:picMkLst>
        </pc:picChg>
      </pc:sldChg>
      <pc:sldChg chg="modSp new mod">
        <pc:chgData name="Alexandre" userId="292681fbcdc3e57d" providerId="LiveId" clId="{7041AA77-F086-4934-87C8-6BD24C0EB7AB}" dt="2020-07-27T11:56:00.987" v="7332"/>
        <pc:sldMkLst>
          <pc:docMk/>
          <pc:sldMk cId="432063806" sldId="466"/>
        </pc:sldMkLst>
        <pc:spChg chg="mod">
          <ac:chgData name="Alexandre" userId="292681fbcdc3e57d" providerId="LiveId" clId="{7041AA77-F086-4934-87C8-6BD24C0EB7AB}" dt="2020-07-27T11:55:38.184" v="7319" actId="20577"/>
          <ac:spMkLst>
            <pc:docMk/>
            <pc:sldMk cId="432063806" sldId="466"/>
            <ac:spMk id="2" creationId="{FB5FECB4-99DC-43AC-B8FF-B7200D0E5BF9}"/>
          </ac:spMkLst>
        </pc:spChg>
        <pc:spChg chg="mod">
          <ac:chgData name="Alexandre" userId="292681fbcdc3e57d" providerId="LiveId" clId="{7041AA77-F086-4934-87C8-6BD24C0EB7AB}" dt="2020-07-27T11:56:00.987" v="7332"/>
          <ac:spMkLst>
            <pc:docMk/>
            <pc:sldMk cId="432063806" sldId="466"/>
            <ac:spMk id="3" creationId="{0E06B072-4DE5-4243-909C-F65215E72BEA}"/>
          </ac:spMkLst>
        </pc:spChg>
      </pc:sldChg>
      <pc:sldChg chg="addSp delSp modSp add del mod">
        <pc:chgData name="Alexandre" userId="292681fbcdc3e57d" providerId="LiveId" clId="{7041AA77-F086-4934-87C8-6BD24C0EB7AB}" dt="2020-07-26T19:48:47.091" v="5790" actId="47"/>
        <pc:sldMkLst>
          <pc:docMk/>
          <pc:sldMk cId="2690975717" sldId="466"/>
        </pc:sldMkLst>
        <pc:spChg chg="mod">
          <ac:chgData name="Alexandre" userId="292681fbcdc3e57d" providerId="LiveId" clId="{7041AA77-F086-4934-87C8-6BD24C0EB7AB}" dt="2020-07-26T12:06:02.384" v="5135" actId="6549"/>
          <ac:spMkLst>
            <pc:docMk/>
            <pc:sldMk cId="2690975717" sldId="466"/>
            <ac:spMk id="2" creationId="{B8342855-6249-4EAD-ADC1-CEAE597197D8}"/>
          </ac:spMkLst>
        </pc:spChg>
        <pc:spChg chg="mod">
          <ac:chgData name="Alexandre" userId="292681fbcdc3e57d" providerId="LiveId" clId="{7041AA77-F086-4934-87C8-6BD24C0EB7AB}" dt="2020-07-26T12:03:06.017" v="5088" actId="20577"/>
          <ac:spMkLst>
            <pc:docMk/>
            <pc:sldMk cId="2690975717" sldId="466"/>
            <ac:spMk id="3" creationId="{C242509A-C32D-4822-BBAC-4F4C8D97FC2F}"/>
          </ac:spMkLst>
        </pc:spChg>
        <pc:picChg chg="add mod">
          <ac:chgData name="Alexandre" userId="292681fbcdc3e57d" providerId="LiveId" clId="{7041AA77-F086-4934-87C8-6BD24C0EB7AB}" dt="2020-07-26T12:02:16.313" v="5056" actId="1076"/>
          <ac:picMkLst>
            <pc:docMk/>
            <pc:sldMk cId="2690975717" sldId="466"/>
            <ac:picMk id="4" creationId="{B6F2FE19-8D6A-4C64-B4BB-1AF9D925D052}"/>
          </ac:picMkLst>
        </pc:picChg>
        <pc:picChg chg="add del mod">
          <ac:chgData name="Alexandre" userId="292681fbcdc3e57d" providerId="LiveId" clId="{7041AA77-F086-4934-87C8-6BD24C0EB7AB}" dt="2020-07-26T12:02:52.973" v="5059" actId="478"/>
          <ac:picMkLst>
            <pc:docMk/>
            <pc:sldMk cId="2690975717" sldId="466"/>
            <ac:picMk id="5" creationId="{385DCC08-0178-41EB-8FB5-35F30CD24397}"/>
          </ac:picMkLst>
        </pc:picChg>
        <pc:picChg chg="add mod">
          <ac:chgData name="Alexandre" userId="292681fbcdc3e57d" providerId="LiveId" clId="{7041AA77-F086-4934-87C8-6BD24C0EB7AB}" dt="2020-07-26T12:02:56.330" v="5061" actId="1076"/>
          <ac:picMkLst>
            <pc:docMk/>
            <pc:sldMk cId="2690975717" sldId="466"/>
            <ac:picMk id="6" creationId="{6E3D5CEB-DAE2-4460-AE49-3F5D692EC5D8}"/>
          </ac:picMkLst>
        </pc:picChg>
      </pc:sldChg>
      <pc:sldChg chg="modSp new del">
        <pc:chgData name="Alexandre" userId="292681fbcdc3e57d" providerId="LiveId" clId="{7041AA77-F086-4934-87C8-6BD24C0EB7AB}" dt="2020-07-27T12:02:06.984" v="8087" actId="47"/>
        <pc:sldMkLst>
          <pc:docMk/>
          <pc:sldMk cId="1598946865" sldId="467"/>
        </pc:sldMkLst>
        <pc:spChg chg="mod">
          <ac:chgData name="Alexandre" userId="292681fbcdc3e57d" providerId="LiveId" clId="{7041AA77-F086-4934-87C8-6BD24C0EB7AB}" dt="2020-07-27T12:02:05.888" v="8086"/>
          <ac:spMkLst>
            <pc:docMk/>
            <pc:sldMk cId="1598946865" sldId="467"/>
            <ac:spMk id="2" creationId="{FFEC7F99-E07B-426F-8464-7A4878D6D74B}"/>
          </ac:spMkLst>
        </pc:spChg>
        <pc:spChg chg="mod">
          <ac:chgData name="Alexandre" userId="292681fbcdc3e57d" providerId="LiveId" clId="{7041AA77-F086-4934-87C8-6BD24C0EB7AB}" dt="2020-07-27T12:02:05.888" v="8086"/>
          <ac:spMkLst>
            <pc:docMk/>
            <pc:sldMk cId="1598946865" sldId="467"/>
            <ac:spMk id="3" creationId="{65A993FC-9160-4A3B-8725-F28BE96915E0}"/>
          </ac:spMkLst>
        </pc:spChg>
      </pc:sldChg>
      <pc:sldChg chg="addSp delSp modSp add del mod">
        <pc:chgData name="Alexandre" userId="292681fbcdc3e57d" providerId="LiveId" clId="{7041AA77-F086-4934-87C8-6BD24C0EB7AB}" dt="2020-07-26T19:48:47.091" v="5790" actId="47"/>
        <pc:sldMkLst>
          <pc:docMk/>
          <pc:sldMk cId="4207506431" sldId="467"/>
        </pc:sldMkLst>
        <pc:spChg chg="mod">
          <ac:chgData name="Alexandre" userId="292681fbcdc3e57d" providerId="LiveId" clId="{7041AA77-F086-4934-87C8-6BD24C0EB7AB}" dt="2020-07-26T12:06:05.442" v="5136" actId="6549"/>
          <ac:spMkLst>
            <pc:docMk/>
            <pc:sldMk cId="4207506431" sldId="467"/>
            <ac:spMk id="2" creationId="{B8342855-6249-4EAD-ADC1-CEAE597197D8}"/>
          </ac:spMkLst>
        </pc:spChg>
        <pc:spChg chg="mod">
          <ac:chgData name="Alexandre" userId="292681fbcdc3e57d" providerId="LiveId" clId="{7041AA77-F086-4934-87C8-6BD24C0EB7AB}" dt="2020-07-26T12:03:38.773" v="5094" actId="20577"/>
          <ac:spMkLst>
            <pc:docMk/>
            <pc:sldMk cId="4207506431" sldId="467"/>
            <ac:spMk id="3" creationId="{C242509A-C32D-4822-BBAC-4F4C8D97FC2F}"/>
          </ac:spMkLst>
        </pc:spChg>
        <pc:picChg chg="del">
          <ac:chgData name="Alexandre" userId="292681fbcdc3e57d" providerId="LiveId" clId="{7041AA77-F086-4934-87C8-6BD24C0EB7AB}" dt="2020-07-26T12:03:34.117" v="5090" actId="478"/>
          <ac:picMkLst>
            <pc:docMk/>
            <pc:sldMk cId="4207506431" sldId="467"/>
            <ac:picMk id="4" creationId="{B6F2FE19-8D6A-4C64-B4BB-1AF9D925D052}"/>
          </ac:picMkLst>
        </pc:picChg>
        <pc:picChg chg="add mod">
          <ac:chgData name="Alexandre" userId="292681fbcdc3e57d" providerId="LiveId" clId="{7041AA77-F086-4934-87C8-6BD24C0EB7AB}" dt="2020-07-26T12:05:29.265" v="5096" actId="1076"/>
          <ac:picMkLst>
            <pc:docMk/>
            <pc:sldMk cId="4207506431" sldId="467"/>
            <ac:picMk id="5" creationId="{DB6331B4-2862-43E5-9C63-A557EB0C01C1}"/>
          </ac:picMkLst>
        </pc:picChg>
        <pc:picChg chg="del">
          <ac:chgData name="Alexandre" userId="292681fbcdc3e57d" providerId="LiveId" clId="{7041AA77-F086-4934-87C8-6BD24C0EB7AB}" dt="2020-07-26T12:03:34.977" v="5091" actId="478"/>
          <ac:picMkLst>
            <pc:docMk/>
            <pc:sldMk cId="4207506431" sldId="467"/>
            <ac:picMk id="6" creationId="{6E3D5CEB-DAE2-4460-AE49-3F5D692EC5D8}"/>
          </ac:picMkLst>
        </pc:picChg>
        <pc:picChg chg="add mod">
          <ac:chgData name="Alexandre" userId="292681fbcdc3e57d" providerId="LiveId" clId="{7041AA77-F086-4934-87C8-6BD24C0EB7AB}" dt="2020-07-26T12:05:37.633" v="5098" actId="1076"/>
          <ac:picMkLst>
            <pc:docMk/>
            <pc:sldMk cId="4207506431" sldId="467"/>
            <ac:picMk id="7" creationId="{614A80ED-ACB1-4D1C-A1D3-4DF21034BDE5}"/>
          </ac:picMkLst>
        </pc:picChg>
      </pc:sldChg>
      <pc:sldChg chg="modSp new del mod">
        <pc:chgData name="Alexandre" userId="292681fbcdc3e57d" providerId="LiveId" clId="{7041AA77-F086-4934-87C8-6BD24C0EB7AB}" dt="2020-07-26T19:48:47.091" v="5790" actId="47"/>
        <pc:sldMkLst>
          <pc:docMk/>
          <pc:sldMk cId="3814176211" sldId="468"/>
        </pc:sldMkLst>
        <pc:spChg chg="mod">
          <ac:chgData name="Alexandre" userId="292681fbcdc3e57d" providerId="LiveId" clId="{7041AA77-F086-4934-87C8-6BD24C0EB7AB}" dt="2020-07-26T12:05:47.620" v="5100"/>
          <ac:spMkLst>
            <pc:docMk/>
            <pc:sldMk cId="3814176211" sldId="468"/>
            <ac:spMk id="2" creationId="{1AAFFB34-28D8-4E51-897B-904AD3B8CB71}"/>
          </ac:spMkLst>
        </pc:spChg>
        <pc:spChg chg="mod">
          <ac:chgData name="Alexandre" userId="292681fbcdc3e57d" providerId="LiveId" clId="{7041AA77-F086-4934-87C8-6BD24C0EB7AB}" dt="2020-07-26T12:08:03.373" v="5628" actId="20577"/>
          <ac:spMkLst>
            <pc:docMk/>
            <pc:sldMk cId="3814176211" sldId="468"/>
            <ac:spMk id="3" creationId="{4B2E57D8-2B6F-4D0C-B3B0-74C46C0275CF}"/>
          </ac:spMkLst>
        </pc:spChg>
      </pc:sldChg>
      <pc:sldChg chg="modSp add del mod">
        <pc:chgData name="Alexandre" userId="292681fbcdc3e57d" providerId="LiveId" clId="{7041AA77-F086-4934-87C8-6BD24C0EB7AB}" dt="2020-07-26T19:48:47.091" v="5790" actId="47"/>
        <pc:sldMkLst>
          <pc:docMk/>
          <pc:sldMk cId="2981516614" sldId="469"/>
        </pc:sldMkLst>
        <pc:spChg chg="mod">
          <ac:chgData name="Alexandre" userId="292681fbcdc3e57d" providerId="LiveId" clId="{7041AA77-F086-4934-87C8-6BD24C0EB7AB}" dt="2020-07-26T12:09:11.843" v="5731" actId="20577"/>
          <ac:spMkLst>
            <pc:docMk/>
            <pc:sldMk cId="2981516614" sldId="469"/>
            <ac:spMk id="3" creationId="{37912338-89B1-494E-88C3-24BD3E08FD87}"/>
          </ac:spMkLst>
        </pc:spChg>
      </pc:sldChg>
      <pc:sldChg chg="modSp add del mod">
        <pc:chgData name="Alexandre" userId="292681fbcdc3e57d" providerId="LiveId" clId="{7041AA77-F086-4934-87C8-6BD24C0EB7AB}" dt="2020-07-26T19:48:47.091" v="5790" actId="47"/>
        <pc:sldMkLst>
          <pc:docMk/>
          <pc:sldMk cId="568932215" sldId="470"/>
        </pc:sldMkLst>
        <pc:spChg chg="mod">
          <ac:chgData name="Alexandre" userId="292681fbcdc3e57d" providerId="LiveId" clId="{7041AA77-F086-4934-87C8-6BD24C0EB7AB}" dt="2020-07-26T19:45:50.849" v="5753" actId="20577"/>
          <ac:spMkLst>
            <pc:docMk/>
            <pc:sldMk cId="568932215" sldId="470"/>
            <ac:spMk id="2" creationId="{E4AADCDE-E97C-479E-B2F2-7A2C9ACF3751}"/>
          </ac:spMkLst>
        </pc:spChg>
      </pc:sldChg>
      <pc:sldChg chg="modSp new del">
        <pc:chgData name="Alexandre" userId="292681fbcdc3e57d" providerId="LiveId" clId="{7041AA77-F086-4934-87C8-6BD24C0EB7AB}" dt="2020-07-26T19:45:13.323" v="5736" actId="47"/>
        <pc:sldMkLst>
          <pc:docMk/>
          <pc:sldMk cId="4026918333" sldId="470"/>
        </pc:sldMkLst>
        <pc:spChg chg="mod">
          <ac:chgData name="Alexandre" userId="292681fbcdc3e57d" providerId="LiveId" clId="{7041AA77-F086-4934-87C8-6BD24C0EB7AB}" dt="2020-07-26T19:45:12.048" v="5735"/>
          <ac:spMkLst>
            <pc:docMk/>
            <pc:sldMk cId="4026918333" sldId="470"/>
            <ac:spMk id="2" creationId="{E5671FB2-3A14-47BB-8DA4-5A568801FFE4}"/>
          </ac:spMkLst>
        </pc:spChg>
        <pc:spChg chg="mod">
          <ac:chgData name="Alexandre" userId="292681fbcdc3e57d" providerId="LiveId" clId="{7041AA77-F086-4934-87C8-6BD24C0EB7AB}" dt="2020-07-26T19:45:12.048" v="5735"/>
          <ac:spMkLst>
            <pc:docMk/>
            <pc:sldMk cId="4026918333" sldId="470"/>
            <ac:spMk id="3" creationId="{F9869A7D-2121-4B64-8418-65A4BD24D4EF}"/>
          </ac:spMkLst>
        </pc:spChg>
      </pc:sldChg>
      <pc:sldChg chg="modSp new del mod">
        <pc:chgData name="Alexandre" userId="292681fbcdc3e57d" providerId="LiveId" clId="{7041AA77-F086-4934-87C8-6BD24C0EB7AB}" dt="2020-07-26T19:48:47.091" v="5790" actId="47"/>
        <pc:sldMkLst>
          <pc:docMk/>
          <pc:sldMk cId="1263684855" sldId="471"/>
        </pc:sldMkLst>
        <pc:spChg chg="mod">
          <ac:chgData name="Alexandre" userId="292681fbcdc3e57d" providerId="LiveId" clId="{7041AA77-F086-4934-87C8-6BD24C0EB7AB}" dt="2020-07-26T19:45:56.684" v="5771" actId="20577"/>
          <ac:spMkLst>
            <pc:docMk/>
            <pc:sldMk cId="1263684855" sldId="471"/>
            <ac:spMk id="2" creationId="{3124C2CE-54F5-4219-960F-54B5DCD7ECB1}"/>
          </ac:spMkLst>
        </pc:spChg>
        <pc:spChg chg="mod">
          <ac:chgData name="Alexandre" userId="292681fbcdc3e57d" providerId="LiveId" clId="{7041AA77-F086-4934-87C8-6BD24C0EB7AB}" dt="2020-07-26T19:46:06.420" v="5772"/>
          <ac:spMkLst>
            <pc:docMk/>
            <pc:sldMk cId="1263684855" sldId="471"/>
            <ac:spMk id="3" creationId="{B54DD6E9-C4C6-4972-9788-CE9E7577F1D8}"/>
          </ac:spMkLst>
        </pc:spChg>
      </pc:sldChg>
    </pc:docChg>
  </pc:docChgLst>
  <pc:docChgLst>
    <pc:chgData name="Alexandre" userId="292681fbcdc3e57d" providerId="LiveId" clId="{200CFEDF-4BCE-430B-BC1A-C0D33DFCF76A}"/>
    <pc:docChg chg="undo custSel addSld delSld modSld sldOrd">
      <pc:chgData name="Alexandre" userId="292681fbcdc3e57d" providerId="LiveId" clId="{200CFEDF-4BCE-430B-BC1A-C0D33DFCF76A}" dt="2020-07-27T14:00:50.340" v="693" actId="20577"/>
      <pc:docMkLst>
        <pc:docMk/>
      </pc:docMkLst>
      <pc:sldChg chg="modSp mod">
        <pc:chgData name="Alexandre" userId="292681fbcdc3e57d" providerId="LiveId" clId="{200CFEDF-4BCE-430B-BC1A-C0D33DFCF76A}" dt="2020-07-27T13:45:07.777" v="31" actId="20577"/>
        <pc:sldMkLst>
          <pc:docMk/>
          <pc:sldMk cId="175308684" sldId="258"/>
        </pc:sldMkLst>
        <pc:spChg chg="mod">
          <ac:chgData name="Alexandre" userId="292681fbcdc3e57d" providerId="LiveId" clId="{200CFEDF-4BCE-430B-BC1A-C0D33DFCF76A}" dt="2020-07-27T13:45:07.777" v="31" actId="20577"/>
          <ac:spMkLst>
            <pc:docMk/>
            <pc:sldMk cId="175308684" sldId="258"/>
            <ac:spMk id="2" creationId="{7D4BFBBB-75A4-48A8-BF4D-1A422686C130}"/>
          </ac:spMkLst>
        </pc:spChg>
      </pc:sldChg>
      <pc:sldChg chg="add">
        <pc:chgData name="Alexandre" userId="292681fbcdc3e57d" providerId="LiveId" clId="{200CFEDF-4BCE-430B-BC1A-C0D33DFCF76A}" dt="2020-07-27T13:51:43.514" v="188"/>
        <pc:sldMkLst>
          <pc:docMk/>
          <pc:sldMk cId="2674797061" sldId="262"/>
        </pc:sldMkLst>
      </pc:sldChg>
      <pc:sldChg chg="add">
        <pc:chgData name="Alexandre" userId="292681fbcdc3e57d" providerId="LiveId" clId="{200CFEDF-4BCE-430B-BC1A-C0D33DFCF76A}" dt="2020-07-27T13:51:43.514" v="188"/>
        <pc:sldMkLst>
          <pc:docMk/>
          <pc:sldMk cId="4147791083" sldId="263"/>
        </pc:sldMkLst>
      </pc:sldChg>
      <pc:sldChg chg="add">
        <pc:chgData name="Alexandre" userId="292681fbcdc3e57d" providerId="LiveId" clId="{200CFEDF-4BCE-430B-BC1A-C0D33DFCF76A}" dt="2020-07-27T13:51:43.514" v="188"/>
        <pc:sldMkLst>
          <pc:docMk/>
          <pc:sldMk cId="2397648754" sldId="264"/>
        </pc:sldMkLst>
      </pc:sldChg>
      <pc:sldChg chg="add">
        <pc:chgData name="Alexandre" userId="292681fbcdc3e57d" providerId="LiveId" clId="{200CFEDF-4BCE-430B-BC1A-C0D33DFCF76A}" dt="2020-07-27T13:51:43.514" v="188"/>
        <pc:sldMkLst>
          <pc:docMk/>
          <pc:sldMk cId="4072462425" sldId="265"/>
        </pc:sldMkLst>
      </pc:sldChg>
      <pc:sldChg chg="modSp add mod">
        <pc:chgData name="Alexandre" userId="292681fbcdc3e57d" providerId="LiveId" clId="{200CFEDF-4BCE-430B-BC1A-C0D33DFCF76A}" dt="2020-07-27T13:47:13.779" v="125" actId="20577"/>
        <pc:sldMkLst>
          <pc:docMk/>
          <pc:sldMk cId="659189922" sldId="271"/>
        </pc:sldMkLst>
        <pc:spChg chg="mod">
          <ac:chgData name="Alexandre" userId="292681fbcdc3e57d" providerId="LiveId" clId="{200CFEDF-4BCE-430B-BC1A-C0D33DFCF76A}" dt="2020-07-27T13:47:13.779" v="125" actId="20577"/>
          <ac:spMkLst>
            <pc:docMk/>
            <pc:sldMk cId="659189922" sldId="271"/>
            <ac:spMk id="2" creationId="{00000000-0000-0000-0000-000000000000}"/>
          </ac:spMkLst>
        </pc:spChg>
      </pc:sldChg>
      <pc:sldChg chg="add">
        <pc:chgData name="Alexandre" userId="292681fbcdc3e57d" providerId="LiveId" clId="{200CFEDF-4BCE-430B-BC1A-C0D33DFCF76A}" dt="2020-07-27T13:46:19.955" v="35"/>
        <pc:sldMkLst>
          <pc:docMk/>
          <pc:sldMk cId="3618762325" sldId="272"/>
        </pc:sldMkLst>
      </pc:sldChg>
      <pc:sldChg chg="add">
        <pc:chgData name="Alexandre" userId="292681fbcdc3e57d" providerId="LiveId" clId="{200CFEDF-4BCE-430B-BC1A-C0D33DFCF76A}" dt="2020-07-27T13:46:19.955" v="35"/>
        <pc:sldMkLst>
          <pc:docMk/>
          <pc:sldMk cId="163015120" sldId="273"/>
        </pc:sldMkLst>
      </pc:sldChg>
      <pc:sldChg chg="add">
        <pc:chgData name="Alexandre" userId="292681fbcdc3e57d" providerId="LiveId" clId="{200CFEDF-4BCE-430B-BC1A-C0D33DFCF76A}" dt="2020-07-27T13:46:19.955" v="35"/>
        <pc:sldMkLst>
          <pc:docMk/>
          <pc:sldMk cId="2854908347" sldId="274"/>
        </pc:sldMkLst>
      </pc:sldChg>
      <pc:sldChg chg="add">
        <pc:chgData name="Alexandre" userId="292681fbcdc3e57d" providerId="LiveId" clId="{200CFEDF-4BCE-430B-BC1A-C0D33DFCF76A}" dt="2020-07-27T13:46:19.955" v="35"/>
        <pc:sldMkLst>
          <pc:docMk/>
          <pc:sldMk cId="4141458853" sldId="275"/>
        </pc:sldMkLst>
      </pc:sldChg>
      <pc:sldChg chg="add">
        <pc:chgData name="Alexandre" userId="292681fbcdc3e57d" providerId="LiveId" clId="{200CFEDF-4BCE-430B-BC1A-C0D33DFCF76A}" dt="2020-07-27T13:46:19.955" v="35"/>
        <pc:sldMkLst>
          <pc:docMk/>
          <pc:sldMk cId="2648371800" sldId="276"/>
        </pc:sldMkLst>
      </pc:sldChg>
      <pc:sldChg chg="add">
        <pc:chgData name="Alexandre" userId="292681fbcdc3e57d" providerId="LiveId" clId="{200CFEDF-4BCE-430B-BC1A-C0D33DFCF76A}" dt="2020-07-27T13:46:19.955" v="35"/>
        <pc:sldMkLst>
          <pc:docMk/>
          <pc:sldMk cId="2370579049" sldId="277"/>
        </pc:sldMkLst>
      </pc:sldChg>
      <pc:sldChg chg="add">
        <pc:chgData name="Alexandre" userId="292681fbcdc3e57d" providerId="LiveId" clId="{200CFEDF-4BCE-430B-BC1A-C0D33DFCF76A}" dt="2020-07-27T13:51:43.514" v="188"/>
        <pc:sldMkLst>
          <pc:docMk/>
          <pc:sldMk cId="1871589167" sldId="278"/>
        </pc:sldMkLst>
      </pc:sldChg>
      <pc:sldChg chg="add del">
        <pc:chgData name="Alexandre" userId="292681fbcdc3e57d" providerId="LiveId" clId="{200CFEDF-4BCE-430B-BC1A-C0D33DFCF76A}" dt="2020-07-27T13:50:44.694" v="186" actId="47"/>
        <pc:sldMkLst>
          <pc:docMk/>
          <pc:sldMk cId="3722327830" sldId="295"/>
        </pc:sldMkLst>
      </pc:sldChg>
      <pc:sldChg chg="modSp mod">
        <pc:chgData name="Alexandre" userId="292681fbcdc3e57d" providerId="LiveId" clId="{200CFEDF-4BCE-430B-BC1A-C0D33DFCF76A}" dt="2020-07-27T13:59:03.416" v="569"/>
        <pc:sldMkLst>
          <pc:docMk/>
          <pc:sldMk cId="926987578" sldId="298"/>
        </pc:sldMkLst>
        <pc:spChg chg="mod">
          <ac:chgData name="Alexandre" userId="292681fbcdc3e57d" providerId="LiveId" clId="{200CFEDF-4BCE-430B-BC1A-C0D33DFCF76A}" dt="2020-07-27T13:59:03.416" v="569"/>
          <ac:spMkLst>
            <pc:docMk/>
            <pc:sldMk cId="926987578" sldId="298"/>
            <ac:spMk id="2" creationId="{04D2A28A-92F6-42EB-A39D-9C3C3DDCF0C4}"/>
          </ac:spMkLst>
        </pc:spChg>
        <pc:spChg chg="mod">
          <ac:chgData name="Alexandre" userId="292681fbcdc3e57d" providerId="LiveId" clId="{200CFEDF-4BCE-430B-BC1A-C0D33DFCF76A}" dt="2020-07-27T13:59:03.416" v="569"/>
          <ac:spMkLst>
            <pc:docMk/>
            <pc:sldMk cId="926987578" sldId="298"/>
            <ac:spMk id="3" creationId="{D8177C36-C8DF-49A5-8DED-221341B48347}"/>
          </ac:spMkLst>
        </pc:spChg>
      </pc:sldChg>
      <pc:sldChg chg="modSp add del mod">
        <pc:chgData name="Alexandre" userId="292681fbcdc3e57d" providerId="LiveId" clId="{200CFEDF-4BCE-430B-BC1A-C0D33DFCF76A}" dt="2020-07-27T13:50:44.694" v="186" actId="47"/>
        <pc:sldMkLst>
          <pc:docMk/>
          <pc:sldMk cId="2455909099" sldId="303"/>
        </pc:sldMkLst>
        <pc:spChg chg="mod">
          <ac:chgData name="Alexandre" userId="292681fbcdc3e57d" providerId="LiveId" clId="{200CFEDF-4BCE-430B-BC1A-C0D33DFCF76A}" dt="2020-07-27T13:50:28.646" v="185" actId="20577"/>
          <ac:spMkLst>
            <pc:docMk/>
            <pc:sldMk cId="2455909099" sldId="303"/>
            <ac:spMk id="3" creationId="{A6E50B6D-AF72-4F89-BCA4-4420AB1F59C8}"/>
          </ac:spMkLst>
        </pc:spChg>
      </pc:sldChg>
      <pc:sldChg chg="add">
        <pc:chgData name="Alexandre" userId="292681fbcdc3e57d" providerId="LiveId" clId="{200CFEDF-4BCE-430B-BC1A-C0D33DFCF76A}" dt="2020-07-27T13:51:43.514" v="188"/>
        <pc:sldMkLst>
          <pc:docMk/>
          <pc:sldMk cId="469314214" sldId="307"/>
        </pc:sldMkLst>
      </pc:sldChg>
      <pc:sldChg chg="add">
        <pc:chgData name="Alexandre" userId="292681fbcdc3e57d" providerId="LiveId" clId="{200CFEDF-4BCE-430B-BC1A-C0D33DFCF76A}" dt="2020-07-27T13:51:43.514" v="188"/>
        <pc:sldMkLst>
          <pc:docMk/>
          <pc:sldMk cId="1446688478" sldId="308"/>
        </pc:sldMkLst>
      </pc:sldChg>
      <pc:sldChg chg="add">
        <pc:chgData name="Alexandre" userId="292681fbcdc3e57d" providerId="LiveId" clId="{200CFEDF-4BCE-430B-BC1A-C0D33DFCF76A}" dt="2020-07-27T13:51:43.514" v="188"/>
        <pc:sldMkLst>
          <pc:docMk/>
          <pc:sldMk cId="2588489589" sldId="309"/>
        </pc:sldMkLst>
      </pc:sldChg>
      <pc:sldChg chg="add">
        <pc:chgData name="Alexandre" userId="292681fbcdc3e57d" providerId="LiveId" clId="{200CFEDF-4BCE-430B-BC1A-C0D33DFCF76A}" dt="2020-07-27T13:51:43.514" v="188"/>
        <pc:sldMkLst>
          <pc:docMk/>
          <pc:sldMk cId="1334826092" sldId="310"/>
        </pc:sldMkLst>
      </pc:sldChg>
      <pc:sldChg chg="add">
        <pc:chgData name="Alexandre" userId="292681fbcdc3e57d" providerId="LiveId" clId="{200CFEDF-4BCE-430B-BC1A-C0D33DFCF76A}" dt="2020-07-27T13:51:43.514" v="188"/>
        <pc:sldMkLst>
          <pc:docMk/>
          <pc:sldMk cId="2540929731" sldId="311"/>
        </pc:sldMkLst>
      </pc:sldChg>
      <pc:sldChg chg="modSp add mod">
        <pc:chgData name="Alexandre" userId="292681fbcdc3e57d" providerId="LiveId" clId="{200CFEDF-4BCE-430B-BC1A-C0D33DFCF76A}" dt="2020-07-27T13:52:21.230" v="238" actId="5793"/>
        <pc:sldMkLst>
          <pc:docMk/>
          <pc:sldMk cId="1578431761" sldId="312"/>
        </pc:sldMkLst>
        <pc:spChg chg="mod">
          <ac:chgData name="Alexandre" userId="292681fbcdc3e57d" providerId="LiveId" clId="{200CFEDF-4BCE-430B-BC1A-C0D33DFCF76A}" dt="2020-07-27T13:52:21.230" v="238" actId="5793"/>
          <ac:spMkLst>
            <pc:docMk/>
            <pc:sldMk cId="1578431761" sldId="312"/>
            <ac:spMk id="3" creationId="{00000000-0000-0000-0000-000000000000}"/>
          </ac:spMkLst>
        </pc:spChg>
      </pc:sldChg>
      <pc:sldChg chg="modSp mod">
        <pc:chgData name="Alexandre" userId="292681fbcdc3e57d" providerId="LiveId" clId="{200CFEDF-4BCE-430B-BC1A-C0D33DFCF76A}" dt="2020-07-27T13:56:56.326" v="277"/>
        <pc:sldMkLst>
          <pc:docMk/>
          <pc:sldMk cId="3486141423" sldId="322"/>
        </pc:sldMkLst>
        <pc:spChg chg="mod">
          <ac:chgData name="Alexandre" userId="292681fbcdc3e57d" providerId="LiveId" clId="{200CFEDF-4BCE-430B-BC1A-C0D33DFCF76A}" dt="2020-07-27T13:56:56.326" v="277"/>
          <ac:spMkLst>
            <pc:docMk/>
            <pc:sldMk cId="3486141423" sldId="322"/>
            <ac:spMk id="3" creationId="{D828A01E-223A-4F2C-8BB7-67CA1C144BCE}"/>
          </ac:spMkLst>
        </pc:spChg>
      </pc:sldChg>
      <pc:sldChg chg="modSp mod">
        <pc:chgData name="Alexandre" userId="292681fbcdc3e57d" providerId="LiveId" clId="{200CFEDF-4BCE-430B-BC1A-C0D33DFCF76A}" dt="2020-07-27T13:56:23.960" v="276"/>
        <pc:sldMkLst>
          <pc:docMk/>
          <pc:sldMk cId="3305676132" sldId="324"/>
        </pc:sldMkLst>
        <pc:spChg chg="mod">
          <ac:chgData name="Alexandre" userId="292681fbcdc3e57d" providerId="LiveId" clId="{200CFEDF-4BCE-430B-BC1A-C0D33DFCF76A}" dt="2020-07-27T13:56:23.960" v="276"/>
          <ac:spMkLst>
            <pc:docMk/>
            <pc:sldMk cId="3305676132" sldId="324"/>
            <ac:spMk id="3" creationId="{BAA6A2E3-B625-4645-BD2E-B126C13BE2F6}"/>
          </ac:spMkLst>
        </pc:spChg>
      </pc:sldChg>
      <pc:sldChg chg="add">
        <pc:chgData name="Alexandre" userId="292681fbcdc3e57d" providerId="LiveId" clId="{200CFEDF-4BCE-430B-BC1A-C0D33DFCF76A}" dt="2020-07-27T13:51:43.514" v="188"/>
        <pc:sldMkLst>
          <pc:docMk/>
          <pc:sldMk cId="2909073315" sldId="325"/>
        </pc:sldMkLst>
      </pc:sldChg>
      <pc:sldChg chg="add">
        <pc:chgData name="Alexandre" userId="292681fbcdc3e57d" providerId="LiveId" clId="{200CFEDF-4BCE-430B-BC1A-C0D33DFCF76A}" dt="2020-07-27T13:51:43.514" v="188"/>
        <pc:sldMkLst>
          <pc:docMk/>
          <pc:sldMk cId="670643891" sldId="326"/>
        </pc:sldMkLst>
      </pc:sldChg>
      <pc:sldChg chg="add">
        <pc:chgData name="Alexandre" userId="292681fbcdc3e57d" providerId="LiveId" clId="{200CFEDF-4BCE-430B-BC1A-C0D33DFCF76A}" dt="2020-07-27T13:51:43.514" v="188"/>
        <pc:sldMkLst>
          <pc:docMk/>
          <pc:sldMk cId="2223998001" sldId="346"/>
        </pc:sldMkLst>
      </pc:sldChg>
      <pc:sldChg chg="modSp add mod">
        <pc:chgData name="Alexandre" userId="292681fbcdc3e57d" providerId="LiveId" clId="{200CFEDF-4BCE-430B-BC1A-C0D33DFCF76A}" dt="2020-07-27T13:52:36.253" v="240" actId="20577"/>
        <pc:sldMkLst>
          <pc:docMk/>
          <pc:sldMk cId="3995986936" sldId="347"/>
        </pc:sldMkLst>
        <pc:spChg chg="mod">
          <ac:chgData name="Alexandre" userId="292681fbcdc3e57d" providerId="LiveId" clId="{200CFEDF-4BCE-430B-BC1A-C0D33DFCF76A}" dt="2020-07-27T13:52:36.253" v="240" actId="20577"/>
          <ac:spMkLst>
            <pc:docMk/>
            <pc:sldMk cId="3995986936" sldId="347"/>
            <ac:spMk id="3" creationId="{504C79F7-DB78-4B2B-AC09-BA9773223312}"/>
          </ac:spMkLst>
        </pc:spChg>
      </pc:sldChg>
      <pc:sldChg chg="add">
        <pc:chgData name="Alexandre" userId="292681fbcdc3e57d" providerId="LiveId" clId="{200CFEDF-4BCE-430B-BC1A-C0D33DFCF76A}" dt="2020-07-27T13:51:43.514" v="188"/>
        <pc:sldMkLst>
          <pc:docMk/>
          <pc:sldMk cId="515319184" sldId="348"/>
        </pc:sldMkLst>
      </pc:sldChg>
      <pc:sldChg chg="add">
        <pc:chgData name="Alexandre" userId="292681fbcdc3e57d" providerId="LiveId" clId="{200CFEDF-4BCE-430B-BC1A-C0D33DFCF76A}" dt="2020-07-27T13:46:19.955" v="35"/>
        <pc:sldMkLst>
          <pc:docMk/>
          <pc:sldMk cId="1443858907" sldId="349"/>
        </pc:sldMkLst>
      </pc:sldChg>
      <pc:sldChg chg="add">
        <pc:chgData name="Alexandre" userId="292681fbcdc3e57d" providerId="LiveId" clId="{200CFEDF-4BCE-430B-BC1A-C0D33DFCF76A}" dt="2020-07-27T13:46:19.955" v="35"/>
        <pc:sldMkLst>
          <pc:docMk/>
          <pc:sldMk cId="3359376757" sldId="350"/>
        </pc:sldMkLst>
      </pc:sldChg>
      <pc:sldChg chg="add">
        <pc:chgData name="Alexandre" userId="292681fbcdc3e57d" providerId="LiveId" clId="{200CFEDF-4BCE-430B-BC1A-C0D33DFCF76A}" dt="2020-07-27T13:51:43.514" v="188"/>
        <pc:sldMkLst>
          <pc:docMk/>
          <pc:sldMk cId="2351487075" sldId="352"/>
        </pc:sldMkLst>
      </pc:sldChg>
      <pc:sldChg chg="add">
        <pc:chgData name="Alexandre" userId="292681fbcdc3e57d" providerId="LiveId" clId="{200CFEDF-4BCE-430B-BC1A-C0D33DFCF76A}" dt="2020-07-27T13:51:43.514" v="188"/>
        <pc:sldMkLst>
          <pc:docMk/>
          <pc:sldMk cId="3923861568" sldId="353"/>
        </pc:sldMkLst>
      </pc:sldChg>
      <pc:sldChg chg="add">
        <pc:chgData name="Alexandre" userId="292681fbcdc3e57d" providerId="LiveId" clId="{200CFEDF-4BCE-430B-BC1A-C0D33DFCF76A}" dt="2020-07-27T13:51:43.514" v="188"/>
        <pc:sldMkLst>
          <pc:docMk/>
          <pc:sldMk cId="1777798382" sldId="354"/>
        </pc:sldMkLst>
      </pc:sldChg>
      <pc:sldChg chg="add">
        <pc:chgData name="Alexandre" userId="292681fbcdc3e57d" providerId="LiveId" clId="{200CFEDF-4BCE-430B-BC1A-C0D33DFCF76A}" dt="2020-07-27T13:51:43.514" v="188"/>
        <pc:sldMkLst>
          <pc:docMk/>
          <pc:sldMk cId="428073030" sldId="355"/>
        </pc:sldMkLst>
      </pc:sldChg>
      <pc:sldChg chg="add">
        <pc:chgData name="Alexandre" userId="292681fbcdc3e57d" providerId="LiveId" clId="{200CFEDF-4BCE-430B-BC1A-C0D33DFCF76A}" dt="2020-07-27T13:51:43.514" v="188"/>
        <pc:sldMkLst>
          <pc:docMk/>
          <pc:sldMk cId="2312021287" sldId="356"/>
        </pc:sldMkLst>
      </pc:sldChg>
      <pc:sldChg chg="add">
        <pc:chgData name="Alexandre" userId="292681fbcdc3e57d" providerId="LiveId" clId="{200CFEDF-4BCE-430B-BC1A-C0D33DFCF76A}" dt="2020-07-27T13:51:43.514" v="188"/>
        <pc:sldMkLst>
          <pc:docMk/>
          <pc:sldMk cId="2281900769" sldId="358"/>
        </pc:sldMkLst>
      </pc:sldChg>
      <pc:sldChg chg="modSp mod">
        <pc:chgData name="Alexandre" userId="292681fbcdc3e57d" providerId="LiveId" clId="{200CFEDF-4BCE-430B-BC1A-C0D33DFCF76A}" dt="2020-07-27T14:00:50.340" v="693" actId="20577"/>
        <pc:sldMkLst>
          <pc:docMk/>
          <pc:sldMk cId="3815977434" sldId="360"/>
        </pc:sldMkLst>
        <pc:spChg chg="mod">
          <ac:chgData name="Alexandre" userId="292681fbcdc3e57d" providerId="LiveId" clId="{200CFEDF-4BCE-430B-BC1A-C0D33DFCF76A}" dt="2020-07-27T14:00:50.340" v="693" actId="20577"/>
          <ac:spMkLst>
            <pc:docMk/>
            <pc:sldMk cId="3815977434" sldId="360"/>
            <ac:spMk id="3" creationId="{14B4E62D-F150-4DB8-AE78-2716B9D6838E}"/>
          </ac:spMkLst>
        </pc:spChg>
      </pc:sldChg>
      <pc:sldChg chg="add">
        <pc:chgData name="Alexandre" userId="292681fbcdc3e57d" providerId="LiveId" clId="{200CFEDF-4BCE-430B-BC1A-C0D33DFCF76A}" dt="2020-07-27T13:51:43.514" v="188"/>
        <pc:sldMkLst>
          <pc:docMk/>
          <pc:sldMk cId="1368194120" sldId="361"/>
        </pc:sldMkLst>
      </pc:sldChg>
      <pc:sldChg chg="add del">
        <pc:chgData name="Alexandre" userId="292681fbcdc3e57d" providerId="LiveId" clId="{200CFEDF-4BCE-430B-BC1A-C0D33DFCF76A}" dt="2020-07-27T13:50:44.694" v="186" actId="47"/>
        <pc:sldMkLst>
          <pc:docMk/>
          <pc:sldMk cId="4248424411" sldId="361"/>
        </pc:sldMkLst>
      </pc:sldChg>
      <pc:sldChg chg="add">
        <pc:chgData name="Alexandre" userId="292681fbcdc3e57d" providerId="LiveId" clId="{200CFEDF-4BCE-430B-BC1A-C0D33DFCF76A}" dt="2020-07-27T13:49:56.944" v="135"/>
        <pc:sldMkLst>
          <pc:docMk/>
          <pc:sldMk cId="849236832" sldId="362"/>
        </pc:sldMkLst>
      </pc:sldChg>
      <pc:sldChg chg="modSp add mod">
        <pc:chgData name="Alexandre" userId="292681fbcdc3e57d" providerId="LiveId" clId="{200CFEDF-4BCE-430B-BC1A-C0D33DFCF76A}" dt="2020-07-27T13:53:16.097" v="247" actId="20577"/>
        <pc:sldMkLst>
          <pc:docMk/>
          <pc:sldMk cId="2997924155" sldId="363"/>
        </pc:sldMkLst>
        <pc:spChg chg="mod">
          <ac:chgData name="Alexandre" userId="292681fbcdc3e57d" providerId="LiveId" clId="{200CFEDF-4BCE-430B-BC1A-C0D33DFCF76A}" dt="2020-07-27T13:53:16.097" v="247" actId="20577"/>
          <ac:spMkLst>
            <pc:docMk/>
            <pc:sldMk cId="2997924155" sldId="363"/>
            <ac:spMk id="3" creationId="{D828A01E-223A-4F2C-8BB7-67CA1C144BCE}"/>
          </ac:spMkLst>
        </pc:spChg>
      </pc:sldChg>
      <pc:sldChg chg="add">
        <pc:chgData name="Alexandre" userId="292681fbcdc3e57d" providerId="LiveId" clId="{200CFEDF-4BCE-430B-BC1A-C0D33DFCF76A}" dt="2020-07-27T13:51:43.514" v="188"/>
        <pc:sldMkLst>
          <pc:docMk/>
          <pc:sldMk cId="3415053925" sldId="364"/>
        </pc:sldMkLst>
      </pc:sldChg>
      <pc:sldChg chg="add">
        <pc:chgData name="Alexandre" userId="292681fbcdc3e57d" providerId="LiveId" clId="{200CFEDF-4BCE-430B-BC1A-C0D33DFCF76A}" dt="2020-07-27T13:46:19.955" v="35"/>
        <pc:sldMkLst>
          <pc:docMk/>
          <pc:sldMk cId="584775997" sldId="365"/>
        </pc:sldMkLst>
      </pc:sldChg>
      <pc:sldChg chg="modSp add mod">
        <pc:chgData name="Alexandre" userId="292681fbcdc3e57d" providerId="LiveId" clId="{200CFEDF-4BCE-430B-BC1A-C0D33DFCF76A}" dt="2020-07-27T13:52:56.269" v="241" actId="20577"/>
        <pc:sldMkLst>
          <pc:docMk/>
          <pc:sldMk cId="155128377" sldId="366"/>
        </pc:sldMkLst>
        <pc:spChg chg="mod">
          <ac:chgData name="Alexandre" userId="292681fbcdc3e57d" providerId="LiveId" clId="{200CFEDF-4BCE-430B-BC1A-C0D33DFCF76A}" dt="2020-07-27T13:52:56.269" v="241" actId="20577"/>
          <ac:spMkLst>
            <pc:docMk/>
            <pc:sldMk cId="155128377" sldId="366"/>
            <ac:spMk id="3" creationId="{21652583-07FB-4709-8464-FACF1DE40015}"/>
          </ac:spMkLst>
        </pc:spChg>
      </pc:sldChg>
      <pc:sldChg chg="add">
        <pc:chgData name="Alexandre" userId="292681fbcdc3e57d" providerId="LiveId" clId="{200CFEDF-4BCE-430B-BC1A-C0D33DFCF76A}" dt="2020-07-27T13:46:19.955" v="35"/>
        <pc:sldMkLst>
          <pc:docMk/>
          <pc:sldMk cId="3621826750" sldId="367"/>
        </pc:sldMkLst>
      </pc:sldChg>
      <pc:sldChg chg="add">
        <pc:chgData name="Alexandre" userId="292681fbcdc3e57d" providerId="LiveId" clId="{200CFEDF-4BCE-430B-BC1A-C0D33DFCF76A}" dt="2020-07-27T13:46:19.955" v="35"/>
        <pc:sldMkLst>
          <pc:docMk/>
          <pc:sldMk cId="3411626906" sldId="368"/>
        </pc:sldMkLst>
      </pc:sldChg>
      <pc:sldChg chg="add">
        <pc:chgData name="Alexandre" userId="292681fbcdc3e57d" providerId="LiveId" clId="{200CFEDF-4BCE-430B-BC1A-C0D33DFCF76A}" dt="2020-07-27T13:46:19.955" v="35"/>
        <pc:sldMkLst>
          <pc:docMk/>
          <pc:sldMk cId="383971656" sldId="369"/>
        </pc:sldMkLst>
      </pc:sldChg>
      <pc:sldChg chg="modSp add mod">
        <pc:chgData name="Alexandre" userId="292681fbcdc3e57d" providerId="LiveId" clId="{200CFEDF-4BCE-430B-BC1A-C0D33DFCF76A}" dt="2020-07-27T13:47:49.350" v="133" actId="20577"/>
        <pc:sldMkLst>
          <pc:docMk/>
          <pc:sldMk cId="3806286595" sldId="370"/>
        </pc:sldMkLst>
        <pc:spChg chg="mod">
          <ac:chgData name="Alexandre" userId="292681fbcdc3e57d" providerId="LiveId" clId="{200CFEDF-4BCE-430B-BC1A-C0D33DFCF76A}" dt="2020-07-27T13:47:49.350" v="133" actId="20577"/>
          <ac:spMkLst>
            <pc:docMk/>
            <pc:sldMk cId="3806286595" sldId="370"/>
            <ac:spMk id="3" creationId="{6D4CD2C9-6201-489B-ABE5-20D4E3029542}"/>
          </ac:spMkLst>
        </pc:spChg>
      </pc:sldChg>
      <pc:sldChg chg="add del">
        <pc:chgData name="Alexandre" userId="292681fbcdc3e57d" providerId="LiveId" clId="{200CFEDF-4BCE-430B-BC1A-C0D33DFCF76A}" dt="2020-07-27T13:48:01.695" v="134" actId="47"/>
        <pc:sldMkLst>
          <pc:docMk/>
          <pc:sldMk cId="3284011826" sldId="371"/>
        </pc:sldMkLst>
      </pc:sldChg>
      <pc:sldChg chg="add">
        <pc:chgData name="Alexandre" userId="292681fbcdc3e57d" providerId="LiveId" clId="{200CFEDF-4BCE-430B-BC1A-C0D33DFCF76A}" dt="2020-07-27T13:49:56.944" v="135"/>
        <pc:sldMkLst>
          <pc:docMk/>
          <pc:sldMk cId="4197611849" sldId="371"/>
        </pc:sldMkLst>
      </pc:sldChg>
      <pc:sldChg chg="add">
        <pc:chgData name="Alexandre" userId="292681fbcdc3e57d" providerId="LiveId" clId="{200CFEDF-4BCE-430B-BC1A-C0D33DFCF76A}" dt="2020-07-27T13:46:19.955" v="35"/>
        <pc:sldMkLst>
          <pc:docMk/>
          <pc:sldMk cId="828278669" sldId="372"/>
        </pc:sldMkLst>
      </pc:sldChg>
      <pc:sldChg chg="add">
        <pc:chgData name="Alexandre" userId="292681fbcdc3e57d" providerId="LiveId" clId="{200CFEDF-4BCE-430B-BC1A-C0D33DFCF76A}" dt="2020-07-27T13:46:19.955" v="35"/>
        <pc:sldMkLst>
          <pc:docMk/>
          <pc:sldMk cId="396833419" sldId="373"/>
        </pc:sldMkLst>
      </pc:sldChg>
      <pc:sldChg chg="add">
        <pc:chgData name="Alexandre" userId="292681fbcdc3e57d" providerId="LiveId" clId="{200CFEDF-4BCE-430B-BC1A-C0D33DFCF76A}" dt="2020-07-27T13:49:56.944" v="135"/>
        <pc:sldMkLst>
          <pc:docMk/>
          <pc:sldMk cId="364868191" sldId="374"/>
        </pc:sldMkLst>
      </pc:sldChg>
      <pc:sldChg chg="add">
        <pc:chgData name="Alexandre" userId="292681fbcdc3e57d" providerId="LiveId" clId="{200CFEDF-4BCE-430B-BC1A-C0D33DFCF76A}" dt="2020-07-27T13:49:56.944" v="135"/>
        <pc:sldMkLst>
          <pc:docMk/>
          <pc:sldMk cId="3409870550" sldId="375"/>
        </pc:sldMkLst>
      </pc:sldChg>
      <pc:sldChg chg="add">
        <pc:chgData name="Alexandre" userId="292681fbcdc3e57d" providerId="LiveId" clId="{200CFEDF-4BCE-430B-BC1A-C0D33DFCF76A}" dt="2020-07-27T13:54:30.884" v="250"/>
        <pc:sldMkLst>
          <pc:docMk/>
          <pc:sldMk cId="1463590662" sldId="376"/>
        </pc:sldMkLst>
      </pc:sldChg>
      <pc:sldChg chg="add">
        <pc:chgData name="Alexandre" userId="292681fbcdc3e57d" providerId="LiveId" clId="{200CFEDF-4BCE-430B-BC1A-C0D33DFCF76A}" dt="2020-07-27T13:54:30.884" v="250"/>
        <pc:sldMkLst>
          <pc:docMk/>
          <pc:sldMk cId="4043661232" sldId="377"/>
        </pc:sldMkLst>
      </pc:sldChg>
      <pc:sldChg chg="add">
        <pc:chgData name="Alexandre" userId="292681fbcdc3e57d" providerId="LiveId" clId="{200CFEDF-4BCE-430B-BC1A-C0D33DFCF76A}" dt="2020-07-27T13:54:30.884" v="250"/>
        <pc:sldMkLst>
          <pc:docMk/>
          <pc:sldMk cId="14605547" sldId="378"/>
        </pc:sldMkLst>
      </pc:sldChg>
      <pc:sldChg chg="add">
        <pc:chgData name="Alexandre" userId="292681fbcdc3e57d" providerId="LiveId" clId="{200CFEDF-4BCE-430B-BC1A-C0D33DFCF76A}" dt="2020-07-27T13:54:30.884" v="250"/>
        <pc:sldMkLst>
          <pc:docMk/>
          <pc:sldMk cId="2380578258" sldId="379"/>
        </pc:sldMkLst>
      </pc:sldChg>
      <pc:sldChg chg="add">
        <pc:chgData name="Alexandre" userId="292681fbcdc3e57d" providerId="LiveId" clId="{200CFEDF-4BCE-430B-BC1A-C0D33DFCF76A}" dt="2020-07-27T13:54:30.884" v="250"/>
        <pc:sldMkLst>
          <pc:docMk/>
          <pc:sldMk cId="203900853" sldId="380"/>
        </pc:sldMkLst>
      </pc:sldChg>
      <pc:sldChg chg="add del">
        <pc:chgData name="Alexandre" userId="292681fbcdc3e57d" providerId="LiveId" clId="{200CFEDF-4BCE-430B-BC1A-C0D33DFCF76A}" dt="2020-07-27T13:50:44.694" v="186" actId="47"/>
        <pc:sldMkLst>
          <pc:docMk/>
          <pc:sldMk cId="3619380595" sldId="386"/>
        </pc:sldMkLst>
      </pc:sldChg>
      <pc:sldChg chg="add">
        <pc:chgData name="Alexandre" userId="292681fbcdc3e57d" providerId="LiveId" clId="{200CFEDF-4BCE-430B-BC1A-C0D33DFCF76A}" dt="2020-07-27T13:49:56.944" v="135"/>
        <pc:sldMkLst>
          <pc:docMk/>
          <pc:sldMk cId="594708537" sldId="387"/>
        </pc:sldMkLst>
      </pc:sldChg>
      <pc:sldChg chg="add">
        <pc:chgData name="Alexandre" userId="292681fbcdc3e57d" providerId="LiveId" clId="{200CFEDF-4BCE-430B-BC1A-C0D33DFCF76A}" dt="2020-07-27T13:49:56.944" v="135"/>
        <pc:sldMkLst>
          <pc:docMk/>
          <pc:sldMk cId="888890280" sldId="388"/>
        </pc:sldMkLst>
      </pc:sldChg>
      <pc:sldChg chg="add">
        <pc:chgData name="Alexandre" userId="292681fbcdc3e57d" providerId="LiveId" clId="{200CFEDF-4BCE-430B-BC1A-C0D33DFCF76A}" dt="2020-07-27T13:49:56.944" v="135"/>
        <pc:sldMkLst>
          <pc:docMk/>
          <pc:sldMk cId="2813772227" sldId="390"/>
        </pc:sldMkLst>
      </pc:sldChg>
      <pc:sldChg chg="modSp add mod">
        <pc:chgData name="Alexandre" userId="292681fbcdc3e57d" providerId="LiveId" clId="{200CFEDF-4BCE-430B-BC1A-C0D33DFCF76A}" dt="2020-07-27T13:54:46.257" v="271" actId="20577"/>
        <pc:sldMkLst>
          <pc:docMk/>
          <pc:sldMk cId="798241376" sldId="391"/>
        </pc:sldMkLst>
        <pc:spChg chg="mod">
          <ac:chgData name="Alexandre" userId="292681fbcdc3e57d" providerId="LiveId" clId="{200CFEDF-4BCE-430B-BC1A-C0D33DFCF76A}" dt="2020-07-27T13:54:46.257" v="271" actId="20577"/>
          <ac:spMkLst>
            <pc:docMk/>
            <pc:sldMk cId="798241376" sldId="391"/>
            <ac:spMk id="3" creationId="{EAE1EAE9-52A7-4520-A732-D2E4F867DB2D}"/>
          </ac:spMkLst>
        </pc:spChg>
      </pc:sldChg>
      <pc:sldChg chg="add">
        <pc:chgData name="Alexandre" userId="292681fbcdc3e57d" providerId="LiveId" clId="{200CFEDF-4BCE-430B-BC1A-C0D33DFCF76A}" dt="2020-07-27T13:49:56.944" v="135"/>
        <pc:sldMkLst>
          <pc:docMk/>
          <pc:sldMk cId="3119207308" sldId="392"/>
        </pc:sldMkLst>
      </pc:sldChg>
      <pc:sldChg chg="add">
        <pc:chgData name="Alexandre" userId="292681fbcdc3e57d" providerId="LiveId" clId="{200CFEDF-4BCE-430B-BC1A-C0D33DFCF76A}" dt="2020-07-27T13:49:56.944" v="135"/>
        <pc:sldMkLst>
          <pc:docMk/>
          <pc:sldMk cId="107226969" sldId="400"/>
        </pc:sldMkLst>
      </pc:sldChg>
      <pc:sldChg chg="add">
        <pc:chgData name="Alexandre" userId="292681fbcdc3e57d" providerId="LiveId" clId="{200CFEDF-4BCE-430B-BC1A-C0D33DFCF76A}" dt="2020-07-27T13:49:56.944" v="135"/>
        <pc:sldMkLst>
          <pc:docMk/>
          <pc:sldMk cId="239532957" sldId="401"/>
        </pc:sldMkLst>
      </pc:sldChg>
      <pc:sldChg chg="add">
        <pc:chgData name="Alexandre" userId="292681fbcdc3e57d" providerId="LiveId" clId="{200CFEDF-4BCE-430B-BC1A-C0D33DFCF76A}" dt="2020-07-27T13:49:56.944" v="135"/>
        <pc:sldMkLst>
          <pc:docMk/>
          <pc:sldMk cId="2327779297" sldId="402"/>
        </pc:sldMkLst>
      </pc:sldChg>
      <pc:sldChg chg="add">
        <pc:chgData name="Alexandre" userId="292681fbcdc3e57d" providerId="LiveId" clId="{200CFEDF-4BCE-430B-BC1A-C0D33DFCF76A}" dt="2020-07-27T13:49:56.944" v="135"/>
        <pc:sldMkLst>
          <pc:docMk/>
          <pc:sldMk cId="1219806857" sldId="403"/>
        </pc:sldMkLst>
      </pc:sldChg>
      <pc:sldChg chg="add">
        <pc:chgData name="Alexandre" userId="292681fbcdc3e57d" providerId="LiveId" clId="{200CFEDF-4BCE-430B-BC1A-C0D33DFCF76A}" dt="2020-07-27T13:49:56.944" v="135"/>
        <pc:sldMkLst>
          <pc:docMk/>
          <pc:sldMk cId="1148020307" sldId="404"/>
        </pc:sldMkLst>
      </pc:sldChg>
      <pc:sldChg chg="add">
        <pc:chgData name="Alexandre" userId="292681fbcdc3e57d" providerId="LiveId" clId="{200CFEDF-4BCE-430B-BC1A-C0D33DFCF76A}" dt="2020-07-27T13:54:30.884" v="250"/>
        <pc:sldMkLst>
          <pc:docMk/>
          <pc:sldMk cId="580187430" sldId="405"/>
        </pc:sldMkLst>
      </pc:sldChg>
      <pc:sldChg chg="add">
        <pc:chgData name="Alexandre" userId="292681fbcdc3e57d" providerId="LiveId" clId="{200CFEDF-4BCE-430B-BC1A-C0D33DFCF76A}" dt="2020-07-27T13:49:56.944" v="135"/>
        <pc:sldMkLst>
          <pc:docMk/>
          <pc:sldMk cId="1054469000" sldId="406"/>
        </pc:sldMkLst>
      </pc:sldChg>
      <pc:sldChg chg="add">
        <pc:chgData name="Alexandre" userId="292681fbcdc3e57d" providerId="LiveId" clId="{200CFEDF-4BCE-430B-BC1A-C0D33DFCF76A}" dt="2020-07-27T13:49:56.944" v="135"/>
        <pc:sldMkLst>
          <pc:docMk/>
          <pc:sldMk cId="1733936140" sldId="407"/>
        </pc:sldMkLst>
      </pc:sldChg>
      <pc:sldChg chg="add">
        <pc:chgData name="Alexandre" userId="292681fbcdc3e57d" providerId="LiveId" clId="{200CFEDF-4BCE-430B-BC1A-C0D33DFCF76A}" dt="2020-07-27T13:49:56.944" v="135"/>
        <pc:sldMkLst>
          <pc:docMk/>
          <pc:sldMk cId="296489473" sldId="408"/>
        </pc:sldMkLst>
      </pc:sldChg>
      <pc:sldChg chg="add">
        <pc:chgData name="Alexandre" userId="292681fbcdc3e57d" providerId="LiveId" clId="{200CFEDF-4BCE-430B-BC1A-C0D33DFCF76A}" dt="2020-07-27T13:49:56.944" v="135"/>
        <pc:sldMkLst>
          <pc:docMk/>
          <pc:sldMk cId="4225803754" sldId="410"/>
        </pc:sldMkLst>
      </pc:sldChg>
      <pc:sldChg chg="modSp del mod">
        <pc:chgData name="Alexandre" userId="292681fbcdc3e57d" providerId="LiveId" clId="{200CFEDF-4BCE-430B-BC1A-C0D33DFCF76A}" dt="2020-07-27T13:51:40.102" v="187" actId="47"/>
        <pc:sldMkLst>
          <pc:docMk/>
          <pc:sldMk cId="1759119597" sldId="411"/>
        </pc:sldMkLst>
        <pc:spChg chg="mod">
          <ac:chgData name="Alexandre" userId="292681fbcdc3e57d" providerId="LiveId" clId="{200CFEDF-4BCE-430B-BC1A-C0D33DFCF76A}" dt="2020-07-27T13:46:43.512" v="66" actId="20577"/>
          <ac:spMkLst>
            <pc:docMk/>
            <pc:sldMk cId="1759119597" sldId="411"/>
            <ac:spMk id="2" creationId="{E4AADCDE-E97C-479E-B2F2-7A2C9ACF3751}"/>
          </ac:spMkLst>
        </pc:spChg>
      </pc:sldChg>
      <pc:sldChg chg="add">
        <pc:chgData name="Alexandre" userId="292681fbcdc3e57d" providerId="LiveId" clId="{200CFEDF-4BCE-430B-BC1A-C0D33DFCF76A}" dt="2020-07-27T13:49:56.944" v="135"/>
        <pc:sldMkLst>
          <pc:docMk/>
          <pc:sldMk cId="1065732154" sldId="413"/>
        </pc:sldMkLst>
      </pc:sldChg>
      <pc:sldChg chg="add">
        <pc:chgData name="Alexandre" userId="292681fbcdc3e57d" providerId="LiveId" clId="{200CFEDF-4BCE-430B-BC1A-C0D33DFCF76A}" dt="2020-07-27T13:49:56.944" v="135"/>
        <pc:sldMkLst>
          <pc:docMk/>
          <pc:sldMk cId="208797818" sldId="414"/>
        </pc:sldMkLst>
      </pc:sldChg>
      <pc:sldChg chg="add">
        <pc:chgData name="Alexandre" userId="292681fbcdc3e57d" providerId="LiveId" clId="{200CFEDF-4BCE-430B-BC1A-C0D33DFCF76A}" dt="2020-07-27T13:49:56.944" v="135"/>
        <pc:sldMkLst>
          <pc:docMk/>
          <pc:sldMk cId="89781699" sldId="415"/>
        </pc:sldMkLst>
      </pc:sldChg>
      <pc:sldChg chg="add">
        <pc:chgData name="Alexandre" userId="292681fbcdc3e57d" providerId="LiveId" clId="{200CFEDF-4BCE-430B-BC1A-C0D33DFCF76A}" dt="2020-07-27T13:49:56.944" v="135"/>
        <pc:sldMkLst>
          <pc:docMk/>
          <pc:sldMk cId="3325058457" sldId="416"/>
        </pc:sldMkLst>
      </pc:sldChg>
      <pc:sldChg chg="modSp del mod">
        <pc:chgData name="Alexandre" userId="292681fbcdc3e57d" providerId="LiveId" clId="{200CFEDF-4BCE-430B-BC1A-C0D33DFCF76A}" dt="2020-07-27T13:51:40.102" v="187" actId="47"/>
        <pc:sldMkLst>
          <pc:docMk/>
          <pc:sldMk cId="655158429" sldId="435"/>
        </pc:sldMkLst>
        <pc:spChg chg="mod">
          <ac:chgData name="Alexandre" userId="292681fbcdc3e57d" providerId="LiveId" clId="{200CFEDF-4BCE-430B-BC1A-C0D33DFCF76A}" dt="2020-07-27T13:46:51.482" v="94" actId="20577"/>
          <ac:spMkLst>
            <pc:docMk/>
            <pc:sldMk cId="655158429" sldId="435"/>
            <ac:spMk id="2" creationId="{2FACDA62-9AFB-45F2-A340-ECB3D5F072CF}"/>
          </ac:spMkLst>
        </pc:spChg>
      </pc:sldChg>
      <pc:sldChg chg="new del ord">
        <pc:chgData name="Alexandre" userId="292681fbcdc3e57d" providerId="LiveId" clId="{200CFEDF-4BCE-430B-BC1A-C0D33DFCF76A}" dt="2020-07-27T13:47:16.361" v="126" actId="47"/>
        <pc:sldMkLst>
          <pc:docMk/>
          <pc:sldMk cId="1650142658" sldId="436"/>
        </pc:sldMkLst>
      </pc:sldChg>
      <pc:sldChg chg="add">
        <pc:chgData name="Alexandre" userId="292681fbcdc3e57d" providerId="LiveId" clId="{200CFEDF-4BCE-430B-BC1A-C0D33DFCF76A}" dt="2020-07-27T13:49:56.944" v="135"/>
        <pc:sldMkLst>
          <pc:docMk/>
          <pc:sldMk cId="2727491855" sldId="436"/>
        </pc:sldMkLst>
      </pc:sldChg>
      <pc:sldChg chg="add">
        <pc:chgData name="Alexandre" userId="292681fbcdc3e57d" providerId="LiveId" clId="{200CFEDF-4BCE-430B-BC1A-C0D33DFCF76A}" dt="2020-07-27T13:49:56.944" v="135"/>
        <pc:sldMkLst>
          <pc:docMk/>
          <pc:sldMk cId="2709494384" sldId="437"/>
        </pc:sldMkLst>
      </pc:sldChg>
      <pc:sldChg chg="add">
        <pc:chgData name="Alexandre" userId="292681fbcdc3e57d" providerId="LiveId" clId="{200CFEDF-4BCE-430B-BC1A-C0D33DFCF76A}" dt="2020-07-27T13:49:56.944" v="135"/>
        <pc:sldMkLst>
          <pc:docMk/>
          <pc:sldMk cId="760143278" sldId="438"/>
        </pc:sldMkLst>
      </pc:sldChg>
      <pc:sldChg chg="add">
        <pc:chgData name="Alexandre" userId="292681fbcdc3e57d" providerId="LiveId" clId="{200CFEDF-4BCE-430B-BC1A-C0D33DFCF76A}" dt="2020-07-27T13:51:43.514" v="188"/>
        <pc:sldMkLst>
          <pc:docMk/>
          <pc:sldMk cId="3006154467" sldId="439"/>
        </pc:sldMkLst>
      </pc:sldChg>
      <pc:sldChg chg="add">
        <pc:chgData name="Alexandre" userId="292681fbcdc3e57d" providerId="LiveId" clId="{200CFEDF-4BCE-430B-BC1A-C0D33DFCF76A}" dt="2020-07-27T13:51:43.514" v="188"/>
        <pc:sldMkLst>
          <pc:docMk/>
          <pc:sldMk cId="1180013671" sldId="440"/>
        </pc:sldMkLst>
      </pc:sldChg>
      <pc:sldChg chg="add">
        <pc:chgData name="Alexandre" userId="292681fbcdc3e57d" providerId="LiveId" clId="{200CFEDF-4BCE-430B-BC1A-C0D33DFCF76A}" dt="2020-07-27T13:51:43.514" v="188"/>
        <pc:sldMkLst>
          <pc:docMk/>
          <pc:sldMk cId="4207589212" sldId="441"/>
        </pc:sldMkLst>
      </pc:sldChg>
      <pc:sldChg chg="add">
        <pc:chgData name="Alexandre" userId="292681fbcdc3e57d" providerId="LiveId" clId="{200CFEDF-4BCE-430B-BC1A-C0D33DFCF76A}" dt="2020-07-27T13:51:43.514" v="188"/>
        <pc:sldMkLst>
          <pc:docMk/>
          <pc:sldMk cId="383793225" sldId="442"/>
        </pc:sldMkLst>
      </pc:sldChg>
      <pc:sldChg chg="add">
        <pc:chgData name="Alexandre" userId="292681fbcdc3e57d" providerId="LiveId" clId="{200CFEDF-4BCE-430B-BC1A-C0D33DFCF76A}" dt="2020-07-27T13:51:43.514" v="188"/>
        <pc:sldMkLst>
          <pc:docMk/>
          <pc:sldMk cId="1575065104" sldId="443"/>
        </pc:sldMkLst>
      </pc:sldChg>
      <pc:sldChg chg="add">
        <pc:chgData name="Alexandre" userId="292681fbcdc3e57d" providerId="LiveId" clId="{200CFEDF-4BCE-430B-BC1A-C0D33DFCF76A}" dt="2020-07-27T13:51:43.514" v="188"/>
        <pc:sldMkLst>
          <pc:docMk/>
          <pc:sldMk cId="2160433768" sldId="444"/>
        </pc:sldMkLst>
      </pc:sldChg>
      <pc:sldChg chg="add">
        <pc:chgData name="Alexandre" userId="292681fbcdc3e57d" providerId="LiveId" clId="{200CFEDF-4BCE-430B-BC1A-C0D33DFCF76A}" dt="2020-07-27T13:51:43.514" v="188"/>
        <pc:sldMkLst>
          <pc:docMk/>
          <pc:sldMk cId="323399485" sldId="445"/>
        </pc:sldMkLst>
      </pc:sldChg>
      <pc:sldChg chg="add">
        <pc:chgData name="Alexandre" userId="292681fbcdc3e57d" providerId="LiveId" clId="{200CFEDF-4BCE-430B-BC1A-C0D33DFCF76A}" dt="2020-07-27T13:51:43.514" v="188"/>
        <pc:sldMkLst>
          <pc:docMk/>
          <pc:sldMk cId="381755253" sldId="44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6530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2024-10-30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75585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72673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320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426103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15703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67768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0676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7222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28465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09806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FB3C1-3D71-481E-9898-EF100A2FF7C8}" type="datetimeFigureOut">
              <a:rPr lang="fr-CA" smtClean="0"/>
              <a:t>2024-10-30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93528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FB3C1-3D71-481E-9898-EF100A2FF7C8}" type="datetimeFigureOut">
              <a:rPr lang="fr-CA" smtClean="0"/>
              <a:t>2024-10-30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104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2014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74610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E2FB3C1-3D71-481E-9898-EF100A2FF7C8}" type="datetimeFigureOut">
              <a:rPr lang="fr-CA" smtClean="0"/>
              <a:t>2024-10-30</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49897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2024-10-30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24333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2FB3C1-3D71-481E-9898-EF100A2FF7C8}" type="datetimeFigureOut">
              <a:rPr lang="fr-CA" smtClean="0"/>
              <a:t>2024-10-30</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9B04C-3768-46FD-A802-5AD0E60F61EB}" type="slidenum">
              <a:rPr lang="fr-CA" smtClean="0"/>
              <a:t>‹#›</a:t>
            </a:fld>
            <a:endParaRPr lang="fr-CA"/>
          </a:p>
        </p:txBody>
      </p:sp>
    </p:spTree>
    <p:extLst>
      <p:ext uri="{BB962C8B-B14F-4D97-AF65-F5344CB8AC3E}">
        <p14:creationId xmlns:p14="http://schemas.microsoft.com/office/powerpoint/2010/main" val="405047814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4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1.xml"/><Relationship Id="rId7" Type="http://schemas.openxmlformats.org/officeDocument/2006/relationships/image" Target="../media/image1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5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7.png"/><Relationship Id="rId5" Type="http://schemas.openxmlformats.org/officeDocument/2006/relationships/hyperlink" Target="http://www.uml-sysml.org/diagrammes-uml-et-sysml/diagramme-uml/diagramme-de-classe" TargetMode="Externa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6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22.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s>
</file>

<file path=ppt/slides/_rels/slide79.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25.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4.png"/><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s>
</file>

<file path=ppt/slides/_rels/slide8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62.xml"/><Relationship Id="rId7" Type="http://schemas.openxmlformats.org/officeDocument/2006/relationships/image" Target="../media/image26.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10" Type="http://schemas.openxmlformats.org/officeDocument/2006/relationships/image" Target="../media/image29.png"/><Relationship Id="rId4" Type="http://schemas.openxmlformats.org/officeDocument/2006/relationships/tags" Target="../tags/tag163.xml"/><Relationship Id="rId9" Type="http://schemas.openxmlformats.org/officeDocument/2006/relationships/image" Target="../media/image28.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image" Target="../media/image30.jpe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en.wikipedia.org/wiki/KISS_principle" TargetMode="Externa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hyperlink" Target="https://en.wikipedia.org/wiki/Don%27t_repeat_yourself" TargetMode="External"/><Relationship Id="rId5" Type="http://schemas.openxmlformats.org/officeDocument/2006/relationships/hyperlink" Target="https://www.tutlane.com/tutorial/csharp/csharp-properties-get-set" TargetMode="External"/><Relationship Id="rId4" Type="http://schemas.openxmlformats.org/officeDocument/2006/relationships/hyperlink" Target="https://en.wikipedia.org/wiki/GRASP_(object-oriented_design)"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p:txBody>
          <a:bodyPr/>
          <a:lstStyle/>
          <a:p>
            <a:r>
              <a:rPr lang="fr-CA" sz="6000" dirty="0"/>
              <a:t>Programmation orientée objet</a:t>
            </a:r>
          </a:p>
        </p:txBody>
      </p:sp>
      <p:sp>
        <p:nvSpPr>
          <p:cNvPr id="3" name="Subtitle 2">
            <a:extLst>
              <a:ext uri="{FF2B5EF4-FFF2-40B4-BE49-F238E27FC236}">
                <a16:creationId xmlns:a16="http://schemas.microsoft.com/office/drawing/2014/main" id="{E874DFCA-810D-41A7-A7A0-9BDC978D0492}"/>
              </a:ext>
            </a:extLst>
          </p:cNvPr>
          <p:cNvSpPr>
            <a:spLocks noGrp="1"/>
          </p:cNvSpPr>
          <p:nvPr>
            <p:ph type="subTitle" idx="1"/>
            <p:custDataLst>
              <p:tags r:id="rId2"/>
            </p:custDataLst>
          </p:nvPr>
        </p:nvSpPr>
        <p:spPr/>
        <p:txBody>
          <a:bodyPr/>
          <a:lstStyle/>
          <a:p>
            <a:endParaRPr lang="fr-CA"/>
          </a:p>
        </p:txBody>
      </p:sp>
    </p:spTree>
    <p:extLst>
      <p:ext uri="{BB962C8B-B14F-4D97-AF65-F5344CB8AC3E}">
        <p14:creationId xmlns:p14="http://schemas.microsoft.com/office/powerpoint/2010/main" val="1753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F8AE-167F-480E-1677-A372EEA9E240}"/>
              </a:ext>
            </a:extLst>
          </p:cNvPr>
          <p:cNvSpPr>
            <a:spLocks noGrp="1"/>
          </p:cNvSpPr>
          <p:nvPr>
            <p:ph type="title"/>
            <p:custDataLst>
              <p:tags r:id="rId1"/>
            </p:custDataLst>
          </p:nvPr>
        </p:nvSpPr>
        <p:spPr/>
        <p:txBody>
          <a:bodyPr/>
          <a:lstStyle/>
          <a:p>
            <a:r>
              <a:rPr lang="en-US" dirty="0" err="1"/>
              <a:t>Programmation</a:t>
            </a:r>
            <a:r>
              <a:rPr lang="en-US" dirty="0"/>
              <a:t> </a:t>
            </a:r>
            <a:r>
              <a:rPr lang="en-US" dirty="0" err="1"/>
              <a:t>impérative</a:t>
            </a:r>
            <a:endParaRPr lang="en-CA" dirty="0"/>
          </a:p>
        </p:txBody>
      </p:sp>
      <p:sp>
        <p:nvSpPr>
          <p:cNvPr id="3" name="Content Placeholder 2">
            <a:extLst>
              <a:ext uri="{FF2B5EF4-FFF2-40B4-BE49-F238E27FC236}">
                <a16:creationId xmlns:a16="http://schemas.microsoft.com/office/drawing/2014/main" id="{7F9CCB44-54D9-9C77-4181-81DFDD97F920}"/>
              </a:ext>
            </a:extLst>
          </p:cNvPr>
          <p:cNvSpPr>
            <a:spLocks noGrp="1"/>
          </p:cNvSpPr>
          <p:nvPr>
            <p:ph idx="1"/>
            <p:custDataLst>
              <p:tags r:id="rId2"/>
            </p:custDataLst>
          </p:nvPr>
        </p:nvSpPr>
        <p:spPr/>
        <p:txBody>
          <a:bodyPr/>
          <a:lstStyle/>
          <a:p>
            <a:r>
              <a:rPr lang="en-US" dirty="0"/>
              <a:t>La </a:t>
            </a:r>
            <a:r>
              <a:rPr lang="en-US" dirty="0" err="1"/>
              <a:t>programmation</a:t>
            </a:r>
            <a:r>
              <a:rPr lang="en-US" dirty="0"/>
              <a:t> </a:t>
            </a:r>
            <a:r>
              <a:rPr lang="en-US" dirty="0" err="1"/>
              <a:t>impérative</a:t>
            </a:r>
            <a:r>
              <a:rPr lang="en-US" dirty="0"/>
              <a:t> </a:t>
            </a:r>
            <a:r>
              <a:rPr lang="en-US" dirty="0" err="1"/>
              <a:t>permet</a:t>
            </a:r>
            <a:r>
              <a:rPr lang="en-US" dirty="0"/>
              <a:t> de </a:t>
            </a:r>
            <a:r>
              <a:rPr lang="en-US" dirty="0" err="1"/>
              <a:t>définir</a:t>
            </a:r>
            <a:r>
              <a:rPr lang="en-US" dirty="0"/>
              <a:t> </a:t>
            </a:r>
            <a:r>
              <a:rPr lang="en-US" dirty="0" err="1"/>
              <a:t>une</a:t>
            </a:r>
            <a:r>
              <a:rPr lang="en-US" dirty="0"/>
              <a:t> </a:t>
            </a:r>
            <a:r>
              <a:rPr lang="en-US" dirty="0" err="1"/>
              <a:t>séquence</a:t>
            </a:r>
            <a:r>
              <a:rPr lang="en-US" dirty="0"/>
              <a:t> </a:t>
            </a:r>
            <a:r>
              <a:rPr lang="en-US" dirty="0" err="1"/>
              <a:t>d’instruction</a:t>
            </a:r>
            <a:r>
              <a:rPr lang="en-US" dirty="0"/>
              <a:t> </a:t>
            </a:r>
            <a:r>
              <a:rPr lang="en-US" dirty="0" err="1"/>
              <a:t>afin</a:t>
            </a:r>
            <a:r>
              <a:rPr lang="en-US" dirty="0"/>
              <a:t> </a:t>
            </a:r>
            <a:r>
              <a:rPr lang="en-US" dirty="0" err="1"/>
              <a:t>d’atteindre</a:t>
            </a:r>
            <a:r>
              <a:rPr lang="en-US" dirty="0"/>
              <a:t> un </a:t>
            </a:r>
            <a:r>
              <a:rPr lang="en-US" dirty="0" err="1"/>
              <a:t>objectif</a:t>
            </a:r>
            <a:r>
              <a:rPr lang="en-US" dirty="0"/>
              <a:t> </a:t>
            </a:r>
            <a:r>
              <a:rPr lang="en-US" dirty="0" err="1"/>
              <a:t>donné</a:t>
            </a:r>
            <a:r>
              <a:rPr lang="en-US" dirty="0"/>
              <a:t>.</a:t>
            </a:r>
          </a:p>
          <a:p>
            <a:r>
              <a:rPr lang="en-US" dirty="0"/>
              <a:t>Par </a:t>
            </a:r>
            <a:r>
              <a:rPr lang="en-US" dirty="0" err="1"/>
              <a:t>exemple</a:t>
            </a:r>
            <a:r>
              <a:rPr lang="en-US" dirty="0"/>
              <a:t>: C#, Java, PHP, Python, etc.</a:t>
            </a:r>
            <a:endParaRPr lang="en-CA" dirty="0"/>
          </a:p>
        </p:txBody>
      </p:sp>
      <p:pic>
        <p:nvPicPr>
          <p:cNvPr id="1026" name="Picture 2" descr="Create a .NET console application using Visual Studio Code - .NET |  Microsoft Learn">
            <a:extLst>
              <a:ext uri="{FF2B5EF4-FFF2-40B4-BE49-F238E27FC236}">
                <a16:creationId xmlns:a16="http://schemas.microsoft.com/office/drawing/2014/main" id="{3872888E-9ECE-FBC4-D182-5BA009E62C48}"/>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636456" y="3311071"/>
            <a:ext cx="4861997" cy="328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C00B-554F-3FD8-2945-28347520B13E}"/>
              </a:ext>
            </a:extLst>
          </p:cNvPr>
          <p:cNvSpPr>
            <a:spLocks noGrp="1"/>
          </p:cNvSpPr>
          <p:nvPr>
            <p:ph type="title"/>
            <p:custDataLst>
              <p:tags r:id="rId1"/>
            </p:custDataLst>
          </p:nvPr>
        </p:nvSpPr>
        <p:spPr/>
        <p:txBody>
          <a:bodyPr/>
          <a:lstStyle/>
          <a:p>
            <a:r>
              <a:rPr lang="en-US" dirty="0" err="1"/>
              <a:t>Programmation</a:t>
            </a:r>
            <a:r>
              <a:rPr lang="en-US" dirty="0"/>
              <a:t> </a:t>
            </a:r>
            <a:r>
              <a:rPr lang="en-US" dirty="0" err="1"/>
              <a:t>déclarative</a:t>
            </a:r>
            <a:endParaRPr lang="en-CA" dirty="0"/>
          </a:p>
        </p:txBody>
      </p:sp>
      <p:sp>
        <p:nvSpPr>
          <p:cNvPr id="3" name="Content Placeholder 2">
            <a:extLst>
              <a:ext uri="{FF2B5EF4-FFF2-40B4-BE49-F238E27FC236}">
                <a16:creationId xmlns:a16="http://schemas.microsoft.com/office/drawing/2014/main" id="{D007F313-6000-6030-BF6D-851EC32BB9D7}"/>
              </a:ext>
            </a:extLst>
          </p:cNvPr>
          <p:cNvSpPr>
            <a:spLocks noGrp="1"/>
          </p:cNvSpPr>
          <p:nvPr>
            <p:ph idx="1"/>
            <p:custDataLst>
              <p:tags r:id="rId2"/>
            </p:custDataLst>
          </p:nvPr>
        </p:nvSpPr>
        <p:spPr/>
        <p:txBody>
          <a:bodyPr/>
          <a:lstStyle/>
          <a:p>
            <a:r>
              <a:rPr lang="en-US" dirty="0"/>
              <a:t>La </a:t>
            </a:r>
            <a:r>
              <a:rPr lang="en-US" dirty="0" err="1"/>
              <a:t>programmation</a:t>
            </a:r>
            <a:r>
              <a:rPr lang="en-US" dirty="0"/>
              <a:t> </a:t>
            </a:r>
            <a:r>
              <a:rPr lang="en-US" dirty="0" err="1"/>
              <a:t>déclarative</a:t>
            </a:r>
            <a:r>
              <a:rPr lang="en-US" dirty="0"/>
              <a:t> vise à </a:t>
            </a:r>
            <a:r>
              <a:rPr lang="en-US" dirty="0" err="1"/>
              <a:t>exprimer</a:t>
            </a:r>
            <a:r>
              <a:rPr lang="en-US" dirty="0"/>
              <a:t> </a:t>
            </a:r>
            <a:r>
              <a:rPr lang="en-US" dirty="0" err="1"/>
              <a:t>ce</a:t>
            </a:r>
            <a:r>
              <a:rPr lang="en-US" dirty="0"/>
              <a:t> </a:t>
            </a:r>
            <a:r>
              <a:rPr lang="en-US" dirty="0" err="1"/>
              <a:t>qu’on</a:t>
            </a:r>
            <a:r>
              <a:rPr lang="en-US" dirty="0"/>
              <a:t> </a:t>
            </a:r>
            <a:r>
              <a:rPr lang="en-US" dirty="0" err="1"/>
              <a:t>souhaite</a:t>
            </a:r>
            <a:r>
              <a:rPr lang="en-US" dirty="0"/>
              <a:t>, </a:t>
            </a:r>
            <a:r>
              <a:rPr lang="en-US" dirty="0" err="1"/>
              <a:t>mais</a:t>
            </a:r>
            <a:r>
              <a:rPr lang="en-US" dirty="0"/>
              <a:t> pas </a:t>
            </a:r>
            <a:r>
              <a:rPr lang="en-US" dirty="0" err="1"/>
              <a:t>tellement</a:t>
            </a:r>
            <a:r>
              <a:rPr lang="en-US" dirty="0"/>
              <a:t> la façon </a:t>
            </a:r>
            <a:r>
              <a:rPr lang="en-US" dirty="0" err="1"/>
              <a:t>dont</a:t>
            </a:r>
            <a:r>
              <a:rPr lang="en-US" dirty="0"/>
              <a:t> le tout doit se faire.</a:t>
            </a:r>
          </a:p>
          <a:p>
            <a:r>
              <a:rPr lang="en-US" dirty="0" err="1"/>
              <a:t>Exemple</a:t>
            </a:r>
            <a:r>
              <a:rPr lang="en-US" dirty="0"/>
              <a:t>: HTML, CSS, SQL</a:t>
            </a:r>
            <a:endParaRPr lang="en-CA" dirty="0"/>
          </a:p>
        </p:txBody>
      </p:sp>
      <p:pic>
        <p:nvPicPr>
          <p:cNvPr id="2050" name="Picture 2" descr="Inspecting HTML and CSS | The Odin Project">
            <a:extLst>
              <a:ext uri="{FF2B5EF4-FFF2-40B4-BE49-F238E27FC236}">
                <a16:creationId xmlns:a16="http://schemas.microsoft.com/office/drawing/2014/main" id="{98451BFB-2625-927D-3501-6CEAD02E4E2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348296" y="3204839"/>
            <a:ext cx="3880652" cy="32757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QL Runner basics | Looker | Google Cloud">
            <a:extLst>
              <a:ext uri="{FF2B5EF4-FFF2-40B4-BE49-F238E27FC236}">
                <a16:creationId xmlns:a16="http://schemas.microsoft.com/office/drawing/2014/main" id="{CF86DAA5-9FFB-6A19-E08D-5E824BAAAB4C}"/>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728362" y="3121462"/>
            <a:ext cx="6096000" cy="332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0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7DD1-DB1C-4B46-0BD1-0DF69B0762CB}"/>
              </a:ext>
            </a:extLst>
          </p:cNvPr>
          <p:cNvSpPr>
            <a:spLocks noGrp="1"/>
          </p:cNvSpPr>
          <p:nvPr>
            <p:ph type="title"/>
            <p:custDataLst>
              <p:tags r:id="rId1"/>
            </p:custDataLst>
          </p:nvPr>
        </p:nvSpPr>
        <p:spPr/>
        <p:txBody>
          <a:bodyPr/>
          <a:lstStyle/>
          <a:p>
            <a:r>
              <a:rPr lang="en-US" dirty="0" err="1"/>
              <a:t>Programmation</a:t>
            </a:r>
            <a:r>
              <a:rPr lang="en-US" dirty="0"/>
              <a:t> </a:t>
            </a:r>
            <a:r>
              <a:rPr lang="en-US" dirty="0" err="1"/>
              <a:t>événementielle</a:t>
            </a:r>
            <a:endParaRPr lang="en-CA" dirty="0"/>
          </a:p>
        </p:txBody>
      </p:sp>
      <p:sp>
        <p:nvSpPr>
          <p:cNvPr id="3" name="Content Placeholder 2">
            <a:extLst>
              <a:ext uri="{FF2B5EF4-FFF2-40B4-BE49-F238E27FC236}">
                <a16:creationId xmlns:a16="http://schemas.microsoft.com/office/drawing/2014/main" id="{ABDADD46-CFB5-A9CB-0854-86986C6EE34B}"/>
              </a:ext>
            </a:extLst>
          </p:cNvPr>
          <p:cNvSpPr>
            <a:spLocks noGrp="1"/>
          </p:cNvSpPr>
          <p:nvPr>
            <p:ph idx="1"/>
            <p:custDataLst>
              <p:tags r:id="rId2"/>
            </p:custDataLst>
          </p:nvPr>
        </p:nvSpPr>
        <p:spPr/>
        <p:txBody>
          <a:bodyPr/>
          <a:lstStyle/>
          <a:p>
            <a:r>
              <a:rPr lang="en-US" dirty="0"/>
              <a:t>La </a:t>
            </a:r>
            <a:r>
              <a:rPr lang="en-US" dirty="0" err="1"/>
              <a:t>programmation</a:t>
            </a:r>
            <a:r>
              <a:rPr lang="en-US" dirty="0"/>
              <a:t> </a:t>
            </a:r>
            <a:r>
              <a:rPr lang="en-US" dirty="0" err="1"/>
              <a:t>événementielle</a:t>
            </a:r>
            <a:r>
              <a:rPr lang="en-US" dirty="0"/>
              <a:t> </a:t>
            </a:r>
            <a:r>
              <a:rPr lang="en-US" dirty="0" err="1"/>
              <a:t>sert</a:t>
            </a:r>
            <a:r>
              <a:rPr lang="en-US" dirty="0"/>
              <a:t> à </a:t>
            </a:r>
            <a:r>
              <a:rPr lang="en-US" dirty="0" err="1"/>
              <a:t>déclencher</a:t>
            </a:r>
            <a:r>
              <a:rPr lang="en-US" dirty="0"/>
              <a:t> des blocs de code </a:t>
            </a:r>
            <a:r>
              <a:rPr lang="en-US" dirty="0" err="1"/>
              <a:t>lorsque</a:t>
            </a:r>
            <a:r>
              <a:rPr lang="en-US" dirty="0"/>
              <a:t> </a:t>
            </a:r>
            <a:r>
              <a:rPr lang="en-US" dirty="0" err="1"/>
              <a:t>certains</a:t>
            </a:r>
            <a:r>
              <a:rPr lang="en-US" dirty="0"/>
              <a:t> </a:t>
            </a:r>
            <a:r>
              <a:rPr lang="en-US" dirty="0" err="1"/>
              <a:t>événements</a:t>
            </a:r>
            <a:r>
              <a:rPr lang="en-US" dirty="0"/>
              <a:t> (clique de </a:t>
            </a:r>
            <a:r>
              <a:rPr lang="en-US" dirty="0" err="1"/>
              <a:t>souris</a:t>
            </a:r>
            <a:r>
              <a:rPr lang="en-US" dirty="0"/>
              <a:t>, </a:t>
            </a:r>
            <a:r>
              <a:rPr lang="en-US" dirty="0" err="1"/>
              <a:t>survole</a:t>
            </a:r>
            <a:r>
              <a:rPr lang="en-US" dirty="0"/>
              <a:t> de </a:t>
            </a:r>
            <a:r>
              <a:rPr lang="en-US" dirty="0" err="1"/>
              <a:t>curseur</a:t>
            </a:r>
            <a:r>
              <a:rPr lang="en-US" dirty="0"/>
              <a:t>, etc.) se </a:t>
            </a:r>
            <a:r>
              <a:rPr lang="en-US" dirty="0" err="1"/>
              <a:t>produire</a:t>
            </a:r>
            <a:r>
              <a:rPr lang="en-US" dirty="0"/>
              <a:t>.</a:t>
            </a:r>
          </a:p>
          <a:p>
            <a:r>
              <a:rPr lang="en-US" dirty="0" err="1"/>
              <a:t>Exemple</a:t>
            </a:r>
            <a:r>
              <a:rPr lang="en-US" dirty="0"/>
              <a:t>: VB6, C#, Java, JavaScript</a:t>
            </a:r>
            <a:endParaRPr lang="en-CA" dirty="0"/>
          </a:p>
        </p:txBody>
      </p:sp>
      <p:pic>
        <p:nvPicPr>
          <p:cNvPr id="3074" name="Picture 2" descr="JavaScript OnChange Event Change BG Color">
            <a:extLst>
              <a:ext uri="{FF2B5EF4-FFF2-40B4-BE49-F238E27FC236}">
                <a16:creationId xmlns:a16="http://schemas.microsoft.com/office/drawing/2014/main" id="{31FA624D-4847-E374-4725-8C12462F48CD}"/>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420427" y="3552733"/>
            <a:ext cx="5655076" cy="318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0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5E6A-ED74-B60F-F4BB-8577F92B8D2C}"/>
              </a:ext>
            </a:extLst>
          </p:cNvPr>
          <p:cNvSpPr>
            <a:spLocks noGrp="1"/>
          </p:cNvSpPr>
          <p:nvPr>
            <p:ph type="title"/>
            <p:custDataLst>
              <p:tags r:id="rId1"/>
            </p:custDataLst>
          </p:nvPr>
        </p:nvSpPr>
        <p:spPr/>
        <p:txBody>
          <a:bodyPr/>
          <a:lstStyle/>
          <a:p>
            <a:r>
              <a:rPr lang="en-US" dirty="0" err="1"/>
              <a:t>Programmation</a:t>
            </a:r>
            <a:r>
              <a:rPr lang="en-US" dirty="0"/>
              <a:t> </a:t>
            </a:r>
            <a:r>
              <a:rPr lang="en-US" dirty="0" err="1"/>
              <a:t>orientée-objet</a:t>
            </a:r>
            <a:endParaRPr lang="en-CA" dirty="0"/>
          </a:p>
        </p:txBody>
      </p:sp>
      <p:sp>
        <p:nvSpPr>
          <p:cNvPr id="3" name="Content Placeholder 2">
            <a:extLst>
              <a:ext uri="{FF2B5EF4-FFF2-40B4-BE49-F238E27FC236}">
                <a16:creationId xmlns:a16="http://schemas.microsoft.com/office/drawing/2014/main" id="{B92AEA0A-66D4-4D42-3216-06CEDD472DE6}"/>
              </a:ext>
            </a:extLst>
          </p:cNvPr>
          <p:cNvSpPr>
            <a:spLocks noGrp="1"/>
          </p:cNvSpPr>
          <p:nvPr>
            <p:ph idx="1"/>
            <p:custDataLst>
              <p:tags r:id="rId2"/>
            </p:custDataLst>
          </p:nvPr>
        </p:nvSpPr>
        <p:spPr/>
        <p:txBody>
          <a:bodyPr/>
          <a:lstStyle/>
          <a:p>
            <a:r>
              <a:rPr lang="en-US" dirty="0"/>
              <a:t>La </a:t>
            </a:r>
            <a:r>
              <a:rPr lang="en-US" dirty="0" err="1"/>
              <a:t>programmation</a:t>
            </a:r>
            <a:r>
              <a:rPr lang="en-US" dirty="0"/>
              <a:t> </a:t>
            </a:r>
            <a:r>
              <a:rPr lang="en-US" dirty="0" err="1"/>
              <a:t>orientée-objet</a:t>
            </a:r>
            <a:r>
              <a:rPr lang="en-US" dirty="0"/>
              <a:t> </a:t>
            </a:r>
            <a:r>
              <a:rPr lang="en-US" dirty="0" err="1"/>
              <a:t>permet</a:t>
            </a:r>
            <a:r>
              <a:rPr lang="en-US" dirty="0"/>
              <a:t> de structurer le code </a:t>
            </a:r>
            <a:r>
              <a:rPr lang="en-US" dirty="0" err="1"/>
              <a:t>avant</a:t>
            </a:r>
            <a:r>
              <a:rPr lang="en-US" dirty="0"/>
              <a:t> de </a:t>
            </a:r>
            <a:r>
              <a:rPr lang="en-US" dirty="0" err="1"/>
              <a:t>créer</a:t>
            </a:r>
            <a:r>
              <a:rPr lang="en-US" dirty="0"/>
              <a:t> des </a:t>
            </a:r>
            <a:r>
              <a:rPr lang="en-US" dirty="0" err="1"/>
              <a:t>composantes</a:t>
            </a:r>
            <a:r>
              <a:rPr lang="en-US" dirty="0"/>
              <a:t> </a:t>
            </a:r>
            <a:r>
              <a:rPr lang="en-US" dirty="0" err="1"/>
              <a:t>conceptuelles</a:t>
            </a:r>
            <a:r>
              <a:rPr lang="en-US" dirty="0"/>
              <a:t> plus simples à </a:t>
            </a:r>
            <a:r>
              <a:rPr lang="en-US" dirty="0" err="1"/>
              <a:t>comprendre</a:t>
            </a:r>
            <a:r>
              <a:rPr lang="en-US" dirty="0"/>
              <a:t> et à faire </a:t>
            </a:r>
            <a:r>
              <a:rPr lang="en-US" dirty="0" err="1"/>
              <a:t>évoluer</a:t>
            </a:r>
            <a:r>
              <a:rPr lang="en-US" dirty="0"/>
              <a:t> que la </a:t>
            </a:r>
            <a:r>
              <a:rPr lang="en-US" dirty="0" err="1"/>
              <a:t>programmation</a:t>
            </a:r>
            <a:r>
              <a:rPr lang="en-US" dirty="0"/>
              <a:t> </a:t>
            </a:r>
            <a:r>
              <a:rPr lang="en-US" dirty="0" err="1"/>
              <a:t>impérative</a:t>
            </a:r>
            <a:r>
              <a:rPr lang="en-US" dirty="0"/>
              <a:t>.</a:t>
            </a:r>
            <a:endParaRPr lang="en-CA" dirty="0"/>
          </a:p>
        </p:txBody>
      </p:sp>
      <p:pic>
        <p:nvPicPr>
          <p:cNvPr id="4098" name="Picture 2" descr="OOP Concept - Encapsulation in C# .NET | Pro Code Guide">
            <a:extLst>
              <a:ext uri="{FF2B5EF4-FFF2-40B4-BE49-F238E27FC236}">
                <a16:creationId xmlns:a16="http://schemas.microsoft.com/office/drawing/2014/main" id="{ED71109E-CD0C-E608-8CCD-7F3EE46A0203}"/>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93793" y="3301292"/>
            <a:ext cx="7244179" cy="280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27D4-3A6A-4392-F3B6-4C39F2322B52}"/>
              </a:ext>
            </a:extLst>
          </p:cNvPr>
          <p:cNvSpPr>
            <a:spLocks noGrp="1"/>
          </p:cNvSpPr>
          <p:nvPr>
            <p:ph type="title"/>
            <p:custDataLst>
              <p:tags r:id="rId1"/>
            </p:custDataLst>
          </p:nvPr>
        </p:nvSpPr>
        <p:spPr/>
        <p:txBody>
          <a:bodyPr/>
          <a:lstStyle/>
          <a:p>
            <a:r>
              <a:rPr lang="en-US" dirty="0" err="1"/>
              <a:t>Paradigmes</a:t>
            </a:r>
            <a:r>
              <a:rPr lang="en-US" dirty="0"/>
              <a:t> de </a:t>
            </a:r>
            <a:r>
              <a:rPr lang="en-US" dirty="0" err="1"/>
              <a:t>programmation</a:t>
            </a:r>
            <a:endParaRPr lang="en-CA" dirty="0"/>
          </a:p>
        </p:txBody>
      </p:sp>
      <p:sp>
        <p:nvSpPr>
          <p:cNvPr id="3" name="Content Placeholder 2">
            <a:extLst>
              <a:ext uri="{FF2B5EF4-FFF2-40B4-BE49-F238E27FC236}">
                <a16:creationId xmlns:a16="http://schemas.microsoft.com/office/drawing/2014/main" id="{4F4DE4BA-F982-F4BF-4EB5-9CA37F86C9DA}"/>
              </a:ext>
            </a:extLst>
          </p:cNvPr>
          <p:cNvSpPr>
            <a:spLocks noGrp="1"/>
          </p:cNvSpPr>
          <p:nvPr>
            <p:ph idx="1"/>
            <p:custDataLst>
              <p:tags r:id="rId2"/>
            </p:custDataLst>
          </p:nvPr>
        </p:nvSpPr>
        <p:spPr/>
        <p:txBody>
          <a:bodyPr/>
          <a:lstStyle/>
          <a:p>
            <a:r>
              <a:rPr lang="en-US" dirty="0"/>
              <a:t>Il </a:t>
            </a:r>
            <a:r>
              <a:rPr lang="en-US" dirty="0" err="1"/>
              <a:t>existe</a:t>
            </a:r>
            <a:r>
              <a:rPr lang="en-US" dirty="0"/>
              <a:t> </a:t>
            </a:r>
            <a:r>
              <a:rPr lang="en-US" dirty="0" err="1"/>
              <a:t>plusieurs</a:t>
            </a:r>
            <a:r>
              <a:rPr lang="en-US" dirty="0"/>
              <a:t> </a:t>
            </a:r>
            <a:r>
              <a:rPr lang="en-US" dirty="0" err="1"/>
              <a:t>autres</a:t>
            </a:r>
            <a:r>
              <a:rPr lang="en-US" dirty="0"/>
              <a:t> </a:t>
            </a:r>
            <a:r>
              <a:rPr lang="en-US" dirty="0" err="1"/>
              <a:t>paradigmes</a:t>
            </a:r>
            <a:r>
              <a:rPr lang="en-US" dirty="0"/>
              <a:t> </a:t>
            </a:r>
            <a:r>
              <a:rPr lang="en-US" dirty="0" err="1"/>
              <a:t>tels</a:t>
            </a:r>
            <a:r>
              <a:rPr lang="en-US" dirty="0"/>
              <a:t> que:</a:t>
            </a:r>
          </a:p>
          <a:p>
            <a:pPr lvl="1"/>
            <a:r>
              <a:rPr lang="en-US" dirty="0"/>
              <a:t>La </a:t>
            </a:r>
            <a:r>
              <a:rPr lang="en-US" dirty="0" err="1"/>
              <a:t>programmation</a:t>
            </a:r>
            <a:r>
              <a:rPr lang="en-US" dirty="0"/>
              <a:t> </a:t>
            </a:r>
            <a:r>
              <a:rPr lang="en-US" dirty="0" err="1"/>
              <a:t>fonctionnelle</a:t>
            </a:r>
            <a:endParaRPr lang="en-US" dirty="0"/>
          </a:p>
          <a:p>
            <a:pPr lvl="1"/>
            <a:r>
              <a:rPr lang="en-US" dirty="0"/>
              <a:t>La </a:t>
            </a:r>
            <a:r>
              <a:rPr lang="en-US" dirty="0" err="1"/>
              <a:t>programmation</a:t>
            </a:r>
            <a:r>
              <a:rPr lang="en-US" dirty="0"/>
              <a:t> </a:t>
            </a:r>
            <a:r>
              <a:rPr lang="en-US" dirty="0" err="1"/>
              <a:t>logique</a:t>
            </a:r>
            <a:endParaRPr lang="en-US" dirty="0"/>
          </a:p>
          <a:p>
            <a:pPr lvl="1"/>
            <a:r>
              <a:rPr lang="en-US" dirty="0"/>
              <a:t>La </a:t>
            </a:r>
            <a:r>
              <a:rPr lang="en-US" dirty="0" err="1"/>
              <a:t>programmation</a:t>
            </a:r>
            <a:r>
              <a:rPr lang="en-US" dirty="0"/>
              <a:t> </a:t>
            </a:r>
            <a:r>
              <a:rPr lang="en-US" dirty="0" err="1"/>
              <a:t>parallèle</a:t>
            </a:r>
            <a:endParaRPr lang="en-US" dirty="0"/>
          </a:p>
          <a:p>
            <a:pPr lvl="1"/>
            <a:r>
              <a:rPr lang="en-US" dirty="0"/>
              <a:t>Etc.</a:t>
            </a:r>
          </a:p>
          <a:p>
            <a:pPr lvl="1"/>
            <a:endParaRPr lang="en-US" dirty="0"/>
          </a:p>
          <a:p>
            <a:r>
              <a:rPr lang="en-US" dirty="0"/>
              <a:t>Dans le </a:t>
            </a:r>
            <a:r>
              <a:rPr lang="en-US" dirty="0" err="1"/>
              <a:t>cours</a:t>
            </a:r>
            <a:r>
              <a:rPr lang="en-US" dirty="0"/>
              <a:t> </a:t>
            </a:r>
            <a:r>
              <a:rPr lang="en-US" dirty="0" err="1"/>
              <a:t>d’aujourd’hui</a:t>
            </a:r>
            <a:r>
              <a:rPr lang="en-US" dirty="0"/>
              <a:t>, nous </a:t>
            </a:r>
            <a:r>
              <a:rPr lang="en-US" dirty="0" err="1"/>
              <a:t>apprendrons</a:t>
            </a:r>
            <a:r>
              <a:rPr lang="en-US" dirty="0"/>
              <a:t> plus </a:t>
            </a:r>
            <a:r>
              <a:rPr lang="en-US" dirty="0" err="1"/>
              <a:t>en</a:t>
            </a:r>
            <a:r>
              <a:rPr lang="en-US" dirty="0"/>
              <a:t> </a:t>
            </a:r>
            <a:r>
              <a:rPr lang="en-US" dirty="0" err="1"/>
              <a:t>détail</a:t>
            </a:r>
            <a:r>
              <a:rPr lang="en-US" dirty="0"/>
              <a:t> la </a:t>
            </a:r>
            <a:r>
              <a:rPr lang="en-US" dirty="0" err="1"/>
              <a:t>programmation</a:t>
            </a:r>
            <a:r>
              <a:rPr lang="en-US" dirty="0"/>
              <a:t> </a:t>
            </a:r>
            <a:r>
              <a:rPr lang="en-US" dirty="0" err="1"/>
              <a:t>orientée</a:t>
            </a:r>
            <a:r>
              <a:rPr lang="en-US" dirty="0"/>
              <a:t> </a:t>
            </a:r>
            <a:r>
              <a:rPr lang="en-US" dirty="0" err="1"/>
              <a:t>objet</a:t>
            </a:r>
            <a:r>
              <a:rPr lang="en-US" dirty="0"/>
              <a:t>.</a:t>
            </a:r>
            <a:endParaRPr lang="en-CA" dirty="0"/>
          </a:p>
        </p:txBody>
      </p:sp>
    </p:spTree>
    <p:extLst>
      <p:ext uri="{BB962C8B-B14F-4D97-AF65-F5344CB8AC3E}">
        <p14:creationId xmlns:p14="http://schemas.microsoft.com/office/powerpoint/2010/main" val="128309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229E-29C8-F1E8-BC61-DE11112FB5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89192E-89F7-865B-206C-C14271C469F3}"/>
              </a:ext>
            </a:extLst>
          </p:cNvPr>
          <p:cNvSpPr>
            <a:spLocks noGrp="1"/>
          </p:cNvSpPr>
          <p:nvPr>
            <p:ph type="title"/>
            <p:custDataLst>
              <p:tags r:id="rId1"/>
            </p:custDataLst>
          </p:nvPr>
        </p:nvSpPr>
        <p:spPr>
          <a:xfrm>
            <a:off x="783897" y="2669825"/>
            <a:ext cx="9404723" cy="1400530"/>
          </a:xfrm>
        </p:spPr>
        <p:txBody>
          <a:bodyPr/>
          <a:lstStyle/>
          <a:p>
            <a:r>
              <a:rPr lang="fr-CA" dirty="0"/>
              <a:t>Introduction à la programmation orientée objet</a:t>
            </a:r>
          </a:p>
        </p:txBody>
      </p:sp>
    </p:spTree>
    <p:extLst>
      <p:ext uri="{BB962C8B-B14F-4D97-AF65-F5344CB8AC3E}">
        <p14:creationId xmlns:p14="http://schemas.microsoft.com/office/powerpoint/2010/main" val="347818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4C3-C9AB-4090-8E86-5DB876ADA8FE}"/>
              </a:ext>
            </a:extLst>
          </p:cNvPr>
          <p:cNvSpPr>
            <a:spLocks noGrp="1"/>
          </p:cNvSpPr>
          <p:nvPr>
            <p:ph type="title"/>
            <p:custDataLst>
              <p:tags r:id="rId1"/>
            </p:custDataLst>
          </p:nvPr>
        </p:nvSpPr>
        <p:spPr/>
        <p:txBody>
          <a:bodyPr/>
          <a:lstStyle/>
          <a:p>
            <a:r>
              <a:rPr lang="fr-CA" dirty="0"/>
              <a:t>Introduction à la POO</a:t>
            </a:r>
          </a:p>
        </p:txBody>
      </p:sp>
      <p:sp>
        <p:nvSpPr>
          <p:cNvPr id="3" name="Content Placeholder 2">
            <a:extLst>
              <a:ext uri="{FF2B5EF4-FFF2-40B4-BE49-F238E27FC236}">
                <a16:creationId xmlns:a16="http://schemas.microsoft.com/office/drawing/2014/main" id="{31FC9D1C-7A1E-437B-8587-01225B32B584}"/>
              </a:ext>
            </a:extLst>
          </p:cNvPr>
          <p:cNvSpPr>
            <a:spLocks noGrp="1"/>
          </p:cNvSpPr>
          <p:nvPr>
            <p:ph idx="1"/>
            <p:custDataLst>
              <p:tags r:id="rId2"/>
            </p:custDataLst>
          </p:nvPr>
        </p:nvSpPr>
        <p:spPr/>
        <p:txBody>
          <a:bodyPr/>
          <a:lstStyle/>
          <a:p>
            <a:r>
              <a:rPr lang="fr-CA" dirty="0"/>
              <a:t>Si j'avais à définir un objet réel, je pourrais le faire en expliquant ses </a:t>
            </a:r>
            <a:r>
              <a:rPr lang="fr-CA" u="sng" dirty="0"/>
              <a:t>actions</a:t>
            </a:r>
            <a:r>
              <a:rPr lang="fr-CA" dirty="0"/>
              <a:t> (démarrer, courir, etc.) et ses </a:t>
            </a:r>
            <a:r>
              <a:rPr lang="fr-CA" u="sng" dirty="0"/>
              <a:t>caractéristiques</a:t>
            </a:r>
            <a:r>
              <a:rPr lang="fr-CA" dirty="0"/>
              <a:t> (Ex. Couleur, grosseur, etc.).</a:t>
            </a:r>
          </a:p>
          <a:p>
            <a:endParaRPr lang="fr-CA" dirty="0"/>
          </a:p>
          <a:p>
            <a:r>
              <a:rPr lang="fr-CA" dirty="0"/>
              <a:t>Comment pourrait-on définir les objets suivants</a:t>
            </a:r>
          </a:p>
          <a:p>
            <a:pPr lvl="1"/>
            <a:r>
              <a:rPr lang="fr-CA" dirty="0"/>
              <a:t>Voiture?</a:t>
            </a:r>
          </a:p>
          <a:p>
            <a:pPr lvl="1"/>
            <a:r>
              <a:rPr lang="fr-CA" dirty="0"/>
              <a:t>Bureau?</a:t>
            </a:r>
          </a:p>
          <a:p>
            <a:pPr lvl="1"/>
            <a:r>
              <a:rPr lang="fr-CA" dirty="0"/>
              <a:t>Un chien?</a:t>
            </a:r>
          </a:p>
        </p:txBody>
      </p:sp>
    </p:spTree>
    <p:extLst>
      <p:ext uri="{BB962C8B-B14F-4D97-AF65-F5344CB8AC3E}">
        <p14:creationId xmlns:p14="http://schemas.microsoft.com/office/powerpoint/2010/main" val="118001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474B-19A0-4941-80C2-B8A89D1A0C3B}"/>
              </a:ext>
            </a:extLst>
          </p:cNvPr>
          <p:cNvSpPr>
            <a:spLocks noGrp="1"/>
          </p:cNvSpPr>
          <p:nvPr>
            <p:ph type="title"/>
            <p:custDataLst>
              <p:tags r:id="rId1"/>
            </p:custDataLst>
          </p:nvPr>
        </p:nvSpPr>
        <p:spPr/>
        <p:txBody>
          <a:bodyPr/>
          <a:lstStyle/>
          <a:p>
            <a:r>
              <a:rPr lang="fr-CA" dirty="0"/>
              <a:t>Introduction à la POO</a:t>
            </a:r>
          </a:p>
        </p:txBody>
      </p:sp>
      <p:sp>
        <p:nvSpPr>
          <p:cNvPr id="3" name="Content Placeholder 2">
            <a:extLst>
              <a:ext uri="{FF2B5EF4-FFF2-40B4-BE49-F238E27FC236}">
                <a16:creationId xmlns:a16="http://schemas.microsoft.com/office/drawing/2014/main" id="{24C1FCEA-67A9-4F2E-960B-C472B788B731}"/>
              </a:ext>
            </a:extLst>
          </p:cNvPr>
          <p:cNvSpPr>
            <a:spLocks noGrp="1"/>
          </p:cNvSpPr>
          <p:nvPr>
            <p:ph idx="1"/>
            <p:custDataLst>
              <p:tags r:id="rId2"/>
            </p:custDataLst>
          </p:nvPr>
        </p:nvSpPr>
        <p:spPr/>
        <p:txBody>
          <a:bodyPr/>
          <a:lstStyle/>
          <a:p>
            <a:r>
              <a:rPr lang="fr-CA" dirty="0"/>
              <a:t>De la même façon, comment puis-je définir les éléments informatiques suivant:</a:t>
            </a:r>
          </a:p>
          <a:p>
            <a:pPr lvl="1"/>
            <a:r>
              <a:rPr lang="fr-CA" dirty="0"/>
              <a:t>Un fichier?</a:t>
            </a:r>
          </a:p>
          <a:p>
            <a:pPr lvl="1"/>
            <a:endParaRPr lang="fr-CA" dirty="0"/>
          </a:p>
          <a:p>
            <a:pPr lvl="1"/>
            <a:endParaRPr lang="fr-CA" dirty="0"/>
          </a:p>
          <a:p>
            <a:pPr lvl="1"/>
            <a:r>
              <a:rPr lang="fr-CA" dirty="0"/>
              <a:t>Une fenêtre?</a:t>
            </a:r>
          </a:p>
          <a:p>
            <a:pPr lvl="1"/>
            <a:endParaRPr lang="fr-CA" dirty="0"/>
          </a:p>
          <a:p>
            <a:pPr lvl="1"/>
            <a:endParaRPr lang="fr-CA" dirty="0"/>
          </a:p>
          <a:p>
            <a:pPr lvl="1"/>
            <a:r>
              <a:rPr lang="fr-CA" dirty="0"/>
              <a:t>Une connexion à une base de données?</a:t>
            </a:r>
          </a:p>
        </p:txBody>
      </p:sp>
    </p:spTree>
    <p:extLst>
      <p:ext uri="{BB962C8B-B14F-4D97-AF65-F5344CB8AC3E}">
        <p14:creationId xmlns:p14="http://schemas.microsoft.com/office/powerpoint/2010/main" val="290907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B8096-42AF-89AA-0CFB-CBDEA0E2E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DA894-AF26-C1BC-55BC-4B9C593D6D6D}"/>
              </a:ext>
            </a:extLst>
          </p:cNvPr>
          <p:cNvSpPr>
            <a:spLocks noGrp="1"/>
          </p:cNvSpPr>
          <p:nvPr>
            <p:ph type="title"/>
            <p:custDataLst>
              <p:tags r:id="rId1"/>
            </p:custDataLst>
          </p:nvPr>
        </p:nvSpPr>
        <p:spPr/>
        <p:txBody>
          <a:bodyPr/>
          <a:lstStyle/>
          <a:p>
            <a:r>
              <a:rPr lang="fr-CA" dirty="0"/>
              <a:t>Introduction à la POO</a:t>
            </a:r>
          </a:p>
        </p:txBody>
      </p:sp>
      <p:sp>
        <p:nvSpPr>
          <p:cNvPr id="3" name="Content Placeholder 2">
            <a:extLst>
              <a:ext uri="{FF2B5EF4-FFF2-40B4-BE49-F238E27FC236}">
                <a16:creationId xmlns:a16="http://schemas.microsoft.com/office/drawing/2014/main" id="{21117BB5-B0F6-04C5-6D3F-FB857C2DF1DD}"/>
              </a:ext>
            </a:extLst>
          </p:cNvPr>
          <p:cNvSpPr>
            <a:spLocks noGrp="1"/>
          </p:cNvSpPr>
          <p:nvPr>
            <p:ph idx="1"/>
            <p:custDataLst>
              <p:tags r:id="rId2"/>
            </p:custDataLst>
          </p:nvPr>
        </p:nvSpPr>
        <p:spPr/>
        <p:txBody>
          <a:bodyPr/>
          <a:lstStyle/>
          <a:p>
            <a:r>
              <a:rPr lang="fr-CA" dirty="0"/>
              <a:t>De la même façon, comment puis-je définir les éléments informatiques suivant:</a:t>
            </a:r>
          </a:p>
          <a:p>
            <a:pPr lvl="1"/>
            <a:r>
              <a:rPr lang="fr-CA" dirty="0"/>
              <a:t>Un fichier?</a:t>
            </a:r>
          </a:p>
          <a:p>
            <a:pPr lvl="2"/>
            <a:r>
              <a:rPr lang="fr-CA" dirty="0"/>
              <a:t>Nom, taille, accès, date de création</a:t>
            </a:r>
          </a:p>
          <a:p>
            <a:pPr lvl="2"/>
            <a:r>
              <a:rPr lang="fr-CA" dirty="0"/>
              <a:t>Ouvrir, fermer, supprimer</a:t>
            </a:r>
          </a:p>
          <a:p>
            <a:pPr lvl="1"/>
            <a:r>
              <a:rPr lang="fr-CA" dirty="0"/>
              <a:t>Une fenêtre?</a:t>
            </a:r>
          </a:p>
          <a:p>
            <a:pPr lvl="2"/>
            <a:r>
              <a:rPr lang="fr-CA" dirty="0"/>
              <a:t>Titre, largeur, hauteur, </a:t>
            </a:r>
            <a:r>
              <a:rPr lang="fr-CA" dirty="0" err="1"/>
              <a:t>peutMaximiser</a:t>
            </a:r>
            <a:endParaRPr lang="fr-CA" dirty="0"/>
          </a:p>
          <a:p>
            <a:pPr lvl="2"/>
            <a:r>
              <a:rPr lang="fr-CA" dirty="0"/>
              <a:t>Redimensionner, fermer, déplacer</a:t>
            </a:r>
          </a:p>
          <a:p>
            <a:pPr lvl="1"/>
            <a:r>
              <a:rPr lang="fr-CA" dirty="0"/>
              <a:t>Une connexion à une base de données?</a:t>
            </a:r>
          </a:p>
          <a:p>
            <a:pPr lvl="2"/>
            <a:r>
              <a:rPr lang="fr-CA" dirty="0"/>
              <a:t>Adresse du serveur, </a:t>
            </a:r>
            <a:r>
              <a:rPr lang="fr-CA" dirty="0" err="1"/>
              <a:t>est_connectée</a:t>
            </a:r>
            <a:endParaRPr lang="fr-CA" dirty="0"/>
          </a:p>
          <a:p>
            <a:pPr lvl="2"/>
            <a:r>
              <a:rPr lang="fr-CA" dirty="0" err="1"/>
              <a:t>Envoyer_requete</a:t>
            </a:r>
            <a:r>
              <a:rPr lang="fr-CA" dirty="0"/>
              <a:t>, ouvrir, fermer</a:t>
            </a:r>
          </a:p>
        </p:txBody>
      </p:sp>
    </p:spTree>
    <p:extLst>
      <p:ext uri="{BB962C8B-B14F-4D97-AF65-F5344CB8AC3E}">
        <p14:creationId xmlns:p14="http://schemas.microsoft.com/office/powerpoint/2010/main" val="310169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B90-E559-4B74-909F-ECBB2B568D4E}"/>
              </a:ext>
            </a:extLst>
          </p:cNvPr>
          <p:cNvSpPr>
            <a:spLocks noGrp="1"/>
          </p:cNvSpPr>
          <p:nvPr>
            <p:ph type="title"/>
            <p:custDataLst>
              <p:tags r:id="rId1"/>
            </p:custDataLst>
          </p:nvPr>
        </p:nvSpPr>
        <p:spPr/>
        <p:txBody>
          <a:bodyPr/>
          <a:lstStyle/>
          <a:p>
            <a:r>
              <a:rPr lang="fr-CA" dirty="0"/>
              <a:t>Introduction à la POO</a:t>
            </a:r>
          </a:p>
        </p:txBody>
      </p:sp>
      <p:sp>
        <p:nvSpPr>
          <p:cNvPr id="3" name="Content Placeholder 2">
            <a:extLst>
              <a:ext uri="{FF2B5EF4-FFF2-40B4-BE49-F238E27FC236}">
                <a16:creationId xmlns:a16="http://schemas.microsoft.com/office/drawing/2014/main" id="{7944C326-90B3-4617-9554-1D4535B7061B}"/>
              </a:ext>
            </a:extLst>
          </p:cNvPr>
          <p:cNvSpPr>
            <a:spLocks noGrp="1"/>
          </p:cNvSpPr>
          <p:nvPr>
            <p:ph idx="1"/>
            <p:custDataLst>
              <p:tags r:id="rId2"/>
            </p:custDataLst>
          </p:nvPr>
        </p:nvSpPr>
        <p:spPr/>
        <p:txBody>
          <a:bodyPr/>
          <a:lstStyle/>
          <a:p>
            <a:r>
              <a:rPr lang="fr-CA" dirty="0"/>
              <a:t>Comme nous allons le voir, la programmation orientée objet permet de traiter le code de façon plus conceptuelle ainsi que d’offrir des mécanismes pour simplifier l’utilisation des modules (objets) qui sont créés.</a:t>
            </a:r>
          </a:p>
        </p:txBody>
      </p:sp>
    </p:spTree>
    <p:extLst>
      <p:ext uri="{BB962C8B-B14F-4D97-AF65-F5344CB8AC3E}">
        <p14:creationId xmlns:p14="http://schemas.microsoft.com/office/powerpoint/2010/main" val="67064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95777" y="2625466"/>
            <a:ext cx="9404723" cy="1400530"/>
          </a:xfrm>
        </p:spPr>
        <p:txBody>
          <a:bodyPr/>
          <a:lstStyle/>
          <a:p>
            <a:r>
              <a:rPr lang="en-US" dirty="0"/>
              <a:t>Rappel du dernier </a:t>
            </a:r>
            <a:r>
              <a:rPr lang="en-US" dirty="0" err="1"/>
              <a:t>cours</a:t>
            </a:r>
            <a:endParaRPr lang="en-US" dirty="0"/>
          </a:p>
        </p:txBody>
      </p:sp>
    </p:spTree>
    <p:extLst>
      <p:ext uri="{BB962C8B-B14F-4D97-AF65-F5344CB8AC3E}">
        <p14:creationId xmlns:p14="http://schemas.microsoft.com/office/powerpoint/2010/main" val="2264203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Avantage de la POO</a:t>
            </a:r>
          </a:p>
        </p:txBody>
      </p:sp>
      <p:sp>
        <p:nvSpPr>
          <p:cNvPr id="3" name="Espace réservé du contenu 2"/>
          <p:cNvSpPr>
            <a:spLocks noGrp="1"/>
          </p:cNvSpPr>
          <p:nvPr>
            <p:ph idx="1"/>
            <p:custDataLst>
              <p:tags r:id="rId2"/>
            </p:custDataLst>
          </p:nvPr>
        </p:nvSpPr>
        <p:spPr/>
        <p:txBody>
          <a:bodyPr/>
          <a:lstStyle/>
          <a:p>
            <a:r>
              <a:rPr lang="fr-CA" dirty="0"/>
              <a:t>Les avantages de la POO sont les suivants</a:t>
            </a:r>
          </a:p>
          <a:p>
            <a:pPr lvl="1"/>
            <a:r>
              <a:rPr lang="fr-CA" dirty="0"/>
              <a:t>Meilleure conceptualisation</a:t>
            </a:r>
          </a:p>
          <a:p>
            <a:pPr lvl="1"/>
            <a:r>
              <a:rPr lang="fr-CA" dirty="0"/>
              <a:t>Meilleure modularité</a:t>
            </a:r>
          </a:p>
          <a:p>
            <a:pPr lvl="1"/>
            <a:r>
              <a:rPr lang="fr-CA" dirty="0"/>
              <a:t>Meilleure abstraction</a:t>
            </a:r>
          </a:p>
          <a:p>
            <a:pPr lvl="1"/>
            <a:r>
              <a:rPr lang="fr-CA" dirty="0"/>
              <a:t>Meilleure réutilisabilité</a:t>
            </a:r>
          </a:p>
          <a:p>
            <a:pPr lvl="1"/>
            <a:endParaRPr lang="fr-CA" dirty="0"/>
          </a:p>
        </p:txBody>
      </p:sp>
    </p:spTree>
    <p:extLst>
      <p:ext uri="{BB962C8B-B14F-4D97-AF65-F5344CB8AC3E}">
        <p14:creationId xmlns:p14="http://schemas.microsoft.com/office/powerpoint/2010/main" val="407246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AEEBA-BD0A-4954-A899-2CD48A6E09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A0ACC9-8553-959B-D9F0-9C2073D6BFA7}"/>
              </a:ext>
            </a:extLst>
          </p:cNvPr>
          <p:cNvSpPr>
            <a:spLocks noGrp="1"/>
          </p:cNvSpPr>
          <p:nvPr>
            <p:ph type="title"/>
            <p:custDataLst>
              <p:tags r:id="rId1"/>
            </p:custDataLst>
          </p:nvPr>
        </p:nvSpPr>
        <p:spPr/>
        <p:txBody>
          <a:bodyPr/>
          <a:lstStyle/>
          <a:p>
            <a:r>
              <a:rPr lang="fr-CA" dirty="0"/>
              <a:t>Avantage de la POO</a:t>
            </a:r>
          </a:p>
        </p:txBody>
      </p:sp>
      <p:sp>
        <p:nvSpPr>
          <p:cNvPr id="3" name="Espace réservé du contenu 2">
            <a:extLst>
              <a:ext uri="{FF2B5EF4-FFF2-40B4-BE49-F238E27FC236}">
                <a16:creationId xmlns:a16="http://schemas.microsoft.com/office/drawing/2014/main" id="{EE16284A-DAA7-9ADF-FF29-E0CF749488FD}"/>
              </a:ext>
            </a:extLst>
          </p:cNvPr>
          <p:cNvSpPr>
            <a:spLocks noGrp="1"/>
          </p:cNvSpPr>
          <p:nvPr>
            <p:ph idx="1"/>
            <p:custDataLst>
              <p:tags r:id="rId2"/>
            </p:custDataLst>
          </p:nvPr>
        </p:nvSpPr>
        <p:spPr/>
        <p:txBody>
          <a:bodyPr/>
          <a:lstStyle/>
          <a:p>
            <a:r>
              <a:rPr lang="fr-CA" dirty="0"/>
              <a:t>Avant de voir les caractéristiques clés de l’orientée objet, faisons un rappel sur la syntaxe de base des objets en C#</a:t>
            </a:r>
          </a:p>
        </p:txBody>
      </p:sp>
    </p:spTree>
    <p:extLst>
      <p:ext uri="{BB962C8B-B14F-4D97-AF65-F5344CB8AC3E}">
        <p14:creationId xmlns:p14="http://schemas.microsoft.com/office/powerpoint/2010/main" val="148558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CB50-6058-3F38-D115-ECBE842381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5E4696-0F0B-85E0-3BE9-054ECF80E0BD}"/>
              </a:ext>
            </a:extLst>
          </p:cNvPr>
          <p:cNvSpPr>
            <a:spLocks noGrp="1"/>
          </p:cNvSpPr>
          <p:nvPr>
            <p:ph type="title"/>
            <p:custDataLst>
              <p:tags r:id="rId1"/>
            </p:custDataLst>
          </p:nvPr>
        </p:nvSpPr>
        <p:spPr>
          <a:xfrm>
            <a:off x="783897" y="2669825"/>
            <a:ext cx="9404723" cy="1400530"/>
          </a:xfrm>
        </p:spPr>
        <p:txBody>
          <a:bodyPr/>
          <a:lstStyle/>
          <a:p>
            <a:r>
              <a:rPr lang="fr-CA" dirty="0"/>
              <a:t>Rappel sur les objets</a:t>
            </a:r>
          </a:p>
        </p:txBody>
      </p:sp>
    </p:spTree>
    <p:extLst>
      <p:ext uri="{BB962C8B-B14F-4D97-AF65-F5344CB8AC3E}">
        <p14:creationId xmlns:p14="http://schemas.microsoft.com/office/powerpoint/2010/main" val="205029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2A35-7514-6C69-5A0E-EC523417A3F8}"/>
              </a:ext>
            </a:extLst>
          </p:cNvPr>
          <p:cNvSpPr>
            <a:spLocks noGrp="1"/>
          </p:cNvSpPr>
          <p:nvPr>
            <p:ph type="title"/>
            <p:custDataLst>
              <p:tags r:id="rId1"/>
            </p:custDataLst>
          </p:nvPr>
        </p:nvSpPr>
        <p:spPr/>
        <p:txBody>
          <a:bodyPr/>
          <a:lstStyle/>
          <a:p>
            <a:r>
              <a:rPr lang="en-US" dirty="0"/>
              <a:t>Rappel sur les </a:t>
            </a:r>
            <a:r>
              <a:rPr lang="en-US" dirty="0" err="1"/>
              <a:t>objets</a:t>
            </a:r>
            <a:endParaRPr lang="en-CA" dirty="0"/>
          </a:p>
        </p:txBody>
      </p:sp>
      <p:sp>
        <p:nvSpPr>
          <p:cNvPr id="3" name="Content Placeholder 2">
            <a:extLst>
              <a:ext uri="{FF2B5EF4-FFF2-40B4-BE49-F238E27FC236}">
                <a16:creationId xmlns:a16="http://schemas.microsoft.com/office/drawing/2014/main" id="{A15F5B74-1929-EB09-C2DB-BF961C682B66}"/>
              </a:ext>
            </a:extLst>
          </p:cNvPr>
          <p:cNvSpPr>
            <a:spLocks noGrp="1"/>
          </p:cNvSpPr>
          <p:nvPr>
            <p:ph idx="1"/>
            <p:custDataLst>
              <p:tags r:id="rId2"/>
            </p:custDataLst>
          </p:nvPr>
        </p:nvSpPr>
        <p:spPr/>
        <p:txBody>
          <a:bodyPr/>
          <a:lstStyle/>
          <a:p>
            <a:r>
              <a:rPr lang="en-US" dirty="0"/>
              <a:t>Avant de se lancer dans les concepts de la </a:t>
            </a:r>
            <a:r>
              <a:rPr lang="en-US" dirty="0" err="1"/>
              <a:t>programmation</a:t>
            </a:r>
            <a:r>
              <a:rPr lang="en-US" dirty="0"/>
              <a:t> </a:t>
            </a:r>
            <a:r>
              <a:rPr lang="en-US" dirty="0" err="1"/>
              <a:t>orientée</a:t>
            </a:r>
            <a:r>
              <a:rPr lang="en-US" dirty="0"/>
              <a:t> </a:t>
            </a:r>
            <a:r>
              <a:rPr lang="en-US" dirty="0" err="1"/>
              <a:t>objet</a:t>
            </a:r>
            <a:r>
              <a:rPr lang="en-US" dirty="0"/>
              <a:t>, </a:t>
            </a:r>
            <a:r>
              <a:rPr lang="en-US" dirty="0" err="1"/>
              <a:t>faisons</a:t>
            </a:r>
            <a:r>
              <a:rPr lang="en-US" dirty="0"/>
              <a:t> un rappel sur la </a:t>
            </a:r>
            <a:r>
              <a:rPr lang="en-US" dirty="0" err="1"/>
              <a:t>création</a:t>
            </a:r>
            <a:r>
              <a:rPr lang="en-US" dirty="0"/>
              <a:t> des </a:t>
            </a:r>
            <a:r>
              <a:rPr lang="en-US" dirty="0" err="1"/>
              <a:t>objets</a:t>
            </a:r>
            <a:r>
              <a:rPr lang="en-US" dirty="0"/>
              <a:t> de base.</a:t>
            </a:r>
          </a:p>
          <a:p>
            <a:r>
              <a:rPr lang="en-US" dirty="0"/>
              <a:t>Comme nous </a:t>
            </a:r>
            <a:r>
              <a:rPr lang="en-US" dirty="0" err="1"/>
              <a:t>avons</a:t>
            </a:r>
            <a:r>
              <a:rPr lang="en-US" dirty="0"/>
              <a:t> vu, </a:t>
            </a:r>
            <a:r>
              <a:rPr lang="en-US" dirty="0" err="1"/>
              <a:t>créer</a:t>
            </a:r>
            <a:r>
              <a:rPr lang="en-US" dirty="0"/>
              <a:t> un </a:t>
            </a:r>
            <a:r>
              <a:rPr lang="en-US" dirty="0" err="1"/>
              <a:t>objet</a:t>
            </a:r>
            <a:r>
              <a:rPr lang="en-US" dirty="0"/>
              <a:t> </a:t>
            </a:r>
            <a:r>
              <a:rPr lang="en-US" dirty="0" err="1"/>
              <a:t>implique</a:t>
            </a:r>
            <a:r>
              <a:rPr lang="en-US" dirty="0"/>
              <a:t> les étapes </a:t>
            </a:r>
            <a:r>
              <a:rPr lang="en-US" dirty="0" err="1"/>
              <a:t>suivantes</a:t>
            </a:r>
            <a:r>
              <a:rPr lang="en-US" dirty="0"/>
              <a:t>:</a:t>
            </a:r>
          </a:p>
          <a:p>
            <a:pPr lvl="1"/>
            <a:r>
              <a:rPr lang="en-US" dirty="0" err="1"/>
              <a:t>Création</a:t>
            </a:r>
            <a:r>
              <a:rPr lang="en-US" dirty="0"/>
              <a:t> </a:t>
            </a:r>
            <a:r>
              <a:rPr lang="en-US" dirty="0" err="1"/>
              <a:t>d’une</a:t>
            </a:r>
            <a:r>
              <a:rPr lang="en-US" dirty="0"/>
              <a:t> </a:t>
            </a:r>
            <a:r>
              <a:rPr lang="en-US" dirty="0" err="1"/>
              <a:t>classe</a:t>
            </a:r>
            <a:endParaRPr lang="en-US" dirty="0"/>
          </a:p>
          <a:p>
            <a:pPr lvl="1"/>
            <a:r>
              <a:rPr lang="en-US" dirty="0" err="1"/>
              <a:t>Définition</a:t>
            </a:r>
            <a:r>
              <a:rPr lang="en-US" dirty="0"/>
              <a:t> des </a:t>
            </a:r>
            <a:r>
              <a:rPr lang="en-US" dirty="0" err="1"/>
              <a:t>attributs</a:t>
            </a:r>
            <a:endParaRPr lang="en-US" dirty="0"/>
          </a:p>
          <a:p>
            <a:pPr lvl="1"/>
            <a:r>
              <a:rPr lang="en-US" dirty="0" err="1"/>
              <a:t>Définition</a:t>
            </a:r>
            <a:r>
              <a:rPr lang="en-US" dirty="0"/>
              <a:t> du </a:t>
            </a:r>
            <a:r>
              <a:rPr lang="en-US" dirty="0" err="1"/>
              <a:t>constructeur</a:t>
            </a:r>
            <a:endParaRPr lang="en-US" dirty="0"/>
          </a:p>
          <a:p>
            <a:pPr lvl="1"/>
            <a:r>
              <a:rPr lang="en-US" dirty="0" err="1"/>
              <a:t>Définition</a:t>
            </a:r>
            <a:r>
              <a:rPr lang="en-US" dirty="0"/>
              <a:t> des </a:t>
            </a:r>
            <a:r>
              <a:rPr lang="en-US" dirty="0" err="1"/>
              <a:t>méthodes</a:t>
            </a:r>
            <a:endParaRPr lang="en-US" dirty="0"/>
          </a:p>
          <a:p>
            <a:pPr lvl="1"/>
            <a:r>
              <a:rPr lang="en-US" dirty="0" err="1"/>
              <a:t>Instanciation</a:t>
            </a:r>
            <a:r>
              <a:rPr lang="en-US" dirty="0"/>
              <a:t> de </a:t>
            </a:r>
            <a:r>
              <a:rPr lang="en-US" dirty="0" err="1"/>
              <a:t>l’objet</a:t>
            </a:r>
            <a:endParaRPr lang="en-US" dirty="0"/>
          </a:p>
          <a:p>
            <a:pPr lvl="1"/>
            <a:r>
              <a:rPr lang="en-US" dirty="0" err="1"/>
              <a:t>Utilisation</a:t>
            </a:r>
            <a:r>
              <a:rPr lang="en-US" dirty="0"/>
              <a:t> de </a:t>
            </a:r>
            <a:r>
              <a:rPr lang="en-US" dirty="0" err="1"/>
              <a:t>l’objet</a:t>
            </a:r>
            <a:endParaRPr lang="en-US" dirty="0"/>
          </a:p>
        </p:txBody>
      </p:sp>
    </p:spTree>
    <p:extLst>
      <p:ext uri="{BB962C8B-B14F-4D97-AF65-F5344CB8AC3E}">
        <p14:creationId xmlns:p14="http://schemas.microsoft.com/office/powerpoint/2010/main" val="294281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Définition de l'objet</a:t>
            </a:r>
          </a:p>
        </p:txBody>
      </p:sp>
    </p:spTree>
    <p:extLst>
      <p:ext uri="{BB962C8B-B14F-4D97-AF65-F5344CB8AC3E}">
        <p14:creationId xmlns:p14="http://schemas.microsoft.com/office/powerpoint/2010/main" val="427145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d’une classe</a:t>
            </a:r>
          </a:p>
        </p:txBody>
      </p:sp>
      <p:sp>
        <p:nvSpPr>
          <p:cNvPr id="3" name="Espace réservé du contenu 2"/>
          <p:cNvSpPr>
            <a:spLocks noGrp="1"/>
          </p:cNvSpPr>
          <p:nvPr>
            <p:ph idx="1"/>
            <p:custDataLst>
              <p:tags r:id="rId2"/>
            </p:custDataLst>
          </p:nvPr>
        </p:nvSpPr>
        <p:spPr>
          <a:xfrm>
            <a:off x="1103312" y="2052918"/>
            <a:ext cx="8946541" cy="1529181"/>
          </a:xfrm>
        </p:spPr>
        <p:txBody>
          <a:bodyPr/>
          <a:lstStyle/>
          <a:p>
            <a:r>
              <a:rPr lang="fr-CA" dirty="0"/>
              <a:t>Une classe sert à créer la définition d'un objet.</a:t>
            </a:r>
          </a:p>
          <a:p>
            <a:r>
              <a:rPr lang="fr-CA" dirty="0"/>
              <a:t>On peut la créer en appuyant avec le bouton droit de la souris sur le projet, puis en choisissant "</a:t>
            </a:r>
            <a:r>
              <a:rPr lang="fr-CA" dirty="0" err="1"/>
              <a:t>Add</a:t>
            </a:r>
            <a:r>
              <a:rPr lang="fr-CA" dirty="0"/>
              <a:t>", "New Item...", sélectionner "Class", définissez son nom, puis cliquer sur "</a:t>
            </a:r>
            <a:r>
              <a:rPr lang="fr-CA" dirty="0" err="1"/>
              <a:t>Add</a:t>
            </a:r>
            <a:r>
              <a:rPr lang="fr-CA" dirty="0"/>
              <a:t>".</a:t>
            </a:r>
          </a:p>
          <a:p>
            <a:endParaRPr lang="fr-CA" dirty="0"/>
          </a:p>
        </p:txBody>
      </p:sp>
      <p:pic>
        <p:nvPicPr>
          <p:cNvPr id="4" name="Picture 3">
            <a:extLst>
              <a:ext uri="{FF2B5EF4-FFF2-40B4-BE49-F238E27FC236}">
                <a16:creationId xmlns:a16="http://schemas.microsoft.com/office/drawing/2014/main" id="{00FA986C-AF37-41A1-BA57-43B1BE48564C}"/>
              </a:ext>
            </a:extLst>
          </p:cNvPr>
          <p:cNvPicPr>
            <a:picLocks noChangeAspect="1"/>
          </p:cNvPicPr>
          <p:nvPr>
            <p:custDataLst>
              <p:tags r:id="rId3"/>
            </p:custDataLst>
          </p:nvPr>
        </p:nvPicPr>
        <p:blipFill>
          <a:blip r:embed="rId6"/>
          <a:stretch>
            <a:fillRect/>
          </a:stretch>
        </p:blipFill>
        <p:spPr>
          <a:xfrm>
            <a:off x="6755403" y="3875713"/>
            <a:ext cx="4950035" cy="2722228"/>
          </a:xfrm>
          <a:prstGeom prst="rect">
            <a:avLst/>
          </a:prstGeom>
        </p:spPr>
      </p:pic>
      <p:pic>
        <p:nvPicPr>
          <p:cNvPr id="5" name="Picture 4">
            <a:extLst>
              <a:ext uri="{FF2B5EF4-FFF2-40B4-BE49-F238E27FC236}">
                <a16:creationId xmlns:a16="http://schemas.microsoft.com/office/drawing/2014/main" id="{4464CCE8-4C5D-424C-A73F-EADD1A3DB87B}"/>
              </a:ext>
            </a:extLst>
          </p:cNvPr>
          <p:cNvPicPr>
            <a:picLocks noChangeAspect="1"/>
          </p:cNvPicPr>
          <p:nvPr>
            <p:custDataLst>
              <p:tags r:id="rId4"/>
            </p:custDataLst>
          </p:nvPr>
        </p:nvPicPr>
        <p:blipFill>
          <a:blip r:embed="rId7"/>
          <a:stretch>
            <a:fillRect/>
          </a:stretch>
        </p:blipFill>
        <p:spPr>
          <a:xfrm>
            <a:off x="997182" y="3875713"/>
            <a:ext cx="5295653" cy="2722228"/>
          </a:xfrm>
          <a:prstGeom prst="rect">
            <a:avLst/>
          </a:prstGeom>
        </p:spPr>
      </p:pic>
    </p:spTree>
    <p:extLst>
      <p:ext uri="{BB962C8B-B14F-4D97-AF65-F5344CB8AC3E}">
        <p14:creationId xmlns:p14="http://schemas.microsoft.com/office/powerpoint/2010/main" val="107596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9197-C1C1-4F47-8F65-D5B6FAD8D862}"/>
              </a:ext>
            </a:extLst>
          </p:cNvPr>
          <p:cNvSpPr>
            <a:spLocks noGrp="1"/>
          </p:cNvSpPr>
          <p:nvPr>
            <p:ph type="title"/>
            <p:custDataLst>
              <p:tags r:id="rId1"/>
            </p:custDataLst>
          </p:nvPr>
        </p:nvSpPr>
        <p:spPr/>
        <p:txBody>
          <a:bodyPr/>
          <a:lstStyle/>
          <a:p>
            <a:r>
              <a:rPr lang="fr-CA" dirty="0"/>
              <a:t>La création d’une classe</a:t>
            </a:r>
          </a:p>
        </p:txBody>
      </p:sp>
      <p:pic>
        <p:nvPicPr>
          <p:cNvPr id="4" name="Picture 3">
            <a:extLst>
              <a:ext uri="{FF2B5EF4-FFF2-40B4-BE49-F238E27FC236}">
                <a16:creationId xmlns:a16="http://schemas.microsoft.com/office/drawing/2014/main" id="{E01E17A2-2CB2-49B8-A80B-2806F69A93D4}"/>
              </a:ext>
            </a:extLst>
          </p:cNvPr>
          <p:cNvPicPr>
            <a:picLocks noChangeAspect="1"/>
          </p:cNvPicPr>
          <p:nvPr>
            <p:custDataLst>
              <p:tags r:id="rId2"/>
            </p:custDataLst>
          </p:nvPr>
        </p:nvPicPr>
        <p:blipFill>
          <a:blip r:embed="rId4"/>
          <a:stretch>
            <a:fillRect/>
          </a:stretch>
        </p:blipFill>
        <p:spPr>
          <a:xfrm>
            <a:off x="783235" y="2143081"/>
            <a:ext cx="5810250" cy="2924175"/>
          </a:xfrm>
          <a:prstGeom prst="rect">
            <a:avLst/>
          </a:prstGeom>
        </p:spPr>
      </p:pic>
    </p:spTree>
    <p:extLst>
      <p:ext uri="{BB962C8B-B14F-4D97-AF65-F5344CB8AC3E}">
        <p14:creationId xmlns:p14="http://schemas.microsoft.com/office/powerpoint/2010/main" val="3309854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Les attributs servent à caractériser un objet.</a:t>
            </a:r>
          </a:p>
          <a:p>
            <a:r>
              <a:rPr lang="fr-CA" dirty="0"/>
              <a:t>Ce sont des variables déclarées hors de toutes méthodes.</a:t>
            </a:r>
          </a:p>
          <a:p>
            <a:r>
              <a:rPr lang="fr-CA" dirty="0"/>
              <a:t>Ces dernières sont normalement "</a:t>
            </a:r>
            <a:r>
              <a:rPr lang="fr-CA" dirty="0" err="1"/>
              <a:t>private</a:t>
            </a:r>
            <a:r>
              <a:rPr lang="fr-CA" dirty="0"/>
              <a:t>" par convention et demanderons d'être accédées et modifiées par des "</a:t>
            </a:r>
            <a:r>
              <a:rPr lang="fr-CA" u="sng" dirty="0"/>
              <a:t>assesseurs</a:t>
            </a:r>
            <a:r>
              <a:rPr lang="fr-CA" dirty="0"/>
              <a:t>" et "</a:t>
            </a:r>
            <a:r>
              <a:rPr lang="fr-CA" u="sng" dirty="0"/>
              <a:t>mutateurs</a:t>
            </a:r>
            <a:r>
              <a:rPr lang="fr-CA" dirty="0"/>
              <a:t>" (GET et SET)</a:t>
            </a:r>
          </a:p>
          <a:p>
            <a:pPr marL="0" indent="0">
              <a:buNone/>
            </a:pPr>
            <a:endParaRPr lang="fr-CA" dirty="0"/>
          </a:p>
          <a:p>
            <a:endParaRPr lang="fr-CA" dirty="0"/>
          </a:p>
        </p:txBody>
      </p:sp>
    </p:spTree>
    <p:extLst>
      <p:ext uri="{BB962C8B-B14F-4D97-AF65-F5344CB8AC3E}">
        <p14:creationId xmlns:p14="http://schemas.microsoft.com/office/powerpoint/2010/main" val="341400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23B0-6081-4B2A-B6E4-ADF751A11E48}"/>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21652583-07FB-4709-8464-FACF1DE40015}"/>
              </a:ext>
            </a:extLst>
          </p:cNvPr>
          <p:cNvSpPr>
            <a:spLocks noGrp="1"/>
          </p:cNvSpPr>
          <p:nvPr>
            <p:ph idx="1"/>
            <p:custDataLst>
              <p:tags r:id="rId2"/>
            </p:custDataLst>
          </p:nvPr>
        </p:nvSpPr>
        <p:spPr>
          <a:xfrm>
            <a:off x="1103312" y="2052918"/>
            <a:ext cx="10012101" cy="4195481"/>
          </a:xfrm>
        </p:spPr>
        <p:txBody>
          <a:bodyPr/>
          <a:lstStyle/>
          <a:p>
            <a:r>
              <a:rPr lang="fr-CA" dirty="0"/>
              <a:t>Les assesseurs permettent de lire l'information d'un attribut privé (GET).</a:t>
            </a:r>
          </a:p>
          <a:p>
            <a:r>
              <a:rPr lang="fr-CA" dirty="0"/>
              <a:t>Les mutateurs permettent de modifier l'information d'un attribut privé (SET)</a:t>
            </a:r>
          </a:p>
          <a:p>
            <a:endParaRPr lang="fr-CA" dirty="0"/>
          </a:p>
        </p:txBody>
      </p:sp>
    </p:spTree>
    <p:extLst>
      <p:ext uri="{BB962C8B-B14F-4D97-AF65-F5344CB8AC3E}">
        <p14:creationId xmlns:p14="http://schemas.microsoft.com/office/powerpoint/2010/main" val="3375449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2E8D-30F7-4531-B33A-20BB5F5A3ED9}"/>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6D4CD2C9-6201-489B-ABE5-20D4E3029542}"/>
              </a:ext>
            </a:extLst>
          </p:cNvPr>
          <p:cNvSpPr>
            <a:spLocks noGrp="1"/>
          </p:cNvSpPr>
          <p:nvPr>
            <p:ph idx="1"/>
            <p:custDataLst>
              <p:tags r:id="rId2"/>
            </p:custDataLst>
          </p:nvPr>
        </p:nvSpPr>
        <p:spPr/>
        <p:txBody>
          <a:bodyPr>
            <a:normAutofit/>
          </a:bodyPr>
          <a:lstStyle/>
          <a:p>
            <a:r>
              <a:rPr lang="fr-CA" dirty="0"/>
              <a:t>Syntaxe</a:t>
            </a:r>
          </a:p>
          <a:p>
            <a:endParaRPr lang="fr-CA" dirty="0"/>
          </a:p>
          <a:p>
            <a:pPr marL="0" indent="0">
              <a:buNone/>
            </a:pPr>
            <a:r>
              <a:rPr lang="fr-CA" dirty="0"/>
              <a:t>class </a:t>
            </a:r>
            <a:r>
              <a:rPr lang="fr-CA" dirty="0" err="1"/>
              <a:t>Etudiant</a:t>
            </a:r>
            <a:endParaRPr lang="fr-CA" dirty="0"/>
          </a:p>
          <a:p>
            <a:pPr marL="0" indent="0">
              <a:buNone/>
            </a:pPr>
            <a:r>
              <a:rPr lang="fr-CA" dirty="0"/>
              <a:t>{</a:t>
            </a:r>
          </a:p>
          <a:p>
            <a:pPr marL="0" indent="0">
              <a:buNone/>
            </a:pPr>
            <a:r>
              <a:rPr lang="fr-CA" dirty="0"/>
              <a:t>	public string Nom {</a:t>
            </a:r>
            <a:r>
              <a:rPr lang="fr-CA" dirty="0" err="1"/>
              <a:t>get;set</a:t>
            </a:r>
            <a:r>
              <a:rPr lang="fr-CA" dirty="0"/>
              <a:t>;}</a:t>
            </a:r>
          </a:p>
          <a:p>
            <a:pPr marL="0" indent="0">
              <a:buNone/>
            </a:pPr>
            <a:r>
              <a:rPr lang="fr-CA" dirty="0"/>
              <a:t>}</a:t>
            </a:r>
          </a:p>
          <a:p>
            <a:pPr marL="0" indent="0">
              <a:buNone/>
            </a:pPr>
            <a:endParaRPr lang="fr-CA" dirty="0"/>
          </a:p>
        </p:txBody>
      </p:sp>
    </p:spTree>
    <p:extLst>
      <p:ext uri="{BB962C8B-B14F-4D97-AF65-F5344CB8AC3E}">
        <p14:creationId xmlns:p14="http://schemas.microsoft.com/office/powerpoint/2010/main" val="27713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AB2-FEFB-49FE-AB7B-582F5DA80CC9}"/>
              </a:ext>
            </a:extLst>
          </p:cNvPr>
          <p:cNvSpPr>
            <a:spLocks noGrp="1"/>
          </p:cNvSpPr>
          <p:nvPr>
            <p:ph type="title"/>
            <p:custDataLst>
              <p:tags r:id="rId1"/>
            </p:custDataLst>
          </p:nvPr>
        </p:nvSpPr>
        <p:spPr/>
        <p:txBody>
          <a:bodyPr/>
          <a:lstStyle/>
          <a:p>
            <a:r>
              <a:rPr lang="fr-CA" dirty="0"/>
              <a:t>Rappel du dernier cours</a:t>
            </a:r>
          </a:p>
        </p:txBody>
      </p:sp>
      <p:sp>
        <p:nvSpPr>
          <p:cNvPr id="3" name="Content Placeholder 2">
            <a:extLst>
              <a:ext uri="{FF2B5EF4-FFF2-40B4-BE49-F238E27FC236}">
                <a16:creationId xmlns:a16="http://schemas.microsoft.com/office/drawing/2014/main" id="{14B4E62D-F150-4DB8-AE78-2716B9D6838E}"/>
              </a:ext>
            </a:extLst>
          </p:cNvPr>
          <p:cNvSpPr>
            <a:spLocks noGrp="1"/>
          </p:cNvSpPr>
          <p:nvPr>
            <p:ph idx="1"/>
            <p:custDataLst>
              <p:tags r:id="rId2"/>
            </p:custDataLst>
          </p:nvPr>
        </p:nvSpPr>
        <p:spPr/>
        <p:txBody>
          <a:bodyPr/>
          <a:lstStyle/>
          <a:p>
            <a:r>
              <a:rPr lang="fr-CA" dirty="0"/>
              <a:t>Au dernier cours, nous avons couvert le traitement des fichiers.</a:t>
            </a:r>
          </a:p>
          <a:p>
            <a:r>
              <a:rPr lang="fr-CA" dirty="0"/>
              <a:t>Comme nous avons vu, il est possible de manipuler les fichiers sur le disque de l’ordinateur et d’y inscrire du contenu (sous format texte par exemple).</a:t>
            </a:r>
          </a:p>
          <a:p>
            <a:endParaRPr lang="fr-CA" dirty="0"/>
          </a:p>
          <a:p>
            <a:r>
              <a:rPr lang="fr-CA" dirty="0"/>
              <a:t>Dans le cours d’aujourd’hui, nous allons faire une introduction à un concept majeur de la programmation d’aujourd’hui: la programmation orientée objet</a:t>
            </a:r>
          </a:p>
        </p:txBody>
      </p:sp>
    </p:spTree>
    <p:extLst>
      <p:ext uri="{BB962C8B-B14F-4D97-AF65-F5344CB8AC3E}">
        <p14:creationId xmlns:p14="http://schemas.microsoft.com/office/powerpoint/2010/main" val="381597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434E-D7C7-4394-8FC6-7D81FD9025E2}"/>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52AF6640-C673-4A7C-9FB2-B9C4D13E863F}"/>
              </a:ext>
            </a:extLst>
          </p:cNvPr>
          <p:cNvSpPr>
            <a:spLocks noGrp="1"/>
          </p:cNvSpPr>
          <p:nvPr>
            <p:ph idx="1"/>
            <p:custDataLst>
              <p:tags r:id="rId2"/>
            </p:custDataLst>
          </p:nvPr>
        </p:nvSpPr>
        <p:spPr/>
        <p:txBody>
          <a:bodyPr/>
          <a:lstStyle/>
          <a:p>
            <a:r>
              <a:rPr lang="fr-CA" dirty="0"/>
              <a:t>On peut ensuite y faire référence ainsi:</a:t>
            </a:r>
          </a:p>
          <a:p>
            <a:pPr marL="0" indent="0">
              <a:buNone/>
            </a:pPr>
            <a:endParaRPr lang="fr-CA" dirty="0"/>
          </a:p>
          <a:p>
            <a:pPr marL="0" indent="0">
              <a:buNone/>
            </a:pPr>
            <a:r>
              <a:rPr lang="fr-CA" dirty="0" err="1"/>
              <a:t>Etudiant</a:t>
            </a:r>
            <a:r>
              <a:rPr lang="fr-CA" dirty="0"/>
              <a:t> e = new </a:t>
            </a:r>
            <a:r>
              <a:rPr lang="fr-CA" dirty="0" err="1"/>
              <a:t>Etudiant</a:t>
            </a:r>
            <a:r>
              <a:rPr lang="fr-CA" dirty="0"/>
              <a:t>();</a:t>
            </a:r>
          </a:p>
          <a:p>
            <a:pPr marL="0" indent="0">
              <a:buNone/>
            </a:pPr>
            <a:r>
              <a:rPr lang="fr-CA" dirty="0" err="1"/>
              <a:t>e.Note</a:t>
            </a:r>
            <a:r>
              <a:rPr lang="fr-CA" dirty="0"/>
              <a:t> = 120;</a:t>
            </a:r>
          </a:p>
          <a:p>
            <a:pPr marL="0" indent="0">
              <a:buNone/>
            </a:pPr>
            <a:r>
              <a:rPr lang="fr-CA" dirty="0" err="1"/>
              <a:t>Console.WriteLine</a:t>
            </a:r>
            <a:r>
              <a:rPr lang="fr-CA" dirty="0"/>
              <a:t>(</a:t>
            </a:r>
            <a:r>
              <a:rPr lang="fr-CA" dirty="0" err="1"/>
              <a:t>e.Note</a:t>
            </a:r>
            <a:r>
              <a:rPr lang="fr-CA" dirty="0"/>
              <a:t>);</a:t>
            </a:r>
          </a:p>
        </p:txBody>
      </p:sp>
    </p:spTree>
    <p:extLst>
      <p:ext uri="{BB962C8B-B14F-4D97-AF65-F5344CB8AC3E}">
        <p14:creationId xmlns:p14="http://schemas.microsoft.com/office/powerpoint/2010/main" val="236578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Les méthodes sont les actions que peut faire votre objet.</a:t>
            </a:r>
          </a:p>
          <a:p>
            <a:r>
              <a:rPr lang="fr-CA" dirty="0"/>
              <a:t>Elles ont toutes les caractéristiques d'une méthode habituelle à deux exceptions</a:t>
            </a:r>
          </a:p>
          <a:p>
            <a:pPr lvl="1"/>
            <a:r>
              <a:rPr lang="fr-CA" dirty="0"/>
              <a:t>Elles ne sont pas statiques</a:t>
            </a:r>
          </a:p>
          <a:p>
            <a:pPr lvl="1"/>
            <a:r>
              <a:rPr lang="fr-CA" dirty="0"/>
              <a:t>Elles ont une variable spéciale "</a:t>
            </a:r>
            <a:r>
              <a:rPr lang="fr-CA" dirty="0" err="1"/>
              <a:t>this</a:t>
            </a:r>
            <a:r>
              <a:rPr lang="fr-CA" dirty="0"/>
              <a:t>" qui fait référence à l'objet utilisé.</a:t>
            </a:r>
          </a:p>
          <a:p>
            <a:pPr lvl="1"/>
            <a:endParaRPr lang="fr-CA" dirty="0"/>
          </a:p>
          <a:p>
            <a:endParaRPr lang="fr-CA" dirty="0"/>
          </a:p>
        </p:txBody>
      </p:sp>
    </p:spTree>
    <p:extLst>
      <p:ext uri="{BB962C8B-B14F-4D97-AF65-F5344CB8AC3E}">
        <p14:creationId xmlns:p14="http://schemas.microsoft.com/office/powerpoint/2010/main" val="155016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5FC4-6CC7-4FFC-B652-59B39654CAEF}"/>
              </a:ext>
            </a:extLst>
          </p:cNvPr>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Content Placeholder 2">
            <a:extLst>
              <a:ext uri="{FF2B5EF4-FFF2-40B4-BE49-F238E27FC236}">
                <a16:creationId xmlns:a16="http://schemas.microsoft.com/office/drawing/2014/main" id="{D1CA6C32-AC73-404B-8737-ED3F2B67FFBC}"/>
              </a:ext>
            </a:extLst>
          </p:cNvPr>
          <p:cNvSpPr>
            <a:spLocks noGrp="1"/>
          </p:cNvSpPr>
          <p:nvPr>
            <p:ph idx="1"/>
            <p:custDataLst>
              <p:tags r:id="rId2"/>
            </p:custDataLst>
          </p:nvPr>
        </p:nvSpPr>
        <p:spPr/>
        <p:txBody>
          <a:bodyPr/>
          <a:lstStyle/>
          <a:p>
            <a:r>
              <a:rPr lang="fr-CA" dirty="0"/>
              <a:t>Les méthodes se définissent ainsi:</a:t>
            </a:r>
          </a:p>
          <a:p>
            <a:pPr marL="0" indent="0">
              <a:buNone/>
            </a:pPr>
            <a:r>
              <a:rPr lang="fr-CA" dirty="0"/>
              <a:t>&lt;visibilité&gt; &lt;</a:t>
            </a:r>
            <a:r>
              <a:rPr lang="fr-CA" dirty="0" err="1"/>
              <a:t>type_de_retour</a:t>
            </a:r>
            <a:r>
              <a:rPr lang="fr-CA" dirty="0"/>
              <a:t>&gt; &lt;nom&gt;(&lt;paramètre&gt;){</a:t>
            </a:r>
          </a:p>
          <a:p>
            <a:pPr marL="0" indent="0">
              <a:buNone/>
            </a:pPr>
            <a:r>
              <a:rPr lang="fr-CA" dirty="0"/>
              <a:t>	//code</a:t>
            </a:r>
          </a:p>
          <a:p>
            <a:pPr marL="0" indent="0">
              <a:buNone/>
            </a:pPr>
            <a:r>
              <a:rPr lang="fr-CA" dirty="0"/>
              <a:t>}</a:t>
            </a:r>
          </a:p>
        </p:txBody>
      </p:sp>
    </p:spTree>
    <p:extLst>
      <p:ext uri="{BB962C8B-B14F-4D97-AF65-F5344CB8AC3E}">
        <p14:creationId xmlns:p14="http://schemas.microsoft.com/office/powerpoint/2010/main" val="122935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5FC4-6CC7-4FFC-B652-59B39654CAEF}"/>
              </a:ext>
            </a:extLst>
          </p:cNvPr>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Content Placeholder 2">
            <a:extLst>
              <a:ext uri="{FF2B5EF4-FFF2-40B4-BE49-F238E27FC236}">
                <a16:creationId xmlns:a16="http://schemas.microsoft.com/office/drawing/2014/main" id="{D1CA6C32-AC73-404B-8737-ED3F2B67FFBC}"/>
              </a:ext>
            </a:extLst>
          </p:cNvPr>
          <p:cNvSpPr>
            <a:spLocks noGrp="1"/>
          </p:cNvSpPr>
          <p:nvPr>
            <p:ph idx="1"/>
            <p:custDataLst>
              <p:tags r:id="rId2"/>
            </p:custDataLst>
          </p:nvPr>
        </p:nvSpPr>
        <p:spPr/>
        <p:txBody>
          <a:bodyPr/>
          <a:lstStyle/>
          <a:p>
            <a:r>
              <a:rPr lang="fr-CA" dirty="0"/>
              <a:t>Par exemple:</a:t>
            </a:r>
          </a:p>
          <a:p>
            <a:pPr marL="0" indent="0">
              <a:buNone/>
            </a:pPr>
            <a:endParaRPr lang="fr-CA" dirty="0"/>
          </a:p>
          <a:p>
            <a:pPr marL="0" indent="0">
              <a:buNone/>
            </a:pPr>
            <a:r>
              <a:rPr lang="fr-CA" dirty="0"/>
              <a:t>public </a:t>
            </a:r>
            <a:r>
              <a:rPr lang="fr-CA" dirty="0" err="1"/>
              <a:t>void</a:t>
            </a:r>
            <a:r>
              <a:rPr lang="fr-CA" dirty="0"/>
              <a:t> </a:t>
            </a:r>
            <a:r>
              <a:rPr lang="fr-CA" dirty="0" err="1"/>
              <a:t>manquer_paiement</a:t>
            </a:r>
            <a:r>
              <a:rPr lang="fr-CA" dirty="0"/>
              <a:t>(){</a:t>
            </a:r>
          </a:p>
          <a:p>
            <a:pPr marL="0" indent="0">
              <a:buNone/>
            </a:pPr>
            <a:r>
              <a:rPr lang="fr-CA" dirty="0"/>
              <a:t>	</a:t>
            </a:r>
            <a:r>
              <a:rPr lang="fr-CA" dirty="0" err="1"/>
              <a:t>this.cote_credit</a:t>
            </a:r>
            <a:r>
              <a:rPr lang="fr-CA" dirty="0"/>
              <a:t>-= 100;</a:t>
            </a:r>
          </a:p>
          <a:p>
            <a:pPr marL="0" indent="0">
              <a:buNone/>
            </a:pPr>
            <a:r>
              <a:rPr lang="fr-CA" dirty="0"/>
              <a:t>} </a:t>
            </a:r>
          </a:p>
        </p:txBody>
      </p:sp>
    </p:spTree>
    <p:extLst>
      <p:ext uri="{BB962C8B-B14F-4D97-AF65-F5344CB8AC3E}">
        <p14:creationId xmlns:p14="http://schemas.microsoft.com/office/powerpoint/2010/main" val="1574444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Un constructeur est une méthode spéciale qui permet d'initialiser les attributs d'un objet.</a:t>
            </a:r>
          </a:p>
          <a:p>
            <a:r>
              <a:rPr lang="fr-CA" dirty="0"/>
              <a:t>Il est reconnaissable par le fait qu'il porte toujours le même nom que la classe.</a:t>
            </a:r>
          </a:p>
          <a:p>
            <a:r>
              <a:rPr lang="fr-CA" dirty="0"/>
              <a:t>Il suit syntaxe suivant:</a:t>
            </a:r>
          </a:p>
          <a:p>
            <a:pPr marL="457200" lvl="1" indent="0">
              <a:buNone/>
            </a:pPr>
            <a:r>
              <a:rPr lang="fr-CA" dirty="0"/>
              <a:t>&lt;</a:t>
            </a:r>
            <a:r>
              <a:rPr lang="fr-CA" dirty="0" err="1"/>
              <a:t>modificateur_de_visibilite</a:t>
            </a:r>
            <a:r>
              <a:rPr lang="fr-CA" dirty="0"/>
              <a:t>&gt; &lt;</a:t>
            </a:r>
            <a:r>
              <a:rPr lang="fr-CA" dirty="0" err="1"/>
              <a:t>nom_de_la_classe</a:t>
            </a:r>
            <a:r>
              <a:rPr lang="fr-CA" dirty="0"/>
              <a:t>&gt;(&lt;attribut&gt;){</a:t>
            </a:r>
          </a:p>
          <a:p>
            <a:pPr marL="914400" lvl="2" indent="0">
              <a:buNone/>
            </a:pPr>
            <a:r>
              <a:rPr lang="fr-CA" dirty="0"/>
              <a:t>//Code</a:t>
            </a:r>
          </a:p>
          <a:p>
            <a:pPr marL="457200" lvl="1" indent="0">
              <a:buNone/>
            </a:pPr>
            <a:r>
              <a:rPr lang="fr-CA" dirty="0"/>
              <a:t>}</a:t>
            </a:r>
          </a:p>
          <a:p>
            <a:endParaRPr lang="fr-CA" dirty="0"/>
          </a:p>
        </p:txBody>
      </p:sp>
    </p:spTree>
    <p:extLst>
      <p:ext uri="{BB962C8B-B14F-4D97-AF65-F5344CB8AC3E}">
        <p14:creationId xmlns:p14="http://schemas.microsoft.com/office/powerpoint/2010/main" val="3001551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EF27-2673-4C55-9B69-68EB653ED5FB}"/>
              </a:ext>
            </a:extLst>
          </p:cNvPr>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Content Placeholder 2">
            <a:extLst>
              <a:ext uri="{FF2B5EF4-FFF2-40B4-BE49-F238E27FC236}">
                <a16:creationId xmlns:a16="http://schemas.microsoft.com/office/drawing/2014/main" id="{566DD4F4-9F16-4D1F-9F47-474E1AFF9A5F}"/>
              </a:ext>
            </a:extLst>
          </p:cNvPr>
          <p:cNvSpPr>
            <a:spLocks noGrp="1"/>
          </p:cNvSpPr>
          <p:nvPr>
            <p:ph idx="1"/>
            <p:custDataLst>
              <p:tags r:id="rId2"/>
            </p:custDataLst>
          </p:nvPr>
        </p:nvSpPr>
        <p:spPr/>
        <p:txBody>
          <a:bodyPr/>
          <a:lstStyle/>
          <a:p>
            <a:r>
              <a:rPr lang="fr-CA" dirty="0"/>
              <a:t>Par exemple</a:t>
            </a:r>
          </a:p>
          <a:p>
            <a:pPr marL="0" indent="0">
              <a:buNone/>
            </a:pPr>
            <a:r>
              <a:rPr lang="fr-CA" dirty="0"/>
              <a:t>public </a:t>
            </a:r>
            <a:r>
              <a:rPr lang="fr-CA" dirty="0" err="1"/>
              <a:t>Vehicule</a:t>
            </a:r>
            <a:r>
              <a:rPr lang="fr-CA" dirty="0"/>
              <a:t>(String ma, String mo){</a:t>
            </a:r>
          </a:p>
          <a:p>
            <a:pPr marL="0" indent="0">
              <a:buNone/>
            </a:pPr>
            <a:r>
              <a:rPr lang="fr-CA" dirty="0"/>
              <a:t>	</a:t>
            </a:r>
            <a:r>
              <a:rPr lang="fr-CA" dirty="0" err="1"/>
              <a:t>this.marque</a:t>
            </a:r>
            <a:r>
              <a:rPr lang="fr-CA" dirty="0"/>
              <a:t> = ma;</a:t>
            </a:r>
          </a:p>
          <a:p>
            <a:pPr marL="0" indent="0">
              <a:buNone/>
            </a:pPr>
            <a:r>
              <a:rPr lang="fr-CA" dirty="0"/>
              <a:t>	</a:t>
            </a:r>
            <a:r>
              <a:rPr lang="fr-CA" dirty="0" err="1"/>
              <a:t>this.modele</a:t>
            </a:r>
            <a:r>
              <a:rPr lang="fr-CA" dirty="0"/>
              <a:t> = mo;</a:t>
            </a:r>
          </a:p>
          <a:p>
            <a:pPr marL="0" indent="0">
              <a:buNone/>
            </a:pPr>
            <a:r>
              <a:rPr lang="fr-CA" dirty="0"/>
              <a:t>}</a:t>
            </a:r>
          </a:p>
        </p:txBody>
      </p:sp>
    </p:spTree>
    <p:extLst>
      <p:ext uri="{BB962C8B-B14F-4D97-AF65-F5344CB8AC3E}">
        <p14:creationId xmlns:p14="http://schemas.microsoft.com/office/powerpoint/2010/main" val="4243149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7753-9AF2-4583-8A78-0EBD8EA8E700}"/>
              </a:ext>
            </a:extLst>
          </p:cNvPr>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Content Placeholder 2">
            <a:extLst>
              <a:ext uri="{FF2B5EF4-FFF2-40B4-BE49-F238E27FC236}">
                <a16:creationId xmlns:a16="http://schemas.microsoft.com/office/drawing/2014/main" id="{37D207F2-93D3-4027-B96B-16C46B9C5C0C}"/>
              </a:ext>
            </a:extLst>
          </p:cNvPr>
          <p:cNvSpPr>
            <a:spLocks noGrp="1"/>
          </p:cNvSpPr>
          <p:nvPr>
            <p:ph idx="1"/>
            <p:custDataLst>
              <p:tags r:id="rId2"/>
            </p:custDataLst>
          </p:nvPr>
        </p:nvSpPr>
        <p:spPr/>
        <p:txBody>
          <a:bodyPr/>
          <a:lstStyle/>
          <a:p>
            <a:r>
              <a:rPr lang="fr-CA" dirty="0"/>
              <a:t>Notez que si aucun constructeur n'est fourni par la classe, il y en a un par défaut qui est généré.</a:t>
            </a:r>
          </a:p>
          <a:p>
            <a:r>
              <a:rPr lang="fr-CA" dirty="0"/>
              <a:t>Ce dernier n'a aucun paramètre.</a:t>
            </a:r>
          </a:p>
        </p:txBody>
      </p:sp>
    </p:spTree>
    <p:extLst>
      <p:ext uri="{BB962C8B-B14F-4D97-AF65-F5344CB8AC3E}">
        <p14:creationId xmlns:p14="http://schemas.microsoft.com/office/powerpoint/2010/main" val="2793105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Utilisation de l'objet</a:t>
            </a:r>
          </a:p>
        </p:txBody>
      </p:sp>
    </p:spTree>
    <p:extLst>
      <p:ext uri="{BB962C8B-B14F-4D97-AF65-F5344CB8AC3E}">
        <p14:creationId xmlns:p14="http://schemas.microsoft.com/office/powerpoint/2010/main" val="15987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L’instanciation de l'objet</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Une fois que la classe, ses attributs et ses méthodes sont prêts, on peut créer un objet à partir de cette dernière.</a:t>
            </a:r>
          </a:p>
          <a:p>
            <a:r>
              <a:rPr lang="fr-CA" dirty="0"/>
              <a:t>On dit donc qu'</a:t>
            </a:r>
            <a:r>
              <a:rPr lang="fr-CA" u="sng" dirty="0"/>
              <a:t>un objet est une instance d'une classe</a:t>
            </a:r>
            <a:r>
              <a:rPr lang="fr-CA" dirty="0"/>
              <a:t>.</a:t>
            </a:r>
          </a:p>
          <a:p>
            <a:endParaRPr lang="fr-CA" dirty="0"/>
          </a:p>
          <a:p>
            <a:r>
              <a:rPr lang="fr-CA" dirty="0"/>
              <a:t>Pour créez un objet, utilisez la syntaxe suivante:</a:t>
            </a:r>
          </a:p>
          <a:p>
            <a:pPr lvl="1"/>
            <a:r>
              <a:rPr lang="fr-CA" dirty="0"/>
              <a:t>&lt;Objet&gt; &lt;nom&gt; = new &lt;Appel au constructeur&gt;</a:t>
            </a:r>
          </a:p>
          <a:p>
            <a:pPr lvl="1"/>
            <a:endParaRPr lang="fr-CA" dirty="0"/>
          </a:p>
          <a:p>
            <a:r>
              <a:rPr lang="fr-CA" dirty="0"/>
              <a:t>Par exemple:</a:t>
            </a:r>
          </a:p>
          <a:p>
            <a:pPr lvl="1"/>
            <a:r>
              <a:rPr lang="fr-CA" dirty="0" err="1"/>
              <a:t>Etudiant</a:t>
            </a:r>
            <a:r>
              <a:rPr lang="fr-CA" dirty="0"/>
              <a:t> e = new </a:t>
            </a:r>
            <a:r>
              <a:rPr lang="fr-CA" dirty="0" err="1"/>
              <a:t>Etudiant</a:t>
            </a:r>
            <a:r>
              <a:rPr lang="fr-CA" dirty="0"/>
              <a:t>('Maxime', 'Gendron');</a:t>
            </a:r>
          </a:p>
          <a:p>
            <a:endParaRPr lang="fr-CA" dirty="0"/>
          </a:p>
        </p:txBody>
      </p:sp>
    </p:spTree>
    <p:extLst>
      <p:ext uri="{BB962C8B-B14F-4D97-AF65-F5344CB8AC3E}">
        <p14:creationId xmlns:p14="http://schemas.microsoft.com/office/powerpoint/2010/main" val="1755224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Appel des méthodes de l'objet</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On peut ensuite accéder aux attributs dont nous avons défini les assesseurs ainsi</a:t>
            </a:r>
          </a:p>
          <a:p>
            <a:endParaRPr lang="fr-CA" dirty="0"/>
          </a:p>
          <a:p>
            <a:pPr marL="0" indent="0">
              <a:buNone/>
            </a:pPr>
            <a:r>
              <a:rPr lang="fr-CA" dirty="0" err="1"/>
              <a:t>Etudiant</a:t>
            </a:r>
            <a:r>
              <a:rPr lang="fr-CA" dirty="0"/>
              <a:t> e = new </a:t>
            </a:r>
            <a:r>
              <a:rPr lang="fr-CA" dirty="0" err="1"/>
              <a:t>Etudiant</a:t>
            </a:r>
            <a:r>
              <a:rPr lang="fr-CA" dirty="0"/>
              <a:t>('Maxime', 'Gendron')</a:t>
            </a:r>
          </a:p>
          <a:p>
            <a:pPr marL="0" indent="0">
              <a:buNone/>
            </a:pPr>
            <a:r>
              <a:rPr lang="fr-CA" dirty="0" err="1"/>
              <a:t>Console.WriteLine</a:t>
            </a:r>
            <a:r>
              <a:rPr lang="fr-CA" dirty="0"/>
              <a:t>(</a:t>
            </a:r>
            <a:r>
              <a:rPr lang="fr-CA" dirty="0" err="1">
                <a:solidFill>
                  <a:srgbClr val="FFC000"/>
                </a:solidFill>
              </a:rPr>
              <a:t>e.Nom</a:t>
            </a:r>
            <a:r>
              <a:rPr lang="fr-CA" dirty="0"/>
              <a:t>);</a:t>
            </a:r>
          </a:p>
        </p:txBody>
      </p:sp>
    </p:spTree>
    <p:extLst>
      <p:ext uri="{BB962C8B-B14F-4D97-AF65-F5344CB8AC3E}">
        <p14:creationId xmlns:p14="http://schemas.microsoft.com/office/powerpoint/2010/main" val="368863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Introduction à la programmation orientée objet (POO)</a:t>
            </a:r>
          </a:p>
        </p:txBody>
      </p:sp>
    </p:spTree>
    <p:extLst>
      <p:ext uri="{BB962C8B-B14F-4D97-AF65-F5344CB8AC3E}">
        <p14:creationId xmlns:p14="http://schemas.microsoft.com/office/powerpoint/2010/main" val="3006154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7D9E-3B13-B24B-CE28-4E15961EBA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CF4D29-530E-3B94-AB79-4D2B41DD95AE}"/>
              </a:ext>
            </a:extLst>
          </p:cNvPr>
          <p:cNvSpPr>
            <a:spLocks noGrp="1"/>
          </p:cNvSpPr>
          <p:nvPr>
            <p:ph type="title"/>
            <p:custDataLst>
              <p:tags r:id="rId1"/>
            </p:custDataLst>
          </p:nvPr>
        </p:nvSpPr>
        <p:spPr/>
        <p:txBody>
          <a:bodyPr/>
          <a:lstStyle/>
          <a:p>
            <a:r>
              <a:rPr lang="fr-CA" dirty="0"/>
              <a:t>Appel des méthodes de l'objet</a:t>
            </a:r>
            <a:br>
              <a:rPr lang="fr-CA" dirty="0"/>
            </a:br>
            <a:endParaRPr lang="fr-CA" dirty="0"/>
          </a:p>
        </p:txBody>
      </p:sp>
      <p:sp>
        <p:nvSpPr>
          <p:cNvPr id="3" name="Espace réservé du contenu 2">
            <a:extLst>
              <a:ext uri="{FF2B5EF4-FFF2-40B4-BE49-F238E27FC236}">
                <a16:creationId xmlns:a16="http://schemas.microsoft.com/office/drawing/2014/main" id="{DB8398E0-4014-B505-C832-EFBF7E234717}"/>
              </a:ext>
            </a:extLst>
          </p:cNvPr>
          <p:cNvSpPr>
            <a:spLocks noGrp="1"/>
          </p:cNvSpPr>
          <p:nvPr>
            <p:ph idx="1"/>
            <p:custDataLst>
              <p:tags r:id="rId2"/>
            </p:custDataLst>
          </p:nvPr>
        </p:nvSpPr>
        <p:spPr/>
        <p:txBody>
          <a:bodyPr/>
          <a:lstStyle/>
          <a:p>
            <a:r>
              <a:rPr lang="fr-CA" dirty="0"/>
              <a:t>Voici qui conclut le rappel sur les étapes de création d’un objet de base en C#.</a:t>
            </a:r>
          </a:p>
          <a:p>
            <a:endParaRPr lang="fr-CA" dirty="0"/>
          </a:p>
          <a:p>
            <a:r>
              <a:rPr lang="fr-CA" dirty="0"/>
              <a:t>Dans la prochaine section, nous couvrirons les 4 concepts fondamentaux de la programmation orientée objet.</a:t>
            </a:r>
          </a:p>
        </p:txBody>
      </p:sp>
    </p:spTree>
    <p:extLst>
      <p:ext uri="{BB962C8B-B14F-4D97-AF65-F5344CB8AC3E}">
        <p14:creationId xmlns:p14="http://schemas.microsoft.com/office/powerpoint/2010/main" val="3759543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Les concepts orientés objet</a:t>
            </a:r>
          </a:p>
        </p:txBody>
      </p:sp>
    </p:spTree>
    <p:extLst>
      <p:ext uri="{BB962C8B-B14F-4D97-AF65-F5344CB8AC3E}">
        <p14:creationId xmlns:p14="http://schemas.microsoft.com/office/powerpoint/2010/main" val="2674797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Concepts orientés objet</a:t>
            </a:r>
          </a:p>
        </p:txBody>
      </p:sp>
      <p:sp>
        <p:nvSpPr>
          <p:cNvPr id="3" name="Espace réservé du contenu 2"/>
          <p:cNvSpPr>
            <a:spLocks noGrp="1"/>
          </p:cNvSpPr>
          <p:nvPr>
            <p:ph idx="1"/>
            <p:custDataLst>
              <p:tags r:id="rId2"/>
            </p:custDataLst>
          </p:nvPr>
        </p:nvSpPr>
        <p:spPr/>
        <p:txBody>
          <a:bodyPr/>
          <a:lstStyle/>
          <a:p>
            <a:r>
              <a:rPr lang="fr-CA" dirty="0"/>
              <a:t>La programmation plus « traditionnelle » se dit « impératives », c’est-à-dire que nous avons une suite d’instruction qui s’exécute une à la suite de l’autre.</a:t>
            </a:r>
          </a:p>
          <a:p>
            <a:r>
              <a:rPr lang="fr-CA" dirty="0"/>
              <a:t>Un programme est donc vu comme une suite d’instruction logique.</a:t>
            </a:r>
          </a:p>
          <a:p>
            <a:endParaRPr lang="fr-CA" dirty="0"/>
          </a:p>
          <a:p>
            <a:r>
              <a:rPr lang="fr-CA" dirty="0"/>
              <a:t>Cette approche peut poser des défis lorsqu’une application prend de l’ampleur. On veut donc créer des façons de :</a:t>
            </a:r>
          </a:p>
          <a:p>
            <a:pPr lvl="1"/>
            <a:r>
              <a:rPr lang="fr-CA" dirty="0"/>
              <a:t>Organiser notre code, </a:t>
            </a:r>
          </a:p>
          <a:p>
            <a:pPr lvl="1"/>
            <a:r>
              <a:rPr lang="fr-CA" dirty="0"/>
              <a:t>Créer des fonctionnalités réutilisables</a:t>
            </a:r>
          </a:p>
          <a:p>
            <a:pPr lvl="1"/>
            <a:r>
              <a:rPr lang="fr-CA" dirty="0"/>
              <a:t>Permettre d’ajouter des fonctionnalités au code existant ou de les modifier</a:t>
            </a:r>
          </a:p>
        </p:txBody>
      </p:sp>
    </p:spTree>
    <p:extLst>
      <p:ext uri="{BB962C8B-B14F-4D97-AF65-F5344CB8AC3E}">
        <p14:creationId xmlns:p14="http://schemas.microsoft.com/office/powerpoint/2010/main" val="2397648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Concepts orientés objet</a:t>
            </a:r>
          </a:p>
        </p:txBody>
      </p:sp>
      <p:sp>
        <p:nvSpPr>
          <p:cNvPr id="3" name="Espace réservé du contenu 2"/>
          <p:cNvSpPr>
            <a:spLocks noGrp="1"/>
          </p:cNvSpPr>
          <p:nvPr>
            <p:ph idx="1"/>
            <p:custDataLst>
              <p:tags r:id="rId2"/>
            </p:custDataLst>
          </p:nvPr>
        </p:nvSpPr>
        <p:spPr/>
        <p:txBody>
          <a:bodyPr>
            <a:normAutofit/>
          </a:bodyPr>
          <a:lstStyle/>
          <a:p>
            <a:r>
              <a:rPr lang="fr-CA" dirty="0"/>
              <a:t>L’orientée objet tente d’apporter une solution à ces défis en apportant 4 concepts clés.</a:t>
            </a:r>
          </a:p>
          <a:p>
            <a:r>
              <a:rPr lang="fr-CA" dirty="0"/>
              <a:t>Les concepts sont les suivants</a:t>
            </a:r>
          </a:p>
          <a:p>
            <a:pPr lvl="1"/>
            <a:r>
              <a:rPr lang="fr-CA" dirty="0"/>
              <a:t>Encapsulation</a:t>
            </a:r>
          </a:p>
          <a:p>
            <a:pPr lvl="1"/>
            <a:r>
              <a:rPr lang="fr-CA" dirty="0"/>
              <a:t>Abstraction</a:t>
            </a:r>
          </a:p>
          <a:p>
            <a:pPr lvl="1"/>
            <a:r>
              <a:rPr lang="fr-CA" dirty="0"/>
              <a:t>Héritage</a:t>
            </a:r>
          </a:p>
          <a:p>
            <a:pPr lvl="1"/>
            <a:r>
              <a:rPr lang="fr-CA" dirty="0"/>
              <a:t>Polymorphisme</a:t>
            </a:r>
          </a:p>
          <a:p>
            <a:pPr marL="0" indent="0">
              <a:buNone/>
            </a:pPr>
            <a:endParaRPr lang="fr-CA" dirty="0"/>
          </a:p>
        </p:txBody>
      </p:sp>
    </p:spTree>
    <p:extLst>
      <p:ext uri="{BB962C8B-B14F-4D97-AF65-F5344CB8AC3E}">
        <p14:creationId xmlns:p14="http://schemas.microsoft.com/office/powerpoint/2010/main" val="1446688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4259-159F-83B0-C50B-E8ED974185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23ECB8-3DCB-1C15-BEB1-B9669AA64F24}"/>
              </a:ext>
            </a:extLst>
          </p:cNvPr>
          <p:cNvSpPr>
            <a:spLocks noGrp="1"/>
          </p:cNvSpPr>
          <p:nvPr>
            <p:ph type="title"/>
            <p:custDataLst>
              <p:tags r:id="rId1"/>
            </p:custDataLst>
          </p:nvPr>
        </p:nvSpPr>
        <p:spPr>
          <a:xfrm>
            <a:off x="783897" y="2669825"/>
            <a:ext cx="9404723" cy="1400530"/>
          </a:xfrm>
        </p:spPr>
        <p:txBody>
          <a:bodyPr/>
          <a:lstStyle/>
          <a:p>
            <a:r>
              <a:rPr lang="fr-CA" dirty="0"/>
              <a:t>Encapsulation</a:t>
            </a:r>
          </a:p>
        </p:txBody>
      </p:sp>
    </p:spTree>
    <p:extLst>
      <p:ext uri="{BB962C8B-B14F-4D97-AF65-F5344CB8AC3E}">
        <p14:creationId xmlns:p14="http://schemas.microsoft.com/office/powerpoint/2010/main" val="2869908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Encapsulation</a:t>
            </a:r>
          </a:p>
        </p:txBody>
      </p:sp>
      <p:sp>
        <p:nvSpPr>
          <p:cNvPr id="3" name="Espace réservé du contenu 2"/>
          <p:cNvSpPr>
            <a:spLocks noGrp="1"/>
          </p:cNvSpPr>
          <p:nvPr>
            <p:ph idx="1"/>
            <p:custDataLst>
              <p:tags r:id="rId2"/>
            </p:custDataLst>
          </p:nvPr>
        </p:nvSpPr>
        <p:spPr/>
        <p:txBody>
          <a:bodyPr/>
          <a:lstStyle/>
          <a:p>
            <a:r>
              <a:rPr lang="fr-CA" dirty="0"/>
              <a:t>L'encapsulation est un mécanisme de protection qui restreint l'accès aux attributs et méthodes d'une classe (Public, </a:t>
            </a:r>
            <a:r>
              <a:rPr lang="fr-CA" dirty="0" err="1"/>
              <a:t>Private</a:t>
            </a:r>
            <a:r>
              <a:rPr lang="fr-CA" dirty="0"/>
              <a:t>, etc.).</a:t>
            </a:r>
          </a:p>
          <a:p>
            <a:r>
              <a:rPr lang="fr-CA" dirty="0"/>
              <a:t>Elle permet à la classe (ou ses objets) de définir les éléments qu'elle souhaite exposer aux autres classes.</a:t>
            </a:r>
          </a:p>
          <a:p>
            <a:endParaRPr lang="fr-CA" dirty="0"/>
          </a:p>
        </p:txBody>
      </p:sp>
    </p:spTree>
    <p:extLst>
      <p:ext uri="{BB962C8B-B14F-4D97-AF65-F5344CB8AC3E}">
        <p14:creationId xmlns:p14="http://schemas.microsoft.com/office/powerpoint/2010/main" val="2588489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B023-CDE7-0249-D8E2-FA8F34F4F72F}"/>
              </a:ext>
            </a:extLst>
          </p:cNvPr>
          <p:cNvSpPr>
            <a:spLocks noGrp="1"/>
          </p:cNvSpPr>
          <p:nvPr>
            <p:ph type="title"/>
            <p:custDataLst>
              <p:tags r:id="rId1"/>
            </p:custDataLst>
          </p:nvPr>
        </p:nvSpPr>
        <p:spPr/>
        <p:txBody>
          <a:bodyPr/>
          <a:lstStyle/>
          <a:p>
            <a:r>
              <a:rPr lang="fr-CA" dirty="0"/>
              <a:t>Encapsulation</a:t>
            </a:r>
            <a:endParaRPr lang="en-CA" dirty="0"/>
          </a:p>
        </p:txBody>
      </p:sp>
      <p:pic>
        <p:nvPicPr>
          <p:cNvPr id="5" name="Picture 4">
            <a:extLst>
              <a:ext uri="{FF2B5EF4-FFF2-40B4-BE49-F238E27FC236}">
                <a16:creationId xmlns:a16="http://schemas.microsoft.com/office/drawing/2014/main" id="{233D711C-699A-E3BC-71D9-147BB2FD1BAF}"/>
              </a:ext>
            </a:extLst>
          </p:cNvPr>
          <p:cNvPicPr>
            <a:picLocks noChangeAspect="1"/>
          </p:cNvPicPr>
          <p:nvPr>
            <p:custDataLst>
              <p:tags r:id="rId2"/>
            </p:custDataLst>
          </p:nvPr>
        </p:nvPicPr>
        <p:blipFill>
          <a:blip r:embed="rId6"/>
          <a:stretch>
            <a:fillRect/>
          </a:stretch>
        </p:blipFill>
        <p:spPr>
          <a:xfrm>
            <a:off x="897707" y="1408313"/>
            <a:ext cx="4714875" cy="5124450"/>
          </a:xfrm>
          <a:prstGeom prst="rect">
            <a:avLst/>
          </a:prstGeom>
        </p:spPr>
      </p:pic>
      <p:pic>
        <p:nvPicPr>
          <p:cNvPr id="7" name="Picture 6">
            <a:extLst>
              <a:ext uri="{FF2B5EF4-FFF2-40B4-BE49-F238E27FC236}">
                <a16:creationId xmlns:a16="http://schemas.microsoft.com/office/drawing/2014/main" id="{67EA0015-835E-4540-E9AD-4AC7F22877F9}"/>
              </a:ext>
            </a:extLst>
          </p:cNvPr>
          <p:cNvPicPr>
            <a:picLocks noChangeAspect="1"/>
          </p:cNvPicPr>
          <p:nvPr>
            <p:custDataLst>
              <p:tags r:id="rId3"/>
            </p:custDataLst>
          </p:nvPr>
        </p:nvPicPr>
        <p:blipFill>
          <a:blip r:embed="rId7"/>
          <a:stretch>
            <a:fillRect/>
          </a:stretch>
        </p:blipFill>
        <p:spPr>
          <a:xfrm>
            <a:off x="6096000" y="1408313"/>
            <a:ext cx="4724400" cy="1304925"/>
          </a:xfrm>
          <a:prstGeom prst="rect">
            <a:avLst/>
          </a:prstGeom>
        </p:spPr>
      </p:pic>
      <p:pic>
        <p:nvPicPr>
          <p:cNvPr id="9" name="Picture 8">
            <a:extLst>
              <a:ext uri="{FF2B5EF4-FFF2-40B4-BE49-F238E27FC236}">
                <a16:creationId xmlns:a16="http://schemas.microsoft.com/office/drawing/2014/main" id="{2C8BB3E0-03EF-F555-824B-4D5C4F0A4154}"/>
              </a:ext>
            </a:extLst>
          </p:cNvPr>
          <p:cNvPicPr>
            <a:picLocks noChangeAspect="1"/>
          </p:cNvPicPr>
          <p:nvPr>
            <p:custDataLst>
              <p:tags r:id="rId4"/>
            </p:custDataLst>
          </p:nvPr>
        </p:nvPicPr>
        <p:blipFill>
          <a:blip r:embed="rId8"/>
          <a:stretch>
            <a:fillRect/>
          </a:stretch>
        </p:blipFill>
        <p:spPr>
          <a:xfrm>
            <a:off x="6096000" y="3241875"/>
            <a:ext cx="3105150" cy="1457325"/>
          </a:xfrm>
          <a:prstGeom prst="rect">
            <a:avLst/>
          </a:prstGeom>
        </p:spPr>
      </p:pic>
    </p:spTree>
    <p:extLst>
      <p:ext uri="{BB962C8B-B14F-4D97-AF65-F5344CB8AC3E}">
        <p14:creationId xmlns:p14="http://schemas.microsoft.com/office/powerpoint/2010/main" val="3296279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1FC8-F90B-32AD-5B18-1241EA2015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E1759D-1EE7-B65F-0D7E-FE77B7AD24A9}"/>
              </a:ext>
            </a:extLst>
          </p:cNvPr>
          <p:cNvSpPr>
            <a:spLocks noGrp="1"/>
          </p:cNvSpPr>
          <p:nvPr>
            <p:ph type="title"/>
            <p:custDataLst>
              <p:tags r:id="rId1"/>
            </p:custDataLst>
          </p:nvPr>
        </p:nvSpPr>
        <p:spPr>
          <a:xfrm>
            <a:off x="783897" y="2669825"/>
            <a:ext cx="9404723" cy="1400530"/>
          </a:xfrm>
        </p:spPr>
        <p:txBody>
          <a:bodyPr/>
          <a:lstStyle/>
          <a:p>
            <a:r>
              <a:rPr lang="fr-CA" dirty="0"/>
              <a:t>Abstraction</a:t>
            </a:r>
          </a:p>
        </p:txBody>
      </p:sp>
    </p:spTree>
    <p:extLst>
      <p:ext uri="{BB962C8B-B14F-4D97-AF65-F5344CB8AC3E}">
        <p14:creationId xmlns:p14="http://schemas.microsoft.com/office/powerpoint/2010/main" val="2980663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Abstraction</a:t>
            </a:r>
          </a:p>
        </p:txBody>
      </p:sp>
      <p:sp>
        <p:nvSpPr>
          <p:cNvPr id="3" name="Espace réservé du contenu 2"/>
          <p:cNvSpPr>
            <a:spLocks noGrp="1"/>
          </p:cNvSpPr>
          <p:nvPr>
            <p:ph idx="1"/>
            <p:custDataLst>
              <p:tags r:id="rId2"/>
            </p:custDataLst>
          </p:nvPr>
        </p:nvSpPr>
        <p:spPr/>
        <p:txBody>
          <a:bodyPr/>
          <a:lstStyle/>
          <a:p>
            <a:r>
              <a:rPr lang="fr-CA" dirty="0"/>
              <a:t>L'abstraction signifie qu’on peut créer des concepts en faisant abstraction du fonctionnement réel de leur comportement, laissant ainsi les classes faire leur </a:t>
            </a:r>
            <a:r>
              <a:rPr lang="fr-CA" dirty="0" err="1"/>
              <a:t>proper</a:t>
            </a:r>
            <a:r>
              <a:rPr lang="fr-CA" dirty="0"/>
              <a:t> implémentation.</a:t>
            </a:r>
          </a:p>
          <a:p>
            <a:endParaRPr lang="fr-CA" dirty="0"/>
          </a:p>
          <a:p>
            <a:r>
              <a:rPr lang="fr-CA" dirty="0"/>
              <a:t>Par exemple, tous les animaux peuvent Se nourrir et se déplacer, mais la façon qu’elle le font peut varié.</a:t>
            </a:r>
          </a:p>
          <a:p>
            <a:r>
              <a:rPr lang="fr-CA" dirty="0"/>
              <a:t>Nous pourrons donc créer un concept abstrait d’Animaux, et définir des implémentations spécifique qui en découle (Chien, chat, poisson, etc.)</a:t>
            </a:r>
          </a:p>
          <a:p>
            <a:r>
              <a:rPr lang="fr-CA" dirty="0"/>
              <a:t>Nous verrons les détails de la syntaxe dans la section </a:t>
            </a:r>
            <a:r>
              <a:rPr lang="fr-CA"/>
              <a:t>sur l’héritage.</a:t>
            </a:r>
            <a:endParaRPr lang="fr-CA" dirty="0"/>
          </a:p>
          <a:p>
            <a:endParaRPr lang="fr-CA" dirty="0"/>
          </a:p>
        </p:txBody>
      </p:sp>
    </p:spTree>
    <p:extLst>
      <p:ext uri="{BB962C8B-B14F-4D97-AF65-F5344CB8AC3E}">
        <p14:creationId xmlns:p14="http://schemas.microsoft.com/office/powerpoint/2010/main" val="133482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L’héritage</a:t>
            </a:r>
          </a:p>
        </p:txBody>
      </p:sp>
    </p:spTree>
    <p:extLst>
      <p:ext uri="{BB962C8B-B14F-4D97-AF65-F5344CB8AC3E}">
        <p14:creationId xmlns:p14="http://schemas.microsoft.com/office/powerpoint/2010/main" val="84923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Introduction à la POO</a:t>
            </a:r>
          </a:p>
        </p:txBody>
      </p:sp>
      <p:sp>
        <p:nvSpPr>
          <p:cNvPr id="3" name="Espace réservé du contenu 2"/>
          <p:cNvSpPr>
            <a:spLocks noGrp="1"/>
          </p:cNvSpPr>
          <p:nvPr>
            <p:ph idx="1"/>
            <p:custDataLst>
              <p:tags r:id="rId2"/>
            </p:custDataLst>
          </p:nvPr>
        </p:nvSpPr>
        <p:spPr/>
        <p:txBody>
          <a:bodyPr/>
          <a:lstStyle/>
          <a:p>
            <a:r>
              <a:rPr lang="fr-CA" dirty="0"/>
              <a:t>La programmation orientée objet est façon de concevoir des applications. </a:t>
            </a:r>
          </a:p>
          <a:p>
            <a:r>
              <a:rPr lang="fr-CA" dirty="0"/>
              <a:t>Elle se distingue d’autres structures de programmation qu’on appelle « Paradigme ».</a:t>
            </a:r>
          </a:p>
          <a:p>
            <a:r>
              <a:rPr lang="fr-CA" dirty="0"/>
              <a:t>Nous verrons donc de quoi il s’agit et en quoi elle se distingue des autres paradigmes que nous utiliserons au cours du programme.</a:t>
            </a:r>
          </a:p>
        </p:txBody>
      </p:sp>
    </p:spTree>
    <p:extLst>
      <p:ext uri="{BB962C8B-B14F-4D97-AF65-F5344CB8AC3E}">
        <p14:creationId xmlns:p14="http://schemas.microsoft.com/office/powerpoint/2010/main" val="4147791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Héritage</a:t>
            </a:r>
          </a:p>
        </p:txBody>
      </p:sp>
      <p:sp>
        <p:nvSpPr>
          <p:cNvPr id="3" name="Espace réservé du contenu 2"/>
          <p:cNvSpPr>
            <a:spLocks noGrp="1"/>
          </p:cNvSpPr>
          <p:nvPr>
            <p:ph idx="1"/>
            <p:custDataLst>
              <p:tags r:id="rId2"/>
            </p:custDataLst>
          </p:nvPr>
        </p:nvSpPr>
        <p:spPr/>
        <p:txBody>
          <a:bodyPr>
            <a:normAutofit/>
          </a:bodyPr>
          <a:lstStyle/>
          <a:p>
            <a:r>
              <a:rPr lang="fr-CA" dirty="0"/>
              <a:t>L'héritage est un mécanisme de classification des objets.</a:t>
            </a:r>
          </a:p>
          <a:p>
            <a:r>
              <a:rPr lang="fr-CA" dirty="0"/>
              <a:t>Elle établir des relations de "spécialisation/généralisation".</a:t>
            </a:r>
          </a:p>
          <a:p>
            <a:r>
              <a:rPr lang="fr-CA" dirty="0"/>
              <a:t>Par exemple</a:t>
            </a:r>
          </a:p>
          <a:p>
            <a:pPr lvl="1"/>
            <a:r>
              <a:rPr lang="fr-CA" dirty="0"/>
              <a:t>Une </a:t>
            </a:r>
            <a:r>
              <a:rPr lang="fr-CA" u="sng" dirty="0"/>
              <a:t>voiture</a:t>
            </a:r>
            <a:r>
              <a:rPr lang="fr-CA" dirty="0"/>
              <a:t> est une sorte de </a:t>
            </a:r>
            <a:r>
              <a:rPr lang="fr-CA" u="sng" dirty="0"/>
              <a:t>véhicule</a:t>
            </a:r>
          </a:p>
          <a:p>
            <a:pPr lvl="1"/>
            <a:r>
              <a:rPr lang="fr-CA" dirty="0"/>
              <a:t>Un </a:t>
            </a:r>
            <a:r>
              <a:rPr lang="fr-CA" u="sng" dirty="0"/>
              <a:t>camion</a:t>
            </a:r>
            <a:r>
              <a:rPr lang="fr-CA" dirty="0"/>
              <a:t> est une sorte de </a:t>
            </a:r>
            <a:r>
              <a:rPr lang="fr-CA" u="sng" dirty="0"/>
              <a:t>véhicule</a:t>
            </a:r>
          </a:p>
          <a:p>
            <a:pPr lvl="1"/>
            <a:endParaRPr lang="fr-CA" u="sng" dirty="0"/>
          </a:p>
          <a:p>
            <a:pPr lvl="1"/>
            <a:r>
              <a:rPr lang="fr-CA" dirty="0"/>
              <a:t>Un </a:t>
            </a:r>
            <a:r>
              <a:rPr lang="fr-CA" u="sng" dirty="0"/>
              <a:t>chat</a:t>
            </a:r>
            <a:r>
              <a:rPr lang="fr-CA" dirty="0"/>
              <a:t> est une sorte </a:t>
            </a:r>
            <a:r>
              <a:rPr lang="fr-CA" u="sng" dirty="0"/>
              <a:t>animal</a:t>
            </a:r>
            <a:r>
              <a:rPr lang="fr-CA" dirty="0"/>
              <a:t>.</a:t>
            </a:r>
          </a:p>
          <a:p>
            <a:pPr lvl="1"/>
            <a:r>
              <a:rPr lang="fr-CA" dirty="0"/>
              <a:t>Un </a:t>
            </a:r>
            <a:r>
              <a:rPr lang="fr-CA" u="sng" dirty="0"/>
              <a:t>chien</a:t>
            </a:r>
            <a:r>
              <a:rPr lang="fr-CA" dirty="0"/>
              <a:t> est une sorte </a:t>
            </a:r>
            <a:r>
              <a:rPr lang="fr-CA" u="sng" dirty="0"/>
              <a:t>animal</a:t>
            </a:r>
            <a:r>
              <a:rPr lang="fr-CA" dirty="0"/>
              <a:t>.</a:t>
            </a:r>
          </a:p>
          <a:p>
            <a:pPr lvl="1"/>
            <a:endParaRPr lang="fr-CA" dirty="0"/>
          </a:p>
          <a:p>
            <a:endParaRPr lang="fr-CA" dirty="0"/>
          </a:p>
        </p:txBody>
      </p:sp>
    </p:spTree>
    <p:extLst>
      <p:ext uri="{BB962C8B-B14F-4D97-AF65-F5344CB8AC3E}">
        <p14:creationId xmlns:p14="http://schemas.microsoft.com/office/powerpoint/2010/main" val="2540929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BDDB-70D5-4B3C-BE79-D471E2639269}"/>
              </a:ext>
            </a:extLst>
          </p:cNvPr>
          <p:cNvSpPr>
            <a:spLocks noGrp="1"/>
          </p:cNvSpPr>
          <p:nvPr>
            <p:ph type="title"/>
            <p:custDataLst>
              <p:tags r:id="rId1"/>
            </p:custDataLst>
          </p:nvPr>
        </p:nvSpPr>
        <p:spPr/>
        <p:txBody>
          <a:bodyPr/>
          <a:lstStyle/>
          <a:p>
            <a:r>
              <a:rPr lang="fr-CA" dirty="0"/>
              <a:t>L’héritage</a:t>
            </a:r>
          </a:p>
        </p:txBody>
      </p:sp>
      <p:sp>
        <p:nvSpPr>
          <p:cNvPr id="3" name="Content Placeholder 2">
            <a:extLst>
              <a:ext uri="{FF2B5EF4-FFF2-40B4-BE49-F238E27FC236}">
                <a16:creationId xmlns:a16="http://schemas.microsoft.com/office/drawing/2014/main" id="{E0BEF2D4-C675-4E19-9FF7-F5636FA6B410}"/>
              </a:ext>
            </a:extLst>
          </p:cNvPr>
          <p:cNvSpPr>
            <a:spLocks noGrp="1"/>
          </p:cNvSpPr>
          <p:nvPr>
            <p:ph idx="1"/>
            <p:custDataLst>
              <p:tags r:id="rId2"/>
            </p:custDataLst>
          </p:nvPr>
        </p:nvSpPr>
        <p:spPr>
          <a:xfrm>
            <a:off x="1103312" y="5691113"/>
            <a:ext cx="8946541" cy="557286"/>
          </a:xfrm>
        </p:spPr>
        <p:txBody>
          <a:bodyPr>
            <a:normAutofit fontScale="92500" lnSpcReduction="20000"/>
          </a:bodyPr>
          <a:lstStyle/>
          <a:p>
            <a:r>
              <a:rPr lang="fr-CA" dirty="0">
                <a:hlinkClick r:id="rId5"/>
              </a:rPr>
              <a:t>http://www.uml-sysml.org/diagrammes-uml-et-sysml/diagramme-uml/diagramme-de-classe</a:t>
            </a:r>
            <a:endParaRPr lang="fr-CA" dirty="0"/>
          </a:p>
        </p:txBody>
      </p:sp>
      <p:pic>
        <p:nvPicPr>
          <p:cNvPr id="5" name="Picture 4">
            <a:extLst>
              <a:ext uri="{FF2B5EF4-FFF2-40B4-BE49-F238E27FC236}">
                <a16:creationId xmlns:a16="http://schemas.microsoft.com/office/drawing/2014/main" id="{3C947AB9-0A59-4848-AA72-A6E555FFDFC6}"/>
              </a:ext>
            </a:extLst>
          </p:cNvPr>
          <p:cNvPicPr>
            <a:picLocks noChangeAspect="1"/>
          </p:cNvPicPr>
          <p:nvPr>
            <p:custDataLst>
              <p:tags r:id="rId3"/>
            </p:custDataLst>
          </p:nvPr>
        </p:nvPicPr>
        <p:blipFill>
          <a:blip r:embed="rId6"/>
          <a:stretch>
            <a:fillRect/>
          </a:stretch>
        </p:blipFill>
        <p:spPr>
          <a:xfrm>
            <a:off x="1595022" y="1853248"/>
            <a:ext cx="7315200" cy="3438525"/>
          </a:xfrm>
          <a:prstGeom prst="rect">
            <a:avLst/>
          </a:prstGeom>
        </p:spPr>
      </p:pic>
    </p:spTree>
    <p:extLst>
      <p:ext uri="{BB962C8B-B14F-4D97-AF65-F5344CB8AC3E}">
        <p14:creationId xmlns:p14="http://schemas.microsoft.com/office/powerpoint/2010/main" val="888890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5A1E-15A3-4235-9FCA-CE6ED1F2832E}"/>
              </a:ext>
            </a:extLst>
          </p:cNvPr>
          <p:cNvSpPr>
            <a:spLocks noGrp="1"/>
          </p:cNvSpPr>
          <p:nvPr>
            <p:ph type="title"/>
            <p:custDataLst>
              <p:tags r:id="rId1"/>
            </p:custDataLst>
          </p:nvPr>
        </p:nvSpPr>
        <p:spPr/>
        <p:txBody>
          <a:bodyPr/>
          <a:lstStyle/>
          <a:p>
            <a:r>
              <a:rPr lang="fr-CA" dirty="0"/>
              <a:t>L'héritage</a:t>
            </a:r>
          </a:p>
        </p:txBody>
      </p:sp>
      <p:sp>
        <p:nvSpPr>
          <p:cNvPr id="3" name="Content Placeholder 2">
            <a:extLst>
              <a:ext uri="{FF2B5EF4-FFF2-40B4-BE49-F238E27FC236}">
                <a16:creationId xmlns:a16="http://schemas.microsoft.com/office/drawing/2014/main" id="{EAE1EAE9-52A7-4520-A732-D2E4F867DB2D}"/>
              </a:ext>
            </a:extLst>
          </p:cNvPr>
          <p:cNvSpPr>
            <a:spLocks noGrp="1"/>
          </p:cNvSpPr>
          <p:nvPr>
            <p:ph idx="1"/>
            <p:custDataLst>
              <p:tags r:id="rId2"/>
            </p:custDataLst>
          </p:nvPr>
        </p:nvSpPr>
        <p:spPr/>
        <p:txBody>
          <a:bodyPr/>
          <a:lstStyle/>
          <a:p>
            <a:r>
              <a:rPr lang="fr-CA" dirty="0"/>
              <a:t>Dans cette section, nous couvrirons</a:t>
            </a:r>
          </a:p>
          <a:p>
            <a:pPr lvl="1"/>
            <a:r>
              <a:rPr lang="fr-CA" dirty="0"/>
              <a:t>Rôle de l’héritage</a:t>
            </a:r>
          </a:p>
          <a:p>
            <a:pPr lvl="1"/>
            <a:r>
              <a:rPr lang="fr-CA" dirty="0"/>
              <a:t>Sa syntaxe</a:t>
            </a:r>
          </a:p>
          <a:p>
            <a:pPr lvl="1"/>
            <a:r>
              <a:rPr lang="fr-CA" dirty="0"/>
              <a:t>Les modificateurs de visibilité</a:t>
            </a:r>
          </a:p>
          <a:p>
            <a:pPr lvl="1"/>
            <a:r>
              <a:rPr lang="fr-CA" dirty="0"/>
              <a:t>Les classes abstraites</a:t>
            </a:r>
          </a:p>
          <a:p>
            <a:pPr lvl="1"/>
            <a:r>
              <a:rPr lang="fr-CA" dirty="0"/>
              <a:t>Les classes scellées</a:t>
            </a:r>
          </a:p>
          <a:p>
            <a:pPr lvl="1"/>
            <a:r>
              <a:rPr lang="fr-CA" dirty="0"/>
              <a:t>Avantages et inconvénients de l’héritage</a:t>
            </a:r>
          </a:p>
          <a:p>
            <a:pPr lvl="1"/>
            <a:endParaRPr lang="fr-CA" dirty="0"/>
          </a:p>
        </p:txBody>
      </p:sp>
    </p:spTree>
    <p:extLst>
      <p:ext uri="{BB962C8B-B14F-4D97-AF65-F5344CB8AC3E}">
        <p14:creationId xmlns:p14="http://schemas.microsoft.com/office/powerpoint/2010/main" val="798241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693A-3EDA-4B6A-BE41-32ADD37C2173}"/>
              </a:ext>
            </a:extLst>
          </p:cNvPr>
          <p:cNvSpPr>
            <a:spLocks noGrp="1"/>
          </p:cNvSpPr>
          <p:nvPr>
            <p:ph type="title"/>
            <p:custDataLst>
              <p:tags r:id="rId1"/>
            </p:custDataLst>
          </p:nvPr>
        </p:nvSpPr>
        <p:spPr/>
        <p:txBody>
          <a:bodyPr/>
          <a:lstStyle/>
          <a:p>
            <a:r>
              <a:rPr lang="fr-CA" dirty="0"/>
              <a:t>Rôle de l'héritage</a:t>
            </a:r>
          </a:p>
        </p:txBody>
      </p:sp>
      <p:sp>
        <p:nvSpPr>
          <p:cNvPr id="3" name="Content Placeholder 2">
            <a:extLst>
              <a:ext uri="{FF2B5EF4-FFF2-40B4-BE49-F238E27FC236}">
                <a16:creationId xmlns:a16="http://schemas.microsoft.com/office/drawing/2014/main" id="{A7E9B4CA-5F9E-4455-AB80-C09486ACCAC8}"/>
              </a:ext>
            </a:extLst>
          </p:cNvPr>
          <p:cNvSpPr>
            <a:spLocks noGrp="1"/>
          </p:cNvSpPr>
          <p:nvPr>
            <p:ph idx="1"/>
            <p:custDataLst>
              <p:tags r:id="rId2"/>
            </p:custDataLst>
          </p:nvPr>
        </p:nvSpPr>
        <p:spPr/>
        <p:txBody>
          <a:bodyPr/>
          <a:lstStyle/>
          <a:p>
            <a:r>
              <a:rPr lang="fr-CA" dirty="0"/>
              <a:t>L'héritage permet d’utiliser une classe et de créer une version qui ajoute des fonctionnalités.</a:t>
            </a:r>
          </a:p>
          <a:p>
            <a:r>
              <a:rPr lang="fr-CA" dirty="0"/>
              <a:t>Par exemple, il est possible de créer de nouvelle sorte d’exception spécialisée à partir de la classe Exception pour faire des cas plus spécialisés (ex. </a:t>
            </a:r>
            <a:r>
              <a:rPr lang="fr-CA" dirty="0" err="1"/>
              <a:t>NombreNegatifException</a:t>
            </a:r>
            <a:r>
              <a:rPr lang="fr-CA" dirty="0"/>
              <a:t>).</a:t>
            </a:r>
          </a:p>
          <a:p>
            <a:endParaRPr lang="fr-CA" dirty="0"/>
          </a:p>
          <a:p>
            <a:r>
              <a:rPr lang="fr-CA" dirty="0"/>
              <a:t>Essentiellement, les classes « Enfant » héritent de toutes les fonctionnalités de la classe « Parent » à moins que celle-ci ne soit définie comme « </a:t>
            </a:r>
            <a:r>
              <a:rPr lang="fr-CA" dirty="0" err="1"/>
              <a:t>Private</a:t>
            </a:r>
            <a:r>
              <a:rPr lang="fr-CA" dirty="0"/>
              <a:t> ».</a:t>
            </a:r>
          </a:p>
        </p:txBody>
      </p:sp>
    </p:spTree>
    <p:extLst>
      <p:ext uri="{BB962C8B-B14F-4D97-AF65-F5344CB8AC3E}">
        <p14:creationId xmlns:p14="http://schemas.microsoft.com/office/powerpoint/2010/main" val="4197611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BCEE-D7B0-4608-AFB9-B3243A62B438}"/>
              </a:ext>
            </a:extLst>
          </p:cNvPr>
          <p:cNvSpPr>
            <a:spLocks noGrp="1"/>
          </p:cNvSpPr>
          <p:nvPr>
            <p:ph type="title"/>
            <p:custDataLst>
              <p:tags r:id="rId1"/>
            </p:custDataLst>
          </p:nvPr>
        </p:nvSpPr>
        <p:spPr/>
        <p:txBody>
          <a:bodyPr/>
          <a:lstStyle/>
          <a:p>
            <a:r>
              <a:rPr lang="fr-CA" dirty="0"/>
              <a:t>L'héritage</a:t>
            </a:r>
          </a:p>
        </p:txBody>
      </p:sp>
      <p:sp>
        <p:nvSpPr>
          <p:cNvPr id="3" name="Content Placeholder 2">
            <a:extLst>
              <a:ext uri="{FF2B5EF4-FFF2-40B4-BE49-F238E27FC236}">
                <a16:creationId xmlns:a16="http://schemas.microsoft.com/office/drawing/2014/main" id="{8C65B97D-6F71-4F4B-AB3D-3E07252DD485}"/>
              </a:ext>
            </a:extLst>
          </p:cNvPr>
          <p:cNvSpPr>
            <a:spLocks noGrp="1"/>
          </p:cNvSpPr>
          <p:nvPr>
            <p:ph idx="1"/>
            <p:custDataLst>
              <p:tags r:id="rId2"/>
            </p:custDataLst>
          </p:nvPr>
        </p:nvSpPr>
        <p:spPr/>
        <p:txBody>
          <a:bodyPr/>
          <a:lstStyle/>
          <a:p>
            <a:r>
              <a:rPr lang="fr-CA" dirty="0"/>
              <a:t>Par exemple:</a:t>
            </a:r>
          </a:p>
          <a:p>
            <a:pPr lvl="1"/>
            <a:r>
              <a:rPr lang="fr-CA" dirty="0"/>
              <a:t>Un </a:t>
            </a:r>
            <a:r>
              <a:rPr lang="fr-CA" u="sng" dirty="0"/>
              <a:t>semi-détaché</a:t>
            </a:r>
            <a:r>
              <a:rPr lang="fr-CA" dirty="0"/>
              <a:t>, une </a:t>
            </a:r>
            <a:r>
              <a:rPr lang="fr-CA" u="sng" dirty="0"/>
              <a:t>unifamiliale</a:t>
            </a:r>
            <a:r>
              <a:rPr lang="fr-CA" dirty="0"/>
              <a:t> et une </a:t>
            </a:r>
            <a:r>
              <a:rPr lang="fr-CA" u="sng" dirty="0"/>
              <a:t>maison en rangé</a:t>
            </a:r>
            <a:r>
              <a:rPr lang="fr-CA" dirty="0"/>
              <a:t>e sont tous des </a:t>
            </a:r>
            <a:r>
              <a:rPr lang="fr-CA" u="sng" dirty="0"/>
              <a:t>habitation</a:t>
            </a:r>
            <a:r>
              <a:rPr lang="fr-CA" dirty="0"/>
              <a:t>s.</a:t>
            </a:r>
          </a:p>
          <a:p>
            <a:endParaRPr lang="fr-CA" dirty="0"/>
          </a:p>
          <a:p>
            <a:r>
              <a:rPr lang="fr-CA" dirty="0"/>
              <a:t>Ils sont donc tous des caractéristiques en commun:</a:t>
            </a:r>
          </a:p>
          <a:p>
            <a:pPr lvl="1"/>
            <a:r>
              <a:rPr lang="fr-CA" dirty="0"/>
              <a:t>Nombre d'étages</a:t>
            </a:r>
          </a:p>
          <a:p>
            <a:pPr lvl="1"/>
            <a:r>
              <a:rPr lang="fr-CA" dirty="0"/>
              <a:t>Nombre de salles de bain</a:t>
            </a:r>
          </a:p>
          <a:p>
            <a:pPr lvl="1"/>
            <a:r>
              <a:rPr lang="fr-CA" dirty="0"/>
              <a:t>Nombre de chambres</a:t>
            </a:r>
          </a:p>
          <a:p>
            <a:pPr lvl="1"/>
            <a:r>
              <a:rPr lang="fr-CA" dirty="0"/>
              <a:t>Année de construction</a:t>
            </a:r>
          </a:p>
          <a:p>
            <a:pPr lvl="1"/>
            <a:r>
              <a:rPr lang="fr-CA" dirty="0"/>
              <a:t>etc.</a:t>
            </a:r>
          </a:p>
        </p:txBody>
      </p:sp>
    </p:spTree>
    <p:extLst>
      <p:ext uri="{BB962C8B-B14F-4D97-AF65-F5344CB8AC3E}">
        <p14:creationId xmlns:p14="http://schemas.microsoft.com/office/powerpoint/2010/main" val="2727491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0B0E-F25E-4A43-BE5D-2C4547EB469F}"/>
              </a:ext>
            </a:extLst>
          </p:cNvPr>
          <p:cNvSpPr>
            <a:spLocks noGrp="1"/>
          </p:cNvSpPr>
          <p:nvPr>
            <p:ph type="title"/>
            <p:custDataLst>
              <p:tags r:id="rId1"/>
            </p:custDataLst>
          </p:nvPr>
        </p:nvSpPr>
        <p:spPr/>
        <p:txBody>
          <a:bodyPr/>
          <a:lstStyle/>
          <a:p>
            <a:r>
              <a:rPr lang="fr-CA" dirty="0"/>
              <a:t>L'héritage</a:t>
            </a:r>
          </a:p>
        </p:txBody>
      </p:sp>
      <p:sp>
        <p:nvSpPr>
          <p:cNvPr id="3" name="Content Placeholder 2">
            <a:extLst>
              <a:ext uri="{FF2B5EF4-FFF2-40B4-BE49-F238E27FC236}">
                <a16:creationId xmlns:a16="http://schemas.microsoft.com/office/drawing/2014/main" id="{589BD94E-DB1E-43B0-8205-CDF690137E4D}"/>
              </a:ext>
            </a:extLst>
          </p:cNvPr>
          <p:cNvSpPr>
            <a:spLocks noGrp="1"/>
          </p:cNvSpPr>
          <p:nvPr>
            <p:ph idx="1"/>
            <p:custDataLst>
              <p:tags r:id="rId2"/>
            </p:custDataLst>
          </p:nvPr>
        </p:nvSpPr>
        <p:spPr/>
        <p:txBody>
          <a:bodyPr>
            <a:normAutofit/>
          </a:bodyPr>
          <a:lstStyle/>
          <a:p>
            <a:r>
              <a:rPr lang="fr-CA" dirty="0"/>
              <a:t>Il pourrait donc être utile d'écrire tous ses éléments en commun dans une classe </a:t>
            </a:r>
            <a:r>
              <a:rPr lang="fr-CA" u="sng" dirty="0"/>
              <a:t>habitation</a:t>
            </a:r>
            <a:r>
              <a:rPr lang="fr-CA" dirty="0"/>
              <a:t>, et de </a:t>
            </a:r>
            <a:r>
              <a:rPr lang="fr-CA" u="sng" dirty="0"/>
              <a:t>dériver</a:t>
            </a:r>
            <a:r>
              <a:rPr lang="fr-CA" dirty="0"/>
              <a:t> les autres classes de celle-ci.</a:t>
            </a:r>
          </a:p>
          <a:p>
            <a:endParaRPr lang="fr-CA" dirty="0"/>
          </a:p>
          <a:p>
            <a:r>
              <a:rPr lang="fr-CA" dirty="0"/>
              <a:t>Dériver une classe d'une autre signifie qu'on lui associe une relation de spécialisation (un semi-détaché </a:t>
            </a:r>
            <a:r>
              <a:rPr lang="fr-CA" u="sng" dirty="0"/>
              <a:t>est une sorte</a:t>
            </a:r>
            <a:r>
              <a:rPr lang="fr-CA" dirty="0"/>
              <a:t> d'habitation)</a:t>
            </a:r>
          </a:p>
          <a:p>
            <a:endParaRPr lang="fr-CA" dirty="0"/>
          </a:p>
          <a:p>
            <a:pPr marL="0" indent="0">
              <a:buNone/>
            </a:pPr>
            <a:endParaRPr lang="fr-CA" dirty="0"/>
          </a:p>
        </p:txBody>
      </p:sp>
    </p:spTree>
    <p:extLst>
      <p:ext uri="{BB962C8B-B14F-4D97-AF65-F5344CB8AC3E}">
        <p14:creationId xmlns:p14="http://schemas.microsoft.com/office/powerpoint/2010/main" val="270949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4FBBB-FF64-3045-2513-F679B67C3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C56AF-C948-7EE2-9CC7-7BEC3CDC54CF}"/>
              </a:ext>
            </a:extLst>
          </p:cNvPr>
          <p:cNvSpPr>
            <a:spLocks noGrp="1"/>
          </p:cNvSpPr>
          <p:nvPr>
            <p:ph type="title"/>
            <p:custDataLst>
              <p:tags r:id="rId1"/>
            </p:custDataLst>
          </p:nvPr>
        </p:nvSpPr>
        <p:spPr/>
        <p:txBody>
          <a:bodyPr/>
          <a:lstStyle/>
          <a:p>
            <a:r>
              <a:rPr lang="fr-CA" dirty="0"/>
              <a:t>L'héritage</a:t>
            </a:r>
          </a:p>
        </p:txBody>
      </p:sp>
      <p:sp>
        <p:nvSpPr>
          <p:cNvPr id="3" name="Content Placeholder 2">
            <a:extLst>
              <a:ext uri="{FF2B5EF4-FFF2-40B4-BE49-F238E27FC236}">
                <a16:creationId xmlns:a16="http://schemas.microsoft.com/office/drawing/2014/main" id="{93EB8ECF-4EB7-89EB-41E6-4C58576C1E6A}"/>
              </a:ext>
            </a:extLst>
          </p:cNvPr>
          <p:cNvSpPr>
            <a:spLocks noGrp="1"/>
          </p:cNvSpPr>
          <p:nvPr>
            <p:ph idx="1"/>
            <p:custDataLst>
              <p:tags r:id="rId2"/>
            </p:custDataLst>
          </p:nvPr>
        </p:nvSpPr>
        <p:spPr/>
        <p:txBody>
          <a:bodyPr>
            <a:normAutofit/>
          </a:bodyPr>
          <a:lstStyle/>
          <a:p>
            <a:r>
              <a:rPr lang="fr-CA" dirty="0"/>
              <a:t>Il sera bon de noter que chaque « sorte de maison » pourra également avoir ses propres caractéristiques qui lui sont propres.</a:t>
            </a:r>
          </a:p>
          <a:p>
            <a:r>
              <a:rPr lang="fr-CA" dirty="0"/>
              <a:t>Par exemple, un semi-détaché pourrait avoir une propriété « </a:t>
            </a:r>
            <a:r>
              <a:rPr lang="fr-CA" dirty="0" err="1"/>
              <a:t>voisinAdjacent</a:t>
            </a:r>
            <a:r>
              <a:rPr lang="fr-CA" dirty="0"/>
              <a:t> » qui est propre au semi-détaché.</a:t>
            </a:r>
          </a:p>
          <a:p>
            <a:r>
              <a:rPr lang="fr-CA" dirty="0"/>
              <a:t>Une maison en rangée pourrait avoir deux propriétés « </a:t>
            </a:r>
            <a:r>
              <a:rPr lang="fr-CA" dirty="0" err="1"/>
              <a:t>VoisinsAdjacents</a:t>
            </a:r>
            <a:r>
              <a:rPr lang="fr-CA" dirty="0"/>
              <a:t> » puisqu’ils ont typiquement des voisins collés de chaque côté.</a:t>
            </a:r>
          </a:p>
          <a:p>
            <a:endParaRPr lang="fr-CA" dirty="0"/>
          </a:p>
          <a:p>
            <a:r>
              <a:rPr lang="fr-CA" dirty="0"/>
              <a:t>Nous verrons dans la prochaine section comment ca peut se faire au niveau syntaxique.</a:t>
            </a:r>
          </a:p>
          <a:p>
            <a:endParaRPr lang="fr-CA" dirty="0"/>
          </a:p>
        </p:txBody>
      </p:sp>
    </p:spTree>
    <p:extLst>
      <p:ext uri="{BB962C8B-B14F-4D97-AF65-F5344CB8AC3E}">
        <p14:creationId xmlns:p14="http://schemas.microsoft.com/office/powerpoint/2010/main" val="155861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La syntaxe</a:t>
            </a:r>
          </a:p>
        </p:txBody>
      </p:sp>
    </p:spTree>
    <p:extLst>
      <p:ext uri="{BB962C8B-B14F-4D97-AF65-F5344CB8AC3E}">
        <p14:creationId xmlns:p14="http://schemas.microsoft.com/office/powerpoint/2010/main" val="239532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40DA-A2D1-4838-905E-874E65151085}"/>
              </a:ext>
            </a:extLst>
          </p:cNvPr>
          <p:cNvSpPr>
            <a:spLocks noGrp="1"/>
          </p:cNvSpPr>
          <p:nvPr>
            <p:ph type="title"/>
            <p:custDataLst>
              <p:tags r:id="rId1"/>
            </p:custDataLst>
          </p:nvPr>
        </p:nvSpPr>
        <p:spPr/>
        <p:txBody>
          <a:bodyPr/>
          <a:lstStyle/>
          <a:p>
            <a:r>
              <a:rPr lang="fr-CA" dirty="0"/>
              <a:t>Syntaxe</a:t>
            </a:r>
          </a:p>
        </p:txBody>
      </p:sp>
      <p:sp>
        <p:nvSpPr>
          <p:cNvPr id="3" name="Content Placeholder 2">
            <a:extLst>
              <a:ext uri="{FF2B5EF4-FFF2-40B4-BE49-F238E27FC236}">
                <a16:creationId xmlns:a16="http://schemas.microsoft.com/office/drawing/2014/main" id="{7E8A6991-8E71-4431-907C-9EC60BBFD2BE}"/>
              </a:ext>
            </a:extLst>
          </p:cNvPr>
          <p:cNvSpPr>
            <a:spLocks noGrp="1"/>
          </p:cNvSpPr>
          <p:nvPr>
            <p:ph idx="1"/>
            <p:custDataLst>
              <p:tags r:id="rId2"/>
            </p:custDataLst>
          </p:nvPr>
        </p:nvSpPr>
        <p:spPr/>
        <p:txBody>
          <a:bodyPr/>
          <a:lstStyle/>
          <a:p>
            <a:r>
              <a:rPr lang="fr-CA" dirty="0"/>
              <a:t>L’héritage implique certains éléments de syntaxe que nous couvrirons, soit:</a:t>
            </a:r>
          </a:p>
          <a:p>
            <a:r>
              <a:rPr lang="fr-CA" dirty="0"/>
              <a:t>Les classes</a:t>
            </a:r>
          </a:p>
          <a:p>
            <a:pPr lvl="1"/>
            <a:r>
              <a:rPr lang="fr-CA" dirty="0"/>
              <a:t>Création de relation parents/enfants</a:t>
            </a:r>
          </a:p>
          <a:p>
            <a:pPr lvl="1"/>
            <a:r>
              <a:rPr lang="fr-CA" dirty="0"/>
              <a:t>Création de classes scellée</a:t>
            </a:r>
          </a:p>
          <a:p>
            <a:pPr lvl="1"/>
            <a:endParaRPr lang="fr-CA" dirty="0"/>
          </a:p>
          <a:p>
            <a:r>
              <a:rPr lang="fr-CA" dirty="0"/>
              <a:t>Les méthodes</a:t>
            </a:r>
          </a:p>
          <a:p>
            <a:pPr lvl="1"/>
            <a:r>
              <a:rPr lang="fr-CA" dirty="0"/>
              <a:t>Création de méthodes protégées</a:t>
            </a:r>
          </a:p>
          <a:p>
            <a:pPr lvl="1"/>
            <a:r>
              <a:rPr lang="fr-CA" dirty="0"/>
              <a:t>Création de  méthodes abstraites</a:t>
            </a:r>
          </a:p>
        </p:txBody>
      </p:sp>
    </p:spTree>
    <p:extLst>
      <p:ext uri="{BB962C8B-B14F-4D97-AF65-F5344CB8AC3E}">
        <p14:creationId xmlns:p14="http://schemas.microsoft.com/office/powerpoint/2010/main" val="3409870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AAFD-2CEE-922E-4D54-C78C71D78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56B1E-3AD3-E9F1-E28C-CDA0EE1AB85C}"/>
              </a:ext>
            </a:extLst>
          </p:cNvPr>
          <p:cNvSpPr>
            <a:spLocks noGrp="1"/>
          </p:cNvSpPr>
          <p:nvPr>
            <p:ph type="title"/>
            <p:custDataLst>
              <p:tags r:id="rId1"/>
            </p:custDataLst>
          </p:nvPr>
        </p:nvSpPr>
        <p:spPr>
          <a:xfrm>
            <a:off x="726010" y="2728735"/>
            <a:ext cx="9404723" cy="1400530"/>
          </a:xfrm>
        </p:spPr>
        <p:txBody>
          <a:bodyPr/>
          <a:lstStyle/>
          <a:p>
            <a:r>
              <a:rPr lang="fr-CA" dirty="0"/>
              <a:t>Relation parent/enfant</a:t>
            </a:r>
          </a:p>
        </p:txBody>
      </p:sp>
    </p:spTree>
    <p:extLst>
      <p:ext uri="{BB962C8B-B14F-4D97-AF65-F5344CB8AC3E}">
        <p14:creationId xmlns:p14="http://schemas.microsoft.com/office/powerpoint/2010/main" val="219172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66BE-35E1-86CE-F656-AC84ECF52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AB87E-0F63-9036-6DB9-1B543A400B3D}"/>
              </a:ext>
            </a:extLst>
          </p:cNvPr>
          <p:cNvSpPr>
            <a:spLocks noGrp="1"/>
          </p:cNvSpPr>
          <p:nvPr>
            <p:ph type="title"/>
            <p:custDataLst>
              <p:tags r:id="rId1"/>
            </p:custDataLst>
          </p:nvPr>
        </p:nvSpPr>
        <p:spPr/>
        <p:txBody>
          <a:bodyPr/>
          <a:lstStyle/>
          <a:p>
            <a:r>
              <a:rPr lang="fr-CA" dirty="0"/>
              <a:t>Introduction à la POO</a:t>
            </a:r>
          </a:p>
        </p:txBody>
      </p:sp>
      <p:sp>
        <p:nvSpPr>
          <p:cNvPr id="3" name="Content Placeholder 2">
            <a:extLst>
              <a:ext uri="{FF2B5EF4-FFF2-40B4-BE49-F238E27FC236}">
                <a16:creationId xmlns:a16="http://schemas.microsoft.com/office/drawing/2014/main" id="{3BBF332D-4D70-6B1D-21AE-4750A79BFDA6}"/>
              </a:ext>
            </a:extLst>
          </p:cNvPr>
          <p:cNvSpPr>
            <a:spLocks noGrp="1"/>
          </p:cNvSpPr>
          <p:nvPr>
            <p:ph idx="1"/>
            <p:custDataLst>
              <p:tags r:id="rId2"/>
            </p:custDataLst>
          </p:nvPr>
        </p:nvSpPr>
        <p:spPr/>
        <p:txBody>
          <a:bodyPr/>
          <a:lstStyle/>
          <a:p>
            <a:r>
              <a:rPr lang="fr-CA" dirty="0"/>
              <a:t>Dans le cours d’aujourd’hui, nous couvrirons:</a:t>
            </a:r>
          </a:p>
          <a:p>
            <a:pPr lvl="1"/>
            <a:r>
              <a:rPr lang="fr-CA" dirty="0"/>
              <a:t>Les paradigmes de programmation</a:t>
            </a:r>
          </a:p>
          <a:p>
            <a:pPr lvl="1"/>
            <a:r>
              <a:rPr lang="fr-CA" dirty="0"/>
              <a:t>Introduction à la programmation orientée objet</a:t>
            </a:r>
          </a:p>
          <a:p>
            <a:pPr lvl="1"/>
            <a:r>
              <a:rPr lang="fr-CA" dirty="0"/>
              <a:t>Rappel sur la création des classes et des objets</a:t>
            </a:r>
          </a:p>
          <a:p>
            <a:pPr lvl="1"/>
            <a:r>
              <a:rPr lang="fr-CA" dirty="0"/>
              <a:t>Les principes orientés objet</a:t>
            </a:r>
          </a:p>
          <a:p>
            <a:pPr lvl="2"/>
            <a:r>
              <a:rPr lang="fr-CA" dirty="0"/>
              <a:t>Encapsulation</a:t>
            </a:r>
          </a:p>
          <a:p>
            <a:pPr lvl="2"/>
            <a:r>
              <a:rPr lang="fr-CA" dirty="0"/>
              <a:t>Abstraction</a:t>
            </a:r>
          </a:p>
          <a:p>
            <a:pPr lvl="2"/>
            <a:r>
              <a:rPr lang="fr-CA" dirty="0"/>
              <a:t>Héritage</a:t>
            </a:r>
          </a:p>
          <a:p>
            <a:pPr lvl="2"/>
            <a:r>
              <a:rPr lang="fr-CA" dirty="0"/>
              <a:t>Polymorphisme</a:t>
            </a:r>
          </a:p>
          <a:p>
            <a:pPr marL="914400" lvl="2" indent="0">
              <a:buNone/>
            </a:pPr>
            <a:endParaRPr lang="fr-CA" dirty="0"/>
          </a:p>
        </p:txBody>
      </p:sp>
    </p:spTree>
    <p:extLst>
      <p:ext uri="{BB962C8B-B14F-4D97-AF65-F5344CB8AC3E}">
        <p14:creationId xmlns:p14="http://schemas.microsoft.com/office/powerpoint/2010/main" val="542759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EE42-B955-F30D-4F7C-DB4C77F6EE24}"/>
              </a:ext>
            </a:extLst>
          </p:cNvPr>
          <p:cNvSpPr>
            <a:spLocks noGrp="1"/>
          </p:cNvSpPr>
          <p:nvPr>
            <p:ph type="title"/>
            <p:custDataLst>
              <p:tags r:id="rId1"/>
            </p:custDataLst>
          </p:nvPr>
        </p:nvSpPr>
        <p:spPr/>
        <p:txBody>
          <a:bodyPr/>
          <a:lstStyle/>
          <a:p>
            <a:r>
              <a:rPr lang="en-US" dirty="0"/>
              <a:t>Relation parent/enfant</a:t>
            </a:r>
            <a:endParaRPr lang="en-CA" dirty="0"/>
          </a:p>
        </p:txBody>
      </p:sp>
      <p:sp>
        <p:nvSpPr>
          <p:cNvPr id="3" name="Content Placeholder 2">
            <a:extLst>
              <a:ext uri="{FF2B5EF4-FFF2-40B4-BE49-F238E27FC236}">
                <a16:creationId xmlns:a16="http://schemas.microsoft.com/office/drawing/2014/main" id="{1247B564-DCDC-F866-EF8F-EF286D8E704D}"/>
              </a:ext>
            </a:extLst>
          </p:cNvPr>
          <p:cNvSpPr>
            <a:spLocks noGrp="1"/>
          </p:cNvSpPr>
          <p:nvPr>
            <p:ph idx="1"/>
            <p:custDataLst>
              <p:tags r:id="rId2"/>
            </p:custDataLst>
          </p:nvPr>
        </p:nvSpPr>
        <p:spPr/>
        <p:txBody>
          <a:bodyPr/>
          <a:lstStyle/>
          <a:p>
            <a:r>
              <a:rPr lang="en-US" dirty="0"/>
              <a:t>On </a:t>
            </a:r>
            <a:r>
              <a:rPr lang="en-US" dirty="0" err="1"/>
              <a:t>peut</a:t>
            </a:r>
            <a:r>
              <a:rPr lang="en-US" dirty="0"/>
              <a:t> </a:t>
            </a:r>
            <a:r>
              <a:rPr lang="en-US" dirty="0" err="1"/>
              <a:t>créer</a:t>
            </a:r>
            <a:r>
              <a:rPr lang="en-US" dirty="0"/>
              <a:t> </a:t>
            </a:r>
            <a:r>
              <a:rPr lang="en-US" dirty="0" err="1"/>
              <a:t>une</a:t>
            </a:r>
            <a:r>
              <a:rPr lang="en-US" dirty="0"/>
              <a:t> </a:t>
            </a:r>
            <a:r>
              <a:rPr lang="en-US" dirty="0" err="1"/>
              <a:t>classe</a:t>
            </a:r>
            <a:r>
              <a:rPr lang="en-US" dirty="0"/>
              <a:t> enfant </a:t>
            </a:r>
            <a:r>
              <a:rPr lang="en-US" dirty="0" err="1"/>
              <a:t>afin</a:t>
            </a:r>
            <a:r>
              <a:rPr lang="en-US" dirty="0"/>
              <a:t> de </a:t>
            </a:r>
            <a:r>
              <a:rPr lang="en-US" dirty="0" err="1"/>
              <a:t>lui</a:t>
            </a:r>
            <a:r>
              <a:rPr lang="en-US" dirty="0"/>
              <a:t> faire </a:t>
            </a:r>
            <a:r>
              <a:rPr lang="en-US" dirty="0" err="1"/>
              <a:t>hériter</a:t>
            </a:r>
            <a:r>
              <a:rPr lang="en-US" dirty="0"/>
              <a:t> de </a:t>
            </a:r>
            <a:r>
              <a:rPr lang="en-US" dirty="0" err="1"/>
              <a:t>tous</a:t>
            </a:r>
            <a:r>
              <a:rPr lang="en-US" dirty="0"/>
              <a:t> les </a:t>
            </a:r>
            <a:r>
              <a:rPr lang="en-US" dirty="0" err="1"/>
              <a:t>attributs</a:t>
            </a:r>
            <a:r>
              <a:rPr lang="en-US" dirty="0"/>
              <a:t> public et protégé (que nous </a:t>
            </a:r>
            <a:r>
              <a:rPr lang="en-US" dirty="0" err="1"/>
              <a:t>verrons</a:t>
            </a:r>
            <a:r>
              <a:rPr lang="en-US" dirty="0"/>
              <a:t> sous peu)</a:t>
            </a:r>
            <a:endParaRPr lang="en-CA" dirty="0"/>
          </a:p>
        </p:txBody>
      </p:sp>
    </p:spTree>
    <p:extLst>
      <p:ext uri="{BB962C8B-B14F-4D97-AF65-F5344CB8AC3E}">
        <p14:creationId xmlns:p14="http://schemas.microsoft.com/office/powerpoint/2010/main" val="3796616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47E4-25C2-D8FA-A848-C1EBAE41F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F6CAF-DA29-E0B6-2D06-370498BF51DD}"/>
              </a:ext>
            </a:extLst>
          </p:cNvPr>
          <p:cNvSpPr>
            <a:spLocks noGrp="1"/>
          </p:cNvSpPr>
          <p:nvPr>
            <p:ph type="title"/>
            <p:custDataLst>
              <p:tags r:id="rId1"/>
            </p:custDataLst>
          </p:nvPr>
        </p:nvSpPr>
        <p:spPr/>
        <p:txBody>
          <a:bodyPr/>
          <a:lstStyle/>
          <a:p>
            <a:r>
              <a:rPr lang="fr-CA" dirty="0"/>
              <a:t>Relation parent/enfant</a:t>
            </a:r>
          </a:p>
        </p:txBody>
      </p:sp>
      <p:sp>
        <p:nvSpPr>
          <p:cNvPr id="3" name="Content Placeholder 2">
            <a:extLst>
              <a:ext uri="{FF2B5EF4-FFF2-40B4-BE49-F238E27FC236}">
                <a16:creationId xmlns:a16="http://schemas.microsoft.com/office/drawing/2014/main" id="{33CB91A6-1C5B-F472-DBC0-A8FB289C2BE9}"/>
              </a:ext>
            </a:extLst>
          </p:cNvPr>
          <p:cNvSpPr>
            <a:spLocks noGrp="1"/>
          </p:cNvSpPr>
          <p:nvPr>
            <p:ph idx="1"/>
            <p:custDataLst>
              <p:tags r:id="rId2"/>
            </p:custDataLst>
          </p:nvPr>
        </p:nvSpPr>
        <p:spPr/>
        <p:txBody>
          <a:bodyPr/>
          <a:lstStyle/>
          <a:p>
            <a:r>
              <a:rPr lang="fr-CA" dirty="0"/>
              <a:t>Pour faire dériver une classe, utilisez la syntaxe suivante:</a:t>
            </a:r>
          </a:p>
          <a:p>
            <a:endParaRPr lang="fr-CA" dirty="0"/>
          </a:p>
          <a:p>
            <a:pPr marL="0" indent="0">
              <a:buNone/>
            </a:pPr>
            <a:r>
              <a:rPr lang="fr-CA" dirty="0"/>
              <a:t>public class &lt;</a:t>
            </a:r>
            <a:r>
              <a:rPr lang="fr-CA" dirty="0" err="1"/>
              <a:t>classe_derive</a:t>
            </a:r>
            <a:r>
              <a:rPr lang="fr-CA" dirty="0"/>
              <a:t>&gt; : &lt;</a:t>
            </a:r>
            <a:r>
              <a:rPr lang="fr-CA" dirty="0" err="1"/>
              <a:t>classe_mere</a:t>
            </a:r>
            <a:r>
              <a:rPr lang="fr-CA" dirty="0"/>
              <a:t>&gt;</a:t>
            </a:r>
          </a:p>
          <a:p>
            <a:pPr marL="0" indent="0">
              <a:buNone/>
            </a:pPr>
            <a:r>
              <a:rPr lang="fr-CA" dirty="0"/>
              <a:t>{</a:t>
            </a:r>
          </a:p>
          <a:p>
            <a:pPr marL="0" indent="0">
              <a:buNone/>
            </a:pPr>
            <a:r>
              <a:rPr lang="fr-CA" dirty="0"/>
              <a:t>	//Code</a:t>
            </a:r>
          </a:p>
          <a:p>
            <a:pPr marL="0" indent="0">
              <a:buNone/>
            </a:pPr>
            <a:r>
              <a:rPr lang="fr-CA" dirty="0"/>
              <a:t>}</a:t>
            </a:r>
          </a:p>
          <a:p>
            <a:endParaRPr lang="fr-CA" dirty="0"/>
          </a:p>
        </p:txBody>
      </p:sp>
    </p:spTree>
    <p:extLst>
      <p:ext uri="{BB962C8B-B14F-4D97-AF65-F5344CB8AC3E}">
        <p14:creationId xmlns:p14="http://schemas.microsoft.com/office/powerpoint/2010/main" val="908805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0B24D-FF33-ED9A-8005-7E47F4DBB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EFA25-F47D-89E0-631A-613D840E08BA}"/>
              </a:ext>
            </a:extLst>
          </p:cNvPr>
          <p:cNvSpPr>
            <a:spLocks noGrp="1"/>
          </p:cNvSpPr>
          <p:nvPr>
            <p:ph type="title"/>
            <p:custDataLst>
              <p:tags r:id="rId1"/>
            </p:custDataLst>
          </p:nvPr>
        </p:nvSpPr>
        <p:spPr/>
        <p:txBody>
          <a:bodyPr/>
          <a:lstStyle/>
          <a:p>
            <a:r>
              <a:rPr lang="fr-CA" dirty="0"/>
              <a:t>Utilisation du constructeur</a:t>
            </a:r>
          </a:p>
        </p:txBody>
      </p:sp>
      <p:sp>
        <p:nvSpPr>
          <p:cNvPr id="3" name="Content Placeholder 2">
            <a:extLst>
              <a:ext uri="{FF2B5EF4-FFF2-40B4-BE49-F238E27FC236}">
                <a16:creationId xmlns:a16="http://schemas.microsoft.com/office/drawing/2014/main" id="{42F5B9C2-C48B-E602-4324-B6D0E1522293}"/>
              </a:ext>
            </a:extLst>
          </p:cNvPr>
          <p:cNvSpPr>
            <a:spLocks noGrp="1"/>
          </p:cNvSpPr>
          <p:nvPr>
            <p:ph idx="1"/>
            <p:custDataLst>
              <p:tags r:id="rId2"/>
            </p:custDataLst>
          </p:nvPr>
        </p:nvSpPr>
        <p:spPr/>
        <p:txBody>
          <a:bodyPr/>
          <a:lstStyle/>
          <a:p>
            <a:r>
              <a:rPr lang="fr-CA" dirty="0"/>
              <a:t>Lorsqu’on crée une classe enfant, il est bon d’appeler le constructeur de la classe parent pour initialiser ses propres attributs.</a:t>
            </a:r>
          </a:p>
          <a:p>
            <a:r>
              <a:rPr lang="fr-CA" dirty="0"/>
              <a:t>On peut le faire avec la syntaxe suivante:</a:t>
            </a:r>
          </a:p>
          <a:p>
            <a:endParaRPr lang="fr-CA" dirty="0"/>
          </a:p>
          <a:p>
            <a:pPr marL="0" indent="0">
              <a:buNone/>
            </a:pPr>
            <a:r>
              <a:rPr lang="fr-CA" dirty="0"/>
              <a:t>public &lt;constructeur&gt;() : base() </a:t>
            </a:r>
          </a:p>
          <a:p>
            <a:pPr marL="0" indent="0">
              <a:buNone/>
            </a:pPr>
            <a:r>
              <a:rPr lang="fr-CA" dirty="0"/>
              <a:t>{</a:t>
            </a:r>
          </a:p>
          <a:p>
            <a:endParaRPr lang="fr-CA" dirty="0"/>
          </a:p>
          <a:p>
            <a:pPr marL="0" indent="0">
              <a:buNone/>
            </a:pPr>
            <a:r>
              <a:rPr lang="fr-CA" dirty="0"/>
              <a:t>}</a:t>
            </a:r>
          </a:p>
          <a:p>
            <a:endParaRPr lang="fr-CA" dirty="0"/>
          </a:p>
          <a:p>
            <a:r>
              <a:rPr lang="fr-CA" dirty="0"/>
              <a:t>Voyons un exemple..</a:t>
            </a:r>
          </a:p>
        </p:txBody>
      </p:sp>
    </p:spTree>
    <p:extLst>
      <p:ext uri="{BB962C8B-B14F-4D97-AF65-F5344CB8AC3E}">
        <p14:creationId xmlns:p14="http://schemas.microsoft.com/office/powerpoint/2010/main" val="3866066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1CD2-7FC4-EF75-77D4-D06645F9A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F19DE-38CF-E9A5-E570-D06395BE77B7}"/>
              </a:ext>
            </a:extLst>
          </p:cNvPr>
          <p:cNvSpPr>
            <a:spLocks noGrp="1"/>
          </p:cNvSpPr>
          <p:nvPr>
            <p:ph type="title"/>
            <p:custDataLst>
              <p:tags r:id="rId1"/>
            </p:custDataLst>
          </p:nvPr>
        </p:nvSpPr>
        <p:spPr/>
        <p:txBody>
          <a:bodyPr/>
          <a:lstStyle/>
          <a:p>
            <a:r>
              <a:rPr lang="fr-CA" dirty="0"/>
              <a:t>Relation parent/enfant</a:t>
            </a:r>
          </a:p>
        </p:txBody>
      </p:sp>
      <p:sp>
        <p:nvSpPr>
          <p:cNvPr id="3" name="Content Placeholder 2">
            <a:extLst>
              <a:ext uri="{FF2B5EF4-FFF2-40B4-BE49-F238E27FC236}">
                <a16:creationId xmlns:a16="http://schemas.microsoft.com/office/drawing/2014/main" id="{1C6A12B1-B779-720E-7D2A-54E9468DEF2D}"/>
              </a:ext>
            </a:extLst>
          </p:cNvPr>
          <p:cNvSpPr>
            <a:spLocks noGrp="1"/>
          </p:cNvSpPr>
          <p:nvPr>
            <p:ph idx="1"/>
            <p:custDataLst>
              <p:tags r:id="rId2"/>
            </p:custDataLst>
          </p:nvPr>
        </p:nvSpPr>
        <p:spPr/>
        <p:txBody>
          <a:bodyPr/>
          <a:lstStyle/>
          <a:p>
            <a:r>
              <a:rPr lang="fr-CA" dirty="0"/>
              <a:t>Exemple:</a:t>
            </a:r>
          </a:p>
          <a:p>
            <a:endParaRPr lang="fr-CA" dirty="0"/>
          </a:p>
        </p:txBody>
      </p:sp>
      <p:pic>
        <p:nvPicPr>
          <p:cNvPr id="5" name="Picture 4">
            <a:extLst>
              <a:ext uri="{FF2B5EF4-FFF2-40B4-BE49-F238E27FC236}">
                <a16:creationId xmlns:a16="http://schemas.microsoft.com/office/drawing/2014/main" id="{4C07CE12-25E0-BA88-0BCE-5A6A1A337E6D}"/>
              </a:ext>
            </a:extLst>
          </p:cNvPr>
          <p:cNvPicPr>
            <a:picLocks noChangeAspect="1"/>
          </p:cNvPicPr>
          <p:nvPr>
            <p:custDataLst>
              <p:tags r:id="rId3"/>
            </p:custDataLst>
          </p:nvPr>
        </p:nvPicPr>
        <p:blipFill>
          <a:blip r:embed="rId5"/>
          <a:stretch>
            <a:fillRect/>
          </a:stretch>
        </p:blipFill>
        <p:spPr>
          <a:xfrm>
            <a:off x="1393655" y="2731086"/>
            <a:ext cx="5534025" cy="3295650"/>
          </a:xfrm>
          <a:prstGeom prst="rect">
            <a:avLst/>
          </a:prstGeom>
        </p:spPr>
      </p:pic>
    </p:spTree>
    <p:extLst>
      <p:ext uri="{BB962C8B-B14F-4D97-AF65-F5344CB8AC3E}">
        <p14:creationId xmlns:p14="http://schemas.microsoft.com/office/powerpoint/2010/main" val="2291210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DC84E-3094-516C-6DEC-7461051B8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D8BCE-8851-F0AF-8D1A-65C936933D01}"/>
              </a:ext>
            </a:extLst>
          </p:cNvPr>
          <p:cNvSpPr>
            <a:spLocks noGrp="1"/>
          </p:cNvSpPr>
          <p:nvPr>
            <p:ph type="title"/>
            <p:custDataLst>
              <p:tags r:id="rId1"/>
            </p:custDataLst>
          </p:nvPr>
        </p:nvSpPr>
        <p:spPr/>
        <p:txBody>
          <a:bodyPr/>
          <a:lstStyle/>
          <a:p>
            <a:r>
              <a:rPr lang="fr-CA" dirty="0"/>
              <a:t>Relation parent/enfant</a:t>
            </a:r>
          </a:p>
        </p:txBody>
      </p:sp>
      <p:sp>
        <p:nvSpPr>
          <p:cNvPr id="3" name="Content Placeholder 2">
            <a:extLst>
              <a:ext uri="{FF2B5EF4-FFF2-40B4-BE49-F238E27FC236}">
                <a16:creationId xmlns:a16="http://schemas.microsoft.com/office/drawing/2014/main" id="{C4BF7165-61EE-7F08-B79D-F9498AE17F66}"/>
              </a:ext>
            </a:extLst>
          </p:cNvPr>
          <p:cNvSpPr>
            <a:spLocks noGrp="1"/>
          </p:cNvSpPr>
          <p:nvPr>
            <p:ph idx="1"/>
            <p:custDataLst>
              <p:tags r:id="rId2"/>
            </p:custDataLst>
          </p:nvPr>
        </p:nvSpPr>
        <p:spPr/>
        <p:txBody>
          <a:bodyPr/>
          <a:lstStyle/>
          <a:p>
            <a:r>
              <a:rPr lang="fr-CA" dirty="0"/>
              <a:t>Exemple:</a:t>
            </a:r>
          </a:p>
          <a:p>
            <a:endParaRPr lang="fr-CA" dirty="0"/>
          </a:p>
        </p:txBody>
      </p:sp>
      <p:pic>
        <p:nvPicPr>
          <p:cNvPr id="6" name="Picture 5">
            <a:extLst>
              <a:ext uri="{FF2B5EF4-FFF2-40B4-BE49-F238E27FC236}">
                <a16:creationId xmlns:a16="http://schemas.microsoft.com/office/drawing/2014/main" id="{1730A1F5-E607-D8F3-95E7-6C3BDC2F3FD5}"/>
              </a:ext>
            </a:extLst>
          </p:cNvPr>
          <p:cNvPicPr>
            <a:picLocks noChangeAspect="1"/>
          </p:cNvPicPr>
          <p:nvPr>
            <p:custDataLst>
              <p:tags r:id="rId3"/>
            </p:custDataLst>
          </p:nvPr>
        </p:nvPicPr>
        <p:blipFill>
          <a:blip r:embed="rId5"/>
          <a:stretch>
            <a:fillRect/>
          </a:stretch>
        </p:blipFill>
        <p:spPr>
          <a:xfrm>
            <a:off x="1029808" y="2575394"/>
            <a:ext cx="7760841" cy="3872675"/>
          </a:xfrm>
          <a:prstGeom prst="rect">
            <a:avLst/>
          </a:prstGeom>
        </p:spPr>
      </p:pic>
    </p:spTree>
    <p:extLst>
      <p:ext uri="{BB962C8B-B14F-4D97-AF65-F5344CB8AC3E}">
        <p14:creationId xmlns:p14="http://schemas.microsoft.com/office/powerpoint/2010/main" val="4291794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018F-4730-6AC0-7AC3-4050AD634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8747B-C2F7-7D89-AA4B-BF1183E5FB39}"/>
              </a:ext>
            </a:extLst>
          </p:cNvPr>
          <p:cNvSpPr>
            <a:spLocks noGrp="1"/>
          </p:cNvSpPr>
          <p:nvPr>
            <p:ph type="title"/>
            <p:custDataLst>
              <p:tags r:id="rId1"/>
            </p:custDataLst>
          </p:nvPr>
        </p:nvSpPr>
        <p:spPr>
          <a:xfrm>
            <a:off x="726010" y="2728735"/>
            <a:ext cx="9404723" cy="1400530"/>
          </a:xfrm>
        </p:spPr>
        <p:txBody>
          <a:bodyPr/>
          <a:lstStyle/>
          <a:p>
            <a:r>
              <a:rPr lang="fr-CA" dirty="0"/>
              <a:t>Les classes scellées</a:t>
            </a:r>
          </a:p>
        </p:txBody>
      </p:sp>
    </p:spTree>
    <p:extLst>
      <p:ext uri="{BB962C8B-B14F-4D97-AF65-F5344CB8AC3E}">
        <p14:creationId xmlns:p14="http://schemas.microsoft.com/office/powerpoint/2010/main" val="1872098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7E09-9590-1A39-4AFD-6D17A7D8D8F4}"/>
              </a:ext>
            </a:extLst>
          </p:cNvPr>
          <p:cNvSpPr>
            <a:spLocks noGrp="1"/>
          </p:cNvSpPr>
          <p:nvPr>
            <p:ph type="title"/>
            <p:custDataLst>
              <p:tags r:id="rId1"/>
            </p:custDataLst>
          </p:nvPr>
        </p:nvSpPr>
        <p:spPr/>
        <p:txBody>
          <a:bodyPr/>
          <a:lstStyle/>
          <a:p>
            <a:r>
              <a:rPr lang="en-US" dirty="0" err="1"/>
              <a:t>Classe</a:t>
            </a:r>
            <a:r>
              <a:rPr lang="en-US" dirty="0"/>
              <a:t> </a:t>
            </a:r>
            <a:r>
              <a:rPr lang="en-US" dirty="0" err="1"/>
              <a:t>scellée</a:t>
            </a:r>
            <a:endParaRPr lang="en-CA" dirty="0"/>
          </a:p>
        </p:txBody>
      </p:sp>
      <p:sp>
        <p:nvSpPr>
          <p:cNvPr id="3" name="Content Placeholder 2">
            <a:extLst>
              <a:ext uri="{FF2B5EF4-FFF2-40B4-BE49-F238E27FC236}">
                <a16:creationId xmlns:a16="http://schemas.microsoft.com/office/drawing/2014/main" id="{A9D6089E-F1A9-A4A9-ED2F-3B5C1381FC3C}"/>
              </a:ext>
            </a:extLst>
          </p:cNvPr>
          <p:cNvSpPr>
            <a:spLocks noGrp="1"/>
          </p:cNvSpPr>
          <p:nvPr>
            <p:ph idx="1"/>
            <p:custDataLst>
              <p:tags r:id="rId2"/>
            </p:custDataLst>
          </p:nvPr>
        </p:nvSpPr>
        <p:spPr/>
        <p:txBody>
          <a:bodyPr/>
          <a:lstStyle/>
          <a:p>
            <a:r>
              <a:rPr lang="en-US" dirty="0"/>
              <a:t>Dans </a:t>
            </a:r>
            <a:r>
              <a:rPr lang="en-US" dirty="0" err="1"/>
              <a:t>certaines</a:t>
            </a:r>
            <a:r>
              <a:rPr lang="en-US" dirty="0"/>
              <a:t> situations, nous </a:t>
            </a:r>
            <a:r>
              <a:rPr lang="en-US" dirty="0" err="1"/>
              <a:t>voudrons</a:t>
            </a:r>
            <a:r>
              <a:rPr lang="en-US" dirty="0"/>
              <a:t> </a:t>
            </a:r>
            <a:r>
              <a:rPr lang="en-US" dirty="0" err="1"/>
              <a:t>interdire</a:t>
            </a:r>
            <a:r>
              <a:rPr lang="en-US" dirty="0"/>
              <a:t> </a:t>
            </a:r>
            <a:r>
              <a:rPr lang="en-US" dirty="0" err="1"/>
              <a:t>qu’une</a:t>
            </a:r>
            <a:r>
              <a:rPr lang="en-US" dirty="0"/>
              <a:t> </a:t>
            </a:r>
            <a:r>
              <a:rPr lang="en-US" dirty="0" err="1"/>
              <a:t>classe</a:t>
            </a:r>
            <a:r>
              <a:rPr lang="en-US" dirty="0"/>
              <a:t> </a:t>
            </a:r>
            <a:r>
              <a:rPr lang="en-US" dirty="0" err="1"/>
              <a:t>puisse</a:t>
            </a:r>
            <a:r>
              <a:rPr lang="en-US" dirty="0"/>
              <a:t> </a:t>
            </a:r>
            <a:r>
              <a:rPr lang="en-US" dirty="0" err="1"/>
              <a:t>être</a:t>
            </a:r>
            <a:r>
              <a:rPr lang="en-US" dirty="0"/>
              <a:t> </a:t>
            </a:r>
            <a:r>
              <a:rPr lang="en-US" dirty="0" err="1"/>
              <a:t>spécialisée</a:t>
            </a:r>
            <a:r>
              <a:rPr lang="en-US" dirty="0"/>
              <a:t> </a:t>
            </a:r>
            <a:r>
              <a:rPr lang="en-US" dirty="0" err="1"/>
              <a:t>davantage</a:t>
            </a:r>
            <a:r>
              <a:rPr lang="en-US" dirty="0"/>
              <a:t>.</a:t>
            </a:r>
          </a:p>
          <a:p>
            <a:r>
              <a:rPr lang="en-US" dirty="0"/>
              <a:t>Nous </a:t>
            </a:r>
            <a:r>
              <a:rPr lang="en-US" dirty="0" err="1"/>
              <a:t>allons</a:t>
            </a:r>
            <a:r>
              <a:rPr lang="en-US" dirty="0"/>
              <a:t> </a:t>
            </a:r>
            <a:r>
              <a:rPr lang="en-US" dirty="0" err="1"/>
              <a:t>donc</a:t>
            </a:r>
            <a:r>
              <a:rPr lang="en-US" dirty="0"/>
              <a:t> </a:t>
            </a:r>
            <a:r>
              <a:rPr lang="en-US" dirty="0" err="1"/>
              <a:t>pouvoir</a:t>
            </a:r>
            <a:r>
              <a:rPr lang="en-US" dirty="0"/>
              <a:t> la </a:t>
            </a:r>
            <a:r>
              <a:rPr lang="en-US" dirty="0" err="1"/>
              <a:t>sceller</a:t>
            </a:r>
            <a:r>
              <a:rPr lang="en-US" dirty="0"/>
              <a:t> (sealed).</a:t>
            </a:r>
          </a:p>
          <a:p>
            <a:r>
              <a:rPr lang="en-US" dirty="0"/>
              <a:t>Pour </a:t>
            </a:r>
            <a:r>
              <a:rPr lang="en-US" dirty="0" err="1"/>
              <a:t>ce</a:t>
            </a:r>
            <a:r>
              <a:rPr lang="en-US" dirty="0"/>
              <a:t> faire, nous </a:t>
            </a:r>
            <a:r>
              <a:rPr lang="en-US" dirty="0" err="1"/>
              <a:t>ajouterons</a:t>
            </a:r>
            <a:r>
              <a:rPr lang="en-US" dirty="0"/>
              <a:t> le mot-</a:t>
            </a:r>
            <a:r>
              <a:rPr lang="en-US" dirty="0" err="1"/>
              <a:t>clé</a:t>
            </a:r>
            <a:r>
              <a:rPr lang="en-US" dirty="0"/>
              <a:t> “sealed” dans la </a:t>
            </a:r>
            <a:r>
              <a:rPr lang="en-US" dirty="0" err="1"/>
              <a:t>définition</a:t>
            </a:r>
            <a:r>
              <a:rPr lang="en-US" dirty="0"/>
              <a:t> de la </a:t>
            </a:r>
            <a:r>
              <a:rPr lang="en-US" dirty="0" err="1"/>
              <a:t>classe</a:t>
            </a:r>
            <a:r>
              <a:rPr lang="en-US" dirty="0"/>
              <a:t> </a:t>
            </a:r>
            <a:r>
              <a:rPr lang="en-US" dirty="0" err="1"/>
              <a:t>afin</a:t>
            </a:r>
            <a:r>
              <a:rPr lang="en-US" dirty="0"/>
              <a:t> </a:t>
            </a:r>
            <a:r>
              <a:rPr lang="en-US" dirty="0" err="1"/>
              <a:t>d’empêcher</a:t>
            </a:r>
            <a:r>
              <a:rPr lang="en-US" dirty="0"/>
              <a:t> </a:t>
            </a:r>
            <a:r>
              <a:rPr lang="en-US" dirty="0" err="1"/>
              <a:t>une</a:t>
            </a:r>
            <a:r>
              <a:rPr lang="en-US" dirty="0"/>
              <a:t> </a:t>
            </a:r>
            <a:r>
              <a:rPr lang="en-US" dirty="0" err="1"/>
              <a:t>autre</a:t>
            </a:r>
            <a:r>
              <a:rPr lang="en-US" dirty="0"/>
              <a:t> </a:t>
            </a:r>
            <a:r>
              <a:rPr lang="en-US" dirty="0" err="1"/>
              <a:t>classe</a:t>
            </a:r>
            <a:r>
              <a:rPr lang="en-US" dirty="0"/>
              <a:t> sans </a:t>
            </a:r>
            <a:r>
              <a:rPr lang="en-US" dirty="0" err="1"/>
              <a:t>dériver</a:t>
            </a:r>
            <a:r>
              <a:rPr lang="en-US" dirty="0"/>
              <a:t>.</a:t>
            </a:r>
          </a:p>
          <a:p>
            <a:endParaRPr lang="en-US" dirty="0"/>
          </a:p>
          <a:p>
            <a:r>
              <a:rPr lang="en-US" dirty="0" err="1"/>
              <a:t>Voyons</a:t>
            </a:r>
            <a:r>
              <a:rPr lang="en-US" dirty="0"/>
              <a:t> un </a:t>
            </a:r>
            <a:r>
              <a:rPr lang="en-US" dirty="0" err="1"/>
              <a:t>exemple</a:t>
            </a:r>
            <a:r>
              <a:rPr lang="en-US" dirty="0"/>
              <a:t>..</a:t>
            </a:r>
            <a:endParaRPr lang="en-CA" dirty="0"/>
          </a:p>
        </p:txBody>
      </p:sp>
    </p:spTree>
    <p:extLst>
      <p:ext uri="{BB962C8B-B14F-4D97-AF65-F5344CB8AC3E}">
        <p14:creationId xmlns:p14="http://schemas.microsoft.com/office/powerpoint/2010/main" val="3428588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40EB7-6C36-E68D-9257-2EE585FAE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CF9FB-0A31-90FC-E60E-96AA5D17BB27}"/>
              </a:ext>
            </a:extLst>
          </p:cNvPr>
          <p:cNvSpPr>
            <a:spLocks noGrp="1"/>
          </p:cNvSpPr>
          <p:nvPr>
            <p:ph type="title"/>
            <p:custDataLst>
              <p:tags r:id="rId1"/>
            </p:custDataLst>
          </p:nvPr>
        </p:nvSpPr>
        <p:spPr/>
        <p:txBody>
          <a:bodyPr/>
          <a:lstStyle/>
          <a:p>
            <a:r>
              <a:rPr lang="en-US" dirty="0" err="1"/>
              <a:t>Classe</a:t>
            </a:r>
            <a:r>
              <a:rPr lang="en-US" dirty="0"/>
              <a:t> </a:t>
            </a:r>
            <a:r>
              <a:rPr lang="en-US" dirty="0" err="1"/>
              <a:t>scellée</a:t>
            </a:r>
            <a:endParaRPr lang="en-CA" dirty="0"/>
          </a:p>
        </p:txBody>
      </p:sp>
      <p:pic>
        <p:nvPicPr>
          <p:cNvPr id="5" name="Picture 4">
            <a:extLst>
              <a:ext uri="{FF2B5EF4-FFF2-40B4-BE49-F238E27FC236}">
                <a16:creationId xmlns:a16="http://schemas.microsoft.com/office/drawing/2014/main" id="{4DE72AE5-1CAA-5BD6-A779-8F0CC4C61D55}"/>
              </a:ext>
            </a:extLst>
          </p:cNvPr>
          <p:cNvPicPr>
            <a:picLocks noChangeAspect="1"/>
          </p:cNvPicPr>
          <p:nvPr>
            <p:custDataLst>
              <p:tags r:id="rId2"/>
            </p:custDataLst>
          </p:nvPr>
        </p:nvPicPr>
        <p:blipFill>
          <a:blip r:embed="rId4"/>
          <a:stretch>
            <a:fillRect/>
          </a:stretch>
        </p:blipFill>
        <p:spPr>
          <a:xfrm>
            <a:off x="924710" y="1282037"/>
            <a:ext cx="9667875" cy="4791075"/>
          </a:xfrm>
          <a:prstGeom prst="rect">
            <a:avLst/>
          </a:prstGeom>
        </p:spPr>
      </p:pic>
    </p:spTree>
    <p:extLst>
      <p:ext uri="{BB962C8B-B14F-4D97-AF65-F5344CB8AC3E}">
        <p14:creationId xmlns:p14="http://schemas.microsoft.com/office/powerpoint/2010/main" val="1677629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781C-03C4-1CCD-A235-4BE80FE9D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126E4-2F1F-C358-3D3E-BB7A602021E0}"/>
              </a:ext>
            </a:extLst>
          </p:cNvPr>
          <p:cNvSpPr>
            <a:spLocks noGrp="1"/>
          </p:cNvSpPr>
          <p:nvPr>
            <p:ph type="title"/>
            <p:custDataLst>
              <p:tags r:id="rId1"/>
            </p:custDataLst>
          </p:nvPr>
        </p:nvSpPr>
        <p:spPr>
          <a:xfrm>
            <a:off x="726010" y="2728735"/>
            <a:ext cx="9404723" cy="1400530"/>
          </a:xfrm>
        </p:spPr>
        <p:txBody>
          <a:bodyPr/>
          <a:lstStyle/>
          <a:p>
            <a:r>
              <a:rPr lang="fr-CA" dirty="0"/>
              <a:t>Les méthodes protégées</a:t>
            </a:r>
          </a:p>
        </p:txBody>
      </p:sp>
    </p:spTree>
    <p:extLst>
      <p:ext uri="{BB962C8B-B14F-4D97-AF65-F5344CB8AC3E}">
        <p14:creationId xmlns:p14="http://schemas.microsoft.com/office/powerpoint/2010/main" val="557841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514B-4ACD-45F8-B2D2-7945B09DC8BD}"/>
              </a:ext>
            </a:extLst>
          </p:cNvPr>
          <p:cNvSpPr>
            <a:spLocks noGrp="1"/>
          </p:cNvSpPr>
          <p:nvPr>
            <p:ph type="title"/>
            <p:custDataLst>
              <p:tags r:id="rId1"/>
            </p:custDataLst>
          </p:nvPr>
        </p:nvSpPr>
        <p:spPr/>
        <p:txBody>
          <a:bodyPr/>
          <a:lstStyle/>
          <a:p>
            <a:r>
              <a:rPr lang="fr-CA" dirty="0"/>
              <a:t>Visibilité</a:t>
            </a:r>
          </a:p>
        </p:txBody>
      </p:sp>
      <p:sp>
        <p:nvSpPr>
          <p:cNvPr id="3" name="Content Placeholder 2">
            <a:extLst>
              <a:ext uri="{FF2B5EF4-FFF2-40B4-BE49-F238E27FC236}">
                <a16:creationId xmlns:a16="http://schemas.microsoft.com/office/drawing/2014/main" id="{C30B00D5-39C4-42AB-9149-995BCFE2034E}"/>
              </a:ext>
            </a:extLst>
          </p:cNvPr>
          <p:cNvSpPr>
            <a:spLocks noGrp="1"/>
          </p:cNvSpPr>
          <p:nvPr>
            <p:ph idx="1"/>
            <p:custDataLst>
              <p:tags r:id="rId2"/>
            </p:custDataLst>
          </p:nvPr>
        </p:nvSpPr>
        <p:spPr/>
        <p:txBody>
          <a:bodyPr/>
          <a:lstStyle/>
          <a:p>
            <a:pPr marL="0" indent="0">
              <a:buNone/>
            </a:pPr>
            <a:r>
              <a:rPr lang="fr-CA" dirty="0"/>
              <a:t>Visibilité des méthodes héritées</a:t>
            </a:r>
          </a:p>
          <a:p>
            <a:r>
              <a:rPr lang="fr-CA" dirty="0"/>
              <a:t>Nous avons utilisé les modificateurs de visibilité </a:t>
            </a:r>
            <a:r>
              <a:rPr lang="fr-CA" u="sng" dirty="0"/>
              <a:t>public</a:t>
            </a:r>
            <a:r>
              <a:rPr lang="fr-CA" dirty="0"/>
              <a:t> et </a:t>
            </a:r>
            <a:r>
              <a:rPr lang="fr-CA" u="sng" dirty="0" err="1"/>
              <a:t>private</a:t>
            </a:r>
            <a:r>
              <a:rPr lang="fr-CA" dirty="0"/>
              <a:t>.</a:t>
            </a:r>
          </a:p>
          <a:p>
            <a:pPr lvl="1"/>
            <a:r>
              <a:rPr lang="fr-CA" dirty="0"/>
              <a:t>public : accessible de toutes les autres classes</a:t>
            </a:r>
          </a:p>
          <a:p>
            <a:pPr lvl="1"/>
            <a:r>
              <a:rPr lang="fr-CA" dirty="0" err="1"/>
              <a:t>private</a:t>
            </a:r>
            <a:r>
              <a:rPr lang="fr-CA" dirty="0"/>
              <a:t> : accessible uniquement de la classe elle-même</a:t>
            </a:r>
          </a:p>
          <a:p>
            <a:pPr lvl="1"/>
            <a:endParaRPr lang="fr-CA" dirty="0"/>
          </a:p>
          <a:p>
            <a:pPr lvl="1"/>
            <a:endParaRPr lang="fr-CA" dirty="0"/>
          </a:p>
          <a:p>
            <a:r>
              <a:rPr lang="fr-CA" dirty="0"/>
              <a:t>Que faire pour que les sous-classes y aient accès uniquement?</a:t>
            </a:r>
          </a:p>
        </p:txBody>
      </p:sp>
    </p:spTree>
    <p:extLst>
      <p:ext uri="{BB962C8B-B14F-4D97-AF65-F5344CB8AC3E}">
        <p14:creationId xmlns:p14="http://schemas.microsoft.com/office/powerpoint/2010/main" val="5947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65C9-DDDA-3765-A7B8-C6A27829F1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3135D6-A2F0-8935-FEDA-E64B0835EF72}"/>
              </a:ext>
            </a:extLst>
          </p:cNvPr>
          <p:cNvSpPr>
            <a:spLocks noGrp="1"/>
          </p:cNvSpPr>
          <p:nvPr>
            <p:ph type="title"/>
            <p:custDataLst>
              <p:tags r:id="rId1"/>
            </p:custDataLst>
          </p:nvPr>
        </p:nvSpPr>
        <p:spPr>
          <a:xfrm>
            <a:off x="783897" y="2669825"/>
            <a:ext cx="9404723" cy="1400530"/>
          </a:xfrm>
        </p:spPr>
        <p:txBody>
          <a:bodyPr/>
          <a:lstStyle/>
          <a:p>
            <a:r>
              <a:rPr lang="fr-CA" dirty="0"/>
              <a:t>Les paradigmes de programmation</a:t>
            </a:r>
          </a:p>
        </p:txBody>
      </p:sp>
    </p:spTree>
    <p:extLst>
      <p:ext uri="{BB962C8B-B14F-4D97-AF65-F5344CB8AC3E}">
        <p14:creationId xmlns:p14="http://schemas.microsoft.com/office/powerpoint/2010/main" val="1172096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F431-D547-46D2-B541-4F7D5F67D2BB}"/>
              </a:ext>
            </a:extLst>
          </p:cNvPr>
          <p:cNvSpPr>
            <a:spLocks noGrp="1"/>
          </p:cNvSpPr>
          <p:nvPr>
            <p:ph type="title"/>
            <p:custDataLst>
              <p:tags r:id="rId1"/>
            </p:custDataLst>
          </p:nvPr>
        </p:nvSpPr>
        <p:spPr/>
        <p:txBody>
          <a:bodyPr/>
          <a:lstStyle/>
          <a:p>
            <a:r>
              <a:rPr lang="fr-CA" dirty="0"/>
              <a:t>Visibilité</a:t>
            </a:r>
          </a:p>
        </p:txBody>
      </p:sp>
      <p:sp>
        <p:nvSpPr>
          <p:cNvPr id="3" name="Content Placeholder 2">
            <a:extLst>
              <a:ext uri="{FF2B5EF4-FFF2-40B4-BE49-F238E27FC236}">
                <a16:creationId xmlns:a16="http://schemas.microsoft.com/office/drawing/2014/main" id="{AA70AF2E-4581-41AC-B9A1-94345237D845}"/>
              </a:ext>
            </a:extLst>
          </p:cNvPr>
          <p:cNvSpPr>
            <a:spLocks noGrp="1"/>
          </p:cNvSpPr>
          <p:nvPr>
            <p:ph idx="1"/>
            <p:custDataLst>
              <p:tags r:id="rId2"/>
            </p:custDataLst>
          </p:nvPr>
        </p:nvSpPr>
        <p:spPr/>
        <p:txBody>
          <a:bodyPr/>
          <a:lstStyle/>
          <a:p>
            <a:r>
              <a:rPr lang="fr-CA" dirty="0"/>
              <a:t>Utilisez le modificateur "</a:t>
            </a:r>
            <a:r>
              <a:rPr lang="fr-CA" dirty="0" err="1"/>
              <a:t>protected</a:t>
            </a:r>
            <a:r>
              <a:rPr lang="fr-CA" dirty="0"/>
              <a:t>".</a:t>
            </a:r>
          </a:p>
          <a:p>
            <a:endParaRPr lang="fr-CA" dirty="0"/>
          </a:p>
          <a:p>
            <a:r>
              <a:rPr lang="fr-CA" dirty="0"/>
              <a:t>C'est l'équivalent d'un "</a:t>
            </a:r>
            <a:r>
              <a:rPr lang="fr-CA" dirty="0" err="1"/>
              <a:t>private</a:t>
            </a:r>
            <a:r>
              <a:rPr lang="fr-CA" dirty="0"/>
              <a:t>" mais qui reste accessible aux sous-classes.</a:t>
            </a:r>
          </a:p>
          <a:p>
            <a:r>
              <a:rPr lang="fr-CA" dirty="0"/>
              <a:t>Par exemple</a:t>
            </a:r>
          </a:p>
        </p:txBody>
      </p:sp>
      <p:pic>
        <p:nvPicPr>
          <p:cNvPr id="5" name="Picture 4">
            <a:extLst>
              <a:ext uri="{FF2B5EF4-FFF2-40B4-BE49-F238E27FC236}">
                <a16:creationId xmlns:a16="http://schemas.microsoft.com/office/drawing/2014/main" id="{22352451-B740-786D-5EBA-3B7DA2A6FB07}"/>
              </a:ext>
            </a:extLst>
          </p:cNvPr>
          <p:cNvPicPr>
            <a:picLocks noChangeAspect="1"/>
          </p:cNvPicPr>
          <p:nvPr>
            <p:custDataLst>
              <p:tags r:id="rId3"/>
            </p:custDataLst>
          </p:nvPr>
        </p:nvPicPr>
        <p:blipFill>
          <a:blip r:embed="rId6"/>
          <a:stretch>
            <a:fillRect/>
          </a:stretch>
        </p:blipFill>
        <p:spPr>
          <a:xfrm>
            <a:off x="1103312" y="4277140"/>
            <a:ext cx="3219450" cy="1819275"/>
          </a:xfrm>
          <a:prstGeom prst="rect">
            <a:avLst/>
          </a:prstGeom>
        </p:spPr>
      </p:pic>
      <p:pic>
        <p:nvPicPr>
          <p:cNvPr id="7" name="Picture 6">
            <a:extLst>
              <a:ext uri="{FF2B5EF4-FFF2-40B4-BE49-F238E27FC236}">
                <a16:creationId xmlns:a16="http://schemas.microsoft.com/office/drawing/2014/main" id="{744DDFF9-3AFD-3E6D-F676-1BB7434D6E6F}"/>
              </a:ext>
            </a:extLst>
          </p:cNvPr>
          <p:cNvPicPr>
            <a:picLocks noChangeAspect="1"/>
          </p:cNvPicPr>
          <p:nvPr>
            <p:custDataLst>
              <p:tags r:id="rId4"/>
            </p:custDataLst>
          </p:nvPr>
        </p:nvPicPr>
        <p:blipFill>
          <a:blip r:embed="rId7"/>
          <a:stretch>
            <a:fillRect/>
          </a:stretch>
        </p:blipFill>
        <p:spPr>
          <a:xfrm>
            <a:off x="5348472" y="4277140"/>
            <a:ext cx="3896326" cy="2491920"/>
          </a:xfrm>
          <a:prstGeom prst="rect">
            <a:avLst/>
          </a:prstGeom>
        </p:spPr>
      </p:pic>
    </p:spTree>
    <p:extLst>
      <p:ext uri="{BB962C8B-B14F-4D97-AF65-F5344CB8AC3E}">
        <p14:creationId xmlns:p14="http://schemas.microsoft.com/office/powerpoint/2010/main" val="2813772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Les classes et méthodes abstraites</a:t>
            </a:r>
          </a:p>
        </p:txBody>
      </p:sp>
    </p:spTree>
    <p:extLst>
      <p:ext uri="{BB962C8B-B14F-4D97-AF65-F5344CB8AC3E}">
        <p14:creationId xmlns:p14="http://schemas.microsoft.com/office/powerpoint/2010/main" val="1219806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792A-FCF6-4E08-978C-647209FAF52A}"/>
              </a:ext>
            </a:extLst>
          </p:cNvPr>
          <p:cNvSpPr>
            <a:spLocks noGrp="1"/>
          </p:cNvSpPr>
          <p:nvPr>
            <p:ph type="title"/>
            <p:custDataLst>
              <p:tags r:id="rId1"/>
            </p:custDataLst>
          </p:nvPr>
        </p:nvSpPr>
        <p:spPr/>
        <p:txBody>
          <a:bodyPr/>
          <a:lstStyle/>
          <a:p>
            <a:r>
              <a:rPr lang="fr-CA" dirty="0"/>
              <a:t>Les classes abstraites</a:t>
            </a:r>
          </a:p>
        </p:txBody>
      </p:sp>
      <p:sp>
        <p:nvSpPr>
          <p:cNvPr id="3" name="Content Placeholder 2">
            <a:extLst>
              <a:ext uri="{FF2B5EF4-FFF2-40B4-BE49-F238E27FC236}">
                <a16:creationId xmlns:a16="http://schemas.microsoft.com/office/drawing/2014/main" id="{3B554446-A961-4A56-A510-0C6D6772F264}"/>
              </a:ext>
            </a:extLst>
          </p:cNvPr>
          <p:cNvSpPr>
            <a:spLocks noGrp="1"/>
          </p:cNvSpPr>
          <p:nvPr>
            <p:ph idx="1"/>
            <p:custDataLst>
              <p:tags r:id="rId2"/>
            </p:custDataLst>
          </p:nvPr>
        </p:nvSpPr>
        <p:spPr/>
        <p:txBody>
          <a:bodyPr/>
          <a:lstStyle/>
          <a:p>
            <a:r>
              <a:rPr lang="fr-CA" dirty="0"/>
              <a:t>Les classes abstraites sont des classes qui ne peuvent pas être instanciées (c'est-à-dire qu'on ne peut pas créer d'objet avec celles-ci)</a:t>
            </a:r>
          </a:p>
          <a:p>
            <a:endParaRPr lang="fr-CA" dirty="0"/>
          </a:p>
          <a:p>
            <a:r>
              <a:rPr lang="fr-CA" dirty="0"/>
              <a:t>Elles servent à factoriser du code commun entre plusieurs classes qui sont sémantiquement liées, mais qui ne constitue pas une entité fonctionnelle en soi.</a:t>
            </a:r>
          </a:p>
        </p:txBody>
      </p:sp>
    </p:spTree>
    <p:extLst>
      <p:ext uri="{BB962C8B-B14F-4D97-AF65-F5344CB8AC3E}">
        <p14:creationId xmlns:p14="http://schemas.microsoft.com/office/powerpoint/2010/main" val="3119207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59CB-A2C4-4FAA-912E-D1ECAACE56D2}"/>
              </a:ext>
            </a:extLst>
          </p:cNvPr>
          <p:cNvSpPr>
            <a:spLocks noGrp="1"/>
          </p:cNvSpPr>
          <p:nvPr>
            <p:ph type="title"/>
            <p:custDataLst>
              <p:tags r:id="rId1"/>
            </p:custDataLst>
          </p:nvPr>
        </p:nvSpPr>
        <p:spPr/>
        <p:txBody>
          <a:bodyPr/>
          <a:lstStyle/>
          <a:p>
            <a:r>
              <a:rPr lang="fr-CA" dirty="0"/>
              <a:t>Exemple</a:t>
            </a:r>
          </a:p>
        </p:txBody>
      </p:sp>
      <p:sp>
        <p:nvSpPr>
          <p:cNvPr id="3" name="Content Placeholder 2">
            <a:extLst>
              <a:ext uri="{FF2B5EF4-FFF2-40B4-BE49-F238E27FC236}">
                <a16:creationId xmlns:a16="http://schemas.microsoft.com/office/drawing/2014/main" id="{48514CE4-E3B3-4F7C-B4FB-66FDD5E7D67A}"/>
              </a:ext>
            </a:extLst>
          </p:cNvPr>
          <p:cNvSpPr>
            <a:spLocks noGrp="1"/>
          </p:cNvSpPr>
          <p:nvPr>
            <p:ph idx="1"/>
            <p:custDataLst>
              <p:tags r:id="rId2"/>
            </p:custDataLst>
          </p:nvPr>
        </p:nvSpPr>
        <p:spPr/>
        <p:txBody>
          <a:bodyPr/>
          <a:lstStyle/>
          <a:p>
            <a:r>
              <a:rPr lang="fr-CA" dirty="0"/>
              <a:t>Prenons les classes Chat, Chien, Oiseau, etc.</a:t>
            </a:r>
          </a:p>
          <a:p>
            <a:r>
              <a:rPr lang="fr-CA" dirty="0"/>
              <a:t>On peut très bien imaginer qu'on peut factoriser leur méthode commune dans une classe Animal.</a:t>
            </a:r>
          </a:p>
          <a:p>
            <a:endParaRPr lang="fr-CA" dirty="0"/>
          </a:p>
          <a:p>
            <a:r>
              <a:rPr lang="fr-CA" dirty="0"/>
              <a:t>Mais peut-on demander à avoir un Animal?</a:t>
            </a:r>
          </a:p>
          <a:p>
            <a:r>
              <a:rPr lang="fr-CA" dirty="0"/>
              <a:t>Que feriez-vous si un enfant vous demandait d'avoir un Animal pour Noël?</a:t>
            </a:r>
          </a:p>
          <a:p>
            <a:r>
              <a:rPr lang="fr-CA" dirty="0"/>
              <a:t>Vous lui demanderiez lequel il veut spécifiquement, non?</a:t>
            </a:r>
          </a:p>
        </p:txBody>
      </p:sp>
    </p:spTree>
    <p:extLst>
      <p:ext uri="{BB962C8B-B14F-4D97-AF65-F5344CB8AC3E}">
        <p14:creationId xmlns:p14="http://schemas.microsoft.com/office/powerpoint/2010/main" val="208797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E8B4-6781-4ABB-952E-BCF6D6E5B394}"/>
              </a:ext>
            </a:extLst>
          </p:cNvPr>
          <p:cNvSpPr>
            <a:spLocks noGrp="1"/>
          </p:cNvSpPr>
          <p:nvPr>
            <p:ph type="title"/>
            <p:custDataLst>
              <p:tags r:id="rId1"/>
            </p:custDataLst>
          </p:nvPr>
        </p:nvSpPr>
        <p:spPr/>
        <p:txBody>
          <a:bodyPr/>
          <a:lstStyle/>
          <a:p>
            <a:r>
              <a:rPr lang="fr-CA" dirty="0"/>
              <a:t>Syntaxe</a:t>
            </a:r>
          </a:p>
        </p:txBody>
      </p:sp>
      <p:pic>
        <p:nvPicPr>
          <p:cNvPr id="7" name="Picture 6">
            <a:extLst>
              <a:ext uri="{FF2B5EF4-FFF2-40B4-BE49-F238E27FC236}">
                <a16:creationId xmlns:a16="http://schemas.microsoft.com/office/drawing/2014/main" id="{015D3217-D00A-3C15-2D83-06E561C5F195}"/>
              </a:ext>
            </a:extLst>
          </p:cNvPr>
          <p:cNvPicPr>
            <a:picLocks noChangeAspect="1"/>
          </p:cNvPicPr>
          <p:nvPr>
            <p:custDataLst>
              <p:tags r:id="rId2"/>
            </p:custDataLst>
          </p:nvPr>
        </p:nvPicPr>
        <p:blipFill>
          <a:blip r:embed="rId4"/>
          <a:stretch>
            <a:fillRect/>
          </a:stretch>
        </p:blipFill>
        <p:spPr>
          <a:xfrm>
            <a:off x="1090519" y="1853248"/>
            <a:ext cx="5572125" cy="3181350"/>
          </a:xfrm>
          <a:prstGeom prst="rect">
            <a:avLst/>
          </a:prstGeom>
        </p:spPr>
      </p:pic>
    </p:spTree>
    <p:extLst>
      <p:ext uri="{BB962C8B-B14F-4D97-AF65-F5344CB8AC3E}">
        <p14:creationId xmlns:p14="http://schemas.microsoft.com/office/powerpoint/2010/main" val="89781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D16B-83E0-4A45-9CCF-CE867DD8E752}"/>
              </a:ext>
            </a:extLst>
          </p:cNvPr>
          <p:cNvSpPr>
            <a:spLocks noGrp="1"/>
          </p:cNvSpPr>
          <p:nvPr>
            <p:ph type="title"/>
            <p:custDataLst>
              <p:tags r:id="rId1"/>
            </p:custDataLst>
          </p:nvPr>
        </p:nvSpPr>
        <p:spPr/>
        <p:txBody>
          <a:bodyPr/>
          <a:lstStyle/>
          <a:p>
            <a:r>
              <a:rPr lang="fr-CA" dirty="0"/>
              <a:t>Important</a:t>
            </a:r>
          </a:p>
        </p:txBody>
      </p:sp>
      <p:sp>
        <p:nvSpPr>
          <p:cNvPr id="3" name="Content Placeholder 2">
            <a:extLst>
              <a:ext uri="{FF2B5EF4-FFF2-40B4-BE49-F238E27FC236}">
                <a16:creationId xmlns:a16="http://schemas.microsoft.com/office/drawing/2014/main" id="{1774609C-1B22-41C6-9407-FD35454ABA55}"/>
              </a:ext>
            </a:extLst>
          </p:cNvPr>
          <p:cNvSpPr>
            <a:spLocks noGrp="1"/>
          </p:cNvSpPr>
          <p:nvPr>
            <p:ph idx="1"/>
            <p:custDataLst>
              <p:tags r:id="rId2"/>
            </p:custDataLst>
          </p:nvPr>
        </p:nvSpPr>
        <p:spPr/>
        <p:txBody>
          <a:bodyPr/>
          <a:lstStyle/>
          <a:p>
            <a:r>
              <a:rPr lang="fr-CA" dirty="0"/>
              <a:t>Pour les classes abstraites, les points suivants sont importants:</a:t>
            </a:r>
          </a:p>
          <a:p>
            <a:pPr lvl="1"/>
            <a:r>
              <a:rPr lang="fr-CA" dirty="0"/>
              <a:t>Toutes classes qui possèdent une méthode abstraite ou plus doit être abstraite</a:t>
            </a:r>
          </a:p>
          <a:p>
            <a:pPr lvl="1"/>
            <a:r>
              <a:rPr lang="fr-CA" dirty="0"/>
              <a:t>Une classe abstraite ne peut pas être instanciée.</a:t>
            </a:r>
          </a:p>
          <a:p>
            <a:pPr lvl="1"/>
            <a:r>
              <a:rPr lang="fr-CA" dirty="0"/>
              <a:t>Les sous-classes d’une classe abstraite doivent obligatoirement implémenter toutes les méthodes abstraites des classes parentes.</a:t>
            </a:r>
          </a:p>
        </p:txBody>
      </p:sp>
    </p:spTree>
    <p:extLst>
      <p:ext uri="{BB962C8B-B14F-4D97-AF65-F5344CB8AC3E}">
        <p14:creationId xmlns:p14="http://schemas.microsoft.com/office/powerpoint/2010/main" val="3325058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27D41-56D6-2A35-D5D7-32DE9198A4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B38217-C5BE-D73C-41ED-84812AC4A2BB}"/>
              </a:ext>
            </a:extLst>
          </p:cNvPr>
          <p:cNvSpPr>
            <a:spLocks noGrp="1"/>
          </p:cNvSpPr>
          <p:nvPr>
            <p:ph type="title"/>
            <p:custDataLst>
              <p:tags r:id="rId1"/>
            </p:custDataLst>
          </p:nvPr>
        </p:nvSpPr>
        <p:spPr>
          <a:xfrm>
            <a:off x="783897" y="2669825"/>
            <a:ext cx="9404723" cy="1400530"/>
          </a:xfrm>
        </p:spPr>
        <p:txBody>
          <a:bodyPr/>
          <a:lstStyle/>
          <a:p>
            <a:r>
              <a:rPr lang="fr-CA" dirty="0"/>
              <a:t>Polymorphisme</a:t>
            </a:r>
          </a:p>
        </p:txBody>
      </p:sp>
    </p:spTree>
    <p:extLst>
      <p:ext uri="{BB962C8B-B14F-4D97-AF65-F5344CB8AC3E}">
        <p14:creationId xmlns:p14="http://schemas.microsoft.com/office/powerpoint/2010/main" val="2522011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Polymorphisme</a:t>
            </a:r>
          </a:p>
        </p:txBody>
      </p:sp>
      <p:sp>
        <p:nvSpPr>
          <p:cNvPr id="3" name="Espace réservé du contenu 2"/>
          <p:cNvSpPr>
            <a:spLocks noGrp="1"/>
          </p:cNvSpPr>
          <p:nvPr>
            <p:ph idx="1"/>
            <p:custDataLst>
              <p:tags r:id="rId2"/>
            </p:custDataLst>
          </p:nvPr>
        </p:nvSpPr>
        <p:spPr/>
        <p:txBody>
          <a:bodyPr/>
          <a:lstStyle/>
          <a:p>
            <a:r>
              <a:rPr lang="fr-CA" dirty="0"/>
              <a:t>Le polymorphisme signifie qu'on peut redéfinir le comportement d'une méthode. </a:t>
            </a:r>
          </a:p>
          <a:p>
            <a:r>
              <a:rPr lang="fr-CA" dirty="0"/>
              <a:t>Nous l'utiliserons dans les situations suivantes:</a:t>
            </a:r>
          </a:p>
          <a:p>
            <a:pPr lvl="1"/>
            <a:r>
              <a:rPr lang="fr-CA" dirty="0"/>
              <a:t>On souhaite redéfinir le comportement d'une classe dérivé (Héritage)</a:t>
            </a:r>
          </a:p>
          <a:p>
            <a:pPr lvl="1"/>
            <a:r>
              <a:rPr lang="fr-CA" dirty="0"/>
              <a:t>On souhaite définir une méthode de sorte à pouvoir traiter différents types de paramètres.</a:t>
            </a:r>
          </a:p>
          <a:p>
            <a:pPr lvl="1"/>
            <a:endParaRPr lang="fr-CA" dirty="0"/>
          </a:p>
          <a:p>
            <a:pPr lvl="1"/>
            <a:endParaRPr lang="fr-CA" dirty="0"/>
          </a:p>
          <a:p>
            <a:pPr marL="0" indent="0">
              <a:buNone/>
            </a:pPr>
            <a:endParaRPr lang="fr-CA" dirty="0"/>
          </a:p>
          <a:p>
            <a:endParaRPr lang="fr-CA" dirty="0"/>
          </a:p>
        </p:txBody>
      </p:sp>
    </p:spTree>
    <p:extLst>
      <p:ext uri="{BB962C8B-B14F-4D97-AF65-F5344CB8AC3E}">
        <p14:creationId xmlns:p14="http://schemas.microsoft.com/office/powerpoint/2010/main" val="1630734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2376-BEAE-CC46-72F3-450D2E7705FA}"/>
              </a:ext>
            </a:extLst>
          </p:cNvPr>
          <p:cNvSpPr>
            <a:spLocks noGrp="1"/>
          </p:cNvSpPr>
          <p:nvPr>
            <p:ph type="title"/>
            <p:custDataLst>
              <p:tags r:id="rId1"/>
            </p:custDataLst>
          </p:nvPr>
        </p:nvSpPr>
        <p:spPr/>
        <p:txBody>
          <a:bodyPr/>
          <a:lstStyle/>
          <a:p>
            <a:r>
              <a:rPr lang="fr-CA" dirty="0"/>
              <a:t>Polymorphisme</a:t>
            </a:r>
            <a:endParaRPr lang="en-CA" dirty="0"/>
          </a:p>
        </p:txBody>
      </p:sp>
      <p:sp>
        <p:nvSpPr>
          <p:cNvPr id="3" name="Content Placeholder 2">
            <a:extLst>
              <a:ext uri="{FF2B5EF4-FFF2-40B4-BE49-F238E27FC236}">
                <a16:creationId xmlns:a16="http://schemas.microsoft.com/office/drawing/2014/main" id="{86F34FC0-A125-8CA7-C3CD-F89B95C3B259}"/>
              </a:ext>
            </a:extLst>
          </p:cNvPr>
          <p:cNvSpPr>
            <a:spLocks noGrp="1"/>
          </p:cNvSpPr>
          <p:nvPr>
            <p:ph idx="1"/>
            <p:custDataLst>
              <p:tags r:id="rId2"/>
            </p:custDataLst>
          </p:nvPr>
        </p:nvSpPr>
        <p:spPr/>
        <p:txBody>
          <a:bodyPr/>
          <a:lstStyle/>
          <a:p>
            <a:r>
              <a:rPr lang="en-US" dirty="0"/>
              <a:t>Le </a:t>
            </a:r>
            <a:r>
              <a:rPr lang="en-US" dirty="0" err="1"/>
              <a:t>polymorphisme</a:t>
            </a:r>
            <a:r>
              <a:rPr lang="en-US" dirty="0"/>
              <a:t> se </a:t>
            </a:r>
            <a:r>
              <a:rPr lang="en-US" dirty="0" err="1"/>
              <a:t>divise</a:t>
            </a:r>
            <a:r>
              <a:rPr lang="en-US" dirty="0"/>
              <a:t> </a:t>
            </a:r>
            <a:r>
              <a:rPr lang="en-US" dirty="0" err="1"/>
              <a:t>en</a:t>
            </a:r>
            <a:r>
              <a:rPr lang="en-US" dirty="0"/>
              <a:t> deux </a:t>
            </a:r>
            <a:r>
              <a:rPr lang="en-US" dirty="0" err="1"/>
              <a:t>catégories</a:t>
            </a:r>
            <a:r>
              <a:rPr lang="en-US" dirty="0"/>
              <a:t>:</a:t>
            </a:r>
          </a:p>
          <a:p>
            <a:pPr lvl="1"/>
            <a:r>
              <a:rPr lang="en-US" dirty="0" err="1"/>
              <a:t>Polymorphisme</a:t>
            </a:r>
            <a:r>
              <a:rPr lang="en-US" dirty="0"/>
              <a:t> de surcharge (overload)</a:t>
            </a:r>
          </a:p>
          <a:p>
            <a:pPr lvl="1"/>
            <a:r>
              <a:rPr lang="en-US" dirty="0" err="1"/>
              <a:t>Polymorphisme</a:t>
            </a:r>
            <a:r>
              <a:rPr lang="en-US" dirty="0"/>
              <a:t> de </a:t>
            </a:r>
            <a:r>
              <a:rPr lang="en-US" dirty="0" err="1"/>
              <a:t>redéfinition</a:t>
            </a:r>
            <a:r>
              <a:rPr lang="en-US" dirty="0"/>
              <a:t> (override)</a:t>
            </a:r>
            <a:endParaRPr lang="en-CA" dirty="0"/>
          </a:p>
        </p:txBody>
      </p:sp>
    </p:spTree>
    <p:extLst>
      <p:ext uri="{BB962C8B-B14F-4D97-AF65-F5344CB8AC3E}">
        <p14:creationId xmlns:p14="http://schemas.microsoft.com/office/powerpoint/2010/main" val="1707757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7E6E-A0D4-9BF2-CFD9-1EFE89D245CD}"/>
              </a:ext>
            </a:extLst>
          </p:cNvPr>
          <p:cNvSpPr>
            <a:spLocks noGrp="1"/>
          </p:cNvSpPr>
          <p:nvPr>
            <p:ph type="title"/>
            <p:custDataLst>
              <p:tags r:id="rId1"/>
            </p:custDataLst>
          </p:nvPr>
        </p:nvSpPr>
        <p:spPr/>
        <p:txBody>
          <a:bodyPr/>
          <a:lstStyle/>
          <a:p>
            <a:r>
              <a:rPr lang="en-US" dirty="0" err="1"/>
              <a:t>Polymorphisme</a:t>
            </a:r>
            <a:r>
              <a:rPr lang="en-US" dirty="0"/>
              <a:t> de surcharge</a:t>
            </a:r>
            <a:endParaRPr lang="en-CA" dirty="0"/>
          </a:p>
        </p:txBody>
      </p:sp>
      <p:sp>
        <p:nvSpPr>
          <p:cNvPr id="3" name="Content Placeholder 2">
            <a:extLst>
              <a:ext uri="{FF2B5EF4-FFF2-40B4-BE49-F238E27FC236}">
                <a16:creationId xmlns:a16="http://schemas.microsoft.com/office/drawing/2014/main" id="{9C1ABA41-CFC9-FD6C-5195-D82DC9E73DAB}"/>
              </a:ext>
            </a:extLst>
          </p:cNvPr>
          <p:cNvSpPr>
            <a:spLocks noGrp="1"/>
          </p:cNvSpPr>
          <p:nvPr>
            <p:ph idx="1"/>
            <p:custDataLst>
              <p:tags r:id="rId2"/>
            </p:custDataLst>
          </p:nvPr>
        </p:nvSpPr>
        <p:spPr/>
        <p:txBody>
          <a:bodyPr/>
          <a:lstStyle/>
          <a:p>
            <a:r>
              <a:rPr lang="en-US" dirty="0"/>
              <a:t>Le </a:t>
            </a:r>
            <a:r>
              <a:rPr lang="en-US" dirty="0" err="1"/>
              <a:t>polymorphisme</a:t>
            </a:r>
            <a:r>
              <a:rPr lang="en-US" dirty="0"/>
              <a:t> de surcharge </a:t>
            </a:r>
            <a:r>
              <a:rPr lang="en-US" dirty="0" err="1"/>
              <a:t>permet</a:t>
            </a:r>
            <a:r>
              <a:rPr lang="en-US" dirty="0"/>
              <a:t> à deux </a:t>
            </a:r>
            <a:r>
              <a:rPr lang="en-US" dirty="0" err="1"/>
              <a:t>méthodes</a:t>
            </a:r>
            <a:r>
              <a:rPr lang="en-US" dirty="0"/>
              <a:t> </a:t>
            </a:r>
            <a:r>
              <a:rPr lang="en-US" dirty="0" err="1"/>
              <a:t>d’avoir</a:t>
            </a:r>
            <a:r>
              <a:rPr lang="en-US" dirty="0"/>
              <a:t> le </a:t>
            </a:r>
            <a:r>
              <a:rPr lang="en-US" dirty="0" err="1"/>
              <a:t>même</a:t>
            </a:r>
            <a:r>
              <a:rPr lang="en-US" dirty="0"/>
              <a:t> nom </a:t>
            </a:r>
            <a:r>
              <a:rPr lang="en-US" dirty="0" err="1"/>
              <a:t>mais</a:t>
            </a:r>
            <a:r>
              <a:rPr lang="en-US" dirty="0"/>
              <a:t> </a:t>
            </a:r>
            <a:r>
              <a:rPr lang="en-US" dirty="0" err="1"/>
              <a:t>d’avoir</a:t>
            </a:r>
            <a:r>
              <a:rPr lang="en-US" dirty="0"/>
              <a:t> des </a:t>
            </a:r>
            <a:r>
              <a:rPr lang="en-US" dirty="0" err="1"/>
              <a:t>paramètres</a:t>
            </a:r>
            <a:r>
              <a:rPr lang="en-US" dirty="0"/>
              <a:t> different. C# </a:t>
            </a:r>
            <a:r>
              <a:rPr lang="en-US" dirty="0" err="1"/>
              <a:t>pourra</a:t>
            </a:r>
            <a:r>
              <a:rPr lang="en-US" dirty="0"/>
              <a:t> </a:t>
            </a:r>
            <a:r>
              <a:rPr lang="en-US" dirty="0" err="1"/>
              <a:t>donc</a:t>
            </a:r>
            <a:r>
              <a:rPr lang="en-US" dirty="0"/>
              <a:t> </a:t>
            </a:r>
            <a:r>
              <a:rPr lang="en-US" dirty="0" err="1"/>
              <a:t>utiliser</a:t>
            </a:r>
            <a:r>
              <a:rPr lang="en-US" dirty="0"/>
              <a:t> la bonne </a:t>
            </a:r>
            <a:r>
              <a:rPr lang="en-US" dirty="0" err="1"/>
              <a:t>selon</a:t>
            </a:r>
            <a:r>
              <a:rPr lang="en-US" dirty="0"/>
              <a:t> le type des </a:t>
            </a:r>
            <a:r>
              <a:rPr lang="en-US" dirty="0" err="1"/>
              <a:t>paramètres</a:t>
            </a:r>
            <a:r>
              <a:rPr lang="en-US" dirty="0"/>
              <a:t> au moment de </a:t>
            </a:r>
            <a:r>
              <a:rPr lang="en-US" dirty="0" err="1"/>
              <a:t>l’appel</a:t>
            </a:r>
            <a:r>
              <a:rPr lang="en-US" dirty="0"/>
              <a:t>.</a:t>
            </a:r>
            <a:endParaRPr lang="en-CA" dirty="0"/>
          </a:p>
        </p:txBody>
      </p:sp>
      <p:pic>
        <p:nvPicPr>
          <p:cNvPr id="5" name="Picture 4">
            <a:extLst>
              <a:ext uri="{FF2B5EF4-FFF2-40B4-BE49-F238E27FC236}">
                <a16:creationId xmlns:a16="http://schemas.microsoft.com/office/drawing/2014/main" id="{748FF8D1-6F85-100F-6798-68566D58D16D}"/>
              </a:ext>
            </a:extLst>
          </p:cNvPr>
          <p:cNvPicPr>
            <a:picLocks noChangeAspect="1"/>
          </p:cNvPicPr>
          <p:nvPr>
            <p:custDataLst>
              <p:tags r:id="rId3"/>
            </p:custDataLst>
          </p:nvPr>
        </p:nvPicPr>
        <p:blipFill>
          <a:blip r:embed="rId6"/>
          <a:stretch>
            <a:fillRect/>
          </a:stretch>
        </p:blipFill>
        <p:spPr>
          <a:xfrm>
            <a:off x="6613864" y="3533669"/>
            <a:ext cx="4591697" cy="3216380"/>
          </a:xfrm>
          <a:prstGeom prst="rect">
            <a:avLst/>
          </a:prstGeom>
        </p:spPr>
      </p:pic>
      <p:pic>
        <p:nvPicPr>
          <p:cNvPr id="7" name="Picture 6">
            <a:extLst>
              <a:ext uri="{FF2B5EF4-FFF2-40B4-BE49-F238E27FC236}">
                <a16:creationId xmlns:a16="http://schemas.microsoft.com/office/drawing/2014/main" id="{9CEF7787-EC73-04CF-6ACC-9AF6C0C0FE8C}"/>
              </a:ext>
            </a:extLst>
          </p:cNvPr>
          <p:cNvPicPr>
            <a:picLocks noChangeAspect="1"/>
          </p:cNvPicPr>
          <p:nvPr>
            <p:custDataLst>
              <p:tags r:id="rId4"/>
            </p:custDataLst>
          </p:nvPr>
        </p:nvPicPr>
        <p:blipFill>
          <a:blip r:embed="rId7"/>
          <a:stretch>
            <a:fillRect/>
          </a:stretch>
        </p:blipFill>
        <p:spPr>
          <a:xfrm>
            <a:off x="331849" y="3539093"/>
            <a:ext cx="5855888" cy="609242"/>
          </a:xfrm>
          <a:prstGeom prst="rect">
            <a:avLst/>
          </a:prstGeom>
        </p:spPr>
      </p:pic>
    </p:spTree>
    <p:extLst>
      <p:ext uri="{BB962C8B-B14F-4D97-AF65-F5344CB8AC3E}">
        <p14:creationId xmlns:p14="http://schemas.microsoft.com/office/powerpoint/2010/main" val="18196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9004-3228-6E9A-59FA-9444062AB153}"/>
              </a:ext>
            </a:extLst>
          </p:cNvPr>
          <p:cNvSpPr>
            <a:spLocks noGrp="1"/>
          </p:cNvSpPr>
          <p:nvPr>
            <p:ph type="title"/>
            <p:custDataLst>
              <p:tags r:id="rId1"/>
            </p:custDataLst>
          </p:nvPr>
        </p:nvSpPr>
        <p:spPr/>
        <p:txBody>
          <a:bodyPr/>
          <a:lstStyle/>
          <a:p>
            <a:r>
              <a:rPr lang="en-US" dirty="0"/>
              <a:t>Les </a:t>
            </a:r>
            <a:r>
              <a:rPr lang="en-US" dirty="0" err="1"/>
              <a:t>paradigmes</a:t>
            </a:r>
            <a:r>
              <a:rPr lang="en-US" dirty="0"/>
              <a:t> de </a:t>
            </a:r>
            <a:r>
              <a:rPr lang="en-US" dirty="0" err="1"/>
              <a:t>programmation</a:t>
            </a:r>
            <a:endParaRPr lang="en-CA" dirty="0"/>
          </a:p>
        </p:txBody>
      </p:sp>
      <p:sp>
        <p:nvSpPr>
          <p:cNvPr id="3" name="Content Placeholder 2">
            <a:extLst>
              <a:ext uri="{FF2B5EF4-FFF2-40B4-BE49-F238E27FC236}">
                <a16:creationId xmlns:a16="http://schemas.microsoft.com/office/drawing/2014/main" id="{AE24C61D-6832-051F-14FF-548783DCC015}"/>
              </a:ext>
            </a:extLst>
          </p:cNvPr>
          <p:cNvSpPr>
            <a:spLocks noGrp="1"/>
          </p:cNvSpPr>
          <p:nvPr>
            <p:ph idx="1"/>
            <p:custDataLst>
              <p:tags r:id="rId2"/>
            </p:custDataLst>
          </p:nvPr>
        </p:nvSpPr>
        <p:spPr/>
        <p:txBody>
          <a:bodyPr/>
          <a:lstStyle/>
          <a:p>
            <a:r>
              <a:rPr lang="en-US" dirty="0"/>
              <a:t>Un </a:t>
            </a:r>
            <a:r>
              <a:rPr lang="en-US" dirty="0" err="1"/>
              <a:t>paradigme</a:t>
            </a:r>
            <a:r>
              <a:rPr lang="en-US" dirty="0"/>
              <a:t> </a:t>
            </a:r>
            <a:r>
              <a:rPr lang="en-US" dirty="0" err="1"/>
              <a:t>est</a:t>
            </a:r>
            <a:r>
              <a:rPr lang="en-US" dirty="0"/>
              <a:t> </a:t>
            </a:r>
            <a:r>
              <a:rPr lang="en-US" dirty="0" err="1"/>
              <a:t>une</a:t>
            </a:r>
            <a:r>
              <a:rPr lang="en-US" dirty="0"/>
              <a:t> façon de structurer un </a:t>
            </a:r>
            <a:r>
              <a:rPr lang="en-US" dirty="0" err="1"/>
              <a:t>langage</a:t>
            </a:r>
            <a:r>
              <a:rPr lang="en-US" dirty="0"/>
              <a:t> de </a:t>
            </a:r>
            <a:r>
              <a:rPr lang="en-US" dirty="0" err="1"/>
              <a:t>programmation</a:t>
            </a:r>
            <a:r>
              <a:rPr lang="en-US" dirty="0"/>
              <a:t> pour </a:t>
            </a:r>
            <a:r>
              <a:rPr lang="en-US" dirty="0" err="1"/>
              <a:t>résoudre</a:t>
            </a:r>
            <a:r>
              <a:rPr lang="en-US" dirty="0"/>
              <a:t> le </a:t>
            </a:r>
            <a:r>
              <a:rPr lang="en-US" dirty="0" err="1"/>
              <a:t>problème</a:t>
            </a:r>
            <a:r>
              <a:rPr lang="en-US" dirty="0"/>
              <a:t> pour </a:t>
            </a:r>
            <a:r>
              <a:rPr lang="en-US" dirty="0" err="1"/>
              <a:t>lequel</a:t>
            </a:r>
            <a:r>
              <a:rPr lang="en-US" dirty="0"/>
              <a:t> il a </a:t>
            </a:r>
            <a:r>
              <a:rPr lang="en-US" dirty="0" err="1"/>
              <a:t>été</a:t>
            </a:r>
            <a:r>
              <a:rPr lang="en-US" dirty="0"/>
              <a:t> </a:t>
            </a:r>
            <a:r>
              <a:rPr lang="en-US" dirty="0" err="1"/>
              <a:t>conçu</a:t>
            </a:r>
            <a:r>
              <a:rPr lang="en-US" dirty="0"/>
              <a:t>.</a:t>
            </a:r>
          </a:p>
          <a:p>
            <a:endParaRPr lang="en-US" dirty="0"/>
          </a:p>
          <a:p>
            <a:r>
              <a:rPr lang="en-US" dirty="0"/>
              <a:t>Pour le </a:t>
            </a:r>
            <a:r>
              <a:rPr lang="en-US" dirty="0" err="1"/>
              <a:t>cours</a:t>
            </a:r>
            <a:r>
              <a:rPr lang="en-US" dirty="0"/>
              <a:t>, nous </a:t>
            </a:r>
            <a:r>
              <a:rPr lang="en-US" dirty="0" err="1"/>
              <a:t>en</a:t>
            </a:r>
            <a:r>
              <a:rPr lang="en-US" dirty="0"/>
              <a:t> </a:t>
            </a:r>
            <a:r>
              <a:rPr lang="en-US" dirty="0" err="1"/>
              <a:t>verrons</a:t>
            </a:r>
            <a:r>
              <a:rPr lang="en-US" dirty="0"/>
              <a:t> 4 </a:t>
            </a:r>
            <a:r>
              <a:rPr lang="en-US" dirty="0" err="1"/>
              <a:t>populaires</a:t>
            </a:r>
            <a:r>
              <a:rPr lang="en-US" dirty="0"/>
              <a:t>.</a:t>
            </a:r>
          </a:p>
          <a:p>
            <a:r>
              <a:rPr lang="en-US" dirty="0" err="1"/>
              <a:t>Notez</a:t>
            </a:r>
            <a:r>
              <a:rPr lang="en-US" dirty="0"/>
              <a:t> que </a:t>
            </a:r>
            <a:r>
              <a:rPr lang="en-US" dirty="0" err="1"/>
              <a:t>ces</a:t>
            </a:r>
            <a:r>
              <a:rPr lang="en-US" dirty="0"/>
              <a:t> </a:t>
            </a:r>
            <a:r>
              <a:rPr lang="en-US" dirty="0" err="1"/>
              <a:t>paradigmes</a:t>
            </a:r>
            <a:r>
              <a:rPr lang="en-US" dirty="0"/>
              <a:t> ne </a:t>
            </a:r>
            <a:r>
              <a:rPr lang="en-US" dirty="0" err="1"/>
              <a:t>sont</a:t>
            </a:r>
            <a:r>
              <a:rPr lang="en-US" dirty="0"/>
              <a:t> pas </a:t>
            </a:r>
            <a:r>
              <a:rPr lang="en-US" dirty="0" err="1"/>
              <a:t>mutuellement</a:t>
            </a:r>
            <a:r>
              <a:rPr lang="en-US" dirty="0"/>
              <a:t> </a:t>
            </a:r>
            <a:r>
              <a:rPr lang="en-US" dirty="0" err="1"/>
              <a:t>exclusifs</a:t>
            </a:r>
            <a:r>
              <a:rPr lang="en-US" dirty="0"/>
              <a:t> et </a:t>
            </a:r>
            <a:r>
              <a:rPr lang="en-US" dirty="0" err="1"/>
              <a:t>qu’un</a:t>
            </a:r>
            <a:r>
              <a:rPr lang="en-US" dirty="0"/>
              <a:t> </a:t>
            </a:r>
            <a:r>
              <a:rPr lang="en-US" dirty="0" err="1"/>
              <a:t>même</a:t>
            </a:r>
            <a:r>
              <a:rPr lang="en-US" dirty="0"/>
              <a:t> </a:t>
            </a:r>
            <a:r>
              <a:rPr lang="en-US" dirty="0" err="1"/>
              <a:t>langage</a:t>
            </a:r>
            <a:r>
              <a:rPr lang="en-US" dirty="0"/>
              <a:t> de </a:t>
            </a:r>
            <a:r>
              <a:rPr lang="en-US" dirty="0" err="1"/>
              <a:t>programmation</a:t>
            </a:r>
            <a:r>
              <a:rPr lang="en-US" dirty="0"/>
              <a:t> </a:t>
            </a:r>
            <a:r>
              <a:rPr lang="en-US" dirty="0" err="1"/>
              <a:t>peut</a:t>
            </a:r>
            <a:r>
              <a:rPr lang="en-US" dirty="0"/>
              <a:t> </a:t>
            </a:r>
            <a:r>
              <a:rPr lang="en-US" dirty="0" err="1"/>
              <a:t>en</a:t>
            </a:r>
            <a:r>
              <a:rPr lang="en-US" dirty="0"/>
              <a:t> </a:t>
            </a:r>
            <a:r>
              <a:rPr lang="en-US" dirty="0" err="1"/>
              <a:t>utiliser</a:t>
            </a:r>
            <a:r>
              <a:rPr lang="en-US" dirty="0"/>
              <a:t> </a:t>
            </a:r>
            <a:r>
              <a:rPr lang="en-US" dirty="0" err="1"/>
              <a:t>plusieurs</a:t>
            </a:r>
            <a:r>
              <a:rPr lang="en-US" dirty="0"/>
              <a:t>.</a:t>
            </a:r>
          </a:p>
          <a:p>
            <a:endParaRPr lang="en-US" dirty="0"/>
          </a:p>
        </p:txBody>
      </p:sp>
    </p:spTree>
    <p:extLst>
      <p:ext uri="{BB962C8B-B14F-4D97-AF65-F5344CB8AC3E}">
        <p14:creationId xmlns:p14="http://schemas.microsoft.com/office/powerpoint/2010/main" val="3970457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9EDF-1F03-046E-02A8-5DD7789B6115}"/>
              </a:ext>
            </a:extLst>
          </p:cNvPr>
          <p:cNvSpPr>
            <a:spLocks noGrp="1"/>
          </p:cNvSpPr>
          <p:nvPr>
            <p:ph type="title"/>
            <p:custDataLst>
              <p:tags r:id="rId1"/>
            </p:custDataLst>
          </p:nvPr>
        </p:nvSpPr>
        <p:spPr/>
        <p:txBody>
          <a:bodyPr/>
          <a:lstStyle/>
          <a:p>
            <a:r>
              <a:rPr lang="en-US" dirty="0" err="1"/>
              <a:t>Polymorphisme</a:t>
            </a:r>
            <a:r>
              <a:rPr lang="en-US" dirty="0"/>
              <a:t> de </a:t>
            </a:r>
            <a:r>
              <a:rPr lang="en-US" dirty="0" err="1"/>
              <a:t>redéfinition</a:t>
            </a:r>
            <a:endParaRPr lang="en-CA" dirty="0"/>
          </a:p>
        </p:txBody>
      </p:sp>
      <p:sp>
        <p:nvSpPr>
          <p:cNvPr id="3" name="Content Placeholder 2">
            <a:extLst>
              <a:ext uri="{FF2B5EF4-FFF2-40B4-BE49-F238E27FC236}">
                <a16:creationId xmlns:a16="http://schemas.microsoft.com/office/drawing/2014/main" id="{8FEBC8EA-73D3-7D43-5403-80682EBD3396}"/>
              </a:ext>
            </a:extLst>
          </p:cNvPr>
          <p:cNvSpPr>
            <a:spLocks noGrp="1"/>
          </p:cNvSpPr>
          <p:nvPr>
            <p:ph idx="1"/>
            <p:custDataLst>
              <p:tags r:id="rId2"/>
            </p:custDataLst>
          </p:nvPr>
        </p:nvSpPr>
        <p:spPr/>
        <p:txBody>
          <a:bodyPr/>
          <a:lstStyle/>
          <a:p>
            <a:r>
              <a:rPr lang="en-US" dirty="0"/>
              <a:t>Le </a:t>
            </a:r>
            <a:r>
              <a:rPr lang="en-US" dirty="0" err="1"/>
              <a:t>polymorphisme</a:t>
            </a:r>
            <a:r>
              <a:rPr lang="en-US" dirty="0"/>
              <a:t> de </a:t>
            </a:r>
            <a:r>
              <a:rPr lang="en-US" dirty="0" err="1"/>
              <a:t>redéfinition</a:t>
            </a:r>
            <a:r>
              <a:rPr lang="en-US" dirty="0"/>
              <a:t> </a:t>
            </a:r>
            <a:r>
              <a:rPr lang="en-US" dirty="0" err="1"/>
              <a:t>permet</a:t>
            </a:r>
            <a:r>
              <a:rPr lang="en-US" dirty="0"/>
              <a:t> de </a:t>
            </a:r>
            <a:r>
              <a:rPr lang="en-US" dirty="0" err="1"/>
              <a:t>définir</a:t>
            </a:r>
            <a:r>
              <a:rPr lang="en-US" dirty="0"/>
              <a:t> </a:t>
            </a:r>
            <a:r>
              <a:rPr lang="en-US" dirty="0" err="1"/>
              <a:t>une</a:t>
            </a:r>
            <a:r>
              <a:rPr lang="en-US" dirty="0"/>
              <a:t> </a:t>
            </a:r>
            <a:r>
              <a:rPr lang="en-US" dirty="0" err="1"/>
              <a:t>méthode</a:t>
            </a:r>
            <a:r>
              <a:rPr lang="en-US" dirty="0"/>
              <a:t> </a:t>
            </a:r>
            <a:r>
              <a:rPr lang="en-US" dirty="0" err="1"/>
              <a:t>d’une</a:t>
            </a:r>
            <a:r>
              <a:rPr lang="en-US" dirty="0"/>
              <a:t> </a:t>
            </a:r>
            <a:r>
              <a:rPr lang="en-US" dirty="0" err="1"/>
              <a:t>classe</a:t>
            </a:r>
            <a:r>
              <a:rPr lang="en-US" dirty="0"/>
              <a:t> parent qui </a:t>
            </a:r>
            <a:r>
              <a:rPr lang="en-US" dirty="0" err="1"/>
              <a:t>peut</a:t>
            </a:r>
            <a:r>
              <a:rPr lang="en-US" dirty="0"/>
              <a:t> </a:t>
            </a:r>
            <a:r>
              <a:rPr lang="en-US" dirty="0" err="1"/>
              <a:t>être</a:t>
            </a:r>
            <a:r>
              <a:rPr lang="en-US" dirty="0"/>
              <a:t> </a:t>
            </a:r>
            <a:r>
              <a:rPr lang="en-US" dirty="0" err="1"/>
              <a:t>redéfini</a:t>
            </a:r>
            <a:r>
              <a:rPr lang="en-US" dirty="0"/>
              <a:t> par les classes enfants.</a:t>
            </a:r>
          </a:p>
          <a:p>
            <a:r>
              <a:rPr lang="en-US" dirty="0"/>
              <a:t>Pour </a:t>
            </a:r>
            <a:r>
              <a:rPr lang="en-US" dirty="0" err="1"/>
              <a:t>ce</a:t>
            </a:r>
            <a:r>
              <a:rPr lang="en-US" dirty="0"/>
              <a:t> faire, nous </a:t>
            </a:r>
            <a:r>
              <a:rPr lang="en-US" dirty="0" err="1"/>
              <a:t>allons</a:t>
            </a:r>
            <a:r>
              <a:rPr lang="en-US" dirty="0"/>
              <a:t> </a:t>
            </a:r>
            <a:r>
              <a:rPr lang="en-US" dirty="0" err="1"/>
              <a:t>définir</a:t>
            </a:r>
            <a:r>
              <a:rPr lang="en-US" dirty="0"/>
              <a:t> la </a:t>
            </a:r>
            <a:r>
              <a:rPr lang="en-US" dirty="0" err="1"/>
              <a:t>méthode</a:t>
            </a:r>
            <a:r>
              <a:rPr lang="en-US" dirty="0"/>
              <a:t> </a:t>
            </a:r>
            <a:r>
              <a:rPr lang="en-US" dirty="0" err="1"/>
              <a:t>comme</a:t>
            </a:r>
            <a:r>
              <a:rPr lang="en-US" dirty="0"/>
              <a:t> “</a:t>
            </a:r>
            <a:r>
              <a:rPr lang="en-US" dirty="0" err="1"/>
              <a:t>virtuelle</a:t>
            </a:r>
            <a:r>
              <a:rPr lang="en-US" dirty="0"/>
              <a:t>” </a:t>
            </a:r>
            <a:r>
              <a:rPr lang="en-US" dirty="0" err="1"/>
              <a:t>afin</a:t>
            </a:r>
            <a:r>
              <a:rPr lang="en-US" dirty="0"/>
              <a:t> que </a:t>
            </a:r>
            <a:r>
              <a:rPr lang="en-US" dirty="0" err="1"/>
              <a:t>celle</a:t>
            </a:r>
            <a:r>
              <a:rPr lang="en-US" dirty="0"/>
              <a:t>-ci </a:t>
            </a:r>
            <a:r>
              <a:rPr lang="en-US" dirty="0" err="1"/>
              <a:t>puisse</a:t>
            </a:r>
            <a:r>
              <a:rPr lang="en-US" dirty="0"/>
              <a:t> </a:t>
            </a:r>
            <a:r>
              <a:rPr lang="en-US" dirty="0" err="1"/>
              <a:t>être</a:t>
            </a:r>
            <a:r>
              <a:rPr lang="en-US" dirty="0"/>
              <a:t> </a:t>
            </a:r>
            <a:r>
              <a:rPr lang="en-US" dirty="0" err="1"/>
              <a:t>redéfinie</a:t>
            </a:r>
            <a:r>
              <a:rPr lang="en-US" dirty="0"/>
              <a:t> dans les classes enfants.</a:t>
            </a:r>
          </a:p>
          <a:p>
            <a:r>
              <a:rPr lang="en-US" dirty="0"/>
              <a:t>Dans les classes enfants, nous </a:t>
            </a:r>
            <a:r>
              <a:rPr lang="en-US" dirty="0" err="1"/>
              <a:t>devrons</a:t>
            </a:r>
            <a:r>
              <a:rPr lang="en-US" dirty="0"/>
              <a:t> utilise le mot-</a:t>
            </a:r>
            <a:r>
              <a:rPr lang="en-US" dirty="0" err="1"/>
              <a:t>clé</a:t>
            </a:r>
            <a:r>
              <a:rPr lang="en-US" dirty="0"/>
              <a:t> “override” dans la </a:t>
            </a:r>
            <a:r>
              <a:rPr lang="en-US" dirty="0" err="1"/>
              <a:t>définition</a:t>
            </a:r>
            <a:r>
              <a:rPr lang="en-US" dirty="0"/>
              <a:t> de la </a:t>
            </a:r>
            <a:r>
              <a:rPr lang="en-US" dirty="0" err="1"/>
              <a:t>méthode</a:t>
            </a:r>
            <a:r>
              <a:rPr lang="en-US" dirty="0"/>
              <a:t>.</a:t>
            </a:r>
            <a:endParaRPr lang="en-CA" dirty="0"/>
          </a:p>
        </p:txBody>
      </p:sp>
    </p:spTree>
    <p:extLst>
      <p:ext uri="{BB962C8B-B14F-4D97-AF65-F5344CB8AC3E}">
        <p14:creationId xmlns:p14="http://schemas.microsoft.com/office/powerpoint/2010/main" val="2057433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A9CA-FC0B-5A89-694B-4C0951753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8F30C-F816-DEF2-7B8C-8CBE9AFB349B}"/>
              </a:ext>
            </a:extLst>
          </p:cNvPr>
          <p:cNvSpPr>
            <a:spLocks noGrp="1"/>
          </p:cNvSpPr>
          <p:nvPr>
            <p:ph type="title"/>
            <p:custDataLst>
              <p:tags r:id="rId1"/>
            </p:custDataLst>
          </p:nvPr>
        </p:nvSpPr>
        <p:spPr/>
        <p:txBody>
          <a:bodyPr/>
          <a:lstStyle/>
          <a:p>
            <a:r>
              <a:rPr lang="en-US" dirty="0" err="1"/>
              <a:t>Polymorphisme</a:t>
            </a:r>
            <a:r>
              <a:rPr lang="en-US" dirty="0"/>
              <a:t> de </a:t>
            </a:r>
            <a:r>
              <a:rPr lang="en-US" dirty="0" err="1"/>
              <a:t>redéfinition</a:t>
            </a:r>
            <a:endParaRPr lang="en-CA" dirty="0"/>
          </a:p>
        </p:txBody>
      </p:sp>
      <p:pic>
        <p:nvPicPr>
          <p:cNvPr id="5" name="Picture 4">
            <a:extLst>
              <a:ext uri="{FF2B5EF4-FFF2-40B4-BE49-F238E27FC236}">
                <a16:creationId xmlns:a16="http://schemas.microsoft.com/office/drawing/2014/main" id="{4952C0EF-E12C-6D9C-244D-D979AD40D18C}"/>
              </a:ext>
            </a:extLst>
          </p:cNvPr>
          <p:cNvPicPr>
            <a:picLocks noChangeAspect="1"/>
          </p:cNvPicPr>
          <p:nvPr>
            <p:custDataLst>
              <p:tags r:id="rId2"/>
            </p:custDataLst>
          </p:nvPr>
        </p:nvPicPr>
        <p:blipFill>
          <a:blip r:embed="rId7"/>
          <a:stretch>
            <a:fillRect/>
          </a:stretch>
        </p:blipFill>
        <p:spPr>
          <a:xfrm>
            <a:off x="431261" y="1469162"/>
            <a:ext cx="4407069" cy="2384040"/>
          </a:xfrm>
          <a:prstGeom prst="rect">
            <a:avLst/>
          </a:prstGeom>
        </p:spPr>
      </p:pic>
      <p:pic>
        <p:nvPicPr>
          <p:cNvPr id="7" name="Picture 6">
            <a:extLst>
              <a:ext uri="{FF2B5EF4-FFF2-40B4-BE49-F238E27FC236}">
                <a16:creationId xmlns:a16="http://schemas.microsoft.com/office/drawing/2014/main" id="{E9BFA3BB-9564-8FA3-B8F1-EAE0334737CE}"/>
              </a:ext>
            </a:extLst>
          </p:cNvPr>
          <p:cNvPicPr>
            <a:picLocks noChangeAspect="1"/>
          </p:cNvPicPr>
          <p:nvPr>
            <p:custDataLst>
              <p:tags r:id="rId3"/>
            </p:custDataLst>
          </p:nvPr>
        </p:nvPicPr>
        <p:blipFill>
          <a:blip r:embed="rId8"/>
          <a:stretch>
            <a:fillRect/>
          </a:stretch>
        </p:blipFill>
        <p:spPr>
          <a:xfrm>
            <a:off x="5226607" y="1469163"/>
            <a:ext cx="5059377" cy="2384040"/>
          </a:xfrm>
          <a:prstGeom prst="rect">
            <a:avLst/>
          </a:prstGeom>
        </p:spPr>
      </p:pic>
      <p:pic>
        <p:nvPicPr>
          <p:cNvPr id="9" name="Picture 8">
            <a:extLst>
              <a:ext uri="{FF2B5EF4-FFF2-40B4-BE49-F238E27FC236}">
                <a16:creationId xmlns:a16="http://schemas.microsoft.com/office/drawing/2014/main" id="{93DD08BE-E9FB-9CBE-A915-F1EFDEFF2103}"/>
              </a:ext>
            </a:extLst>
          </p:cNvPr>
          <p:cNvPicPr>
            <a:picLocks noChangeAspect="1"/>
          </p:cNvPicPr>
          <p:nvPr>
            <p:custDataLst>
              <p:tags r:id="rId4"/>
            </p:custDataLst>
          </p:nvPr>
        </p:nvPicPr>
        <p:blipFill>
          <a:blip r:embed="rId9"/>
          <a:stretch>
            <a:fillRect/>
          </a:stretch>
        </p:blipFill>
        <p:spPr>
          <a:xfrm>
            <a:off x="431261" y="4362740"/>
            <a:ext cx="5440395" cy="1496522"/>
          </a:xfrm>
          <a:prstGeom prst="rect">
            <a:avLst/>
          </a:prstGeom>
        </p:spPr>
      </p:pic>
      <p:pic>
        <p:nvPicPr>
          <p:cNvPr id="13" name="Picture 12">
            <a:extLst>
              <a:ext uri="{FF2B5EF4-FFF2-40B4-BE49-F238E27FC236}">
                <a16:creationId xmlns:a16="http://schemas.microsoft.com/office/drawing/2014/main" id="{2EEBC258-7ABC-8FC0-593D-1210670A5E00}"/>
              </a:ext>
            </a:extLst>
          </p:cNvPr>
          <p:cNvPicPr>
            <a:picLocks noChangeAspect="1"/>
          </p:cNvPicPr>
          <p:nvPr>
            <p:custDataLst>
              <p:tags r:id="rId5"/>
            </p:custDataLst>
          </p:nvPr>
        </p:nvPicPr>
        <p:blipFill>
          <a:blip r:embed="rId10"/>
          <a:stretch>
            <a:fillRect/>
          </a:stretch>
        </p:blipFill>
        <p:spPr>
          <a:xfrm>
            <a:off x="6580759" y="4362740"/>
            <a:ext cx="3705225" cy="1724025"/>
          </a:xfrm>
          <a:prstGeom prst="rect">
            <a:avLst/>
          </a:prstGeom>
        </p:spPr>
      </p:pic>
    </p:spTree>
    <p:extLst>
      <p:ext uri="{BB962C8B-B14F-4D97-AF65-F5344CB8AC3E}">
        <p14:creationId xmlns:p14="http://schemas.microsoft.com/office/powerpoint/2010/main" val="2961169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Conclusion</a:t>
            </a:r>
          </a:p>
        </p:txBody>
      </p:sp>
    </p:spTree>
    <p:extLst>
      <p:ext uri="{BB962C8B-B14F-4D97-AF65-F5344CB8AC3E}">
        <p14:creationId xmlns:p14="http://schemas.microsoft.com/office/powerpoint/2010/main" val="1827112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28A-92F6-42EB-A39D-9C3C3DDCF0C4}"/>
              </a:ext>
            </a:extLst>
          </p:cNvPr>
          <p:cNvSpPr>
            <a:spLocks noGrp="1"/>
          </p:cNvSpPr>
          <p:nvPr>
            <p:ph type="title"/>
            <p:custDataLst>
              <p:tags r:id="rId1"/>
            </p:custDataLst>
          </p:nvPr>
        </p:nvSpPr>
        <p:spPr/>
        <p:txBody>
          <a:bodyPr/>
          <a:lstStyle/>
          <a:p>
            <a:r>
              <a:rPr lang="fr-CA" dirty="0"/>
              <a:t>Conclusion</a:t>
            </a:r>
          </a:p>
        </p:txBody>
      </p:sp>
      <p:sp>
        <p:nvSpPr>
          <p:cNvPr id="3" name="Content Placeholder 2">
            <a:extLst>
              <a:ext uri="{FF2B5EF4-FFF2-40B4-BE49-F238E27FC236}">
                <a16:creationId xmlns:a16="http://schemas.microsoft.com/office/drawing/2014/main" id="{D8177C36-C8DF-49A5-8DED-221341B48347}"/>
              </a:ext>
            </a:extLst>
          </p:cNvPr>
          <p:cNvSpPr>
            <a:spLocks noGrp="1"/>
          </p:cNvSpPr>
          <p:nvPr>
            <p:ph idx="1"/>
            <p:custDataLst>
              <p:tags r:id="rId2"/>
            </p:custDataLst>
          </p:nvPr>
        </p:nvSpPr>
        <p:spPr/>
        <p:txBody>
          <a:bodyPr>
            <a:normAutofit/>
          </a:bodyPr>
          <a:lstStyle/>
          <a:p>
            <a:r>
              <a:rPr lang="fr-CA" dirty="0"/>
              <a:t>En résumé, la programmation orientée objet offre un ensemble de concept permettant de créer du code qui est plus facile à comprendre conceptuellement et qui permet de faire évoluer ses fonctionnalités de façons structurées.</a:t>
            </a:r>
          </a:p>
          <a:p>
            <a:endParaRPr lang="fr-CA" dirty="0"/>
          </a:p>
          <a:p>
            <a:endParaRPr lang="fr-CA" dirty="0"/>
          </a:p>
        </p:txBody>
      </p:sp>
    </p:spTree>
    <p:extLst>
      <p:ext uri="{BB962C8B-B14F-4D97-AF65-F5344CB8AC3E}">
        <p14:creationId xmlns:p14="http://schemas.microsoft.com/office/powerpoint/2010/main" val="926987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Prochain cours</a:t>
            </a:r>
          </a:p>
        </p:txBody>
      </p:sp>
    </p:spTree>
    <p:extLst>
      <p:ext uri="{BB962C8B-B14F-4D97-AF65-F5344CB8AC3E}">
        <p14:creationId xmlns:p14="http://schemas.microsoft.com/office/powerpoint/2010/main" val="2872132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C709-FD1E-4048-96E9-6EE4EAFECF95}"/>
              </a:ext>
            </a:extLst>
          </p:cNvPr>
          <p:cNvSpPr>
            <a:spLocks noGrp="1"/>
          </p:cNvSpPr>
          <p:nvPr>
            <p:ph type="title"/>
            <p:custDataLst>
              <p:tags r:id="rId1"/>
            </p:custDataLst>
          </p:nvPr>
        </p:nvSpPr>
        <p:spPr/>
        <p:txBody>
          <a:bodyPr/>
          <a:lstStyle/>
          <a:p>
            <a:r>
              <a:rPr lang="fr-CA" dirty="0"/>
              <a:t>Prochain cours</a:t>
            </a:r>
          </a:p>
        </p:txBody>
      </p:sp>
      <p:sp>
        <p:nvSpPr>
          <p:cNvPr id="3" name="Content Placeholder 2">
            <a:extLst>
              <a:ext uri="{FF2B5EF4-FFF2-40B4-BE49-F238E27FC236}">
                <a16:creationId xmlns:a16="http://schemas.microsoft.com/office/drawing/2014/main" id="{D828A01E-223A-4F2C-8BB7-67CA1C144BCE}"/>
              </a:ext>
            </a:extLst>
          </p:cNvPr>
          <p:cNvSpPr>
            <a:spLocks noGrp="1"/>
          </p:cNvSpPr>
          <p:nvPr>
            <p:ph idx="1"/>
            <p:custDataLst>
              <p:tags r:id="rId2"/>
            </p:custDataLst>
          </p:nvPr>
        </p:nvSpPr>
        <p:spPr/>
        <p:txBody>
          <a:bodyPr/>
          <a:lstStyle/>
          <a:p>
            <a:r>
              <a:rPr lang="en-US" dirty="0"/>
              <a:t>Au prochain </a:t>
            </a:r>
            <a:r>
              <a:rPr lang="en-US" dirty="0" err="1"/>
              <a:t>cours</a:t>
            </a:r>
            <a:r>
              <a:rPr lang="en-US" dirty="0"/>
              <a:t>, </a:t>
            </a:r>
            <a:r>
              <a:rPr lang="en-US" dirty="0" err="1"/>
              <a:t>ce</a:t>
            </a:r>
            <a:r>
              <a:rPr lang="en-US" dirty="0"/>
              <a:t> sera </a:t>
            </a:r>
            <a:r>
              <a:rPr lang="en-US" dirty="0" err="1"/>
              <a:t>l’examen</a:t>
            </a:r>
            <a:r>
              <a:rPr lang="en-US" dirty="0"/>
              <a:t> 2 qui </a:t>
            </a:r>
            <a:r>
              <a:rPr lang="en-US" dirty="0" err="1"/>
              <a:t>compte</a:t>
            </a:r>
            <a:r>
              <a:rPr lang="en-US" dirty="0"/>
              <a:t> pour 30% de la note du </a:t>
            </a:r>
            <a:r>
              <a:rPr lang="en-US" dirty="0" err="1"/>
              <a:t>cours</a:t>
            </a:r>
            <a:r>
              <a:rPr lang="en-US" dirty="0"/>
              <a:t>.</a:t>
            </a:r>
          </a:p>
          <a:p>
            <a:r>
              <a:rPr lang="en-US" dirty="0"/>
              <a:t>Ce dernier </a:t>
            </a:r>
            <a:r>
              <a:rPr lang="en-US" dirty="0" err="1"/>
              <a:t>couvrira</a:t>
            </a:r>
            <a:r>
              <a:rPr lang="en-US" dirty="0"/>
              <a:t> </a:t>
            </a:r>
            <a:r>
              <a:rPr lang="en-US" dirty="0" err="1"/>
              <a:t>toute</a:t>
            </a:r>
            <a:r>
              <a:rPr lang="en-US" dirty="0"/>
              <a:t> la matière </a:t>
            </a:r>
            <a:r>
              <a:rPr lang="en-US" dirty="0" err="1"/>
              <a:t>vue</a:t>
            </a:r>
            <a:r>
              <a:rPr lang="en-US" dirty="0"/>
              <a:t> du </a:t>
            </a:r>
            <a:r>
              <a:rPr lang="en-US" dirty="0" err="1"/>
              <a:t>cours</a:t>
            </a:r>
            <a:r>
              <a:rPr lang="en-US" dirty="0"/>
              <a:t> 1 au </a:t>
            </a:r>
            <a:r>
              <a:rPr lang="en-US" dirty="0" err="1"/>
              <a:t>cours</a:t>
            </a:r>
            <a:r>
              <a:rPr lang="en-US" dirty="0"/>
              <a:t> 8.</a:t>
            </a:r>
          </a:p>
          <a:p>
            <a:r>
              <a:rPr lang="en-US" dirty="0"/>
              <a:t>Il </a:t>
            </a:r>
            <a:r>
              <a:rPr lang="en-US" dirty="0" err="1"/>
              <a:t>n’inclut</a:t>
            </a:r>
            <a:r>
              <a:rPr lang="en-US" dirty="0"/>
              <a:t> </a:t>
            </a:r>
            <a:r>
              <a:rPr lang="en-US" dirty="0" err="1"/>
              <a:t>donc</a:t>
            </a:r>
            <a:r>
              <a:rPr lang="en-US" dirty="0"/>
              <a:t> pas la matière du </a:t>
            </a:r>
            <a:r>
              <a:rPr lang="en-US" dirty="0" err="1"/>
              <a:t>cours</a:t>
            </a:r>
            <a:r>
              <a:rPr lang="en-US" dirty="0"/>
              <a:t> </a:t>
            </a:r>
            <a:r>
              <a:rPr lang="en-US" dirty="0" err="1"/>
              <a:t>d’aujourd’hui</a:t>
            </a:r>
            <a:r>
              <a:rPr lang="en-US" dirty="0"/>
              <a:t>.</a:t>
            </a:r>
          </a:p>
          <a:p>
            <a:endParaRPr lang="en-US" dirty="0"/>
          </a:p>
          <a:p>
            <a:r>
              <a:rPr lang="en-US" dirty="0"/>
              <a:t>Bonne </a:t>
            </a:r>
            <a:r>
              <a:rPr lang="en-US" dirty="0" err="1"/>
              <a:t>préparation</a:t>
            </a:r>
            <a:r>
              <a:rPr lang="en-US" dirty="0"/>
              <a:t>!</a:t>
            </a:r>
            <a:endParaRPr lang="en-CA" dirty="0"/>
          </a:p>
          <a:p>
            <a:endParaRPr lang="fr-CA" dirty="0"/>
          </a:p>
        </p:txBody>
      </p:sp>
    </p:spTree>
    <p:extLst>
      <p:ext uri="{BB962C8B-B14F-4D97-AF65-F5344CB8AC3E}">
        <p14:creationId xmlns:p14="http://schemas.microsoft.com/office/powerpoint/2010/main" val="3486141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F0ED-9614-4142-8EC2-4B2E56183534}"/>
              </a:ext>
            </a:extLst>
          </p:cNvPr>
          <p:cNvSpPr>
            <a:spLocks noGrp="1"/>
          </p:cNvSpPr>
          <p:nvPr>
            <p:ph type="title"/>
            <p:custDataLst>
              <p:tags r:id="rId1"/>
            </p:custDataLst>
          </p:nvPr>
        </p:nvSpPr>
        <p:spPr>
          <a:xfrm>
            <a:off x="681621" y="2654380"/>
            <a:ext cx="9404723" cy="1400530"/>
          </a:xfrm>
        </p:spPr>
        <p:txBody>
          <a:bodyPr/>
          <a:lstStyle/>
          <a:p>
            <a:r>
              <a:rPr lang="fr-CA" dirty="0"/>
              <a:t>Questions?</a:t>
            </a:r>
          </a:p>
        </p:txBody>
      </p:sp>
      <p:pic>
        <p:nvPicPr>
          <p:cNvPr id="1026" name="Picture 2" descr="Image result for question">
            <a:extLst>
              <a:ext uri="{FF2B5EF4-FFF2-40B4-BE49-F238E27FC236}">
                <a16:creationId xmlns:a16="http://schemas.microsoft.com/office/drawing/2014/main" id="{4E079FC6-3B2D-4E5E-8C10-88DBD5F33159}"/>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757622" y="1788885"/>
            <a:ext cx="3566891" cy="45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890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FDCA-AECB-42DF-B5DB-5DC189609345}"/>
              </a:ext>
            </a:extLst>
          </p:cNvPr>
          <p:cNvSpPr>
            <a:spLocks noGrp="1"/>
          </p:cNvSpPr>
          <p:nvPr>
            <p:ph type="title"/>
            <p:custDataLst>
              <p:tags r:id="rId1"/>
            </p:custDataLst>
          </p:nvPr>
        </p:nvSpPr>
        <p:spPr/>
        <p:txBody>
          <a:bodyPr/>
          <a:lstStyle/>
          <a:p>
            <a:r>
              <a:rPr lang="fr-CA" dirty="0"/>
              <a:t>Références</a:t>
            </a:r>
          </a:p>
        </p:txBody>
      </p:sp>
      <p:sp>
        <p:nvSpPr>
          <p:cNvPr id="3" name="Content Placeholder 2">
            <a:extLst>
              <a:ext uri="{FF2B5EF4-FFF2-40B4-BE49-F238E27FC236}">
                <a16:creationId xmlns:a16="http://schemas.microsoft.com/office/drawing/2014/main" id="{BAA6A2E3-B625-4645-BD2E-B126C13BE2F6}"/>
              </a:ext>
            </a:extLst>
          </p:cNvPr>
          <p:cNvSpPr>
            <a:spLocks noGrp="1"/>
          </p:cNvSpPr>
          <p:nvPr>
            <p:ph idx="1"/>
            <p:custDataLst>
              <p:tags r:id="rId2"/>
            </p:custDataLst>
          </p:nvPr>
        </p:nvSpPr>
        <p:spPr/>
        <p:txBody>
          <a:bodyPr/>
          <a:lstStyle/>
          <a:p>
            <a:r>
              <a:rPr lang="fr-CA" dirty="0">
                <a:hlinkClick r:id="rId4"/>
              </a:rPr>
              <a:t>https://en.wikipedia.org/wiki/GRASP_(object-oriented_design)</a:t>
            </a:r>
            <a:endParaRPr lang="fr-CA" dirty="0"/>
          </a:p>
          <a:p>
            <a:r>
              <a:rPr lang="fr-CA" dirty="0">
                <a:hlinkClick r:id="rId5"/>
              </a:rPr>
              <a:t>https://www.tutlane.com/tutorial/csharp/csharp-properties-get-set</a:t>
            </a:r>
            <a:endParaRPr lang="fr-CA" dirty="0"/>
          </a:p>
          <a:p>
            <a:r>
              <a:rPr lang="fr-CA" dirty="0">
                <a:hlinkClick r:id="rId6"/>
              </a:rPr>
              <a:t>https://en.wikipedia.org/wiki/Don%27t_repeat_yourself</a:t>
            </a:r>
            <a:endParaRPr lang="fr-CA" dirty="0"/>
          </a:p>
          <a:p>
            <a:r>
              <a:rPr lang="fr-CA" dirty="0">
                <a:hlinkClick r:id="rId7"/>
              </a:rPr>
              <a:t>https://en.wikipedia.org/wiki/KISS_principle</a:t>
            </a:r>
            <a:endParaRPr lang="fr-CA" dirty="0"/>
          </a:p>
          <a:p>
            <a:endParaRPr lang="fr-CA" dirty="0"/>
          </a:p>
        </p:txBody>
      </p:sp>
    </p:spTree>
    <p:extLst>
      <p:ext uri="{BB962C8B-B14F-4D97-AF65-F5344CB8AC3E}">
        <p14:creationId xmlns:p14="http://schemas.microsoft.com/office/powerpoint/2010/main" val="330567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853C-17F7-D5B0-2938-7539E445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8C637-B084-C59E-691C-C18587B2D4CB}"/>
              </a:ext>
            </a:extLst>
          </p:cNvPr>
          <p:cNvSpPr>
            <a:spLocks noGrp="1"/>
          </p:cNvSpPr>
          <p:nvPr>
            <p:ph type="title"/>
            <p:custDataLst>
              <p:tags r:id="rId1"/>
            </p:custDataLst>
          </p:nvPr>
        </p:nvSpPr>
        <p:spPr/>
        <p:txBody>
          <a:bodyPr/>
          <a:lstStyle/>
          <a:p>
            <a:r>
              <a:rPr lang="en-US" dirty="0"/>
              <a:t>Les </a:t>
            </a:r>
            <a:r>
              <a:rPr lang="en-US" dirty="0" err="1"/>
              <a:t>paradigmes</a:t>
            </a:r>
            <a:r>
              <a:rPr lang="en-US" dirty="0"/>
              <a:t> de </a:t>
            </a:r>
            <a:r>
              <a:rPr lang="en-US" dirty="0" err="1"/>
              <a:t>programmation</a:t>
            </a:r>
            <a:endParaRPr lang="en-CA" dirty="0"/>
          </a:p>
        </p:txBody>
      </p:sp>
      <p:sp>
        <p:nvSpPr>
          <p:cNvPr id="3" name="Content Placeholder 2">
            <a:extLst>
              <a:ext uri="{FF2B5EF4-FFF2-40B4-BE49-F238E27FC236}">
                <a16:creationId xmlns:a16="http://schemas.microsoft.com/office/drawing/2014/main" id="{7BA15F0B-7E79-2FBE-FA5B-B1619215FDEF}"/>
              </a:ext>
            </a:extLst>
          </p:cNvPr>
          <p:cNvSpPr>
            <a:spLocks noGrp="1"/>
          </p:cNvSpPr>
          <p:nvPr>
            <p:ph idx="1"/>
            <p:custDataLst>
              <p:tags r:id="rId2"/>
            </p:custDataLst>
          </p:nvPr>
        </p:nvSpPr>
        <p:spPr/>
        <p:txBody>
          <a:bodyPr/>
          <a:lstStyle/>
          <a:p>
            <a:r>
              <a:rPr lang="en-US" dirty="0"/>
              <a:t>Dans </a:t>
            </a:r>
            <a:r>
              <a:rPr lang="en-US" dirty="0" err="1"/>
              <a:t>cette</a:t>
            </a:r>
            <a:r>
              <a:rPr lang="en-US" dirty="0"/>
              <a:t> section, nous </a:t>
            </a:r>
            <a:r>
              <a:rPr lang="en-US" dirty="0" err="1"/>
              <a:t>couvrirons</a:t>
            </a:r>
            <a:r>
              <a:rPr lang="en-US" dirty="0"/>
              <a:t> les </a:t>
            </a:r>
            <a:r>
              <a:rPr lang="en-US" dirty="0" err="1"/>
              <a:t>paradigmes</a:t>
            </a:r>
            <a:r>
              <a:rPr lang="en-US" dirty="0"/>
              <a:t> </a:t>
            </a:r>
            <a:r>
              <a:rPr lang="en-US" dirty="0" err="1"/>
              <a:t>suivants</a:t>
            </a:r>
            <a:r>
              <a:rPr lang="en-US" dirty="0"/>
              <a:t>:</a:t>
            </a:r>
          </a:p>
          <a:p>
            <a:pPr lvl="1"/>
            <a:r>
              <a:rPr lang="en-CA" dirty="0"/>
              <a:t>La </a:t>
            </a:r>
            <a:r>
              <a:rPr lang="en-CA" dirty="0" err="1"/>
              <a:t>programmation</a:t>
            </a:r>
            <a:r>
              <a:rPr lang="en-CA" dirty="0"/>
              <a:t> </a:t>
            </a:r>
            <a:r>
              <a:rPr lang="en-CA" dirty="0" err="1"/>
              <a:t>impérative</a:t>
            </a:r>
            <a:endParaRPr lang="en-US" dirty="0"/>
          </a:p>
          <a:p>
            <a:pPr lvl="1"/>
            <a:r>
              <a:rPr lang="en-US" dirty="0"/>
              <a:t>La </a:t>
            </a:r>
            <a:r>
              <a:rPr lang="en-US" dirty="0" err="1"/>
              <a:t>programmation</a:t>
            </a:r>
            <a:r>
              <a:rPr lang="en-US" dirty="0"/>
              <a:t> </a:t>
            </a:r>
            <a:r>
              <a:rPr lang="en-US" dirty="0" err="1"/>
              <a:t>déclarative</a:t>
            </a:r>
            <a:endParaRPr lang="en-US" dirty="0"/>
          </a:p>
          <a:p>
            <a:pPr lvl="1"/>
            <a:r>
              <a:rPr lang="en-US" dirty="0"/>
              <a:t>La </a:t>
            </a:r>
            <a:r>
              <a:rPr lang="en-US" dirty="0" err="1"/>
              <a:t>programmation</a:t>
            </a:r>
            <a:r>
              <a:rPr lang="en-US" dirty="0"/>
              <a:t> </a:t>
            </a:r>
            <a:r>
              <a:rPr lang="en-US" dirty="0" err="1"/>
              <a:t>événementielle</a:t>
            </a:r>
            <a:r>
              <a:rPr lang="en-US" dirty="0"/>
              <a:t> </a:t>
            </a:r>
          </a:p>
          <a:p>
            <a:pPr lvl="1"/>
            <a:r>
              <a:rPr lang="en-US" dirty="0"/>
              <a:t>La </a:t>
            </a:r>
            <a:r>
              <a:rPr lang="en-US" dirty="0" err="1"/>
              <a:t>programmation</a:t>
            </a:r>
            <a:r>
              <a:rPr lang="en-US" dirty="0"/>
              <a:t> </a:t>
            </a:r>
            <a:r>
              <a:rPr lang="en-US" dirty="0" err="1"/>
              <a:t>orientée</a:t>
            </a:r>
            <a:r>
              <a:rPr lang="en-US" dirty="0"/>
              <a:t> </a:t>
            </a:r>
            <a:r>
              <a:rPr lang="en-US" dirty="0" err="1"/>
              <a:t>objet</a:t>
            </a:r>
            <a:endParaRPr lang="en-US" dirty="0"/>
          </a:p>
          <a:p>
            <a:pPr lvl="1"/>
            <a:endParaRPr lang="en-US" dirty="0"/>
          </a:p>
        </p:txBody>
      </p:sp>
    </p:spTree>
    <p:extLst>
      <p:ext uri="{BB962C8B-B14F-4D97-AF65-F5344CB8AC3E}">
        <p14:creationId xmlns:p14="http://schemas.microsoft.com/office/powerpoint/2010/main" val="2503849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7709</TotalTime>
  <Words>2677</Words>
  <Application>Microsoft Office PowerPoint</Application>
  <PresentationFormat>Widescreen</PresentationFormat>
  <Paragraphs>359</Paragraphs>
  <Slides>87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Century Gothic</vt:lpstr>
      <vt:lpstr>Wingdings 3</vt:lpstr>
      <vt:lpstr>4_Ion</vt:lpstr>
      <vt:lpstr>Programmation orientée objet</vt:lpstr>
      <vt:lpstr>Rappel du dernier cours</vt:lpstr>
      <vt:lpstr>Rappel du dernier cours</vt:lpstr>
      <vt:lpstr>Introduction à la programmation orientée objet (POO)</vt:lpstr>
      <vt:lpstr>Introduction à la POO</vt:lpstr>
      <vt:lpstr>Introduction à la POO</vt:lpstr>
      <vt:lpstr>Les paradigmes de programmation</vt:lpstr>
      <vt:lpstr>Les paradigmes de programmation</vt:lpstr>
      <vt:lpstr>Les paradigmes de programmation</vt:lpstr>
      <vt:lpstr>Programmation impérative</vt:lpstr>
      <vt:lpstr>Programmation déclarative</vt:lpstr>
      <vt:lpstr>Programmation événementielle</vt:lpstr>
      <vt:lpstr>Programmation orientée-objet</vt:lpstr>
      <vt:lpstr>Paradigmes de programmation</vt:lpstr>
      <vt:lpstr>Introduction à la programmation orientée objet</vt:lpstr>
      <vt:lpstr>Introduction à la POO</vt:lpstr>
      <vt:lpstr>Introduction à la POO</vt:lpstr>
      <vt:lpstr>Introduction à la POO</vt:lpstr>
      <vt:lpstr>Introduction à la POO</vt:lpstr>
      <vt:lpstr>Avantage de la POO</vt:lpstr>
      <vt:lpstr>Avantage de la POO</vt:lpstr>
      <vt:lpstr>Rappel sur les objets</vt:lpstr>
      <vt:lpstr>Rappel sur les objets</vt:lpstr>
      <vt:lpstr>Définition de l'objet</vt:lpstr>
      <vt:lpstr>La création d’une classe</vt:lpstr>
      <vt:lpstr>La création d’une classe</vt:lpstr>
      <vt:lpstr>La définition des attributs </vt:lpstr>
      <vt:lpstr>La définition des attributs </vt:lpstr>
      <vt:lpstr>La définition des attributs </vt:lpstr>
      <vt:lpstr>La définition des attributs </vt:lpstr>
      <vt:lpstr>La création des méthodes </vt:lpstr>
      <vt:lpstr>La création des méthodes </vt:lpstr>
      <vt:lpstr>La création des méthodes </vt:lpstr>
      <vt:lpstr>La création du constructeur </vt:lpstr>
      <vt:lpstr>La création du constructeur </vt:lpstr>
      <vt:lpstr>La création du constructeur </vt:lpstr>
      <vt:lpstr>Utilisation de l'objet</vt:lpstr>
      <vt:lpstr>L’instanciation de l'objet </vt:lpstr>
      <vt:lpstr>Appel des méthodes de l'objet </vt:lpstr>
      <vt:lpstr>Appel des méthodes de l'objet </vt:lpstr>
      <vt:lpstr>Les concepts orientés objet</vt:lpstr>
      <vt:lpstr>Concepts orientés objet</vt:lpstr>
      <vt:lpstr>Concepts orientés objet</vt:lpstr>
      <vt:lpstr>Encapsulation</vt:lpstr>
      <vt:lpstr>Encapsulation</vt:lpstr>
      <vt:lpstr>Encapsulation</vt:lpstr>
      <vt:lpstr>Abstraction</vt:lpstr>
      <vt:lpstr>Abstraction</vt:lpstr>
      <vt:lpstr>L’héritage</vt:lpstr>
      <vt:lpstr>Héritage</vt:lpstr>
      <vt:lpstr>L’héritage</vt:lpstr>
      <vt:lpstr>L'héritage</vt:lpstr>
      <vt:lpstr>Rôle de l'héritage</vt:lpstr>
      <vt:lpstr>L'héritage</vt:lpstr>
      <vt:lpstr>L'héritage</vt:lpstr>
      <vt:lpstr>L'héritage</vt:lpstr>
      <vt:lpstr>La syntaxe</vt:lpstr>
      <vt:lpstr>Syntaxe</vt:lpstr>
      <vt:lpstr>Relation parent/enfant</vt:lpstr>
      <vt:lpstr>Relation parent/enfant</vt:lpstr>
      <vt:lpstr>Relation parent/enfant</vt:lpstr>
      <vt:lpstr>Utilisation du constructeur</vt:lpstr>
      <vt:lpstr>Relation parent/enfant</vt:lpstr>
      <vt:lpstr>Relation parent/enfant</vt:lpstr>
      <vt:lpstr>Les classes scellées</vt:lpstr>
      <vt:lpstr>Classe scellée</vt:lpstr>
      <vt:lpstr>Classe scellée</vt:lpstr>
      <vt:lpstr>Les méthodes protégées</vt:lpstr>
      <vt:lpstr>Visibilité</vt:lpstr>
      <vt:lpstr>Visibilité</vt:lpstr>
      <vt:lpstr>Les classes et méthodes abstraites</vt:lpstr>
      <vt:lpstr>Les classes abstraites</vt:lpstr>
      <vt:lpstr>Exemple</vt:lpstr>
      <vt:lpstr>Syntaxe</vt:lpstr>
      <vt:lpstr>Important</vt:lpstr>
      <vt:lpstr>Polymorphisme</vt:lpstr>
      <vt:lpstr>Polymorphisme</vt:lpstr>
      <vt:lpstr>Polymorphisme</vt:lpstr>
      <vt:lpstr>Polymorphisme de surcharge</vt:lpstr>
      <vt:lpstr>Polymorphisme de redéfinition</vt:lpstr>
      <vt:lpstr>Polymorphisme de redéfinition</vt:lpstr>
      <vt:lpstr>Conclusion</vt:lpstr>
      <vt:lpstr>Conclusion</vt:lpstr>
      <vt:lpstr>Prochain cours</vt:lpstr>
      <vt:lpstr>Prochain cours</vt:lpstr>
      <vt:lpstr>Questions?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Mageau-Pétrin</dc:creator>
  <cp:lastModifiedBy>Alexandre Mageau-Pétrin</cp:lastModifiedBy>
  <cp:revision>554</cp:revision>
  <dcterms:created xsi:type="dcterms:W3CDTF">2019-01-03T23:05:02Z</dcterms:created>
  <dcterms:modified xsi:type="dcterms:W3CDTF">2024-10-30T19:22:09Z</dcterms:modified>
</cp:coreProperties>
</file>