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6" r:id="rId2"/>
  </p:sldMasterIdLst>
  <p:sldIdLst>
    <p:sldId id="258" r:id="rId3"/>
    <p:sldId id="434" r:id="rId4"/>
    <p:sldId id="359" r:id="rId5"/>
    <p:sldId id="360" r:id="rId6"/>
    <p:sldId id="411" r:id="rId7"/>
    <p:sldId id="435" r:id="rId8"/>
    <p:sldId id="436" r:id="rId9"/>
    <p:sldId id="437" r:id="rId10"/>
    <p:sldId id="438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88" r:id="rId19"/>
    <p:sldId id="489" r:id="rId20"/>
    <p:sldId id="451" r:id="rId21"/>
    <p:sldId id="490" r:id="rId22"/>
    <p:sldId id="491" r:id="rId23"/>
    <p:sldId id="492" r:id="rId24"/>
    <p:sldId id="453" r:id="rId25"/>
    <p:sldId id="454" r:id="rId26"/>
    <p:sldId id="459" r:id="rId27"/>
    <p:sldId id="460" r:id="rId28"/>
    <p:sldId id="494" r:id="rId29"/>
    <p:sldId id="493" r:id="rId30"/>
    <p:sldId id="457" r:id="rId31"/>
    <p:sldId id="458" r:id="rId32"/>
    <p:sldId id="461" r:id="rId33"/>
    <p:sldId id="441" r:id="rId34"/>
    <p:sldId id="440" r:id="rId35"/>
    <p:sldId id="462" r:id="rId36"/>
    <p:sldId id="463" r:id="rId37"/>
    <p:sldId id="464" r:id="rId38"/>
    <p:sldId id="465" r:id="rId39"/>
    <p:sldId id="466" r:id="rId40"/>
    <p:sldId id="467" r:id="rId41"/>
    <p:sldId id="480" r:id="rId42"/>
    <p:sldId id="481" r:id="rId43"/>
    <p:sldId id="469" r:id="rId44"/>
    <p:sldId id="470" r:id="rId45"/>
    <p:sldId id="482" r:id="rId46"/>
    <p:sldId id="487" r:id="rId47"/>
    <p:sldId id="471" r:id="rId48"/>
    <p:sldId id="472" r:id="rId49"/>
    <p:sldId id="473" r:id="rId50"/>
    <p:sldId id="474" r:id="rId51"/>
    <p:sldId id="485" r:id="rId52"/>
    <p:sldId id="486" r:id="rId53"/>
    <p:sldId id="475" r:id="rId54"/>
    <p:sldId id="476" r:id="rId55"/>
    <p:sldId id="483" r:id="rId56"/>
    <p:sldId id="484" r:id="rId57"/>
    <p:sldId id="477" r:id="rId58"/>
    <p:sldId id="478" r:id="rId59"/>
    <p:sldId id="479" r:id="rId60"/>
    <p:sldId id="294" r:id="rId61"/>
    <p:sldId id="298" r:id="rId62"/>
    <p:sldId id="321" r:id="rId63"/>
    <p:sldId id="322" r:id="rId64"/>
    <p:sldId id="323" r:id="rId65"/>
    <p:sldId id="324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EBB29-C73E-43B4-8D3B-9CE515EA85ED}" v="255" dt="2020-08-01T14:40:11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" userId="292681fbcdc3e57d" providerId="LiveId" clId="{9B662E35-0A15-413E-9721-5965F2B441AC}"/>
    <pc:docChg chg="delSld modSld">
      <pc:chgData name="Alexandre" userId="292681fbcdc3e57d" providerId="LiveId" clId="{9B662E35-0A15-413E-9721-5965F2B441AC}" dt="2020-07-27T12:03:20.186" v="22" actId="207"/>
      <pc:docMkLst>
        <pc:docMk/>
      </pc:docMkLst>
      <pc:sldChg chg="modSp mod">
        <pc:chgData name="Alexandre" userId="292681fbcdc3e57d" providerId="LiveId" clId="{9B662E35-0A15-413E-9721-5965F2B441AC}" dt="2020-07-27T12:03:13.211" v="14" actId="207"/>
        <pc:sldMkLst>
          <pc:docMk/>
          <pc:sldMk cId="3486141423" sldId="322"/>
        </pc:sldMkLst>
        <pc:spChg chg="mod">
          <ac:chgData name="Alexandre" userId="292681fbcdc3e57d" providerId="LiveId" clId="{9B662E35-0A15-413E-9721-5965F2B441AC}" dt="2020-07-27T12:03:13.211" v="14" actId="207"/>
          <ac:spMkLst>
            <pc:docMk/>
            <pc:sldMk cId="3486141423" sldId="322"/>
            <ac:spMk id="3" creationId="{D828A01E-223A-4F2C-8BB7-67CA1C144BCE}"/>
          </ac:spMkLst>
        </pc:spChg>
      </pc:sldChg>
      <pc:sldChg chg="modSp mod">
        <pc:chgData name="Alexandre" userId="292681fbcdc3e57d" providerId="LiveId" clId="{9B662E35-0A15-413E-9721-5965F2B441AC}" dt="2020-07-27T12:03:20.186" v="22" actId="207"/>
        <pc:sldMkLst>
          <pc:docMk/>
          <pc:sldMk cId="3305676132" sldId="324"/>
        </pc:sldMkLst>
        <pc:spChg chg="mod">
          <ac:chgData name="Alexandre" userId="292681fbcdc3e57d" providerId="LiveId" clId="{9B662E35-0A15-413E-9721-5965F2B441AC}" dt="2020-07-27T12:03:20.186" v="22" actId="207"/>
          <ac:spMkLst>
            <pc:docMk/>
            <pc:sldMk cId="3305676132" sldId="324"/>
            <ac:spMk id="3" creationId="{BAA6A2E3-B625-4645-BD2E-B126C13BE2F6}"/>
          </ac:spMkLst>
        </pc:spChg>
      </pc:sldChg>
      <pc:sldChg chg="modSp mod">
        <pc:chgData name="Alexandre" userId="292681fbcdc3e57d" providerId="LiveId" clId="{9B662E35-0A15-413E-9721-5965F2B441AC}" dt="2020-07-27T12:02:55.083" v="6" actId="207"/>
        <pc:sldMkLst>
          <pc:docMk/>
          <pc:sldMk cId="3815977434" sldId="360"/>
        </pc:sldMkLst>
        <pc:spChg chg="mod">
          <ac:chgData name="Alexandre" userId="292681fbcdc3e57d" providerId="LiveId" clId="{9B662E35-0A15-413E-9721-5965F2B441AC}" dt="2020-07-27T12:02:55.083" v="6" actId="207"/>
          <ac:spMkLst>
            <pc:docMk/>
            <pc:sldMk cId="3815977434" sldId="360"/>
            <ac:spMk id="3" creationId="{14B4E62D-F150-4DB8-AE78-2716B9D6838E}"/>
          </ac:spMkLst>
        </pc:spChg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260213316" sldId="436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842805557" sldId="437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123589404" sldId="438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089158068" sldId="439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1680038306" sldId="440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1796273553" sldId="441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339439125" sldId="442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4139952096" sldId="443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476056236" sldId="444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763949463" sldId="445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1239370294" sldId="446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921959172" sldId="447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3846787080" sldId="448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3175872517" sldId="449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506545876" sldId="450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569294730" sldId="451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1961293" sldId="452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490423530" sldId="453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117465277" sldId="454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868838456" sldId="455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655860137" sldId="456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1857116203" sldId="457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049038386" sldId="458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946551350" sldId="459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250701983" sldId="460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3943821190" sldId="461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658256038" sldId="462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385932562" sldId="463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1484578492" sldId="464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2877380402" sldId="465"/>
        </pc:sldMkLst>
      </pc:sldChg>
      <pc:sldChg chg="del">
        <pc:chgData name="Alexandre" userId="292681fbcdc3e57d" providerId="LiveId" clId="{9B662E35-0A15-413E-9721-5965F2B441AC}" dt="2020-07-27T12:03:02.559" v="7" actId="47"/>
        <pc:sldMkLst>
          <pc:docMk/>
          <pc:sldMk cId="432063806" sldId="466"/>
        </pc:sldMkLst>
      </pc:sldChg>
    </pc:docChg>
  </pc:docChgLst>
  <pc:docChgLst>
    <pc:chgData name="Alexandre" userId="292681fbcdc3e57d" providerId="LiveId" clId="{5717972A-3124-471D-9E80-A1BB911607EA}"/>
    <pc:docChg chg="custSel addSld delSld modSld sldOrd delMainMaster">
      <pc:chgData name="Alexandre" userId="292681fbcdc3e57d" providerId="LiveId" clId="{5717972A-3124-471D-9E80-A1BB911607EA}" dt="2020-07-25T22:45:19.160" v="783"/>
      <pc:docMkLst>
        <pc:docMk/>
      </pc:docMkLst>
      <pc:sldChg chg="modSp mod">
        <pc:chgData name="Alexandre" userId="292681fbcdc3e57d" providerId="LiveId" clId="{5717972A-3124-471D-9E80-A1BB911607EA}" dt="2020-07-25T22:45:09.977" v="781" actId="20577"/>
        <pc:sldMkLst>
          <pc:docMk/>
          <pc:sldMk cId="175308684" sldId="258"/>
        </pc:sldMkLst>
        <pc:spChg chg="mod">
          <ac:chgData name="Alexandre" userId="292681fbcdc3e57d" providerId="LiveId" clId="{5717972A-3124-471D-9E80-A1BB911607EA}" dt="2020-07-25T22:45:09.977" v="781" actId="20577"/>
          <ac:spMkLst>
            <pc:docMk/>
            <pc:sldMk cId="175308684" sldId="258"/>
            <ac:spMk id="2" creationId="{7D4BFBBB-75A4-48A8-BF4D-1A422686C130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813647112" sldId="26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412413633" sldId="26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605188326" sldId="26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510058571" sldId="26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989349706" sldId="26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405124690" sldId="26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749917942" sldId="26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876367948" sldId="27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399257028" sldId="28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876394856" sldId="28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685305754" sldId="28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781570286" sldId="28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316898587" sldId="28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522950031" sldId="28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832913406" sldId="28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833416467" sldId="290"/>
        </pc:sldMkLst>
      </pc:sldChg>
      <pc:sldChg chg="del">
        <pc:chgData name="Alexandre" userId="292681fbcdc3e57d" providerId="LiveId" clId="{5717972A-3124-471D-9E80-A1BB911607EA}" dt="2020-07-25T22:44:54.628" v="767" actId="47"/>
        <pc:sldMkLst>
          <pc:docMk/>
          <pc:sldMk cId="3722327830" sldId="295"/>
        </pc:sldMkLst>
      </pc:sldChg>
      <pc:sldChg chg="modSp mod">
        <pc:chgData name="Alexandre" userId="292681fbcdc3e57d" providerId="LiveId" clId="{5717972A-3124-471D-9E80-A1BB911607EA}" dt="2020-07-25T22:36:48.228" v="66" actId="207"/>
        <pc:sldMkLst>
          <pc:docMk/>
          <pc:sldMk cId="926987578" sldId="298"/>
        </pc:sldMkLst>
        <pc:spChg chg="mod">
          <ac:chgData name="Alexandre" userId="292681fbcdc3e57d" providerId="LiveId" clId="{5717972A-3124-471D-9E80-A1BB911607EA}" dt="2020-07-25T22:36:48.228" v="66" actId="207"/>
          <ac:spMkLst>
            <pc:docMk/>
            <pc:sldMk cId="926987578" sldId="298"/>
            <ac:spMk id="3" creationId="{D8177C36-C8DF-49A5-8DED-221341B48347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275520877" sldId="31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869242546" sldId="31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16367893" sldId="319"/>
        </pc:sldMkLst>
      </pc:sldChg>
      <pc:sldChg chg="modSp mod">
        <pc:chgData name="Alexandre" userId="292681fbcdc3e57d" providerId="LiveId" clId="{5717972A-3124-471D-9E80-A1BB911607EA}" dt="2020-07-25T22:36:55.299" v="73" actId="207"/>
        <pc:sldMkLst>
          <pc:docMk/>
          <pc:sldMk cId="3486141423" sldId="322"/>
        </pc:sldMkLst>
        <pc:spChg chg="mod">
          <ac:chgData name="Alexandre" userId="292681fbcdc3e57d" providerId="LiveId" clId="{5717972A-3124-471D-9E80-A1BB911607EA}" dt="2020-07-25T22:36:55.299" v="73" actId="207"/>
          <ac:spMkLst>
            <pc:docMk/>
            <pc:sldMk cId="3486141423" sldId="322"/>
            <ac:spMk id="3" creationId="{D828A01E-223A-4F2C-8BB7-67CA1C144BCE}"/>
          </ac:spMkLst>
        </pc:spChg>
      </pc:sldChg>
      <pc:sldChg chg="modSp mod">
        <pc:chgData name="Alexandre" userId="292681fbcdc3e57d" providerId="LiveId" clId="{5717972A-3124-471D-9E80-A1BB911607EA}" dt="2020-07-25T22:37:02.268" v="80" actId="207"/>
        <pc:sldMkLst>
          <pc:docMk/>
          <pc:sldMk cId="3305676132" sldId="324"/>
        </pc:sldMkLst>
        <pc:spChg chg="mod">
          <ac:chgData name="Alexandre" userId="292681fbcdc3e57d" providerId="LiveId" clId="{5717972A-3124-471D-9E80-A1BB911607EA}" dt="2020-07-25T22:37:02.268" v="80" actId="207"/>
          <ac:spMkLst>
            <pc:docMk/>
            <pc:sldMk cId="3305676132" sldId="324"/>
            <ac:spMk id="3" creationId="{BAA6A2E3-B625-4645-BD2E-B126C13BE2F6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25425708" sldId="33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676536894" sldId="337"/>
        </pc:sldMkLst>
      </pc:sldChg>
      <pc:sldChg chg="modSp mod">
        <pc:chgData name="Alexandre" userId="292681fbcdc3e57d" providerId="LiveId" clId="{5717972A-3124-471D-9E80-A1BB911607EA}" dt="2020-07-25T22:37:36.812" v="99" actId="207"/>
        <pc:sldMkLst>
          <pc:docMk/>
          <pc:sldMk cId="3815977434" sldId="360"/>
        </pc:sldMkLst>
        <pc:spChg chg="mod">
          <ac:chgData name="Alexandre" userId="292681fbcdc3e57d" providerId="LiveId" clId="{5717972A-3124-471D-9E80-A1BB911607EA}" dt="2020-07-25T22:37:36.812" v="99" actId="207"/>
          <ac:spMkLst>
            <pc:docMk/>
            <pc:sldMk cId="3815977434" sldId="360"/>
            <ac:spMk id="3" creationId="{14B4E62D-F150-4DB8-AE78-2716B9D6838E}"/>
          </ac:spMkLst>
        </pc:spChg>
      </pc:sldChg>
      <pc:sldChg chg="modSp del mod">
        <pc:chgData name="Alexandre" userId="292681fbcdc3e57d" providerId="LiveId" clId="{5717972A-3124-471D-9E80-A1BB911607EA}" dt="2020-07-25T22:44:54.628" v="767" actId="47"/>
        <pc:sldMkLst>
          <pc:docMk/>
          <pc:sldMk cId="3870345223" sldId="361"/>
        </pc:sldMkLst>
        <pc:spChg chg="mod">
          <ac:chgData name="Alexandre" userId="292681fbcdc3e57d" providerId="LiveId" clId="{5717972A-3124-471D-9E80-A1BB911607EA}" dt="2020-07-25T22:38:32.087" v="184" actId="207"/>
          <ac:spMkLst>
            <pc:docMk/>
            <pc:sldMk cId="3870345223" sldId="361"/>
            <ac:spMk id="3" creationId="{A6E50B6D-AF72-4F89-BCA4-4420AB1F59C8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112392214" sldId="36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213650184" sldId="367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709860791" sldId="36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601110624" sldId="36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50814300" sldId="37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197079095" sldId="38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25097066" sldId="38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0720865" sldId="38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056321708" sldId="38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789592195" sldId="38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727567614" sldId="39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553628226" sldId="39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694540930" sldId="397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56906268" sldId="39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366301077" sldId="39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055315810" sldId="40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931773163" sldId="40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470373466" sldId="402"/>
        </pc:sldMkLst>
      </pc:sldChg>
      <pc:sldChg chg="modSp mod">
        <pc:chgData name="Alexandre" userId="292681fbcdc3e57d" providerId="LiveId" clId="{5717972A-3124-471D-9E80-A1BB911607EA}" dt="2020-07-25T22:38:47.677" v="215" actId="20577"/>
        <pc:sldMkLst>
          <pc:docMk/>
          <pc:sldMk cId="1759119597" sldId="411"/>
        </pc:sldMkLst>
        <pc:spChg chg="mod">
          <ac:chgData name="Alexandre" userId="292681fbcdc3e57d" providerId="LiveId" clId="{5717972A-3124-471D-9E80-A1BB911607EA}" dt="2020-07-25T22:38:47.677" v="215" actId="20577"/>
          <ac:spMkLst>
            <pc:docMk/>
            <pc:sldMk cId="1759119597" sldId="411"/>
            <ac:spMk id="2" creationId="{E4AADCDE-E97C-479E-B2F2-7A2C9ACF3751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586873652" sldId="412"/>
        </pc:sldMkLst>
      </pc:sldChg>
      <pc:sldChg chg="modSp del mod">
        <pc:chgData name="Alexandre" userId="292681fbcdc3e57d" providerId="LiveId" clId="{5717972A-3124-471D-9E80-A1BB911607EA}" dt="2020-07-25T22:44:54.628" v="767" actId="47"/>
        <pc:sldMkLst>
          <pc:docMk/>
          <pc:sldMk cId="1683275172" sldId="432"/>
        </pc:sldMkLst>
        <pc:spChg chg="mod">
          <ac:chgData name="Alexandre" userId="292681fbcdc3e57d" providerId="LiveId" clId="{5717972A-3124-471D-9E80-A1BB911607EA}" dt="2020-07-23T18:34:09.484" v="26" actId="207"/>
          <ac:spMkLst>
            <pc:docMk/>
            <pc:sldMk cId="1683275172" sldId="432"/>
            <ac:spMk id="3" creationId="{48B12734-53A6-42E7-84D9-1C6F2F7B3800}"/>
          </ac:spMkLst>
        </pc:spChg>
      </pc:sldChg>
      <pc:sldChg chg="modSp new mod">
        <pc:chgData name="Alexandre" userId="292681fbcdc3e57d" providerId="LiveId" clId="{5717972A-3124-471D-9E80-A1BB911607EA}" dt="2020-07-25T22:38:51.437" v="229" actId="20577"/>
        <pc:sldMkLst>
          <pc:docMk/>
          <pc:sldMk cId="2924551565" sldId="433"/>
        </pc:sldMkLst>
        <pc:spChg chg="mod">
          <ac:chgData name="Alexandre" userId="292681fbcdc3e57d" providerId="LiveId" clId="{5717972A-3124-471D-9E80-A1BB911607EA}" dt="2020-07-25T22:38:51.437" v="229" actId="20577"/>
          <ac:spMkLst>
            <pc:docMk/>
            <pc:sldMk cId="2924551565" sldId="433"/>
            <ac:spMk id="2" creationId="{E76DF93A-D2FC-413A-85A3-61525E6DF25C}"/>
          </ac:spMkLst>
        </pc:spChg>
      </pc:sldChg>
      <pc:sldChg chg="modSp add mod ord">
        <pc:chgData name="Alexandre" userId="292681fbcdc3e57d" providerId="LiveId" clId="{5717972A-3124-471D-9E80-A1BB911607EA}" dt="2020-07-25T22:45:19.160" v="783"/>
        <pc:sldMkLst>
          <pc:docMk/>
          <pc:sldMk cId="3048076461" sldId="434"/>
        </pc:sldMkLst>
        <pc:spChg chg="mod">
          <ac:chgData name="Alexandre" userId="292681fbcdc3e57d" providerId="LiveId" clId="{5717972A-3124-471D-9E80-A1BB911607EA}" dt="2020-07-25T22:37:24.743" v="92" actId="122"/>
          <ac:spMkLst>
            <pc:docMk/>
            <pc:sldMk cId="3048076461" sldId="434"/>
            <ac:spMk id="3" creationId="{14B4E62D-F150-4DB8-AE78-2716B9D6838E}"/>
          </ac:spMkLst>
        </pc:spChg>
      </pc:sldChg>
      <pc:sldChg chg="modSp add mod">
        <pc:chgData name="Alexandre" userId="292681fbcdc3e57d" providerId="LiveId" clId="{5717972A-3124-471D-9E80-A1BB911607EA}" dt="2020-07-25T22:38:43.146" v="201" actId="20577"/>
        <pc:sldMkLst>
          <pc:docMk/>
          <pc:sldMk cId="2755723402" sldId="435"/>
        </pc:sldMkLst>
        <pc:spChg chg="mod">
          <ac:chgData name="Alexandre" userId="292681fbcdc3e57d" providerId="LiveId" clId="{5717972A-3124-471D-9E80-A1BB911607EA}" dt="2020-07-25T22:38:43.146" v="201" actId="20577"/>
          <ac:spMkLst>
            <pc:docMk/>
            <pc:sldMk cId="2755723402" sldId="435"/>
            <ac:spMk id="2" creationId="{E4AADCDE-E97C-479E-B2F2-7A2C9ACF3751}"/>
          </ac:spMkLst>
        </pc:spChg>
      </pc:sldChg>
      <pc:sldChg chg="modSp new mod">
        <pc:chgData name="Alexandre" userId="292681fbcdc3e57d" providerId="LiveId" clId="{5717972A-3124-471D-9E80-A1BB911607EA}" dt="2020-07-25T22:38:55.656" v="243" actId="20577"/>
        <pc:sldMkLst>
          <pc:docMk/>
          <pc:sldMk cId="2820634355" sldId="436"/>
        </pc:sldMkLst>
        <pc:spChg chg="mod">
          <ac:chgData name="Alexandre" userId="292681fbcdc3e57d" providerId="LiveId" clId="{5717972A-3124-471D-9E80-A1BB911607EA}" dt="2020-07-25T22:38:55.656" v="243" actId="20577"/>
          <ac:spMkLst>
            <pc:docMk/>
            <pc:sldMk cId="2820634355" sldId="436"/>
            <ac:spMk id="2" creationId="{AB988267-1780-432F-A923-924A973DD8DF}"/>
          </ac:spMkLst>
        </pc:spChg>
      </pc:sldChg>
      <pc:sldChg chg="modSp add mod">
        <pc:chgData name="Alexandre" userId="292681fbcdc3e57d" providerId="LiveId" clId="{5717972A-3124-471D-9E80-A1BB911607EA}" dt="2020-07-25T22:44:24.397" v="766" actId="20577"/>
        <pc:sldMkLst>
          <pc:docMk/>
          <pc:sldMk cId="850847848" sldId="437"/>
        </pc:sldMkLst>
        <pc:spChg chg="mod">
          <ac:chgData name="Alexandre" userId="292681fbcdc3e57d" providerId="LiveId" clId="{5717972A-3124-471D-9E80-A1BB911607EA}" dt="2020-07-25T22:44:24.397" v="766" actId="20577"/>
          <ac:spMkLst>
            <pc:docMk/>
            <pc:sldMk cId="850847848" sldId="437"/>
            <ac:spMk id="3" creationId="{D1F84193-9628-47A3-8697-89B2D7ECE985}"/>
          </ac:spMkLst>
        </pc:spChg>
      </pc:sldChg>
      <pc:sldChg chg="modSp add mod">
        <pc:chgData name="Alexandre" userId="292681fbcdc3e57d" providerId="LiveId" clId="{5717972A-3124-471D-9E80-A1BB911607EA}" dt="2020-07-25T22:40:42.424" v="424" actId="20577"/>
        <pc:sldMkLst>
          <pc:docMk/>
          <pc:sldMk cId="3145492383" sldId="438"/>
        </pc:sldMkLst>
        <pc:spChg chg="mod">
          <ac:chgData name="Alexandre" userId="292681fbcdc3e57d" providerId="LiveId" clId="{5717972A-3124-471D-9E80-A1BB911607EA}" dt="2020-07-25T22:40:42.424" v="424" actId="20577"/>
          <ac:spMkLst>
            <pc:docMk/>
            <pc:sldMk cId="3145492383" sldId="438"/>
            <ac:spMk id="2" creationId="{E4AADCDE-E97C-479E-B2F2-7A2C9ACF3751}"/>
          </ac:spMkLst>
        </pc:spChg>
      </pc:sldChg>
      <pc:sldChg chg="modSp new mod">
        <pc:chgData name="Alexandre" userId="292681fbcdc3e57d" providerId="LiveId" clId="{5717972A-3124-471D-9E80-A1BB911607EA}" dt="2020-07-25T22:44:03.012" v="754" actId="20577"/>
        <pc:sldMkLst>
          <pc:docMk/>
          <pc:sldMk cId="1846698685" sldId="439"/>
        </pc:sldMkLst>
        <pc:spChg chg="mod">
          <ac:chgData name="Alexandre" userId="292681fbcdc3e57d" providerId="LiveId" clId="{5717972A-3124-471D-9E80-A1BB911607EA}" dt="2020-07-25T22:44:03.012" v="754" actId="20577"/>
          <ac:spMkLst>
            <pc:docMk/>
            <pc:sldMk cId="1846698685" sldId="439"/>
            <ac:spMk id="2" creationId="{7853A1CE-2E21-4512-9CCE-B0C55655467A}"/>
          </ac:spMkLst>
        </pc:spChg>
        <pc:spChg chg="mod">
          <ac:chgData name="Alexandre" userId="292681fbcdc3e57d" providerId="LiveId" clId="{5717972A-3124-471D-9E80-A1BB911607EA}" dt="2020-07-25T22:43:59.081" v="729" actId="207"/>
          <ac:spMkLst>
            <pc:docMk/>
            <pc:sldMk cId="1846698685" sldId="439"/>
            <ac:spMk id="3" creationId="{902E13E5-1633-413C-A0ED-94EE976282CD}"/>
          </ac:spMkLst>
        </pc:spChg>
      </pc:sldChg>
      <pc:sldChg chg="modSp new mod">
        <pc:chgData name="Alexandre" userId="292681fbcdc3e57d" providerId="LiveId" clId="{5717972A-3124-471D-9E80-A1BB911607EA}" dt="2020-07-25T22:41:01.554" v="458" actId="6549"/>
        <pc:sldMkLst>
          <pc:docMk/>
          <pc:sldMk cId="936273555" sldId="440"/>
        </pc:sldMkLst>
        <pc:spChg chg="mod">
          <ac:chgData name="Alexandre" userId="292681fbcdc3e57d" providerId="LiveId" clId="{5717972A-3124-471D-9E80-A1BB911607EA}" dt="2020-07-25T22:41:01.554" v="458" actId="6549"/>
          <ac:spMkLst>
            <pc:docMk/>
            <pc:sldMk cId="936273555" sldId="440"/>
            <ac:spMk id="2" creationId="{6E19BB80-1259-494F-BBFA-3BF484556106}"/>
          </ac:spMkLst>
        </pc:spChg>
      </pc:sldChg>
      <pc:sldChg chg="modSp add mod">
        <pc:chgData name="Alexandre" userId="292681fbcdc3e57d" providerId="LiveId" clId="{5717972A-3124-471D-9E80-A1BB911607EA}" dt="2020-07-25T22:41:10.586" v="483" actId="20577"/>
        <pc:sldMkLst>
          <pc:docMk/>
          <pc:sldMk cId="3950339423" sldId="441"/>
        </pc:sldMkLst>
        <pc:spChg chg="mod">
          <ac:chgData name="Alexandre" userId="292681fbcdc3e57d" providerId="LiveId" clId="{5717972A-3124-471D-9E80-A1BB911607EA}" dt="2020-07-25T22:41:10.586" v="483" actId="20577"/>
          <ac:spMkLst>
            <pc:docMk/>
            <pc:sldMk cId="3950339423" sldId="441"/>
            <ac:spMk id="2" creationId="{E4AADCDE-E97C-479E-B2F2-7A2C9ACF3751}"/>
          </ac:spMkLst>
        </pc:spChg>
      </pc:sldChg>
      <pc:sldChg chg="modSp add mod">
        <pc:chgData name="Alexandre" userId="292681fbcdc3e57d" providerId="LiveId" clId="{5717972A-3124-471D-9E80-A1BB911607EA}" dt="2020-07-25T22:41:55.272" v="562" actId="20577"/>
        <pc:sldMkLst>
          <pc:docMk/>
          <pc:sldMk cId="3372355105" sldId="442"/>
        </pc:sldMkLst>
        <pc:spChg chg="mod">
          <ac:chgData name="Alexandre" userId="292681fbcdc3e57d" providerId="LiveId" clId="{5717972A-3124-471D-9E80-A1BB911607EA}" dt="2020-07-25T22:41:55.272" v="562" actId="20577"/>
          <ac:spMkLst>
            <pc:docMk/>
            <pc:sldMk cId="3372355105" sldId="442"/>
            <ac:spMk id="2" creationId="{E4AADCDE-E97C-479E-B2F2-7A2C9ACF3751}"/>
          </ac:spMkLst>
        </pc:spChg>
      </pc:sldChg>
      <pc:sldChg chg="modSp add mod">
        <pc:chgData name="Alexandre" userId="292681fbcdc3e57d" providerId="LiveId" clId="{5717972A-3124-471D-9E80-A1BB911607EA}" dt="2020-07-25T22:43:21.708" v="665" actId="207"/>
        <pc:sldMkLst>
          <pc:docMk/>
          <pc:sldMk cId="3462922654" sldId="443"/>
        </pc:sldMkLst>
        <pc:spChg chg="mod">
          <ac:chgData name="Alexandre" userId="292681fbcdc3e57d" providerId="LiveId" clId="{5717972A-3124-471D-9E80-A1BB911607EA}" dt="2020-07-25T22:41:51.619" v="551" actId="20577"/>
          <ac:spMkLst>
            <pc:docMk/>
            <pc:sldMk cId="3462922654" sldId="443"/>
            <ac:spMk id="2" creationId="{6E19BB80-1259-494F-BBFA-3BF484556106}"/>
          </ac:spMkLst>
        </pc:spChg>
        <pc:spChg chg="mod">
          <ac:chgData name="Alexandre" userId="292681fbcdc3e57d" providerId="LiveId" clId="{5717972A-3124-471D-9E80-A1BB911607EA}" dt="2020-07-25T22:43:21.708" v="665" actId="207"/>
          <ac:spMkLst>
            <pc:docMk/>
            <pc:sldMk cId="3462922654" sldId="443"/>
            <ac:spMk id="3" creationId="{B97BD661-444B-4A9F-9602-112E07755714}"/>
          </ac:spMkLst>
        </pc:spChg>
      </pc:sldChg>
      <pc:sldChg chg="modSp add mod">
        <pc:chgData name="Alexandre" userId="292681fbcdc3e57d" providerId="LiveId" clId="{5717972A-3124-471D-9E80-A1BB911607EA}" dt="2020-07-25T22:42:04.625" v="585" actId="20577"/>
        <pc:sldMkLst>
          <pc:docMk/>
          <pc:sldMk cId="242954470" sldId="444"/>
        </pc:sldMkLst>
        <pc:spChg chg="mod">
          <ac:chgData name="Alexandre" userId="292681fbcdc3e57d" providerId="LiveId" clId="{5717972A-3124-471D-9E80-A1BB911607EA}" dt="2020-07-25T22:42:04.625" v="585" actId="20577"/>
          <ac:spMkLst>
            <pc:docMk/>
            <pc:sldMk cId="242954470" sldId="444"/>
            <ac:spMk id="2" creationId="{E4AADCDE-E97C-479E-B2F2-7A2C9ACF3751}"/>
          </ac:spMkLst>
        </pc:spChg>
      </pc:sldChg>
      <pc:sldChg chg="modSp add mod">
        <pc:chgData name="Alexandre" userId="292681fbcdc3e57d" providerId="LiveId" clId="{5717972A-3124-471D-9E80-A1BB911607EA}" dt="2020-07-25T22:43:16.088" v="664" actId="207"/>
        <pc:sldMkLst>
          <pc:docMk/>
          <pc:sldMk cId="1206484761" sldId="445"/>
        </pc:sldMkLst>
        <pc:spChg chg="mod">
          <ac:chgData name="Alexandre" userId="292681fbcdc3e57d" providerId="LiveId" clId="{5717972A-3124-471D-9E80-A1BB911607EA}" dt="2020-07-25T22:42:11.231" v="607" actId="20577"/>
          <ac:spMkLst>
            <pc:docMk/>
            <pc:sldMk cId="1206484761" sldId="445"/>
            <ac:spMk id="2" creationId="{6E19BB80-1259-494F-BBFA-3BF484556106}"/>
          </ac:spMkLst>
        </pc:spChg>
        <pc:spChg chg="mod">
          <ac:chgData name="Alexandre" userId="292681fbcdc3e57d" providerId="LiveId" clId="{5717972A-3124-471D-9E80-A1BB911607EA}" dt="2020-07-25T22:43:16.088" v="664" actId="207"/>
          <ac:spMkLst>
            <pc:docMk/>
            <pc:sldMk cId="1206484761" sldId="445"/>
            <ac:spMk id="3" creationId="{B97BD661-444B-4A9F-9602-112E07755714}"/>
          </ac:spMkLst>
        </pc:spChg>
      </pc:sldChg>
      <pc:sldChg chg="modSp new mod">
        <pc:chgData name="Alexandre" userId="292681fbcdc3e57d" providerId="LiveId" clId="{5717972A-3124-471D-9E80-A1BB911607EA}" dt="2020-07-25T22:43:31.723" v="667" actId="207"/>
        <pc:sldMkLst>
          <pc:docMk/>
          <pc:sldMk cId="648020081" sldId="446"/>
        </pc:sldMkLst>
        <pc:spChg chg="mod">
          <ac:chgData name="Alexandre" userId="292681fbcdc3e57d" providerId="LiveId" clId="{5717972A-3124-471D-9E80-A1BB911607EA}" dt="2020-07-25T22:43:07.448" v="662"/>
          <ac:spMkLst>
            <pc:docMk/>
            <pc:sldMk cId="648020081" sldId="446"/>
            <ac:spMk id="2" creationId="{78365408-0D4B-4AB7-997D-E831DB6A539A}"/>
          </ac:spMkLst>
        </pc:spChg>
        <pc:spChg chg="mod">
          <ac:chgData name="Alexandre" userId="292681fbcdc3e57d" providerId="LiveId" clId="{5717972A-3124-471D-9E80-A1BB911607EA}" dt="2020-07-25T22:43:31.723" v="667" actId="207"/>
          <ac:spMkLst>
            <pc:docMk/>
            <pc:sldMk cId="648020081" sldId="446"/>
            <ac:spMk id="3" creationId="{A2BEAC90-0984-4254-ACE4-323A9CDAF85C}"/>
          </ac:spMkLst>
        </pc:spChg>
      </pc:sldChg>
      <pc:sldChg chg="modSp new mod">
        <pc:chgData name="Alexandre" userId="292681fbcdc3e57d" providerId="LiveId" clId="{5717972A-3124-471D-9E80-A1BB911607EA}" dt="2020-07-25T22:43:26.380" v="666" actId="207"/>
        <pc:sldMkLst>
          <pc:docMk/>
          <pc:sldMk cId="4228579258" sldId="447"/>
        </pc:sldMkLst>
        <pc:spChg chg="mod">
          <ac:chgData name="Alexandre" userId="292681fbcdc3e57d" providerId="LiveId" clId="{5717972A-3124-471D-9E80-A1BB911607EA}" dt="2020-07-25T22:43:08.481" v="663"/>
          <ac:spMkLst>
            <pc:docMk/>
            <pc:sldMk cId="4228579258" sldId="447"/>
            <ac:spMk id="2" creationId="{038C72BE-651B-423B-8702-D22CB1504E35}"/>
          </ac:spMkLst>
        </pc:spChg>
        <pc:spChg chg="mod">
          <ac:chgData name="Alexandre" userId="292681fbcdc3e57d" providerId="LiveId" clId="{5717972A-3124-471D-9E80-A1BB911607EA}" dt="2020-07-25T22:43:26.380" v="666" actId="207"/>
          <ac:spMkLst>
            <pc:docMk/>
            <pc:sldMk cId="4228579258" sldId="447"/>
            <ac:spMk id="3" creationId="{A60E07B8-327F-4D34-8BAC-D680B5B27C58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395413554" sldId="44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932446059" sldId="47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924335281" sldId="47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708082084" sldId="47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664768369" sldId="47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287885508" sldId="47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280608286" sldId="477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787556366" sldId="47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062803395" sldId="47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614779884" sldId="48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08500074" sldId="48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785851633" sldId="48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305795027" sldId="48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181469396" sldId="48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463965466" sldId="48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680359881" sldId="48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253533160" sldId="487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52284841" sldId="48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258532169" sldId="48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604838443" sldId="49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932660868" sldId="49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526217492" sldId="49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795192617" sldId="49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873014634" sldId="50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672366907" sldId="50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865903319" sldId="50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562551035" sldId="50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288007768" sldId="50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845441551" sldId="50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603461329" sldId="50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861301993" sldId="50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788373790" sldId="50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767021595" sldId="51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90054275" sldId="51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419135744" sldId="51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769742547" sldId="51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130086308" sldId="51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185077428" sldId="51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6750874" sldId="51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601543656" sldId="517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899982205" sldId="518"/>
        </pc:sldMkLst>
      </pc:sldChg>
      <pc:sldMasterChg chg="del delSldLayout">
        <pc:chgData name="Alexandre" userId="292681fbcdc3e57d" providerId="LiveId" clId="{5717972A-3124-471D-9E80-A1BB911607EA}" dt="2020-07-23T18:33:40.809" v="0" actId="47"/>
        <pc:sldMasterMkLst>
          <pc:docMk/>
          <pc:sldMasterMk cId="2653101468" sldId="2147483804"/>
        </pc:sldMasterMkLst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2064442419" sldId="2147483805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3525850686" sldId="2147483806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3956510569" sldId="2147483807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249405555" sldId="2147483808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039029283" sldId="2147483809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2257374466" sldId="2147483810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028514716" sldId="2147483811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624278780" sldId="2147483812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2240089553" sldId="2147483813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164214257" sldId="2147483814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528013609" sldId="2147483815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452920702" sldId="2147483816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463946654" sldId="2147483817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3660504278" sldId="2147483818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3635441182" sldId="2147483819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511154800" sldId="2147483820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3656395765" sldId="2147483821"/>
          </pc:sldLayoutMkLst>
        </pc:sldLayoutChg>
      </pc:sldMasterChg>
    </pc:docChg>
  </pc:docChgLst>
  <pc:docChgLst>
    <pc:chgData name="Alexandre" userId="292681fbcdc3e57d" providerId="LiveId" clId="{35CEBB29-C73E-43B4-8D3B-9CE515EA85ED}"/>
    <pc:docChg chg="undo redo custSel addSld delSld modSld sldOrd">
      <pc:chgData name="Alexandre" userId="292681fbcdc3e57d" providerId="LiveId" clId="{35CEBB29-C73E-43B4-8D3B-9CE515EA85ED}" dt="2020-08-01T14:48:22.541" v="9644" actId="20577"/>
      <pc:docMkLst>
        <pc:docMk/>
      </pc:docMkLst>
      <pc:sldChg chg="modSp mod">
        <pc:chgData name="Alexandre" userId="292681fbcdc3e57d" providerId="LiveId" clId="{35CEBB29-C73E-43B4-8D3B-9CE515EA85ED}" dt="2020-08-01T14:43:40.780" v="9643" actId="20577"/>
        <pc:sldMkLst>
          <pc:docMk/>
          <pc:sldMk cId="175308684" sldId="258"/>
        </pc:sldMkLst>
        <pc:spChg chg="mod">
          <ac:chgData name="Alexandre" userId="292681fbcdc3e57d" providerId="LiveId" clId="{35CEBB29-C73E-43B4-8D3B-9CE515EA85ED}" dt="2020-08-01T14:43:40.780" v="9643" actId="20577"/>
          <ac:spMkLst>
            <pc:docMk/>
            <pc:sldMk cId="175308684" sldId="258"/>
            <ac:spMk id="2" creationId="{7D4BFBBB-75A4-48A8-BF4D-1A422686C130}"/>
          </ac:spMkLst>
        </pc:spChg>
      </pc:sldChg>
      <pc:sldChg chg="modSp mod">
        <pc:chgData name="Alexandre" userId="292681fbcdc3e57d" providerId="LiveId" clId="{35CEBB29-C73E-43B4-8D3B-9CE515EA85ED}" dt="2020-08-01T14:42:48.424" v="9642" actId="20577"/>
        <pc:sldMkLst>
          <pc:docMk/>
          <pc:sldMk cId="926987578" sldId="298"/>
        </pc:sldMkLst>
        <pc:spChg chg="mod">
          <ac:chgData name="Alexandre" userId="292681fbcdc3e57d" providerId="LiveId" clId="{35CEBB29-C73E-43B4-8D3B-9CE515EA85ED}" dt="2020-07-31T16:35:59.043" v="3016"/>
          <ac:spMkLst>
            <pc:docMk/>
            <pc:sldMk cId="926987578" sldId="298"/>
            <ac:spMk id="2" creationId="{04D2A28A-92F6-42EB-A39D-9C3C3DDCF0C4}"/>
          </ac:spMkLst>
        </pc:spChg>
        <pc:spChg chg="mod">
          <ac:chgData name="Alexandre" userId="292681fbcdc3e57d" providerId="LiveId" clId="{35CEBB29-C73E-43B4-8D3B-9CE515EA85ED}" dt="2020-08-01T14:42:48.424" v="9642" actId="20577"/>
          <ac:spMkLst>
            <pc:docMk/>
            <pc:sldMk cId="926987578" sldId="298"/>
            <ac:spMk id="3" creationId="{D8177C36-C8DF-49A5-8DED-221341B48347}"/>
          </ac:spMkLst>
        </pc:spChg>
      </pc:sldChg>
      <pc:sldChg chg="modSp mod">
        <pc:chgData name="Alexandre" userId="292681fbcdc3e57d" providerId="LiveId" clId="{35CEBB29-C73E-43B4-8D3B-9CE515EA85ED}" dt="2020-07-31T12:45:25.855" v="1929" actId="20577"/>
        <pc:sldMkLst>
          <pc:docMk/>
          <pc:sldMk cId="3486141423" sldId="322"/>
        </pc:sldMkLst>
        <pc:spChg chg="mod">
          <ac:chgData name="Alexandre" userId="292681fbcdc3e57d" providerId="LiveId" clId="{35CEBB29-C73E-43B4-8D3B-9CE515EA85ED}" dt="2020-07-31T12:45:25.855" v="1929" actId="20577"/>
          <ac:spMkLst>
            <pc:docMk/>
            <pc:sldMk cId="3486141423" sldId="322"/>
            <ac:spMk id="3" creationId="{D828A01E-223A-4F2C-8BB7-67CA1C144BCE}"/>
          </ac:spMkLst>
        </pc:spChg>
      </pc:sldChg>
      <pc:sldChg chg="modSp mod">
        <pc:chgData name="Alexandre" userId="292681fbcdc3e57d" providerId="LiveId" clId="{35CEBB29-C73E-43B4-8D3B-9CE515EA85ED}" dt="2020-07-31T12:46:21.180" v="1944" actId="20577"/>
        <pc:sldMkLst>
          <pc:docMk/>
          <pc:sldMk cId="3305676132" sldId="324"/>
        </pc:sldMkLst>
        <pc:spChg chg="mod">
          <ac:chgData name="Alexandre" userId="292681fbcdc3e57d" providerId="LiveId" clId="{35CEBB29-C73E-43B4-8D3B-9CE515EA85ED}" dt="2020-07-31T12:46:21.180" v="1944" actId="20577"/>
          <ac:spMkLst>
            <pc:docMk/>
            <pc:sldMk cId="3305676132" sldId="324"/>
            <ac:spMk id="3" creationId="{BAA6A2E3-B625-4645-BD2E-B126C13BE2F6}"/>
          </ac:spMkLst>
        </pc:spChg>
      </pc:sldChg>
      <pc:sldChg chg="modSp mod">
        <pc:chgData name="Alexandre" userId="292681fbcdc3e57d" providerId="LiveId" clId="{35CEBB29-C73E-43B4-8D3B-9CE515EA85ED}" dt="2020-08-01T14:40:17.291" v="9534" actId="20577"/>
        <pc:sldMkLst>
          <pc:docMk/>
          <pc:sldMk cId="3815977434" sldId="360"/>
        </pc:sldMkLst>
        <pc:spChg chg="mod">
          <ac:chgData name="Alexandre" userId="292681fbcdc3e57d" providerId="LiveId" clId="{35CEBB29-C73E-43B4-8D3B-9CE515EA85ED}" dt="2020-08-01T14:40:17.291" v="9534" actId="20577"/>
          <ac:spMkLst>
            <pc:docMk/>
            <pc:sldMk cId="3815977434" sldId="360"/>
            <ac:spMk id="3" creationId="{14B4E62D-F150-4DB8-AE78-2716B9D6838E}"/>
          </ac:spMkLst>
        </pc:spChg>
      </pc:sldChg>
      <pc:sldChg chg="modSp mod">
        <pc:chgData name="Alexandre" userId="292681fbcdc3e57d" providerId="LiveId" clId="{35CEBB29-C73E-43B4-8D3B-9CE515EA85ED}" dt="2020-07-30T23:36:45.307" v="20" actId="20577"/>
        <pc:sldMkLst>
          <pc:docMk/>
          <pc:sldMk cId="1759119597" sldId="411"/>
        </pc:sldMkLst>
        <pc:spChg chg="mod">
          <ac:chgData name="Alexandre" userId="292681fbcdc3e57d" providerId="LiveId" clId="{35CEBB29-C73E-43B4-8D3B-9CE515EA85ED}" dt="2020-07-30T23:36:45.307" v="20" actId="20577"/>
          <ac:spMkLst>
            <pc:docMk/>
            <pc:sldMk cId="1759119597" sldId="411"/>
            <ac:spMk id="2" creationId="{E4AADCDE-E97C-479E-B2F2-7A2C9ACF3751}"/>
          </ac:spMkLst>
        </pc:spChg>
      </pc:sldChg>
      <pc:sldChg chg="modSp mod">
        <pc:chgData name="Alexandre" userId="292681fbcdc3e57d" providerId="LiveId" clId="{35CEBB29-C73E-43B4-8D3B-9CE515EA85ED}" dt="2020-08-01T14:40:26.123" v="9542" actId="20577"/>
        <pc:sldMkLst>
          <pc:docMk/>
          <pc:sldMk cId="655158429" sldId="435"/>
        </pc:sldMkLst>
        <pc:spChg chg="mod">
          <ac:chgData name="Alexandre" userId="292681fbcdc3e57d" providerId="LiveId" clId="{35CEBB29-C73E-43B4-8D3B-9CE515EA85ED}" dt="2020-07-31T16:30:33.260" v="2305"/>
          <ac:spMkLst>
            <pc:docMk/>
            <pc:sldMk cId="655158429" sldId="435"/>
            <ac:spMk id="2" creationId="{2FACDA62-9AFB-45F2-A340-ECB3D5F072CF}"/>
          </ac:spMkLst>
        </pc:spChg>
        <pc:spChg chg="mod">
          <ac:chgData name="Alexandre" userId="292681fbcdc3e57d" providerId="LiveId" clId="{35CEBB29-C73E-43B4-8D3B-9CE515EA85ED}" dt="2020-08-01T14:40:26.123" v="9542" actId="20577"/>
          <ac:spMkLst>
            <pc:docMk/>
            <pc:sldMk cId="655158429" sldId="435"/>
            <ac:spMk id="3" creationId="{BEEF6DC7-F6A0-40C7-A88D-5AA049E83737}"/>
          </ac:spMkLst>
        </pc:spChg>
      </pc:sldChg>
      <pc:sldChg chg="modSp add mod">
        <pc:chgData name="Alexandre" userId="292681fbcdc3e57d" providerId="LiveId" clId="{35CEBB29-C73E-43B4-8D3B-9CE515EA85ED}" dt="2020-08-01T14:48:22.541" v="9644" actId="20577"/>
        <pc:sldMkLst>
          <pc:docMk/>
          <pc:sldMk cId="97619533" sldId="436"/>
        </pc:sldMkLst>
        <pc:spChg chg="mod">
          <ac:chgData name="Alexandre" userId="292681fbcdc3e57d" providerId="LiveId" clId="{35CEBB29-C73E-43B4-8D3B-9CE515EA85ED}" dt="2020-07-31T16:30:33.260" v="2305"/>
          <ac:spMkLst>
            <pc:docMk/>
            <pc:sldMk cId="97619533" sldId="436"/>
            <ac:spMk id="2" creationId="{2FACDA62-9AFB-45F2-A340-ECB3D5F072CF}"/>
          </ac:spMkLst>
        </pc:spChg>
        <pc:spChg chg="mod">
          <ac:chgData name="Alexandre" userId="292681fbcdc3e57d" providerId="LiveId" clId="{35CEBB29-C73E-43B4-8D3B-9CE515EA85ED}" dt="2020-08-01T14:48:22.541" v="9644" actId="20577"/>
          <ac:spMkLst>
            <pc:docMk/>
            <pc:sldMk cId="97619533" sldId="436"/>
            <ac:spMk id="3" creationId="{BEEF6DC7-F6A0-40C7-A88D-5AA049E83737}"/>
          </ac:spMkLst>
        </pc:spChg>
      </pc:sldChg>
      <pc:sldChg chg="modSp add mod">
        <pc:chgData name="Alexandre" userId="292681fbcdc3e57d" providerId="LiveId" clId="{35CEBB29-C73E-43B4-8D3B-9CE515EA85ED}" dt="2020-07-31T03:13:42.098" v="509" actId="313"/>
        <pc:sldMkLst>
          <pc:docMk/>
          <pc:sldMk cId="2694144528" sldId="437"/>
        </pc:sldMkLst>
        <pc:spChg chg="mod">
          <ac:chgData name="Alexandre" userId="292681fbcdc3e57d" providerId="LiveId" clId="{35CEBB29-C73E-43B4-8D3B-9CE515EA85ED}" dt="2020-07-31T03:13:42.098" v="509" actId="313"/>
          <ac:spMkLst>
            <pc:docMk/>
            <pc:sldMk cId="2694144528" sldId="437"/>
            <ac:spMk id="2" creationId="{E4AADCDE-E97C-479E-B2F2-7A2C9ACF3751}"/>
          </ac:spMkLst>
        </pc:spChg>
      </pc:sldChg>
      <pc:sldChg chg="modSp new mod">
        <pc:chgData name="Alexandre" userId="292681fbcdc3e57d" providerId="LiveId" clId="{35CEBB29-C73E-43B4-8D3B-9CE515EA85ED}" dt="2020-08-01T14:40:32.752" v="9546" actId="20577"/>
        <pc:sldMkLst>
          <pc:docMk/>
          <pc:sldMk cId="1960052243" sldId="438"/>
        </pc:sldMkLst>
        <pc:spChg chg="mod">
          <ac:chgData name="Alexandre" userId="292681fbcdc3e57d" providerId="LiveId" clId="{35CEBB29-C73E-43B4-8D3B-9CE515EA85ED}" dt="2020-08-01T12:01:47.231" v="5126"/>
          <ac:spMkLst>
            <pc:docMk/>
            <pc:sldMk cId="1960052243" sldId="438"/>
            <ac:spMk id="2" creationId="{AFB681ED-A359-4D31-8600-15D1907C15BE}"/>
          </ac:spMkLst>
        </pc:spChg>
        <pc:spChg chg="mod">
          <ac:chgData name="Alexandre" userId="292681fbcdc3e57d" providerId="LiveId" clId="{35CEBB29-C73E-43B4-8D3B-9CE515EA85ED}" dt="2020-08-01T14:40:32.752" v="9546" actId="20577"/>
          <ac:spMkLst>
            <pc:docMk/>
            <pc:sldMk cId="1960052243" sldId="438"/>
            <ac:spMk id="3" creationId="{8E7BAF21-2665-497B-AB69-0248380CDF6E}"/>
          </ac:spMkLst>
        </pc:spChg>
      </pc:sldChg>
      <pc:sldChg chg="modSp new del mod">
        <pc:chgData name="Alexandre" userId="292681fbcdc3e57d" providerId="LiveId" clId="{35CEBB29-C73E-43B4-8D3B-9CE515EA85ED}" dt="2020-07-31T12:46:09.309" v="1936" actId="47"/>
        <pc:sldMkLst>
          <pc:docMk/>
          <pc:sldMk cId="1984611151" sldId="439"/>
        </pc:sldMkLst>
        <pc:spChg chg="mod">
          <ac:chgData name="Alexandre" userId="292681fbcdc3e57d" providerId="LiveId" clId="{35CEBB29-C73E-43B4-8D3B-9CE515EA85ED}" dt="2020-07-31T12:31:40.366" v="725" actId="20577"/>
          <ac:spMkLst>
            <pc:docMk/>
            <pc:sldMk cId="1984611151" sldId="439"/>
            <ac:spMk id="3" creationId="{F09DD172-B93D-4E9B-A998-62931380F357}"/>
          </ac:spMkLst>
        </pc:spChg>
      </pc:sldChg>
      <pc:sldChg chg="modSp add mod">
        <pc:chgData name="Alexandre" userId="292681fbcdc3e57d" providerId="LiveId" clId="{35CEBB29-C73E-43B4-8D3B-9CE515EA85ED}" dt="2020-08-01T14:41:24.612" v="9609" actId="20577"/>
        <pc:sldMkLst>
          <pc:docMk/>
          <pc:sldMk cId="1845592419" sldId="440"/>
        </pc:sldMkLst>
        <pc:spChg chg="mod">
          <ac:chgData name="Alexandre" userId="292681fbcdc3e57d" providerId="LiveId" clId="{35CEBB29-C73E-43B4-8D3B-9CE515EA85ED}" dt="2020-07-31T22:22:15.180" v="3832"/>
          <ac:spMkLst>
            <pc:docMk/>
            <pc:sldMk cId="1845592419" sldId="440"/>
            <ac:spMk id="2" creationId="{AFB681ED-A359-4D31-8600-15D1907C15BE}"/>
          </ac:spMkLst>
        </pc:spChg>
        <pc:spChg chg="mod">
          <ac:chgData name="Alexandre" userId="292681fbcdc3e57d" providerId="LiveId" clId="{35CEBB29-C73E-43B4-8D3B-9CE515EA85ED}" dt="2020-08-01T14:41:24.612" v="9609" actId="20577"/>
          <ac:spMkLst>
            <pc:docMk/>
            <pc:sldMk cId="1845592419" sldId="440"/>
            <ac:spMk id="3" creationId="{8E7BAF21-2665-497B-AB69-0248380CDF6E}"/>
          </ac:spMkLst>
        </pc:spChg>
      </pc:sldChg>
      <pc:sldChg chg="modSp add mod">
        <pc:chgData name="Alexandre" userId="292681fbcdc3e57d" providerId="LiveId" clId="{35CEBB29-C73E-43B4-8D3B-9CE515EA85ED}" dt="2020-07-31T22:25:46.846" v="4062" actId="313"/>
        <pc:sldMkLst>
          <pc:docMk/>
          <pc:sldMk cId="4155642009" sldId="441"/>
        </pc:sldMkLst>
        <pc:spChg chg="mod">
          <ac:chgData name="Alexandre" userId="292681fbcdc3e57d" providerId="LiveId" clId="{35CEBB29-C73E-43B4-8D3B-9CE515EA85ED}" dt="2020-07-31T22:25:46.846" v="4062" actId="313"/>
          <ac:spMkLst>
            <pc:docMk/>
            <pc:sldMk cId="4155642009" sldId="441"/>
            <ac:spMk id="2" creationId="{E4AADCDE-E97C-479E-B2F2-7A2C9ACF3751}"/>
          </ac:spMkLst>
        </pc:spChg>
      </pc:sldChg>
      <pc:sldChg chg="modSp add del mod">
        <pc:chgData name="Alexandre" userId="292681fbcdc3e57d" providerId="LiveId" clId="{35CEBB29-C73E-43B4-8D3B-9CE515EA85ED}" dt="2020-07-31T22:24:55.043" v="4015" actId="47"/>
        <pc:sldMkLst>
          <pc:docMk/>
          <pc:sldMk cId="1928308171" sldId="442"/>
        </pc:sldMkLst>
        <pc:spChg chg="mod">
          <ac:chgData name="Alexandre" userId="292681fbcdc3e57d" providerId="LiveId" clId="{35CEBB29-C73E-43B4-8D3B-9CE515EA85ED}" dt="2020-07-31T12:36:20.982" v="792" actId="6549"/>
          <ac:spMkLst>
            <pc:docMk/>
            <pc:sldMk cId="1928308171" sldId="442"/>
            <ac:spMk id="2" creationId="{E4AADCDE-E97C-479E-B2F2-7A2C9ACF3751}"/>
          </ac:spMkLst>
        </pc:spChg>
      </pc:sldChg>
      <pc:sldChg chg="modSp new del mod">
        <pc:chgData name="Alexandre" userId="292681fbcdc3e57d" providerId="LiveId" clId="{35CEBB29-C73E-43B4-8D3B-9CE515EA85ED}" dt="2020-07-31T22:24:55.043" v="4015" actId="47"/>
        <pc:sldMkLst>
          <pc:docMk/>
          <pc:sldMk cId="1511598512" sldId="443"/>
        </pc:sldMkLst>
        <pc:spChg chg="mod">
          <ac:chgData name="Alexandre" userId="292681fbcdc3e57d" providerId="LiveId" clId="{35CEBB29-C73E-43B4-8D3B-9CE515EA85ED}" dt="2020-07-31T12:36:16.171" v="788" actId="20577"/>
          <ac:spMkLst>
            <pc:docMk/>
            <pc:sldMk cId="1511598512" sldId="443"/>
            <ac:spMk id="2" creationId="{C832B8C9-B4B6-4F4D-AC5B-F736FC96E77B}"/>
          </ac:spMkLst>
        </pc:spChg>
        <pc:spChg chg="mod">
          <ac:chgData name="Alexandre" userId="292681fbcdc3e57d" providerId="LiveId" clId="{35CEBB29-C73E-43B4-8D3B-9CE515EA85ED}" dt="2020-07-31T12:46:03.643" v="1935" actId="21"/>
          <ac:spMkLst>
            <pc:docMk/>
            <pc:sldMk cId="1511598512" sldId="443"/>
            <ac:spMk id="3" creationId="{1F45C609-0D8E-412B-95DB-C4C3297DD513}"/>
          </ac:spMkLst>
        </pc:spChg>
      </pc:sldChg>
      <pc:sldChg chg="modSp new mod">
        <pc:chgData name="Alexandre" userId="292681fbcdc3e57d" providerId="LiveId" clId="{35CEBB29-C73E-43B4-8D3B-9CE515EA85ED}" dt="2020-08-01T14:40:42.757" v="9583" actId="20577"/>
        <pc:sldMkLst>
          <pc:docMk/>
          <pc:sldMk cId="289501973" sldId="444"/>
        </pc:sldMkLst>
        <pc:spChg chg="mod">
          <ac:chgData name="Alexandre" userId="292681fbcdc3e57d" providerId="LiveId" clId="{35CEBB29-C73E-43B4-8D3B-9CE515EA85ED}" dt="2020-08-01T12:01:47.231" v="5126"/>
          <ac:spMkLst>
            <pc:docMk/>
            <pc:sldMk cId="289501973" sldId="444"/>
            <ac:spMk id="2" creationId="{CA78CF09-F4BF-46F3-A608-F91D8447E1BA}"/>
          </ac:spMkLst>
        </pc:spChg>
        <pc:spChg chg="mod">
          <ac:chgData name="Alexandre" userId="292681fbcdc3e57d" providerId="LiveId" clId="{35CEBB29-C73E-43B4-8D3B-9CE515EA85ED}" dt="2020-08-01T14:40:42.757" v="9583" actId="20577"/>
          <ac:spMkLst>
            <pc:docMk/>
            <pc:sldMk cId="289501973" sldId="444"/>
            <ac:spMk id="3" creationId="{3E58C7FE-E0AE-454B-9FCC-A9CFE9201707}"/>
          </ac:spMkLst>
        </pc:spChg>
      </pc:sldChg>
      <pc:sldChg chg="modSp new del">
        <pc:chgData name="Alexandre" userId="292681fbcdc3e57d" providerId="LiveId" clId="{35CEBB29-C73E-43B4-8D3B-9CE515EA85ED}" dt="2020-07-31T12:39:11.120" v="824" actId="47"/>
        <pc:sldMkLst>
          <pc:docMk/>
          <pc:sldMk cId="3852548555" sldId="444"/>
        </pc:sldMkLst>
        <pc:spChg chg="mod">
          <ac:chgData name="Alexandre" userId="292681fbcdc3e57d" providerId="LiveId" clId="{35CEBB29-C73E-43B4-8D3B-9CE515EA85ED}" dt="2020-07-31T12:39:09.887" v="823"/>
          <ac:spMkLst>
            <pc:docMk/>
            <pc:sldMk cId="3852548555" sldId="444"/>
            <ac:spMk id="2" creationId="{7866FFC6-994E-498E-AA8D-855F3355261C}"/>
          </ac:spMkLst>
        </pc:spChg>
        <pc:spChg chg="mod">
          <ac:chgData name="Alexandre" userId="292681fbcdc3e57d" providerId="LiveId" clId="{35CEBB29-C73E-43B4-8D3B-9CE515EA85ED}" dt="2020-07-31T12:39:09.887" v="823"/>
          <ac:spMkLst>
            <pc:docMk/>
            <pc:sldMk cId="3852548555" sldId="444"/>
            <ac:spMk id="3" creationId="{1175A8B4-5D88-4C16-8367-780A86656D0C}"/>
          </ac:spMkLst>
        </pc:spChg>
      </pc:sldChg>
      <pc:sldChg chg="modSp add mod">
        <pc:chgData name="Alexandre" userId="292681fbcdc3e57d" providerId="LiveId" clId="{35CEBB29-C73E-43B4-8D3B-9CE515EA85ED}" dt="2020-07-31T12:41:31.383" v="1168" actId="20577"/>
        <pc:sldMkLst>
          <pc:docMk/>
          <pc:sldMk cId="4061340887" sldId="445"/>
        </pc:sldMkLst>
        <pc:spChg chg="mod">
          <ac:chgData name="Alexandre" userId="292681fbcdc3e57d" providerId="LiveId" clId="{35CEBB29-C73E-43B4-8D3B-9CE515EA85ED}" dt="2020-07-31T12:41:31.383" v="1168" actId="20577"/>
          <ac:spMkLst>
            <pc:docMk/>
            <pc:sldMk cId="4061340887" sldId="445"/>
            <ac:spMk id="2" creationId="{E4AADCDE-E97C-479E-B2F2-7A2C9ACF3751}"/>
          </ac:spMkLst>
        </pc:spChg>
      </pc:sldChg>
      <pc:sldChg chg="addSp delSp modSp new mod">
        <pc:chgData name="Alexandre" userId="292681fbcdc3e57d" providerId="LiveId" clId="{35CEBB29-C73E-43B4-8D3B-9CE515EA85ED}" dt="2020-08-01T14:40:45.749" v="9585" actId="20577"/>
        <pc:sldMkLst>
          <pc:docMk/>
          <pc:sldMk cId="1472973537" sldId="446"/>
        </pc:sldMkLst>
        <pc:spChg chg="mod">
          <ac:chgData name="Alexandre" userId="292681fbcdc3e57d" providerId="LiveId" clId="{35CEBB29-C73E-43B4-8D3B-9CE515EA85ED}" dt="2020-08-01T12:40:02.254" v="7753"/>
          <ac:spMkLst>
            <pc:docMk/>
            <pc:sldMk cId="1472973537" sldId="446"/>
            <ac:spMk id="2" creationId="{A27FCD3C-2B0E-4B81-83FB-1C412A6D83A9}"/>
          </ac:spMkLst>
        </pc:spChg>
        <pc:spChg chg="mod">
          <ac:chgData name="Alexandre" userId="292681fbcdc3e57d" providerId="LiveId" clId="{35CEBB29-C73E-43B4-8D3B-9CE515EA85ED}" dt="2020-08-01T14:40:45.749" v="9585" actId="20577"/>
          <ac:spMkLst>
            <pc:docMk/>
            <pc:sldMk cId="1472973537" sldId="446"/>
            <ac:spMk id="3" creationId="{48365F84-FFF8-418A-B700-DA524F12DF0B}"/>
          </ac:spMkLst>
        </pc:spChg>
        <pc:picChg chg="add mod">
          <ac:chgData name="Alexandre" userId="292681fbcdc3e57d" providerId="LiveId" clId="{35CEBB29-C73E-43B4-8D3B-9CE515EA85ED}" dt="2020-08-01T12:39:24.418" v="7746" actId="1076"/>
          <ac:picMkLst>
            <pc:docMk/>
            <pc:sldMk cId="1472973537" sldId="446"/>
            <ac:picMk id="4" creationId="{84A0EA27-4BB6-41C0-8120-A987B02007BF}"/>
          </ac:picMkLst>
        </pc:picChg>
        <pc:picChg chg="add mod">
          <ac:chgData name="Alexandre" userId="292681fbcdc3e57d" providerId="LiveId" clId="{35CEBB29-C73E-43B4-8D3B-9CE515EA85ED}" dt="2020-08-01T12:39:34.170" v="7748" actId="1076"/>
          <ac:picMkLst>
            <pc:docMk/>
            <pc:sldMk cId="1472973537" sldId="446"/>
            <ac:picMk id="5" creationId="{2E953D1D-BFC6-400E-AB5C-3AD2AF8C6C8B}"/>
          </ac:picMkLst>
        </pc:picChg>
        <pc:picChg chg="add del">
          <ac:chgData name="Alexandre" userId="292681fbcdc3e57d" providerId="LiveId" clId="{35CEBB29-C73E-43B4-8D3B-9CE515EA85ED}" dt="2020-08-01T12:39:53.612" v="7750" actId="478"/>
          <ac:picMkLst>
            <pc:docMk/>
            <pc:sldMk cId="1472973537" sldId="446"/>
            <ac:picMk id="6" creationId="{35F90326-6E0E-4433-9AE6-08034DAD24FF}"/>
          </ac:picMkLst>
        </pc:picChg>
        <pc:picChg chg="add mod">
          <ac:chgData name="Alexandre" userId="292681fbcdc3e57d" providerId="LiveId" clId="{35CEBB29-C73E-43B4-8D3B-9CE515EA85ED}" dt="2020-08-01T12:39:56.747" v="7752" actId="1076"/>
          <ac:picMkLst>
            <pc:docMk/>
            <pc:sldMk cId="1472973537" sldId="446"/>
            <ac:picMk id="7" creationId="{220D3F5E-594C-412E-ACC1-F8F0734A9F30}"/>
          </ac:picMkLst>
        </pc:picChg>
      </pc:sldChg>
      <pc:sldChg chg="modSp add mod">
        <pc:chgData name="Alexandre" userId="292681fbcdc3e57d" providerId="LiveId" clId="{35CEBB29-C73E-43B4-8D3B-9CE515EA85ED}" dt="2020-07-31T12:41:44.277" v="1200" actId="20577"/>
        <pc:sldMkLst>
          <pc:docMk/>
          <pc:sldMk cId="2804706031" sldId="447"/>
        </pc:sldMkLst>
        <pc:spChg chg="mod">
          <ac:chgData name="Alexandre" userId="292681fbcdc3e57d" providerId="LiveId" clId="{35CEBB29-C73E-43B4-8D3B-9CE515EA85ED}" dt="2020-07-31T12:41:44.277" v="1200" actId="20577"/>
          <ac:spMkLst>
            <pc:docMk/>
            <pc:sldMk cId="2804706031" sldId="447"/>
            <ac:spMk id="2" creationId="{E4AADCDE-E97C-479E-B2F2-7A2C9ACF3751}"/>
          </ac:spMkLst>
        </pc:spChg>
      </pc:sldChg>
      <pc:sldChg chg="addSp modSp add mod">
        <pc:chgData name="Alexandre" userId="292681fbcdc3e57d" providerId="LiveId" clId="{35CEBB29-C73E-43B4-8D3B-9CE515EA85ED}" dt="2020-08-01T12:41:35.972" v="7869"/>
        <pc:sldMkLst>
          <pc:docMk/>
          <pc:sldMk cId="811896512" sldId="448"/>
        </pc:sldMkLst>
        <pc:spChg chg="mod">
          <ac:chgData name="Alexandre" userId="292681fbcdc3e57d" providerId="LiveId" clId="{35CEBB29-C73E-43B4-8D3B-9CE515EA85ED}" dt="2020-08-01T12:41:35.972" v="7869"/>
          <ac:spMkLst>
            <pc:docMk/>
            <pc:sldMk cId="811896512" sldId="448"/>
            <ac:spMk id="2" creationId="{A27FCD3C-2B0E-4B81-83FB-1C412A6D83A9}"/>
          </ac:spMkLst>
        </pc:spChg>
        <pc:spChg chg="mod">
          <ac:chgData name="Alexandre" userId="292681fbcdc3e57d" providerId="LiveId" clId="{35CEBB29-C73E-43B4-8D3B-9CE515EA85ED}" dt="2020-08-01T12:41:35.972" v="7869"/>
          <ac:spMkLst>
            <pc:docMk/>
            <pc:sldMk cId="811896512" sldId="448"/>
            <ac:spMk id="3" creationId="{48365F84-FFF8-418A-B700-DA524F12DF0B}"/>
          </ac:spMkLst>
        </pc:spChg>
        <pc:picChg chg="add mod">
          <ac:chgData name="Alexandre" userId="292681fbcdc3e57d" providerId="LiveId" clId="{35CEBB29-C73E-43B4-8D3B-9CE515EA85ED}" dt="2020-08-01T12:41:16.875" v="7864" actId="1076"/>
          <ac:picMkLst>
            <pc:docMk/>
            <pc:sldMk cId="811896512" sldId="448"/>
            <ac:picMk id="4" creationId="{7A9C74C5-468B-457B-A246-203EAF6D7AE2}"/>
          </ac:picMkLst>
        </pc:picChg>
        <pc:picChg chg="add mod">
          <ac:chgData name="Alexandre" userId="292681fbcdc3e57d" providerId="LiveId" clId="{35CEBB29-C73E-43B4-8D3B-9CE515EA85ED}" dt="2020-08-01T12:41:23.539" v="7866" actId="1076"/>
          <ac:picMkLst>
            <pc:docMk/>
            <pc:sldMk cId="811896512" sldId="448"/>
            <ac:picMk id="6" creationId="{E9BCC779-C09B-4D12-8163-D07D46B297B4}"/>
          </ac:picMkLst>
        </pc:picChg>
        <pc:picChg chg="add mod">
          <ac:chgData name="Alexandre" userId="292681fbcdc3e57d" providerId="LiveId" clId="{35CEBB29-C73E-43B4-8D3B-9CE515EA85ED}" dt="2020-08-01T12:41:28.755" v="7868" actId="1076"/>
          <ac:picMkLst>
            <pc:docMk/>
            <pc:sldMk cId="811896512" sldId="448"/>
            <ac:picMk id="8" creationId="{4275D2E8-52FD-43A5-ACC2-1B28B8915532}"/>
          </ac:picMkLst>
        </pc:picChg>
      </pc:sldChg>
      <pc:sldChg chg="modSp add mod">
        <pc:chgData name="Alexandre" userId="292681fbcdc3e57d" providerId="LiveId" clId="{35CEBB29-C73E-43B4-8D3B-9CE515EA85ED}" dt="2020-07-31T12:41:56.931" v="1229" actId="20577"/>
        <pc:sldMkLst>
          <pc:docMk/>
          <pc:sldMk cId="1102434218" sldId="449"/>
        </pc:sldMkLst>
        <pc:spChg chg="mod">
          <ac:chgData name="Alexandre" userId="292681fbcdc3e57d" providerId="LiveId" clId="{35CEBB29-C73E-43B4-8D3B-9CE515EA85ED}" dt="2020-07-31T12:41:56.931" v="1229" actId="20577"/>
          <ac:spMkLst>
            <pc:docMk/>
            <pc:sldMk cId="1102434218" sldId="449"/>
            <ac:spMk id="2" creationId="{E4AADCDE-E97C-479E-B2F2-7A2C9ACF3751}"/>
          </ac:spMkLst>
        </pc:spChg>
      </pc:sldChg>
      <pc:sldChg chg="modSp add mod">
        <pc:chgData name="Alexandre" userId="292681fbcdc3e57d" providerId="LiveId" clId="{35CEBB29-C73E-43B4-8D3B-9CE515EA85ED}" dt="2020-08-01T14:40:53.923" v="9592" actId="20577"/>
        <pc:sldMkLst>
          <pc:docMk/>
          <pc:sldMk cId="1457697951" sldId="450"/>
        </pc:sldMkLst>
        <pc:spChg chg="mod">
          <ac:chgData name="Alexandre" userId="292681fbcdc3e57d" providerId="LiveId" clId="{35CEBB29-C73E-43B4-8D3B-9CE515EA85ED}" dt="2020-08-01T12:47:39.076" v="8292"/>
          <ac:spMkLst>
            <pc:docMk/>
            <pc:sldMk cId="1457697951" sldId="450"/>
            <ac:spMk id="2" creationId="{A27FCD3C-2B0E-4B81-83FB-1C412A6D83A9}"/>
          </ac:spMkLst>
        </pc:spChg>
        <pc:spChg chg="mod">
          <ac:chgData name="Alexandre" userId="292681fbcdc3e57d" providerId="LiveId" clId="{35CEBB29-C73E-43B4-8D3B-9CE515EA85ED}" dt="2020-08-01T14:40:53.923" v="9592" actId="20577"/>
          <ac:spMkLst>
            <pc:docMk/>
            <pc:sldMk cId="1457697951" sldId="450"/>
            <ac:spMk id="3" creationId="{48365F84-FFF8-418A-B700-DA524F12DF0B}"/>
          </ac:spMkLst>
        </pc:spChg>
      </pc:sldChg>
      <pc:sldChg chg="modSp add mod">
        <pc:chgData name="Alexandre" userId="292681fbcdc3e57d" providerId="LiveId" clId="{35CEBB29-C73E-43B4-8D3B-9CE515EA85ED}" dt="2020-08-01T12:49:44.434" v="8330" actId="20577"/>
        <pc:sldMkLst>
          <pc:docMk/>
          <pc:sldMk cId="3820775147" sldId="451"/>
        </pc:sldMkLst>
        <pc:spChg chg="mod">
          <ac:chgData name="Alexandre" userId="292681fbcdc3e57d" providerId="LiveId" clId="{35CEBB29-C73E-43B4-8D3B-9CE515EA85ED}" dt="2020-08-01T12:49:44.434" v="8330" actId="20577"/>
          <ac:spMkLst>
            <pc:docMk/>
            <pc:sldMk cId="3820775147" sldId="451"/>
            <ac:spMk id="2" creationId="{E4AADCDE-E97C-479E-B2F2-7A2C9ACF3751}"/>
          </ac:spMkLst>
        </pc:spChg>
      </pc:sldChg>
      <pc:sldChg chg="modSp add del mod">
        <pc:chgData name="Alexandre" userId="292681fbcdc3e57d" providerId="LiveId" clId="{35CEBB29-C73E-43B4-8D3B-9CE515EA85ED}" dt="2020-08-01T12:52:10.357" v="8409" actId="47"/>
        <pc:sldMkLst>
          <pc:docMk/>
          <pc:sldMk cId="452847938" sldId="452"/>
        </pc:sldMkLst>
        <pc:spChg chg="mod">
          <ac:chgData name="Alexandre" userId="292681fbcdc3e57d" providerId="LiveId" clId="{35CEBB29-C73E-43B4-8D3B-9CE515EA85ED}" dt="2020-08-01T12:49:51.337" v="8367" actId="20577"/>
          <ac:spMkLst>
            <pc:docMk/>
            <pc:sldMk cId="452847938" sldId="452"/>
            <ac:spMk id="2" creationId="{A27FCD3C-2B0E-4B81-83FB-1C412A6D83A9}"/>
          </ac:spMkLst>
        </pc:spChg>
        <pc:spChg chg="mod">
          <ac:chgData name="Alexandre" userId="292681fbcdc3e57d" providerId="LiveId" clId="{35CEBB29-C73E-43B4-8D3B-9CE515EA85ED}" dt="2020-07-31T16:31:49.909" v="2332"/>
          <ac:spMkLst>
            <pc:docMk/>
            <pc:sldMk cId="452847938" sldId="452"/>
            <ac:spMk id="3" creationId="{48365F84-FFF8-418A-B700-DA524F12DF0B}"/>
          </ac:spMkLst>
        </pc:spChg>
      </pc:sldChg>
      <pc:sldChg chg="modSp add mod">
        <pc:chgData name="Alexandre" userId="292681fbcdc3e57d" providerId="LiveId" clId="{35CEBB29-C73E-43B4-8D3B-9CE515EA85ED}" dt="2020-07-31T12:42:39.255" v="1376" actId="20577"/>
        <pc:sldMkLst>
          <pc:docMk/>
          <pc:sldMk cId="1669094695" sldId="453"/>
        </pc:sldMkLst>
        <pc:spChg chg="mod">
          <ac:chgData name="Alexandre" userId="292681fbcdc3e57d" providerId="LiveId" clId="{35CEBB29-C73E-43B4-8D3B-9CE515EA85ED}" dt="2020-07-31T12:42:39.255" v="1376" actId="20577"/>
          <ac:spMkLst>
            <pc:docMk/>
            <pc:sldMk cId="1669094695" sldId="453"/>
            <ac:spMk id="2" creationId="{E4AADCDE-E97C-479E-B2F2-7A2C9ACF3751}"/>
          </ac:spMkLst>
        </pc:spChg>
      </pc:sldChg>
      <pc:sldChg chg="addSp modSp add mod">
        <pc:chgData name="Alexandre" userId="292681fbcdc3e57d" providerId="LiveId" clId="{35CEBB29-C73E-43B4-8D3B-9CE515EA85ED}" dt="2020-08-01T14:41:04.038" v="9599" actId="20577"/>
        <pc:sldMkLst>
          <pc:docMk/>
          <pc:sldMk cId="1854968211" sldId="454"/>
        </pc:sldMkLst>
        <pc:spChg chg="mod">
          <ac:chgData name="Alexandre" userId="292681fbcdc3e57d" providerId="LiveId" clId="{35CEBB29-C73E-43B4-8D3B-9CE515EA85ED}" dt="2020-08-01T14:40:42.869" v="9584" actId="20577"/>
          <ac:spMkLst>
            <pc:docMk/>
            <pc:sldMk cId="1854968211" sldId="454"/>
            <ac:spMk id="2" creationId="{A27FCD3C-2B0E-4B81-83FB-1C412A6D83A9}"/>
          </ac:spMkLst>
        </pc:spChg>
        <pc:spChg chg="mod">
          <ac:chgData name="Alexandre" userId="292681fbcdc3e57d" providerId="LiveId" clId="{35CEBB29-C73E-43B4-8D3B-9CE515EA85ED}" dt="2020-08-01T14:41:04.038" v="9599" actId="20577"/>
          <ac:spMkLst>
            <pc:docMk/>
            <pc:sldMk cId="1854968211" sldId="454"/>
            <ac:spMk id="3" creationId="{48365F84-FFF8-418A-B700-DA524F12DF0B}"/>
          </ac:spMkLst>
        </pc:spChg>
        <pc:picChg chg="add mod">
          <ac:chgData name="Alexandre" userId="292681fbcdc3e57d" providerId="LiveId" clId="{35CEBB29-C73E-43B4-8D3B-9CE515EA85ED}" dt="2020-08-01T14:26:15.391" v="8653" actId="1076"/>
          <ac:picMkLst>
            <pc:docMk/>
            <pc:sldMk cId="1854968211" sldId="454"/>
            <ac:picMk id="4" creationId="{FE7C8B98-66DB-4501-88B0-2D028D3EFB7B}"/>
          </ac:picMkLst>
        </pc:picChg>
        <pc:picChg chg="add mod">
          <ac:chgData name="Alexandre" userId="292681fbcdc3e57d" providerId="LiveId" clId="{35CEBB29-C73E-43B4-8D3B-9CE515EA85ED}" dt="2020-08-01T14:26:26.600" v="8655" actId="1076"/>
          <ac:picMkLst>
            <pc:docMk/>
            <pc:sldMk cId="1854968211" sldId="454"/>
            <ac:picMk id="5" creationId="{CEDBC5B0-8899-4170-AC3E-B02EDA9D70A6}"/>
          </ac:picMkLst>
        </pc:picChg>
      </pc:sldChg>
      <pc:sldChg chg="modSp add del mod">
        <pc:chgData name="Alexandre" userId="292681fbcdc3e57d" providerId="LiveId" clId="{35CEBB29-C73E-43B4-8D3B-9CE515EA85ED}" dt="2020-08-01T12:35:52.208" v="7537" actId="47"/>
        <pc:sldMkLst>
          <pc:docMk/>
          <pc:sldMk cId="3630281981" sldId="455"/>
        </pc:sldMkLst>
        <pc:spChg chg="mod">
          <ac:chgData name="Alexandre" userId="292681fbcdc3e57d" providerId="LiveId" clId="{35CEBB29-C73E-43B4-8D3B-9CE515EA85ED}" dt="2020-07-31T12:43:04.368" v="1465" actId="20577"/>
          <ac:spMkLst>
            <pc:docMk/>
            <pc:sldMk cId="3630281981" sldId="455"/>
            <ac:spMk id="2" creationId="{E4AADCDE-E97C-479E-B2F2-7A2C9ACF3751}"/>
          </ac:spMkLst>
        </pc:spChg>
      </pc:sldChg>
      <pc:sldChg chg="modSp add del mod">
        <pc:chgData name="Alexandre" userId="292681fbcdc3e57d" providerId="LiveId" clId="{35CEBB29-C73E-43B4-8D3B-9CE515EA85ED}" dt="2020-08-01T12:35:52.208" v="7537" actId="47"/>
        <pc:sldMkLst>
          <pc:docMk/>
          <pc:sldMk cId="1367534961" sldId="456"/>
        </pc:sldMkLst>
        <pc:spChg chg="mod">
          <ac:chgData name="Alexandre" userId="292681fbcdc3e57d" providerId="LiveId" clId="{35CEBB29-C73E-43B4-8D3B-9CE515EA85ED}" dt="2020-07-31T12:43:13.415" v="1510" actId="20577"/>
          <ac:spMkLst>
            <pc:docMk/>
            <pc:sldMk cId="1367534961" sldId="456"/>
            <ac:spMk id="2" creationId="{A27FCD3C-2B0E-4B81-83FB-1C412A6D83A9}"/>
          </ac:spMkLst>
        </pc:spChg>
        <pc:spChg chg="mod">
          <ac:chgData name="Alexandre" userId="292681fbcdc3e57d" providerId="LiveId" clId="{35CEBB29-C73E-43B4-8D3B-9CE515EA85ED}" dt="2020-07-31T16:31:21.679" v="2328" actId="20577"/>
          <ac:spMkLst>
            <pc:docMk/>
            <pc:sldMk cId="1367534961" sldId="456"/>
            <ac:spMk id="3" creationId="{48365F84-FFF8-418A-B700-DA524F12DF0B}"/>
          </ac:spMkLst>
        </pc:spChg>
      </pc:sldChg>
      <pc:sldChg chg="modSp add mod ord">
        <pc:chgData name="Alexandre" userId="292681fbcdc3e57d" providerId="LiveId" clId="{35CEBB29-C73E-43B4-8D3B-9CE515EA85ED}" dt="2020-08-01T14:27:45.829" v="8689"/>
        <pc:sldMkLst>
          <pc:docMk/>
          <pc:sldMk cId="542659663" sldId="457"/>
        </pc:sldMkLst>
        <pc:spChg chg="mod">
          <ac:chgData name="Alexandre" userId="292681fbcdc3e57d" providerId="LiveId" clId="{35CEBB29-C73E-43B4-8D3B-9CE515EA85ED}" dt="2020-08-01T14:27:42.755" v="8687" actId="20577"/>
          <ac:spMkLst>
            <pc:docMk/>
            <pc:sldMk cId="542659663" sldId="457"/>
            <ac:spMk id="2" creationId="{E4AADCDE-E97C-479E-B2F2-7A2C9ACF3751}"/>
          </ac:spMkLst>
        </pc:spChg>
      </pc:sldChg>
      <pc:sldChg chg="addSp modSp add mod">
        <pc:chgData name="Alexandre" userId="292681fbcdc3e57d" providerId="LiveId" clId="{35CEBB29-C73E-43B4-8D3B-9CE515EA85ED}" dt="2020-08-01T14:41:18.720" v="9606" actId="20577"/>
        <pc:sldMkLst>
          <pc:docMk/>
          <pc:sldMk cId="2906611916" sldId="458"/>
        </pc:sldMkLst>
        <pc:spChg chg="mod">
          <ac:chgData name="Alexandre" userId="292681fbcdc3e57d" providerId="LiveId" clId="{35CEBB29-C73E-43B4-8D3B-9CE515EA85ED}" dt="2020-08-01T14:40:00.759" v="9532"/>
          <ac:spMkLst>
            <pc:docMk/>
            <pc:sldMk cId="2906611916" sldId="458"/>
            <ac:spMk id="2" creationId="{A27FCD3C-2B0E-4B81-83FB-1C412A6D83A9}"/>
          </ac:spMkLst>
        </pc:spChg>
        <pc:spChg chg="mod">
          <ac:chgData name="Alexandre" userId="292681fbcdc3e57d" providerId="LiveId" clId="{35CEBB29-C73E-43B4-8D3B-9CE515EA85ED}" dt="2020-08-01T14:41:18.720" v="9606" actId="20577"/>
          <ac:spMkLst>
            <pc:docMk/>
            <pc:sldMk cId="2906611916" sldId="458"/>
            <ac:spMk id="3" creationId="{48365F84-FFF8-418A-B700-DA524F12DF0B}"/>
          </ac:spMkLst>
        </pc:spChg>
        <pc:picChg chg="add mod">
          <ac:chgData name="Alexandre" userId="292681fbcdc3e57d" providerId="LiveId" clId="{35CEBB29-C73E-43B4-8D3B-9CE515EA85ED}" dt="2020-08-01T14:39:50.174" v="9529" actId="1076"/>
          <ac:picMkLst>
            <pc:docMk/>
            <pc:sldMk cId="2906611916" sldId="458"/>
            <ac:picMk id="4" creationId="{35E84289-ED5B-426C-9385-C293ECCB129A}"/>
          </ac:picMkLst>
        </pc:picChg>
        <pc:picChg chg="add mod">
          <ac:chgData name="Alexandre" userId="292681fbcdc3e57d" providerId="LiveId" clId="{35CEBB29-C73E-43B4-8D3B-9CE515EA85ED}" dt="2020-08-01T14:39:58.358" v="9531" actId="1076"/>
          <ac:picMkLst>
            <pc:docMk/>
            <pc:sldMk cId="2906611916" sldId="458"/>
            <ac:picMk id="5" creationId="{188965F0-4EEF-4719-8E0B-77FD861CE8A8}"/>
          </ac:picMkLst>
        </pc:picChg>
      </pc:sldChg>
      <pc:sldChg chg="modSp add del mod ord">
        <pc:chgData name="Alexandre" userId="292681fbcdc3e57d" providerId="LiveId" clId="{35CEBB29-C73E-43B4-8D3B-9CE515EA85ED}" dt="2020-08-01T14:27:36.739" v="8681" actId="47"/>
        <pc:sldMkLst>
          <pc:docMk/>
          <pc:sldMk cId="1779066576" sldId="459"/>
        </pc:sldMkLst>
        <pc:spChg chg="mod">
          <ac:chgData name="Alexandre" userId="292681fbcdc3e57d" providerId="LiveId" clId="{35CEBB29-C73E-43B4-8D3B-9CE515EA85ED}" dt="2020-07-31T12:43:37.924" v="1574" actId="20577"/>
          <ac:spMkLst>
            <pc:docMk/>
            <pc:sldMk cId="1779066576" sldId="459"/>
            <ac:spMk id="2" creationId="{E4AADCDE-E97C-479E-B2F2-7A2C9ACF3751}"/>
          </ac:spMkLst>
        </pc:spChg>
      </pc:sldChg>
      <pc:sldChg chg="modSp add mod ord">
        <pc:chgData name="Alexandre" userId="292681fbcdc3e57d" providerId="LiveId" clId="{35CEBB29-C73E-43B4-8D3B-9CE515EA85ED}" dt="2020-08-01T14:41:09.265" v="9602" actId="20577"/>
        <pc:sldMkLst>
          <pc:docMk/>
          <pc:sldMk cId="2991195592" sldId="460"/>
        </pc:sldMkLst>
        <pc:spChg chg="mod">
          <ac:chgData name="Alexandre" userId="292681fbcdc3e57d" providerId="LiveId" clId="{35CEBB29-C73E-43B4-8D3B-9CE515EA85ED}" dt="2020-08-01T14:37:15.063" v="9302"/>
          <ac:spMkLst>
            <pc:docMk/>
            <pc:sldMk cId="2991195592" sldId="460"/>
            <ac:spMk id="2" creationId="{A27FCD3C-2B0E-4B81-83FB-1C412A6D83A9}"/>
          </ac:spMkLst>
        </pc:spChg>
        <pc:spChg chg="mod">
          <ac:chgData name="Alexandre" userId="292681fbcdc3e57d" providerId="LiveId" clId="{35CEBB29-C73E-43B4-8D3B-9CE515EA85ED}" dt="2020-08-01T14:41:09.265" v="9602" actId="20577"/>
          <ac:spMkLst>
            <pc:docMk/>
            <pc:sldMk cId="2991195592" sldId="460"/>
            <ac:spMk id="3" creationId="{48365F84-FFF8-418A-B700-DA524F12DF0B}"/>
          </ac:spMkLst>
        </pc:spChg>
      </pc:sldChg>
      <pc:sldChg chg="modSp new mod">
        <pc:chgData name="Alexandre" userId="292681fbcdc3e57d" providerId="LiveId" clId="{35CEBB29-C73E-43B4-8D3B-9CE515EA85ED}" dt="2020-08-01T14:41:21.130" v="9607" actId="20577"/>
        <pc:sldMkLst>
          <pc:docMk/>
          <pc:sldMk cId="3359682088" sldId="461"/>
        </pc:sldMkLst>
        <pc:spChg chg="mod">
          <ac:chgData name="Alexandre" userId="292681fbcdc3e57d" providerId="LiveId" clId="{35CEBB29-C73E-43B4-8D3B-9CE515EA85ED}" dt="2020-07-31T12:44:36.971" v="1828"/>
          <ac:spMkLst>
            <pc:docMk/>
            <pc:sldMk cId="3359682088" sldId="461"/>
            <ac:spMk id="2" creationId="{C0A871BC-16B8-41E0-88F6-B83354046079}"/>
          </ac:spMkLst>
        </pc:spChg>
        <pc:spChg chg="mod">
          <ac:chgData name="Alexandre" userId="292681fbcdc3e57d" providerId="LiveId" clId="{35CEBB29-C73E-43B4-8D3B-9CE515EA85ED}" dt="2020-08-01T14:41:21.130" v="9607" actId="20577"/>
          <ac:spMkLst>
            <pc:docMk/>
            <pc:sldMk cId="3359682088" sldId="461"/>
            <ac:spMk id="3" creationId="{60CF24E4-BE25-4F30-A9CC-4A39F336CB77}"/>
          </ac:spMkLst>
        </pc:spChg>
      </pc:sldChg>
      <pc:sldChg chg="modSp add mod">
        <pc:chgData name="Alexandre" userId="292681fbcdc3e57d" providerId="LiveId" clId="{35CEBB29-C73E-43B4-8D3B-9CE515EA85ED}" dt="2020-08-01T14:41:30.111" v="9612" actId="20577"/>
        <pc:sldMkLst>
          <pc:docMk/>
          <pc:sldMk cId="1070022762" sldId="462"/>
        </pc:sldMkLst>
        <pc:spChg chg="mod">
          <ac:chgData name="Alexandre" userId="292681fbcdc3e57d" providerId="LiveId" clId="{35CEBB29-C73E-43B4-8D3B-9CE515EA85ED}" dt="2020-07-31T22:22:17.577" v="3833"/>
          <ac:spMkLst>
            <pc:docMk/>
            <pc:sldMk cId="1070022762" sldId="462"/>
            <ac:spMk id="2" creationId="{AFB681ED-A359-4D31-8600-15D1907C15BE}"/>
          </ac:spMkLst>
        </pc:spChg>
        <pc:spChg chg="mod">
          <ac:chgData name="Alexandre" userId="292681fbcdc3e57d" providerId="LiveId" clId="{35CEBB29-C73E-43B4-8D3B-9CE515EA85ED}" dt="2020-08-01T14:41:30.111" v="9612" actId="20577"/>
          <ac:spMkLst>
            <pc:docMk/>
            <pc:sldMk cId="1070022762" sldId="462"/>
            <ac:spMk id="3" creationId="{8E7BAF21-2665-497B-AB69-0248380CDF6E}"/>
          </ac:spMkLst>
        </pc:spChg>
      </pc:sldChg>
      <pc:sldChg chg="modSp add mod">
        <pc:chgData name="Alexandre" userId="292681fbcdc3e57d" providerId="LiveId" clId="{35CEBB29-C73E-43B4-8D3B-9CE515EA85ED}" dt="2020-08-01T14:41:31.287" v="9613" actId="20577"/>
        <pc:sldMkLst>
          <pc:docMk/>
          <pc:sldMk cId="4021873168" sldId="463"/>
        </pc:sldMkLst>
        <pc:spChg chg="mod">
          <ac:chgData name="Alexandre" userId="292681fbcdc3e57d" providerId="LiveId" clId="{35CEBB29-C73E-43B4-8D3B-9CE515EA85ED}" dt="2020-08-01T14:41:31.287" v="9613" actId="20577"/>
          <ac:spMkLst>
            <pc:docMk/>
            <pc:sldMk cId="4021873168" sldId="463"/>
            <ac:spMk id="2" creationId="{E4AADCDE-E97C-479E-B2F2-7A2C9ACF3751}"/>
          </ac:spMkLst>
        </pc:spChg>
      </pc:sldChg>
      <pc:sldChg chg="addSp delSp modSp add mod">
        <pc:chgData name="Alexandre" userId="292681fbcdc3e57d" providerId="LiveId" clId="{35CEBB29-C73E-43B4-8D3B-9CE515EA85ED}" dt="2020-08-01T14:41:34.666" v="9615" actId="20577"/>
        <pc:sldMkLst>
          <pc:docMk/>
          <pc:sldMk cId="152867249" sldId="464"/>
        </pc:sldMkLst>
        <pc:spChg chg="mod">
          <ac:chgData name="Alexandre" userId="292681fbcdc3e57d" providerId="LiveId" clId="{35CEBB29-C73E-43B4-8D3B-9CE515EA85ED}" dt="2020-07-31T22:36:27.244" v="4841"/>
          <ac:spMkLst>
            <pc:docMk/>
            <pc:sldMk cId="152867249" sldId="464"/>
            <ac:spMk id="2" creationId="{C832B8C9-B4B6-4F4D-AC5B-F736FC96E77B}"/>
          </ac:spMkLst>
        </pc:spChg>
        <pc:spChg chg="mod">
          <ac:chgData name="Alexandre" userId="292681fbcdc3e57d" providerId="LiveId" clId="{35CEBB29-C73E-43B4-8D3B-9CE515EA85ED}" dt="2020-08-01T14:41:34.666" v="9615" actId="20577"/>
          <ac:spMkLst>
            <pc:docMk/>
            <pc:sldMk cId="152867249" sldId="464"/>
            <ac:spMk id="3" creationId="{1F45C609-0D8E-412B-95DB-C4C3297DD513}"/>
          </ac:spMkLst>
        </pc:spChg>
        <pc:picChg chg="add mod">
          <ac:chgData name="Alexandre" userId="292681fbcdc3e57d" providerId="LiveId" clId="{35CEBB29-C73E-43B4-8D3B-9CE515EA85ED}" dt="2020-07-31T22:27:01.047" v="4230" actId="1076"/>
          <ac:picMkLst>
            <pc:docMk/>
            <pc:sldMk cId="152867249" sldId="464"/>
            <ac:picMk id="4" creationId="{4C4C679B-A424-4426-9023-DE1AD086534F}"/>
          </ac:picMkLst>
        </pc:picChg>
        <pc:picChg chg="add del mod">
          <ac:chgData name="Alexandre" userId="292681fbcdc3e57d" providerId="LiveId" clId="{35CEBB29-C73E-43B4-8D3B-9CE515EA85ED}" dt="2020-07-31T22:27:23.429" v="4233" actId="478"/>
          <ac:picMkLst>
            <pc:docMk/>
            <pc:sldMk cId="152867249" sldId="464"/>
            <ac:picMk id="5" creationId="{3790533B-0876-455E-A1A1-18C22DD425E5}"/>
          </ac:picMkLst>
        </pc:picChg>
        <pc:picChg chg="add mod">
          <ac:chgData name="Alexandre" userId="292681fbcdc3e57d" providerId="LiveId" clId="{35CEBB29-C73E-43B4-8D3B-9CE515EA85ED}" dt="2020-07-31T22:27:32.935" v="4235" actId="1076"/>
          <ac:picMkLst>
            <pc:docMk/>
            <pc:sldMk cId="152867249" sldId="464"/>
            <ac:picMk id="6" creationId="{1455B324-15B2-4D2A-8760-56A4DC37E153}"/>
          </ac:picMkLst>
        </pc:picChg>
      </pc:sldChg>
      <pc:sldChg chg="modSp add mod">
        <pc:chgData name="Alexandre" userId="292681fbcdc3e57d" providerId="LiveId" clId="{35CEBB29-C73E-43B4-8D3B-9CE515EA85ED}" dt="2020-08-01T14:40:36.292" v="9562" actId="20577"/>
        <pc:sldMkLst>
          <pc:docMk/>
          <pc:sldMk cId="1538241999" sldId="465"/>
        </pc:sldMkLst>
        <pc:spChg chg="mod">
          <ac:chgData name="Alexandre" userId="292681fbcdc3e57d" providerId="LiveId" clId="{35CEBB29-C73E-43B4-8D3B-9CE515EA85ED}" dt="2020-08-01T14:40:36.292" v="9562" actId="20577"/>
          <ac:spMkLst>
            <pc:docMk/>
            <pc:sldMk cId="1538241999" sldId="465"/>
            <ac:spMk id="2" creationId="{E4AADCDE-E97C-479E-B2F2-7A2C9ACF3751}"/>
          </ac:spMkLst>
        </pc:spChg>
      </pc:sldChg>
      <pc:sldChg chg="addSp delSp modSp add mod">
        <pc:chgData name="Alexandre" userId="292681fbcdc3e57d" providerId="LiveId" clId="{35CEBB29-C73E-43B4-8D3B-9CE515EA85ED}" dt="2020-08-01T14:41:48.158" v="9621" actId="20577"/>
        <pc:sldMkLst>
          <pc:docMk/>
          <pc:sldMk cId="2674184224" sldId="466"/>
        </pc:sldMkLst>
        <pc:spChg chg="mod">
          <ac:chgData name="Alexandre" userId="292681fbcdc3e57d" providerId="LiveId" clId="{35CEBB29-C73E-43B4-8D3B-9CE515EA85ED}" dt="2020-07-31T22:36:27.244" v="4841"/>
          <ac:spMkLst>
            <pc:docMk/>
            <pc:sldMk cId="2674184224" sldId="466"/>
            <ac:spMk id="2" creationId="{C832B8C9-B4B6-4F4D-AC5B-F736FC96E77B}"/>
          </ac:spMkLst>
        </pc:spChg>
        <pc:spChg chg="mod">
          <ac:chgData name="Alexandre" userId="292681fbcdc3e57d" providerId="LiveId" clId="{35CEBB29-C73E-43B4-8D3B-9CE515EA85ED}" dt="2020-08-01T14:41:48.158" v="9621" actId="20577"/>
          <ac:spMkLst>
            <pc:docMk/>
            <pc:sldMk cId="2674184224" sldId="466"/>
            <ac:spMk id="3" creationId="{1F45C609-0D8E-412B-95DB-C4C3297DD513}"/>
          </ac:spMkLst>
        </pc:spChg>
        <pc:picChg chg="add mod">
          <ac:chgData name="Alexandre" userId="292681fbcdc3e57d" providerId="LiveId" clId="{35CEBB29-C73E-43B4-8D3B-9CE515EA85ED}" dt="2020-07-31T22:29:11.775" v="4437" actId="1076"/>
          <ac:picMkLst>
            <pc:docMk/>
            <pc:sldMk cId="2674184224" sldId="466"/>
            <ac:picMk id="4" creationId="{CAD4B603-6589-405C-95A5-823AFDE097DD}"/>
          </ac:picMkLst>
        </pc:picChg>
        <pc:picChg chg="add del mod">
          <ac:chgData name="Alexandre" userId="292681fbcdc3e57d" providerId="LiveId" clId="{35CEBB29-C73E-43B4-8D3B-9CE515EA85ED}" dt="2020-07-31T22:30:29.470" v="4440" actId="478"/>
          <ac:picMkLst>
            <pc:docMk/>
            <pc:sldMk cId="2674184224" sldId="466"/>
            <ac:picMk id="5" creationId="{DC64F6AE-F4C5-4DF6-8761-70374F7FC330}"/>
          </ac:picMkLst>
        </pc:picChg>
        <pc:picChg chg="add mod">
          <ac:chgData name="Alexandre" userId="292681fbcdc3e57d" providerId="LiveId" clId="{35CEBB29-C73E-43B4-8D3B-9CE515EA85ED}" dt="2020-07-31T22:30:31.959" v="4442" actId="1076"/>
          <ac:picMkLst>
            <pc:docMk/>
            <pc:sldMk cId="2674184224" sldId="466"/>
            <ac:picMk id="6" creationId="{E2EE34EA-5DEC-4DB5-9CD4-174AE772C18D}"/>
          </ac:picMkLst>
        </pc:picChg>
      </pc:sldChg>
      <pc:sldChg chg="modSp add mod">
        <pc:chgData name="Alexandre" userId="292681fbcdc3e57d" providerId="LiveId" clId="{35CEBB29-C73E-43B4-8D3B-9CE515EA85ED}" dt="2020-08-01T14:40:36.596" v="9565" actId="20577"/>
        <pc:sldMkLst>
          <pc:docMk/>
          <pc:sldMk cId="2931705280" sldId="467"/>
        </pc:sldMkLst>
        <pc:spChg chg="mod">
          <ac:chgData name="Alexandre" userId="292681fbcdc3e57d" providerId="LiveId" clId="{35CEBB29-C73E-43B4-8D3B-9CE515EA85ED}" dt="2020-08-01T14:40:36.596" v="9565" actId="20577"/>
          <ac:spMkLst>
            <pc:docMk/>
            <pc:sldMk cId="2931705280" sldId="467"/>
            <ac:spMk id="2" creationId="{E4AADCDE-E97C-479E-B2F2-7A2C9ACF3751}"/>
          </ac:spMkLst>
        </pc:spChg>
      </pc:sldChg>
      <pc:sldChg chg="addSp delSp modSp add del mod">
        <pc:chgData name="Alexandre" userId="292681fbcdc3e57d" providerId="LiveId" clId="{35CEBB29-C73E-43B4-8D3B-9CE515EA85ED}" dt="2020-07-31T22:33:42.351" v="4479" actId="47"/>
        <pc:sldMkLst>
          <pc:docMk/>
          <pc:sldMk cId="2262981190" sldId="468"/>
        </pc:sldMkLst>
        <pc:spChg chg="del">
          <ac:chgData name="Alexandre" userId="292681fbcdc3e57d" providerId="LiveId" clId="{35CEBB29-C73E-43B4-8D3B-9CE515EA85ED}" dt="2020-07-31T22:32:19.298" v="4443"/>
          <ac:spMkLst>
            <pc:docMk/>
            <pc:sldMk cId="2262981190" sldId="468"/>
            <ac:spMk id="3" creationId="{1F45C609-0D8E-412B-95DB-C4C3297DD513}"/>
          </ac:spMkLst>
        </pc:spChg>
        <pc:picChg chg="add mod">
          <ac:chgData name="Alexandre" userId="292681fbcdc3e57d" providerId="LiveId" clId="{35CEBB29-C73E-43B4-8D3B-9CE515EA85ED}" dt="2020-07-31T22:32:44.903" v="4447" actId="1076"/>
          <ac:picMkLst>
            <pc:docMk/>
            <pc:sldMk cId="2262981190" sldId="468"/>
            <ac:picMk id="4" creationId="{4A2348D6-93F9-4221-8194-F20322073BC5}"/>
          </ac:picMkLst>
        </pc:picChg>
        <pc:picChg chg="add mod">
          <ac:chgData name="Alexandre" userId="292681fbcdc3e57d" providerId="LiveId" clId="{35CEBB29-C73E-43B4-8D3B-9CE515EA85ED}" dt="2020-07-31T22:32:43.759" v="4446" actId="1076"/>
          <ac:picMkLst>
            <pc:docMk/>
            <pc:sldMk cId="2262981190" sldId="468"/>
            <ac:picMk id="5" creationId="{C3DCD15B-7A8F-44ED-A163-741F37958C50}"/>
          </ac:picMkLst>
        </pc:picChg>
        <pc:picChg chg="add mod">
          <ac:chgData name="Alexandre" userId="292681fbcdc3e57d" providerId="LiveId" clId="{35CEBB29-C73E-43B4-8D3B-9CE515EA85ED}" dt="2020-07-31T22:33:09.815" v="4449" actId="1076"/>
          <ac:picMkLst>
            <pc:docMk/>
            <pc:sldMk cId="2262981190" sldId="468"/>
            <ac:picMk id="6" creationId="{A15A5A7A-8D7C-49D6-9941-C5ED9CE46287}"/>
          </ac:picMkLst>
        </pc:picChg>
      </pc:sldChg>
      <pc:sldChg chg="modSp add mod">
        <pc:chgData name="Alexandre" userId="292681fbcdc3e57d" providerId="LiveId" clId="{35CEBB29-C73E-43B4-8D3B-9CE515EA85ED}" dt="2020-08-01T14:40:37.070" v="9569" actId="20577"/>
        <pc:sldMkLst>
          <pc:docMk/>
          <pc:sldMk cId="1680777074" sldId="469"/>
        </pc:sldMkLst>
        <pc:spChg chg="mod">
          <ac:chgData name="Alexandre" userId="292681fbcdc3e57d" providerId="LiveId" clId="{35CEBB29-C73E-43B4-8D3B-9CE515EA85ED}" dt="2020-08-01T14:40:37.070" v="9569" actId="20577"/>
          <ac:spMkLst>
            <pc:docMk/>
            <pc:sldMk cId="1680777074" sldId="469"/>
            <ac:spMk id="2" creationId="{E4AADCDE-E97C-479E-B2F2-7A2C9ACF3751}"/>
          </ac:spMkLst>
        </pc:spChg>
      </pc:sldChg>
      <pc:sldChg chg="modSp add mod">
        <pc:chgData name="Alexandre" userId="292681fbcdc3e57d" providerId="LiveId" clId="{35CEBB29-C73E-43B4-8D3B-9CE515EA85ED}" dt="2020-08-01T14:42:19.590" v="9635" actId="20577"/>
        <pc:sldMkLst>
          <pc:docMk/>
          <pc:sldMk cId="320462055" sldId="470"/>
        </pc:sldMkLst>
        <pc:spChg chg="mod">
          <ac:chgData name="Alexandre" userId="292681fbcdc3e57d" providerId="LiveId" clId="{35CEBB29-C73E-43B4-8D3B-9CE515EA85ED}" dt="2020-08-01T12:05:50.122" v="5653"/>
          <ac:spMkLst>
            <pc:docMk/>
            <pc:sldMk cId="320462055" sldId="470"/>
            <ac:spMk id="2" creationId="{C832B8C9-B4B6-4F4D-AC5B-F736FC96E77B}"/>
          </ac:spMkLst>
        </pc:spChg>
        <pc:spChg chg="mod">
          <ac:chgData name="Alexandre" userId="292681fbcdc3e57d" providerId="LiveId" clId="{35CEBB29-C73E-43B4-8D3B-9CE515EA85ED}" dt="2020-08-01T14:42:19.590" v="9635" actId="20577"/>
          <ac:spMkLst>
            <pc:docMk/>
            <pc:sldMk cId="320462055" sldId="470"/>
            <ac:spMk id="3" creationId="{1F45C609-0D8E-412B-95DB-C4C3297DD513}"/>
          </ac:spMkLst>
        </pc:spChg>
      </pc:sldChg>
      <pc:sldChg chg="modSp add mod">
        <pc:chgData name="Alexandre" userId="292681fbcdc3e57d" providerId="LiveId" clId="{35CEBB29-C73E-43B4-8D3B-9CE515EA85ED}" dt="2020-08-01T14:40:37.309" v="9571" actId="20577"/>
        <pc:sldMkLst>
          <pc:docMk/>
          <pc:sldMk cId="4124418107" sldId="471"/>
        </pc:sldMkLst>
        <pc:spChg chg="mod">
          <ac:chgData name="Alexandre" userId="292681fbcdc3e57d" providerId="LiveId" clId="{35CEBB29-C73E-43B4-8D3B-9CE515EA85ED}" dt="2020-08-01T14:40:37.309" v="9571" actId="20577"/>
          <ac:spMkLst>
            <pc:docMk/>
            <pc:sldMk cId="4124418107" sldId="471"/>
            <ac:spMk id="2" creationId="{E4AADCDE-E97C-479E-B2F2-7A2C9ACF3751}"/>
          </ac:spMkLst>
        </pc:spChg>
      </pc:sldChg>
      <pc:sldChg chg="addSp delSp modSp add mod">
        <pc:chgData name="Alexandre" userId="292681fbcdc3e57d" providerId="LiveId" clId="{35CEBB29-C73E-43B4-8D3B-9CE515EA85ED}" dt="2020-08-01T14:42:22.803" v="9636" actId="20577"/>
        <pc:sldMkLst>
          <pc:docMk/>
          <pc:sldMk cId="177906992" sldId="472"/>
        </pc:sldMkLst>
        <pc:spChg chg="mod">
          <ac:chgData name="Alexandre" userId="292681fbcdc3e57d" providerId="LiveId" clId="{35CEBB29-C73E-43B4-8D3B-9CE515EA85ED}" dt="2020-08-01T14:40:37.462" v="9572" actId="20577"/>
          <ac:spMkLst>
            <pc:docMk/>
            <pc:sldMk cId="177906992" sldId="472"/>
            <ac:spMk id="2" creationId="{C832B8C9-B4B6-4F4D-AC5B-F736FC96E77B}"/>
          </ac:spMkLst>
        </pc:spChg>
        <pc:spChg chg="mod">
          <ac:chgData name="Alexandre" userId="292681fbcdc3e57d" providerId="LiveId" clId="{35CEBB29-C73E-43B4-8D3B-9CE515EA85ED}" dt="2020-08-01T14:42:22.803" v="9636" actId="20577"/>
          <ac:spMkLst>
            <pc:docMk/>
            <pc:sldMk cId="177906992" sldId="472"/>
            <ac:spMk id="3" creationId="{1F45C609-0D8E-412B-95DB-C4C3297DD513}"/>
          </ac:spMkLst>
        </pc:spChg>
        <pc:picChg chg="add mod">
          <ac:chgData name="Alexandre" userId="292681fbcdc3e57d" providerId="LiveId" clId="{35CEBB29-C73E-43B4-8D3B-9CE515EA85ED}" dt="2020-08-01T12:11:01.341" v="5945" actId="1076"/>
          <ac:picMkLst>
            <pc:docMk/>
            <pc:sldMk cId="177906992" sldId="472"/>
            <ac:picMk id="4" creationId="{6DE788C7-98E4-4BE0-A909-5FE66B848253}"/>
          </ac:picMkLst>
        </pc:picChg>
        <pc:picChg chg="add del mod">
          <ac:chgData name="Alexandre" userId="292681fbcdc3e57d" providerId="LiveId" clId="{35CEBB29-C73E-43B4-8D3B-9CE515EA85ED}" dt="2020-08-01T12:15:07.689" v="6186" actId="478"/>
          <ac:picMkLst>
            <pc:docMk/>
            <pc:sldMk cId="177906992" sldId="472"/>
            <ac:picMk id="5" creationId="{EDD8F951-571A-4BAF-9F28-DD32A80607E2}"/>
          </ac:picMkLst>
        </pc:picChg>
        <pc:picChg chg="add mod">
          <ac:chgData name="Alexandre" userId="292681fbcdc3e57d" providerId="LiveId" clId="{35CEBB29-C73E-43B4-8D3B-9CE515EA85ED}" dt="2020-08-01T12:15:14.462" v="6189" actId="1076"/>
          <ac:picMkLst>
            <pc:docMk/>
            <pc:sldMk cId="177906992" sldId="472"/>
            <ac:picMk id="6" creationId="{BB6D9BBA-B962-4E32-970D-E269F890BD67}"/>
          </ac:picMkLst>
        </pc:picChg>
      </pc:sldChg>
      <pc:sldChg chg="modSp add mod">
        <pc:chgData name="Alexandre" userId="292681fbcdc3e57d" providerId="LiveId" clId="{35CEBB29-C73E-43B4-8D3B-9CE515EA85ED}" dt="2020-08-01T12:09:12.653" v="5747" actId="20577"/>
        <pc:sldMkLst>
          <pc:docMk/>
          <pc:sldMk cId="2859461282" sldId="473"/>
        </pc:sldMkLst>
        <pc:spChg chg="mod">
          <ac:chgData name="Alexandre" userId="292681fbcdc3e57d" providerId="LiveId" clId="{35CEBB29-C73E-43B4-8D3B-9CE515EA85ED}" dt="2020-08-01T12:09:12.653" v="5747" actId="20577"/>
          <ac:spMkLst>
            <pc:docMk/>
            <pc:sldMk cId="2859461282" sldId="473"/>
            <ac:spMk id="2" creationId="{E4AADCDE-E97C-479E-B2F2-7A2C9ACF3751}"/>
          </ac:spMkLst>
        </pc:spChg>
      </pc:sldChg>
      <pc:sldChg chg="addSp modSp add mod">
        <pc:chgData name="Alexandre" userId="292681fbcdc3e57d" providerId="LiveId" clId="{35CEBB29-C73E-43B4-8D3B-9CE515EA85ED}" dt="2020-08-01T12:15:22.984" v="6190"/>
        <pc:sldMkLst>
          <pc:docMk/>
          <pc:sldMk cId="3275592765" sldId="474"/>
        </pc:sldMkLst>
        <pc:spChg chg="mod">
          <ac:chgData name="Alexandre" userId="292681fbcdc3e57d" providerId="LiveId" clId="{35CEBB29-C73E-43B4-8D3B-9CE515EA85ED}" dt="2020-08-01T12:15:22.984" v="6190"/>
          <ac:spMkLst>
            <pc:docMk/>
            <pc:sldMk cId="3275592765" sldId="474"/>
            <ac:spMk id="2" creationId="{C832B8C9-B4B6-4F4D-AC5B-F736FC96E77B}"/>
          </ac:spMkLst>
        </pc:spChg>
        <pc:spChg chg="mod">
          <ac:chgData name="Alexandre" userId="292681fbcdc3e57d" providerId="LiveId" clId="{35CEBB29-C73E-43B4-8D3B-9CE515EA85ED}" dt="2020-08-01T12:15:22.984" v="6190"/>
          <ac:spMkLst>
            <pc:docMk/>
            <pc:sldMk cId="3275592765" sldId="474"/>
            <ac:spMk id="3" creationId="{1F45C609-0D8E-412B-95DB-C4C3297DD513}"/>
          </ac:spMkLst>
        </pc:spChg>
        <pc:picChg chg="add mod">
          <ac:chgData name="Alexandre" userId="292681fbcdc3e57d" providerId="LiveId" clId="{35CEBB29-C73E-43B4-8D3B-9CE515EA85ED}" dt="2020-08-01T12:14:06.813" v="6185" actId="1076"/>
          <ac:picMkLst>
            <pc:docMk/>
            <pc:sldMk cId="3275592765" sldId="474"/>
            <ac:picMk id="4" creationId="{1ECC696D-2C47-4BF1-BD82-3B3CAB60D408}"/>
          </ac:picMkLst>
        </pc:picChg>
        <pc:picChg chg="add mod">
          <ac:chgData name="Alexandre" userId="292681fbcdc3e57d" providerId="LiveId" clId="{35CEBB29-C73E-43B4-8D3B-9CE515EA85ED}" dt="2020-08-01T12:14:04.997" v="6184" actId="1076"/>
          <ac:picMkLst>
            <pc:docMk/>
            <pc:sldMk cId="3275592765" sldId="474"/>
            <ac:picMk id="5" creationId="{2AC5D76E-23E6-4101-9371-C78A4726538F}"/>
          </ac:picMkLst>
        </pc:picChg>
      </pc:sldChg>
      <pc:sldChg chg="modSp add mod">
        <pc:chgData name="Alexandre" userId="292681fbcdc3e57d" providerId="LiveId" clId="{35CEBB29-C73E-43B4-8D3B-9CE515EA85ED}" dt="2020-08-01T14:40:37.756" v="9575" actId="20577"/>
        <pc:sldMkLst>
          <pc:docMk/>
          <pc:sldMk cId="4008169416" sldId="475"/>
        </pc:sldMkLst>
        <pc:spChg chg="mod">
          <ac:chgData name="Alexandre" userId="292681fbcdc3e57d" providerId="LiveId" clId="{35CEBB29-C73E-43B4-8D3B-9CE515EA85ED}" dt="2020-08-01T14:40:37.756" v="9575" actId="20577"/>
          <ac:spMkLst>
            <pc:docMk/>
            <pc:sldMk cId="4008169416" sldId="475"/>
            <ac:spMk id="2" creationId="{E4AADCDE-E97C-479E-B2F2-7A2C9ACF3751}"/>
          </ac:spMkLst>
        </pc:spChg>
      </pc:sldChg>
      <pc:sldChg chg="modSp add mod">
        <pc:chgData name="Alexandre" userId="292681fbcdc3e57d" providerId="LiveId" clId="{35CEBB29-C73E-43B4-8D3B-9CE515EA85ED}" dt="2020-08-01T14:42:39.004" v="9638" actId="20577"/>
        <pc:sldMkLst>
          <pc:docMk/>
          <pc:sldMk cId="2968346267" sldId="476"/>
        </pc:sldMkLst>
        <pc:spChg chg="mod">
          <ac:chgData name="Alexandre" userId="292681fbcdc3e57d" providerId="LiveId" clId="{35CEBB29-C73E-43B4-8D3B-9CE515EA85ED}" dt="2020-08-01T12:26:18.074" v="7013"/>
          <ac:spMkLst>
            <pc:docMk/>
            <pc:sldMk cId="2968346267" sldId="476"/>
            <ac:spMk id="2" creationId="{C832B8C9-B4B6-4F4D-AC5B-F736FC96E77B}"/>
          </ac:spMkLst>
        </pc:spChg>
        <pc:spChg chg="mod">
          <ac:chgData name="Alexandre" userId="292681fbcdc3e57d" providerId="LiveId" clId="{35CEBB29-C73E-43B4-8D3B-9CE515EA85ED}" dt="2020-08-01T14:42:39.004" v="9638" actId="20577"/>
          <ac:spMkLst>
            <pc:docMk/>
            <pc:sldMk cId="2968346267" sldId="476"/>
            <ac:spMk id="3" creationId="{1F45C609-0D8E-412B-95DB-C4C3297DD513}"/>
          </ac:spMkLst>
        </pc:spChg>
      </pc:sldChg>
      <pc:sldChg chg="modSp add mod">
        <pc:chgData name="Alexandre" userId="292681fbcdc3e57d" providerId="LiveId" clId="{35CEBB29-C73E-43B4-8D3B-9CE515EA85ED}" dt="2020-08-01T12:18:55.890" v="6257" actId="20577"/>
        <pc:sldMkLst>
          <pc:docMk/>
          <pc:sldMk cId="1422175751" sldId="477"/>
        </pc:sldMkLst>
        <pc:spChg chg="mod">
          <ac:chgData name="Alexandre" userId="292681fbcdc3e57d" providerId="LiveId" clId="{35CEBB29-C73E-43B4-8D3B-9CE515EA85ED}" dt="2020-08-01T12:18:55.890" v="6257" actId="20577"/>
          <ac:spMkLst>
            <pc:docMk/>
            <pc:sldMk cId="1422175751" sldId="477"/>
            <ac:spMk id="2" creationId="{E4AADCDE-E97C-479E-B2F2-7A2C9ACF3751}"/>
          </ac:spMkLst>
        </pc:spChg>
      </pc:sldChg>
      <pc:sldChg chg="addSp modSp add mod">
        <pc:chgData name="Alexandre" userId="292681fbcdc3e57d" providerId="LiveId" clId="{35CEBB29-C73E-43B4-8D3B-9CE515EA85ED}" dt="2020-08-01T14:40:38.257" v="9580" actId="20577"/>
        <pc:sldMkLst>
          <pc:docMk/>
          <pc:sldMk cId="2413761697" sldId="478"/>
        </pc:sldMkLst>
        <pc:spChg chg="mod">
          <ac:chgData name="Alexandre" userId="292681fbcdc3e57d" providerId="LiveId" clId="{35CEBB29-C73E-43B4-8D3B-9CE515EA85ED}" dt="2020-08-01T14:40:38.004" v="9577" actId="20577"/>
          <ac:spMkLst>
            <pc:docMk/>
            <pc:sldMk cId="2413761697" sldId="478"/>
            <ac:spMk id="2" creationId="{C832B8C9-B4B6-4F4D-AC5B-F736FC96E77B}"/>
          </ac:spMkLst>
        </pc:spChg>
        <pc:spChg chg="mod">
          <ac:chgData name="Alexandre" userId="292681fbcdc3e57d" providerId="LiveId" clId="{35CEBB29-C73E-43B4-8D3B-9CE515EA85ED}" dt="2020-08-01T14:40:38.257" v="9580" actId="20577"/>
          <ac:spMkLst>
            <pc:docMk/>
            <pc:sldMk cId="2413761697" sldId="478"/>
            <ac:spMk id="3" creationId="{1F45C609-0D8E-412B-95DB-C4C3297DD513}"/>
          </ac:spMkLst>
        </pc:spChg>
        <pc:picChg chg="add mod">
          <ac:chgData name="Alexandre" userId="292681fbcdc3e57d" providerId="LiveId" clId="{35CEBB29-C73E-43B4-8D3B-9CE515EA85ED}" dt="2020-08-01T12:25:51.452" v="7010" actId="1076"/>
          <ac:picMkLst>
            <pc:docMk/>
            <pc:sldMk cId="2413761697" sldId="478"/>
            <ac:picMk id="4" creationId="{09554B06-E0E5-41EE-964B-094EB9CD4FDA}"/>
          </ac:picMkLst>
        </pc:picChg>
        <pc:picChg chg="add mod">
          <ac:chgData name="Alexandre" userId="292681fbcdc3e57d" providerId="LiveId" clId="{35CEBB29-C73E-43B4-8D3B-9CE515EA85ED}" dt="2020-08-01T12:26:01.180" v="7012" actId="1076"/>
          <ac:picMkLst>
            <pc:docMk/>
            <pc:sldMk cId="2413761697" sldId="478"/>
            <ac:picMk id="5" creationId="{BD9D6AAF-C477-493D-A46B-ADB7864447BC}"/>
          </ac:picMkLst>
        </pc:picChg>
      </pc:sldChg>
      <pc:sldChg chg="modSp new mod">
        <pc:chgData name="Alexandre" userId="292681fbcdc3e57d" providerId="LiveId" clId="{35CEBB29-C73E-43B4-8D3B-9CE515EA85ED}" dt="2020-08-01T14:42:08.089" v="9630" actId="20577"/>
        <pc:sldMkLst>
          <pc:docMk/>
          <pc:sldMk cId="3464405634" sldId="479"/>
        </pc:sldMkLst>
        <pc:spChg chg="mod">
          <ac:chgData name="Alexandre" userId="292681fbcdc3e57d" providerId="LiveId" clId="{35CEBB29-C73E-43B4-8D3B-9CE515EA85ED}" dt="2020-07-31T22:25:04.383" v="4017"/>
          <ac:spMkLst>
            <pc:docMk/>
            <pc:sldMk cId="3464405634" sldId="479"/>
            <ac:spMk id="2" creationId="{2DEA5E88-631C-4360-81C8-88D2C6D18681}"/>
          </ac:spMkLst>
        </pc:spChg>
        <pc:spChg chg="mod">
          <ac:chgData name="Alexandre" userId="292681fbcdc3e57d" providerId="LiveId" clId="{35CEBB29-C73E-43B4-8D3B-9CE515EA85ED}" dt="2020-08-01T14:42:08.089" v="9630" actId="20577"/>
          <ac:spMkLst>
            <pc:docMk/>
            <pc:sldMk cId="3464405634" sldId="479"/>
            <ac:spMk id="3" creationId="{5E517CDD-4149-4A6A-839D-874E5CA51B7E}"/>
          </ac:spMkLst>
        </pc:spChg>
      </pc:sldChg>
      <pc:sldChg chg="addSp delSp modSp new mod">
        <pc:chgData name="Alexandre" userId="292681fbcdc3e57d" providerId="LiveId" clId="{35CEBB29-C73E-43B4-8D3B-9CE515EA85ED}" dt="2020-08-01T14:42:02.667" v="9624" actId="20577"/>
        <pc:sldMkLst>
          <pc:docMk/>
          <pc:sldMk cId="1564688283" sldId="480"/>
        </pc:sldMkLst>
        <pc:spChg chg="mod">
          <ac:chgData name="Alexandre" userId="292681fbcdc3e57d" providerId="LiveId" clId="{35CEBB29-C73E-43B4-8D3B-9CE515EA85ED}" dt="2020-07-31T22:36:27.244" v="4841"/>
          <ac:spMkLst>
            <pc:docMk/>
            <pc:sldMk cId="1564688283" sldId="480"/>
            <ac:spMk id="2" creationId="{DC150B98-98FB-4E3C-88B9-97DD988ADC6F}"/>
          </ac:spMkLst>
        </pc:spChg>
        <pc:spChg chg="mod">
          <ac:chgData name="Alexandre" userId="292681fbcdc3e57d" providerId="LiveId" clId="{35CEBB29-C73E-43B4-8D3B-9CE515EA85ED}" dt="2020-08-01T14:42:02.667" v="9624" actId="20577"/>
          <ac:spMkLst>
            <pc:docMk/>
            <pc:sldMk cId="1564688283" sldId="480"/>
            <ac:spMk id="3" creationId="{000A053B-4B70-4083-A8C3-83E3FADD0C96}"/>
          </ac:spMkLst>
        </pc:spChg>
        <pc:picChg chg="add del mod">
          <ac:chgData name="Alexandre" userId="292681fbcdc3e57d" providerId="LiveId" clId="{35CEBB29-C73E-43B4-8D3B-9CE515EA85ED}" dt="2020-07-31T22:34:53.162" v="4691" actId="478"/>
          <ac:picMkLst>
            <pc:docMk/>
            <pc:sldMk cId="1564688283" sldId="480"/>
            <ac:picMk id="5" creationId="{EAE440FE-32ED-4ADA-8063-DDE84EF2990D}"/>
          </ac:picMkLst>
        </pc:picChg>
        <pc:picChg chg="add del mod">
          <ac:chgData name="Alexandre" userId="292681fbcdc3e57d" providerId="LiveId" clId="{35CEBB29-C73E-43B4-8D3B-9CE515EA85ED}" dt="2020-07-31T22:34:53.668" v="4692" actId="478"/>
          <ac:picMkLst>
            <pc:docMk/>
            <pc:sldMk cId="1564688283" sldId="480"/>
            <ac:picMk id="6" creationId="{65ADDDA3-3BA3-4B3B-8199-18DD77CBAEC6}"/>
          </ac:picMkLst>
        </pc:picChg>
        <pc:picChg chg="add del">
          <ac:chgData name="Alexandre" userId="292681fbcdc3e57d" providerId="LiveId" clId="{35CEBB29-C73E-43B4-8D3B-9CE515EA85ED}" dt="2020-07-31T22:34:54.158" v="4693" actId="478"/>
          <ac:picMkLst>
            <pc:docMk/>
            <pc:sldMk cId="1564688283" sldId="480"/>
            <ac:picMk id="8" creationId="{80C4BC3E-0EE1-49DD-9056-16C14ACB454D}"/>
          </ac:picMkLst>
        </pc:picChg>
      </pc:sldChg>
      <pc:sldChg chg="modSp add mod">
        <pc:chgData name="Alexandre" userId="292681fbcdc3e57d" providerId="LiveId" clId="{35CEBB29-C73E-43B4-8D3B-9CE515EA85ED}" dt="2020-07-31T22:36:27.244" v="4841"/>
        <pc:sldMkLst>
          <pc:docMk/>
          <pc:sldMk cId="3763474004" sldId="481"/>
        </pc:sldMkLst>
        <pc:spChg chg="mod">
          <ac:chgData name="Alexandre" userId="292681fbcdc3e57d" providerId="LiveId" clId="{35CEBB29-C73E-43B4-8D3B-9CE515EA85ED}" dt="2020-07-31T22:36:27.244" v="4841"/>
          <ac:spMkLst>
            <pc:docMk/>
            <pc:sldMk cId="3763474004" sldId="481"/>
            <ac:spMk id="2" creationId="{DC150B98-98FB-4E3C-88B9-97DD988ADC6F}"/>
          </ac:spMkLst>
        </pc:spChg>
        <pc:spChg chg="mod">
          <ac:chgData name="Alexandre" userId="292681fbcdc3e57d" providerId="LiveId" clId="{35CEBB29-C73E-43B4-8D3B-9CE515EA85ED}" dt="2020-07-31T22:36:27.244" v="4841"/>
          <ac:spMkLst>
            <pc:docMk/>
            <pc:sldMk cId="3763474004" sldId="481"/>
            <ac:spMk id="3" creationId="{000A053B-4B70-4083-A8C3-83E3FADD0C96}"/>
          </ac:spMkLst>
        </pc:spChg>
        <pc:picChg chg="mod">
          <ac:chgData name="Alexandre" userId="292681fbcdc3e57d" providerId="LiveId" clId="{35CEBB29-C73E-43B4-8D3B-9CE515EA85ED}" dt="2020-07-31T22:34:50.047" v="4690" actId="1076"/>
          <ac:picMkLst>
            <pc:docMk/>
            <pc:sldMk cId="3763474004" sldId="481"/>
            <ac:picMk id="5" creationId="{EAE440FE-32ED-4ADA-8063-DDE84EF2990D}"/>
          </ac:picMkLst>
        </pc:picChg>
        <pc:picChg chg="mod">
          <ac:chgData name="Alexandre" userId="292681fbcdc3e57d" providerId="LiveId" clId="{35CEBB29-C73E-43B4-8D3B-9CE515EA85ED}" dt="2020-07-31T22:34:50.047" v="4690" actId="1076"/>
          <ac:picMkLst>
            <pc:docMk/>
            <pc:sldMk cId="3763474004" sldId="481"/>
            <ac:picMk id="6" creationId="{65ADDDA3-3BA3-4B3B-8199-18DD77CBAEC6}"/>
          </ac:picMkLst>
        </pc:picChg>
        <pc:picChg chg="mod">
          <ac:chgData name="Alexandre" userId="292681fbcdc3e57d" providerId="LiveId" clId="{35CEBB29-C73E-43B4-8D3B-9CE515EA85ED}" dt="2020-07-31T22:34:50.047" v="4690" actId="1076"/>
          <ac:picMkLst>
            <pc:docMk/>
            <pc:sldMk cId="3763474004" sldId="481"/>
            <ac:picMk id="8" creationId="{80C4BC3E-0EE1-49DD-9056-16C14ACB454D}"/>
          </ac:picMkLst>
        </pc:picChg>
      </pc:sldChg>
      <pc:sldChg chg="addSp modSp add mod">
        <pc:chgData name="Alexandre" userId="292681fbcdc3e57d" providerId="LiveId" clId="{35CEBB29-C73E-43B4-8D3B-9CE515EA85ED}" dt="2020-08-01T12:05:50.122" v="5653"/>
        <pc:sldMkLst>
          <pc:docMk/>
          <pc:sldMk cId="2335337716" sldId="482"/>
        </pc:sldMkLst>
        <pc:spChg chg="mod">
          <ac:chgData name="Alexandre" userId="292681fbcdc3e57d" providerId="LiveId" clId="{35CEBB29-C73E-43B4-8D3B-9CE515EA85ED}" dt="2020-08-01T12:05:50.122" v="5653"/>
          <ac:spMkLst>
            <pc:docMk/>
            <pc:sldMk cId="2335337716" sldId="482"/>
            <ac:spMk id="2" creationId="{C832B8C9-B4B6-4F4D-AC5B-F736FC96E77B}"/>
          </ac:spMkLst>
        </pc:spChg>
        <pc:spChg chg="mod">
          <ac:chgData name="Alexandre" userId="292681fbcdc3e57d" providerId="LiveId" clId="{35CEBB29-C73E-43B4-8D3B-9CE515EA85ED}" dt="2020-08-01T12:05:50.122" v="5653"/>
          <ac:spMkLst>
            <pc:docMk/>
            <pc:sldMk cId="2335337716" sldId="482"/>
            <ac:spMk id="3" creationId="{1F45C609-0D8E-412B-95DB-C4C3297DD513}"/>
          </ac:spMkLst>
        </pc:spChg>
        <pc:picChg chg="add mod">
          <ac:chgData name="Alexandre" userId="292681fbcdc3e57d" providerId="LiveId" clId="{35CEBB29-C73E-43B4-8D3B-9CE515EA85ED}" dt="2020-08-01T12:05:32.486" v="5650" actId="1076"/>
          <ac:picMkLst>
            <pc:docMk/>
            <pc:sldMk cId="2335337716" sldId="482"/>
            <ac:picMk id="4" creationId="{83957A91-1DC9-4E0B-9CEA-CF6A8F2010FE}"/>
          </ac:picMkLst>
        </pc:picChg>
        <pc:picChg chg="add mod">
          <ac:chgData name="Alexandre" userId="292681fbcdc3e57d" providerId="LiveId" clId="{35CEBB29-C73E-43B4-8D3B-9CE515EA85ED}" dt="2020-08-01T12:05:44.806" v="5652" actId="1076"/>
          <ac:picMkLst>
            <pc:docMk/>
            <pc:sldMk cId="2335337716" sldId="482"/>
            <ac:picMk id="5" creationId="{62AD9610-503D-4990-A066-F9DD48C30B01}"/>
          </ac:picMkLst>
        </pc:picChg>
      </pc:sldChg>
      <pc:sldChg chg="addSp modSp add mod">
        <pc:chgData name="Alexandre" userId="292681fbcdc3e57d" providerId="LiveId" clId="{35CEBB29-C73E-43B4-8D3B-9CE515EA85ED}" dt="2020-08-01T14:42:43.372" v="9640" actId="20577"/>
        <pc:sldMkLst>
          <pc:docMk/>
          <pc:sldMk cId="2846320777" sldId="483"/>
        </pc:sldMkLst>
        <pc:spChg chg="mod">
          <ac:chgData name="Alexandre" userId="292681fbcdc3e57d" providerId="LiveId" clId="{35CEBB29-C73E-43B4-8D3B-9CE515EA85ED}" dt="2020-08-01T12:26:18.074" v="7013"/>
          <ac:spMkLst>
            <pc:docMk/>
            <pc:sldMk cId="2846320777" sldId="483"/>
            <ac:spMk id="2" creationId="{C832B8C9-B4B6-4F4D-AC5B-F736FC96E77B}"/>
          </ac:spMkLst>
        </pc:spChg>
        <pc:spChg chg="mod">
          <ac:chgData name="Alexandre" userId="292681fbcdc3e57d" providerId="LiveId" clId="{35CEBB29-C73E-43B4-8D3B-9CE515EA85ED}" dt="2020-08-01T14:42:43.372" v="9640" actId="20577"/>
          <ac:spMkLst>
            <pc:docMk/>
            <pc:sldMk cId="2846320777" sldId="483"/>
            <ac:spMk id="3" creationId="{1F45C609-0D8E-412B-95DB-C4C3297DD513}"/>
          </ac:spMkLst>
        </pc:spChg>
        <pc:graphicFrameChg chg="add mod modGraphic">
          <ac:chgData name="Alexandre" userId="292681fbcdc3e57d" providerId="LiveId" clId="{35CEBB29-C73E-43B4-8D3B-9CE515EA85ED}" dt="2020-08-01T12:23:10.719" v="6778" actId="20577"/>
          <ac:graphicFrameMkLst>
            <pc:docMk/>
            <pc:sldMk cId="2846320777" sldId="483"/>
            <ac:graphicFrameMk id="4" creationId="{8AFAB32E-6547-4167-B7E6-9A9411681498}"/>
          </ac:graphicFrameMkLst>
        </pc:graphicFrameChg>
      </pc:sldChg>
      <pc:sldChg chg="addSp modSp new mod">
        <pc:chgData name="Alexandre" userId="292681fbcdc3e57d" providerId="LiveId" clId="{35CEBB29-C73E-43B4-8D3B-9CE515EA85ED}" dt="2020-08-01T12:26:18.074" v="7013"/>
        <pc:sldMkLst>
          <pc:docMk/>
          <pc:sldMk cId="1313415868" sldId="484"/>
        </pc:sldMkLst>
        <pc:spChg chg="mod">
          <ac:chgData name="Alexandre" userId="292681fbcdc3e57d" providerId="LiveId" clId="{35CEBB29-C73E-43B4-8D3B-9CE515EA85ED}" dt="2020-08-01T12:26:18.074" v="7013"/>
          <ac:spMkLst>
            <pc:docMk/>
            <pc:sldMk cId="1313415868" sldId="484"/>
            <ac:spMk id="2" creationId="{6F6E11E2-AD57-4EA5-93CE-D5DF9AC0971D}"/>
          </ac:spMkLst>
        </pc:spChg>
        <pc:spChg chg="mod">
          <ac:chgData name="Alexandre" userId="292681fbcdc3e57d" providerId="LiveId" clId="{35CEBB29-C73E-43B4-8D3B-9CE515EA85ED}" dt="2020-08-01T12:26:18.074" v="7013"/>
          <ac:spMkLst>
            <pc:docMk/>
            <pc:sldMk cId="1313415868" sldId="484"/>
            <ac:spMk id="3" creationId="{242E913A-585B-4289-95CD-DBFA4D2C8023}"/>
          </ac:spMkLst>
        </pc:spChg>
        <pc:picChg chg="add mod">
          <ac:chgData name="Alexandre" userId="292681fbcdc3e57d" providerId="LiveId" clId="{35CEBB29-C73E-43B4-8D3B-9CE515EA85ED}" dt="2020-08-01T12:23:45.068" v="6793" actId="1076"/>
          <ac:picMkLst>
            <pc:docMk/>
            <pc:sldMk cId="1313415868" sldId="484"/>
            <ac:picMk id="4" creationId="{C8649B33-A6C5-4C8F-B0F5-F9E1E4F83415}"/>
          </ac:picMkLst>
        </pc:picChg>
        <pc:picChg chg="add mod">
          <ac:chgData name="Alexandre" userId="292681fbcdc3e57d" providerId="LiveId" clId="{35CEBB29-C73E-43B4-8D3B-9CE515EA85ED}" dt="2020-08-01T12:23:54.701" v="6795" actId="1076"/>
          <ac:picMkLst>
            <pc:docMk/>
            <pc:sldMk cId="1313415868" sldId="484"/>
            <ac:picMk id="5" creationId="{D0A66B8A-771E-4A58-B408-C5393C182D99}"/>
          </ac:picMkLst>
        </pc:picChg>
      </pc:sldChg>
      <pc:sldChg chg="modSp add mod">
        <pc:chgData name="Alexandre" userId="292681fbcdc3e57d" providerId="LiveId" clId="{35CEBB29-C73E-43B4-8D3B-9CE515EA85ED}" dt="2020-08-01T12:28:48.405" v="7065" actId="20577"/>
        <pc:sldMkLst>
          <pc:docMk/>
          <pc:sldMk cId="3741450225" sldId="485"/>
        </pc:sldMkLst>
        <pc:spChg chg="mod">
          <ac:chgData name="Alexandre" userId="292681fbcdc3e57d" providerId="LiveId" clId="{35CEBB29-C73E-43B4-8D3B-9CE515EA85ED}" dt="2020-08-01T12:28:48.405" v="7065" actId="20577"/>
          <ac:spMkLst>
            <pc:docMk/>
            <pc:sldMk cId="3741450225" sldId="485"/>
            <ac:spMk id="2" creationId="{E4AADCDE-E97C-479E-B2F2-7A2C9ACF3751}"/>
          </ac:spMkLst>
        </pc:spChg>
      </pc:sldChg>
      <pc:sldChg chg="addSp modSp new mod">
        <pc:chgData name="Alexandre" userId="292681fbcdc3e57d" providerId="LiveId" clId="{35CEBB29-C73E-43B4-8D3B-9CE515EA85ED}" dt="2020-08-01T14:40:37.646" v="9574" actId="20577"/>
        <pc:sldMkLst>
          <pc:docMk/>
          <pc:sldMk cId="3998861560" sldId="486"/>
        </pc:sldMkLst>
        <pc:spChg chg="mod">
          <ac:chgData name="Alexandre" userId="292681fbcdc3e57d" providerId="LiveId" clId="{35CEBB29-C73E-43B4-8D3B-9CE515EA85ED}" dt="2020-08-01T14:40:37.646" v="9574" actId="20577"/>
          <ac:spMkLst>
            <pc:docMk/>
            <pc:sldMk cId="3998861560" sldId="486"/>
            <ac:spMk id="2" creationId="{11EB3C43-6DCC-417B-8535-207F12E4B995}"/>
          </ac:spMkLst>
        </pc:spChg>
        <pc:spChg chg="mod">
          <ac:chgData name="Alexandre" userId="292681fbcdc3e57d" providerId="LiveId" clId="{35CEBB29-C73E-43B4-8D3B-9CE515EA85ED}" dt="2020-08-01T12:29:31.817" v="7254" actId="20577"/>
          <ac:spMkLst>
            <pc:docMk/>
            <pc:sldMk cId="3998861560" sldId="486"/>
            <ac:spMk id="3" creationId="{F105C0D5-7A57-427A-A0F1-097F1ABC2C00}"/>
          </ac:spMkLst>
        </pc:spChg>
        <pc:picChg chg="add mod">
          <ac:chgData name="Alexandre" userId="292681fbcdc3e57d" providerId="LiveId" clId="{35CEBB29-C73E-43B4-8D3B-9CE515EA85ED}" dt="2020-08-01T12:29:55.172" v="7256" actId="1076"/>
          <ac:picMkLst>
            <pc:docMk/>
            <pc:sldMk cId="3998861560" sldId="486"/>
            <ac:picMk id="4" creationId="{8FD840BC-27B0-4253-A4A4-709C3CC18C89}"/>
          </ac:picMkLst>
        </pc:picChg>
        <pc:picChg chg="add mod">
          <ac:chgData name="Alexandre" userId="292681fbcdc3e57d" providerId="LiveId" clId="{35CEBB29-C73E-43B4-8D3B-9CE515EA85ED}" dt="2020-08-01T12:30:03.620" v="7258" actId="1076"/>
          <ac:picMkLst>
            <pc:docMk/>
            <pc:sldMk cId="3998861560" sldId="486"/>
            <ac:picMk id="5" creationId="{356E330D-4576-448E-AFA5-6060CB0E0D36}"/>
          </ac:picMkLst>
        </pc:picChg>
      </pc:sldChg>
      <pc:sldChg chg="addSp delSp modSp add mod">
        <pc:chgData name="Alexandre" userId="292681fbcdc3e57d" providerId="LiveId" clId="{35CEBB29-C73E-43B4-8D3B-9CE515EA85ED}" dt="2020-08-01T14:42:07.949" v="9629" actId="20577"/>
        <pc:sldMkLst>
          <pc:docMk/>
          <pc:sldMk cId="2486955396" sldId="487"/>
        </pc:sldMkLst>
        <pc:spChg chg="mod">
          <ac:chgData name="Alexandre" userId="292681fbcdc3e57d" providerId="LiveId" clId="{35CEBB29-C73E-43B4-8D3B-9CE515EA85ED}" dt="2020-08-01T14:42:07.949" v="9629" actId="20577"/>
          <ac:spMkLst>
            <pc:docMk/>
            <pc:sldMk cId="2486955396" sldId="487"/>
            <ac:spMk id="3" creationId="{1F45C609-0D8E-412B-95DB-C4C3297DD513}"/>
          </ac:spMkLst>
        </pc:spChg>
        <pc:picChg chg="del">
          <ac:chgData name="Alexandre" userId="292681fbcdc3e57d" providerId="LiveId" clId="{35CEBB29-C73E-43B4-8D3B-9CE515EA85ED}" dt="2020-08-01T12:32:06.739" v="7260" actId="478"/>
          <ac:picMkLst>
            <pc:docMk/>
            <pc:sldMk cId="2486955396" sldId="487"/>
            <ac:picMk id="4" creationId="{83957A91-1DC9-4E0B-9CEA-CF6A8F2010FE}"/>
          </ac:picMkLst>
        </pc:picChg>
        <pc:picChg chg="del">
          <ac:chgData name="Alexandre" userId="292681fbcdc3e57d" providerId="LiveId" clId="{35CEBB29-C73E-43B4-8D3B-9CE515EA85ED}" dt="2020-08-01T12:32:07.534" v="7261" actId="478"/>
          <ac:picMkLst>
            <pc:docMk/>
            <pc:sldMk cId="2486955396" sldId="487"/>
            <ac:picMk id="5" creationId="{62AD9610-503D-4990-A066-F9DD48C30B01}"/>
          </ac:picMkLst>
        </pc:picChg>
        <pc:picChg chg="add mod">
          <ac:chgData name="Alexandre" userId="292681fbcdc3e57d" providerId="LiveId" clId="{35CEBB29-C73E-43B4-8D3B-9CE515EA85ED}" dt="2020-08-01T12:33:05.660" v="7434" actId="1076"/>
          <ac:picMkLst>
            <pc:docMk/>
            <pc:sldMk cId="2486955396" sldId="487"/>
            <ac:picMk id="6" creationId="{3B40B31A-E587-4CF7-9BA4-02D0738A8966}"/>
          </ac:picMkLst>
        </pc:picChg>
        <pc:picChg chg="add mod">
          <ac:chgData name="Alexandre" userId="292681fbcdc3e57d" providerId="LiveId" clId="{35CEBB29-C73E-43B4-8D3B-9CE515EA85ED}" dt="2020-08-01T12:33:29.204" v="7438" actId="1076"/>
          <ac:picMkLst>
            <pc:docMk/>
            <pc:sldMk cId="2486955396" sldId="487"/>
            <ac:picMk id="7" creationId="{B2F6B74B-4EDF-48FE-AF08-E5524815DECD}"/>
          </ac:picMkLst>
        </pc:picChg>
      </pc:sldChg>
      <pc:sldChg chg="addSp delSp modSp new mod">
        <pc:chgData name="Alexandre" userId="292681fbcdc3e57d" providerId="LiveId" clId="{35CEBB29-C73E-43B4-8D3B-9CE515EA85ED}" dt="2020-08-01T14:40:34.980" v="9550" actId="20577"/>
        <pc:sldMkLst>
          <pc:docMk/>
          <pc:sldMk cId="3584406475" sldId="488"/>
        </pc:sldMkLst>
        <pc:spChg chg="mod">
          <ac:chgData name="Alexandre" userId="292681fbcdc3e57d" providerId="LiveId" clId="{35CEBB29-C73E-43B4-8D3B-9CE515EA85ED}" dt="2020-08-01T12:47:39.076" v="8292"/>
          <ac:spMkLst>
            <pc:docMk/>
            <pc:sldMk cId="3584406475" sldId="488"/>
            <ac:spMk id="2" creationId="{A99DCD18-6218-4429-881E-ECFB2EA5A1A6}"/>
          </ac:spMkLst>
        </pc:spChg>
        <pc:spChg chg="mod">
          <ac:chgData name="Alexandre" userId="292681fbcdc3e57d" providerId="LiveId" clId="{35CEBB29-C73E-43B4-8D3B-9CE515EA85ED}" dt="2020-08-01T14:40:34.980" v="9550" actId="20577"/>
          <ac:spMkLst>
            <pc:docMk/>
            <pc:sldMk cId="3584406475" sldId="488"/>
            <ac:spMk id="3" creationId="{F86B095D-BF6B-43B2-8B19-63ECDE33AFCA}"/>
          </ac:spMkLst>
        </pc:spChg>
        <pc:picChg chg="add del mod">
          <ac:chgData name="Alexandre" userId="292681fbcdc3e57d" providerId="LiveId" clId="{35CEBB29-C73E-43B4-8D3B-9CE515EA85ED}" dt="2020-08-01T12:46:09.747" v="8284" actId="478"/>
          <ac:picMkLst>
            <pc:docMk/>
            <pc:sldMk cId="3584406475" sldId="488"/>
            <ac:picMk id="5" creationId="{3D1E7013-0BC9-46A8-83B0-328C2F85184C}"/>
          </ac:picMkLst>
        </pc:picChg>
        <pc:picChg chg="add mod">
          <ac:chgData name="Alexandre" userId="292681fbcdc3e57d" providerId="LiveId" clId="{35CEBB29-C73E-43B4-8D3B-9CE515EA85ED}" dt="2020-08-01T12:47:08.402" v="8287" actId="1076"/>
          <ac:picMkLst>
            <pc:docMk/>
            <pc:sldMk cId="3584406475" sldId="488"/>
            <ac:picMk id="6" creationId="{918E5CD4-8D16-4ACE-ACA4-7D08CBB96457}"/>
          </ac:picMkLst>
        </pc:picChg>
        <pc:picChg chg="add mod">
          <ac:chgData name="Alexandre" userId="292681fbcdc3e57d" providerId="LiveId" clId="{35CEBB29-C73E-43B4-8D3B-9CE515EA85ED}" dt="2020-08-01T12:47:12.522" v="8289" actId="1076"/>
          <ac:picMkLst>
            <pc:docMk/>
            <pc:sldMk cId="3584406475" sldId="488"/>
            <ac:picMk id="7" creationId="{78489F50-2C8E-4567-B88B-3F076FF6F8AF}"/>
          </ac:picMkLst>
        </pc:picChg>
        <pc:picChg chg="add mod">
          <ac:chgData name="Alexandre" userId="292681fbcdc3e57d" providerId="LiveId" clId="{35CEBB29-C73E-43B4-8D3B-9CE515EA85ED}" dt="2020-08-01T12:47:24.034" v="8291" actId="1076"/>
          <ac:picMkLst>
            <pc:docMk/>
            <pc:sldMk cId="3584406475" sldId="488"/>
            <ac:picMk id="8" creationId="{02C527C3-3BEF-489D-A898-F5B5E0873528}"/>
          </ac:picMkLst>
        </pc:picChg>
      </pc:sldChg>
      <pc:sldChg chg="addSp modSp add mod">
        <pc:chgData name="Alexandre" userId="292681fbcdc3e57d" providerId="LiveId" clId="{35CEBB29-C73E-43B4-8D3B-9CE515EA85ED}" dt="2020-08-01T12:47:39.076" v="8292"/>
        <pc:sldMkLst>
          <pc:docMk/>
          <pc:sldMk cId="2231663516" sldId="489"/>
        </pc:sldMkLst>
        <pc:spChg chg="mod">
          <ac:chgData name="Alexandre" userId="292681fbcdc3e57d" providerId="LiveId" clId="{35CEBB29-C73E-43B4-8D3B-9CE515EA85ED}" dt="2020-08-01T12:47:39.076" v="8292"/>
          <ac:spMkLst>
            <pc:docMk/>
            <pc:sldMk cId="2231663516" sldId="489"/>
            <ac:spMk id="2" creationId="{A99DCD18-6218-4429-881E-ECFB2EA5A1A6}"/>
          </ac:spMkLst>
        </pc:spChg>
        <pc:spChg chg="mod">
          <ac:chgData name="Alexandre" userId="292681fbcdc3e57d" providerId="LiveId" clId="{35CEBB29-C73E-43B4-8D3B-9CE515EA85ED}" dt="2020-08-01T12:47:39.076" v="8292"/>
          <ac:spMkLst>
            <pc:docMk/>
            <pc:sldMk cId="2231663516" sldId="489"/>
            <ac:spMk id="3" creationId="{F86B095D-BF6B-43B2-8B19-63ECDE33AFCA}"/>
          </ac:spMkLst>
        </pc:spChg>
        <pc:picChg chg="add mod">
          <ac:chgData name="Alexandre" userId="292681fbcdc3e57d" providerId="LiveId" clId="{35CEBB29-C73E-43B4-8D3B-9CE515EA85ED}" dt="2020-08-01T12:45:11.698" v="8277" actId="1076"/>
          <ac:picMkLst>
            <pc:docMk/>
            <pc:sldMk cId="2231663516" sldId="489"/>
            <ac:picMk id="4" creationId="{EFA470E6-5F98-4EB9-B3C7-D479861EF9F1}"/>
          </ac:picMkLst>
        </pc:picChg>
        <pc:picChg chg="add mod">
          <ac:chgData name="Alexandre" userId="292681fbcdc3e57d" providerId="LiveId" clId="{35CEBB29-C73E-43B4-8D3B-9CE515EA85ED}" dt="2020-08-01T12:45:21.315" v="8279" actId="1076"/>
          <ac:picMkLst>
            <pc:docMk/>
            <pc:sldMk cId="2231663516" sldId="489"/>
            <ac:picMk id="5" creationId="{5091100E-52E7-4ADD-9855-C436733B615A}"/>
          </ac:picMkLst>
        </pc:picChg>
        <pc:picChg chg="add mod">
          <ac:chgData name="Alexandre" userId="292681fbcdc3e57d" providerId="LiveId" clId="{35CEBB29-C73E-43B4-8D3B-9CE515EA85ED}" dt="2020-08-01T12:45:47.338" v="8281" actId="1076"/>
          <ac:picMkLst>
            <pc:docMk/>
            <pc:sldMk cId="2231663516" sldId="489"/>
            <ac:picMk id="6" creationId="{8A0A0108-593D-4923-887F-2C34CB0AE9B4}"/>
          </ac:picMkLst>
        </pc:picChg>
      </pc:sldChg>
      <pc:sldChg chg="modSp add mod">
        <pc:chgData name="Alexandre" userId="292681fbcdc3e57d" providerId="LiveId" clId="{35CEBB29-C73E-43B4-8D3B-9CE515EA85ED}" dt="2020-08-01T14:40:56.421" v="9593" actId="20577"/>
        <pc:sldMkLst>
          <pc:docMk/>
          <pc:sldMk cId="480649700" sldId="490"/>
        </pc:sldMkLst>
        <pc:spChg chg="mod">
          <ac:chgData name="Alexandre" userId="292681fbcdc3e57d" providerId="LiveId" clId="{35CEBB29-C73E-43B4-8D3B-9CE515EA85ED}" dt="2020-08-01T12:52:04.665" v="8408"/>
          <ac:spMkLst>
            <pc:docMk/>
            <pc:sldMk cId="480649700" sldId="490"/>
            <ac:spMk id="2" creationId="{C832B8C9-B4B6-4F4D-AC5B-F736FC96E77B}"/>
          </ac:spMkLst>
        </pc:spChg>
        <pc:spChg chg="mod">
          <ac:chgData name="Alexandre" userId="292681fbcdc3e57d" providerId="LiveId" clId="{35CEBB29-C73E-43B4-8D3B-9CE515EA85ED}" dt="2020-08-01T14:40:56.421" v="9593" actId="20577"/>
          <ac:spMkLst>
            <pc:docMk/>
            <pc:sldMk cId="480649700" sldId="490"/>
            <ac:spMk id="3" creationId="{1F45C609-0D8E-412B-95DB-C4C3297DD513}"/>
          </ac:spMkLst>
        </pc:spChg>
      </pc:sldChg>
      <pc:sldChg chg="modSp add mod">
        <pc:chgData name="Alexandre" userId="292681fbcdc3e57d" providerId="LiveId" clId="{35CEBB29-C73E-43B4-8D3B-9CE515EA85ED}" dt="2020-08-01T14:41:00.137" v="9596" actId="20577"/>
        <pc:sldMkLst>
          <pc:docMk/>
          <pc:sldMk cId="3643914015" sldId="491"/>
        </pc:sldMkLst>
        <pc:spChg chg="mod">
          <ac:chgData name="Alexandre" userId="292681fbcdc3e57d" providerId="LiveId" clId="{35CEBB29-C73E-43B4-8D3B-9CE515EA85ED}" dt="2020-08-01T12:52:04.665" v="8408"/>
          <ac:spMkLst>
            <pc:docMk/>
            <pc:sldMk cId="3643914015" sldId="491"/>
            <ac:spMk id="2" creationId="{C832B8C9-B4B6-4F4D-AC5B-F736FC96E77B}"/>
          </ac:spMkLst>
        </pc:spChg>
        <pc:spChg chg="mod">
          <ac:chgData name="Alexandre" userId="292681fbcdc3e57d" providerId="LiveId" clId="{35CEBB29-C73E-43B4-8D3B-9CE515EA85ED}" dt="2020-08-01T14:41:00.137" v="9596" actId="20577"/>
          <ac:spMkLst>
            <pc:docMk/>
            <pc:sldMk cId="3643914015" sldId="491"/>
            <ac:spMk id="3" creationId="{1F45C609-0D8E-412B-95DB-C4C3297DD513}"/>
          </ac:spMkLst>
        </pc:spChg>
      </pc:sldChg>
      <pc:sldChg chg="addSp delSp modSp add mod">
        <pc:chgData name="Alexandre" userId="292681fbcdc3e57d" providerId="LiveId" clId="{35CEBB29-C73E-43B4-8D3B-9CE515EA85ED}" dt="2020-08-01T12:52:04.665" v="8408"/>
        <pc:sldMkLst>
          <pc:docMk/>
          <pc:sldMk cId="2782067960" sldId="492"/>
        </pc:sldMkLst>
        <pc:spChg chg="mod">
          <ac:chgData name="Alexandre" userId="292681fbcdc3e57d" providerId="LiveId" clId="{35CEBB29-C73E-43B4-8D3B-9CE515EA85ED}" dt="2020-08-01T12:52:04.665" v="8408"/>
          <ac:spMkLst>
            <pc:docMk/>
            <pc:sldMk cId="2782067960" sldId="492"/>
            <ac:spMk id="2" creationId="{6F6E11E2-AD57-4EA5-93CE-D5DF9AC0971D}"/>
          </ac:spMkLst>
        </pc:spChg>
        <pc:spChg chg="mod">
          <ac:chgData name="Alexandre" userId="292681fbcdc3e57d" providerId="LiveId" clId="{35CEBB29-C73E-43B4-8D3B-9CE515EA85ED}" dt="2020-08-01T12:52:04.665" v="8408"/>
          <ac:spMkLst>
            <pc:docMk/>
            <pc:sldMk cId="2782067960" sldId="492"/>
            <ac:spMk id="3" creationId="{242E913A-585B-4289-95CD-DBFA4D2C8023}"/>
          </ac:spMkLst>
        </pc:spChg>
        <pc:picChg chg="del">
          <ac:chgData name="Alexandre" userId="292681fbcdc3e57d" providerId="LiveId" clId="{35CEBB29-C73E-43B4-8D3B-9CE515EA85ED}" dt="2020-08-01T12:51:45.993" v="8402" actId="478"/>
          <ac:picMkLst>
            <pc:docMk/>
            <pc:sldMk cId="2782067960" sldId="492"/>
            <ac:picMk id="4" creationId="{C8649B33-A6C5-4C8F-B0F5-F9E1E4F83415}"/>
          </ac:picMkLst>
        </pc:picChg>
        <pc:picChg chg="del">
          <ac:chgData name="Alexandre" userId="292681fbcdc3e57d" providerId="LiveId" clId="{35CEBB29-C73E-43B4-8D3B-9CE515EA85ED}" dt="2020-08-01T12:51:58.916" v="8405" actId="478"/>
          <ac:picMkLst>
            <pc:docMk/>
            <pc:sldMk cId="2782067960" sldId="492"/>
            <ac:picMk id="5" creationId="{D0A66B8A-771E-4A58-B408-C5393C182D99}"/>
          </ac:picMkLst>
        </pc:picChg>
        <pc:picChg chg="add mod">
          <ac:chgData name="Alexandre" userId="292681fbcdc3e57d" providerId="LiveId" clId="{35CEBB29-C73E-43B4-8D3B-9CE515EA85ED}" dt="2020-08-01T12:51:50.810" v="8404" actId="1076"/>
          <ac:picMkLst>
            <pc:docMk/>
            <pc:sldMk cId="2782067960" sldId="492"/>
            <ac:picMk id="6" creationId="{12E669B9-E40A-444A-A6A8-B5FAD693D9DC}"/>
          </ac:picMkLst>
        </pc:picChg>
        <pc:picChg chg="add mod">
          <ac:chgData name="Alexandre" userId="292681fbcdc3e57d" providerId="LiveId" clId="{35CEBB29-C73E-43B4-8D3B-9CE515EA85ED}" dt="2020-08-01T12:52:01.322" v="8407" actId="1076"/>
          <ac:picMkLst>
            <pc:docMk/>
            <pc:sldMk cId="2782067960" sldId="492"/>
            <ac:picMk id="7" creationId="{AC78888C-48FE-493F-91AE-BEF9AA33B76E}"/>
          </ac:picMkLst>
        </pc:picChg>
      </pc:sldChg>
      <pc:sldChg chg="addSp modSp add mod ord">
        <pc:chgData name="Alexandre" userId="292681fbcdc3e57d" providerId="LiveId" clId="{35CEBB29-C73E-43B4-8D3B-9CE515EA85ED}" dt="2020-08-01T14:41:16.467" v="9605" actId="20577"/>
        <pc:sldMkLst>
          <pc:docMk/>
          <pc:sldMk cId="3623755394" sldId="493"/>
        </pc:sldMkLst>
        <pc:spChg chg="mod">
          <ac:chgData name="Alexandre" userId="292681fbcdc3e57d" providerId="LiveId" clId="{35CEBB29-C73E-43B4-8D3B-9CE515EA85ED}" dt="2020-08-01T14:37:15.063" v="9302"/>
          <ac:spMkLst>
            <pc:docMk/>
            <pc:sldMk cId="3623755394" sldId="493"/>
            <ac:spMk id="2" creationId="{A27FCD3C-2B0E-4B81-83FB-1C412A6D83A9}"/>
          </ac:spMkLst>
        </pc:spChg>
        <pc:spChg chg="mod">
          <ac:chgData name="Alexandre" userId="292681fbcdc3e57d" providerId="LiveId" clId="{35CEBB29-C73E-43B4-8D3B-9CE515EA85ED}" dt="2020-08-01T14:41:16.467" v="9605" actId="20577"/>
          <ac:spMkLst>
            <pc:docMk/>
            <pc:sldMk cId="3623755394" sldId="493"/>
            <ac:spMk id="3" creationId="{48365F84-FFF8-418A-B700-DA524F12DF0B}"/>
          </ac:spMkLst>
        </pc:spChg>
        <pc:picChg chg="add mod">
          <ac:chgData name="Alexandre" userId="292681fbcdc3e57d" providerId="LiveId" clId="{35CEBB29-C73E-43B4-8D3B-9CE515EA85ED}" dt="2020-08-01T14:36:34.222" v="9181" actId="1076"/>
          <ac:picMkLst>
            <pc:docMk/>
            <pc:sldMk cId="3623755394" sldId="493"/>
            <ac:picMk id="4" creationId="{69DA6497-0338-4A37-AF2A-76533DFD5A41}"/>
          </ac:picMkLst>
        </pc:picChg>
        <pc:picChg chg="add mod">
          <ac:chgData name="Alexandre" userId="292681fbcdc3e57d" providerId="LiveId" clId="{35CEBB29-C73E-43B4-8D3B-9CE515EA85ED}" dt="2020-08-01T14:36:41.671" v="9183" actId="1076"/>
          <ac:picMkLst>
            <pc:docMk/>
            <pc:sldMk cId="3623755394" sldId="493"/>
            <ac:picMk id="5" creationId="{D4D4BA39-C701-4B46-9B99-C836049DED22}"/>
          </ac:picMkLst>
        </pc:picChg>
      </pc:sldChg>
      <pc:sldChg chg="addSp modSp add mod">
        <pc:chgData name="Alexandre" userId="292681fbcdc3e57d" providerId="LiveId" clId="{35CEBB29-C73E-43B4-8D3B-9CE515EA85ED}" dt="2020-08-01T14:41:12.405" v="9603" actId="20577"/>
        <pc:sldMkLst>
          <pc:docMk/>
          <pc:sldMk cId="1116942504" sldId="494"/>
        </pc:sldMkLst>
        <pc:spChg chg="mod">
          <ac:chgData name="Alexandre" userId="292681fbcdc3e57d" providerId="LiveId" clId="{35CEBB29-C73E-43B4-8D3B-9CE515EA85ED}" dt="2020-08-01T14:37:15.063" v="9302"/>
          <ac:spMkLst>
            <pc:docMk/>
            <pc:sldMk cId="1116942504" sldId="494"/>
            <ac:spMk id="2" creationId="{A27FCD3C-2B0E-4B81-83FB-1C412A6D83A9}"/>
          </ac:spMkLst>
        </pc:spChg>
        <pc:spChg chg="mod">
          <ac:chgData name="Alexandre" userId="292681fbcdc3e57d" providerId="LiveId" clId="{35CEBB29-C73E-43B4-8D3B-9CE515EA85ED}" dt="2020-08-01T14:41:12.405" v="9603" actId="20577"/>
          <ac:spMkLst>
            <pc:docMk/>
            <pc:sldMk cId="1116942504" sldId="494"/>
            <ac:spMk id="3" creationId="{48365F84-FFF8-418A-B700-DA524F12DF0B}"/>
          </ac:spMkLst>
        </pc:spChg>
        <pc:picChg chg="add mod">
          <ac:chgData name="Alexandre" userId="292681fbcdc3e57d" providerId="LiveId" clId="{35CEBB29-C73E-43B4-8D3B-9CE515EA85ED}" dt="2020-08-01T14:35:00.080" v="9065" actId="1076"/>
          <ac:picMkLst>
            <pc:docMk/>
            <pc:sldMk cId="1116942504" sldId="494"/>
            <ac:picMk id="4" creationId="{A737AFC9-ECC6-49A4-87C2-A6485D43478B}"/>
          </ac:picMkLst>
        </pc:picChg>
        <pc:picChg chg="add mod">
          <ac:chgData name="Alexandre" userId="292681fbcdc3e57d" providerId="LiveId" clId="{35CEBB29-C73E-43B4-8D3B-9CE515EA85ED}" dt="2020-08-01T14:35:10.855" v="9067" actId="1076"/>
          <ac:picMkLst>
            <pc:docMk/>
            <pc:sldMk cId="1116942504" sldId="494"/>
            <ac:picMk id="5" creationId="{7AA89B80-7378-4021-936F-499E629C00C6}"/>
          </ac:picMkLst>
        </pc:picChg>
      </pc:sldChg>
    </pc:docChg>
  </pc:docChgLst>
  <pc:docChgLst>
    <pc:chgData name="Alexandre" userId="292681fbcdc3e57d" providerId="LiveId" clId="{7041AA77-F086-4934-87C8-6BD24C0EB7AB}"/>
    <pc:docChg chg="undo custSel addSld delSld modSld sldOrd">
      <pc:chgData name="Alexandre" userId="292681fbcdc3e57d" providerId="LiveId" clId="{7041AA77-F086-4934-87C8-6BD24C0EB7AB}" dt="2020-07-27T12:02:06.984" v="8087" actId="47"/>
      <pc:docMkLst>
        <pc:docMk/>
      </pc:docMkLst>
      <pc:sldChg chg="modSp mod">
        <pc:chgData name="Alexandre" userId="292681fbcdc3e57d" providerId="LiveId" clId="{7041AA77-F086-4934-87C8-6BD24C0EB7AB}" dt="2020-07-25T22:47:03.358" v="26" actId="20577"/>
        <pc:sldMkLst>
          <pc:docMk/>
          <pc:sldMk cId="175308684" sldId="258"/>
        </pc:sldMkLst>
        <pc:spChg chg="mod">
          <ac:chgData name="Alexandre" userId="292681fbcdc3e57d" providerId="LiveId" clId="{7041AA77-F086-4934-87C8-6BD24C0EB7AB}" dt="2020-07-25T22:47:03.358" v="26" actId="20577"/>
          <ac:spMkLst>
            <pc:docMk/>
            <pc:sldMk cId="175308684" sldId="258"/>
            <ac:spMk id="2" creationId="{7D4BFBBB-75A4-48A8-BF4D-1A422686C130}"/>
          </ac:spMkLst>
        </pc:spChg>
      </pc:sldChg>
      <pc:sldChg chg="modSp mod">
        <pc:chgData name="Alexandre" userId="292681fbcdc3e57d" providerId="LiveId" clId="{7041AA77-F086-4934-87C8-6BD24C0EB7AB}" dt="2020-07-27T12:02:05.888" v="8086"/>
        <pc:sldMkLst>
          <pc:docMk/>
          <pc:sldMk cId="926987578" sldId="298"/>
        </pc:sldMkLst>
        <pc:spChg chg="mod">
          <ac:chgData name="Alexandre" userId="292681fbcdc3e57d" providerId="LiveId" clId="{7041AA77-F086-4934-87C8-6BD24C0EB7AB}" dt="2020-07-27T12:02:05.888" v="8086"/>
          <ac:spMkLst>
            <pc:docMk/>
            <pc:sldMk cId="926987578" sldId="298"/>
            <ac:spMk id="2" creationId="{04D2A28A-92F6-42EB-A39D-9C3C3DDCF0C4}"/>
          </ac:spMkLst>
        </pc:spChg>
        <pc:spChg chg="mod">
          <ac:chgData name="Alexandre" userId="292681fbcdc3e57d" providerId="LiveId" clId="{7041AA77-F086-4934-87C8-6BD24C0EB7AB}" dt="2020-07-27T12:02:05.888" v="8086"/>
          <ac:spMkLst>
            <pc:docMk/>
            <pc:sldMk cId="926987578" sldId="298"/>
            <ac:spMk id="3" creationId="{D8177C36-C8DF-49A5-8DED-221341B48347}"/>
          </ac:spMkLst>
        </pc:spChg>
      </pc:sldChg>
      <pc:sldChg chg="modSp mod">
        <pc:chgData name="Alexandre" userId="292681fbcdc3e57d" providerId="LiveId" clId="{7041AA77-F086-4934-87C8-6BD24C0EB7AB}" dt="2020-07-27T11:59:05.015" v="8082" actId="20577"/>
        <pc:sldMkLst>
          <pc:docMk/>
          <pc:sldMk cId="3486141423" sldId="322"/>
        </pc:sldMkLst>
        <pc:spChg chg="mod">
          <ac:chgData name="Alexandre" userId="292681fbcdc3e57d" providerId="LiveId" clId="{7041AA77-F086-4934-87C8-6BD24C0EB7AB}" dt="2020-07-27T11:59:05.015" v="8082" actId="20577"/>
          <ac:spMkLst>
            <pc:docMk/>
            <pc:sldMk cId="3486141423" sldId="322"/>
            <ac:spMk id="3" creationId="{D828A01E-223A-4F2C-8BB7-67CA1C144BCE}"/>
          </ac:spMkLst>
        </pc:spChg>
      </pc:sldChg>
      <pc:sldChg chg="modSp mod">
        <pc:chgData name="Alexandre" userId="292681fbcdc3e57d" providerId="LiveId" clId="{7041AA77-F086-4934-87C8-6BD24C0EB7AB}" dt="2020-07-27T11:49:05.178" v="6839" actId="20577"/>
        <pc:sldMkLst>
          <pc:docMk/>
          <pc:sldMk cId="3305676132" sldId="324"/>
        </pc:sldMkLst>
        <pc:spChg chg="mod">
          <ac:chgData name="Alexandre" userId="292681fbcdc3e57d" providerId="LiveId" clId="{7041AA77-F086-4934-87C8-6BD24C0EB7AB}" dt="2020-07-27T11:49:05.178" v="6839" actId="20577"/>
          <ac:spMkLst>
            <pc:docMk/>
            <pc:sldMk cId="3305676132" sldId="324"/>
            <ac:spMk id="3" creationId="{BAA6A2E3-B625-4645-BD2E-B126C13BE2F6}"/>
          </ac:spMkLst>
        </pc:spChg>
      </pc:sldChg>
      <pc:sldChg chg="modSp mod">
        <pc:chgData name="Alexandre" userId="292681fbcdc3e57d" providerId="LiveId" clId="{7041AA77-F086-4934-87C8-6BD24C0EB7AB}" dt="2020-07-27T12:01:55.901" v="8084"/>
        <pc:sldMkLst>
          <pc:docMk/>
          <pc:sldMk cId="3815977434" sldId="360"/>
        </pc:sldMkLst>
        <pc:spChg chg="mod">
          <ac:chgData name="Alexandre" userId="292681fbcdc3e57d" providerId="LiveId" clId="{7041AA77-F086-4934-87C8-6BD24C0EB7AB}" dt="2020-07-27T12:01:55.901" v="8084"/>
          <ac:spMkLst>
            <pc:docMk/>
            <pc:sldMk cId="3815977434" sldId="360"/>
            <ac:spMk id="2" creationId="{F05FEAB2-FEFB-49FE-AB7B-582F5DA80CC9}"/>
          </ac:spMkLst>
        </pc:spChg>
        <pc:spChg chg="mod">
          <ac:chgData name="Alexandre" userId="292681fbcdc3e57d" providerId="LiveId" clId="{7041AA77-F086-4934-87C8-6BD24C0EB7AB}" dt="2020-07-27T12:01:55.901" v="8084"/>
          <ac:spMkLst>
            <pc:docMk/>
            <pc:sldMk cId="3815977434" sldId="360"/>
            <ac:spMk id="3" creationId="{14B4E62D-F150-4DB8-AE78-2716B9D6838E}"/>
          </ac:spMkLst>
        </pc:spChg>
      </pc:sldChg>
      <pc:sldChg chg="modSp mod ord">
        <pc:chgData name="Alexandre" userId="292681fbcdc3e57d" providerId="LiveId" clId="{7041AA77-F086-4934-87C8-6BD24C0EB7AB}" dt="2020-07-27T11:46:26.099" v="6522"/>
        <pc:sldMkLst>
          <pc:docMk/>
          <pc:sldMk cId="1759119597" sldId="411"/>
        </pc:sldMkLst>
        <pc:spChg chg="mod">
          <ac:chgData name="Alexandre" userId="292681fbcdc3e57d" providerId="LiveId" clId="{7041AA77-F086-4934-87C8-6BD24C0EB7AB}" dt="2020-07-26T19:48:37.530" v="5789" actId="20577"/>
          <ac:spMkLst>
            <pc:docMk/>
            <pc:sldMk cId="1759119597" sldId="411"/>
            <ac:spMk id="2" creationId="{E4AADCDE-E97C-479E-B2F2-7A2C9ACF3751}"/>
          </ac:spMkLst>
        </pc:spChg>
      </pc:sldChg>
      <pc:sldChg chg="modSp del mod">
        <pc:chgData name="Alexandre" userId="292681fbcdc3e57d" providerId="LiveId" clId="{7041AA77-F086-4934-87C8-6BD24C0EB7AB}" dt="2020-07-26T19:48:47.091" v="5790" actId="47"/>
        <pc:sldMkLst>
          <pc:docMk/>
          <pc:sldMk cId="2924551565" sldId="433"/>
        </pc:sldMkLst>
        <pc:spChg chg="mod">
          <ac:chgData name="Alexandre" userId="292681fbcdc3e57d" providerId="LiveId" clId="{7041AA77-F086-4934-87C8-6BD24C0EB7AB}" dt="2020-07-26T02:28:20.096" v="51" actId="20577"/>
          <ac:spMkLst>
            <pc:docMk/>
            <pc:sldMk cId="2924551565" sldId="433"/>
            <ac:spMk id="2" creationId="{E76DF93A-D2FC-413A-85A3-61525E6DF25C}"/>
          </ac:spMkLst>
        </pc:spChg>
        <pc:spChg chg="mod">
          <ac:chgData name="Alexandre" userId="292681fbcdc3e57d" providerId="LiveId" clId="{7041AA77-F086-4934-87C8-6BD24C0EB7AB}" dt="2020-07-26T11:19:29.763" v="1919" actId="20577"/>
          <ac:spMkLst>
            <pc:docMk/>
            <pc:sldMk cId="2924551565" sldId="433"/>
            <ac:spMk id="3" creationId="{D1F84193-9628-47A3-8697-89B2D7ECE985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42616403" sldId="435"/>
        </pc:sldMkLst>
        <pc:spChg chg="mod">
          <ac:chgData name="Alexandre" userId="292681fbcdc3e57d" providerId="LiveId" clId="{7041AA77-F086-4934-87C8-6BD24C0EB7AB}" dt="2020-07-26T02:28:26.588" v="63" actId="20577"/>
          <ac:spMkLst>
            <pc:docMk/>
            <pc:sldMk cId="42616403" sldId="435"/>
            <ac:spMk id="2" creationId="{E4AADCDE-E97C-479E-B2F2-7A2C9ACF3751}"/>
          </ac:spMkLst>
        </pc:spChg>
      </pc:sldChg>
      <pc:sldChg chg="modSp new mod ord">
        <pc:chgData name="Alexandre" userId="292681fbcdc3e57d" providerId="LiveId" clId="{7041AA77-F086-4934-87C8-6BD24C0EB7AB}" dt="2020-07-27T11:46:34.566" v="6523" actId="20577"/>
        <pc:sldMkLst>
          <pc:docMk/>
          <pc:sldMk cId="655158429" sldId="435"/>
        </pc:sldMkLst>
        <pc:spChg chg="mod">
          <ac:chgData name="Alexandre" userId="292681fbcdc3e57d" providerId="LiveId" clId="{7041AA77-F086-4934-87C8-6BD24C0EB7AB}" dt="2020-07-27T11:46:34.566" v="6523" actId="20577"/>
          <ac:spMkLst>
            <pc:docMk/>
            <pc:sldMk cId="655158429" sldId="435"/>
            <ac:spMk id="2" creationId="{2FACDA62-9AFB-45F2-A340-ECB3D5F072CF}"/>
          </ac:spMkLst>
        </pc:spChg>
        <pc:spChg chg="mod">
          <ac:chgData name="Alexandre" userId="292681fbcdc3e57d" providerId="LiveId" clId="{7041AA77-F086-4934-87C8-6BD24C0EB7AB}" dt="2020-07-26T19:49:40.470" v="5859"/>
          <ac:spMkLst>
            <pc:docMk/>
            <pc:sldMk cId="655158429" sldId="435"/>
            <ac:spMk id="3" creationId="{BEEF6DC7-F6A0-40C7-A88D-5AA049E83737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2755723402" sldId="435"/>
        </pc:sldMkLst>
      </pc:sldChg>
      <pc:sldChg chg="modSp add mod">
        <pc:chgData name="Alexandre" userId="292681fbcdc3e57d" providerId="LiveId" clId="{7041AA77-F086-4934-87C8-6BD24C0EB7AB}" dt="2020-07-26T19:49:16.878" v="5834" actId="20577"/>
        <pc:sldMkLst>
          <pc:docMk/>
          <pc:sldMk cId="2260213316" sldId="436"/>
        </pc:sldMkLst>
        <pc:spChg chg="mod">
          <ac:chgData name="Alexandre" userId="292681fbcdc3e57d" providerId="LiveId" clId="{7041AA77-F086-4934-87C8-6BD24C0EB7AB}" dt="2020-07-26T19:49:16.878" v="5834" actId="20577"/>
          <ac:spMkLst>
            <pc:docMk/>
            <pc:sldMk cId="2260213316" sldId="436"/>
            <ac:spMk id="2" creationId="{E4AADCDE-E97C-479E-B2F2-7A2C9ACF3751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2820634355" sldId="436"/>
        </pc:sldMkLst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185696631" sldId="436"/>
        </pc:sldMkLst>
        <pc:spChg chg="mod">
          <ac:chgData name="Alexandre" userId="292681fbcdc3e57d" providerId="LiveId" clId="{7041AA77-F086-4934-87C8-6BD24C0EB7AB}" dt="2020-07-26T02:28:31.002" v="70" actId="20577"/>
          <ac:spMkLst>
            <pc:docMk/>
            <pc:sldMk cId="3185696631" sldId="436"/>
            <ac:spMk id="2" creationId="{E76DF93A-D2FC-413A-85A3-61525E6DF25C}"/>
          </ac:spMkLst>
        </pc:spChg>
        <pc:spChg chg="mod">
          <ac:chgData name="Alexandre" userId="292681fbcdc3e57d" providerId="LiveId" clId="{7041AA77-F086-4934-87C8-6BD24C0EB7AB}" dt="2020-07-26T11:36:54.681" v="3243" actId="20577"/>
          <ac:spMkLst>
            <pc:docMk/>
            <pc:sldMk cId="3185696631" sldId="436"/>
            <ac:spMk id="3" creationId="{D1F84193-9628-47A3-8697-89B2D7ECE985}"/>
          </ac:spMkLst>
        </pc:spChg>
      </pc:sldChg>
      <pc:sldChg chg="modSp add mod">
        <pc:chgData name="Alexandre" userId="292681fbcdc3e57d" providerId="LiveId" clId="{7041AA77-F086-4934-87C8-6BD24C0EB7AB}" dt="2020-07-27T11:56:04.480" v="7333"/>
        <pc:sldMkLst>
          <pc:docMk/>
          <pc:sldMk cId="842805557" sldId="437"/>
        </pc:sldMkLst>
        <pc:spChg chg="mod">
          <ac:chgData name="Alexandre" userId="292681fbcdc3e57d" providerId="LiveId" clId="{7041AA77-F086-4934-87C8-6BD24C0EB7AB}" dt="2020-07-26T19:49:35.317" v="5858" actId="20577"/>
          <ac:spMkLst>
            <pc:docMk/>
            <pc:sldMk cId="842805557" sldId="437"/>
            <ac:spMk id="2" creationId="{2FACDA62-9AFB-45F2-A340-ECB3D5F072CF}"/>
          </ac:spMkLst>
        </pc:spChg>
        <pc:spChg chg="mod">
          <ac:chgData name="Alexandre" userId="292681fbcdc3e57d" providerId="LiveId" clId="{7041AA77-F086-4934-87C8-6BD24C0EB7AB}" dt="2020-07-27T11:56:04.480" v="7333"/>
          <ac:spMkLst>
            <pc:docMk/>
            <pc:sldMk cId="842805557" sldId="437"/>
            <ac:spMk id="3" creationId="{BEEF6DC7-F6A0-40C7-A88D-5AA049E83737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850847848" sldId="437"/>
        </pc:sldMkLst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1036268542" sldId="437"/>
        </pc:sldMkLst>
        <pc:spChg chg="mod">
          <ac:chgData name="Alexandre" userId="292681fbcdc3e57d" providerId="LiveId" clId="{7041AA77-F086-4934-87C8-6BD24C0EB7AB}" dt="2020-07-26T11:38:28.440" v="3596" actId="20577"/>
          <ac:spMkLst>
            <pc:docMk/>
            <pc:sldMk cId="1036268542" sldId="437"/>
            <ac:spMk id="3" creationId="{D1F84193-9628-47A3-8697-89B2D7ECE985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04811127" sldId="438"/>
        </pc:sldMkLst>
        <pc:spChg chg="mod">
          <ac:chgData name="Alexandre" userId="292681fbcdc3e57d" providerId="LiveId" clId="{7041AA77-F086-4934-87C8-6BD24C0EB7AB}" dt="2020-07-26T02:40:10.766" v="209" actId="313"/>
          <ac:spMkLst>
            <pc:docMk/>
            <pc:sldMk cId="304811127" sldId="438"/>
            <ac:spMk id="2" creationId="{E4AADCDE-E97C-479E-B2F2-7A2C9ACF3751}"/>
          </ac:spMkLst>
        </pc:spChg>
      </pc:sldChg>
      <pc:sldChg chg="modSp add mod">
        <pc:chgData name="Alexandre" userId="292681fbcdc3e57d" providerId="LiveId" clId="{7041AA77-F086-4934-87C8-6BD24C0EB7AB}" dt="2020-07-27T11:46:46.022" v="6535" actId="20577"/>
        <pc:sldMkLst>
          <pc:docMk/>
          <pc:sldMk cId="2123589404" sldId="438"/>
        </pc:sldMkLst>
        <pc:spChg chg="mod">
          <ac:chgData name="Alexandre" userId="292681fbcdc3e57d" providerId="LiveId" clId="{7041AA77-F086-4934-87C8-6BD24C0EB7AB}" dt="2020-07-27T11:46:46.022" v="6535" actId="20577"/>
          <ac:spMkLst>
            <pc:docMk/>
            <pc:sldMk cId="2123589404" sldId="438"/>
            <ac:spMk id="2" creationId="{E4AADCDE-E97C-479E-B2F2-7A2C9ACF3751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3145492383" sldId="438"/>
        </pc:sldMkLst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1846698685" sldId="439"/>
        </pc:sldMkLst>
      </pc:sldChg>
      <pc:sldChg chg="modSp new mod">
        <pc:chgData name="Alexandre" userId="292681fbcdc3e57d" providerId="LiveId" clId="{7041AA77-F086-4934-87C8-6BD24C0EB7AB}" dt="2020-07-27T11:46:51.503" v="6547" actId="20577"/>
        <pc:sldMkLst>
          <pc:docMk/>
          <pc:sldMk cId="2089158068" sldId="439"/>
        </pc:sldMkLst>
        <pc:spChg chg="mod">
          <ac:chgData name="Alexandre" userId="292681fbcdc3e57d" providerId="LiveId" clId="{7041AA77-F086-4934-87C8-6BD24C0EB7AB}" dt="2020-07-27T11:46:51.503" v="6547" actId="20577"/>
          <ac:spMkLst>
            <pc:docMk/>
            <pc:sldMk cId="2089158068" sldId="439"/>
            <ac:spMk id="2" creationId="{1605FB58-CB10-49AA-88CD-89A75F33E0B8}"/>
          </ac:spMkLst>
        </pc:spChg>
      </pc:sldChg>
      <pc:sldChg chg="modSp new del mod">
        <pc:chgData name="Alexandre" userId="292681fbcdc3e57d" providerId="LiveId" clId="{7041AA77-F086-4934-87C8-6BD24C0EB7AB}" dt="2020-07-26T19:48:47.091" v="5790" actId="47"/>
        <pc:sldMkLst>
          <pc:docMk/>
          <pc:sldMk cId="2919855688" sldId="439"/>
        </pc:sldMkLst>
        <pc:spChg chg="mod">
          <ac:chgData name="Alexandre" userId="292681fbcdc3e57d" providerId="LiveId" clId="{7041AA77-F086-4934-87C8-6BD24C0EB7AB}" dt="2020-07-26T02:40:17.512" v="228" actId="313"/>
          <ac:spMkLst>
            <pc:docMk/>
            <pc:sldMk cId="2919855688" sldId="439"/>
            <ac:spMk id="2" creationId="{B8342855-6249-4EAD-ADC1-CEAE597197D8}"/>
          </ac:spMkLst>
        </pc:spChg>
        <pc:spChg chg="mod">
          <ac:chgData name="Alexandre" userId="292681fbcdc3e57d" providerId="LiveId" clId="{7041AA77-F086-4934-87C8-6BD24C0EB7AB}" dt="2020-07-26T11:45:27.093" v="4268" actId="20577"/>
          <ac:spMkLst>
            <pc:docMk/>
            <pc:sldMk cId="2919855688" sldId="439"/>
            <ac:spMk id="3" creationId="{C242509A-C32D-4822-BBAC-4F4C8D97FC2F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474100815" sldId="440"/>
        </pc:sldMkLst>
        <pc:spChg chg="mod">
          <ac:chgData name="Alexandre" userId="292681fbcdc3e57d" providerId="LiveId" clId="{7041AA77-F086-4934-87C8-6BD24C0EB7AB}" dt="2020-07-26T02:40:24.856" v="231" actId="6549"/>
          <ac:spMkLst>
            <pc:docMk/>
            <pc:sldMk cId="474100815" sldId="440"/>
            <ac:spMk id="2" creationId="{E4AADCDE-E97C-479E-B2F2-7A2C9ACF3751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936273555" sldId="440"/>
        </pc:sldMkLst>
      </pc:sldChg>
      <pc:sldChg chg="modSp add mod">
        <pc:chgData name="Alexandre" userId="292681fbcdc3e57d" providerId="LiveId" clId="{7041AA77-F086-4934-87C8-6BD24C0EB7AB}" dt="2020-07-27T11:47:02.788" v="6560" actId="20577"/>
        <pc:sldMkLst>
          <pc:docMk/>
          <pc:sldMk cId="1680038306" sldId="440"/>
        </pc:sldMkLst>
        <pc:spChg chg="mod">
          <ac:chgData name="Alexandre" userId="292681fbcdc3e57d" providerId="LiveId" clId="{7041AA77-F086-4934-87C8-6BD24C0EB7AB}" dt="2020-07-27T11:47:02.788" v="6560" actId="20577"/>
          <ac:spMkLst>
            <pc:docMk/>
            <pc:sldMk cId="1680038306" sldId="440"/>
            <ac:spMk id="2" creationId="{E4AADCDE-E97C-479E-B2F2-7A2C9ACF3751}"/>
          </ac:spMkLst>
        </pc:spChg>
      </pc:sldChg>
      <pc:sldChg chg="modSp new mod">
        <pc:chgData name="Alexandre" userId="292681fbcdc3e57d" providerId="LiveId" clId="{7041AA77-F086-4934-87C8-6BD24C0EB7AB}" dt="2020-07-27T11:47:08.869" v="6573" actId="20577"/>
        <pc:sldMkLst>
          <pc:docMk/>
          <pc:sldMk cId="1796273553" sldId="441"/>
        </pc:sldMkLst>
        <pc:spChg chg="mod">
          <ac:chgData name="Alexandre" userId="292681fbcdc3e57d" providerId="LiveId" clId="{7041AA77-F086-4934-87C8-6BD24C0EB7AB}" dt="2020-07-27T11:47:08.869" v="6573" actId="20577"/>
          <ac:spMkLst>
            <pc:docMk/>
            <pc:sldMk cId="1796273553" sldId="441"/>
            <ac:spMk id="2" creationId="{D29D37F4-0807-44D3-B484-D70F7712FB50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3950339423" sldId="441"/>
        </pc:sldMkLst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4263531678" sldId="441"/>
        </pc:sldMkLst>
        <pc:spChg chg="mod">
          <ac:chgData name="Alexandre" userId="292681fbcdc3e57d" providerId="LiveId" clId="{7041AA77-F086-4934-87C8-6BD24C0EB7AB}" dt="2020-07-26T02:40:27.969" v="232" actId="6549"/>
          <ac:spMkLst>
            <pc:docMk/>
            <pc:sldMk cId="4263531678" sldId="441"/>
            <ac:spMk id="2" creationId="{B8342855-6249-4EAD-ADC1-CEAE597197D8}"/>
          </ac:spMkLst>
        </pc:spChg>
        <pc:spChg chg="mod">
          <ac:chgData name="Alexandre" userId="292681fbcdc3e57d" providerId="LiveId" clId="{7041AA77-F086-4934-87C8-6BD24C0EB7AB}" dt="2020-07-26T11:57:28.501" v="4961" actId="6549"/>
          <ac:spMkLst>
            <pc:docMk/>
            <pc:sldMk cId="4263531678" sldId="441"/>
            <ac:spMk id="3" creationId="{C242509A-C32D-4822-BBAC-4F4C8D97FC2F}"/>
          </ac:spMkLst>
        </pc:spChg>
      </pc:sldChg>
      <pc:sldChg chg="modSp new mod">
        <pc:chgData name="Alexandre" userId="292681fbcdc3e57d" providerId="LiveId" clId="{7041AA77-F086-4934-87C8-6BD24C0EB7AB}" dt="2020-07-27T11:48:19.705" v="6837" actId="20577"/>
        <pc:sldMkLst>
          <pc:docMk/>
          <pc:sldMk cId="2339439125" sldId="442"/>
        </pc:sldMkLst>
        <pc:spChg chg="mod">
          <ac:chgData name="Alexandre" userId="292681fbcdc3e57d" providerId="LiveId" clId="{7041AA77-F086-4934-87C8-6BD24C0EB7AB}" dt="2020-07-27T11:47:27.143" v="6605" actId="20577"/>
          <ac:spMkLst>
            <pc:docMk/>
            <pc:sldMk cId="2339439125" sldId="442"/>
            <ac:spMk id="2" creationId="{B522AD6A-28D7-41D7-98B2-7881C09805C0}"/>
          </ac:spMkLst>
        </pc:spChg>
        <pc:spChg chg="mod">
          <ac:chgData name="Alexandre" userId="292681fbcdc3e57d" providerId="LiveId" clId="{7041AA77-F086-4934-87C8-6BD24C0EB7AB}" dt="2020-07-27T11:48:19.705" v="6837" actId="20577"/>
          <ac:spMkLst>
            <pc:docMk/>
            <pc:sldMk cId="2339439125" sldId="442"/>
            <ac:spMk id="3" creationId="{4D43978B-06B0-4E02-9C1B-EEDD0ED3AD0D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3372355105" sldId="442"/>
        </pc:sldMkLst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975206617" sldId="442"/>
        </pc:sldMkLst>
        <pc:spChg chg="mod">
          <ac:chgData name="Alexandre" userId="292681fbcdc3e57d" providerId="LiveId" clId="{7041AA77-F086-4934-87C8-6BD24C0EB7AB}" dt="2020-07-26T02:40:34.619" v="237" actId="20577"/>
          <ac:spMkLst>
            <pc:docMk/>
            <pc:sldMk cId="3975206617" sldId="442"/>
            <ac:spMk id="2" creationId="{E4AADCDE-E97C-479E-B2F2-7A2C9ACF3751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744408933" sldId="443"/>
        </pc:sldMkLst>
        <pc:spChg chg="mod">
          <ac:chgData name="Alexandre" userId="292681fbcdc3e57d" providerId="LiveId" clId="{7041AA77-F086-4934-87C8-6BD24C0EB7AB}" dt="2020-07-26T12:09:51.463" v="5733"/>
          <ac:spMkLst>
            <pc:docMk/>
            <pc:sldMk cId="744408933" sldId="443"/>
            <ac:spMk id="2" creationId="{B8342855-6249-4EAD-ADC1-CEAE597197D8}"/>
          </ac:spMkLst>
        </pc:spChg>
        <pc:spChg chg="mod">
          <ac:chgData name="Alexandre" userId="292681fbcdc3e57d" providerId="LiveId" clId="{7041AA77-F086-4934-87C8-6BD24C0EB7AB}" dt="2020-07-26T12:09:51.463" v="5733"/>
          <ac:spMkLst>
            <pc:docMk/>
            <pc:sldMk cId="744408933" sldId="443"/>
            <ac:spMk id="3" creationId="{C242509A-C32D-4822-BBAC-4F4C8D97FC2F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3462922654" sldId="443"/>
        </pc:sldMkLst>
      </pc:sldChg>
      <pc:sldChg chg="modSp new mod">
        <pc:chgData name="Alexandre" userId="292681fbcdc3e57d" providerId="LiveId" clId="{7041AA77-F086-4934-87C8-6BD24C0EB7AB}" dt="2020-07-27T11:51:17.395" v="6971" actId="20577"/>
        <pc:sldMkLst>
          <pc:docMk/>
          <pc:sldMk cId="4139952096" sldId="443"/>
        </pc:sldMkLst>
        <pc:spChg chg="mod">
          <ac:chgData name="Alexandre" userId="292681fbcdc3e57d" providerId="LiveId" clId="{7041AA77-F086-4934-87C8-6BD24C0EB7AB}" dt="2020-07-27T11:49:12.402" v="6841"/>
          <ac:spMkLst>
            <pc:docMk/>
            <pc:sldMk cId="4139952096" sldId="443"/>
            <ac:spMk id="2" creationId="{986151BF-B1FD-4275-BE2A-857F5FB8202C}"/>
          </ac:spMkLst>
        </pc:spChg>
        <pc:spChg chg="mod">
          <ac:chgData name="Alexandre" userId="292681fbcdc3e57d" providerId="LiveId" clId="{7041AA77-F086-4934-87C8-6BD24C0EB7AB}" dt="2020-07-27T11:51:17.395" v="6971" actId="20577"/>
          <ac:spMkLst>
            <pc:docMk/>
            <pc:sldMk cId="4139952096" sldId="443"/>
            <ac:spMk id="3" creationId="{976CD01D-7E0A-4BC5-983A-622A239107A9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242954470" sldId="444"/>
        </pc:sldMkLst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2462759583" sldId="444"/>
        </pc:sldMkLst>
        <pc:spChg chg="mod">
          <ac:chgData name="Alexandre" userId="292681fbcdc3e57d" providerId="LiveId" clId="{7041AA77-F086-4934-87C8-6BD24C0EB7AB}" dt="2020-07-26T02:40:45.260" v="249" actId="20577"/>
          <ac:spMkLst>
            <pc:docMk/>
            <pc:sldMk cId="2462759583" sldId="444"/>
            <ac:spMk id="2" creationId="{E4AADCDE-E97C-479E-B2F2-7A2C9ACF3751}"/>
          </ac:spMkLst>
        </pc:spChg>
      </pc:sldChg>
      <pc:sldChg chg="modSp new mod">
        <pc:chgData name="Alexandre" userId="292681fbcdc3e57d" providerId="LiveId" clId="{7041AA77-F086-4934-87C8-6BD24C0EB7AB}" dt="2020-07-27T11:52:18.592" v="6990" actId="20577"/>
        <pc:sldMkLst>
          <pc:docMk/>
          <pc:sldMk cId="2476056236" sldId="444"/>
        </pc:sldMkLst>
        <pc:spChg chg="mod">
          <ac:chgData name="Alexandre" userId="292681fbcdc3e57d" providerId="LiveId" clId="{7041AA77-F086-4934-87C8-6BD24C0EB7AB}" dt="2020-07-27T11:52:18.592" v="6990" actId="20577"/>
          <ac:spMkLst>
            <pc:docMk/>
            <pc:sldMk cId="2476056236" sldId="444"/>
            <ac:spMk id="2" creationId="{7B94C2D3-3818-4915-B4C0-75009AF70F3E}"/>
          </ac:spMkLst>
        </pc:spChg>
      </pc:sldChg>
      <pc:sldChg chg="modSp new mod">
        <pc:chgData name="Alexandre" userId="292681fbcdc3e57d" providerId="LiveId" clId="{7041AA77-F086-4934-87C8-6BD24C0EB7AB}" dt="2020-07-27T11:52:15.683" v="6988" actId="20577"/>
        <pc:sldMkLst>
          <pc:docMk/>
          <pc:sldMk cId="763949463" sldId="445"/>
        </pc:sldMkLst>
        <pc:spChg chg="mod">
          <ac:chgData name="Alexandre" userId="292681fbcdc3e57d" providerId="LiveId" clId="{7041AA77-F086-4934-87C8-6BD24C0EB7AB}" dt="2020-07-27T11:52:15.683" v="6988" actId="20577"/>
          <ac:spMkLst>
            <pc:docMk/>
            <pc:sldMk cId="763949463" sldId="445"/>
            <ac:spMk id="2" creationId="{A5201A63-0154-4586-A882-CC621123C8F0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1206484761" sldId="445"/>
        </pc:sldMkLst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338481417" sldId="445"/>
        </pc:sldMkLst>
        <pc:spChg chg="mod">
          <ac:chgData name="Alexandre" userId="292681fbcdc3e57d" providerId="LiveId" clId="{7041AA77-F086-4934-87C8-6BD24C0EB7AB}" dt="2020-07-26T12:09:51.463" v="5733"/>
          <ac:spMkLst>
            <pc:docMk/>
            <pc:sldMk cId="3338481417" sldId="445"/>
            <ac:spMk id="2" creationId="{B8342855-6249-4EAD-ADC1-CEAE597197D8}"/>
          </ac:spMkLst>
        </pc:spChg>
        <pc:spChg chg="mod">
          <ac:chgData name="Alexandre" userId="292681fbcdc3e57d" providerId="LiveId" clId="{7041AA77-F086-4934-87C8-6BD24C0EB7AB}" dt="2020-07-26T12:09:51.463" v="5733"/>
          <ac:spMkLst>
            <pc:docMk/>
            <pc:sldMk cId="3338481417" sldId="445"/>
            <ac:spMk id="3" creationId="{C242509A-C32D-4822-BBAC-4F4C8D97FC2F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648020081" sldId="446"/>
        </pc:sldMkLst>
      </pc:sldChg>
      <pc:sldChg chg="modSp new mod">
        <pc:chgData name="Alexandre" userId="292681fbcdc3e57d" providerId="LiveId" clId="{7041AA77-F086-4934-87C8-6BD24C0EB7AB}" dt="2020-07-27T11:52:12.623" v="6986" actId="20577"/>
        <pc:sldMkLst>
          <pc:docMk/>
          <pc:sldMk cId="1239370294" sldId="446"/>
        </pc:sldMkLst>
        <pc:spChg chg="mod">
          <ac:chgData name="Alexandre" userId="292681fbcdc3e57d" providerId="LiveId" clId="{7041AA77-F086-4934-87C8-6BD24C0EB7AB}" dt="2020-07-27T11:52:12.623" v="6986" actId="20577"/>
          <ac:spMkLst>
            <pc:docMk/>
            <pc:sldMk cId="1239370294" sldId="446"/>
            <ac:spMk id="2" creationId="{99584566-2A26-439B-9C34-84DC45EF3482}"/>
          </ac:spMkLst>
        </pc:spChg>
      </pc:sldChg>
      <pc:sldChg chg="modSp new del mod">
        <pc:chgData name="Alexandre" userId="292681fbcdc3e57d" providerId="LiveId" clId="{7041AA77-F086-4934-87C8-6BD24C0EB7AB}" dt="2020-07-26T19:48:47.091" v="5790" actId="47"/>
        <pc:sldMkLst>
          <pc:docMk/>
          <pc:sldMk cId="2253012419" sldId="446"/>
        </pc:sldMkLst>
        <pc:spChg chg="mod">
          <ac:chgData name="Alexandre" userId="292681fbcdc3e57d" providerId="LiveId" clId="{7041AA77-F086-4934-87C8-6BD24C0EB7AB}" dt="2020-07-26T02:41:24.597" v="266"/>
          <ac:spMkLst>
            <pc:docMk/>
            <pc:sldMk cId="2253012419" sldId="446"/>
            <ac:spMk id="2" creationId="{EDB4B8AD-7D20-4AED-B7E2-238325D8BCD3}"/>
          </ac:spMkLst>
        </pc:spChg>
        <pc:spChg chg="mod">
          <ac:chgData name="Alexandre" userId="292681fbcdc3e57d" providerId="LiveId" clId="{7041AA77-F086-4934-87C8-6BD24C0EB7AB}" dt="2020-07-26T02:42:10.890" v="427" actId="20577"/>
          <ac:spMkLst>
            <pc:docMk/>
            <pc:sldMk cId="2253012419" sldId="446"/>
            <ac:spMk id="3" creationId="{C005DAAB-B64F-4194-BCB4-816D6015177A}"/>
          </ac:spMkLst>
        </pc:spChg>
      </pc:sldChg>
      <pc:sldChg chg="modSp new mod">
        <pc:chgData name="Alexandre" userId="292681fbcdc3e57d" providerId="LiveId" clId="{7041AA77-F086-4934-87C8-6BD24C0EB7AB}" dt="2020-07-27T11:52:26.832" v="6996" actId="20577"/>
        <pc:sldMkLst>
          <pc:docMk/>
          <pc:sldMk cId="921959172" sldId="447"/>
        </pc:sldMkLst>
        <pc:spChg chg="mod">
          <ac:chgData name="Alexandre" userId="292681fbcdc3e57d" providerId="LiveId" clId="{7041AA77-F086-4934-87C8-6BD24C0EB7AB}" dt="2020-07-27T11:52:26.832" v="6996" actId="20577"/>
          <ac:spMkLst>
            <pc:docMk/>
            <pc:sldMk cId="921959172" sldId="447"/>
            <ac:spMk id="2" creationId="{5108369D-148A-4ECF-BEC1-FB7062FE8D2D}"/>
          </ac:spMkLst>
        </pc:spChg>
      </pc:sldChg>
      <pc:sldChg chg="modSp new del mod">
        <pc:chgData name="Alexandre" userId="292681fbcdc3e57d" providerId="LiveId" clId="{7041AA77-F086-4934-87C8-6BD24C0EB7AB}" dt="2020-07-26T19:48:47.091" v="5790" actId="47"/>
        <pc:sldMkLst>
          <pc:docMk/>
          <pc:sldMk cId="1187264680" sldId="447"/>
        </pc:sldMkLst>
        <pc:spChg chg="mod">
          <ac:chgData name="Alexandre" userId="292681fbcdc3e57d" providerId="LiveId" clId="{7041AA77-F086-4934-87C8-6BD24C0EB7AB}" dt="2020-07-26T02:42:32.075" v="440" actId="20577"/>
          <ac:spMkLst>
            <pc:docMk/>
            <pc:sldMk cId="1187264680" sldId="447"/>
            <ac:spMk id="2" creationId="{FC9EC727-99DB-4041-84B4-C76DD0BD114F}"/>
          </ac:spMkLst>
        </pc:spChg>
        <pc:spChg chg="mod">
          <ac:chgData name="Alexandre" userId="292681fbcdc3e57d" providerId="LiveId" clId="{7041AA77-F086-4934-87C8-6BD24C0EB7AB}" dt="2020-07-26T02:43:05.721" v="613" actId="20577"/>
          <ac:spMkLst>
            <pc:docMk/>
            <pc:sldMk cId="1187264680" sldId="447"/>
            <ac:spMk id="3" creationId="{92B1C49B-44C7-46AD-808F-7B598625D860}"/>
          </ac:spMkLst>
        </pc:spChg>
      </pc:sldChg>
      <pc:sldChg chg="del">
        <pc:chgData name="Alexandre" userId="292681fbcdc3e57d" providerId="LiveId" clId="{7041AA77-F086-4934-87C8-6BD24C0EB7AB}" dt="2020-07-26T02:28:15.783" v="39" actId="47"/>
        <pc:sldMkLst>
          <pc:docMk/>
          <pc:sldMk cId="4228579258" sldId="447"/>
        </pc:sldMkLst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2860372205" sldId="448"/>
        </pc:sldMkLst>
        <pc:spChg chg="mod">
          <ac:chgData name="Alexandre" userId="292681fbcdc3e57d" providerId="LiveId" clId="{7041AA77-F086-4934-87C8-6BD24C0EB7AB}" dt="2020-07-26T02:43:31.308" v="653" actId="20577"/>
          <ac:spMkLst>
            <pc:docMk/>
            <pc:sldMk cId="2860372205" sldId="448"/>
            <ac:spMk id="2" creationId="{E4AADCDE-E97C-479E-B2F2-7A2C9ACF3751}"/>
          </ac:spMkLst>
        </pc:spChg>
      </pc:sldChg>
      <pc:sldChg chg="modSp new mod">
        <pc:chgData name="Alexandre" userId="292681fbcdc3e57d" providerId="LiveId" clId="{7041AA77-F086-4934-87C8-6BD24C0EB7AB}" dt="2020-07-27T11:52:30.973" v="7002" actId="20577"/>
        <pc:sldMkLst>
          <pc:docMk/>
          <pc:sldMk cId="3846787080" sldId="448"/>
        </pc:sldMkLst>
        <pc:spChg chg="mod">
          <ac:chgData name="Alexandre" userId="292681fbcdc3e57d" providerId="LiveId" clId="{7041AA77-F086-4934-87C8-6BD24C0EB7AB}" dt="2020-07-27T11:52:30.973" v="7002" actId="20577"/>
          <ac:spMkLst>
            <pc:docMk/>
            <pc:sldMk cId="3846787080" sldId="448"/>
            <ac:spMk id="2" creationId="{CC0554AF-C96D-4512-8D6E-8E3E034B05A7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1482814109" sldId="449"/>
        </pc:sldMkLst>
        <pc:spChg chg="mod">
          <ac:chgData name="Alexandre" userId="292681fbcdc3e57d" providerId="LiveId" clId="{7041AA77-F086-4934-87C8-6BD24C0EB7AB}" dt="2020-07-26T12:09:44.745" v="5732"/>
          <ac:spMkLst>
            <pc:docMk/>
            <pc:sldMk cId="1482814109" sldId="449"/>
            <ac:spMk id="2" creationId="{E76DF93A-D2FC-413A-85A3-61525E6DF25C}"/>
          </ac:spMkLst>
        </pc:spChg>
        <pc:spChg chg="mod">
          <ac:chgData name="Alexandre" userId="292681fbcdc3e57d" providerId="LiveId" clId="{7041AA77-F086-4934-87C8-6BD24C0EB7AB}" dt="2020-07-26T12:09:44.745" v="5732"/>
          <ac:spMkLst>
            <pc:docMk/>
            <pc:sldMk cId="1482814109" sldId="449"/>
            <ac:spMk id="3" creationId="{D1F84193-9628-47A3-8697-89B2D7ECE985}"/>
          </ac:spMkLst>
        </pc:spChg>
      </pc:sldChg>
      <pc:sldChg chg="modSp new mod">
        <pc:chgData name="Alexandre" userId="292681fbcdc3e57d" providerId="LiveId" clId="{7041AA77-F086-4934-87C8-6BD24C0EB7AB}" dt="2020-07-27T11:52:37.403" v="7010" actId="20577"/>
        <pc:sldMkLst>
          <pc:docMk/>
          <pc:sldMk cId="3175872517" sldId="449"/>
        </pc:sldMkLst>
        <pc:spChg chg="mod">
          <ac:chgData name="Alexandre" userId="292681fbcdc3e57d" providerId="LiveId" clId="{7041AA77-F086-4934-87C8-6BD24C0EB7AB}" dt="2020-07-27T11:52:37.403" v="7010" actId="20577"/>
          <ac:spMkLst>
            <pc:docMk/>
            <pc:sldMk cId="3175872517" sldId="449"/>
            <ac:spMk id="2" creationId="{7ED7BA61-F1AC-4C17-AF8A-B62E674007D5}"/>
          </ac:spMkLst>
        </pc:spChg>
      </pc:sldChg>
      <pc:sldChg chg="modSp new mod">
        <pc:chgData name="Alexandre" userId="292681fbcdc3e57d" providerId="LiveId" clId="{7041AA77-F086-4934-87C8-6BD24C0EB7AB}" dt="2020-07-27T11:52:42.231" v="7021" actId="20577"/>
        <pc:sldMkLst>
          <pc:docMk/>
          <pc:sldMk cId="506545876" sldId="450"/>
        </pc:sldMkLst>
        <pc:spChg chg="mod">
          <ac:chgData name="Alexandre" userId="292681fbcdc3e57d" providerId="LiveId" clId="{7041AA77-F086-4934-87C8-6BD24C0EB7AB}" dt="2020-07-27T11:52:42.231" v="7021" actId="20577"/>
          <ac:spMkLst>
            <pc:docMk/>
            <pc:sldMk cId="506545876" sldId="450"/>
            <ac:spMk id="2" creationId="{E04C848F-1F97-479F-BFA2-5DA5656D07A6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2292775188" sldId="450"/>
        </pc:sldMkLst>
        <pc:spChg chg="mod">
          <ac:chgData name="Alexandre" userId="292681fbcdc3e57d" providerId="LiveId" clId="{7041AA77-F086-4934-87C8-6BD24C0EB7AB}" dt="2020-07-26T02:43:45.717" v="707" actId="20577"/>
          <ac:spMkLst>
            <pc:docMk/>
            <pc:sldMk cId="2292775188" sldId="450"/>
            <ac:spMk id="2" creationId="{E4AADCDE-E97C-479E-B2F2-7A2C9ACF3751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1006428683" sldId="451"/>
        </pc:sldMkLst>
        <pc:spChg chg="mod">
          <ac:chgData name="Alexandre" userId="292681fbcdc3e57d" providerId="LiveId" clId="{7041AA77-F086-4934-87C8-6BD24C0EB7AB}" dt="2020-07-26T12:09:44.745" v="5732"/>
          <ac:spMkLst>
            <pc:docMk/>
            <pc:sldMk cId="1006428683" sldId="451"/>
            <ac:spMk id="2" creationId="{E76DF93A-D2FC-413A-85A3-61525E6DF25C}"/>
          </ac:spMkLst>
        </pc:spChg>
        <pc:spChg chg="mod">
          <ac:chgData name="Alexandre" userId="292681fbcdc3e57d" providerId="LiveId" clId="{7041AA77-F086-4934-87C8-6BD24C0EB7AB}" dt="2020-07-26T12:09:44.745" v="5732"/>
          <ac:spMkLst>
            <pc:docMk/>
            <pc:sldMk cId="1006428683" sldId="451"/>
            <ac:spMk id="3" creationId="{D1F84193-9628-47A3-8697-89B2D7ECE985}"/>
          </ac:spMkLst>
        </pc:spChg>
      </pc:sldChg>
      <pc:sldChg chg="modSp new mod">
        <pc:chgData name="Alexandre" userId="292681fbcdc3e57d" providerId="LiveId" clId="{7041AA77-F086-4934-87C8-6BD24C0EB7AB}" dt="2020-07-27T11:52:47.724" v="7029" actId="20577"/>
        <pc:sldMkLst>
          <pc:docMk/>
          <pc:sldMk cId="2569294730" sldId="451"/>
        </pc:sldMkLst>
        <pc:spChg chg="mod">
          <ac:chgData name="Alexandre" userId="292681fbcdc3e57d" providerId="LiveId" clId="{7041AA77-F086-4934-87C8-6BD24C0EB7AB}" dt="2020-07-27T11:52:47.724" v="7029" actId="20577"/>
          <ac:spMkLst>
            <pc:docMk/>
            <pc:sldMk cId="2569294730" sldId="451"/>
            <ac:spMk id="2" creationId="{DA738AA3-7749-4817-9949-E9EFC16C3D09}"/>
          </ac:spMkLst>
        </pc:spChg>
      </pc:sldChg>
      <pc:sldChg chg="modSp add mod">
        <pc:chgData name="Alexandre" userId="292681fbcdc3e57d" providerId="LiveId" clId="{7041AA77-F086-4934-87C8-6BD24C0EB7AB}" dt="2020-07-27T11:52:52.763" v="7037" actId="20577"/>
        <pc:sldMkLst>
          <pc:docMk/>
          <pc:sldMk cId="21961293" sldId="452"/>
        </pc:sldMkLst>
        <pc:spChg chg="mod">
          <ac:chgData name="Alexandre" userId="292681fbcdc3e57d" providerId="LiveId" clId="{7041AA77-F086-4934-87C8-6BD24C0EB7AB}" dt="2020-07-27T11:52:52.763" v="7037" actId="20577"/>
          <ac:spMkLst>
            <pc:docMk/>
            <pc:sldMk cId="21961293" sldId="452"/>
            <ac:spMk id="3" creationId="{8A20573C-130C-47FB-807D-BC3B682147C3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908763039" sldId="452"/>
        </pc:sldMkLst>
        <pc:spChg chg="mod">
          <ac:chgData name="Alexandre" userId="292681fbcdc3e57d" providerId="LiveId" clId="{7041AA77-F086-4934-87C8-6BD24C0EB7AB}" dt="2020-07-26T02:44:15.971" v="776" actId="20577"/>
          <ac:spMkLst>
            <pc:docMk/>
            <pc:sldMk cId="908763039" sldId="452"/>
            <ac:spMk id="2" creationId="{E4AADCDE-E97C-479E-B2F2-7A2C9ACF3751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2192800143" sldId="453"/>
        </pc:sldMkLst>
        <pc:spChg chg="mod">
          <ac:chgData name="Alexandre" userId="292681fbcdc3e57d" providerId="LiveId" clId="{7041AA77-F086-4934-87C8-6BD24C0EB7AB}" dt="2020-07-26T12:09:44.745" v="5732"/>
          <ac:spMkLst>
            <pc:docMk/>
            <pc:sldMk cId="2192800143" sldId="453"/>
            <ac:spMk id="2" creationId="{E76DF93A-D2FC-413A-85A3-61525E6DF25C}"/>
          </ac:spMkLst>
        </pc:spChg>
        <pc:spChg chg="mod">
          <ac:chgData name="Alexandre" userId="292681fbcdc3e57d" providerId="LiveId" clId="{7041AA77-F086-4934-87C8-6BD24C0EB7AB}" dt="2020-07-26T12:09:44.745" v="5732"/>
          <ac:spMkLst>
            <pc:docMk/>
            <pc:sldMk cId="2192800143" sldId="453"/>
            <ac:spMk id="3" creationId="{D1F84193-9628-47A3-8697-89B2D7ECE985}"/>
          </ac:spMkLst>
        </pc:spChg>
      </pc:sldChg>
      <pc:sldChg chg="modSp add mod">
        <pc:chgData name="Alexandre" userId="292681fbcdc3e57d" providerId="LiveId" clId="{7041AA77-F086-4934-87C8-6BD24C0EB7AB}" dt="2020-07-27T11:52:57.009" v="7045" actId="20577"/>
        <pc:sldMkLst>
          <pc:docMk/>
          <pc:sldMk cId="2490423530" sldId="453"/>
        </pc:sldMkLst>
        <pc:spChg chg="mod">
          <ac:chgData name="Alexandre" userId="292681fbcdc3e57d" providerId="LiveId" clId="{7041AA77-F086-4934-87C8-6BD24C0EB7AB}" dt="2020-07-27T11:52:57.009" v="7045" actId="20577"/>
          <ac:spMkLst>
            <pc:docMk/>
            <pc:sldMk cId="2490423530" sldId="453"/>
            <ac:spMk id="3" creationId="{FB85E141-9978-4818-B8B9-CD9B8C836BB6}"/>
          </ac:spMkLst>
        </pc:spChg>
      </pc:sldChg>
      <pc:sldChg chg="modSp add mod">
        <pc:chgData name="Alexandre" userId="292681fbcdc3e57d" providerId="LiveId" clId="{7041AA77-F086-4934-87C8-6BD24C0EB7AB}" dt="2020-07-27T11:53:01.813" v="7053" actId="20577"/>
        <pc:sldMkLst>
          <pc:docMk/>
          <pc:sldMk cId="117465277" sldId="454"/>
        </pc:sldMkLst>
        <pc:spChg chg="mod">
          <ac:chgData name="Alexandre" userId="292681fbcdc3e57d" providerId="LiveId" clId="{7041AA77-F086-4934-87C8-6BD24C0EB7AB}" dt="2020-07-27T11:53:01.813" v="7053" actId="20577"/>
          <ac:spMkLst>
            <pc:docMk/>
            <pc:sldMk cId="117465277" sldId="454"/>
            <ac:spMk id="3" creationId="{FA30A0FD-3C06-4024-8887-DC33A7775F0B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099522112" sldId="454"/>
        </pc:sldMkLst>
        <pc:spChg chg="mod">
          <ac:chgData name="Alexandre" userId="292681fbcdc3e57d" providerId="LiveId" clId="{7041AA77-F086-4934-87C8-6BD24C0EB7AB}" dt="2020-07-26T02:44:43.456" v="847" actId="20577"/>
          <ac:spMkLst>
            <pc:docMk/>
            <pc:sldMk cId="3099522112" sldId="454"/>
            <ac:spMk id="2" creationId="{E4AADCDE-E97C-479E-B2F2-7A2C9ACF3751}"/>
          </ac:spMkLst>
        </pc:spChg>
      </pc:sldChg>
      <pc:sldChg chg="modSp add mod">
        <pc:chgData name="Alexandre" userId="292681fbcdc3e57d" providerId="LiveId" clId="{7041AA77-F086-4934-87C8-6BD24C0EB7AB}" dt="2020-07-27T11:53:08.117" v="7061" actId="20577"/>
        <pc:sldMkLst>
          <pc:docMk/>
          <pc:sldMk cId="868838456" sldId="455"/>
        </pc:sldMkLst>
        <pc:spChg chg="mod">
          <ac:chgData name="Alexandre" userId="292681fbcdc3e57d" providerId="LiveId" clId="{7041AA77-F086-4934-87C8-6BD24C0EB7AB}" dt="2020-07-27T11:53:08.117" v="7061" actId="20577"/>
          <ac:spMkLst>
            <pc:docMk/>
            <pc:sldMk cId="868838456" sldId="455"/>
            <ac:spMk id="3" creationId="{964C6227-7A66-4AD9-972B-0B6EC6A9BB75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1471272718" sldId="455"/>
        </pc:sldMkLst>
        <pc:spChg chg="mod">
          <ac:chgData name="Alexandre" userId="292681fbcdc3e57d" providerId="LiveId" clId="{7041AA77-F086-4934-87C8-6BD24C0EB7AB}" dt="2020-07-26T12:09:44.745" v="5732"/>
          <ac:spMkLst>
            <pc:docMk/>
            <pc:sldMk cId="1471272718" sldId="455"/>
            <ac:spMk id="2" creationId="{E76DF93A-D2FC-413A-85A3-61525E6DF25C}"/>
          </ac:spMkLst>
        </pc:spChg>
        <pc:spChg chg="mod">
          <ac:chgData name="Alexandre" userId="292681fbcdc3e57d" providerId="LiveId" clId="{7041AA77-F086-4934-87C8-6BD24C0EB7AB}" dt="2020-07-26T12:09:44.745" v="5732"/>
          <ac:spMkLst>
            <pc:docMk/>
            <pc:sldMk cId="1471272718" sldId="455"/>
            <ac:spMk id="3" creationId="{D1F84193-9628-47A3-8697-89B2D7ECE985}"/>
          </ac:spMkLst>
        </pc:spChg>
      </pc:sldChg>
      <pc:sldChg chg="modSp add mod">
        <pc:chgData name="Alexandre" userId="292681fbcdc3e57d" providerId="LiveId" clId="{7041AA77-F086-4934-87C8-6BD24C0EB7AB}" dt="2020-07-27T11:53:12.855" v="7069" actId="20577"/>
        <pc:sldMkLst>
          <pc:docMk/>
          <pc:sldMk cId="655860137" sldId="456"/>
        </pc:sldMkLst>
        <pc:spChg chg="mod">
          <ac:chgData name="Alexandre" userId="292681fbcdc3e57d" providerId="LiveId" clId="{7041AA77-F086-4934-87C8-6BD24C0EB7AB}" dt="2020-07-27T11:53:12.855" v="7069" actId="20577"/>
          <ac:spMkLst>
            <pc:docMk/>
            <pc:sldMk cId="655860137" sldId="456"/>
            <ac:spMk id="3" creationId="{68635877-D6D1-498D-ADE3-84B87A1969A0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1884126482" sldId="456"/>
        </pc:sldMkLst>
        <pc:spChg chg="mod">
          <ac:chgData name="Alexandre" userId="292681fbcdc3e57d" providerId="LiveId" clId="{7041AA77-F086-4934-87C8-6BD24C0EB7AB}" dt="2020-07-26T11:22:13.226" v="2308" actId="20577"/>
          <ac:spMkLst>
            <pc:docMk/>
            <pc:sldMk cId="1884126482" sldId="456"/>
            <ac:spMk id="3" creationId="{D1F84193-9628-47A3-8697-89B2D7ECE985}"/>
          </ac:spMkLst>
        </pc:spChg>
      </pc:sldChg>
      <pc:sldChg chg="addSp modSp add del mod">
        <pc:chgData name="Alexandre" userId="292681fbcdc3e57d" providerId="LiveId" clId="{7041AA77-F086-4934-87C8-6BD24C0EB7AB}" dt="2020-07-26T19:48:47.091" v="5790" actId="47"/>
        <pc:sldMkLst>
          <pc:docMk/>
          <pc:sldMk cId="1563416691" sldId="457"/>
        </pc:sldMkLst>
        <pc:spChg chg="mod">
          <ac:chgData name="Alexandre" userId="292681fbcdc3e57d" providerId="LiveId" clId="{7041AA77-F086-4934-87C8-6BD24C0EB7AB}" dt="2020-07-26T11:32:29.637" v="2664" actId="20577"/>
          <ac:spMkLst>
            <pc:docMk/>
            <pc:sldMk cId="1563416691" sldId="457"/>
            <ac:spMk id="3" creationId="{D1F84193-9628-47A3-8697-89B2D7ECE985}"/>
          </ac:spMkLst>
        </pc:spChg>
        <pc:picChg chg="add mod">
          <ac:chgData name="Alexandre" userId="292681fbcdc3e57d" providerId="LiveId" clId="{7041AA77-F086-4934-87C8-6BD24C0EB7AB}" dt="2020-07-26T11:30:57.353" v="2341" actId="1076"/>
          <ac:picMkLst>
            <pc:docMk/>
            <pc:sldMk cId="1563416691" sldId="457"/>
            <ac:picMk id="4" creationId="{BC0B6AD0-1BD4-4C87-B910-5FC4B3171A75}"/>
          </ac:picMkLst>
        </pc:picChg>
      </pc:sldChg>
      <pc:sldChg chg="modSp add mod">
        <pc:chgData name="Alexandre" userId="292681fbcdc3e57d" providerId="LiveId" clId="{7041AA77-F086-4934-87C8-6BD24C0EB7AB}" dt="2020-07-27T11:53:17.004" v="7077" actId="20577"/>
        <pc:sldMkLst>
          <pc:docMk/>
          <pc:sldMk cId="1857116203" sldId="457"/>
        </pc:sldMkLst>
        <pc:spChg chg="mod">
          <ac:chgData name="Alexandre" userId="292681fbcdc3e57d" providerId="LiveId" clId="{7041AA77-F086-4934-87C8-6BD24C0EB7AB}" dt="2020-07-27T11:53:17.004" v="7077" actId="20577"/>
          <ac:spMkLst>
            <pc:docMk/>
            <pc:sldMk cId="1857116203" sldId="457"/>
            <ac:spMk id="3" creationId="{4F1835D1-AB17-4490-A7F0-5EF1F6462BDE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1011676378" sldId="458"/>
        </pc:sldMkLst>
        <pc:spChg chg="mod">
          <ac:chgData name="Alexandre" userId="292681fbcdc3e57d" providerId="LiveId" clId="{7041AA77-F086-4934-87C8-6BD24C0EB7AB}" dt="2020-07-26T11:33:37.237" v="2784" actId="20577"/>
          <ac:spMkLst>
            <pc:docMk/>
            <pc:sldMk cId="1011676378" sldId="458"/>
            <ac:spMk id="3" creationId="{D1F84193-9628-47A3-8697-89B2D7ECE985}"/>
          </ac:spMkLst>
        </pc:spChg>
      </pc:sldChg>
      <pc:sldChg chg="modSp add mod">
        <pc:chgData name="Alexandre" userId="292681fbcdc3e57d" providerId="LiveId" clId="{7041AA77-F086-4934-87C8-6BD24C0EB7AB}" dt="2020-07-27T11:53:23.795" v="7085" actId="20577"/>
        <pc:sldMkLst>
          <pc:docMk/>
          <pc:sldMk cId="2049038386" sldId="458"/>
        </pc:sldMkLst>
        <pc:spChg chg="mod">
          <ac:chgData name="Alexandre" userId="292681fbcdc3e57d" providerId="LiveId" clId="{7041AA77-F086-4934-87C8-6BD24C0EB7AB}" dt="2020-07-27T11:53:23.795" v="7085" actId="20577"/>
          <ac:spMkLst>
            <pc:docMk/>
            <pc:sldMk cId="2049038386" sldId="458"/>
            <ac:spMk id="3" creationId="{7306B49A-FE91-41CF-A086-44C0984358BA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05689397" sldId="459"/>
        </pc:sldMkLst>
        <pc:spChg chg="mod">
          <ac:chgData name="Alexandre" userId="292681fbcdc3e57d" providerId="LiveId" clId="{7041AA77-F086-4934-87C8-6BD24C0EB7AB}" dt="2020-07-26T11:40:50.934" v="3831" actId="20577"/>
          <ac:spMkLst>
            <pc:docMk/>
            <pc:sldMk cId="305689397" sldId="459"/>
            <ac:spMk id="3" creationId="{D1F84193-9628-47A3-8697-89B2D7ECE985}"/>
          </ac:spMkLst>
        </pc:spChg>
      </pc:sldChg>
      <pc:sldChg chg="modSp add mod">
        <pc:chgData name="Alexandre" userId="292681fbcdc3e57d" providerId="LiveId" clId="{7041AA77-F086-4934-87C8-6BD24C0EB7AB}" dt="2020-07-27T11:53:28.342" v="7093" actId="20577"/>
        <pc:sldMkLst>
          <pc:docMk/>
          <pc:sldMk cId="946551350" sldId="459"/>
        </pc:sldMkLst>
        <pc:spChg chg="mod">
          <ac:chgData name="Alexandre" userId="292681fbcdc3e57d" providerId="LiveId" clId="{7041AA77-F086-4934-87C8-6BD24C0EB7AB}" dt="2020-07-27T11:53:28.342" v="7093" actId="20577"/>
          <ac:spMkLst>
            <pc:docMk/>
            <pc:sldMk cId="946551350" sldId="459"/>
            <ac:spMk id="3" creationId="{A1119F47-00F1-4503-96E1-F9562C03B05D}"/>
          </ac:spMkLst>
        </pc:spChg>
      </pc:sldChg>
      <pc:sldChg chg="modSp new mod">
        <pc:chgData name="Alexandre" userId="292681fbcdc3e57d" providerId="LiveId" clId="{7041AA77-F086-4934-87C8-6BD24C0EB7AB}" dt="2020-07-27T11:57:43.876" v="7737"/>
        <pc:sldMkLst>
          <pc:docMk/>
          <pc:sldMk cId="2250701983" sldId="460"/>
        </pc:sldMkLst>
        <pc:spChg chg="mod">
          <ac:chgData name="Alexandre" userId="292681fbcdc3e57d" providerId="LiveId" clId="{7041AA77-F086-4934-87C8-6BD24C0EB7AB}" dt="2020-07-27T11:57:43.876" v="7737"/>
          <ac:spMkLst>
            <pc:docMk/>
            <pc:sldMk cId="2250701983" sldId="460"/>
            <ac:spMk id="2" creationId="{13701EA5-C868-4330-9EE0-0F7EF273CE11}"/>
          </ac:spMkLst>
        </pc:spChg>
        <pc:spChg chg="mod">
          <ac:chgData name="Alexandre" userId="292681fbcdc3e57d" providerId="LiveId" clId="{7041AA77-F086-4934-87C8-6BD24C0EB7AB}" dt="2020-07-27T11:57:43.876" v="7737"/>
          <ac:spMkLst>
            <pc:docMk/>
            <pc:sldMk cId="2250701983" sldId="460"/>
            <ac:spMk id="3" creationId="{128053A2-70D4-4614-AA11-4FC932838A59}"/>
          </ac:spMkLst>
        </pc:spChg>
      </pc:sldChg>
      <pc:sldChg chg="addSp delSp modSp add del mod">
        <pc:chgData name="Alexandre" userId="292681fbcdc3e57d" providerId="LiveId" clId="{7041AA77-F086-4934-87C8-6BD24C0EB7AB}" dt="2020-07-26T11:40:35.935" v="3820" actId="47"/>
        <pc:sldMkLst>
          <pc:docMk/>
          <pc:sldMk cId="2696049941" sldId="460"/>
        </pc:sldMkLst>
        <pc:spChg chg="mod">
          <ac:chgData name="Alexandre" userId="292681fbcdc3e57d" providerId="LiveId" clId="{7041AA77-F086-4934-87C8-6BD24C0EB7AB}" dt="2020-07-26T11:40:00.828" v="3784" actId="5793"/>
          <ac:spMkLst>
            <pc:docMk/>
            <pc:sldMk cId="2696049941" sldId="460"/>
            <ac:spMk id="3" creationId="{D1F84193-9628-47A3-8697-89B2D7ECE985}"/>
          </ac:spMkLst>
        </pc:spChg>
        <pc:graphicFrameChg chg="add del mod modGraphic">
          <ac:chgData name="Alexandre" userId="292681fbcdc3e57d" providerId="LiveId" clId="{7041AA77-F086-4934-87C8-6BD24C0EB7AB}" dt="2020-07-26T11:40:30.774" v="3819" actId="478"/>
          <ac:graphicFrameMkLst>
            <pc:docMk/>
            <pc:sldMk cId="2696049941" sldId="460"/>
            <ac:graphicFrameMk id="4" creationId="{00E12C13-DA76-4399-8FAD-548C9923CC9A}"/>
          </ac:graphicFrameMkLst>
        </pc:graphicFrame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263185580" sldId="460"/>
        </pc:sldMkLst>
        <pc:spChg chg="mod">
          <ac:chgData name="Alexandre" userId="292681fbcdc3e57d" providerId="LiveId" clId="{7041AA77-F086-4934-87C8-6BD24C0EB7AB}" dt="2020-07-26T11:59:02.136" v="5038" actId="20577"/>
          <ac:spMkLst>
            <pc:docMk/>
            <pc:sldMk cId="3263185580" sldId="460"/>
            <ac:spMk id="3" creationId="{C242509A-C32D-4822-BBAC-4F4C8D97FC2F}"/>
          </ac:spMkLst>
        </pc:spChg>
      </pc:sldChg>
      <pc:sldChg chg="modSp new mod">
        <pc:chgData name="Alexandre" userId="292681fbcdc3e57d" providerId="LiveId" clId="{7041AA77-F086-4934-87C8-6BD24C0EB7AB}" dt="2020-07-27T11:55:41.872" v="7321" actId="20577"/>
        <pc:sldMkLst>
          <pc:docMk/>
          <pc:sldMk cId="3943821190" sldId="461"/>
        </pc:sldMkLst>
        <pc:spChg chg="mod">
          <ac:chgData name="Alexandre" userId="292681fbcdc3e57d" providerId="LiveId" clId="{7041AA77-F086-4934-87C8-6BD24C0EB7AB}" dt="2020-07-27T11:54:29.970" v="7134" actId="20577"/>
          <ac:spMkLst>
            <pc:docMk/>
            <pc:sldMk cId="3943821190" sldId="461"/>
            <ac:spMk id="2" creationId="{E9C77300-E351-4817-82A4-240C6A893FAE}"/>
          </ac:spMkLst>
        </pc:spChg>
        <pc:spChg chg="mod">
          <ac:chgData name="Alexandre" userId="292681fbcdc3e57d" providerId="LiveId" clId="{7041AA77-F086-4934-87C8-6BD24C0EB7AB}" dt="2020-07-27T11:55:41.872" v="7321" actId="20577"/>
          <ac:spMkLst>
            <pc:docMk/>
            <pc:sldMk cId="3943821190" sldId="461"/>
            <ac:spMk id="3" creationId="{FAB579B7-F130-4969-B7F6-D9DA3554108D}"/>
          </ac:spMkLst>
        </pc:spChg>
      </pc:sldChg>
      <pc:sldChg chg="addSp modSp add del mod">
        <pc:chgData name="Alexandre" userId="292681fbcdc3e57d" providerId="LiveId" clId="{7041AA77-F086-4934-87C8-6BD24C0EB7AB}" dt="2020-07-26T19:48:47.091" v="5790" actId="47"/>
        <pc:sldMkLst>
          <pc:docMk/>
          <pc:sldMk cId="4071726897" sldId="461"/>
        </pc:sldMkLst>
        <pc:spChg chg="mod">
          <ac:chgData name="Alexandre" userId="292681fbcdc3e57d" providerId="LiveId" clId="{7041AA77-F086-4934-87C8-6BD24C0EB7AB}" dt="2020-07-26T11:48:43.975" v="4303" actId="20577"/>
          <ac:spMkLst>
            <pc:docMk/>
            <pc:sldMk cId="4071726897" sldId="461"/>
            <ac:spMk id="3" creationId="{C242509A-C32D-4822-BBAC-4F4C8D97FC2F}"/>
          </ac:spMkLst>
        </pc:spChg>
        <pc:picChg chg="add mod">
          <ac:chgData name="Alexandre" userId="292681fbcdc3e57d" providerId="LiveId" clId="{7041AA77-F086-4934-87C8-6BD24C0EB7AB}" dt="2020-07-26T11:49:04.578" v="4308" actId="1076"/>
          <ac:picMkLst>
            <pc:docMk/>
            <pc:sldMk cId="4071726897" sldId="461"/>
            <ac:picMk id="4" creationId="{A0CB443A-6AD9-4700-9078-2A0698C30050}"/>
          </ac:picMkLst>
        </pc:picChg>
        <pc:picChg chg="add mod">
          <ac:chgData name="Alexandre" userId="292681fbcdc3e57d" providerId="LiveId" clId="{7041AA77-F086-4934-87C8-6BD24C0EB7AB}" dt="2020-07-26T11:49:17.152" v="4310" actId="1076"/>
          <ac:picMkLst>
            <pc:docMk/>
            <pc:sldMk cId="4071726897" sldId="461"/>
            <ac:picMk id="5" creationId="{36172A73-A760-420C-B33B-FA1AA1FE81AD}"/>
          </ac:picMkLst>
        </pc:picChg>
      </pc:sldChg>
      <pc:sldChg chg="addSp modSp add del mod">
        <pc:chgData name="Alexandre" userId="292681fbcdc3e57d" providerId="LiveId" clId="{7041AA77-F086-4934-87C8-6BD24C0EB7AB}" dt="2020-07-26T19:48:47.091" v="5790" actId="47"/>
        <pc:sldMkLst>
          <pc:docMk/>
          <pc:sldMk cId="2040046441" sldId="462"/>
        </pc:sldMkLst>
        <pc:spChg chg="mod">
          <ac:chgData name="Alexandre" userId="292681fbcdc3e57d" providerId="LiveId" clId="{7041AA77-F086-4934-87C8-6BD24C0EB7AB}" dt="2020-07-26T11:48:48.703" v="4306" actId="20577"/>
          <ac:spMkLst>
            <pc:docMk/>
            <pc:sldMk cId="2040046441" sldId="462"/>
            <ac:spMk id="3" creationId="{C242509A-C32D-4822-BBAC-4F4C8D97FC2F}"/>
          </ac:spMkLst>
        </pc:spChg>
        <pc:picChg chg="add mod">
          <ac:chgData name="Alexandre" userId="292681fbcdc3e57d" providerId="LiveId" clId="{7041AA77-F086-4934-87C8-6BD24C0EB7AB}" dt="2020-07-26T11:52:18.897" v="4315" actId="1076"/>
          <ac:picMkLst>
            <pc:docMk/>
            <pc:sldMk cId="2040046441" sldId="462"/>
            <ac:picMk id="4" creationId="{74A003F6-B65D-4B40-9AB9-216531042B49}"/>
          </ac:picMkLst>
        </pc:picChg>
        <pc:picChg chg="add mod">
          <ac:chgData name="Alexandre" userId="292681fbcdc3e57d" providerId="LiveId" clId="{7041AA77-F086-4934-87C8-6BD24C0EB7AB}" dt="2020-07-26T11:52:20.865" v="4316" actId="1076"/>
          <ac:picMkLst>
            <pc:docMk/>
            <pc:sldMk cId="2040046441" sldId="462"/>
            <ac:picMk id="5" creationId="{805FA90C-5D57-4CB2-A84F-056091240412}"/>
          </ac:picMkLst>
        </pc:picChg>
      </pc:sldChg>
      <pc:sldChg chg="modSp new mod">
        <pc:chgData name="Alexandre" userId="292681fbcdc3e57d" providerId="LiveId" clId="{7041AA77-F086-4934-87C8-6BD24C0EB7AB}" dt="2020-07-27T11:55:53.187" v="7328" actId="207"/>
        <pc:sldMkLst>
          <pc:docMk/>
          <pc:sldMk cId="2658256038" sldId="462"/>
        </pc:sldMkLst>
        <pc:spChg chg="mod">
          <ac:chgData name="Alexandre" userId="292681fbcdc3e57d" providerId="LiveId" clId="{7041AA77-F086-4934-87C8-6BD24C0EB7AB}" dt="2020-07-27T11:55:18.787" v="7313"/>
          <ac:spMkLst>
            <pc:docMk/>
            <pc:sldMk cId="2658256038" sldId="462"/>
            <ac:spMk id="2" creationId="{532357DB-C6DB-4DCC-9A3E-BBB1928DBB15}"/>
          </ac:spMkLst>
        </pc:spChg>
        <pc:spChg chg="mod">
          <ac:chgData name="Alexandre" userId="292681fbcdc3e57d" providerId="LiveId" clId="{7041AA77-F086-4934-87C8-6BD24C0EB7AB}" dt="2020-07-27T11:55:53.187" v="7328" actId="207"/>
          <ac:spMkLst>
            <pc:docMk/>
            <pc:sldMk cId="2658256038" sldId="462"/>
            <ac:spMk id="3" creationId="{7DC9B352-0E8D-4002-9A17-19064939C9BD}"/>
          </ac:spMkLst>
        </pc:spChg>
      </pc:sldChg>
      <pc:sldChg chg="modSp new mod">
        <pc:chgData name="Alexandre" userId="292681fbcdc3e57d" providerId="LiveId" clId="{7041AA77-F086-4934-87C8-6BD24C0EB7AB}" dt="2020-07-27T11:55:56.972" v="7329"/>
        <pc:sldMkLst>
          <pc:docMk/>
          <pc:sldMk cId="385932562" sldId="463"/>
        </pc:sldMkLst>
        <pc:spChg chg="mod">
          <ac:chgData name="Alexandre" userId="292681fbcdc3e57d" providerId="LiveId" clId="{7041AA77-F086-4934-87C8-6BD24C0EB7AB}" dt="2020-07-27T11:55:22.805" v="7314"/>
          <ac:spMkLst>
            <pc:docMk/>
            <pc:sldMk cId="385932562" sldId="463"/>
            <ac:spMk id="2" creationId="{9EE905D2-B336-4F3A-8FCA-753ACA803E23}"/>
          </ac:spMkLst>
        </pc:spChg>
        <pc:spChg chg="mod">
          <ac:chgData name="Alexandre" userId="292681fbcdc3e57d" providerId="LiveId" clId="{7041AA77-F086-4934-87C8-6BD24C0EB7AB}" dt="2020-07-27T11:55:56.972" v="7329"/>
          <ac:spMkLst>
            <pc:docMk/>
            <pc:sldMk cId="385932562" sldId="463"/>
            <ac:spMk id="3" creationId="{BADD2B2C-A968-422A-A6C6-38FB4DA31B2F}"/>
          </ac:spMkLst>
        </pc:spChg>
      </pc:sldChg>
      <pc:sldChg chg="modSp new del mod">
        <pc:chgData name="Alexandre" userId="292681fbcdc3e57d" providerId="LiveId" clId="{7041AA77-F086-4934-87C8-6BD24C0EB7AB}" dt="2020-07-26T19:48:47.091" v="5790" actId="47"/>
        <pc:sldMkLst>
          <pc:docMk/>
          <pc:sldMk cId="1173338125" sldId="463"/>
        </pc:sldMkLst>
        <pc:spChg chg="mod">
          <ac:chgData name="Alexandre" userId="292681fbcdc3e57d" providerId="LiveId" clId="{7041AA77-F086-4934-87C8-6BD24C0EB7AB}" dt="2020-07-26T11:53:03.630" v="4318"/>
          <ac:spMkLst>
            <pc:docMk/>
            <pc:sldMk cId="1173338125" sldId="463"/>
            <ac:spMk id="2" creationId="{3F8B8B76-6843-4DF1-9DE8-D794C2BEBD82}"/>
          </ac:spMkLst>
        </pc:spChg>
        <pc:spChg chg="mod">
          <ac:chgData name="Alexandre" userId="292681fbcdc3e57d" providerId="LiveId" clId="{7041AA77-F086-4934-87C8-6BD24C0EB7AB}" dt="2020-07-26T11:54:54.906" v="4652" actId="313"/>
          <ac:spMkLst>
            <pc:docMk/>
            <pc:sldMk cId="1173338125" sldId="463"/>
            <ac:spMk id="3" creationId="{37912338-89B1-494E-88C3-24BD3E08FD87}"/>
          </ac:spMkLst>
        </pc:spChg>
      </pc:sldChg>
      <pc:sldChg chg="modSp new mod">
        <pc:chgData name="Alexandre" userId="292681fbcdc3e57d" providerId="LiveId" clId="{7041AA77-F086-4934-87C8-6BD24C0EB7AB}" dt="2020-07-27T11:55:58.227" v="7330"/>
        <pc:sldMkLst>
          <pc:docMk/>
          <pc:sldMk cId="1484578492" sldId="464"/>
        </pc:sldMkLst>
        <pc:spChg chg="mod">
          <ac:chgData name="Alexandre" userId="292681fbcdc3e57d" providerId="LiveId" clId="{7041AA77-F086-4934-87C8-6BD24C0EB7AB}" dt="2020-07-27T11:55:26.975" v="7315"/>
          <ac:spMkLst>
            <pc:docMk/>
            <pc:sldMk cId="1484578492" sldId="464"/>
            <ac:spMk id="2" creationId="{009F2FE5-C5A4-4911-8BD8-3AB2FBAB5EBC}"/>
          </ac:spMkLst>
        </pc:spChg>
        <pc:spChg chg="mod">
          <ac:chgData name="Alexandre" userId="292681fbcdc3e57d" providerId="LiveId" clId="{7041AA77-F086-4934-87C8-6BD24C0EB7AB}" dt="2020-07-27T11:55:58.227" v="7330"/>
          <ac:spMkLst>
            <pc:docMk/>
            <pc:sldMk cId="1484578492" sldId="464"/>
            <ac:spMk id="3" creationId="{EE40D07B-5BA8-45AD-B7C4-38FB0BEE5733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3512726451" sldId="464"/>
        </pc:sldMkLst>
        <pc:spChg chg="mod">
          <ac:chgData name="Alexandre" userId="292681fbcdc3e57d" providerId="LiveId" clId="{7041AA77-F086-4934-87C8-6BD24C0EB7AB}" dt="2020-07-26T11:58:55.925" v="5036" actId="207"/>
          <ac:spMkLst>
            <pc:docMk/>
            <pc:sldMk cId="3512726451" sldId="464"/>
            <ac:spMk id="3" creationId="{C242509A-C32D-4822-BBAC-4F4C8D97FC2F}"/>
          </ac:spMkLst>
        </pc:spChg>
      </pc:sldChg>
      <pc:sldChg chg="modSp new mod">
        <pc:chgData name="Alexandre" userId="292681fbcdc3e57d" providerId="LiveId" clId="{7041AA77-F086-4934-87C8-6BD24C0EB7AB}" dt="2020-07-27T11:55:59.431" v="7331"/>
        <pc:sldMkLst>
          <pc:docMk/>
          <pc:sldMk cId="2877380402" sldId="465"/>
        </pc:sldMkLst>
        <pc:spChg chg="mod">
          <ac:chgData name="Alexandre" userId="292681fbcdc3e57d" providerId="LiveId" clId="{7041AA77-F086-4934-87C8-6BD24C0EB7AB}" dt="2020-07-27T11:55:31.083" v="7316"/>
          <ac:spMkLst>
            <pc:docMk/>
            <pc:sldMk cId="2877380402" sldId="465"/>
            <ac:spMk id="2" creationId="{A4D2D345-4976-4B56-BC48-052F717A7B4D}"/>
          </ac:spMkLst>
        </pc:spChg>
        <pc:spChg chg="mod">
          <ac:chgData name="Alexandre" userId="292681fbcdc3e57d" providerId="LiveId" clId="{7041AA77-F086-4934-87C8-6BD24C0EB7AB}" dt="2020-07-27T11:55:59.431" v="7331"/>
          <ac:spMkLst>
            <pc:docMk/>
            <pc:sldMk cId="2877380402" sldId="465"/>
            <ac:spMk id="3" creationId="{703159A1-3F7F-4EED-B93E-1ABE5B1BFD04}"/>
          </ac:spMkLst>
        </pc:spChg>
      </pc:sldChg>
      <pc:sldChg chg="addSp delSp modSp add del mod">
        <pc:chgData name="Alexandre" userId="292681fbcdc3e57d" providerId="LiveId" clId="{7041AA77-F086-4934-87C8-6BD24C0EB7AB}" dt="2020-07-26T19:48:47.091" v="5790" actId="47"/>
        <pc:sldMkLst>
          <pc:docMk/>
          <pc:sldMk cId="3331341938" sldId="465"/>
        </pc:sldMkLst>
        <pc:spChg chg="mod">
          <ac:chgData name="Alexandre" userId="292681fbcdc3e57d" providerId="LiveId" clId="{7041AA77-F086-4934-87C8-6BD24C0EB7AB}" dt="2020-07-26T12:05:59.640" v="5134" actId="6549"/>
          <ac:spMkLst>
            <pc:docMk/>
            <pc:sldMk cId="3331341938" sldId="465"/>
            <ac:spMk id="2" creationId="{B8342855-6249-4EAD-ADC1-CEAE597197D8}"/>
          </ac:spMkLst>
        </pc:spChg>
        <pc:picChg chg="del">
          <ac:chgData name="Alexandre" userId="292681fbcdc3e57d" providerId="LiveId" clId="{7041AA77-F086-4934-87C8-6BD24C0EB7AB}" dt="2020-07-26T11:59:19.131" v="5040" actId="478"/>
          <ac:picMkLst>
            <pc:docMk/>
            <pc:sldMk cId="3331341938" sldId="465"/>
            <ac:picMk id="4" creationId="{A0CB443A-6AD9-4700-9078-2A0698C30050}"/>
          </ac:picMkLst>
        </pc:picChg>
        <pc:picChg chg="del">
          <ac:chgData name="Alexandre" userId="292681fbcdc3e57d" providerId="LiveId" clId="{7041AA77-F086-4934-87C8-6BD24C0EB7AB}" dt="2020-07-26T11:59:19.717" v="5041" actId="478"/>
          <ac:picMkLst>
            <pc:docMk/>
            <pc:sldMk cId="3331341938" sldId="465"/>
            <ac:picMk id="5" creationId="{36172A73-A760-420C-B33B-FA1AA1FE81AD}"/>
          </ac:picMkLst>
        </pc:picChg>
        <pc:picChg chg="add mod">
          <ac:chgData name="Alexandre" userId="292681fbcdc3e57d" providerId="LiveId" clId="{7041AA77-F086-4934-87C8-6BD24C0EB7AB}" dt="2020-07-26T12:00:25.698" v="5046" actId="1076"/>
          <ac:picMkLst>
            <pc:docMk/>
            <pc:sldMk cId="3331341938" sldId="465"/>
            <ac:picMk id="6" creationId="{A0A1A08A-2FF6-4022-B014-B8F11DB2E374}"/>
          </ac:picMkLst>
        </pc:picChg>
        <pc:picChg chg="add del mod">
          <ac:chgData name="Alexandre" userId="292681fbcdc3e57d" providerId="LiveId" clId="{7041AA77-F086-4934-87C8-6BD24C0EB7AB}" dt="2020-07-26T12:00:46.212" v="5049" actId="478"/>
          <ac:picMkLst>
            <pc:docMk/>
            <pc:sldMk cId="3331341938" sldId="465"/>
            <ac:picMk id="7" creationId="{A91641AA-296E-40D3-B3ED-237CACDC9C1C}"/>
          </ac:picMkLst>
        </pc:picChg>
        <pc:picChg chg="add del mod">
          <ac:chgData name="Alexandre" userId="292681fbcdc3e57d" providerId="LiveId" clId="{7041AA77-F086-4934-87C8-6BD24C0EB7AB}" dt="2020-07-26T12:00:48.850" v="5052" actId="478"/>
          <ac:picMkLst>
            <pc:docMk/>
            <pc:sldMk cId="3331341938" sldId="465"/>
            <ac:picMk id="8" creationId="{129C8D08-F82A-4EC6-BFE0-8F0D7F68E6E2}"/>
          </ac:picMkLst>
        </pc:picChg>
        <pc:picChg chg="add mod">
          <ac:chgData name="Alexandre" userId="292681fbcdc3e57d" providerId="LiveId" clId="{7041AA77-F086-4934-87C8-6BD24C0EB7AB}" dt="2020-07-26T12:01:03.241" v="5054" actId="1076"/>
          <ac:picMkLst>
            <pc:docMk/>
            <pc:sldMk cId="3331341938" sldId="465"/>
            <ac:picMk id="9" creationId="{93C6AB40-BEAE-43D5-BBC5-AF9E16263B29}"/>
          </ac:picMkLst>
        </pc:picChg>
      </pc:sldChg>
      <pc:sldChg chg="modSp new mod">
        <pc:chgData name="Alexandre" userId="292681fbcdc3e57d" providerId="LiveId" clId="{7041AA77-F086-4934-87C8-6BD24C0EB7AB}" dt="2020-07-27T11:56:00.987" v="7332"/>
        <pc:sldMkLst>
          <pc:docMk/>
          <pc:sldMk cId="432063806" sldId="466"/>
        </pc:sldMkLst>
        <pc:spChg chg="mod">
          <ac:chgData name="Alexandre" userId="292681fbcdc3e57d" providerId="LiveId" clId="{7041AA77-F086-4934-87C8-6BD24C0EB7AB}" dt="2020-07-27T11:55:38.184" v="7319" actId="20577"/>
          <ac:spMkLst>
            <pc:docMk/>
            <pc:sldMk cId="432063806" sldId="466"/>
            <ac:spMk id="2" creationId="{FB5FECB4-99DC-43AC-B8FF-B7200D0E5BF9}"/>
          </ac:spMkLst>
        </pc:spChg>
        <pc:spChg chg="mod">
          <ac:chgData name="Alexandre" userId="292681fbcdc3e57d" providerId="LiveId" clId="{7041AA77-F086-4934-87C8-6BD24C0EB7AB}" dt="2020-07-27T11:56:00.987" v="7332"/>
          <ac:spMkLst>
            <pc:docMk/>
            <pc:sldMk cId="432063806" sldId="466"/>
            <ac:spMk id="3" creationId="{0E06B072-4DE5-4243-909C-F65215E72BEA}"/>
          </ac:spMkLst>
        </pc:spChg>
      </pc:sldChg>
      <pc:sldChg chg="addSp delSp modSp add del mod">
        <pc:chgData name="Alexandre" userId="292681fbcdc3e57d" providerId="LiveId" clId="{7041AA77-F086-4934-87C8-6BD24C0EB7AB}" dt="2020-07-26T19:48:47.091" v="5790" actId="47"/>
        <pc:sldMkLst>
          <pc:docMk/>
          <pc:sldMk cId="2690975717" sldId="466"/>
        </pc:sldMkLst>
        <pc:spChg chg="mod">
          <ac:chgData name="Alexandre" userId="292681fbcdc3e57d" providerId="LiveId" clId="{7041AA77-F086-4934-87C8-6BD24C0EB7AB}" dt="2020-07-26T12:06:02.384" v="5135" actId="6549"/>
          <ac:spMkLst>
            <pc:docMk/>
            <pc:sldMk cId="2690975717" sldId="466"/>
            <ac:spMk id="2" creationId="{B8342855-6249-4EAD-ADC1-CEAE597197D8}"/>
          </ac:spMkLst>
        </pc:spChg>
        <pc:spChg chg="mod">
          <ac:chgData name="Alexandre" userId="292681fbcdc3e57d" providerId="LiveId" clId="{7041AA77-F086-4934-87C8-6BD24C0EB7AB}" dt="2020-07-26T12:03:06.017" v="5088" actId="20577"/>
          <ac:spMkLst>
            <pc:docMk/>
            <pc:sldMk cId="2690975717" sldId="466"/>
            <ac:spMk id="3" creationId="{C242509A-C32D-4822-BBAC-4F4C8D97FC2F}"/>
          </ac:spMkLst>
        </pc:spChg>
        <pc:picChg chg="add mod">
          <ac:chgData name="Alexandre" userId="292681fbcdc3e57d" providerId="LiveId" clId="{7041AA77-F086-4934-87C8-6BD24C0EB7AB}" dt="2020-07-26T12:02:16.313" v="5056" actId="1076"/>
          <ac:picMkLst>
            <pc:docMk/>
            <pc:sldMk cId="2690975717" sldId="466"/>
            <ac:picMk id="4" creationId="{B6F2FE19-8D6A-4C64-B4BB-1AF9D925D052}"/>
          </ac:picMkLst>
        </pc:picChg>
        <pc:picChg chg="add del mod">
          <ac:chgData name="Alexandre" userId="292681fbcdc3e57d" providerId="LiveId" clId="{7041AA77-F086-4934-87C8-6BD24C0EB7AB}" dt="2020-07-26T12:02:52.973" v="5059" actId="478"/>
          <ac:picMkLst>
            <pc:docMk/>
            <pc:sldMk cId="2690975717" sldId="466"/>
            <ac:picMk id="5" creationId="{385DCC08-0178-41EB-8FB5-35F30CD24397}"/>
          </ac:picMkLst>
        </pc:picChg>
        <pc:picChg chg="add mod">
          <ac:chgData name="Alexandre" userId="292681fbcdc3e57d" providerId="LiveId" clId="{7041AA77-F086-4934-87C8-6BD24C0EB7AB}" dt="2020-07-26T12:02:56.330" v="5061" actId="1076"/>
          <ac:picMkLst>
            <pc:docMk/>
            <pc:sldMk cId="2690975717" sldId="466"/>
            <ac:picMk id="6" creationId="{6E3D5CEB-DAE2-4460-AE49-3F5D692EC5D8}"/>
          </ac:picMkLst>
        </pc:picChg>
      </pc:sldChg>
      <pc:sldChg chg="modSp new del">
        <pc:chgData name="Alexandre" userId="292681fbcdc3e57d" providerId="LiveId" clId="{7041AA77-F086-4934-87C8-6BD24C0EB7AB}" dt="2020-07-27T12:02:06.984" v="8087" actId="47"/>
        <pc:sldMkLst>
          <pc:docMk/>
          <pc:sldMk cId="1598946865" sldId="467"/>
        </pc:sldMkLst>
        <pc:spChg chg="mod">
          <ac:chgData name="Alexandre" userId="292681fbcdc3e57d" providerId="LiveId" clId="{7041AA77-F086-4934-87C8-6BD24C0EB7AB}" dt="2020-07-27T12:02:05.888" v="8086"/>
          <ac:spMkLst>
            <pc:docMk/>
            <pc:sldMk cId="1598946865" sldId="467"/>
            <ac:spMk id="2" creationId="{FFEC7F99-E07B-426F-8464-7A4878D6D74B}"/>
          </ac:spMkLst>
        </pc:spChg>
        <pc:spChg chg="mod">
          <ac:chgData name="Alexandre" userId="292681fbcdc3e57d" providerId="LiveId" clId="{7041AA77-F086-4934-87C8-6BD24C0EB7AB}" dt="2020-07-27T12:02:05.888" v="8086"/>
          <ac:spMkLst>
            <pc:docMk/>
            <pc:sldMk cId="1598946865" sldId="467"/>
            <ac:spMk id="3" creationId="{65A993FC-9160-4A3B-8725-F28BE96915E0}"/>
          </ac:spMkLst>
        </pc:spChg>
      </pc:sldChg>
      <pc:sldChg chg="addSp delSp modSp add del mod">
        <pc:chgData name="Alexandre" userId="292681fbcdc3e57d" providerId="LiveId" clId="{7041AA77-F086-4934-87C8-6BD24C0EB7AB}" dt="2020-07-26T19:48:47.091" v="5790" actId="47"/>
        <pc:sldMkLst>
          <pc:docMk/>
          <pc:sldMk cId="4207506431" sldId="467"/>
        </pc:sldMkLst>
        <pc:spChg chg="mod">
          <ac:chgData name="Alexandre" userId="292681fbcdc3e57d" providerId="LiveId" clId="{7041AA77-F086-4934-87C8-6BD24C0EB7AB}" dt="2020-07-26T12:06:05.442" v="5136" actId="6549"/>
          <ac:spMkLst>
            <pc:docMk/>
            <pc:sldMk cId="4207506431" sldId="467"/>
            <ac:spMk id="2" creationId="{B8342855-6249-4EAD-ADC1-CEAE597197D8}"/>
          </ac:spMkLst>
        </pc:spChg>
        <pc:spChg chg="mod">
          <ac:chgData name="Alexandre" userId="292681fbcdc3e57d" providerId="LiveId" clId="{7041AA77-F086-4934-87C8-6BD24C0EB7AB}" dt="2020-07-26T12:03:38.773" v="5094" actId="20577"/>
          <ac:spMkLst>
            <pc:docMk/>
            <pc:sldMk cId="4207506431" sldId="467"/>
            <ac:spMk id="3" creationId="{C242509A-C32D-4822-BBAC-4F4C8D97FC2F}"/>
          </ac:spMkLst>
        </pc:spChg>
        <pc:picChg chg="del">
          <ac:chgData name="Alexandre" userId="292681fbcdc3e57d" providerId="LiveId" clId="{7041AA77-F086-4934-87C8-6BD24C0EB7AB}" dt="2020-07-26T12:03:34.117" v="5090" actId="478"/>
          <ac:picMkLst>
            <pc:docMk/>
            <pc:sldMk cId="4207506431" sldId="467"/>
            <ac:picMk id="4" creationId="{B6F2FE19-8D6A-4C64-B4BB-1AF9D925D052}"/>
          </ac:picMkLst>
        </pc:picChg>
        <pc:picChg chg="add mod">
          <ac:chgData name="Alexandre" userId="292681fbcdc3e57d" providerId="LiveId" clId="{7041AA77-F086-4934-87C8-6BD24C0EB7AB}" dt="2020-07-26T12:05:29.265" v="5096" actId="1076"/>
          <ac:picMkLst>
            <pc:docMk/>
            <pc:sldMk cId="4207506431" sldId="467"/>
            <ac:picMk id="5" creationId="{DB6331B4-2862-43E5-9C63-A557EB0C01C1}"/>
          </ac:picMkLst>
        </pc:picChg>
        <pc:picChg chg="del">
          <ac:chgData name="Alexandre" userId="292681fbcdc3e57d" providerId="LiveId" clId="{7041AA77-F086-4934-87C8-6BD24C0EB7AB}" dt="2020-07-26T12:03:34.977" v="5091" actId="478"/>
          <ac:picMkLst>
            <pc:docMk/>
            <pc:sldMk cId="4207506431" sldId="467"/>
            <ac:picMk id="6" creationId="{6E3D5CEB-DAE2-4460-AE49-3F5D692EC5D8}"/>
          </ac:picMkLst>
        </pc:picChg>
        <pc:picChg chg="add mod">
          <ac:chgData name="Alexandre" userId="292681fbcdc3e57d" providerId="LiveId" clId="{7041AA77-F086-4934-87C8-6BD24C0EB7AB}" dt="2020-07-26T12:05:37.633" v="5098" actId="1076"/>
          <ac:picMkLst>
            <pc:docMk/>
            <pc:sldMk cId="4207506431" sldId="467"/>
            <ac:picMk id="7" creationId="{614A80ED-ACB1-4D1C-A1D3-4DF21034BDE5}"/>
          </ac:picMkLst>
        </pc:picChg>
      </pc:sldChg>
      <pc:sldChg chg="modSp new del mod">
        <pc:chgData name="Alexandre" userId="292681fbcdc3e57d" providerId="LiveId" clId="{7041AA77-F086-4934-87C8-6BD24C0EB7AB}" dt="2020-07-26T19:48:47.091" v="5790" actId="47"/>
        <pc:sldMkLst>
          <pc:docMk/>
          <pc:sldMk cId="3814176211" sldId="468"/>
        </pc:sldMkLst>
        <pc:spChg chg="mod">
          <ac:chgData name="Alexandre" userId="292681fbcdc3e57d" providerId="LiveId" clId="{7041AA77-F086-4934-87C8-6BD24C0EB7AB}" dt="2020-07-26T12:05:47.620" v="5100"/>
          <ac:spMkLst>
            <pc:docMk/>
            <pc:sldMk cId="3814176211" sldId="468"/>
            <ac:spMk id="2" creationId="{1AAFFB34-28D8-4E51-897B-904AD3B8CB71}"/>
          </ac:spMkLst>
        </pc:spChg>
        <pc:spChg chg="mod">
          <ac:chgData name="Alexandre" userId="292681fbcdc3e57d" providerId="LiveId" clId="{7041AA77-F086-4934-87C8-6BD24C0EB7AB}" dt="2020-07-26T12:08:03.373" v="5628" actId="20577"/>
          <ac:spMkLst>
            <pc:docMk/>
            <pc:sldMk cId="3814176211" sldId="468"/>
            <ac:spMk id="3" creationId="{4B2E57D8-2B6F-4D0C-B3B0-74C46C0275CF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2981516614" sldId="469"/>
        </pc:sldMkLst>
        <pc:spChg chg="mod">
          <ac:chgData name="Alexandre" userId="292681fbcdc3e57d" providerId="LiveId" clId="{7041AA77-F086-4934-87C8-6BD24C0EB7AB}" dt="2020-07-26T12:09:11.843" v="5731" actId="20577"/>
          <ac:spMkLst>
            <pc:docMk/>
            <pc:sldMk cId="2981516614" sldId="469"/>
            <ac:spMk id="3" creationId="{37912338-89B1-494E-88C3-24BD3E08FD87}"/>
          </ac:spMkLst>
        </pc:spChg>
      </pc:sldChg>
      <pc:sldChg chg="modSp add del mod">
        <pc:chgData name="Alexandre" userId="292681fbcdc3e57d" providerId="LiveId" clId="{7041AA77-F086-4934-87C8-6BD24C0EB7AB}" dt="2020-07-26T19:48:47.091" v="5790" actId="47"/>
        <pc:sldMkLst>
          <pc:docMk/>
          <pc:sldMk cId="568932215" sldId="470"/>
        </pc:sldMkLst>
        <pc:spChg chg="mod">
          <ac:chgData name="Alexandre" userId="292681fbcdc3e57d" providerId="LiveId" clId="{7041AA77-F086-4934-87C8-6BD24C0EB7AB}" dt="2020-07-26T19:45:50.849" v="5753" actId="20577"/>
          <ac:spMkLst>
            <pc:docMk/>
            <pc:sldMk cId="568932215" sldId="470"/>
            <ac:spMk id="2" creationId="{E4AADCDE-E97C-479E-B2F2-7A2C9ACF3751}"/>
          </ac:spMkLst>
        </pc:spChg>
      </pc:sldChg>
      <pc:sldChg chg="modSp new del">
        <pc:chgData name="Alexandre" userId="292681fbcdc3e57d" providerId="LiveId" clId="{7041AA77-F086-4934-87C8-6BD24C0EB7AB}" dt="2020-07-26T19:45:13.323" v="5736" actId="47"/>
        <pc:sldMkLst>
          <pc:docMk/>
          <pc:sldMk cId="4026918333" sldId="470"/>
        </pc:sldMkLst>
        <pc:spChg chg="mod">
          <ac:chgData name="Alexandre" userId="292681fbcdc3e57d" providerId="LiveId" clId="{7041AA77-F086-4934-87C8-6BD24C0EB7AB}" dt="2020-07-26T19:45:12.048" v="5735"/>
          <ac:spMkLst>
            <pc:docMk/>
            <pc:sldMk cId="4026918333" sldId="470"/>
            <ac:spMk id="2" creationId="{E5671FB2-3A14-47BB-8DA4-5A568801FFE4}"/>
          </ac:spMkLst>
        </pc:spChg>
        <pc:spChg chg="mod">
          <ac:chgData name="Alexandre" userId="292681fbcdc3e57d" providerId="LiveId" clId="{7041AA77-F086-4934-87C8-6BD24C0EB7AB}" dt="2020-07-26T19:45:12.048" v="5735"/>
          <ac:spMkLst>
            <pc:docMk/>
            <pc:sldMk cId="4026918333" sldId="470"/>
            <ac:spMk id="3" creationId="{F9869A7D-2121-4B64-8418-65A4BD24D4EF}"/>
          </ac:spMkLst>
        </pc:spChg>
      </pc:sldChg>
      <pc:sldChg chg="modSp new del mod">
        <pc:chgData name="Alexandre" userId="292681fbcdc3e57d" providerId="LiveId" clId="{7041AA77-F086-4934-87C8-6BD24C0EB7AB}" dt="2020-07-26T19:48:47.091" v="5790" actId="47"/>
        <pc:sldMkLst>
          <pc:docMk/>
          <pc:sldMk cId="1263684855" sldId="471"/>
        </pc:sldMkLst>
        <pc:spChg chg="mod">
          <ac:chgData name="Alexandre" userId="292681fbcdc3e57d" providerId="LiveId" clId="{7041AA77-F086-4934-87C8-6BD24C0EB7AB}" dt="2020-07-26T19:45:56.684" v="5771" actId="20577"/>
          <ac:spMkLst>
            <pc:docMk/>
            <pc:sldMk cId="1263684855" sldId="471"/>
            <ac:spMk id="2" creationId="{3124C2CE-54F5-4219-960F-54B5DCD7ECB1}"/>
          </ac:spMkLst>
        </pc:spChg>
        <pc:spChg chg="mod">
          <ac:chgData name="Alexandre" userId="292681fbcdc3e57d" providerId="LiveId" clId="{7041AA77-F086-4934-87C8-6BD24C0EB7AB}" dt="2020-07-26T19:46:06.420" v="5772"/>
          <ac:spMkLst>
            <pc:docMk/>
            <pc:sldMk cId="1263684855" sldId="471"/>
            <ac:spMk id="3" creationId="{B54DD6E9-C4C6-4972-9788-CE9E7577F1D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530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585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6735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3203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1036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703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768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76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2229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5425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010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4653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2406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0554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3253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9508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7800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4563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7259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0643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89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261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8069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723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5388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6755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5252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678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528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049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014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610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897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333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0478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E2FB3C1-3D71-481E-9898-EF100A2FF7C8}" type="datetimeFigureOut">
              <a:rPr lang="fr-CA" smtClean="0"/>
              <a:t>2020-08-01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1701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1.xml"/><Relationship Id="rId7" Type="http://schemas.openxmlformats.org/officeDocument/2006/relationships/image" Target="../media/image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7.xml"/><Relationship Id="rId7" Type="http://schemas.openxmlformats.org/officeDocument/2006/relationships/image" Target="../media/image9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5.xml"/><Relationship Id="rId7" Type="http://schemas.openxmlformats.org/officeDocument/2006/relationships/image" Target="../media/image10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0.xml"/><Relationship Id="rId7" Type="http://schemas.openxmlformats.org/officeDocument/2006/relationships/image" Target="../media/image13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17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19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21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2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25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27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29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96.xml"/><Relationship Id="rId7" Type="http://schemas.openxmlformats.org/officeDocument/2006/relationships/image" Target="../media/image30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9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34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36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38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40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image" Target="../media/image42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44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image" Target="../media/image46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4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image" Target="../media/image47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utorialspoint.com/csharp/csharp_windows_file_system.htm" TargetMode="External"/><Relationship Id="rId3" Type="http://schemas.openxmlformats.org/officeDocument/2006/relationships/slideLayout" Target="../slideLayouts/slideLayout19.xml"/><Relationship Id="rId7" Type="http://schemas.openxmlformats.org/officeDocument/2006/relationships/hyperlink" Target="https://www.tutorialspoint.com/csharp/csharp_text_files.htm" TargetMode="Externa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hyperlink" Target="https://www.tutorialspoint.com/csharp/csharp_file_io.htm" TargetMode="External"/><Relationship Id="rId5" Type="http://schemas.openxmlformats.org/officeDocument/2006/relationships/hyperlink" Target="https://docs.microsoft.com/en-us/dotnet/api/system.io.streamreader.readtoend?view=netcore-3.1" TargetMode="External"/><Relationship Id="rId4" Type="http://schemas.openxmlformats.org/officeDocument/2006/relationships/hyperlink" Target="https://docs.microsoft.com/en-us/dotnet/csharp/language-reference/tokens/verbatim" TargetMode="External"/><Relationship Id="rId9" Type="http://schemas.openxmlformats.org/officeDocument/2006/relationships/hyperlink" Target="https://docs.microsoft.com/en-us/dotnet/api/system.io.directory?view=netcore-3.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BFBBB-75A4-48A8-BF4D-1A422686C130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6000" dirty="0"/>
              <a:t>Traitement de fichiers et </a:t>
            </a:r>
            <a:r>
              <a:rPr lang="fr-CA" sz="6000"/>
              <a:t>de répertoires</a:t>
            </a:r>
            <a:endParaRPr lang="fr-CA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4DFCA-810D-41A7-A7A0-9BDC978D0492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30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8CF09-F4BF-46F3-A608-F91D8447E1B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Classe</a:t>
            </a:r>
            <a:r>
              <a:rPr lang="en-US" dirty="0"/>
              <a:t> File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8C7FE-E0AE-454B-9FCC-A9CFE920170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Dans </a:t>
            </a:r>
            <a:r>
              <a:rPr lang="en-US" dirty="0" err="1"/>
              <a:t>cette</a:t>
            </a:r>
            <a:r>
              <a:rPr lang="en-US" dirty="0"/>
              <a:t> section, nous </a:t>
            </a:r>
            <a:r>
              <a:rPr lang="en-US" dirty="0" err="1"/>
              <a:t>couvrirons</a:t>
            </a:r>
            <a:r>
              <a:rPr lang="en-US" dirty="0"/>
              <a:t> </a:t>
            </a:r>
            <a:r>
              <a:rPr lang="en-US" dirty="0" err="1"/>
              <a:t>donc</a:t>
            </a:r>
            <a:endParaRPr lang="en-US" dirty="0"/>
          </a:p>
          <a:p>
            <a:pPr lvl="1"/>
            <a:r>
              <a:rPr lang="en-CA" dirty="0"/>
              <a:t>La </a:t>
            </a:r>
            <a:r>
              <a:rPr lang="en-CA" dirty="0" err="1"/>
              <a:t>copie</a:t>
            </a:r>
            <a:r>
              <a:rPr lang="en-CA" dirty="0"/>
              <a:t> de </a:t>
            </a:r>
            <a:r>
              <a:rPr lang="en-CA" dirty="0" err="1"/>
              <a:t>fichier</a:t>
            </a:r>
            <a:endParaRPr lang="en-CA" dirty="0"/>
          </a:p>
          <a:p>
            <a:pPr lvl="1"/>
            <a:r>
              <a:rPr lang="en-CA" dirty="0"/>
              <a:t>La suppression de </a:t>
            </a:r>
            <a:r>
              <a:rPr lang="en-CA" dirty="0" err="1"/>
              <a:t>fichier</a:t>
            </a:r>
            <a:endParaRPr lang="en-CA" dirty="0"/>
          </a:p>
          <a:p>
            <a:pPr lvl="1"/>
            <a:r>
              <a:rPr lang="en-CA" dirty="0"/>
              <a:t>Le </a:t>
            </a:r>
            <a:r>
              <a:rPr lang="en-CA" dirty="0" err="1"/>
              <a:t>déplacement</a:t>
            </a:r>
            <a:r>
              <a:rPr lang="en-CA" dirty="0"/>
              <a:t> de </a:t>
            </a:r>
            <a:r>
              <a:rPr lang="en-CA" dirty="0" err="1"/>
              <a:t>fichier</a:t>
            </a:r>
            <a:endParaRPr lang="en-CA" dirty="0"/>
          </a:p>
          <a:p>
            <a:pPr lvl="1"/>
            <a:r>
              <a:rPr lang="en-US" dirty="0" err="1"/>
              <a:t>Obtenir</a:t>
            </a:r>
            <a:r>
              <a:rPr lang="en-US" dirty="0"/>
              <a:t> les </a:t>
            </a:r>
            <a:r>
              <a:rPr lang="en-US" dirty="0" err="1"/>
              <a:t>propriétés</a:t>
            </a:r>
            <a:r>
              <a:rPr lang="en-US" dirty="0"/>
              <a:t> d’un </a:t>
            </a:r>
            <a:r>
              <a:rPr lang="en-US" dirty="0" err="1"/>
              <a:t>répertoire</a:t>
            </a:r>
            <a:endParaRPr lang="en-US" dirty="0"/>
          </a:p>
          <a:p>
            <a:pPr lvl="1"/>
            <a:r>
              <a:rPr lang="en-CA" dirty="0"/>
              <a:t>La </a:t>
            </a:r>
            <a:r>
              <a:rPr lang="en-CA" dirty="0" err="1"/>
              <a:t>vérification</a:t>
            </a:r>
            <a:r>
              <a:rPr lang="en-CA" dirty="0"/>
              <a:t> </a:t>
            </a:r>
            <a:r>
              <a:rPr lang="en-CA" dirty="0" err="1"/>
              <a:t>d’existence</a:t>
            </a:r>
            <a:r>
              <a:rPr lang="en-CA" dirty="0"/>
              <a:t> d’un </a:t>
            </a:r>
            <a:r>
              <a:rPr lang="en-CA" dirty="0" err="1"/>
              <a:t>fichier</a:t>
            </a:r>
            <a:endParaRPr lang="en-CA" dirty="0"/>
          </a:p>
          <a:p>
            <a:pPr lvl="1"/>
            <a:r>
              <a:rPr lang="en-CA" dirty="0" err="1"/>
              <a:t>L’écriture</a:t>
            </a:r>
            <a:r>
              <a:rPr lang="en-CA" dirty="0"/>
              <a:t> de </a:t>
            </a:r>
            <a:r>
              <a:rPr lang="en-CA" dirty="0" err="1"/>
              <a:t>fichier</a:t>
            </a:r>
            <a:endParaRPr lang="en-CA" dirty="0"/>
          </a:p>
          <a:p>
            <a:pPr lvl="1"/>
            <a:r>
              <a:rPr lang="en-CA" dirty="0"/>
              <a:t>La lecture de </a:t>
            </a:r>
            <a:r>
              <a:rPr lang="en-CA" dirty="0" err="1"/>
              <a:t>fichier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50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La copie de fichier</a:t>
            </a:r>
          </a:p>
        </p:txBody>
      </p:sp>
    </p:spTree>
    <p:extLst>
      <p:ext uri="{BB962C8B-B14F-4D97-AF65-F5344CB8AC3E}">
        <p14:creationId xmlns:p14="http://schemas.microsoft.com/office/powerpoint/2010/main" val="406134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CD3C-2B0E-4B81-83FB-1C412A6D83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copie</a:t>
            </a:r>
            <a:r>
              <a:rPr lang="en-US" dirty="0"/>
              <a:t> de </a:t>
            </a:r>
            <a:r>
              <a:rPr lang="en-US" dirty="0" err="1"/>
              <a:t>fichier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65F84-FFF8-418A-B700-DA524F12DF0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possible de copier un </a:t>
            </a:r>
            <a:r>
              <a:rPr lang="en-US" dirty="0" err="1"/>
              <a:t>fichier</a:t>
            </a:r>
            <a:r>
              <a:rPr lang="en-US" dirty="0"/>
              <a:t> avec la </a:t>
            </a:r>
            <a:r>
              <a:rPr lang="en-US" dirty="0" err="1"/>
              <a:t>méthode</a:t>
            </a:r>
            <a:r>
              <a:rPr lang="en-US" dirty="0"/>
              <a:t> “Copy”. </a:t>
            </a:r>
          </a:p>
          <a:p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dernière</a:t>
            </a:r>
            <a:r>
              <a:rPr lang="en-US" dirty="0"/>
              <a:t> </a:t>
            </a:r>
            <a:r>
              <a:rPr lang="en-US" dirty="0" err="1"/>
              <a:t>prend</a:t>
            </a:r>
            <a:r>
              <a:rPr lang="en-US" dirty="0"/>
              <a:t> deux </a:t>
            </a:r>
            <a:r>
              <a:rPr lang="en-US" dirty="0" err="1"/>
              <a:t>paramètres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Chemin</a:t>
            </a:r>
            <a:r>
              <a:rPr lang="en-US" dirty="0"/>
              <a:t> source</a:t>
            </a:r>
          </a:p>
          <a:p>
            <a:pPr lvl="1"/>
            <a:r>
              <a:rPr lang="en-US" dirty="0" err="1"/>
              <a:t>Chemin</a:t>
            </a:r>
            <a:r>
              <a:rPr lang="en-US" dirty="0"/>
              <a:t> de destination</a:t>
            </a:r>
          </a:p>
          <a:p>
            <a:endParaRPr lang="en-US" dirty="0"/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0EA27-4BB6-41C0-8120-A987B02007B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08115" y="4818401"/>
            <a:ext cx="3609975" cy="1304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953D1D-BFC6-400E-AB5C-3AD2AF8C6C8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425856" y="4818401"/>
            <a:ext cx="1828800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0D3F5E-594C-412E-ACC1-F8F0734A9F3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348472" y="4818401"/>
            <a:ext cx="20288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73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La suppression de fichier</a:t>
            </a:r>
          </a:p>
        </p:txBody>
      </p:sp>
    </p:spTree>
    <p:extLst>
      <p:ext uri="{BB962C8B-B14F-4D97-AF65-F5344CB8AC3E}">
        <p14:creationId xmlns:p14="http://schemas.microsoft.com/office/powerpoint/2010/main" val="280470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CD3C-2B0E-4B81-83FB-1C412A6D83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La suppression de </a:t>
            </a:r>
            <a:r>
              <a:rPr lang="en-US" dirty="0" err="1"/>
              <a:t>fichier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65F84-FFF8-418A-B700-DA524F12DF0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Il </a:t>
            </a:r>
            <a:r>
              <a:rPr lang="en-CA" dirty="0" err="1"/>
              <a:t>est</a:t>
            </a:r>
            <a:r>
              <a:rPr lang="en-CA" dirty="0"/>
              <a:t> possible de </a:t>
            </a:r>
            <a:r>
              <a:rPr lang="en-CA" dirty="0" err="1"/>
              <a:t>supprimer</a:t>
            </a:r>
            <a:r>
              <a:rPr lang="en-CA" dirty="0"/>
              <a:t> un </a:t>
            </a:r>
            <a:r>
              <a:rPr lang="en-CA" dirty="0" err="1"/>
              <a:t>fichier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utilisant</a:t>
            </a:r>
            <a:r>
              <a:rPr lang="en-CA" dirty="0"/>
              <a:t> la </a:t>
            </a:r>
            <a:r>
              <a:rPr lang="en-CA" dirty="0" err="1"/>
              <a:t>méthode</a:t>
            </a:r>
            <a:r>
              <a:rPr lang="en-CA" dirty="0"/>
              <a:t> “Delete(&lt;</a:t>
            </a:r>
            <a:r>
              <a:rPr lang="en-CA" dirty="0" err="1"/>
              <a:t>chemin</a:t>
            </a:r>
            <a:r>
              <a:rPr lang="en-CA" dirty="0"/>
              <a:t>&gt;)”</a:t>
            </a:r>
          </a:p>
          <a:p>
            <a:r>
              <a:rPr lang="en-CA" dirty="0"/>
              <a:t>Par </a:t>
            </a:r>
            <a:r>
              <a:rPr lang="en-CA" dirty="0" err="1"/>
              <a:t>exemple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C74C5-468B-457B-A246-203EAF6D7AE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03312" y="3732274"/>
            <a:ext cx="3371850" cy="1133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BCC779-C09B-4D12-8163-D07D46B297B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348472" y="3732274"/>
            <a:ext cx="1828800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75D2E8-52FD-43A5-ACC2-1B28B891553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233715" y="3732274"/>
            <a:ext cx="20288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96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Le déplacement de fichier</a:t>
            </a:r>
          </a:p>
        </p:txBody>
      </p:sp>
    </p:spTree>
    <p:extLst>
      <p:ext uri="{BB962C8B-B14F-4D97-AF65-F5344CB8AC3E}">
        <p14:creationId xmlns:p14="http://schemas.microsoft.com/office/powerpoint/2010/main" val="1102434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CD3C-2B0E-4B81-83FB-1C412A6D83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déplacement</a:t>
            </a:r>
            <a:r>
              <a:rPr lang="en-US" dirty="0"/>
              <a:t> de </a:t>
            </a:r>
            <a:r>
              <a:rPr lang="en-US" dirty="0" err="1"/>
              <a:t>fichier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65F84-FFF8-418A-B700-DA524F12DF0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possible </a:t>
            </a:r>
            <a:r>
              <a:rPr lang="en-US" dirty="0" err="1"/>
              <a:t>d’utiliser</a:t>
            </a:r>
            <a:r>
              <a:rPr lang="en-US" dirty="0"/>
              <a:t> le </a:t>
            </a:r>
            <a:r>
              <a:rPr lang="en-US" dirty="0" err="1"/>
              <a:t>déplacement</a:t>
            </a:r>
            <a:r>
              <a:rPr lang="en-US" dirty="0"/>
              <a:t> de </a:t>
            </a:r>
            <a:r>
              <a:rPr lang="en-US" dirty="0" err="1"/>
              <a:t>fichier</a:t>
            </a:r>
            <a:r>
              <a:rPr lang="en-US" dirty="0"/>
              <a:t> pour </a:t>
            </a:r>
            <a:r>
              <a:rPr lang="en-US" dirty="0" err="1"/>
              <a:t>déplacer</a:t>
            </a:r>
            <a:r>
              <a:rPr lang="en-US" dirty="0"/>
              <a:t> un </a:t>
            </a:r>
            <a:r>
              <a:rPr lang="en-US" dirty="0" err="1"/>
              <a:t>fichier</a:t>
            </a:r>
            <a:r>
              <a:rPr lang="en-US" dirty="0"/>
              <a:t> dans un </a:t>
            </a:r>
            <a:r>
              <a:rPr lang="en-US" dirty="0" err="1"/>
              <a:t>autre</a:t>
            </a:r>
            <a:r>
              <a:rPr lang="en-US" dirty="0"/>
              <a:t> </a:t>
            </a:r>
            <a:r>
              <a:rPr lang="en-US" dirty="0" err="1"/>
              <a:t>répertoire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pour changer le nom du </a:t>
            </a:r>
            <a:r>
              <a:rPr lang="en-US" dirty="0" err="1"/>
              <a:t>fichier</a:t>
            </a:r>
            <a:r>
              <a:rPr lang="en-US" dirty="0"/>
              <a:t> (le </a:t>
            </a:r>
            <a:r>
              <a:rPr lang="en-US" dirty="0" err="1"/>
              <a:t>déplacer</a:t>
            </a:r>
            <a:r>
              <a:rPr lang="en-US" dirty="0"/>
              <a:t> dans le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répertoire</a:t>
            </a:r>
            <a:r>
              <a:rPr lang="en-US" dirty="0"/>
              <a:t> avec un </a:t>
            </a:r>
            <a:r>
              <a:rPr lang="en-US" dirty="0" err="1"/>
              <a:t>autre</a:t>
            </a:r>
            <a:r>
              <a:rPr lang="en-US" dirty="0"/>
              <a:t> nom).</a:t>
            </a:r>
          </a:p>
          <a:p>
            <a:endParaRPr lang="en-US" dirty="0"/>
          </a:p>
          <a:p>
            <a:r>
              <a:rPr lang="en-US" dirty="0"/>
              <a:t>Pour se faire, on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utiliser</a:t>
            </a:r>
            <a:r>
              <a:rPr lang="en-US" dirty="0"/>
              <a:t> la </a:t>
            </a:r>
            <a:r>
              <a:rPr lang="en-US" dirty="0" err="1"/>
              <a:t>méthode</a:t>
            </a:r>
            <a:r>
              <a:rPr lang="en-US" dirty="0"/>
              <a:t> </a:t>
            </a:r>
          </a:p>
          <a:p>
            <a:r>
              <a:rPr lang="en-US" dirty="0"/>
              <a:t>“Move(&lt;</a:t>
            </a:r>
            <a:r>
              <a:rPr lang="en-US" dirty="0" err="1"/>
              <a:t>chemin</a:t>
            </a:r>
            <a:r>
              <a:rPr lang="en-US" dirty="0"/>
              <a:t> de </a:t>
            </a:r>
            <a:r>
              <a:rPr lang="en-US" dirty="0" err="1"/>
              <a:t>départ</a:t>
            </a:r>
            <a:r>
              <a:rPr lang="en-US" dirty="0"/>
              <a:t>&gt;, &lt;</a:t>
            </a:r>
            <a:r>
              <a:rPr lang="en-US" dirty="0" err="1"/>
              <a:t>chemin</a:t>
            </a:r>
            <a:r>
              <a:rPr lang="en-US" dirty="0"/>
              <a:t> </a:t>
            </a:r>
            <a:r>
              <a:rPr lang="en-US" dirty="0" err="1"/>
              <a:t>d’arrive</a:t>
            </a:r>
            <a:r>
              <a:rPr lang="en-US" dirty="0"/>
              <a:t>&gt;)</a:t>
            </a:r>
          </a:p>
          <a:p>
            <a:endParaRPr lang="en-US" dirty="0"/>
          </a:p>
          <a:p>
            <a:r>
              <a:rPr lang="en-US" dirty="0" err="1"/>
              <a:t>Prenons</a:t>
            </a:r>
            <a:r>
              <a:rPr lang="en-US" dirty="0"/>
              <a:t> le temps de </a:t>
            </a:r>
            <a:r>
              <a:rPr lang="en-US" dirty="0" err="1"/>
              <a:t>voir</a:t>
            </a:r>
            <a:r>
              <a:rPr lang="en-US" dirty="0"/>
              <a:t> des </a:t>
            </a:r>
            <a:r>
              <a:rPr lang="en-US" dirty="0" err="1"/>
              <a:t>exemples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7697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CD18-6218-4429-881E-ECFB2EA5A1A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déplacement</a:t>
            </a:r>
            <a:r>
              <a:rPr lang="en-US" dirty="0"/>
              <a:t> de </a:t>
            </a:r>
            <a:r>
              <a:rPr lang="en-US" dirty="0" err="1"/>
              <a:t>fichier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B095D-BF6B-43B2-8B19-63ECDE33AFC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#1 (</a:t>
            </a:r>
            <a:r>
              <a:rPr lang="en-US" dirty="0" err="1"/>
              <a:t>Changement</a:t>
            </a:r>
            <a:r>
              <a:rPr lang="en-US" dirty="0"/>
              <a:t> de </a:t>
            </a:r>
            <a:r>
              <a:rPr lang="en-US" dirty="0" err="1"/>
              <a:t>répertoire</a:t>
            </a:r>
            <a:r>
              <a:rPr lang="en-US" dirty="0"/>
              <a:t>)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8E5CD4-8D16-4ACE-ACA4-7D08CBB9645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619538" y="5057419"/>
            <a:ext cx="4019550" cy="1390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489F50-2C8E-4567-B88B-3F076FF6F8A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619538" y="2999589"/>
            <a:ext cx="4343400" cy="1533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C527C3-3BEF-489D-A898-F5B5E087352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21927" y="2999589"/>
            <a:ext cx="53625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06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CD18-6218-4429-881E-ECFB2EA5A1A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déplacement</a:t>
            </a:r>
            <a:r>
              <a:rPr lang="en-US" dirty="0"/>
              <a:t> de </a:t>
            </a:r>
            <a:r>
              <a:rPr lang="en-US" dirty="0" err="1"/>
              <a:t>fichier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B095D-BF6B-43B2-8B19-63ECDE33AFC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#1 (</a:t>
            </a:r>
            <a:r>
              <a:rPr lang="en-US" dirty="0" err="1"/>
              <a:t>Changement</a:t>
            </a:r>
            <a:r>
              <a:rPr lang="en-US" dirty="0"/>
              <a:t> de nom)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470E6-5F98-4EB9-B3C7-D479861EF9F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03312" y="4357063"/>
            <a:ext cx="2562225" cy="1209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91100E-52E7-4ADD-9855-C436733B615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03312" y="2670005"/>
            <a:ext cx="4895850" cy="1304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A0108-593D-4923-887F-2C34CB0AE9B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71865" y="4304073"/>
            <a:ext cx="25146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6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Obtenir les propriétés d’un fichier</a:t>
            </a:r>
          </a:p>
        </p:txBody>
      </p:sp>
    </p:spTree>
    <p:extLst>
      <p:ext uri="{BB962C8B-B14F-4D97-AF65-F5344CB8AC3E}">
        <p14:creationId xmlns:p14="http://schemas.microsoft.com/office/powerpoint/2010/main" val="382077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EAB2-FEFB-49FE-AB7B-582F5DA80C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Rappel du dernier cours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4E62D-F150-4DB8-AE78-2716B9D6838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873407" y="2940728"/>
            <a:ext cx="6267634" cy="11074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CA" sz="3200" dirty="0">
                <a:solidFill>
                  <a:srgbClr val="FFC000"/>
                </a:solidFill>
              </a:rPr>
              <a:t>CORRECTION DES EXERCICES</a:t>
            </a:r>
          </a:p>
          <a:p>
            <a:pPr marL="0" indent="0" algn="ctr">
              <a:buNone/>
            </a:pPr>
            <a:r>
              <a:rPr lang="fr-CA" sz="3200" dirty="0">
                <a:solidFill>
                  <a:srgbClr val="FFC000"/>
                </a:solidFill>
              </a:rPr>
              <a:t>(1 heure)</a:t>
            </a:r>
          </a:p>
        </p:txBody>
      </p:sp>
    </p:spTree>
    <p:extLst>
      <p:ext uri="{BB962C8B-B14F-4D97-AF65-F5344CB8AC3E}">
        <p14:creationId xmlns:p14="http://schemas.microsoft.com/office/powerpoint/2010/main" val="3048076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B8C9-B4B6-4F4D-AC5B-F736FC96E77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Obtenir</a:t>
            </a:r>
            <a:r>
              <a:rPr lang="en-US" dirty="0"/>
              <a:t> les </a:t>
            </a:r>
            <a:r>
              <a:rPr lang="en-US" dirty="0" err="1"/>
              <a:t>propriétés</a:t>
            </a:r>
            <a:r>
              <a:rPr lang="en-US" dirty="0"/>
              <a:t> d’un </a:t>
            </a:r>
            <a:r>
              <a:rPr lang="en-US" dirty="0" err="1"/>
              <a:t>fichier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C609-0D8E-412B-95DB-C4C3297DD51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Dans </a:t>
            </a:r>
            <a:r>
              <a:rPr lang="en-US" dirty="0" err="1"/>
              <a:t>certains</a:t>
            </a:r>
            <a:r>
              <a:rPr lang="en-US" dirty="0"/>
              <a:t> </a:t>
            </a:r>
            <a:r>
              <a:rPr lang="en-US" dirty="0" err="1"/>
              <a:t>cas</a:t>
            </a:r>
            <a:r>
              <a:rPr lang="en-US" dirty="0"/>
              <a:t>, nous </a:t>
            </a:r>
            <a:r>
              <a:rPr lang="en-US" dirty="0" err="1"/>
              <a:t>voudrons</a:t>
            </a:r>
            <a:r>
              <a:rPr lang="en-US" dirty="0"/>
              <a:t> </a:t>
            </a:r>
            <a:r>
              <a:rPr lang="en-US" dirty="0" err="1"/>
              <a:t>obtenir</a:t>
            </a:r>
            <a:r>
              <a:rPr lang="en-US" dirty="0"/>
              <a:t> </a:t>
            </a:r>
            <a:r>
              <a:rPr lang="en-US" dirty="0" err="1"/>
              <a:t>certaines</a:t>
            </a:r>
            <a:r>
              <a:rPr lang="en-US" dirty="0"/>
              <a:t> </a:t>
            </a:r>
            <a:r>
              <a:rPr lang="en-US" dirty="0" err="1"/>
              <a:t>informations</a:t>
            </a:r>
            <a:r>
              <a:rPr lang="en-US" dirty="0"/>
              <a:t> sur le </a:t>
            </a:r>
            <a:r>
              <a:rPr lang="en-US" dirty="0" err="1"/>
              <a:t>fichier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 date de </a:t>
            </a:r>
            <a:r>
              <a:rPr lang="en-US" dirty="0" err="1"/>
              <a:t>création</a:t>
            </a:r>
            <a:endParaRPr lang="en-US" dirty="0"/>
          </a:p>
          <a:p>
            <a:pPr lvl="1"/>
            <a:r>
              <a:rPr lang="en-US" dirty="0"/>
              <a:t>La date de la </a:t>
            </a:r>
            <a:r>
              <a:rPr lang="en-US" dirty="0" err="1"/>
              <a:t>dernière</a:t>
            </a:r>
            <a:r>
              <a:rPr lang="en-US" dirty="0"/>
              <a:t> </a:t>
            </a:r>
            <a:r>
              <a:rPr lang="en-US" dirty="0" err="1"/>
              <a:t>écriture</a:t>
            </a:r>
            <a:endParaRPr lang="en-US" dirty="0"/>
          </a:p>
          <a:p>
            <a:pPr lvl="1"/>
            <a:r>
              <a:rPr lang="en-US" dirty="0"/>
              <a:t>La date de la </a:t>
            </a:r>
            <a:r>
              <a:rPr lang="en-US" dirty="0" err="1"/>
              <a:t>dernière</a:t>
            </a:r>
            <a:r>
              <a:rPr lang="en-US" dirty="0"/>
              <a:t> lecture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0649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B8C9-B4B6-4F4D-AC5B-F736FC96E77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Obtenir</a:t>
            </a:r>
            <a:r>
              <a:rPr lang="en-US" dirty="0"/>
              <a:t> les </a:t>
            </a:r>
            <a:r>
              <a:rPr lang="en-US" dirty="0" err="1"/>
              <a:t>propriétés</a:t>
            </a:r>
            <a:r>
              <a:rPr lang="en-US" dirty="0"/>
              <a:t> d’un </a:t>
            </a:r>
            <a:r>
              <a:rPr lang="en-US" dirty="0" err="1"/>
              <a:t>fichier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C609-0D8E-412B-95DB-C4C3297DD51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Ces</a:t>
            </a:r>
            <a:r>
              <a:rPr lang="en-US" dirty="0"/>
              <a:t> actions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exécutées</a:t>
            </a:r>
            <a:r>
              <a:rPr lang="en-US" dirty="0"/>
              <a:t> avec les </a:t>
            </a:r>
            <a:r>
              <a:rPr lang="en-US" dirty="0" err="1"/>
              <a:t>méthodes</a:t>
            </a:r>
            <a:r>
              <a:rPr lang="en-US" dirty="0"/>
              <a:t> </a:t>
            </a:r>
            <a:r>
              <a:rPr lang="en-US" dirty="0" err="1"/>
              <a:t>appropriées</a:t>
            </a:r>
            <a:r>
              <a:rPr lang="en-US" dirty="0"/>
              <a:t> </a:t>
            </a:r>
            <a:r>
              <a:rPr lang="en-US" dirty="0" err="1"/>
              <a:t>suivantes</a:t>
            </a:r>
            <a:r>
              <a:rPr lang="en-US" dirty="0"/>
              <a:t>:</a:t>
            </a:r>
            <a:endParaRPr lang="en-C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FAB32E-6547-4167-B7E6-9A9411681498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579239" y="3223169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4900631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3254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Méthode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7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 de creation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GetCreationTime</a:t>
                      </a:r>
                      <a:r>
                        <a:rPr lang="en-US" dirty="0"/>
                        <a:t>(&lt;</a:t>
                      </a:r>
                      <a:r>
                        <a:rPr lang="en-US" dirty="0" err="1"/>
                        <a:t>chemin</a:t>
                      </a:r>
                      <a:r>
                        <a:rPr lang="en-US" dirty="0"/>
                        <a:t>&gt;)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27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 de la </a:t>
                      </a:r>
                      <a:r>
                        <a:rPr lang="en-US" dirty="0" err="1"/>
                        <a:t>dernière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écriture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GetLastWriteTime</a:t>
                      </a:r>
                      <a:r>
                        <a:rPr lang="en-US" dirty="0"/>
                        <a:t>(&lt;</a:t>
                      </a:r>
                      <a:r>
                        <a:rPr lang="en-US" dirty="0" err="1"/>
                        <a:t>chemin</a:t>
                      </a:r>
                      <a:r>
                        <a:rPr lang="en-US" dirty="0"/>
                        <a:t>&gt;)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460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 de la </a:t>
                      </a:r>
                      <a:r>
                        <a:rPr lang="en-US" dirty="0" err="1"/>
                        <a:t>dernière</a:t>
                      </a:r>
                      <a:r>
                        <a:rPr lang="en-US" dirty="0"/>
                        <a:t> lecture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GetLastAccessTime</a:t>
                      </a:r>
                      <a:r>
                        <a:rPr lang="en-US" dirty="0"/>
                        <a:t>(&lt;</a:t>
                      </a:r>
                      <a:r>
                        <a:rPr lang="en-US" dirty="0" err="1"/>
                        <a:t>chemin</a:t>
                      </a:r>
                      <a:r>
                        <a:rPr lang="en-US" dirty="0"/>
                        <a:t>&gt;)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439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914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E11E2-AD57-4EA5-93CE-D5DF9AC0971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Obtenir</a:t>
            </a:r>
            <a:r>
              <a:rPr lang="en-US" dirty="0"/>
              <a:t> les </a:t>
            </a:r>
            <a:r>
              <a:rPr lang="en-US" dirty="0" err="1"/>
              <a:t>propriétés</a:t>
            </a:r>
            <a:r>
              <a:rPr lang="en-US" dirty="0"/>
              <a:t> d’un </a:t>
            </a:r>
            <a:r>
              <a:rPr lang="en-US" dirty="0" err="1"/>
              <a:t>fichier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E913A-585B-4289-95CD-DBFA4D2C802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669B9-E40A-444A-A6A8-B5FAD693D9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71402" y="2943271"/>
            <a:ext cx="4429125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78888C-48FE-493F-91AE-BEF9AA33B76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95801" y="2943271"/>
            <a:ext cx="25812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67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La vérification d’existence d’un fichier</a:t>
            </a:r>
          </a:p>
        </p:txBody>
      </p:sp>
    </p:spTree>
    <p:extLst>
      <p:ext uri="{BB962C8B-B14F-4D97-AF65-F5344CB8AC3E}">
        <p14:creationId xmlns:p14="http://schemas.microsoft.com/office/powerpoint/2010/main" val="1669094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CD3C-2B0E-4B81-83FB-1C412A6D83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vérification</a:t>
            </a:r>
            <a:r>
              <a:rPr lang="en-US" dirty="0"/>
              <a:t> </a:t>
            </a:r>
            <a:r>
              <a:rPr lang="en-US" dirty="0" err="1"/>
              <a:t>d’existence</a:t>
            </a:r>
            <a:r>
              <a:rPr lang="en-US" dirty="0"/>
              <a:t> d’un </a:t>
            </a:r>
            <a:r>
              <a:rPr lang="en-US" dirty="0" err="1"/>
              <a:t>fichier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65F84-FFF8-418A-B700-DA524F12DF0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Avant </a:t>
            </a:r>
            <a:r>
              <a:rPr lang="en-CA" dirty="0" err="1"/>
              <a:t>d’effectuer</a:t>
            </a:r>
            <a:r>
              <a:rPr lang="en-CA" dirty="0"/>
              <a:t> des </a:t>
            </a:r>
            <a:r>
              <a:rPr lang="en-CA" dirty="0" err="1"/>
              <a:t>opérations</a:t>
            </a:r>
            <a:r>
              <a:rPr lang="en-CA" dirty="0"/>
              <a:t> sur un </a:t>
            </a:r>
            <a:r>
              <a:rPr lang="en-CA" dirty="0" err="1"/>
              <a:t>fichier</a:t>
            </a:r>
            <a:r>
              <a:rPr lang="en-CA" dirty="0"/>
              <a:t>, </a:t>
            </a:r>
            <a:r>
              <a:rPr lang="en-CA" dirty="0" err="1"/>
              <a:t>il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pertinent de </a:t>
            </a:r>
            <a:r>
              <a:rPr lang="en-CA" dirty="0" err="1"/>
              <a:t>vérifier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le </a:t>
            </a:r>
            <a:r>
              <a:rPr lang="en-CA" dirty="0" err="1"/>
              <a:t>fichier</a:t>
            </a:r>
            <a:r>
              <a:rPr lang="en-CA" dirty="0"/>
              <a:t> </a:t>
            </a:r>
            <a:r>
              <a:rPr lang="en-CA" dirty="0" err="1"/>
              <a:t>existe</a:t>
            </a:r>
            <a:r>
              <a:rPr lang="en-CA" dirty="0"/>
              <a:t>.</a:t>
            </a:r>
          </a:p>
          <a:p>
            <a:r>
              <a:rPr lang="en-CA" dirty="0"/>
              <a:t>La </a:t>
            </a:r>
            <a:r>
              <a:rPr lang="en-CA" dirty="0" err="1"/>
              <a:t>classe</a:t>
            </a:r>
            <a:r>
              <a:rPr lang="en-CA" dirty="0"/>
              <a:t> File </a:t>
            </a:r>
            <a:r>
              <a:rPr lang="en-CA" dirty="0" err="1"/>
              <a:t>offre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méthode</a:t>
            </a:r>
            <a:r>
              <a:rPr lang="en-CA" dirty="0"/>
              <a:t> “Exists(&lt;</a:t>
            </a:r>
            <a:r>
              <a:rPr lang="en-CA" dirty="0" err="1"/>
              <a:t>chemin</a:t>
            </a:r>
            <a:r>
              <a:rPr lang="en-CA" dirty="0"/>
              <a:t>&gt;)” qui </a:t>
            </a:r>
            <a:r>
              <a:rPr lang="en-CA" dirty="0" err="1"/>
              <a:t>permet</a:t>
            </a:r>
            <a:r>
              <a:rPr lang="en-CA" dirty="0"/>
              <a:t> de </a:t>
            </a:r>
            <a:r>
              <a:rPr lang="en-CA" dirty="0" err="1"/>
              <a:t>vérifier</a:t>
            </a:r>
            <a:r>
              <a:rPr lang="en-CA" dirty="0"/>
              <a:t> </a:t>
            </a:r>
            <a:r>
              <a:rPr lang="en-CA" dirty="0" err="1"/>
              <a:t>l’existence</a:t>
            </a:r>
            <a:r>
              <a:rPr lang="en-CA" dirty="0"/>
              <a:t> d’un </a:t>
            </a:r>
            <a:r>
              <a:rPr lang="en-CA" dirty="0" err="1"/>
              <a:t>fichier</a:t>
            </a:r>
            <a:r>
              <a:rPr lang="en-CA" dirty="0"/>
              <a:t>.</a:t>
            </a:r>
          </a:p>
          <a:p>
            <a:endParaRPr lang="en-CA" dirty="0"/>
          </a:p>
          <a:p>
            <a:r>
              <a:rPr lang="en-CA" dirty="0"/>
              <a:t>Par </a:t>
            </a:r>
            <a:r>
              <a:rPr lang="en-CA" dirty="0" err="1"/>
              <a:t>exemple</a:t>
            </a:r>
            <a:r>
              <a:rPr lang="en-CA" dirty="0"/>
              <a:t>: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C8B98-66DB-4501-88B0-2D028D3EFB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27985" y="4532188"/>
            <a:ext cx="5314950" cy="1628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BC5B0-8899-4170-AC3E-B02EDA9D70A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90303" y="4532188"/>
            <a:ext cx="2743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68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L’écriture de fichier</a:t>
            </a:r>
          </a:p>
        </p:txBody>
      </p:sp>
    </p:spTree>
    <p:extLst>
      <p:ext uri="{BB962C8B-B14F-4D97-AF65-F5344CB8AC3E}">
        <p14:creationId xmlns:p14="http://schemas.microsoft.com/office/powerpoint/2010/main" val="1779066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CD3C-2B0E-4B81-83FB-1C412A6D83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L’écriture</a:t>
            </a:r>
            <a:r>
              <a:rPr lang="en-US" dirty="0"/>
              <a:t> de </a:t>
            </a:r>
            <a:r>
              <a:rPr lang="en-US" dirty="0" err="1"/>
              <a:t>fichier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65F84-FFF8-418A-B700-DA524F12DF0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Il </a:t>
            </a:r>
            <a:r>
              <a:rPr lang="en-CA" dirty="0" err="1"/>
              <a:t>est</a:t>
            </a:r>
            <a:r>
              <a:rPr lang="en-CA" dirty="0"/>
              <a:t> possible de </a:t>
            </a:r>
            <a:r>
              <a:rPr lang="en-CA" dirty="0" err="1"/>
              <a:t>créer</a:t>
            </a:r>
            <a:r>
              <a:rPr lang="en-CA" dirty="0"/>
              <a:t> un </a:t>
            </a:r>
            <a:r>
              <a:rPr lang="en-CA" dirty="0" err="1"/>
              <a:t>fichier</a:t>
            </a:r>
            <a:r>
              <a:rPr lang="en-CA" dirty="0"/>
              <a:t> et </a:t>
            </a:r>
            <a:r>
              <a:rPr lang="en-CA" dirty="0" err="1"/>
              <a:t>d’y</a:t>
            </a:r>
            <a:r>
              <a:rPr lang="en-CA" dirty="0"/>
              <a:t> </a:t>
            </a:r>
            <a:r>
              <a:rPr lang="en-CA" dirty="0" err="1"/>
              <a:t>ajouter</a:t>
            </a:r>
            <a:r>
              <a:rPr lang="en-CA" dirty="0"/>
              <a:t> un certain </a:t>
            </a:r>
            <a:r>
              <a:rPr lang="en-CA" dirty="0" err="1"/>
              <a:t>nombre</a:t>
            </a:r>
            <a:r>
              <a:rPr lang="en-CA" dirty="0"/>
              <a:t> de </a:t>
            </a:r>
            <a:r>
              <a:rPr lang="en-CA" dirty="0" err="1"/>
              <a:t>lignes</a:t>
            </a:r>
            <a:r>
              <a:rPr lang="en-CA" dirty="0"/>
              <a:t> de </a:t>
            </a:r>
            <a:r>
              <a:rPr lang="en-CA" dirty="0" err="1"/>
              <a:t>texte</a:t>
            </a:r>
            <a:r>
              <a:rPr lang="en-CA" dirty="0"/>
              <a:t>.</a:t>
            </a:r>
          </a:p>
          <a:p>
            <a:r>
              <a:rPr lang="en-CA" dirty="0"/>
              <a:t>Pour </a:t>
            </a:r>
            <a:r>
              <a:rPr lang="en-CA" dirty="0" err="1"/>
              <a:t>ce</a:t>
            </a:r>
            <a:r>
              <a:rPr lang="en-CA" dirty="0"/>
              <a:t> faire, on </a:t>
            </a:r>
            <a:r>
              <a:rPr lang="en-CA" dirty="0" err="1"/>
              <a:t>peut</a:t>
            </a:r>
            <a:r>
              <a:rPr lang="en-CA" dirty="0"/>
              <a:t>:</a:t>
            </a:r>
          </a:p>
          <a:p>
            <a:pPr lvl="1"/>
            <a:r>
              <a:rPr lang="en-CA" dirty="0" err="1"/>
              <a:t>Créer</a:t>
            </a:r>
            <a:r>
              <a:rPr lang="en-CA" dirty="0"/>
              <a:t> un nouveau et y </a:t>
            </a:r>
            <a:r>
              <a:rPr lang="en-CA" dirty="0" err="1"/>
              <a:t>insérer</a:t>
            </a:r>
            <a:r>
              <a:rPr lang="en-CA" dirty="0"/>
              <a:t> le </a:t>
            </a:r>
            <a:r>
              <a:rPr lang="en-CA" dirty="0" err="1"/>
              <a:t>contenu</a:t>
            </a:r>
            <a:endParaRPr lang="en-CA" dirty="0"/>
          </a:p>
          <a:p>
            <a:pPr lvl="1"/>
            <a:r>
              <a:rPr lang="en-CA" dirty="0" err="1"/>
              <a:t>Ajouter</a:t>
            </a:r>
            <a:r>
              <a:rPr lang="en-CA" dirty="0"/>
              <a:t> le </a:t>
            </a:r>
            <a:r>
              <a:rPr lang="en-CA" dirty="0" err="1"/>
              <a:t>contenu</a:t>
            </a:r>
            <a:r>
              <a:rPr lang="en-CA" dirty="0"/>
              <a:t> à un </a:t>
            </a:r>
            <a:r>
              <a:rPr lang="en-CA" dirty="0" err="1"/>
              <a:t>fichier</a:t>
            </a:r>
            <a:r>
              <a:rPr lang="en-CA" dirty="0"/>
              <a:t> déjà </a:t>
            </a:r>
            <a:r>
              <a:rPr lang="en-CA" dirty="0" err="1"/>
              <a:t>existe</a:t>
            </a:r>
            <a:r>
              <a:rPr lang="en-CA" dirty="0"/>
              <a:t>.</a:t>
            </a:r>
          </a:p>
          <a:p>
            <a:pPr lvl="1"/>
            <a:endParaRPr lang="en-CA" dirty="0"/>
          </a:p>
          <a:p>
            <a:r>
              <a:rPr lang="en-CA" dirty="0"/>
              <a:t>Les </a:t>
            </a:r>
            <a:r>
              <a:rPr lang="en-CA" dirty="0" err="1"/>
              <a:t>méthodes</a:t>
            </a:r>
            <a:r>
              <a:rPr lang="en-CA" dirty="0"/>
              <a:t> pour le faire </a:t>
            </a:r>
            <a:r>
              <a:rPr lang="en-CA" dirty="0" err="1"/>
              <a:t>sont</a:t>
            </a:r>
            <a:r>
              <a:rPr lang="en-CA" dirty="0"/>
              <a:t> </a:t>
            </a:r>
            <a:r>
              <a:rPr lang="en-CA" dirty="0" err="1"/>
              <a:t>respectivement</a:t>
            </a:r>
            <a:endParaRPr lang="en-CA" dirty="0"/>
          </a:p>
          <a:p>
            <a:pPr lvl="1"/>
            <a:r>
              <a:rPr lang="en-CA" dirty="0" err="1"/>
              <a:t>File.WriteAllLines</a:t>
            </a:r>
            <a:r>
              <a:rPr lang="en-CA" dirty="0"/>
              <a:t>(&lt;</a:t>
            </a:r>
            <a:r>
              <a:rPr lang="en-CA" dirty="0" err="1"/>
              <a:t>fichier</a:t>
            </a:r>
            <a:r>
              <a:rPr lang="en-CA" dirty="0"/>
              <a:t>&gt;,&lt;tableau de string&gt;) </a:t>
            </a:r>
          </a:p>
          <a:p>
            <a:pPr lvl="1"/>
            <a:r>
              <a:rPr lang="en-CA" dirty="0" err="1"/>
              <a:t>File.AppendAllLines</a:t>
            </a:r>
            <a:r>
              <a:rPr lang="en-CA" dirty="0"/>
              <a:t>(&lt;</a:t>
            </a:r>
            <a:r>
              <a:rPr lang="en-CA" dirty="0" err="1"/>
              <a:t>fichier</a:t>
            </a:r>
            <a:r>
              <a:rPr lang="en-CA" dirty="0"/>
              <a:t>&gt;,&lt;tableau de string&gt;) </a:t>
            </a:r>
          </a:p>
          <a:p>
            <a:endParaRPr lang="en-CA" dirty="0"/>
          </a:p>
          <a:p>
            <a:r>
              <a:rPr lang="en-CA" dirty="0" err="1"/>
              <a:t>Prenons</a:t>
            </a:r>
            <a:r>
              <a:rPr lang="en-CA" dirty="0"/>
              <a:t> le temps de </a:t>
            </a:r>
            <a:r>
              <a:rPr lang="en-CA" dirty="0" err="1"/>
              <a:t>voir</a:t>
            </a:r>
            <a:r>
              <a:rPr lang="en-CA" dirty="0"/>
              <a:t> des </a:t>
            </a:r>
            <a:r>
              <a:rPr lang="en-CA" dirty="0" err="1"/>
              <a:t>exemples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1195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CD3C-2B0E-4B81-83FB-1C412A6D83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L’écriture</a:t>
            </a:r>
            <a:r>
              <a:rPr lang="en-US" dirty="0"/>
              <a:t> de </a:t>
            </a:r>
            <a:r>
              <a:rPr lang="en-US" dirty="0" err="1"/>
              <a:t>fichier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65F84-FFF8-418A-B700-DA524F12DF0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Exemple</a:t>
            </a:r>
            <a:r>
              <a:rPr lang="en-CA" dirty="0"/>
              <a:t> (</a:t>
            </a:r>
            <a:r>
              <a:rPr lang="en-CA" dirty="0" err="1"/>
              <a:t>WriteAllLines</a:t>
            </a:r>
            <a:r>
              <a:rPr lang="en-CA" dirty="0"/>
              <a:t>)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Il </a:t>
            </a:r>
            <a:r>
              <a:rPr lang="en-CA" dirty="0" err="1"/>
              <a:t>s’agit</a:t>
            </a:r>
            <a:r>
              <a:rPr lang="en-CA" dirty="0"/>
              <a:t> du </a:t>
            </a:r>
            <a:r>
              <a:rPr lang="en-CA" dirty="0" err="1"/>
              <a:t>résultat</a:t>
            </a:r>
            <a:r>
              <a:rPr lang="en-CA" dirty="0"/>
              <a:t> que </a:t>
            </a:r>
            <a:r>
              <a:rPr lang="en-CA" dirty="0" err="1"/>
              <a:t>j’obtiendrais</a:t>
            </a:r>
            <a:r>
              <a:rPr lang="en-CA" dirty="0"/>
              <a:t> </a:t>
            </a:r>
            <a:r>
              <a:rPr lang="en-CA" dirty="0" err="1"/>
              <a:t>peut</a:t>
            </a:r>
            <a:r>
              <a:rPr lang="en-CA" dirty="0"/>
              <a:t> </a:t>
            </a:r>
            <a:r>
              <a:rPr lang="en-CA" dirty="0" err="1"/>
              <a:t>importe</a:t>
            </a:r>
            <a:r>
              <a:rPr lang="en-CA" dirty="0"/>
              <a:t> le </a:t>
            </a:r>
            <a:r>
              <a:rPr lang="en-CA" dirty="0" err="1"/>
              <a:t>nombre</a:t>
            </a:r>
            <a:r>
              <a:rPr lang="en-CA" dirty="0"/>
              <a:t> de </a:t>
            </a:r>
            <a:r>
              <a:rPr lang="en-CA" dirty="0" err="1"/>
              <a:t>fois</a:t>
            </a:r>
            <a:r>
              <a:rPr lang="en-CA" dirty="0"/>
              <a:t> que </a:t>
            </a:r>
            <a:r>
              <a:rPr lang="en-CA" dirty="0" err="1"/>
              <a:t>j’exécute</a:t>
            </a:r>
            <a:r>
              <a:rPr lang="en-CA" dirty="0"/>
              <a:t> le code.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7AFC9-ECC6-49A4-87C2-A6485D43478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03312" y="2824162"/>
            <a:ext cx="5457825" cy="1209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A89B80-7378-4021-936F-499E629C00C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702719" y="2824162"/>
            <a:ext cx="24860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42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CD3C-2B0E-4B81-83FB-1C412A6D83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L’écriture</a:t>
            </a:r>
            <a:r>
              <a:rPr lang="en-US" dirty="0"/>
              <a:t> de </a:t>
            </a:r>
            <a:r>
              <a:rPr lang="en-US" dirty="0" err="1"/>
              <a:t>fichier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65F84-FFF8-418A-B700-DA524F12DF0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Exemple</a:t>
            </a:r>
            <a:r>
              <a:rPr lang="en-CA" dirty="0"/>
              <a:t> (</a:t>
            </a:r>
            <a:r>
              <a:rPr lang="en-CA" dirty="0" err="1"/>
              <a:t>AppendAllLines</a:t>
            </a:r>
            <a:r>
              <a:rPr lang="en-CA" dirty="0"/>
              <a:t>)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À </a:t>
            </a:r>
            <a:r>
              <a:rPr lang="en-CA" dirty="0" err="1"/>
              <a:t>chaque</a:t>
            </a:r>
            <a:r>
              <a:rPr lang="en-CA" dirty="0"/>
              <a:t> </a:t>
            </a:r>
            <a:r>
              <a:rPr lang="en-CA" dirty="0" err="1"/>
              <a:t>fois</a:t>
            </a:r>
            <a:r>
              <a:rPr lang="en-CA" dirty="0"/>
              <a:t> que </a:t>
            </a:r>
            <a:r>
              <a:rPr lang="en-CA" dirty="0" err="1"/>
              <a:t>j’exécuterai</a:t>
            </a:r>
            <a:r>
              <a:rPr lang="en-CA" dirty="0"/>
              <a:t> le code, 3 </a:t>
            </a:r>
            <a:r>
              <a:rPr lang="en-CA" dirty="0" err="1"/>
              <a:t>nouvelles</a:t>
            </a:r>
            <a:r>
              <a:rPr lang="en-CA" dirty="0"/>
              <a:t> </a:t>
            </a:r>
            <a:r>
              <a:rPr lang="en-CA" dirty="0" err="1"/>
              <a:t>lignes</a:t>
            </a:r>
            <a:r>
              <a:rPr lang="en-CA" dirty="0"/>
              <a:t> </a:t>
            </a:r>
            <a:r>
              <a:rPr lang="en-CA" dirty="0" err="1"/>
              <a:t>s’ajouteront</a:t>
            </a:r>
            <a:r>
              <a:rPr lang="en-CA" dirty="0"/>
              <a:t> au </a:t>
            </a:r>
            <a:r>
              <a:rPr lang="en-CA" dirty="0" err="1"/>
              <a:t>contenu</a:t>
            </a:r>
            <a:r>
              <a:rPr lang="en-CA" dirty="0"/>
              <a:t> déjà </a:t>
            </a:r>
            <a:r>
              <a:rPr lang="en-CA" dirty="0" err="1"/>
              <a:t>existant</a:t>
            </a:r>
            <a:r>
              <a:rPr lang="en-CA" dirty="0"/>
              <a:t>.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A6497-0338-4A37-AF2A-76533DFD5A4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03312" y="3135759"/>
            <a:ext cx="5362575" cy="1314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D4BA39-C701-4B46-9B99-C836049DED2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316178" y="3135759"/>
            <a:ext cx="27336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5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La lecture d’un fichier</a:t>
            </a:r>
          </a:p>
        </p:txBody>
      </p:sp>
    </p:spTree>
    <p:extLst>
      <p:ext uri="{BB962C8B-B14F-4D97-AF65-F5344CB8AC3E}">
        <p14:creationId xmlns:p14="http://schemas.microsoft.com/office/powerpoint/2010/main" val="54265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5777" y="2625466"/>
            <a:ext cx="9404723" cy="1400530"/>
          </a:xfrm>
        </p:spPr>
        <p:txBody>
          <a:bodyPr/>
          <a:lstStyle/>
          <a:p>
            <a:r>
              <a:rPr lang="en-US" dirty="0"/>
              <a:t>Rappel du dernier </a:t>
            </a:r>
            <a:r>
              <a:rPr lang="en-US" dirty="0" err="1"/>
              <a:t>cours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03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CD3C-2B0E-4B81-83FB-1C412A6D83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La lecture d’un </a:t>
            </a:r>
            <a:r>
              <a:rPr lang="en-US" dirty="0" err="1"/>
              <a:t>fichier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65F84-FFF8-418A-B700-DA524F12DF0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dernière</a:t>
            </a:r>
            <a:r>
              <a:rPr lang="en-US" dirty="0"/>
              <a:t> </a:t>
            </a:r>
            <a:r>
              <a:rPr lang="en-US" dirty="0" err="1"/>
              <a:t>opération</a:t>
            </a:r>
            <a:r>
              <a:rPr lang="en-US" dirty="0"/>
              <a:t> que nous </a:t>
            </a:r>
            <a:r>
              <a:rPr lang="en-US" dirty="0" err="1"/>
              <a:t>verrons</a:t>
            </a:r>
            <a:r>
              <a:rPr lang="en-US" dirty="0"/>
              <a:t> </a:t>
            </a:r>
            <a:r>
              <a:rPr lang="en-US" dirty="0" err="1"/>
              <a:t>concerne</a:t>
            </a:r>
            <a:r>
              <a:rPr lang="en-US" dirty="0"/>
              <a:t> la lecture d’un </a:t>
            </a:r>
            <a:r>
              <a:rPr lang="en-US" dirty="0" err="1"/>
              <a:t>fichier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.</a:t>
            </a:r>
          </a:p>
          <a:p>
            <a:r>
              <a:rPr lang="en-US" dirty="0"/>
              <a:t>La </a:t>
            </a:r>
            <a:r>
              <a:rPr lang="en-US" dirty="0" err="1"/>
              <a:t>méthode</a:t>
            </a:r>
            <a:r>
              <a:rPr lang="en-US" dirty="0"/>
              <a:t> “</a:t>
            </a:r>
            <a:r>
              <a:rPr lang="en-US" dirty="0" err="1"/>
              <a:t>ReadAllLines</a:t>
            </a:r>
            <a:r>
              <a:rPr lang="en-US" dirty="0"/>
              <a:t>(&lt;</a:t>
            </a:r>
            <a:r>
              <a:rPr lang="en-US" dirty="0" err="1"/>
              <a:t>fichier</a:t>
            </a:r>
            <a:r>
              <a:rPr lang="en-US" dirty="0"/>
              <a:t>&gt;)” </a:t>
            </a:r>
            <a:r>
              <a:rPr lang="en-US" dirty="0" err="1"/>
              <a:t>permet</a:t>
            </a:r>
            <a:r>
              <a:rPr lang="en-US" dirty="0"/>
              <a:t> </a:t>
            </a:r>
            <a:r>
              <a:rPr lang="en-US" dirty="0" err="1"/>
              <a:t>d’obtenir</a:t>
            </a:r>
            <a:r>
              <a:rPr lang="en-US" dirty="0"/>
              <a:t> un tableau de string </a:t>
            </a:r>
            <a:r>
              <a:rPr lang="en-US" dirty="0" err="1"/>
              <a:t>contenant</a:t>
            </a:r>
            <a:r>
              <a:rPr lang="en-US" dirty="0"/>
              <a:t> tout le </a:t>
            </a:r>
            <a:r>
              <a:rPr lang="en-US" dirty="0" err="1"/>
              <a:t>contenu</a:t>
            </a:r>
            <a:r>
              <a:rPr lang="en-US" dirty="0"/>
              <a:t> d’un </a:t>
            </a:r>
            <a:r>
              <a:rPr lang="en-US" dirty="0" err="1"/>
              <a:t>fichier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.</a:t>
            </a:r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84289-ED5B-426C-9385-C293ECCB129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96866" y="4150658"/>
            <a:ext cx="4010025" cy="1971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8965F0-4EEF-4719-8E0B-77FD861CE8A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08198" y="4150658"/>
            <a:ext cx="3352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11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71BC-16B8-41E0-88F6-B8335404607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classe</a:t>
            </a:r>
            <a:r>
              <a:rPr lang="en-US" dirty="0"/>
              <a:t> File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F24E4-BE25-4F30-A9CC-4A39F336CB7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Voici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qui </a:t>
            </a:r>
            <a:r>
              <a:rPr lang="en-US" dirty="0" err="1"/>
              <a:t>termine</a:t>
            </a:r>
            <a:r>
              <a:rPr lang="en-US" dirty="0"/>
              <a:t> </a:t>
            </a:r>
            <a:r>
              <a:rPr lang="en-US" dirty="0" err="1"/>
              <a:t>notre</a:t>
            </a:r>
            <a:r>
              <a:rPr lang="en-US" dirty="0"/>
              <a:t> session sur la manipulation des </a:t>
            </a:r>
            <a:r>
              <a:rPr lang="en-US" dirty="0" err="1"/>
              <a:t>fichiers</a:t>
            </a:r>
            <a:r>
              <a:rPr lang="en-US" dirty="0"/>
              <a:t> avec la </a:t>
            </a:r>
            <a:r>
              <a:rPr lang="en-US" dirty="0" err="1"/>
              <a:t>classe</a:t>
            </a:r>
            <a:r>
              <a:rPr lang="en-US" dirty="0"/>
              <a:t> “File”.</a:t>
            </a:r>
          </a:p>
          <a:p>
            <a:endParaRPr lang="en-US" dirty="0"/>
          </a:p>
          <a:p>
            <a:r>
              <a:rPr lang="en-US" dirty="0"/>
              <a:t>Dans la </a:t>
            </a:r>
            <a:r>
              <a:rPr lang="en-US" dirty="0" err="1"/>
              <a:t>prochaine</a:t>
            </a:r>
            <a:r>
              <a:rPr lang="en-US" dirty="0"/>
              <a:t> session, nous </a:t>
            </a:r>
            <a:r>
              <a:rPr lang="en-US" dirty="0" err="1"/>
              <a:t>verrons</a:t>
            </a:r>
            <a:r>
              <a:rPr lang="en-US" dirty="0"/>
              <a:t> comment </a:t>
            </a:r>
            <a:r>
              <a:rPr lang="en-US" dirty="0" err="1"/>
              <a:t>manipuler</a:t>
            </a:r>
            <a:r>
              <a:rPr lang="en-US" dirty="0"/>
              <a:t> des </a:t>
            </a:r>
            <a:r>
              <a:rPr lang="en-US" dirty="0" err="1"/>
              <a:t>répertoires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utilisant</a:t>
            </a:r>
            <a:r>
              <a:rPr lang="en-US" dirty="0"/>
              <a:t> la </a:t>
            </a:r>
            <a:r>
              <a:rPr lang="en-US" dirty="0" err="1"/>
              <a:t>classe</a:t>
            </a:r>
            <a:r>
              <a:rPr lang="en-US" dirty="0"/>
              <a:t> “Directory”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9682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Classe « Directory »</a:t>
            </a:r>
          </a:p>
        </p:txBody>
      </p:sp>
    </p:spTree>
    <p:extLst>
      <p:ext uri="{BB962C8B-B14F-4D97-AF65-F5344CB8AC3E}">
        <p14:creationId xmlns:p14="http://schemas.microsoft.com/office/powerpoint/2010/main" val="4155642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681ED-A359-4D31-8600-15D1907C15B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Classe</a:t>
            </a:r>
            <a:r>
              <a:rPr lang="en-US" dirty="0"/>
              <a:t> “Directory”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BAF21-2665-497B-AB69-0248380CDF6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classe</a:t>
            </a:r>
            <a:r>
              <a:rPr lang="en-US" dirty="0"/>
              <a:t> “File” </a:t>
            </a:r>
            <a:r>
              <a:rPr lang="en-US" dirty="0" err="1"/>
              <a:t>permettait</a:t>
            </a:r>
            <a:r>
              <a:rPr lang="en-US" dirty="0"/>
              <a:t> de faire des manipulations sur des </a:t>
            </a:r>
            <a:r>
              <a:rPr lang="en-US" dirty="0" err="1"/>
              <a:t>fichiers</a:t>
            </a:r>
            <a:r>
              <a:rPr lang="en-US" dirty="0"/>
              <a:t> (Ex. .txt, .docx, etc.) </a:t>
            </a:r>
          </a:p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possible </a:t>
            </a:r>
            <a:r>
              <a:rPr lang="en-US" dirty="0" err="1"/>
              <a:t>d’effectuer</a:t>
            </a:r>
            <a:r>
              <a:rPr lang="en-US" dirty="0"/>
              <a:t> des manipulations sur les </a:t>
            </a:r>
            <a:r>
              <a:rPr lang="en-US" dirty="0" err="1"/>
              <a:t>répertoires</a:t>
            </a:r>
            <a:r>
              <a:rPr lang="en-US" dirty="0"/>
              <a:t> qui </a:t>
            </a:r>
            <a:r>
              <a:rPr lang="en-US" dirty="0" err="1"/>
              <a:t>contiennent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fichiers</a:t>
            </a:r>
            <a:r>
              <a:rPr lang="en-US" dirty="0"/>
              <a:t>.</a:t>
            </a:r>
          </a:p>
          <a:p>
            <a:r>
              <a:rPr lang="en-US" dirty="0"/>
              <a:t>Pour se faire, nous </a:t>
            </a:r>
            <a:r>
              <a:rPr lang="en-US" dirty="0" err="1"/>
              <a:t>utiliserons</a:t>
            </a:r>
            <a:r>
              <a:rPr lang="en-US" dirty="0"/>
              <a:t> la </a:t>
            </a:r>
            <a:r>
              <a:rPr lang="en-US" dirty="0" err="1"/>
              <a:t>classe</a:t>
            </a:r>
            <a:r>
              <a:rPr lang="en-US" dirty="0"/>
              <a:t> “Directory”.</a:t>
            </a:r>
          </a:p>
          <a:p>
            <a:r>
              <a:rPr lang="en-US" dirty="0"/>
              <a:t>Dans </a:t>
            </a:r>
            <a:r>
              <a:rPr lang="en-US" dirty="0" err="1"/>
              <a:t>cette</a:t>
            </a:r>
            <a:r>
              <a:rPr lang="en-US" dirty="0"/>
              <a:t> section, nous </a:t>
            </a:r>
            <a:r>
              <a:rPr lang="en-US" dirty="0" err="1"/>
              <a:t>allons</a:t>
            </a:r>
            <a:r>
              <a:rPr lang="en-US" dirty="0"/>
              <a:t> </a:t>
            </a:r>
            <a:r>
              <a:rPr lang="en-US" dirty="0" err="1"/>
              <a:t>voir</a:t>
            </a:r>
            <a:r>
              <a:rPr lang="en-US" dirty="0"/>
              <a:t> comment </a:t>
            </a:r>
            <a:r>
              <a:rPr lang="en-US" dirty="0" err="1"/>
              <a:t>procéder</a:t>
            </a:r>
            <a:r>
              <a:rPr lang="en-US" dirty="0"/>
              <a:t>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5592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681ED-A359-4D31-8600-15D1907C15B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Classe</a:t>
            </a:r>
            <a:r>
              <a:rPr lang="en-US" dirty="0"/>
              <a:t> “Directory”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BAF21-2665-497B-AB69-0248380CDF6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Dans </a:t>
            </a:r>
            <a:r>
              <a:rPr lang="en-US" dirty="0" err="1"/>
              <a:t>cette</a:t>
            </a:r>
            <a:r>
              <a:rPr lang="en-US" dirty="0"/>
              <a:t> section, nous </a:t>
            </a:r>
            <a:r>
              <a:rPr lang="en-US" dirty="0" err="1"/>
              <a:t>couvrirons</a:t>
            </a:r>
            <a:r>
              <a:rPr lang="en-US" dirty="0"/>
              <a:t> les actions </a:t>
            </a:r>
            <a:r>
              <a:rPr lang="en-US" dirty="0" err="1"/>
              <a:t>suivantes</a:t>
            </a:r>
            <a:r>
              <a:rPr lang="en-US" dirty="0"/>
              <a:t> sur les </a:t>
            </a:r>
            <a:r>
              <a:rPr lang="en-US" dirty="0" err="1"/>
              <a:t>répertoires</a:t>
            </a:r>
            <a:endParaRPr lang="en-US" dirty="0"/>
          </a:p>
          <a:p>
            <a:pPr lvl="1"/>
            <a:r>
              <a:rPr lang="en-US" dirty="0" err="1"/>
              <a:t>Création</a:t>
            </a:r>
            <a:r>
              <a:rPr lang="en-US" dirty="0"/>
              <a:t> d’un </a:t>
            </a:r>
            <a:r>
              <a:rPr lang="en-US" dirty="0" err="1"/>
              <a:t>répertoire</a:t>
            </a:r>
            <a:endParaRPr lang="en-US" dirty="0"/>
          </a:p>
          <a:p>
            <a:pPr lvl="1"/>
            <a:r>
              <a:rPr lang="en-US" dirty="0"/>
              <a:t>Suppression d’un </a:t>
            </a:r>
            <a:r>
              <a:rPr lang="en-US" dirty="0" err="1"/>
              <a:t>répertoire</a:t>
            </a:r>
            <a:endParaRPr lang="en-US" dirty="0"/>
          </a:p>
          <a:p>
            <a:pPr lvl="1"/>
            <a:r>
              <a:rPr lang="en-US" dirty="0" err="1"/>
              <a:t>Déplacer</a:t>
            </a:r>
            <a:r>
              <a:rPr lang="en-US" dirty="0"/>
              <a:t> un </a:t>
            </a:r>
            <a:r>
              <a:rPr lang="en-US" dirty="0" err="1"/>
              <a:t>répertoire</a:t>
            </a:r>
            <a:endParaRPr lang="en-US" dirty="0"/>
          </a:p>
          <a:p>
            <a:pPr lvl="1"/>
            <a:r>
              <a:rPr lang="en-US" dirty="0" err="1"/>
              <a:t>Obtenir</a:t>
            </a:r>
            <a:r>
              <a:rPr lang="en-US" dirty="0"/>
              <a:t> la </a:t>
            </a:r>
            <a:r>
              <a:rPr lang="en-US" dirty="0" err="1"/>
              <a:t>liste</a:t>
            </a:r>
            <a:r>
              <a:rPr lang="en-US" dirty="0"/>
              <a:t> des </a:t>
            </a:r>
            <a:r>
              <a:rPr lang="en-US" dirty="0" err="1"/>
              <a:t>fichiers</a:t>
            </a:r>
            <a:r>
              <a:rPr lang="en-US" dirty="0"/>
              <a:t> d’un </a:t>
            </a:r>
            <a:r>
              <a:rPr lang="en-US" dirty="0" err="1"/>
              <a:t>répertoire</a:t>
            </a:r>
            <a:endParaRPr lang="en-US" dirty="0"/>
          </a:p>
          <a:p>
            <a:pPr lvl="1"/>
            <a:r>
              <a:rPr lang="en-US" dirty="0" err="1"/>
              <a:t>Obtenir</a:t>
            </a:r>
            <a:r>
              <a:rPr lang="en-US" dirty="0"/>
              <a:t> le </a:t>
            </a:r>
            <a:r>
              <a:rPr lang="en-US" dirty="0" err="1"/>
              <a:t>répertoire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cours</a:t>
            </a:r>
            <a:endParaRPr lang="en-US" dirty="0"/>
          </a:p>
          <a:p>
            <a:pPr lvl="1"/>
            <a:r>
              <a:rPr lang="en-US" dirty="0" err="1"/>
              <a:t>Obtenir</a:t>
            </a:r>
            <a:r>
              <a:rPr lang="en-US" dirty="0"/>
              <a:t> les </a:t>
            </a:r>
            <a:r>
              <a:rPr lang="en-US" dirty="0" err="1"/>
              <a:t>disques</a:t>
            </a:r>
            <a:r>
              <a:rPr lang="en-US" dirty="0"/>
              <a:t> </a:t>
            </a:r>
            <a:r>
              <a:rPr lang="en-US" dirty="0" err="1"/>
              <a:t>logiques</a:t>
            </a:r>
            <a:endParaRPr lang="en-US" dirty="0"/>
          </a:p>
          <a:p>
            <a:pPr lvl="1"/>
            <a:r>
              <a:rPr lang="en-US" dirty="0" err="1"/>
              <a:t>Obtenir</a:t>
            </a:r>
            <a:r>
              <a:rPr lang="en-US" dirty="0"/>
              <a:t> le </a:t>
            </a:r>
            <a:r>
              <a:rPr lang="en-US" dirty="0" err="1"/>
              <a:t>disque</a:t>
            </a:r>
            <a:r>
              <a:rPr lang="en-US" dirty="0"/>
              <a:t> d’un </a:t>
            </a:r>
            <a:r>
              <a:rPr lang="en-US" dirty="0" err="1"/>
              <a:t>répertoire</a:t>
            </a:r>
            <a:r>
              <a:rPr lang="en-US" dirty="0"/>
              <a:t> </a:t>
            </a:r>
            <a:r>
              <a:rPr lang="en-US" dirty="0" err="1"/>
              <a:t>spécifique</a:t>
            </a:r>
            <a:endParaRPr lang="en-US" dirty="0"/>
          </a:p>
          <a:p>
            <a:pPr lvl="1"/>
            <a:r>
              <a:rPr lang="en-US" dirty="0" err="1"/>
              <a:t>Obtenir</a:t>
            </a:r>
            <a:r>
              <a:rPr lang="en-US" dirty="0"/>
              <a:t> les </a:t>
            </a:r>
            <a:r>
              <a:rPr lang="en-US" dirty="0" err="1"/>
              <a:t>propriétés</a:t>
            </a:r>
            <a:r>
              <a:rPr lang="en-US" dirty="0"/>
              <a:t> d’un </a:t>
            </a:r>
            <a:r>
              <a:rPr lang="en-US" dirty="0" err="1"/>
              <a:t>répertoire</a:t>
            </a:r>
            <a:endParaRPr lang="en-US" dirty="0"/>
          </a:p>
          <a:p>
            <a:pPr lvl="1"/>
            <a:r>
              <a:rPr lang="en-US" dirty="0" err="1"/>
              <a:t>Obtenir</a:t>
            </a:r>
            <a:r>
              <a:rPr lang="en-US" dirty="0"/>
              <a:t> le </a:t>
            </a:r>
            <a:r>
              <a:rPr lang="en-US" dirty="0" err="1"/>
              <a:t>répertoire</a:t>
            </a:r>
            <a:r>
              <a:rPr lang="en-US" dirty="0"/>
              <a:t> parent</a:t>
            </a:r>
          </a:p>
          <a:p>
            <a:pPr lvl="1"/>
            <a:endParaRPr lang="en-US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0022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Création d’un répertoire</a:t>
            </a:r>
          </a:p>
        </p:txBody>
      </p:sp>
    </p:spTree>
    <p:extLst>
      <p:ext uri="{BB962C8B-B14F-4D97-AF65-F5344CB8AC3E}">
        <p14:creationId xmlns:p14="http://schemas.microsoft.com/office/powerpoint/2010/main" val="4021873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B8C9-B4B6-4F4D-AC5B-F736FC96E77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Création</a:t>
            </a:r>
            <a:r>
              <a:rPr lang="en-US" dirty="0"/>
              <a:t> d’un </a:t>
            </a:r>
            <a:r>
              <a:rPr lang="en-US" dirty="0" err="1"/>
              <a:t>répertoire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C609-0D8E-412B-95DB-C4C3297DD51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possible de </a:t>
            </a:r>
            <a:r>
              <a:rPr lang="en-US" dirty="0" err="1"/>
              <a:t>créer</a:t>
            </a:r>
            <a:r>
              <a:rPr lang="en-US" dirty="0"/>
              <a:t> un </a:t>
            </a:r>
            <a:r>
              <a:rPr lang="en-US" dirty="0" err="1"/>
              <a:t>répertoire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utilisant</a:t>
            </a:r>
            <a:r>
              <a:rPr lang="en-US" dirty="0"/>
              <a:t> la </a:t>
            </a:r>
            <a:r>
              <a:rPr lang="en-US" dirty="0" err="1"/>
              <a:t>méthode</a:t>
            </a:r>
            <a:r>
              <a:rPr lang="en-US" dirty="0"/>
              <a:t> “</a:t>
            </a:r>
            <a:r>
              <a:rPr lang="en-US" dirty="0" err="1"/>
              <a:t>CreateDirectory</a:t>
            </a:r>
            <a:r>
              <a:rPr lang="en-US" dirty="0"/>
              <a:t>()”.</a:t>
            </a:r>
          </a:p>
          <a:p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dernière</a:t>
            </a:r>
            <a:r>
              <a:rPr lang="en-US" dirty="0"/>
              <a:t> </a:t>
            </a:r>
            <a:r>
              <a:rPr lang="en-US" dirty="0" err="1"/>
              <a:t>prend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paramètre</a:t>
            </a:r>
            <a:r>
              <a:rPr lang="en-US" dirty="0"/>
              <a:t> le </a:t>
            </a:r>
            <a:r>
              <a:rPr lang="en-US" dirty="0" err="1"/>
              <a:t>chemin</a:t>
            </a:r>
            <a:r>
              <a:rPr lang="en-US" dirty="0"/>
              <a:t> </a:t>
            </a:r>
            <a:r>
              <a:rPr lang="en-US" dirty="0" err="1"/>
              <a:t>d’accès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le </a:t>
            </a:r>
            <a:r>
              <a:rPr lang="en-US" dirty="0" err="1"/>
              <a:t>répertoire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créé</a:t>
            </a:r>
            <a:r>
              <a:rPr lang="en-US" dirty="0"/>
              <a:t> (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incluant</a:t>
            </a:r>
            <a:r>
              <a:rPr lang="en-US" dirty="0"/>
              <a:t> le nom du </a:t>
            </a:r>
            <a:r>
              <a:rPr lang="en-US" dirty="0" err="1"/>
              <a:t>répertoire</a:t>
            </a:r>
            <a:r>
              <a:rPr lang="en-US" dirty="0"/>
              <a:t> dans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chemin</a:t>
            </a:r>
            <a:r>
              <a:rPr lang="en-US" dirty="0"/>
              <a:t> </a:t>
            </a:r>
            <a:r>
              <a:rPr lang="en-US" dirty="0" err="1"/>
              <a:t>d’accès</a:t>
            </a:r>
            <a:r>
              <a:rPr lang="en-US" dirty="0"/>
              <a:t>).</a:t>
            </a:r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C679B-A424-4426-9023-DE1AD086534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03312" y="4505765"/>
            <a:ext cx="3209925" cy="1390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55B324-15B2-4D2A-8760-56A4DC37E15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73677" y="4505765"/>
            <a:ext cx="52101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72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Suppression d’un répertoire</a:t>
            </a:r>
          </a:p>
        </p:txBody>
      </p:sp>
    </p:spTree>
    <p:extLst>
      <p:ext uri="{BB962C8B-B14F-4D97-AF65-F5344CB8AC3E}">
        <p14:creationId xmlns:p14="http://schemas.microsoft.com/office/powerpoint/2010/main" val="1538241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B8C9-B4B6-4F4D-AC5B-F736FC96E77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Suppression d’un </a:t>
            </a:r>
            <a:r>
              <a:rPr lang="en-US" dirty="0" err="1"/>
              <a:t>répertoire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C609-0D8E-412B-95DB-C4C3297DD51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possible de </a:t>
            </a:r>
            <a:r>
              <a:rPr lang="en-US" dirty="0" err="1"/>
              <a:t>supprimer</a:t>
            </a:r>
            <a:r>
              <a:rPr lang="en-US" dirty="0"/>
              <a:t> un </a:t>
            </a:r>
            <a:r>
              <a:rPr lang="en-US" dirty="0" err="1"/>
              <a:t>répertoire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utilisant</a:t>
            </a:r>
            <a:r>
              <a:rPr lang="en-US" dirty="0"/>
              <a:t> la </a:t>
            </a:r>
            <a:r>
              <a:rPr lang="en-US" dirty="0" err="1"/>
              <a:t>méthode</a:t>
            </a:r>
            <a:r>
              <a:rPr lang="en-US" dirty="0"/>
              <a:t> “Delete()”.</a:t>
            </a:r>
          </a:p>
          <a:p>
            <a:r>
              <a:rPr lang="en-CA" dirty="0"/>
              <a:t>Celle-ci </a:t>
            </a:r>
            <a:r>
              <a:rPr lang="en-CA" dirty="0" err="1"/>
              <a:t>prend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paramètre</a:t>
            </a:r>
            <a:r>
              <a:rPr lang="en-CA" dirty="0"/>
              <a:t> le </a:t>
            </a:r>
            <a:r>
              <a:rPr lang="en-CA" dirty="0" err="1"/>
              <a:t>chemin</a:t>
            </a:r>
            <a:r>
              <a:rPr lang="en-CA" dirty="0"/>
              <a:t> </a:t>
            </a:r>
            <a:r>
              <a:rPr lang="en-CA" dirty="0" err="1"/>
              <a:t>d’accès</a:t>
            </a:r>
            <a:r>
              <a:rPr lang="en-CA" dirty="0"/>
              <a:t> du </a:t>
            </a:r>
            <a:r>
              <a:rPr lang="en-CA" dirty="0" err="1"/>
              <a:t>répertoire</a:t>
            </a:r>
            <a:r>
              <a:rPr lang="en-CA" dirty="0"/>
              <a:t> qui </a:t>
            </a:r>
            <a:r>
              <a:rPr lang="en-CA" dirty="0" err="1"/>
              <a:t>doit</a:t>
            </a:r>
            <a:r>
              <a:rPr lang="en-CA" dirty="0"/>
              <a:t> </a:t>
            </a:r>
            <a:r>
              <a:rPr lang="en-CA" dirty="0" err="1"/>
              <a:t>être</a:t>
            </a:r>
            <a:r>
              <a:rPr lang="en-CA" dirty="0"/>
              <a:t> </a:t>
            </a:r>
            <a:r>
              <a:rPr lang="en-CA" dirty="0" err="1"/>
              <a:t>supprimé</a:t>
            </a:r>
            <a:r>
              <a:rPr lang="en-CA" dirty="0"/>
              <a:t>.</a:t>
            </a:r>
          </a:p>
          <a:p>
            <a:r>
              <a:rPr lang="en-CA" dirty="0"/>
              <a:t>Par </a:t>
            </a:r>
            <a:r>
              <a:rPr lang="en-CA" dirty="0" err="1"/>
              <a:t>exemple</a:t>
            </a:r>
            <a:r>
              <a:rPr lang="en-CA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4B603-6589-405C-95A5-823AFDE097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05908" y="4293971"/>
            <a:ext cx="2952750" cy="1323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E34EA-5DEC-4DB5-9CD4-174AE772C18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348472" y="4293971"/>
            <a:ext cx="38385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84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Déplacer un répertoire</a:t>
            </a:r>
          </a:p>
        </p:txBody>
      </p:sp>
    </p:spTree>
    <p:extLst>
      <p:ext uri="{BB962C8B-B14F-4D97-AF65-F5344CB8AC3E}">
        <p14:creationId xmlns:p14="http://schemas.microsoft.com/office/powerpoint/2010/main" val="293170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EAB2-FEFB-49FE-AB7B-582F5DA80C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Rappel du dernier cours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4E62D-F150-4DB8-AE78-2716B9D6838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Au dernier cours, nous avons abordé le traitement des chaines de caractère ainsi que le traitement des dates.</a:t>
            </a:r>
          </a:p>
          <a:p>
            <a:r>
              <a:rPr lang="fr-CA" dirty="0"/>
              <a:t>Comme nous avons vu, ces méthodes permettent de manipuler et d’obtenir de nombreuses informations à partir des données.</a:t>
            </a:r>
          </a:p>
          <a:p>
            <a:endParaRPr lang="fr-CA" dirty="0"/>
          </a:p>
          <a:p>
            <a:r>
              <a:rPr lang="fr-CA" dirty="0"/>
              <a:t>Dans le cours d’aujourd’hui, nous allons voir comment traiter les fichiers du système de fichier de l’ordinateur.</a:t>
            </a:r>
          </a:p>
        </p:txBody>
      </p:sp>
    </p:spTree>
    <p:extLst>
      <p:ext uri="{BB962C8B-B14F-4D97-AF65-F5344CB8AC3E}">
        <p14:creationId xmlns:p14="http://schemas.microsoft.com/office/powerpoint/2010/main" val="3815977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0B98-98FB-4E3C-88B9-97DD988ADC6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Déplacer</a:t>
            </a:r>
            <a:r>
              <a:rPr lang="en-US" dirty="0"/>
              <a:t> un </a:t>
            </a:r>
            <a:r>
              <a:rPr lang="en-US" dirty="0" err="1"/>
              <a:t>répertoire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A053B-4B70-4083-A8C3-83E3FADD0C9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possible de </a:t>
            </a:r>
            <a:r>
              <a:rPr lang="en-US" dirty="0" err="1"/>
              <a:t>déplacer</a:t>
            </a:r>
            <a:r>
              <a:rPr lang="en-US" dirty="0"/>
              <a:t> un </a:t>
            </a:r>
            <a:r>
              <a:rPr lang="en-US" dirty="0" err="1"/>
              <a:t>répertoire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utilisant</a:t>
            </a:r>
            <a:r>
              <a:rPr lang="en-US" dirty="0"/>
              <a:t> la </a:t>
            </a:r>
            <a:r>
              <a:rPr lang="en-US" dirty="0" err="1"/>
              <a:t>méthode</a:t>
            </a:r>
            <a:r>
              <a:rPr lang="en-US" dirty="0"/>
              <a:t> “Move()”.</a:t>
            </a:r>
          </a:p>
          <a:p>
            <a:r>
              <a:rPr lang="en-US" dirty="0"/>
              <a:t>Celle-ci </a:t>
            </a:r>
            <a:r>
              <a:rPr lang="en-US" dirty="0" err="1"/>
              <a:t>prend</a:t>
            </a:r>
            <a:r>
              <a:rPr lang="en-US" dirty="0"/>
              <a:t> deux </a:t>
            </a:r>
            <a:r>
              <a:rPr lang="en-US" dirty="0" err="1"/>
              <a:t>paramètres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Le </a:t>
            </a:r>
            <a:r>
              <a:rPr lang="en-US" dirty="0" err="1"/>
              <a:t>chemin</a:t>
            </a:r>
            <a:r>
              <a:rPr lang="en-US" dirty="0"/>
              <a:t> </a:t>
            </a:r>
            <a:r>
              <a:rPr lang="en-US" dirty="0" err="1"/>
              <a:t>d’accès</a:t>
            </a:r>
            <a:r>
              <a:rPr lang="en-US" dirty="0"/>
              <a:t> du </a:t>
            </a:r>
            <a:r>
              <a:rPr lang="en-US" dirty="0" err="1"/>
              <a:t>répertoire</a:t>
            </a:r>
            <a:r>
              <a:rPr lang="en-US" dirty="0"/>
              <a:t> (source)</a:t>
            </a:r>
          </a:p>
          <a:p>
            <a:pPr lvl="1"/>
            <a:r>
              <a:rPr lang="en-US" dirty="0"/>
              <a:t>Le </a:t>
            </a:r>
            <a:r>
              <a:rPr lang="en-US" dirty="0" err="1"/>
              <a:t>chemin</a:t>
            </a:r>
            <a:r>
              <a:rPr lang="en-US" dirty="0"/>
              <a:t> </a:t>
            </a:r>
            <a:r>
              <a:rPr lang="en-US" dirty="0" err="1"/>
              <a:t>d’accès</a:t>
            </a:r>
            <a:r>
              <a:rPr lang="en-US" dirty="0"/>
              <a:t> de destination</a:t>
            </a:r>
          </a:p>
          <a:p>
            <a:endParaRPr lang="en-US" dirty="0"/>
          </a:p>
          <a:p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méthode</a:t>
            </a:r>
            <a:r>
              <a:rPr lang="en-US" dirty="0"/>
              <a:t> </a:t>
            </a:r>
            <a:r>
              <a:rPr lang="en-US" dirty="0" err="1"/>
              <a:t>permet</a:t>
            </a:r>
            <a:r>
              <a:rPr lang="en-US" dirty="0"/>
              <a:t> de </a:t>
            </a:r>
            <a:r>
              <a:rPr lang="en-US" dirty="0" err="1"/>
              <a:t>déplacer</a:t>
            </a:r>
            <a:r>
              <a:rPr lang="en-US" dirty="0"/>
              <a:t> le </a:t>
            </a:r>
            <a:r>
              <a:rPr lang="en-US" dirty="0" err="1"/>
              <a:t>répertoire</a:t>
            </a:r>
            <a:r>
              <a:rPr lang="en-US" dirty="0"/>
              <a:t>, </a:t>
            </a:r>
            <a:r>
              <a:rPr lang="en-US" dirty="0" err="1"/>
              <a:t>ainsi</a:t>
            </a:r>
            <a:r>
              <a:rPr lang="en-US" dirty="0"/>
              <a:t> que de le </a:t>
            </a:r>
            <a:r>
              <a:rPr lang="en-US" dirty="0" err="1"/>
              <a:t>renommer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le </a:t>
            </a:r>
            <a:r>
              <a:rPr lang="en-US" dirty="0" err="1"/>
              <a:t>chemin</a:t>
            </a:r>
            <a:r>
              <a:rPr lang="en-US" dirty="0"/>
              <a:t> </a:t>
            </a:r>
            <a:r>
              <a:rPr lang="en-US" dirty="0" err="1"/>
              <a:t>d’accès</a:t>
            </a:r>
            <a:r>
              <a:rPr lang="en-US" dirty="0"/>
              <a:t> et </a:t>
            </a:r>
            <a:r>
              <a:rPr lang="en-US" dirty="0" err="1"/>
              <a:t>différent</a:t>
            </a:r>
            <a:r>
              <a:rPr lang="en-US" dirty="0"/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4688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0B98-98FB-4E3C-88B9-97DD988ADC6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Déplacer</a:t>
            </a:r>
            <a:r>
              <a:rPr lang="en-US" dirty="0"/>
              <a:t> un </a:t>
            </a:r>
            <a:r>
              <a:rPr lang="en-US" dirty="0" err="1"/>
              <a:t>répertoire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A053B-4B70-4083-A8C3-83E3FADD0C9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440FE-32ED-4ADA-8063-DDE84EF2990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6111" y="2800410"/>
            <a:ext cx="3819525" cy="1457325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5ADDDA3-3BA3-4B3B-8199-18DD77CBAEC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26048" y="2800410"/>
            <a:ext cx="2886075" cy="1123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C4BC3E-0EE1-49DD-9056-16C14ACB454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293993" y="2781360"/>
            <a:ext cx="27813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74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Obtenir la liste des fichiers d’un répertoire</a:t>
            </a:r>
          </a:p>
        </p:txBody>
      </p:sp>
    </p:spTree>
    <p:extLst>
      <p:ext uri="{BB962C8B-B14F-4D97-AF65-F5344CB8AC3E}">
        <p14:creationId xmlns:p14="http://schemas.microsoft.com/office/powerpoint/2010/main" val="1680777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B8C9-B4B6-4F4D-AC5B-F736FC96E77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Obtenir</a:t>
            </a:r>
            <a:r>
              <a:rPr lang="en-US" dirty="0"/>
              <a:t> la </a:t>
            </a:r>
            <a:r>
              <a:rPr lang="en-US" dirty="0" err="1"/>
              <a:t>liste</a:t>
            </a:r>
            <a:r>
              <a:rPr lang="en-US" dirty="0"/>
              <a:t> des </a:t>
            </a:r>
            <a:r>
              <a:rPr lang="en-US" dirty="0" err="1"/>
              <a:t>fichiers</a:t>
            </a:r>
            <a:r>
              <a:rPr lang="en-US" dirty="0"/>
              <a:t> d’un </a:t>
            </a:r>
            <a:r>
              <a:rPr lang="en-US" dirty="0" err="1"/>
              <a:t>répertoire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C609-0D8E-412B-95DB-C4C3297DD51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répertoire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composé</a:t>
            </a:r>
            <a:r>
              <a:rPr lang="en-US" dirty="0"/>
              <a:t> de deux types </a:t>
            </a:r>
            <a:r>
              <a:rPr lang="en-US" dirty="0" err="1"/>
              <a:t>d’éléments</a:t>
            </a:r>
            <a:r>
              <a:rPr lang="en-US" dirty="0"/>
              <a:t>: des </a:t>
            </a:r>
            <a:r>
              <a:rPr lang="en-US" dirty="0" err="1"/>
              <a:t>fichiers</a:t>
            </a:r>
            <a:r>
              <a:rPr lang="en-US" dirty="0"/>
              <a:t> (File) et des </a:t>
            </a:r>
            <a:r>
              <a:rPr lang="en-US" dirty="0" err="1"/>
              <a:t>répertoires</a:t>
            </a:r>
            <a:r>
              <a:rPr lang="en-US" dirty="0"/>
              <a:t> (Directory).</a:t>
            </a:r>
          </a:p>
          <a:p>
            <a:r>
              <a:rPr lang="en-CA" dirty="0" err="1"/>
              <a:t>Conséquemment</a:t>
            </a:r>
            <a:r>
              <a:rPr lang="en-CA" dirty="0"/>
              <a:t>, la </a:t>
            </a:r>
            <a:r>
              <a:rPr lang="en-CA" dirty="0" err="1"/>
              <a:t>classe</a:t>
            </a:r>
            <a:r>
              <a:rPr lang="en-CA" dirty="0"/>
              <a:t> Directory </a:t>
            </a:r>
            <a:r>
              <a:rPr lang="en-CA" dirty="0" err="1"/>
              <a:t>offre</a:t>
            </a:r>
            <a:r>
              <a:rPr lang="en-CA" dirty="0"/>
              <a:t> deux </a:t>
            </a:r>
            <a:r>
              <a:rPr lang="en-CA" dirty="0" err="1"/>
              <a:t>méthodes</a:t>
            </a:r>
            <a:r>
              <a:rPr lang="en-CA" dirty="0"/>
              <a:t> pour </a:t>
            </a:r>
            <a:r>
              <a:rPr lang="en-CA" dirty="0" err="1"/>
              <a:t>obtenir</a:t>
            </a:r>
            <a:r>
              <a:rPr lang="en-CA" dirty="0"/>
              <a:t> </a:t>
            </a:r>
            <a:r>
              <a:rPr lang="en-CA" dirty="0" err="1"/>
              <a:t>chacun</a:t>
            </a:r>
            <a:r>
              <a:rPr lang="en-CA" dirty="0"/>
              <a:t> </a:t>
            </a:r>
            <a:r>
              <a:rPr lang="en-CA" dirty="0" err="1"/>
              <a:t>d’entre</a:t>
            </a:r>
            <a:r>
              <a:rPr lang="en-CA" dirty="0"/>
              <a:t> </a:t>
            </a:r>
            <a:r>
              <a:rPr lang="en-CA" dirty="0" err="1"/>
              <a:t>eux</a:t>
            </a:r>
            <a:r>
              <a:rPr lang="en-CA" dirty="0"/>
              <a:t>: </a:t>
            </a:r>
            <a:r>
              <a:rPr lang="en-CA" dirty="0" err="1"/>
              <a:t>GetFiles</a:t>
            </a:r>
            <a:r>
              <a:rPr lang="en-CA" dirty="0"/>
              <a:t>(&lt;</a:t>
            </a:r>
            <a:r>
              <a:rPr lang="en-CA" dirty="0" err="1"/>
              <a:t>chemin</a:t>
            </a:r>
            <a:r>
              <a:rPr lang="en-CA" dirty="0"/>
              <a:t>&gt;) et </a:t>
            </a:r>
            <a:r>
              <a:rPr lang="en-CA" dirty="0" err="1"/>
              <a:t>GetDirectories</a:t>
            </a:r>
            <a:r>
              <a:rPr lang="en-CA" dirty="0"/>
              <a:t>(&lt;</a:t>
            </a:r>
            <a:r>
              <a:rPr lang="en-CA" dirty="0" err="1"/>
              <a:t>chemin</a:t>
            </a:r>
            <a:r>
              <a:rPr lang="en-CA" dirty="0"/>
              <a:t>&gt;).</a:t>
            </a:r>
          </a:p>
          <a:p>
            <a:r>
              <a:rPr lang="en-CA" dirty="0" err="1"/>
              <a:t>Chacune</a:t>
            </a:r>
            <a:r>
              <a:rPr lang="en-CA" dirty="0"/>
              <a:t> de </a:t>
            </a:r>
            <a:r>
              <a:rPr lang="en-CA" dirty="0" err="1"/>
              <a:t>ces</a:t>
            </a:r>
            <a:r>
              <a:rPr lang="en-CA" dirty="0"/>
              <a:t> </a:t>
            </a:r>
            <a:r>
              <a:rPr lang="en-CA" dirty="0" err="1"/>
              <a:t>méthodes</a:t>
            </a:r>
            <a:r>
              <a:rPr lang="en-CA" dirty="0"/>
              <a:t> </a:t>
            </a:r>
            <a:r>
              <a:rPr lang="en-CA" dirty="0" err="1"/>
              <a:t>prend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paramètre</a:t>
            </a:r>
            <a:r>
              <a:rPr lang="en-CA" dirty="0"/>
              <a:t> un </a:t>
            </a:r>
            <a:r>
              <a:rPr lang="en-CA" dirty="0" err="1"/>
              <a:t>chemin</a:t>
            </a:r>
            <a:r>
              <a:rPr lang="en-CA" dirty="0"/>
              <a:t> </a:t>
            </a:r>
            <a:r>
              <a:rPr lang="en-CA" dirty="0" err="1"/>
              <a:t>d’accès</a:t>
            </a:r>
            <a:r>
              <a:rPr lang="en-CA" dirty="0"/>
              <a:t>.</a:t>
            </a:r>
          </a:p>
          <a:p>
            <a:r>
              <a:rPr lang="en-CA" dirty="0"/>
              <a:t>La </a:t>
            </a:r>
            <a:r>
              <a:rPr lang="en-CA" dirty="0" err="1"/>
              <a:t>valeur</a:t>
            </a:r>
            <a:r>
              <a:rPr lang="en-CA" dirty="0"/>
              <a:t> </a:t>
            </a:r>
            <a:r>
              <a:rPr lang="en-CA" dirty="0" err="1"/>
              <a:t>retournée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un tableau de string </a:t>
            </a:r>
            <a:r>
              <a:rPr lang="en-CA" dirty="0" err="1"/>
              <a:t>contenant</a:t>
            </a:r>
            <a:r>
              <a:rPr lang="en-CA" dirty="0"/>
              <a:t> la </a:t>
            </a:r>
            <a:r>
              <a:rPr lang="en-CA" dirty="0" err="1"/>
              <a:t>liste</a:t>
            </a:r>
            <a:r>
              <a:rPr lang="en-CA" dirty="0"/>
              <a:t> de </a:t>
            </a:r>
            <a:r>
              <a:rPr lang="en-CA" dirty="0" err="1"/>
              <a:t>tous</a:t>
            </a:r>
            <a:r>
              <a:rPr lang="en-CA" dirty="0"/>
              <a:t> les </a:t>
            </a:r>
            <a:r>
              <a:rPr lang="en-CA" dirty="0" err="1"/>
              <a:t>fichiers</a:t>
            </a:r>
            <a:r>
              <a:rPr lang="en-CA" dirty="0"/>
              <a:t> et </a:t>
            </a:r>
            <a:r>
              <a:rPr lang="en-CA" dirty="0" err="1"/>
              <a:t>répertoires</a:t>
            </a:r>
            <a:r>
              <a:rPr lang="en-CA" dirty="0"/>
              <a:t> </a:t>
            </a:r>
            <a:r>
              <a:rPr lang="en-CA" dirty="0" err="1"/>
              <a:t>selon</a:t>
            </a:r>
            <a:r>
              <a:rPr lang="en-CA" dirty="0"/>
              <a:t> la </a:t>
            </a:r>
            <a:r>
              <a:rPr lang="en-CA" dirty="0" err="1"/>
              <a:t>méthode</a:t>
            </a:r>
            <a:r>
              <a:rPr lang="en-CA" dirty="0"/>
              <a:t> </a:t>
            </a:r>
            <a:r>
              <a:rPr lang="en-CA" dirty="0" err="1"/>
              <a:t>utilisée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462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B8C9-B4B6-4F4D-AC5B-F736FC96E77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Obtenir</a:t>
            </a:r>
            <a:r>
              <a:rPr lang="en-US" dirty="0"/>
              <a:t> la </a:t>
            </a:r>
            <a:r>
              <a:rPr lang="en-US" dirty="0" err="1"/>
              <a:t>liste</a:t>
            </a:r>
            <a:r>
              <a:rPr lang="en-US" dirty="0"/>
              <a:t> des </a:t>
            </a:r>
            <a:r>
              <a:rPr lang="en-US" dirty="0" err="1"/>
              <a:t>fichiers</a:t>
            </a:r>
            <a:r>
              <a:rPr lang="en-US" dirty="0"/>
              <a:t> d’un </a:t>
            </a:r>
            <a:r>
              <a:rPr lang="en-US" dirty="0" err="1"/>
              <a:t>répertoire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C609-0D8E-412B-95DB-C4C3297DD51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57A91-1DC9-4E0B-9CEA-CF6A8F2010F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03312" y="2657474"/>
            <a:ext cx="5476875" cy="3590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AD9610-503D-4990-A066-F9DD48C30B0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82880" y="2657474"/>
            <a:ext cx="43910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37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B8C9-B4B6-4F4D-AC5B-F736FC96E77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Obtenir</a:t>
            </a:r>
            <a:r>
              <a:rPr lang="en-US" dirty="0"/>
              <a:t> la </a:t>
            </a:r>
            <a:r>
              <a:rPr lang="en-US" dirty="0" err="1"/>
              <a:t>liste</a:t>
            </a:r>
            <a:r>
              <a:rPr lang="en-US" dirty="0"/>
              <a:t> des </a:t>
            </a:r>
            <a:r>
              <a:rPr lang="en-US" dirty="0" err="1"/>
              <a:t>fichiers</a:t>
            </a:r>
            <a:r>
              <a:rPr lang="en-US" dirty="0"/>
              <a:t> d’un </a:t>
            </a:r>
            <a:r>
              <a:rPr lang="en-US" dirty="0" err="1"/>
              <a:t>répertoire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C609-0D8E-412B-95DB-C4C3297DD51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souhaitez</a:t>
            </a:r>
            <a:r>
              <a:rPr lang="en-US" dirty="0"/>
              <a:t> </a:t>
            </a:r>
            <a:r>
              <a:rPr lang="en-US" dirty="0" err="1"/>
              <a:t>obtenir</a:t>
            </a:r>
            <a:r>
              <a:rPr lang="en-US" dirty="0"/>
              <a:t> les </a:t>
            </a:r>
            <a:r>
              <a:rPr lang="en-US" dirty="0" err="1"/>
              <a:t>répertoires</a:t>
            </a:r>
            <a:r>
              <a:rPr lang="en-US" dirty="0"/>
              <a:t> et les </a:t>
            </a:r>
            <a:r>
              <a:rPr lang="en-US" dirty="0" err="1"/>
              <a:t>fichiers</a:t>
            </a:r>
            <a:r>
              <a:rPr lang="en-US" dirty="0"/>
              <a:t> dans un </a:t>
            </a:r>
            <a:r>
              <a:rPr lang="en-US" dirty="0" err="1"/>
              <a:t>seul</a:t>
            </a:r>
            <a:r>
              <a:rPr lang="en-US" dirty="0"/>
              <a:t> </a:t>
            </a:r>
            <a:r>
              <a:rPr lang="en-US" dirty="0" err="1"/>
              <a:t>appel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possible de le faire avec la </a:t>
            </a:r>
            <a:r>
              <a:rPr lang="en-US" dirty="0" err="1"/>
              <a:t>méthode</a:t>
            </a:r>
            <a:r>
              <a:rPr lang="en-US" dirty="0"/>
              <a:t> “</a:t>
            </a:r>
            <a:r>
              <a:rPr lang="en-US" dirty="0" err="1"/>
              <a:t>GetFileSystemEntries</a:t>
            </a:r>
            <a:r>
              <a:rPr lang="en-US" dirty="0"/>
              <a:t>(&lt;</a:t>
            </a:r>
            <a:r>
              <a:rPr lang="en-US" dirty="0" err="1"/>
              <a:t>chemin</a:t>
            </a:r>
            <a:r>
              <a:rPr lang="en-US" dirty="0"/>
              <a:t>&gt;)”.</a:t>
            </a:r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40B31A-E587-4CF7-9BA4-02D0738A896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19523" y="3728066"/>
            <a:ext cx="5172075" cy="2171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F6B74B-4EDF-48FE-AF08-E5524815DEC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438438" y="3071673"/>
            <a:ext cx="3772348" cy="358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553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Obtenir le répertoire en cours</a:t>
            </a:r>
          </a:p>
        </p:txBody>
      </p:sp>
    </p:spTree>
    <p:extLst>
      <p:ext uri="{BB962C8B-B14F-4D97-AF65-F5344CB8AC3E}">
        <p14:creationId xmlns:p14="http://schemas.microsoft.com/office/powerpoint/2010/main" val="41244181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B8C9-B4B6-4F4D-AC5B-F736FC96E77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Obtenir</a:t>
            </a:r>
            <a:r>
              <a:rPr lang="en-US" dirty="0"/>
              <a:t> le </a:t>
            </a:r>
            <a:r>
              <a:rPr lang="en-US" dirty="0" err="1"/>
              <a:t>répertoire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cours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C609-0D8E-412B-95DB-C4C3297DD51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possible </a:t>
            </a:r>
            <a:r>
              <a:rPr lang="en-US" dirty="0" err="1"/>
              <a:t>d’obtenir</a:t>
            </a:r>
            <a:r>
              <a:rPr lang="en-US" dirty="0"/>
              <a:t> le </a:t>
            </a:r>
            <a:r>
              <a:rPr lang="en-US" dirty="0" err="1"/>
              <a:t>répertoire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se </a:t>
            </a:r>
            <a:r>
              <a:rPr lang="en-US" dirty="0" err="1"/>
              <a:t>trouve</a:t>
            </a:r>
            <a:r>
              <a:rPr lang="en-US" dirty="0"/>
              <a:t>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cours</a:t>
            </a:r>
            <a:r>
              <a:rPr lang="en-US" dirty="0"/>
              <a:t> </a:t>
            </a:r>
            <a:r>
              <a:rPr lang="en-US" dirty="0" err="1"/>
              <a:t>d’exécution</a:t>
            </a:r>
            <a:r>
              <a:rPr lang="en-US" dirty="0"/>
              <a:t>.</a:t>
            </a:r>
          </a:p>
          <a:p>
            <a:r>
              <a:rPr lang="en-US" dirty="0"/>
              <a:t>La </a:t>
            </a:r>
            <a:r>
              <a:rPr lang="en-US" dirty="0" err="1"/>
              <a:t>méthode</a:t>
            </a:r>
            <a:r>
              <a:rPr lang="en-US" dirty="0"/>
              <a:t> pour le faire </a:t>
            </a:r>
            <a:r>
              <a:rPr lang="en-US" dirty="0" err="1"/>
              <a:t>est</a:t>
            </a:r>
            <a:r>
              <a:rPr lang="en-US" dirty="0"/>
              <a:t> “</a:t>
            </a:r>
            <a:r>
              <a:rPr lang="en-US" dirty="0" err="1"/>
              <a:t>GetCurrentDirectory</a:t>
            </a:r>
            <a:r>
              <a:rPr lang="en-US" dirty="0"/>
              <a:t>()”.</a:t>
            </a:r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788C7-98E4-4BE0-A909-5FE66B8482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15930" y="5609346"/>
            <a:ext cx="5600700" cy="1019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6D9BBA-B962-4E32-970D-E269F890BD6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15930" y="3934055"/>
            <a:ext cx="42862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9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Obtenir les disques logiques</a:t>
            </a:r>
          </a:p>
        </p:txBody>
      </p:sp>
    </p:spTree>
    <p:extLst>
      <p:ext uri="{BB962C8B-B14F-4D97-AF65-F5344CB8AC3E}">
        <p14:creationId xmlns:p14="http://schemas.microsoft.com/office/powerpoint/2010/main" val="28594612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B8C9-B4B6-4F4D-AC5B-F736FC96E77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Obtenir</a:t>
            </a:r>
            <a:r>
              <a:rPr lang="en-US" dirty="0"/>
              <a:t> les </a:t>
            </a:r>
            <a:r>
              <a:rPr lang="en-US" dirty="0" err="1"/>
              <a:t>disques</a:t>
            </a:r>
            <a:r>
              <a:rPr lang="en-US" dirty="0"/>
              <a:t> </a:t>
            </a:r>
            <a:r>
              <a:rPr lang="en-US" dirty="0" err="1"/>
              <a:t>logiques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C609-0D8E-412B-95DB-C4C3297DD51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possible </a:t>
            </a:r>
            <a:r>
              <a:rPr lang="en-US" dirty="0" err="1"/>
              <a:t>d’obtenir</a:t>
            </a:r>
            <a:r>
              <a:rPr lang="en-US" dirty="0"/>
              <a:t> la </a:t>
            </a:r>
            <a:r>
              <a:rPr lang="en-US" dirty="0" err="1"/>
              <a:t>liste</a:t>
            </a:r>
            <a:r>
              <a:rPr lang="en-US" dirty="0"/>
              <a:t> des </a:t>
            </a:r>
            <a:r>
              <a:rPr lang="en-US" dirty="0" err="1"/>
              <a:t>disques</a:t>
            </a:r>
            <a:r>
              <a:rPr lang="en-US" dirty="0"/>
              <a:t> </a:t>
            </a:r>
            <a:r>
              <a:rPr lang="en-US" dirty="0" err="1"/>
              <a:t>logiques</a:t>
            </a:r>
            <a:r>
              <a:rPr lang="en-US" dirty="0"/>
              <a:t> de </a:t>
            </a:r>
            <a:r>
              <a:rPr lang="en-US" dirty="0" err="1"/>
              <a:t>l’ordinateur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utilisant</a:t>
            </a:r>
            <a:r>
              <a:rPr lang="en-US" dirty="0"/>
              <a:t> la </a:t>
            </a:r>
            <a:r>
              <a:rPr lang="en-US" dirty="0" err="1"/>
              <a:t>méthode</a:t>
            </a:r>
            <a:r>
              <a:rPr lang="en-US" dirty="0"/>
              <a:t> “</a:t>
            </a:r>
            <a:r>
              <a:rPr lang="en-US" dirty="0" err="1"/>
              <a:t>GetLogicialDrives</a:t>
            </a:r>
            <a:r>
              <a:rPr lang="en-US" dirty="0"/>
              <a:t>()”.</a:t>
            </a:r>
          </a:p>
          <a:p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dernière</a:t>
            </a:r>
            <a:r>
              <a:rPr lang="en-US" dirty="0"/>
              <a:t> </a:t>
            </a:r>
            <a:r>
              <a:rPr lang="en-US" dirty="0" err="1"/>
              <a:t>retournera</a:t>
            </a:r>
            <a:r>
              <a:rPr lang="en-US" dirty="0"/>
              <a:t> un tableau de string.</a:t>
            </a:r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C696D-2C47-4BF1-BD82-3B3CAB60D40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794376" y="3964227"/>
            <a:ext cx="2438400" cy="71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5D76E-23E6-4101-9371-C78A4726538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80512" y="3964227"/>
            <a:ext cx="45529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9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Traitement de fichier</a:t>
            </a:r>
          </a:p>
        </p:txBody>
      </p:sp>
    </p:spTree>
    <p:extLst>
      <p:ext uri="{BB962C8B-B14F-4D97-AF65-F5344CB8AC3E}">
        <p14:creationId xmlns:p14="http://schemas.microsoft.com/office/powerpoint/2010/main" val="17591195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Obtenir le disque d’un répertoire spécifique</a:t>
            </a:r>
          </a:p>
        </p:txBody>
      </p:sp>
    </p:spTree>
    <p:extLst>
      <p:ext uri="{BB962C8B-B14F-4D97-AF65-F5344CB8AC3E}">
        <p14:creationId xmlns:p14="http://schemas.microsoft.com/office/powerpoint/2010/main" val="3741450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3C43-6DCC-417B-8535-207F12E4B99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Obtenir</a:t>
            </a:r>
            <a:r>
              <a:rPr lang="en-US" dirty="0"/>
              <a:t> le </a:t>
            </a:r>
            <a:r>
              <a:rPr lang="en-US" dirty="0" err="1"/>
              <a:t>disque</a:t>
            </a:r>
            <a:r>
              <a:rPr lang="en-US" dirty="0"/>
              <a:t> d’un </a:t>
            </a:r>
            <a:r>
              <a:rPr lang="en-US" dirty="0" err="1"/>
              <a:t>répertoire</a:t>
            </a:r>
            <a:r>
              <a:rPr lang="en-US" dirty="0"/>
              <a:t> </a:t>
            </a:r>
            <a:r>
              <a:rPr lang="en-US" dirty="0" err="1"/>
              <a:t>spécifique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5C0D5-7A57-427A-A0F1-097F1ABC2C0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possible </a:t>
            </a:r>
            <a:r>
              <a:rPr lang="en-US" dirty="0" err="1"/>
              <a:t>d’obtenir</a:t>
            </a:r>
            <a:r>
              <a:rPr lang="en-US" dirty="0"/>
              <a:t> le </a:t>
            </a:r>
            <a:r>
              <a:rPr lang="en-US" dirty="0" err="1"/>
              <a:t>disque</a:t>
            </a:r>
            <a:r>
              <a:rPr lang="en-US" dirty="0"/>
              <a:t> d’un </a:t>
            </a:r>
            <a:r>
              <a:rPr lang="en-US" dirty="0" err="1"/>
              <a:t>chemin</a:t>
            </a:r>
            <a:r>
              <a:rPr lang="en-US" dirty="0"/>
              <a:t> </a:t>
            </a:r>
            <a:r>
              <a:rPr lang="en-US" dirty="0" err="1"/>
              <a:t>d’accès</a:t>
            </a:r>
            <a:r>
              <a:rPr lang="en-US" dirty="0"/>
              <a:t> particulier avec la </a:t>
            </a:r>
            <a:r>
              <a:rPr lang="en-US" dirty="0" err="1"/>
              <a:t>méthode</a:t>
            </a:r>
            <a:r>
              <a:rPr lang="en-US" dirty="0"/>
              <a:t> “</a:t>
            </a:r>
            <a:r>
              <a:rPr lang="en-US" dirty="0" err="1"/>
              <a:t>GetDirectoryRoot</a:t>
            </a:r>
            <a:r>
              <a:rPr lang="en-US" dirty="0"/>
              <a:t>(&lt;</a:t>
            </a:r>
            <a:r>
              <a:rPr lang="en-US" dirty="0" err="1"/>
              <a:t>chemin</a:t>
            </a:r>
            <a:r>
              <a:rPr lang="en-US" dirty="0"/>
              <a:t>&gt;)”</a:t>
            </a:r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840BC-27B0-4253-A4A4-709C3CC18C8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03312" y="3803295"/>
            <a:ext cx="4743450" cy="1133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6E330D-4576-448E-AFA5-6060CB0E0D3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58833" y="3798532"/>
            <a:ext cx="18478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615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Obtenir les propriétés d’un répertoire</a:t>
            </a:r>
          </a:p>
        </p:txBody>
      </p:sp>
    </p:spTree>
    <p:extLst>
      <p:ext uri="{BB962C8B-B14F-4D97-AF65-F5344CB8AC3E}">
        <p14:creationId xmlns:p14="http://schemas.microsoft.com/office/powerpoint/2010/main" val="40081694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B8C9-B4B6-4F4D-AC5B-F736FC96E77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Obtenir</a:t>
            </a:r>
            <a:r>
              <a:rPr lang="en-US" dirty="0"/>
              <a:t> les </a:t>
            </a:r>
            <a:r>
              <a:rPr lang="en-US" dirty="0" err="1"/>
              <a:t>propriétés</a:t>
            </a:r>
            <a:r>
              <a:rPr lang="en-US" dirty="0"/>
              <a:t> d’un </a:t>
            </a:r>
            <a:r>
              <a:rPr lang="en-US" dirty="0" err="1"/>
              <a:t>répertoire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C609-0D8E-412B-95DB-C4C3297DD51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Dans </a:t>
            </a:r>
            <a:r>
              <a:rPr lang="en-US" dirty="0" err="1"/>
              <a:t>certains</a:t>
            </a:r>
            <a:r>
              <a:rPr lang="en-US" dirty="0"/>
              <a:t> </a:t>
            </a:r>
            <a:r>
              <a:rPr lang="en-US" dirty="0" err="1"/>
              <a:t>cas</a:t>
            </a:r>
            <a:r>
              <a:rPr lang="en-US" dirty="0"/>
              <a:t>, nous </a:t>
            </a:r>
            <a:r>
              <a:rPr lang="en-US" dirty="0" err="1"/>
              <a:t>voudrons</a:t>
            </a:r>
            <a:r>
              <a:rPr lang="en-US" dirty="0"/>
              <a:t> </a:t>
            </a:r>
            <a:r>
              <a:rPr lang="en-US" dirty="0" err="1"/>
              <a:t>obtenir</a:t>
            </a:r>
            <a:r>
              <a:rPr lang="en-US" dirty="0"/>
              <a:t> </a:t>
            </a:r>
            <a:r>
              <a:rPr lang="en-US" dirty="0" err="1"/>
              <a:t>certaines</a:t>
            </a:r>
            <a:r>
              <a:rPr lang="en-US" dirty="0"/>
              <a:t> </a:t>
            </a:r>
            <a:r>
              <a:rPr lang="en-US" dirty="0" err="1"/>
              <a:t>informations</a:t>
            </a:r>
            <a:r>
              <a:rPr lang="en-US" dirty="0"/>
              <a:t> sur le </a:t>
            </a:r>
            <a:r>
              <a:rPr lang="en-US" dirty="0" err="1"/>
              <a:t>répertoire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 date de </a:t>
            </a:r>
            <a:r>
              <a:rPr lang="en-US" dirty="0" err="1"/>
              <a:t>création</a:t>
            </a:r>
            <a:endParaRPr lang="en-US" dirty="0"/>
          </a:p>
          <a:p>
            <a:pPr lvl="1"/>
            <a:r>
              <a:rPr lang="en-US" dirty="0"/>
              <a:t>La date de la </a:t>
            </a:r>
            <a:r>
              <a:rPr lang="en-US" dirty="0" err="1"/>
              <a:t>dernière</a:t>
            </a:r>
            <a:r>
              <a:rPr lang="en-US" dirty="0"/>
              <a:t> </a:t>
            </a:r>
            <a:r>
              <a:rPr lang="en-US" dirty="0" err="1"/>
              <a:t>écriture</a:t>
            </a:r>
            <a:endParaRPr lang="en-US" dirty="0"/>
          </a:p>
          <a:p>
            <a:pPr lvl="1"/>
            <a:r>
              <a:rPr lang="en-US" dirty="0"/>
              <a:t>La date de la </a:t>
            </a:r>
            <a:r>
              <a:rPr lang="en-US" dirty="0" err="1"/>
              <a:t>dernière</a:t>
            </a:r>
            <a:r>
              <a:rPr lang="en-US" dirty="0"/>
              <a:t> lecture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83462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B8C9-B4B6-4F4D-AC5B-F736FC96E77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Obtenir</a:t>
            </a:r>
            <a:r>
              <a:rPr lang="en-US" dirty="0"/>
              <a:t> les </a:t>
            </a:r>
            <a:r>
              <a:rPr lang="en-US" dirty="0" err="1"/>
              <a:t>propriétés</a:t>
            </a:r>
            <a:r>
              <a:rPr lang="en-US" dirty="0"/>
              <a:t> d’un </a:t>
            </a:r>
            <a:r>
              <a:rPr lang="en-US" dirty="0" err="1"/>
              <a:t>répertoire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C609-0D8E-412B-95DB-C4C3297DD51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Ces</a:t>
            </a:r>
            <a:r>
              <a:rPr lang="en-US" dirty="0"/>
              <a:t> actions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exécutées</a:t>
            </a:r>
            <a:r>
              <a:rPr lang="en-US" dirty="0"/>
              <a:t> avec les </a:t>
            </a:r>
            <a:r>
              <a:rPr lang="en-US" dirty="0" err="1"/>
              <a:t>méthodes</a:t>
            </a:r>
            <a:r>
              <a:rPr lang="en-US" dirty="0"/>
              <a:t> </a:t>
            </a:r>
            <a:r>
              <a:rPr lang="en-US" dirty="0" err="1"/>
              <a:t>appropriées</a:t>
            </a:r>
            <a:r>
              <a:rPr lang="en-US" dirty="0"/>
              <a:t> </a:t>
            </a:r>
            <a:r>
              <a:rPr lang="en-US" dirty="0" err="1"/>
              <a:t>suivantes</a:t>
            </a:r>
            <a:r>
              <a:rPr lang="en-US" dirty="0"/>
              <a:t>:</a:t>
            </a:r>
            <a:endParaRPr lang="en-C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FAB32E-6547-4167-B7E6-9A9411681498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85403106"/>
              </p:ext>
            </p:extLst>
          </p:nvPr>
        </p:nvGraphicFramePr>
        <p:xfrm>
          <a:off x="1579239" y="3223169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4900631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3254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Méthode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7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 de creation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GetCreationTime</a:t>
                      </a:r>
                      <a:r>
                        <a:rPr lang="en-US" dirty="0"/>
                        <a:t>(&lt;</a:t>
                      </a:r>
                      <a:r>
                        <a:rPr lang="en-US" dirty="0" err="1"/>
                        <a:t>chemin</a:t>
                      </a:r>
                      <a:r>
                        <a:rPr lang="en-US" dirty="0"/>
                        <a:t>&gt;)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27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 de la </a:t>
                      </a:r>
                      <a:r>
                        <a:rPr lang="en-US" dirty="0" err="1"/>
                        <a:t>dernière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écriture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GetLastWriteTime</a:t>
                      </a:r>
                      <a:r>
                        <a:rPr lang="en-US" dirty="0"/>
                        <a:t>(&lt;</a:t>
                      </a:r>
                      <a:r>
                        <a:rPr lang="en-US" dirty="0" err="1"/>
                        <a:t>chemin</a:t>
                      </a:r>
                      <a:r>
                        <a:rPr lang="en-US" dirty="0"/>
                        <a:t>&gt;)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460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 de la </a:t>
                      </a:r>
                      <a:r>
                        <a:rPr lang="en-US" dirty="0" err="1"/>
                        <a:t>dernière</a:t>
                      </a:r>
                      <a:r>
                        <a:rPr lang="en-US" dirty="0"/>
                        <a:t> lecture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GetLastAccessTime</a:t>
                      </a:r>
                      <a:r>
                        <a:rPr lang="en-US" dirty="0"/>
                        <a:t>(&lt;</a:t>
                      </a:r>
                      <a:r>
                        <a:rPr lang="en-US" dirty="0" err="1"/>
                        <a:t>chemin</a:t>
                      </a:r>
                      <a:r>
                        <a:rPr lang="en-US" dirty="0"/>
                        <a:t>&gt;)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439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3207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E11E2-AD57-4EA5-93CE-D5DF9AC0971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Obtenir</a:t>
            </a:r>
            <a:r>
              <a:rPr lang="en-US" dirty="0"/>
              <a:t> les </a:t>
            </a:r>
            <a:r>
              <a:rPr lang="en-US" dirty="0" err="1"/>
              <a:t>propriétés</a:t>
            </a:r>
            <a:r>
              <a:rPr lang="en-US" dirty="0"/>
              <a:t> d’un </a:t>
            </a:r>
            <a:r>
              <a:rPr lang="en-US" dirty="0" err="1"/>
              <a:t>répertoire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E913A-585B-4289-95CD-DBFA4D2C802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49B33-A6C5-4C8F-B0F5-F9E1E4F8341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14067" y="2943271"/>
            <a:ext cx="4810125" cy="1362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A66B8A-771E-4A58-B408-C5393C182D9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46247" y="2943271"/>
            <a:ext cx="25336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158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Obtenir le répertoire parent</a:t>
            </a:r>
          </a:p>
        </p:txBody>
      </p:sp>
    </p:spTree>
    <p:extLst>
      <p:ext uri="{BB962C8B-B14F-4D97-AF65-F5344CB8AC3E}">
        <p14:creationId xmlns:p14="http://schemas.microsoft.com/office/powerpoint/2010/main" val="14221757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B8C9-B4B6-4F4D-AC5B-F736FC96E77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Obtenir</a:t>
            </a:r>
            <a:r>
              <a:rPr lang="en-US" dirty="0"/>
              <a:t> le </a:t>
            </a:r>
            <a:r>
              <a:rPr lang="en-US" dirty="0" err="1"/>
              <a:t>répertoire</a:t>
            </a:r>
            <a:r>
              <a:rPr lang="en-US" dirty="0"/>
              <a:t> parent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C609-0D8E-412B-95DB-C4C3297DD51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possible </a:t>
            </a:r>
            <a:r>
              <a:rPr lang="en-US" dirty="0" err="1"/>
              <a:t>d’obtenir</a:t>
            </a:r>
            <a:r>
              <a:rPr lang="en-US" dirty="0"/>
              <a:t> le </a:t>
            </a:r>
            <a:r>
              <a:rPr lang="en-US" dirty="0" err="1"/>
              <a:t>répertoire</a:t>
            </a:r>
            <a:r>
              <a:rPr lang="en-US" dirty="0"/>
              <a:t> parent d’un </a:t>
            </a:r>
            <a:r>
              <a:rPr lang="en-US" dirty="0" err="1"/>
              <a:t>répertoire</a:t>
            </a:r>
            <a:r>
              <a:rPr lang="en-US" dirty="0"/>
              <a:t> (</a:t>
            </a:r>
            <a:r>
              <a:rPr lang="en-US" dirty="0" err="1"/>
              <a:t>Répertoire</a:t>
            </a:r>
            <a:r>
              <a:rPr lang="en-US" dirty="0"/>
              <a:t> qui </a:t>
            </a:r>
            <a:r>
              <a:rPr lang="en-US" dirty="0" err="1"/>
              <a:t>contient</a:t>
            </a:r>
            <a:r>
              <a:rPr lang="en-US" dirty="0"/>
              <a:t> le dernier </a:t>
            </a:r>
            <a:r>
              <a:rPr lang="en-US" dirty="0" err="1"/>
              <a:t>répertoire</a:t>
            </a:r>
            <a:r>
              <a:rPr lang="en-US" dirty="0"/>
              <a:t>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utilisant</a:t>
            </a:r>
            <a:r>
              <a:rPr lang="en-US" dirty="0"/>
              <a:t> la </a:t>
            </a:r>
            <a:r>
              <a:rPr lang="en-US" dirty="0" err="1"/>
              <a:t>méthode</a:t>
            </a:r>
            <a:r>
              <a:rPr lang="en-US" dirty="0"/>
              <a:t> “</a:t>
            </a:r>
            <a:r>
              <a:rPr lang="en-US" dirty="0" err="1"/>
              <a:t>GetParent</a:t>
            </a:r>
            <a:r>
              <a:rPr lang="en-US" dirty="0"/>
              <a:t>(&lt;</a:t>
            </a:r>
            <a:r>
              <a:rPr lang="en-US" dirty="0" err="1"/>
              <a:t>chemin</a:t>
            </a:r>
            <a:r>
              <a:rPr lang="en-US" dirty="0"/>
              <a:t>&gt;)”.</a:t>
            </a:r>
          </a:p>
          <a:p>
            <a:endParaRPr lang="en-US" dirty="0"/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54B06-E0E5-41EE-964B-094EB9CD4FD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82222" y="4213194"/>
            <a:ext cx="4371975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9D6AAF-C477-493D-A46B-ADB7864447B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51887" y="4213194"/>
            <a:ext cx="22002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616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5E88-631C-4360-81C8-88D2C6D1868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Classe</a:t>
            </a:r>
            <a:r>
              <a:rPr lang="en-US" dirty="0"/>
              <a:t> “Directory”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17CDD-4149-4A6A-839D-874E5CA51B7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Voici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qui </a:t>
            </a:r>
            <a:r>
              <a:rPr lang="en-US" dirty="0" err="1"/>
              <a:t>termine</a:t>
            </a:r>
            <a:r>
              <a:rPr lang="en-US" dirty="0"/>
              <a:t> </a:t>
            </a:r>
            <a:r>
              <a:rPr lang="en-US" dirty="0" err="1"/>
              <a:t>notre</a:t>
            </a:r>
            <a:r>
              <a:rPr lang="en-US" dirty="0"/>
              <a:t> section sur la </a:t>
            </a:r>
            <a:r>
              <a:rPr lang="en-US" dirty="0" err="1"/>
              <a:t>classe</a:t>
            </a:r>
            <a:r>
              <a:rPr lang="en-US" dirty="0"/>
              <a:t> “Directory” qui </a:t>
            </a:r>
            <a:r>
              <a:rPr lang="en-US" dirty="0" err="1"/>
              <a:t>permet</a:t>
            </a:r>
            <a:r>
              <a:rPr lang="en-US" dirty="0"/>
              <a:t> de </a:t>
            </a:r>
            <a:r>
              <a:rPr lang="en-US" dirty="0" err="1"/>
              <a:t>manipuler</a:t>
            </a:r>
            <a:r>
              <a:rPr lang="en-US" dirty="0"/>
              <a:t> les </a:t>
            </a:r>
            <a:r>
              <a:rPr lang="en-US" dirty="0" err="1"/>
              <a:t>répertoires</a:t>
            </a:r>
            <a:r>
              <a:rPr lang="en-US" dirty="0"/>
              <a:t> du </a:t>
            </a:r>
            <a:r>
              <a:rPr lang="en-US" dirty="0" err="1"/>
              <a:t>syteme</a:t>
            </a:r>
            <a:r>
              <a:rPr lang="en-US" dirty="0"/>
              <a:t> de </a:t>
            </a:r>
            <a:r>
              <a:rPr lang="en-US" dirty="0" err="1"/>
              <a:t>fichier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056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2711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DA62-9AFB-45F2-A340-ECB3D5F072C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Traitement</a:t>
            </a:r>
            <a:r>
              <a:rPr lang="en-US" dirty="0"/>
              <a:t> de </a:t>
            </a:r>
            <a:r>
              <a:rPr lang="en-US" dirty="0" err="1"/>
              <a:t>fichier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6DC7-F6A0-40C7-A88D-5AA049E8373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informatique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manipuler</a:t>
            </a:r>
            <a:r>
              <a:rPr lang="en-US" dirty="0"/>
              <a:t> des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l’ordinateur</a:t>
            </a:r>
            <a:r>
              <a:rPr lang="en-US" dirty="0"/>
              <a:t> </a:t>
            </a:r>
            <a:r>
              <a:rPr lang="en-US" dirty="0" err="1"/>
              <a:t>tel</a:t>
            </a:r>
            <a:r>
              <a:rPr lang="en-US" dirty="0"/>
              <a:t> que son </a:t>
            </a:r>
            <a:r>
              <a:rPr lang="en-US" dirty="0" err="1"/>
              <a:t>système</a:t>
            </a:r>
            <a:r>
              <a:rPr lang="en-US" dirty="0"/>
              <a:t> de </a:t>
            </a:r>
            <a:r>
              <a:rPr lang="en-US" dirty="0" err="1"/>
              <a:t>fichier</a:t>
            </a:r>
            <a:r>
              <a:rPr lang="en-US" dirty="0"/>
              <a:t>.</a:t>
            </a:r>
          </a:p>
          <a:p>
            <a:r>
              <a:rPr lang="en-US" dirty="0"/>
              <a:t>Il </a:t>
            </a:r>
            <a:r>
              <a:rPr lang="en-US" dirty="0" err="1"/>
              <a:t>peut</a:t>
            </a:r>
            <a:r>
              <a:rPr lang="en-US" dirty="0"/>
              <a:t>, par </a:t>
            </a:r>
            <a:r>
              <a:rPr lang="en-US" dirty="0" err="1"/>
              <a:t>exemple</a:t>
            </a:r>
            <a:r>
              <a:rPr lang="en-US" dirty="0"/>
              <a:t>, </a:t>
            </a:r>
            <a:r>
              <a:rPr lang="en-US" dirty="0" err="1"/>
              <a:t>créer</a:t>
            </a:r>
            <a:r>
              <a:rPr lang="en-US" dirty="0"/>
              <a:t> modifier, </a:t>
            </a:r>
            <a:r>
              <a:rPr lang="en-US" dirty="0" err="1"/>
              <a:t>supprimer</a:t>
            </a:r>
            <a:r>
              <a:rPr lang="en-US" dirty="0"/>
              <a:t>, </a:t>
            </a:r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déplacer</a:t>
            </a:r>
            <a:r>
              <a:rPr lang="en-US" dirty="0"/>
              <a:t> des </a:t>
            </a:r>
            <a:r>
              <a:rPr lang="en-US" dirty="0" err="1"/>
              <a:t>fichiers</a:t>
            </a:r>
            <a:r>
              <a:rPr lang="en-US" dirty="0"/>
              <a:t> de </a:t>
            </a:r>
            <a:r>
              <a:rPr lang="en-US" dirty="0" err="1"/>
              <a:t>l’ordinateur</a:t>
            </a:r>
            <a:r>
              <a:rPr lang="en-US" dirty="0"/>
              <a:t>.</a:t>
            </a:r>
          </a:p>
          <a:p>
            <a:r>
              <a:rPr lang="en-US" dirty="0"/>
              <a:t>Dans le </a:t>
            </a:r>
            <a:r>
              <a:rPr lang="en-US" dirty="0" err="1"/>
              <a:t>cours</a:t>
            </a:r>
            <a:r>
              <a:rPr lang="en-US" dirty="0"/>
              <a:t> </a:t>
            </a:r>
            <a:r>
              <a:rPr lang="en-US" dirty="0" err="1"/>
              <a:t>d’aujourd’hui</a:t>
            </a:r>
            <a:r>
              <a:rPr lang="en-US" dirty="0"/>
              <a:t>, nous </a:t>
            </a:r>
            <a:r>
              <a:rPr lang="en-US" dirty="0" err="1"/>
              <a:t>verrons</a:t>
            </a:r>
            <a:r>
              <a:rPr lang="en-US" dirty="0"/>
              <a:t> comment </a:t>
            </a:r>
            <a:r>
              <a:rPr lang="en-US" dirty="0" err="1"/>
              <a:t>utiliser</a:t>
            </a:r>
            <a:r>
              <a:rPr lang="en-US" dirty="0"/>
              <a:t> les classes </a:t>
            </a:r>
            <a:r>
              <a:rPr lang="en-US" dirty="0" err="1"/>
              <a:t>offertes</a:t>
            </a:r>
            <a:r>
              <a:rPr lang="en-US" dirty="0"/>
              <a:t> par C# pour </a:t>
            </a:r>
            <a:r>
              <a:rPr lang="en-US" dirty="0" err="1"/>
              <a:t>effectuer</a:t>
            </a:r>
            <a:r>
              <a:rPr lang="en-US" dirty="0"/>
              <a:t> </a:t>
            </a:r>
            <a:r>
              <a:rPr lang="en-US" dirty="0" err="1"/>
              <a:t>diverses</a:t>
            </a:r>
            <a:r>
              <a:rPr lang="en-US" dirty="0"/>
              <a:t> </a:t>
            </a:r>
            <a:r>
              <a:rPr lang="en-US" dirty="0" err="1"/>
              <a:t>opérations</a:t>
            </a:r>
            <a:r>
              <a:rPr lang="en-US" dirty="0"/>
              <a:t> sur les </a:t>
            </a:r>
            <a:r>
              <a:rPr lang="en-US" dirty="0" err="1"/>
              <a:t>fichiers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51584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2A28A-92F6-42EB-A39D-9C3C3DDCF0C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77C36-C8DF-49A5-8DED-221341B4834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En conclusion, C# offre des méthodes permettant de manipuler les fichiers et leur répertoire.</a:t>
            </a:r>
          </a:p>
          <a:p>
            <a:r>
              <a:rPr lang="fr-CA" dirty="0"/>
              <a:t>Celle-ci permettra d’effectuer diverses tâches utiles au développement d’application</a:t>
            </a:r>
          </a:p>
          <a:p>
            <a:pPr lvl="1"/>
            <a:r>
              <a:rPr lang="fr-CA" dirty="0"/>
              <a:t>Écrire des fichiers de journalisation</a:t>
            </a:r>
          </a:p>
          <a:p>
            <a:pPr lvl="1"/>
            <a:r>
              <a:rPr lang="fr-CA" dirty="0"/>
              <a:t>Sauvegarder des fichiers des utilisateurs</a:t>
            </a:r>
          </a:p>
          <a:p>
            <a:pPr lvl="1"/>
            <a:r>
              <a:rPr lang="fr-CA" dirty="0"/>
              <a:t>Lire des fichiers de configuration</a:t>
            </a:r>
          </a:p>
          <a:p>
            <a:pPr lvl="1"/>
            <a:r>
              <a:rPr lang="fr-CA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9269875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Prochain cours</a:t>
            </a:r>
          </a:p>
        </p:txBody>
      </p:sp>
    </p:spTree>
    <p:extLst>
      <p:ext uri="{BB962C8B-B14F-4D97-AF65-F5344CB8AC3E}">
        <p14:creationId xmlns:p14="http://schemas.microsoft.com/office/powerpoint/2010/main" val="28721329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BC709-FD1E-4048-96E9-6EE4EAFECF9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Prochain cours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8A01E-223A-4F2C-8BB7-67CA1C144BC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Au prochain cours, nous aborderons les principes de base de la programmation orientée objet.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861414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F0ED-9614-4142-8EC2-4B2E5618353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1621" y="2654380"/>
            <a:ext cx="9404723" cy="1400530"/>
          </a:xfrm>
        </p:spPr>
        <p:txBody>
          <a:bodyPr/>
          <a:lstStyle/>
          <a:p>
            <a:r>
              <a:rPr lang="fr-CA" dirty="0"/>
              <a:t>Questions?</a:t>
            </a:r>
          </a:p>
        </p:txBody>
      </p:sp>
      <p:pic>
        <p:nvPicPr>
          <p:cNvPr id="1026" name="Picture 2" descr="Image result for question">
            <a:extLst>
              <a:ext uri="{FF2B5EF4-FFF2-40B4-BE49-F238E27FC236}">
                <a16:creationId xmlns:a16="http://schemas.microsoft.com/office/drawing/2014/main" id="{4E079FC6-3B2D-4E5E-8C10-88DBD5F3315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22" y="1788885"/>
            <a:ext cx="3566891" cy="45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890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FDCA-AECB-42DF-B5DB-5DC189609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Références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6A2E3-B625-4645-BD2E-B126C13BE2F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CA" dirty="0">
                <a:hlinkClick r:id="rId4"/>
              </a:rPr>
              <a:t>https://docs.microsoft.com/en-us/dotnet/csharp/language-reference/tokens/verbatim</a:t>
            </a:r>
            <a:endParaRPr lang="en-CA" dirty="0"/>
          </a:p>
          <a:p>
            <a:r>
              <a:rPr lang="en-CA" dirty="0">
                <a:hlinkClick r:id="rId5"/>
              </a:rPr>
              <a:t>https://docs.microsoft.com/en-us/dotnet/api/system.io.streamreader.readtoend?view=netcore-3.1</a:t>
            </a:r>
            <a:endParaRPr lang="en-CA" dirty="0"/>
          </a:p>
          <a:p>
            <a:r>
              <a:rPr lang="en-CA" dirty="0">
                <a:hlinkClick r:id="rId6"/>
              </a:rPr>
              <a:t>https://www.tutorialspoint.com/csharp/csharp_file_io.htm</a:t>
            </a:r>
            <a:endParaRPr lang="en-CA" dirty="0"/>
          </a:p>
          <a:p>
            <a:r>
              <a:rPr lang="en-CA" dirty="0">
                <a:hlinkClick r:id="rId7"/>
              </a:rPr>
              <a:t>https://www.tutorialspoint.com/csharp/csharp_text_files.htm</a:t>
            </a:r>
            <a:endParaRPr lang="en-CA" dirty="0"/>
          </a:p>
          <a:p>
            <a:r>
              <a:rPr lang="en-CA" dirty="0">
                <a:hlinkClick r:id="rId8"/>
              </a:rPr>
              <a:t>https://www.tutorialspoint.com/csharp/csharp_windows_file_system.htm</a:t>
            </a:r>
            <a:endParaRPr lang="en-CA" dirty="0"/>
          </a:p>
          <a:p>
            <a:r>
              <a:rPr lang="en-CA" dirty="0">
                <a:hlinkClick r:id="rId9"/>
              </a:rPr>
              <a:t>https://docs.microsoft.com/en-us/dotnet/api/system.io.directory?view=netcore-3.1</a:t>
            </a:r>
            <a:endParaRPr lang="en-US" dirty="0"/>
          </a:p>
          <a:p>
            <a:r>
              <a:rPr lang="en-CA" dirty="0">
                <a:hlinkClick r:id="rId6"/>
              </a:rPr>
              <a:t>https://www.tutorialspoint.com/csharp/csharp_file_io.htm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567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DA62-9AFB-45F2-A340-ECB3D5F072C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Traitement</a:t>
            </a:r>
            <a:r>
              <a:rPr lang="en-US" dirty="0"/>
              <a:t> de </a:t>
            </a:r>
            <a:r>
              <a:rPr lang="en-US" dirty="0" err="1"/>
              <a:t>fichier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6DC7-F6A0-40C7-A88D-5AA049E8373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Dans </a:t>
            </a:r>
            <a:r>
              <a:rPr lang="en-US" dirty="0" err="1"/>
              <a:t>cette</a:t>
            </a:r>
            <a:r>
              <a:rPr lang="en-US" dirty="0"/>
              <a:t> section, nous </a:t>
            </a:r>
            <a:r>
              <a:rPr lang="en-US" dirty="0" err="1"/>
              <a:t>couvrirons</a:t>
            </a:r>
            <a:r>
              <a:rPr lang="en-US" dirty="0"/>
              <a:t> </a:t>
            </a:r>
            <a:r>
              <a:rPr lang="en-US" dirty="0" err="1"/>
              <a:t>donc</a:t>
            </a:r>
            <a:endParaRPr lang="en-US" dirty="0"/>
          </a:p>
          <a:p>
            <a:pPr lvl="2"/>
            <a:r>
              <a:rPr lang="en-US" dirty="0" err="1"/>
              <a:t>Classe</a:t>
            </a:r>
            <a:r>
              <a:rPr lang="en-US" dirty="0"/>
              <a:t> File</a:t>
            </a:r>
          </a:p>
          <a:p>
            <a:pPr lvl="2"/>
            <a:r>
              <a:rPr lang="en-US" dirty="0" err="1"/>
              <a:t>Classe</a:t>
            </a:r>
            <a:r>
              <a:rPr lang="en-US"/>
              <a:t>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Classe « File »</a:t>
            </a:r>
          </a:p>
        </p:txBody>
      </p:sp>
    </p:spTree>
    <p:extLst>
      <p:ext uri="{BB962C8B-B14F-4D97-AF65-F5344CB8AC3E}">
        <p14:creationId xmlns:p14="http://schemas.microsoft.com/office/powerpoint/2010/main" val="269414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681ED-A359-4D31-8600-15D1907C15B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Classe</a:t>
            </a:r>
            <a:r>
              <a:rPr lang="en-US" dirty="0"/>
              <a:t> “File”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BAF21-2665-497B-AB69-0248380CDF6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classe</a:t>
            </a:r>
            <a:r>
              <a:rPr lang="en-US" dirty="0"/>
              <a:t> “File” </a:t>
            </a:r>
            <a:r>
              <a:rPr lang="en-US" dirty="0" err="1"/>
              <a:t>permet</a:t>
            </a:r>
            <a:r>
              <a:rPr lang="en-US" dirty="0"/>
              <a:t> de </a:t>
            </a:r>
            <a:r>
              <a:rPr lang="en-US" dirty="0" err="1"/>
              <a:t>représenter</a:t>
            </a:r>
            <a:r>
              <a:rPr lang="en-US" dirty="0"/>
              <a:t> le </a:t>
            </a:r>
            <a:r>
              <a:rPr lang="en-US" dirty="0" err="1"/>
              <a:t>système</a:t>
            </a:r>
            <a:r>
              <a:rPr lang="en-US" dirty="0"/>
              <a:t> de </a:t>
            </a:r>
            <a:r>
              <a:rPr lang="en-US" dirty="0" err="1"/>
              <a:t>fichier</a:t>
            </a:r>
            <a:r>
              <a:rPr lang="en-US" dirty="0"/>
              <a:t> et </a:t>
            </a:r>
            <a:r>
              <a:rPr lang="en-US" dirty="0" err="1"/>
              <a:t>d’effectuer</a:t>
            </a:r>
            <a:r>
              <a:rPr lang="en-US" dirty="0"/>
              <a:t> des </a:t>
            </a:r>
            <a:r>
              <a:rPr lang="en-US" dirty="0" err="1"/>
              <a:t>opérations</a:t>
            </a:r>
            <a:r>
              <a:rPr lang="en-US" dirty="0"/>
              <a:t> sur </a:t>
            </a:r>
            <a:r>
              <a:rPr lang="en-US" dirty="0" err="1"/>
              <a:t>ce</a:t>
            </a:r>
            <a:r>
              <a:rPr lang="en-US" dirty="0"/>
              <a:t> dernier (</a:t>
            </a:r>
            <a:r>
              <a:rPr lang="en-US" dirty="0" err="1"/>
              <a:t>créer</a:t>
            </a:r>
            <a:r>
              <a:rPr lang="en-US" dirty="0"/>
              <a:t> des </a:t>
            </a:r>
            <a:r>
              <a:rPr lang="en-US" dirty="0" err="1"/>
              <a:t>fichiers</a:t>
            </a:r>
            <a:r>
              <a:rPr lang="en-US" dirty="0"/>
              <a:t>, </a:t>
            </a:r>
            <a:r>
              <a:rPr lang="en-US" dirty="0" err="1"/>
              <a:t>supprimer</a:t>
            </a:r>
            <a:r>
              <a:rPr lang="en-US" dirty="0"/>
              <a:t> des </a:t>
            </a:r>
            <a:r>
              <a:rPr lang="en-US" dirty="0" err="1"/>
              <a:t>fichiers</a:t>
            </a:r>
            <a:r>
              <a:rPr lang="en-US" dirty="0"/>
              <a:t>, etc.)</a:t>
            </a:r>
          </a:p>
          <a:p>
            <a:endParaRPr lang="en-US" dirty="0"/>
          </a:p>
          <a:p>
            <a:r>
              <a:rPr lang="en-US" dirty="0"/>
              <a:t>Dans </a:t>
            </a:r>
            <a:r>
              <a:rPr lang="en-US" dirty="0" err="1"/>
              <a:t>cette</a:t>
            </a:r>
            <a:r>
              <a:rPr lang="en-US" dirty="0"/>
              <a:t> section, nous </a:t>
            </a:r>
            <a:r>
              <a:rPr lang="en-US" dirty="0" err="1"/>
              <a:t>allons</a:t>
            </a:r>
            <a:r>
              <a:rPr lang="en-US" dirty="0"/>
              <a:t> explorer </a:t>
            </a:r>
            <a:r>
              <a:rPr lang="en-US" dirty="0" err="1"/>
              <a:t>plusieurs</a:t>
            </a:r>
            <a:r>
              <a:rPr lang="en-US" dirty="0"/>
              <a:t> des </a:t>
            </a:r>
            <a:r>
              <a:rPr lang="en-US" dirty="0" err="1"/>
              <a:t>méthodes</a:t>
            </a:r>
            <a:r>
              <a:rPr lang="en-US" dirty="0"/>
              <a:t> </a:t>
            </a:r>
            <a:r>
              <a:rPr lang="en-US" dirty="0" err="1"/>
              <a:t>offertes</a:t>
            </a:r>
            <a:r>
              <a:rPr lang="en-US" dirty="0"/>
              <a:t> par la </a:t>
            </a:r>
            <a:r>
              <a:rPr lang="en-US" dirty="0" err="1"/>
              <a:t>classe</a:t>
            </a:r>
            <a:r>
              <a:rPr lang="en-US" dirty="0"/>
              <a:t> “File”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00522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5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9421</TotalTime>
  <Words>1638</Words>
  <Application>Microsoft Office PowerPoint</Application>
  <PresentationFormat>Widescreen</PresentationFormat>
  <Paragraphs>228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Century Gothic</vt:lpstr>
      <vt:lpstr>Wingdings 3</vt:lpstr>
      <vt:lpstr>4_Ion</vt:lpstr>
      <vt:lpstr>5_Ion</vt:lpstr>
      <vt:lpstr>Traitement de fichiers et de répertoires</vt:lpstr>
      <vt:lpstr>Rappel du dernier cours</vt:lpstr>
      <vt:lpstr>Rappel du dernier cours</vt:lpstr>
      <vt:lpstr>Rappel du dernier cours</vt:lpstr>
      <vt:lpstr>Traitement de fichier</vt:lpstr>
      <vt:lpstr>Traitement de fichier</vt:lpstr>
      <vt:lpstr>Traitement de fichier</vt:lpstr>
      <vt:lpstr>Classe « File »</vt:lpstr>
      <vt:lpstr>Classe “File”</vt:lpstr>
      <vt:lpstr>Classe File</vt:lpstr>
      <vt:lpstr>La copie de fichier</vt:lpstr>
      <vt:lpstr>La copie de fichier</vt:lpstr>
      <vt:lpstr>La suppression de fichier</vt:lpstr>
      <vt:lpstr>La suppression de fichier</vt:lpstr>
      <vt:lpstr>Le déplacement de fichier</vt:lpstr>
      <vt:lpstr>Le déplacement de fichier</vt:lpstr>
      <vt:lpstr>Le déplacement de fichier</vt:lpstr>
      <vt:lpstr>Le déplacement de fichier</vt:lpstr>
      <vt:lpstr>Obtenir les propriétés d’un fichier</vt:lpstr>
      <vt:lpstr>Obtenir les propriétés d’un fichier</vt:lpstr>
      <vt:lpstr>Obtenir les propriétés d’un fichier</vt:lpstr>
      <vt:lpstr>Obtenir les propriétés d’un fichier</vt:lpstr>
      <vt:lpstr>La vérification d’existence d’un fichier</vt:lpstr>
      <vt:lpstr>La vérification d’existence d’un fichier</vt:lpstr>
      <vt:lpstr>L’écriture de fichier</vt:lpstr>
      <vt:lpstr>L’écriture de fichier</vt:lpstr>
      <vt:lpstr>L’écriture de fichier</vt:lpstr>
      <vt:lpstr>L’écriture de fichier</vt:lpstr>
      <vt:lpstr>La lecture d’un fichier</vt:lpstr>
      <vt:lpstr>La lecture d’un fichier</vt:lpstr>
      <vt:lpstr>La classe File</vt:lpstr>
      <vt:lpstr>Classe « Directory »</vt:lpstr>
      <vt:lpstr>Classe “Directory”</vt:lpstr>
      <vt:lpstr>Classe “Directory”</vt:lpstr>
      <vt:lpstr>Création d’un répertoire</vt:lpstr>
      <vt:lpstr>Création d’un répertoire</vt:lpstr>
      <vt:lpstr>Suppression d’un répertoire</vt:lpstr>
      <vt:lpstr>Suppression d’un répertoire</vt:lpstr>
      <vt:lpstr>Déplacer un répertoire</vt:lpstr>
      <vt:lpstr>Déplacer un répertoire</vt:lpstr>
      <vt:lpstr>Déplacer un répertoire</vt:lpstr>
      <vt:lpstr>Obtenir la liste des fichiers d’un répertoire</vt:lpstr>
      <vt:lpstr>Obtenir la liste des fichiers d’un répertoire</vt:lpstr>
      <vt:lpstr>Obtenir la liste des fichiers d’un répertoire</vt:lpstr>
      <vt:lpstr>Obtenir la liste des fichiers d’un répertoire</vt:lpstr>
      <vt:lpstr>Obtenir le répertoire en cours</vt:lpstr>
      <vt:lpstr>Obtenir le répertoire en cours</vt:lpstr>
      <vt:lpstr>Obtenir les disques logiques</vt:lpstr>
      <vt:lpstr>Obtenir les disques logiques</vt:lpstr>
      <vt:lpstr>Obtenir le disque d’un répertoire spécifique</vt:lpstr>
      <vt:lpstr>Obtenir le disque d’un répertoire spécifique</vt:lpstr>
      <vt:lpstr>Obtenir les propriétés d’un répertoire</vt:lpstr>
      <vt:lpstr>Obtenir les propriétés d’un répertoire</vt:lpstr>
      <vt:lpstr>Obtenir les propriétés d’un répertoire</vt:lpstr>
      <vt:lpstr>Obtenir les propriétés d’un répertoire</vt:lpstr>
      <vt:lpstr>Obtenir le répertoire parent</vt:lpstr>
      <vt:lpstr>Obtenir le répertoire parent</vt:lpstr>
      <vt:lpstr>Classe “Directory”</vt:lpstr>
      <vt:lpstr>Conclusion</vt:lpstr>
      <vt:lpstr>Conclusion</vt:lpstr>
      <vt:lpstr>Prochain cours</vt:lpstr>
      <vt:lpstr>Prochain cours</vt:lpstr>
      <vt:lpstr>Questions?</vt:lpstr>
      <vt:lpstr>Références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Mageau-Pétrin</dc:creator>
  <cp:lastModifiedBy>Alexandre</cp:lastModifiedBy>
  <cp:revision>458</cp:revision>
  <dcterms:created xsi:type="dcterms:W3CDTF">2019-01-03T23:05:02Z</dcterms:created>
  <dcterms:modified xsi:type="dcterms:W3CDTF">2020-08-01T14:48:24Z</dcterms:modified>
</cp:coreProperties>
</file>