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6" r:id="rId2"/>
  </p:sldMasterIdLst>
  <p:sldIdLst>
    <p:sldId id="258" r:id="rId3"/>
    <p:sldId id="434" r:id="rId4"/>
    <p:sldId id="359" r:id="rId5"/>
    <p:sldId id="360" r:id="rId6"/>
    <p:sldId id="411" r:id="rId7"/>
    <p:sldId id="435" r:id="rId8"/>
    <p:sldId id="436" r:id="rId9"/>
    <p:sldId id="446" r:id="rId10"/>
    <p:sldId id="447" r:id="rId11"/>
    <p:sldId id="470" r:id="rId12"/>
    <p:sldId id="471" r:id="rId13"/>
    <p:sldId id="440" r:id="rId14"/>
    <p:sldId id="441" r:id="rId15"/>
    <p:sldId id="462" r:id="rId16"/>
    <p:sldId id="463" r:id="rId17"/>
    <p:sldId id="464" r:id="rId18"/>
    <p:sldId id="472" r:id="rId19"/>
    <p:sldId id="442" r:id="rId20"/>
    <p:sldId id="443" r:id="rId21"/>
    <p:sldId id="444" r:id="rId22"/>
    <p:sldId id="445" r:id="rId23"/>
    <p:sldId id="454" r:id="rId24"/>
    <p:sldId id="473" r:id="rId25"/>
    <p:sldId id="458" r:id="rId26"/>
    <p:sldId id="459" r:id="rId27"/>
    <p:sldId id="460" r:id="rId28"/>
    <p:sldId id="474" r:id="rId29"/>
    <p:sldId id="450" r:id="rId30"/>
    <p:sldId id="451" r:id="rId31"/>
    <p:sldId id="448" r:id="rId32"/>
    <p:sldId id="449" r:id="rId33"/>
    <p:sldId id="468" r:id="rId34"/>
    <p:sldId id="469" r:id="rId35"/>
    <p:sldId id="466" r:id="rId36"/>
    <p:sldId id="467" r:id="rId37"/>
    <p:sldId id="475" r:id="rId38"/>
    <p:sldId id="439" r:id="rId39"/>
    <p:sldId id="437" r:id="rId40"/>
    <p:sldId id="438" r:id="rId41"/>
    <p:sldId id="476" r:id="rId42"/>
    <p:sldId id="477" r:id="rId43"/>
    <p:sldId id="478" r:id="rId44"/>
    <p:sldId id="486" r:id="rId45"/>
    <p:sldId id="479" r:id="rId46"/>
    <p:sldId id="480" r:id="rId47"/>
    <p:sldId id="494" r:id="rId48"/>
    <p:sldId id="481" r:id="rId49"/>
    <p:sldId id="482" r:id="rId50"/>
    <p:sldId id="495" r:id="rId51"/>
    <p:sldId id="497" r:id="rId52"/>
    <p:sldId id="496" r:id="rId53"/>
    <p:sldId id="483" r:id="rId54"/>
    <p:sldId id="484" r:id="rId55"/>
    <p:sldId id="488" r:id="rId56"/>
    <p:sldId id="487" r:id="rId57"/>
    <p:sldId id="489" r:id="rId58"/>
    <p:sldId id="490" r:id="rId59"/>
    <p:sldId id="491" r:id="rId60"/>
    <p:sldId id="492" r:id="rId61"/>
    <p:sldId id="493" r:id="rId62"/>
    <p:sldId id="294" r:id="rId63"/>
    <p:sldId id="298" r:id="rId64"/>
    <p:sldId id="321" r:id="rId65"/>
    <p:sldId id="322" r:id="rId66"/>
    <p:sldId id="323" r:id="rId67"/>
    <p:sldId id="324" r:id="rId6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76CCD6-0DE7-4B9E-A53A-C4F3CFB96565}" v="267" dt="2020-07-30T22:59:35.8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microsoft.com/office/2015/10/relationships/revisionInfo" Target="revisionInfo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5717972A-3124-471D-9E80-A1BB911607EA}"/>
    <pc:docChg chg="custSel addSld delSld modSld sldOrd delMainMaster">
      <pc:chgData name="Alexandre" userId="292681fbcdc3e57d" providerId="LiveId" clId="{5717972A-3124-471D-9E80-A1BB911607EA}" dt="2020-07-25T22:45:19.160" v="783"/>
      <pc:docMkLst>
        <pc:docMk/>
      </pc:docMkLst>
      <pc:sldChg chg="modSp mod">
        <pc:chgData name="Alexandre" userId="292681fbcdc3e57d" providerId="LiveId" clId="{5717972A-3124-471D-9E80-A1BB911607EA}" dt="2020-07-25T22:45:09.977" v="781" actId="20577"/>
        <pc:sldMkLst>
          <pc:docMk/>
          <pc:sldMk cId="175308684" sldId="258"/>
        </pc:sldMkLst>
        <pc:spChg chg="mod">
          <ac:chgData name="Alexandre" userId="292681fbcdc3e57d" providerId="LiveId" clId="{5717972A-3124-471D-9E80-A1BB911607EA}" dt="2020-07-25T22:45:09.977" v="78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13647112" sldId="26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412413633" sldId="26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5188326" sldId="26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10058571" sldId="26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89349706" sldId="26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05124690" sldId="2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49917942" sldId="2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76367948" sldId="2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99257028" sldId="2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76394856" sldId="2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85305754" sldId="2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81570286" sldId="2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16898587" sldId="2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22950031" sldId="2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32913406" sldId="2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33416467" sldId="290"/>
        </pc:sldMkLst>
      </pc:sldChg>
      <pc:sldChg chg="del">
        <pc:chgData name="Alexandre" userId="292681fbcdc3e57d" providerId="LiveId" clId="{5717972A-3124-471D-9E80-A1BB911607EA}" dt="2020-07-25T22:44:54.628" v="767" actId="47"/>
        <pc:sldMkLst>
          <pc:docMk/>
          <pc:sldMk cId="3722327830" sldId="295"/>
        </pc:sldMkLst>
      </pc:sldChg>
      <pc:sldChg chg="modSp mod">
        <pc:chgData name="Alexandre" userId="292681fbcdc3e57d" providerId="LiveId" clId="{5717972A-3124-471D-9E80-A1BB911607EA}" dt="2020-07-25T22:36:48.228" v="66" actId="207"/>
        <pc:sldMkLst>
          <pc:docMk/>
          <pc:sldMk cId="926987578" sldId="298"/>
        </pc:sldMkLst>
        <pc:spChg chg="mod">
          <ac:chgData name="Alexandre" userId="292681fbcdc3e57d" providerId="LiveId" clId="{5717972A-3124-471D-9E80-A1BB911607EA}" dt="2020-07-25T22:36:48.228" v="66" actId="207"/>
          <ac:spMkLst>
            <pc:docMk/>
            <pc:sldMk cId="926987578" sldId="298"/>
            <ac:spMk id="3" creationId="{D8177C36-C8DF-49A5-8DED-221341B48347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75520877" sldId="3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69242546" sldId="31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6367893" sldId="319"/>
        </pc:sldMkLst>
      </pc:sldChg>
      <pc:sldChg chg="modSp mod">
        <pc:chgData name="Alexandre" userId="292681fbcdc3e57d" providerId="LiveId" clId="{5717972A-3124-471D-9E80-A1BB911607EA}" dt="2020-07-25T22:36:55.299" v="73" actId="207"/>
        <pc:sldMkLst>
          <pc:docMk/>
          <pc:sldMk cId="3486141423" sldId="322"/>
        </pc:sldMkLst>
        <pc:spChg chg="mod">
          <ac:chgData name="Alexandre" userId="292681fbcdc3e57d" providerId="LiveId" clId="{5717972A-3124-471D-9E80-A1BB911607EA}" dt="2020-07-25T22:36:55.299" v="73" actId="20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5717972A-3124-471D-9E80-A1BB911607EA}" dt="2020-07-25T22:37:02.268" v="80" actId="207"/>
        <pc:sldMkLst>
          <pc:docMk/>
          <pc:sldMk cId="3305676132" sldId="324"/>
        </pc:sldMkLst>
        <pc:spChg chg="mod">
          <ac:chgData name="Alexandre" userId="292681fbcdc3e57d" providerId="LiveId" clId="{5717972A-3124-471D-9E80-A1BB911607EA}" dt="2020-07-25T22:37:02.268" v="80" actId="207"/>
          <ac:spMkLst>
            <pc:docMk/>
            <pc:sldMk cId="3305676132" sldId="324"/>
            <ac:spMk id="3" creationId="{BAA6A2E3-B625-4645-BD2E-B126C13BE2F6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425708" sldId="33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6536894" sldId="337"/>
        </pc:sldMkLst>
      </pc:sldChg>
      <pc:sldChg chg="modSp mod">
        <pc:chgData name="Alexandre" userId="292681fbcdc3e57d" providerId="LiveId" clId="{5717972A-3124-471D-9E80-A1BB911607EA}" dt="2020-07-25T22:37:36.812" v="99" actId="207"/>
        <pc:sldMkLst>
          <pc:docMk/>
          <pc:sldMk cId="3815977434" sldId="360"/>
        </pc:sldMkLst>
        <pc:spChg chg="mod">
          <ac:chgData name="Alexandre" userId="292681fbcdc3e57d" providerId="LiveId" clId="{5717972A-3124-471D-9E80-A1BB911607EA}" dt="2020-07-25T22:37:36.812" v="99" actId="207"/>
          <ac:spMkLst>
            <pc:docMk/>
            <pc:sldMk cId="3815977434" sldId="360"/>
            <ac:spMk id="3" creationId="{14B4E62D-F150-4DB8-AE78-2716B9D6838E}"/>
          </ac:spMkLst>
        </pc:spChg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3870345223" sldId="361"/>
        </pc:sldMkLst>
        <pc:spChg chg="mod">
          <ac:chgData name="Alexandre" userId="292681fbcdc3e57d" providerId="LiveId" clId="{5717972A-3124-471D-9E80-A1BB911607EA}" dt="2020-07-25T22:38:32.087" v="184" actId="207"/>
          <ac:spMkLst>
            <pc:docMk/>
            <pc:sldMk cId="3870345223" sldId="361"/>
            <ac:spMk id="3" creationId="{A6E50B6D-AF72-4F89-BCA4-4420AB1F59C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12392214" sldId="36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13650184" sldId="36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09860791" sldId="3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1110624" sldId="3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0814300" sldId="3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197079095" sldId="3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5097066" sldId="3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720865" sldId="3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56321708" sldId="3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9592195" sldId="3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27567614" sldId="3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53628226" sldId="39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94540930" sldId="39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906268" sldId="39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366301077" sldId="39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55315810" sldId="4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1773163" sldId="4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70373466" sldId="402"/>
        </pc:sldMkLst>
      </pc:sldChg>
      <pc:sldChg chg="modSp mod">
        <pc:chgData name="Alexandre" userId="292681fbcdc3e57d" providerId="LiveId" clId="{5717972A-3124-471D-9E80-A1BB911607EA}" dt="2020-07-25T22:38:47.677" v="215" actId="20577"/>
        <pc:sldMkLst>
          <pc:docMk/>
          <pc:sldMk cId="1759119597" sldId="411"/>
        </pc:sldMkLst>
        <pc:spChg chg="mod">
          <ac:chgData name="Alexandre" userId="292681fbcdc3e57d" providerId="LiveId" clId="{5717972A-3124-471D-9E80-A1BB911607EA}" dt="2020-07-25T22:38:47.677" v="215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86873652" sldId="412"/>
        </pc:sldMkLst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1683275172" sldId="432"/>
        </pc:sldMkLst>
        <pc:spChg chg="mod">
          <ac:chgData name="Alexandre" userId="292681fbcdc3e57d" providerId="LiveId" clId="{5717972A-3124-471D-9E80-A1BB911607EA}" dt="2020-07-23T18:34:09.484" v="26" actId="207"/>
          <ac:spMkLst>
            <pc:docMk/>
            <pc:sldMk cId="1683275172" sldId="432"/>
            <ac:spMk id="3" creationId="{48B12734-53A6-42E7-84D9-1C6F2F7B3800}"/>
          </ac:spMkLst>
        </pc:spChg>
      </pc:sldChg>
      <pc:sldChg chg="modSp new mod">
        <pc:chgData name="Alexandre" userId="292681fbcdc3e57d" providerId="LiveId" clId="{5717972A-3124-471D-9E80-A1BB911607EA}" dt="2020-07-25T22:38:51.437" v="229" actId="20577"/>
        <pc:sldMkLst>
          <pc:docMk/>
          <pc:sldMk cId="2924551565" sldId="433"/>
        </pc:sldMkLst>
        <pc:spChg chg="mod">
          <ac:chgData name="Alexandre" userId="292681fbcdc3e57d" providerId="LiveId" clId="{5717972A-3124-471D-9E80-A1BB911607EA}" dt="2020-07-25T22:38:51.437" v="229" actId="20577"/>
          <ac:spMkLst>
            <pc:docMk/>
            <pc:sldMk cId="2924551565" sldId="433"/>
            <ac:spMk id="2" creationId="{E76DF93A-D2FC-413A-85A3-61525E6DF25C}"/>
          </ac:spMkLst>
        </pc:spChg>
      </pc:sldChg>
      <pc:sldChg chg="modSp add mod ord">
        <pc:chgData name="Alexandre" userId="292681fbcdc3e57d" providerId="LiveId" clId="{5717972A-3124-471D-9E80-A1BB911607EA}" dt="2020-07-25T22:45:19.160" v="783"/>
        <pc:sldMkLst>
          <pc:docMk/>
          <pc:sldMk cId="3048076461" sldId="434"/>
        </pc:sldMkLst>
        <pc:spChg chg="mod">
          <ac:chgData name="Alexandre" userId="292681fbcdc3e57d" providerId="LiveId" clId="{5717972A-3124-471D-9E80-A1BB911607EA}" dt="2020-07-25T22:37:24.743" v="92" actId="122"/>
          <ac:spMkLst>
            <pc:docMk/>
            <pc:sldMk cId="3048076461" sldId="434"/>
            <ac:spMk id="3" creationId="{14B4E62D-F150-4DB8-AE78-2716B9D6838E}"/>
          </ac:spMkLst>
        </pc:spChg>
      </pc:sldChg>
      <pc:sldChg chg="modSp add mod">
        <pc:chgData name="Alexandre" userId="292681fbcdc3e57d" providerId="LiveId" clId="{5717972A-3124-471D-9E80-A1BB911607EA}" dt="2020-07-25T22:38:43.146" v="201" actId="20577"/>
        <pc:sldMkLst>
          <pc:docMk/>
          <pc:sldMk cId="2755723402" sldId="435"/>
        </pc:sldMkLst>
        <pc:spChg chg="mod">
          <ac:chgData name="Alexandre" userId="292681fbcdc3e57d" providerId="LiveId" clId="{5717972A-3124-471D-9E80-A1BB911607EA}" dt="2020-07-25T22:38:43.146" v="201" actId="20577"/>
          <ac:spMkLst>
            <pc:docMk/>
            <pc:sldMk cId="2755723402" sldId="435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5T22:38:55.656" v="243" actId="20577"/>
        <pc:sldMkLst>
          <pc:docMk/>
          <pc:sldMk cId="2820634355" sldId="436"/>
        </pc:sldMkLst>
        <pc:spChg chg="mod">
          <ac:chgData name="Alexandre" userId="292681fbcdc3e57d" providerId="LiveId" clId="{5717972A-3124-471D-9E80-A1BB911607EA}" dt="2020-07-25T22:38:55.656" v="243" actId="20577"/>
          <ac:spMkLst>
            <pc:docMk/>
            <pc:sldMk cId="2820634355" sldId="436"/>
            <ac:spMk id="2" creationId="{AB988267-1780-432F-A923-924A973DD8DF}"/>
          </ac:spMkLst>
        </pc:spChg>
      </pc:sldChg>
      <pc:sldChg chg="modSp add mod">
        <pc:chgData name="Alexandre" userId="292681fbcdc3e57d" providerId="LiveId" clId="{5717972A-3124-471D-9E80-A1BB911607EA}" dt="2020-07-25T22:44:24.397" v="766" actId="20577"/>
        <pc:sldMkLst>
          <pc:docMk/>
          <pc:sldMk cId="850847848" sldId="437"/>
        </pc:sldMkLst>
        <pc:spChg chg="mod">
          <ac:chgData name="Alexandre" userId="292681fbcdc3e57d" providerId="LiveId" clId="{5717972A-3124-471D-9E80-A1BB911607EA}" dt="2020-07-25T22:44:24.397" v="766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add mod">
        <pc:chgData name="Alexandre" userId="292681fbcdc3e57d" providerId="LiveId" clId="{5717972A-3124-471D-9E80-A1BB911607EA}" dt="2020-07-25T22:40:42.424" v="424" actId="20577"/>
        <pc:sldMkLst>
          <pc:docMk/>
          <pc:sldMk cId="3145492383" sldId="438"/>
        </pc:sldMkLst>
        <pc:spChg chg="mod">
          <ac:chgData name="Alexandre" userId="292681fbcdc3e57d" providerId="LiveId" clId="{5717972A-3124-471D-9E80-A1BB911607EA}" dt="2020-07-25T22:40:42.424" v="424" actId="20577"/>
          <ac:spMkLst>
            <pc:docMk/>
            <pc:sldMk cId="3145492383" sldId="438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5T22:44:03.012" v="754" actId="20577"/>
        <pc:sldMkLst>
          <pc:docMk/>
          <pc:sldMk cId="1846698685" sldId="439"/>
        </pc:sldMkLst>
        <pc:spChg chg="mod">
          <ac:chgData name="Alexandre" userId="292681fbcdc3e57d" providerId="LiveId" clId="{5717972A-3124-471D-9E80-A1BB911607EA}" dt="2020-07-25T22:44:03.012" v="754" actId="20577"/>
          <ac:spMkLst>
            <pc:docMk/>
            <pc:sldMk cId="1846698685" sldId="439"/>
            <ac:spMk id="2" creationId="{7853A1CE-2E21-4512-9CCE-B0C55655467A}"/>
          </ac:spMkLst>
        </pc:spChg>
        <pc:spChg chg="mod">
          <ac:chgData name="Alexandre" userId="292681fbcdc3e57d" providerId="LiveId" clId="{5717972A-3124-471D-9E80-A1BB911607EA}" dt="2020-07-25T22:43:59.081" v="729" actId="207"/>
          <ac:spMkLst>
            <pc:docMk/>
            <pc:sldMk cId="1846698685" sldId="439"/>
            <ac:spMk id="3" creationId="{902E13E5-1633-413C-A0ED-94EE976282CD}"/>
          </ac:spMkLst>
        </pc:spChg>
      </pc:sldChg>
      <pc:sldChg chg="modSp new mod">
        <pc:chgData name="Alexandre" userId="292681fbcdc3e57d" providerId="LiveId" clId="{5717972A-3124-471D-9E80-A1BB911607EA}" dt="2020-07-25T22:41:01.554" v="458" actId="6549"/>
        <pc:sldMkLst>
          <pc:docMk/>
          <pc:sldMk cId="936273555" sldId="440"/>
        </pc:sldMkLst>
        <pc:spChg chg="mod">
          <ac:chgData name="Alexandre" userId="292681fbcdc3e57d" providerId="LiveId" clId="{5717972A-3124-471D-9E80-A1BB911607EA}" dt="2020-07-25T22:41:01.554" v="458" actId="6549"/>
          <ac:spMkLst>
            <pc:docMk/>
            <pc:sldMk cId="936273555" sldId="440"/>
            <ac:spMk id="2" creationId="{6E19BB80-1259-494F-BBFA-3BF484556106}"/>
          </ac:spMkLst>
        </pc:spChg>
      </pc:sldChg>
      <pc:sldChg chg="modSp add mod">
        <pc:chgData name="Alexandre" userId="292681fbcdc3e57d" providerId="LiveId" clId="{5717972A-3124-471D-9E80-A1BB911607EA}" dt="2020-07-25T22:41:10.586" v="483" actId="20577"/>
        <pc:sldMkLst>
          <pc:docMk/>
          <pc:sldMk cId="3950339423" sldId="441"/>
        </pc:sldMkLst>
        <pc:spChg chg="mod">
          <ac:chgData name="Alexandre" userId="292681fbcdc3e57d" providerId="LiveId" clId="{5717972A-3124-471D-9E80-A1BB911607EA}" dt="2020-07-25T22:41:10.586" v="483" actId="20577"/>
          <ac:spMkLst>
            <pc:docMk/>
            <pc:sldMk cId="3950339423" sldId="441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1:55.272" v="562" actId="20577"/>
        <pc:sldMkLst>
          <pc:docMk/>
          <pc:sldMk cId="3372355105" sldId="442"/>
        </pc:sldMkLst>
        <pc:spChg chg="mod">
          <ac:chgData name="Alexandre" userId="292681fbcdc3e57d" providerId="LiveId" clId="{5717972A-3124-471D-9E80-A1BB911607EA}" dt="2020-07-25T22:41:55.272" v="562" actId="20577"/>
          <ac:spMkLst>
            <pc:docMk/>
            <pc:sldMk cId="3372355105" sldId="442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3:21.708" v="665" actId="207"/>
        <pc:sldMkLst>
          <pc:docMk/>
          <pc:sldMk cId="3462922654" sldId="443"/>
        </pc:sldMkLst>
        <pc:spChg chg="mod">
          <ac:chgData name="Alexandre" userId="292681fbcdc3e57d" providerId="LiveId" clId="{5717972A-3124-471D-9E80-A1BB911607EA}" dt="2020-07-25T22:41:51.619" v="551" actId="20577"/>
          <ac:spMkLst>
            <pc:docMk/>
            <pc:sldMk cId="3462922654" sldId="443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5T22:43:21.708" v="665" actId="207"/>
          <ac:spMkLst>
            <pc:docMk/>
            <pc:sldMk cId="3462922654" sldId="443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5T22:42:04.625" v="585" actId="20577"/>
        <pc:sldMkLst>
          <pc:docMk/>
          <pc:sldMk cId="242954470" sldId="444"/>
        </pc:sldMkLst>
        <pc:spChg chg="mod">
          <ac:chgData name="Alexandre" userId="292681fbcdc3e57d" providerId="LiveId" clId="{5717972A-3124-471D-9E80-A1BB911607EA}" dt="2020-07-25T22:42:04.625" v="585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3:16.088" v="664" actId="207"/>
        <pc:sldMkLst>
          <pc:docMk/>
          <pc:sldMk cId="1206484761" sldId="445"/>
        </pc:sldMkLst>
        <pc:spChg chg="mod">
          <ac:chgData name="Alexandre" userId="292681fbcdc3e57d" providerId="LiveId" clId="{5717972A-3124-471D-9E80-A1BB911607EA}" dt="2020-07-25T22:42:11.231" v="607" actId="20577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5T22:43:16.088" v="664" actId="207"/>
          <ac:spMkLst>
            <pc:docMk/>
            <pc:sldMk cId="1206484761" sldId="445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5T22:43:31.723" v="667" actId="207"/>
        <pc:sldMkLst>
          <pc:docMk/>
          <pc:sldMk cId="648020081" sldId="446"/>
        </pc:sldMkLst>
        <pc:spChg chg="mod">
          <ac:chgData name="Alexandre" userId="292681fbcdc3e57d" providerId="LiveId" clId="{5717972A-3124-471D-9E80-A1BB911607EA}" dt="2020-07-25T22:43:07.448" v="662"/>
          <ac:spMkLst>
            <pc:docMk/>
            <pc:sldMk cId="648020081" sldId="446"/>
            <ac:spMk id="2" creationId="{78365408-0D4B-4AB7-997D-E831DB6A539A}"/>
          </ac:spMkLst>
        </pc:spChg>
        <pc:spChg chg="mod">
          <ac:chgData name="Alexandre" userId="292681fbcdc3e57d" providerId="LiveId" clId="{5717972A-3124-471D-9E80-A1BB911607EA}" dt="2020-07-25T22:43:31.723" v="667" actId="207"/>
          <ac:spMkLst>
            <pc:docMk/>
            <pc:sldMk cId="648020081" sldId="446"/>
            <ac:spMk id="3" creationId="{A2BEAC90-0984-4254-ACE4-323A9CDAF85C}"/>
          </ac:spMkLst>
        </pc:spChg>
      </pc:sldChg>
      <pc:sldChg chg="modSp new mod">
        <pc:chgData name="Alexandre" userId="292681fbcdc3e57d" providerId="LiveId" clId="{5717972A-3124-471D-9E80-A1BB911607EA}" dt="2020-07-25T22:43:26.380" v="666" actId="207"/>
        <pc:sldMkLst>
          <pc:docMk/>
          <pc:sldMk cId="4228579258" sldId="447"/>
        </pc:sldMkLst>
        <pc:spChg chg="mod">
          <ac:chgData name="Alexandre" userId="292681fbcdc3e57d" providerId="LiveId" clId="{5717972A-3124-471D-9E80-A1BB911607EA}" dt="2020-07-25T22:43:08.481" v="663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5T22:43:26.380" v="666" actId="207"/>
          <ac:spMkLst>
            <pc:docMk/>
            <pc:sldMk cId="4228579258" sldId="447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95413554" sldId="44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932446059" sldId="47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24335281" sldId="47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08082084" sldId="47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64768369" sldId="47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7885508" sldId="47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0608286" sldId="47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7556366" sldId="47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62803395" sldId="4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14779884" sldId="4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08500074" sldId="4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85851633" sldId="4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05795027" sldId="4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1469396" sldId="48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63965466" sldId="4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80359881" sldId="4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3533160" sldId="48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52284841" sldId="4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258532169" sldId="4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04838443" sldId="49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2660868" sldId="49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526217492" sldId="49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95192617" sldId="4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73014634" sldId="5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72366907" sldId="5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65903319" sldId="50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2551035" sldId="50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88007768" sldId="50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45441551" sldId="50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3461329" sldId="50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61301993" sldId="50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8373790" sldId="50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67021595" sldId="51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0054275" sldId="51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19135744" sldId="51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69742547" sldId="51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30086308" sldId="5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5077428" sldId="51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50874" sldId="51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01543656" sldId="51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99982205" sldId="518"/>
        </pc:sldMkLst>
      </pc:sldChg>
      <pc:sldMasterChg chg="del delSldLayout">
        <pc:chgData name="Alexandre" userId="292681fbcdc3e57d" providerId="LiveId" clId="{5717972A-3124-471D-9E80-A1BB911607EA}" dt="2020-07-23T18:33:40.809" v="0" actId="47"/>
        <pc:sldMasterMkLst>
          <pc:docMk/>
          <pc:sldMasterMk cId="2653101468" sldId="2147483804"/>
        </pc:sldMasterMkLst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064442419" sldId="214748380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525850686" sldId="214748380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956510569" sldId="214748380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249405555" sldId="214748380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39029283" sldId="214748380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57374466" sldId="214748381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28514716" sldId="2147483811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624278780" sldId="2147483812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40089553" sldId="2147483813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164214257" sldId="2147483814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528013609" sldId="214748381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452920702" sldId="214748381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463946654" sldId="214748381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60504278" sldId="214748381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35441182" sldId="214748381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511154800" sldId="214748382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56395765" sldId="2147483821"/>
          </pc:sldLayoutMkLst>
        </pc:sldLayoutChg>
      </pc:sldMasterChg>
    </pc:docChg>
  </pc:docChgLst>
  <pc:docChgLst>
    <pc:chgData name="Alexandre" userId="292681fbcdc3e57d" providerId="LiveId" clId="{823EC98B-52E5-48F8-B309-843D50AF0528}"/>
    <pc:docChg chg="custSel addSld modSld">
      <pc:chgData name="Alexandre" userId="292681fbcdc3e57d" providerId="LiveId" clId="{823EC98B-52E5-48F8-B309-843D50AF0528}" dt="2020-07-29T14:24:47.864" v="233" actId="20577"/>
      <pc:docMkLst>
        <pc:docMk/>
      </pc:docMkLst>
      <pc:sldChg chg="modSp mod">
        <pc:chgData name="Alexandre" userId="292681fbcdc3e57d" providerId="LiveId" clId="{823EC98B-52E5-48F8-B309-843D50AF0528}" dt="2020-07-27T12:06:55.206" v="35" actId="20577"/>
        <pc:sldMkLst>
          <pc:docMk/>
          <pc:sldMk cId="175308684" sldId="258"/>
        </pc:sldMkLst>
        <pc:spChg chg="mod">
          <ac:chgData name="Alexandre" userId="292681fbcdc3e57d" providerId="LiveId" clId="{823EC98B-52E5-48F8-B309-843D50AF0528}" dt="2020-07-27T12:06:55.206" v="35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823EC98B-52E5-48F8-B309-843D50AF0528}" dt="2020-07-27T12:07:04.879" v="71" actId="20577"/>
        <pc:sldMkLst>
          <pc:docMk/>
          <pc:sldMk cId="1759119597" sldId="411"/>
        </pc:sldMkLst>
        <pc:spChg chg="mod">
          <ac:chgData name="Alexandre" userId="292681fbcdc3e57d" providerId="LiveId" clId="{823EC98B-52E5-48F8-B309-843D50AF0528}" dt="2020-07-27T12:07:04.879" v="71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modSp mod">
        <pc:chgData name="Alexandre" userId="292681fbcdc3e57d" providerId="LiveId" clId="{823EC98B-52E5-48F8-B309-843D50AF0528}" dt="2020-07-27T12:07:17.019" v="117" actId="20577"/>
        <pc:sldMkLst>
          <pc:docMk/>
          <pc:sldMk cId="655158429" sldId="435"/>
        </pc:sldMkLst>
        <pc:spChg chg="mod">
          <ac:chgData name="Alexandre" userId="292681fbcdc3e57d" providerId="LiveId" clId="{823EC98B-52E5-48F8-B309-843D50AF0528}" dt="2020-07-27T12:07:17.019" v="117" actId="20577"/>
          <ac:spMkLst>
            <pc:docMk/>
            <pc:sldMk cId="655158429" sldId="435"/>
            <ac:spMk id="2" creationId="{2FACDA62-9AFB-45F2-A340-ECB3D5F072CF}"/>
          </ac:spMkLst>
        </pc:spChg>
      </pc:sldChg>
      <pc:sldChg chg="modSp new mod">
        <pc:chgData name="Alexandre" userId="292681fbcdc3e57d" providerId="LiveId" clId="{823EC98B-52E5-48F8-B309-843D50AF0528}" dt="2020-07-29T14:24:47.864" v="233" actId="20577"/>
        <pc:sldMkLst>
          <pc:docMk/>
          <pc:sldMk cId="2566122437" sldId="436"/>
        </pc:sldMkLst>
        <pc:spChg chg="mod">
          <ac:chgData name="Alexandre" userId="292681fbcdc3e57d" providerId="LiveId" clId="{823EC98B-52E5-48F8-B309-843D50AF0528}" dt="2020-07-27T12:07:24.483" v="119"/>
          <ac:spMkLst>
            <pc:docMk/>
            <pc:sldMk cId="2566122437" sldId="436"/>
            <ac:spMk id="2" creationId="{05C57B82-74A9-4475-9ADE-B145E2BCD392}"/>
          </ac:spMkLst>
        </pc:spChg>
        <pc:spChg chg="mod">
          <ac:chgData name="Alexandre" userId="292681fbcdc3e57d" providerId="LiveId" clId="{823EC98B-52E5-48F8-B309-843D50AF0528}" dt="2020-07-29T14:24:47.864" v="233" actId="20577"/>
          <ac:spMkLst>
            <pc:docMk/>
            <pc:sldMk cId="2566122437" sldId="436"/>
            <ac:spMk id="3" creationId="{A45E4964-579E-48CE-8381-7119A3291106}"/>
          </ac:spMkLst>
        </pc:spChg>
      </pc:sldChg>
    </pc:docChg>
  </pc:docChgLst>
  <pc:docChgLst>
    <pc:chgData name="Alexandre" userId="292681fbcdc3e57d" providerId="LiveId" clId="{7041AA77-F086-4934-87C8-6BD24C0EB7AB}"/>
    <pc:docChg chg="undo custSel addSld delSld modSld sldOrd">
      <pc:chgData name="Alexandre" userId="292681fbcdc3e57d" providerId="LiveId" clId="{7041AA77-F086-4934-87C8-6BD24C0EB7AB}" dt="2020-07-27T12:02:06.984" v="8087" actId="47"/>
      <pc:docMkLst>
        <pc:docMk/>
      </pc:docMkLst>
      <pc:sldChg chg="modSp mod">
        <pc:chgData name="Alexandre" userId="292681fbcdc3e57d" providerId="LiveId" clId="{7041AA77-F086-4934-87C8-6BD24C0EB7AB}" dt="2020-07-25T22:47:03.358" v="26" actId="20577"/>
        <pc:sldMkLst>
          <pc:docMk/>
          <pc:sldMk cId="175308684" sldId="258"/>
        </pc:sldMkLst>
        <pc:spChg chg="mod">
          <ac:chgData name="Alexandre" userId="292681fbcdc3e57d" providerId="LiveId" clId="{7041AA77-F086-4934-87C8-6BD24C0EB7AB}" dt="2020-07-25T22:47:03.358" v="26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7041AA77-F086-4934-87C8-6BD24C0EB7AB}" dt="2020-07-27T12:02:05.888" v="8086"/>
        <pc:sldMkLst>
          <pc:docMk/>
          <pc:sldMk cId="926987578" sldId="298"/>
        </pc:sldMkLst>
        <pc:spChg chg="mod">
          <ac:chgData name="Alexandre" userId="292681fbcdc3e57d" providerId="LiveId" clId="{7041AA77-F086-4934-87C8-6BD24C0EB7AB}" dt="2020-07-27T12:02:05.888" v="8086"/>
          <ac:spMkLst>
            <pc:docMk/>
            <pc:sldMk cId="926987578" sldId="298"/>
            <ac:spMk id="2" creationId="{04D2A28A-92F6-42EB-A39D-9C3C3DDCF0C4}"/>
          </ac:spMkLst>
        </pc:spChg>
        <pc:spChg chg="mod">
          <ac:chgData name="Alexandre" userId="292681fbcdc3e57d" providerId="LiveId" clId="{7041AA77-F086-4934-87C8-6BD24C0EB7AB}" dt="2020-07-27T12:02:05.888" v="8086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7041AA77-F086-4934-87C8-6BD24C0EB7AB}" dt="2020-07-27T11:59:05.015" v="8082" actId="20577"/>
        <pc:sldMkLst>
          <pc:docMk/>
          <pc:sldMk cId="3486141423" sldId="322"/>
        </pc:sldMkLst>
        <pc:spChg chg="mod">
          <ac:chgData name="Alexandre" userId="292681fbcdc3e57d" providerId="LiveId" clId="{7041AA77-F086-4934-87C8-6BD24C0EB7AB}" dt="2020-07-27T11:59:05.015" v="8082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7041AA77-F086-4934-87C8-6BD24C0EB7AB}" dt="2020-07-27T11:49:05.178" v="6839" actId="20577"/>
        <pc:sldMkLst>
          <pc:docMk/>
          <pc:sldMk cId="3305676132" sldId="324"/>
        </pc:sldMkLst>
        <pc:spChg chg="mod">
          <ac:chgData name="Alexandre" userId="292681fbcdc3e57d" providerId="LiveId" clId="{7041AA77-F086-4934-87C8-6BD24C0EB7AB}" dt="2020-07-27T11:49:05.178" v="6839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7041AA77-F086-4934-87C8-6BD24C0EB7AB}" dt="2020-07-27T12:01:55.901" v="8084"/>
        <pc:sldMkLst>
          <pc:docMk/>
          <pc:sldMk cId="3815977434" sldId="360"/>
        </pc:sldMkLst>
        <pc:spChg chg="mod">
          <ac:chgData name="Alexandre" userId="292681fbcdc3e57d" providerId="LiveId" clId="{7041AA77-F086-4934-87C8-6BD24C0EB7AB}" dt="2020-07-27T12:01:55.901" v="8084"/>
          <ac:spMkLst>
            <pc:docMk/>
            <pc:sldMk cId="3815977434" sldId="360"/>
            <ac:spMk id="2" creationId="{F05FEAB2-FEFB-49FE-AB7B-582F5DA80CC9}"/>
          </ac:spMkLst>
        </pc:spChg>
        <pc:spChg chg="mod">
          <ac:chgData name="Alexandre" userId="292681fbcdc3e57d" providerId="LiveId" clId="{7041AA77-F086-4934-87C8-6BD24C0EB7AB}" dt="2020-07-27T12:01:55.901" v="8084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 ord">
        <pc:chgData name="Alexandre" userId="292681fbcdc3e57d" providerId="LiveId" clId="{7041AA77-F086-4934-87C8-6BD24C0EB7AB}" dt="2020-07-27T11:46:26.099" v="6522"/>
        <pc:sldMkLst>
          <pc:docMk/>
          <pc:sldMk cId="1759119597" sldId="411"/>
        </pc:sldMkLst>
        <pc:spChg chg="mod">
          <ac:chgData name="Alexandre" userId="292681fbcdc3e57d" providerId="LiveId" clId="{7041AA77-F086-4934-87C8-6BD24C0EB7AB}" dt="2020-07-26T19:48:37.530" v="5789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modSp del mod">
        <pc:chgData name="Alexandre" userId="292681fbcdc3e57d" providerId="LiveId" clId="{7041AA77-F086-4934-87C8-6BD24C0EB7AB}" dt="2020-07-26T19:48:47.091" v="5790" actId="47"/>
        <pc:sldMkLst>
          <pc:docMk/>
          <pc:sldMk cId="2924551565" sldId="433"/>
        </pc:sldMkLst>
        <pc:spChg chg="mod">
          <ac:chgData name="Alexandre" userId="292681fbcdc3e57d" providerId="LiveId" clId="{7041AA77-F086-4934-87C8-6BD24C0EB7AB}" dt="2020-07-26T02:28:20.096" v="51" actId="20577"/>
          <ac:spMkLst>
            <pc:docMk/>
            <pc:sldMk cId="2924551565" sldId="433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1:19:29.763" v="1919" actId="20577"/>
          <ac:spMkLst>
            <pc:docMk/>
            <pc:sldMk cId="2924551565" sldId="433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2616403" sldId="435"/>
        </pc:sldMkLst>
        <pc:spChg chg="mod">
          <ac:chgData name="Alexandre" userId="292681fbcdc3e57d" providerId="LiveId" clId="{7041AA77-F086-4934-87C8-6BD24C0EB7AB}" dt="2020-07-26T02:28:26.588" v="63" actId="20577"/>
          <ac:spMkLst>
            <pc:docMk/>
            <pc:sldMk cId="42616403" sldId="435"/>
            <ac:spMk id="2" creationId="{E4AADCDE-E97C-479E-B2F2-7A2C9ACF3751}"/>
          </ac:spMkLst>
        </pc:spChg>
      </pc:sldChg>
      <pc:sldChg chg="modSp new mod ord">
        <pc:chgData name="Alexandre" userId="292681fbcdc3e57d" providerId="LiveId" clId="{7041AA77-F086-4934-87C8-6BD24C0EB7AB}" dt="2020-07-27T11:46:34.566" v="6523" actId="20577"/>
        <pc:sldMkLst>
          <pc:docMk/>
          <pc:sldMk cId="655158429" sldId="435"/>
        </pc:sldMkLst>
        <pc:spChg chg="mod">
          <ac:chgData name="Alexandre" userId="292681fbcdc3e57d" providerId="LiveId" clId="{7041AA77-F086-4934-87C8-6BD24C0EB7AB}" dt="2020-07-27T11:46:34.566" v="6523" actId="20577"/>
          <ac:spMkLst>
            <pc:docMk/>
            <pc:sldMk cId="655158429" sldId="435"/>
            <ac:spMk id="2" creationId="{2FACDA62-9AFB-45F2-A340-ECB3D5F072CF}"/>
          </ac:spMkLst>
        </pc:spChg>
        <pc:spChg chg="mod">
          <ac:chgData name="Alexandre" userId="292681fbcdc3e57d" providerId="LiveId" clId="{7041AA77-F086-4934-87C8-6BD24C0EB7AB}" dt="2020-07-26T19:49:40.470" v="5859"/>
          <ac:spMkLst>
            <pc:docMk/>
            <pc:sldMk cId="655158429" sldId="435"/>
            <ac:spMk id="3" creationId="{BEEF6DC7-F6A0-40C7-A88D-5AA049E83737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755723402" sldId="435"/>
        </pc:sldMkLst>
      </pc:sldChg>
      <pc:sldChg chg="modSp add mod">
        <pc:chgData name="Alexandre" userId="292681fbcdc3e57d" providerId="LiveId" clId="{7041AA77-F086-4934-87C8-6BD24C0EB7AB}" dt="2020-07-26T19:49:16.878" v="5834" actId="20577"/>
        <pc:sldMkLst>
          <pc:docMk/>
          <pc:sldMk cId="2260213316" sldId="436"/>
        </pc:sldMkLst>
        <pc:spChg chg="mod">
          <ac:chgData name="Alexandre" userId="292681fbcdc3e57d" providerId="LiveId" clId="{7041AA77-F086-4934-87C8-6BD24C0EB7AB}" dt="2020-07-26T19:49:16.878" v="5834" actId="20577"/>
          <ac:spMkLst>
            <pc:docMk/>
            <pc:sldMk cId="2260213316" sldId="436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820634355" sldId="436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185696631" sldId="436"/>
        </pc:sldMkLst>
        <pc:spChg chg="mod">
          <ac:chgData name="Alexandre" userId="292681fbcdc3e57d" providerId="LiveId" clId="{7041AA77-F086-4934-87C8-6BD24C0EB7AB}" dt="2020-07-26T02:28:31.002" v="70" actId="20577"/>
          <ac:spMkLst>
            <pc:docMk/>
            <pc:sldMk cId="3185696631" sldId="436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1:36:54.681" v="3243" actId="20577"/>
          <ac:spMkLst>
            <pc:docMk/>
            <pc:sldMk cId="3185696631" sldId="436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6:04.480" v="7333"/>
        <pc:sldMkLst>
          <pc:docMk/>
          <pc:sldMk cId="842805557" sldId="437"/>
        </pc:sldMkLst>
        <pc:spChg chg="mod">
          <ac:chgData name="Alexandre" userId="292681fbcdc3e57d" providerId="LiveId" clId="{7041AA77-F086-4934-87C8-6BD24C0EB7AB}" dt="2020-07-26T19:49:35.317" v="5858" actId="20577"/>
          <ac:spMkLst>
            <pc:docMk/>
            <pc:sldMk cId="842805557" sldId="437"/>
            <ac:spMk id="2" creationId="{2FACDA62-9AFB-45F2-A340-ECB3D5F072CF}"/>
          </ac:spMkLst>
        </pc:spChg>
        <pc:spChg chg="mod">
          <ac:chgData name="Alexandre" userId="292681fbcdc3e57d" providerId="LiveId" clId="{7041AA77-F086-4934-87C8-6BD24C0EB7AB}" dt="2020-07-27T11:56:04.480" v="7333"/>
          <ac:spMkLst>
            <pc:docMk/>
            <pc:sldMk cId="842805557" sldId="437"/>
            <ac:spMk id="3" creationId="{BEEF6DC7-F6A0-40C7-A88D-5AA049E83737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850847848" sldId="437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36268542" sldId="437"/>
        </pc:sldMkLst>
        <pc:spChg chg="mod">
          <ac:chgData name="Alexandre" userId="292681fbcdc3e57d" providerId="LiveId" clId="{7041AA77-F086-4934-87C8-6BD24C0EB7AB}" dt="2020-07-26T11:38:28.440" v="3596" actId="20577"/>
          <ac:spMkLst>
            <pc:docMk/>
            <pc:sldMk cId="1036268542" sldId="437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4811127" sldId="438"/>
        </pc:sldMkLst>
        <pc:spChg chg="mod">
          <ac:chgData name="Alexandre" userId="292681fbcdc3e57d" providerId="LiveId" clId="{7041AA77-F086-4934-87C8-6BD24C0EB7AB}" dt="2020-07-26T02:40:10.766" v="209" actId="313"/>
          <ac:spMkLst>
            <pc:docMk/>
            <pc:sldMk cId="304811127" sldId="438"/>
            <ac:spMk id="2" creationId="{E4AADCDE-E97C-479E-B2F2-7A2C9ACF3751}"/>
          </ac:spMkLst>
        </pc:spChg>
      </pc:sldChg>
      <pc:sldChg chg="modSp add mod">
        <pc:chgData name="Alexandre" userId="292681fbcdc3e57d" providerId="LiveId" clId="{7041AA77-F086-4934-87C8-6BD24C0EB7AB}" dt="2020-07-27T11:46:46.022" v="6535" actId="20577"/>
        <pc:sldMkLst>
          <pc:docMk/>
          <pc:sldMk cId="2123589404" sldId="438"/>
        </pc:sldMkLst>
        <pc:spChg chg="mod">
          <ac:chgData name="Alexandre" userId="292681fbcdc3e57d" providerId="LiveId" clId="{7041AA77-F086-4934-87C8-6BD24C0EB7AB}" dt="2020-07-27T11:46:46.022" v="6535" actId="20577"/>
          <ac:spMkLst>
            <pc:docMk/>
            <pc:sldMk cId="2123589404" sldId="438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145492383" sldId="438"/>
        </pc:sldMkLst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1846698685" sldId="439"/>
        </pc:sldMkLst>
      </pc:sldChg>
      <pc:sldChg chg="modSp new mod">
        <pc:chgData name="Alexandre" userId="292681fbcdc3e57d" providerId="LiveId" clId="{7041AA77-F086-4934-87C8-6BD24C0EB7AB}" dt="2020-07-27T11:46:51.503" v="6547" actId="20577"/>
        <pc:sldMkLst>
          <pc:docMk/>
          <pc:sldMk cId="2089158068" sldId="439"/>
        </pc:sldMkLst>
        <pc:spChg chg="mod">
          <ac:chgData name="Alexandre" userId="292681fbcdc3e57d" providerId="LiveId" clId="{7041AA77-F086-4934-87C8-6BD24C0EB7AB}" dt="2020-07-27T11:46:51.503" v="6547" actId="20577"/>
          <ac:spMkLst>
            <pc:docMk/>
            <pc:sldMk cId="2089158068" sldId="439"/>
            <ac:spMk id="2" creationId="{1605FB58-CB10-49AA-88CD-89A75F33E0B8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2919855688" sldId="439"/>
        </pc:sldMkLst>
        <pc:spChg chg="mod">
          <ac:chgData name="Alexandre" userId="292681fbcdc3e57d" providerId="LiveId" clId="{7041AA77-F086-4934-87C8-6BD24C0EB7AB}" dt="2020-07-26T02:40:17.512" v="228" actId="313"/>
          <ac:spMkLst>
            <pc:docMk/>
            <pc:sldMk cId="2919855688" sldId="439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1:45:27.093" v="4268" actId="20577"/>
          <ac:spMkLst>
            <pc:docMk/>
            <pc:sldMk cId="2919855688" sldId="439"/>
            <ac:spMk id="3" creationId="{C242509A-C32D-4822-BBAC-4F4C8D97FC2F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74100815" sldId="440"/>
        </pc:sldMkLst>
        <pc:spChg chg="mod">
          <ac:chgData name="Alexandre" userId="292681fbcdc3e57d" providerId="LiveId" clId="{7041AA77-F086-4934-87C8-6BD24C0EB7AB}" dt="2020-07-26T02:40:24.856" v="231" actId="6549"/>
          <ac:spMkLst>
            <pc:docMk/>
            <pc:sldMk cId="474100815" sldId="440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936273555" sldId="440"/>
        </pc:sldMkLst>
      </pc:sldChg>
      <pc:sldChg chg="modSp add mod">
        <pc:chgData name="Alexandre" userId="292681fbcdc3e57d" providerId="LiveId" clId="{7041AA77-F086-4934-87C8-6BD24C0EB7AB}" dt="2020-07-27T11:47:02.788" v="6560" actId="20577"/>
        <pc:sldMkLst>
          <pc:docMk/>
          <pc:sldMk cId="1680038306" sldId="440"/>
        </pc:sldMkLst>
        <pc:spChg chg="mod">
          <ac:chgData name="Alexandre" userId="292681fbcdc3e57d" providerId="LiveId" clId="{7041AA77-F086-4934-87C8-6BD24C0EB7AB}" dt="2020-07-27T11:47:02.788" v="6560" actId="20577"/>
          <ac:spMkLst>
            <pc:docMk/>
            <pc:sldMk cId="1680038306" sldId="440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47:08.869" v="6573" actId="20577"/>
        <pc:sldMkLst>
          <pc:docMk/>
          <pc:sldMk cId="1796273553" sldId="441"/>
        </pc:sldMkLst>
        <pc:spChg chg="mod">
          <ac:chgData name="Alexandre" userId="292681fbcdc3e57d" providerId="LiveId" clId="{7041AA77-F086-4934-87C8-6BD24C0EB7AB}" dt="2020-07-27T11:47:08.869" v="6573" actId="20577"/>
          <ac:spMkLst>
            <pc:docMk/>
            <pc:sldMk cId="1796273553" sldId="441"/>
            <ac:spMk id="2" creationId="{D29D37F4-0807-44D3-B484-D70F7712FB5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950339423" sldId="441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263531678" sldId="441"/>
        </pc:sldMkLst>
        <pc:spChg chg="mod">
          <ac:chgData name="Alexandre" userId="292681fbcdc3e57d" providerId="LiveId" clId="{7041AA77-F086-4934-87C8-6BD24C0EB7AB}" dt="2020-07-26T02:40:27.969" v="232" actId="6549"/>
          <ac:spMkLst>
            <pc:docMk/>
            <pc:sldMk cId="4263531678" sldId="441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1:57:28.501" v="4961" actId="6549"/>
          <ac:spMkLst>
            <pc:docMk/>
            <pc:sldMk cId="4263531678" sldId="441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48:19.705" v="6837" actId="20577"/>
        <pc:sldMkLst>
          <pc:docMk/>
          <pc:sldMk cId="2339439125" sldId="442"/>
        </pc:sldMkLst>
        <pc:spChg chg="mod">
          <ac:chgData name="Alexandre" userId="292681fbcdc3e57d" providerId="LiveId" clId="{7041AA77-F086-4934-87C8-6BD24C0EB7AB}" dt="2020-07-27T11:47:27.143" v="6605" actId="20577"/>
          <ac:spMkLst>
            <pc:docMk/>
            <pc:sldMk cId="2339439125" sldId="442"/>
            <ac:spMk id="2" creationId="{B522AD6A-28D7-41D7-98B2-7881C09805C0}"/>
          </ac:spMkLst>
        </pc:spChg>
        <pc:spChg chg="mod">
          <ac:chgData name="Alexandre" userId="292681fbcdc3e57d" providerId="LiveId" clId="{7041AA77-F086-4934-87C8-6BD24C0EB7AB}" dt="2020-07-27T11:48:19.705" v="6837" actId="20577"/>
          <ac:spMkLst>
            <pc:docMk/>
            <pc:sldMk cId="2339439125" sldId="442"/>
            <ac:spMk id="3" creationId="{4D43978B-06B0-4E02-9C1B-EEDD0ED3AD0D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372355105" sldId="442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975206617" sldId="442"/>
        </pc:sldMkLst>
        <pc:spChg chg="mod">
          <ac:chgData name="Alexandre" userId="292681fbcdc3e57d" providerId="LiveId" clId="{7041AA77-F086-4934-87C8-6BD24C0EB7AB}" dt="2020-07-26T02:40:34.619" v="237" actId="20577"/>
          <ac:spMkLst>
            <pc:docMk/>
            <pc:sldMk cId="3975206617" sldId="44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744408933" sldId="443"/>
        </pc:sldMkLst>
        <pc:spChg chg="mod">
          <ac:chgData name="Alexandre" userId="292681fbcdc3e57d" providerId="LiveId" clId="{7041AA77-F086-4934-87C8-6BD24C0EB7AB}" dt="2020-07-26T12:09:51.463" v="5733"/>
          <ac:spMkLst>
            <pc:docMk/>
            <pc:sldMk cId="744408933" sldId="443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9:51.463" v="5733"/>
          <ac:spMkLst>
            <pc:docMk/>
            <pc:sldMk cId="744408933" sldId="443"/>
            <ac:spMk id="3" creationId="{C242509A-C32D-4822-BBAC-4F4C8D97FC2F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462922654" sldId="443"/>
        </pc:sldMkLst>
      </pc:sldChg>
      <pc:sldChg chg="modSp new mod">
        <pc:chgData name="Alexandre" userId="292681fbcdc3e57d" providerId="LiveId" clId="{7041AA77-F086-4934-87C8-6BD24C0EB7AB}" dt="2020-07-27T11:51:17.395" v="6971" actId="20577"/>
        <pc:sldMkLst>
          <pc:docMk/>
          <pc:sldMk cId="4139952096" sldId="443"/>
        </pc:sldMkLst>
        <pc:spChg chg="mod">
          <ac:chgData name="Alexandre" userId="292681fbcdc3e57d" providerId="LiveId" clId="{7041AA77-F086-4934-87C8-6BD24C0EB7AB}" dt="2020-07-27T11:49:12.402" v="6841"/>
          <ac:spMkLst>
            <pc:docMk/>
            <pc:sldMk cId="4139952096" sldId="443"/>
            <ac:spMk id="2" creationId="{986151BF-B1FD-4275-BE2A-857F5FB8202C}"/>
          </ac:spMkLst>
        </pc:spChg>
        <pc:spChg chg="mod">
          <ac:chgData name="Alexandre" userId="292681fbcdc3e57d" providerId="LiveId" clId="{7041AA77-F086-4934-87C8-6BD24C0EB7AB}" dt="2020-07-27T11:51:17.395" v="6971" actId="20577"/>
          <ac:spMkLst>
            <pc:docMk/>
            <pc:sldMk cId="4139952096" sldId="443"/>
            <ac:spMk id="3" creationId="{976CD01D-7E0A-4BC5-983A-622A239107A9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42954470" sldId="444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462759583" sldId="444"/>
        </pc:sldMkLst>
        <pc:spChg chg="mod">
          <ac:chgData name="Alexandre" userId="292681fbcdc3e57d" providerId="LiveId" clId="{7041AA77-F086-4934-87C8-6BD24C0EB7AB}" dt="2020-07-26T02:40:45.260" v="249" actId="20577"/>
          <ac:spMkLst>
            <pc:docMk/>
            <pc:sldMk cId="2462759583" sldId="444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52:18.592" v="6990" actId="20577"/>
        <pc:sldMkLst>
          <pc:docMk/>
          <pc:sldMk cId="2476056236" sldId="444"/>
        </pc:sldMkLst>
        <pc:spChg chg="mod">
          <ac:chgData name="Alexandre" userId="292681fbcdc3e57d" providerId="LiveId" clId="{7041AA77-F086-4934-87C8-6BD24C0EB7AB}" dt="2020-07-27T11:52:18.592" v="6990" actId="20577"/>
          <ac:spMkLst>
            <pc:docMk/>
            <pc:sldMk cId="2476056236" sldId="444"/>
            <ac:spMk id="2" creationId="{7B94C2D3-3818-4915-B4C0-75009AF70F3E}"/>
          </ac:spMkLst>
        </pc:spChg>
      </pc:sldChg>
      <pc:sldChg chg="modSp new mod">
        <pc:chgData name="Alexandre" userId="292681fbcdc3e57d" providerId="LiveId" clId="{7041AA77-F086-4934-87C8-6BD24C0EB7AB}" dt="2020-07-27T11:52:15.683" v="6988" actId="20577"/>
        <pc:sldMkLst>
          <pc:docMk/>
          <pc:sldMk cId="763949463" sldId="445"/>
        </pc:sldMkLst>
        <pc:spChg chg="mod">
          <ac:chgData name="Alexandre" userId="292681fbcdc3e57d" providerId="LiveId" clId="{7041AA77-F086-4934-87C8-6BD24C0EB7AB}" dt="2020-07-27T11:52:15.683" v="6988" actId="20577"/>
          <ac:spMkLst>
            <pc:docMk/>
            <pc:sldMk cId="763949463" sldId="445"/>
            <ac:spMk id="2" creationId="{A5201A63-0154-4586-A882-CC621123C8F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1206484761" sldId="445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338481417" sldId="445"/>
        </pc:sldMkLst>
        <pc:spChg chg="mod">
          <ac:chgData name="Alexandre" userId="292681fbcdc3e57d" providerId="LiveId" clId="{7041AA77-F086-4934-87C8-6BD24C0EB7AB}" dt="2020-07-26T12:09:51.463" v="5733"/>
          <ac:spMkLst>
            <pc:docMk/>
            <pc:sldMk cId="3338481417" sldId="445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9:51.463" v="5733"/>
          <ac:spMkLst>
            <pc:docMk/>
            <pc:sldMk cId="3338481417" sldId="445"/>
            <ac:spMk id="3" creationId="{C242509A-C32D-4822-BBAC-4F4C8D97FC2F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648020081" sldId="446"/>
        </pc:sldMkLst>
      </pc:sldChg>
      <pc:sldChg chg="modSp new mod">
        <pc:chgData name="Alexandre" userId="292681fbcdc3e57d" providerId="LiveId" clId="{7041AA77-F086-4934-87C8-6BD24C0EB7AB}" dt="2020-07-27T11:52:12.623" v="6986" actId="20577"/>
        <pc:sldMkLst>
          <pc:docMk/>
          <pc:sldMk cId="1239370294" sldId="446"/>
        </pc:sldMkLst>
        <pc:spChg chg="mod">
          <ac:chgData name="Alexandre" userId="292681fbcdc3e57d" providerId="LiveId" clId="{7041AA77-F086-4934-87C8-6BD24C0EB7AB}" dt="2020-07-27T11:52:12.623" v="6986" actId="20577"/>
          <ac:spMkLst>
            <pc:docMk/>
            <pc:sldMk cId="1239370294" sldId="446"/>
            <ac:spMk id="2" creationId="{99584566-2A26-439B-9C34-84DC45EF3482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2253012419" sldId="446"/>
        </pc:sldMkLst>
        <pc:spChg chg="mod">
          <ac:chgData name="Alexandre" userId="292681fbcdc3e57d" providerId="LiveId" clId="{7041AA77-F086-4934-87C8-6BD24C0EB7AB}" dt="2020-07-26T02:41:24.597" v="266"/>
          <ac:spMkLst>
            <pc:docMk/>
            <pc:sldMk cId="2253012419" sldId="446"/>
            <ac:spMk id="2" creationId="{EDB4B8AD-7D20-4AED-B7E2-238325D8BCD3}"/>
          </ac:spMkLst>
        </pc:spChg>
        <pc:spChg chg="mod">
          <ac:chgData name="Alexandre" userId="292681fbcdc3e57d" providerId="LiveId" clId="{7041AA77-F086-4934-87C8-6BD24C0EB7AB}" dt="2020-07-26T02:42:10.890" v="427" actId="20577"/>
          <ac:spMkLst>
            <pc:docMk/>
            <pc:sldMk cId="2253012419" sldId="446"/>
            <ac:spMk id="3" creationId="{C005DAAB-B64F-4194-BCB4-816D6015177A}"/>
          </ac:spMkLst>
        </pc:spChg>
      </pc:sldChg>
      <pc:sldChg chg="modSp new mod">
        <pc:chgData name="Alexandre" userId="292681fbcdc3e57d" providerId="LiveId" clId="{7041AA77-F086-4934-87C8-6BD24C0EB7AB}" dt="2020-07-27T11:52:26.832" v="6996" actId="20577"/>
        <pc:sldMkLst>
          <pc:docMk/>
          <pc:sldMk cId="921959172" sldId="447"/>
        </pc:sldMkLst>
        <pc:spChg chg="mod">
          <ac:chgData name="Alexandre" userId="292681fbcdc3e57d" providerId="LiveId" clId="{7041AA77-F086-4934-87C8-6BD24C0EB7AB}" dt="2020-07-27T11:52:26.832" v="6996" actId="20577"/>
          <ac:spMkLst>
            <pc:docMk/>
            <pc:sldMk cId="921959172" sldId="447"/>
            <ac:spMk id="2" creationId="{5108369D-148A-4ECF-BEC1-FB7062FE8D2D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187264680" sldId="447"/>
        </pc:sldMkLst>
        <pc:spChg chg="mod">
          <ac:chgData name="Alexandre" userId="292681fbcdc3e57d" providerId="LiveId" clId="{7041AA77-F086-4934-87C8-6BD24C0EB7AB}" dt="2020-07-26T02:42:32.075" v="440" actId="20577"/>
          <ac:spMkLst>
            <pc:docMk/>
            <pc:sldMk cId="1187264680" sldId="447"/>
            <ac:spMk id="2" creationId="{FC9EC727-99DB-4041-84B4-C76DD0BD114F}"/>
          </ac:spMkLst>
        </pc:spChg>
        <pc:spChg chg="mod">
          <ac:chgData name="Alexandre" userId="292681fbcdc3e57d" providerId="LiveId" clId="{7041AA77-F086-4934-87C8-6BD24C0EB7AB}" dt="2020-07-26T02:43:05.721" v="613" actId="20577"/>
          <ac:spMkLst>
            <pc:docMk/>
            <pc:sldMk cId="1187264680" sldId="447"/>
            <ac:spMk id="3" creationId="{92B1C49B-44C7-46AD-808F-7B598625D86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4228579258" sldId="447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860372205" sldId="448"/>
        </pc:sldMkLst>
        <pc:spChg chg="mod">
          <ac:chgData name="Alexandre" userId="292681fbcdc3e57d" providerId="LiveId" clId="{7041AA77-F086-4934-87C8-6BD24C0EB7AB}" dt="2020-07-26T02:43:31.308" v="653" actId="20577"/>
          <ac:spMkLst>
            <pc:docMk/>
            <pc:sldMk cId="2860372205" sldId="448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52:30.973" v="7002" actId="20577"/>
        <pc:sldMkLst>
          <pc:docMk/>
          <pc:sldMk cId="3846787080" sldId="448"/>
        </pc:sldMkLst>
        <pc:spChg chg="mod">
          <ac:chgData name="Alexandre" userId="292681fbcdc3e57d" providerId="LiveId" clId="{7041AA77-F086-4934-87C8-6BD24C0EB7AB}" dt="2020-07-27T11:52:30.973" v="7002" actId="20577"/>
          <ac:spMkLst>
            <pc:docMk/>
            <pc:sldMk cId="3846787080" sldId="448"/>
            <ac:spMk id="2" creationId="{CC0554AF-C96D-4512-8D6E-8E3E034B05A7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482814109" sldId="449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482814109" sldId="449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482814109" sldId="449"/>
            <ac:spMk id="3" creationId="{D1F84193-9628-47A3-8697-89B2D7ECE985}"/>
          </ac:spMkLst>
        </pc:spChg>
      </pc:sldChg>
      <pc:sldChg chg="modSp new mod">
        <pc:chgData name="Alexandre" userId="292681fbcdc3e57d" providerId="LiveId" clId="{7041AA77-F086-4934-87C8-6BD24C0EB7AB}" dt="2020-07-27T11:52:37.403" v="7010" actId="20577"/>
        <pc:sldMkLst>
          <pc:docMk/>
          <pc:sldMk cId="3175872517" sldId="449"/>
        </pc:sldMkLst>
        <pc:spChg chg="mod">
          <ac:chgData name="Alexandre" userId="292681fbcdc3e57d" providerId="LiveId" clId="{7041AA77-F086-4934-87C8-6BD24C0EB7AB}" dt="2020-07-27T11:52:37.403" v="7010" actId="20577"/>
          <ac:spMkLst>
            <pc:docMk/>
            <pc:sldMk cId="3175872517" sldId="449"/>
            <ac:spMk id="2" creationId="{7ED7BA61-F1AC-4C17-AF8A-B62E674007D5}"/>
          </ac:spMkLst>
        </pc:spChg>
      </pc:sldChg>
      <pc:sldChg chg="modSp new mod">
        <pc:chgData name="Alexandre" userId="292681fbcdc3e57d" providerId="LiveId" clId="{7041AA77-F086-4934-87C8-6BD24C0EB7AB}" dt="2020-07-27T11:52:42.231" v="7021" actId="20577"/>
        <pc:sldMkLst>
          <pc:docMk/>
          <pc:sldMk cId="506545876" sldId="450"/>
        </pc:sldMkLst>
        <pc:spChg chg="mod">
          <ac:chgData name="Alexandre" userId="292681fbcdc3e57d" providerId="LiveId" clId="{7041AA77-F086-4934-87C8-6BD24C0EB7AB}" dt="2020-07-27T11:52:42.231" v="7021" actId="20577"/>
          <ac:spMkLst>
            <pc:docMk/>
            <pc:sldMk cId="506545876" sldId="450"/>
            <ac:spMk id="2" creationId="{E04C848F-1F97-479F-BFA2-5DA5656D07A6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292775188" sldId="450"/>
        </pc:sldMkLst>
        <pc:spChg chg="mod">
          <ac:chgData name="Alexandre" userId="292681fbcdc3e57d" providerId="LiveId" clId="{7041AA77-F086-4934-87C8-6BD24C0EB7AB}" dt="2020-07-26T02:43:45.717" v="707" actId="20577"/>
          <ac:spMkLst>
            <pc:docMk/>
            <pc:sldMk cId="2292775188" sldId="450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06428683" sldId="451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006428683" sldId="451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006428683" sldId="451"/>
            <ac:spMk id="3" creationId="{D1F84193-9628-47A3-8697-89B2D7ECE985}"/>
          </ac:spMkLst>
        </pc:spChg>
      </pc:sldChg>
      <pc:sldChg chg="modSp new mod">
        <pc:chgData name="Alexandre" userId="292681fbcdc3e57d" providerId="LiveId" clId="{7041AA77-F086-4934-87C8-6BD24C0EB7AB}" dt="2020-07-27T11:52:47.724" v="7029" actId="20577"/>
        <pc:sldMkLst>
          <pc:docMk/>
          <pc:sldMk cId="2569294730" sldId="451"/>
        </pc:sldMkLst>
        <pc:spChg chg="mod">
          <ac:chgData name="Alexandre" userId="292681fbcdc3e57d" providerId="LiveId" clId="{7041AA77-F086-4934-87C8-6BD24C0EB7AB}" dt="2020-07-27T11:52:47.724" v="7029" actId="20577"/>
          <ac:spMkLst>
            <pc:docMk/>
            <pc:sldMk cId="2569294730" sldId="451"/>
            <ac:spMk id="2" creationId="{DA738AA3-7749-4817-9949-E9EFC16C3D09}"/>
          </ac:spMkLst>
        </pc:spChg>
      </pc:sldChg>
      <pc:sldChg chg="modSp add mod">
        <pc:chgData name="Alexandre" userId="292681fbcdc3e57d" providerId="LiveId" clId="{7041AA77-F086-4934-87C8-6BD24C0EB7AB}" dt="2020-07-27T11:52:52.763" v="7037" actId="20577"/>
        <pc:sldMkLst>
          <pc:docMk/>
          <pc:sldMk cId="21961293" sldId="452"/>
        </pc:sldMkLst>
        <pc:spChg chg="mod">
          <ac:chgData name="Alexandre" userId="292681fbcdc3e57d" providerId="LiveId" clId="{7041AA77-F086-4934-87C8-6BD24C0EB7AB}" dt="2020-07-27T11:52:52.763" v="7037" actId="20577"/>
          <ac:spMkLst>
            <pc:docMk/>
            <pc:sldMk cId="21961293" sldId="452"/>
            <ac:spMk id="3" creationId="{8A20573C-130C-47FB-807D-BC3B682147C3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908763039" sldId="452"/>
        </pc:sldMkLst>
        <pc:spChg chg="mod">
          <ac:chgData name="Alexandre" userId="292681fbcdc3e57d" providerId="LiveId" clId="{7041AA77-F086-4934-87C8-6BD24C0EB7AB}" dt="2020-07-26T02:44:15.971" v="776" actId="20577"/>
          <ac:spMkLst>
            <pc:docMk/>
            <pc:sldMk cId="908763039" sldId="45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192800143" sldId="453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2192800143" sldId="453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2192800143" sldId="453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2:57.009" v="7045" actId="20577"/>
        <pc:sldMkLst>
          <pc:docMk/>
          <pc:sldMk cId="2490423530" sldId="453"/>
        </pc:sldMkLst>
        <pc:spChg chg="mod">
          <ac:chgData name="Alexandre" userId="292681fbcdc3e57d" providerId="LiveId" clId="{7041AA77-F086-4934-87C8-6BD24C0EB7AB}" dt="2020-07-27T11:52:57.009" v="7045" actId="20577"/>
          <ac:spMkLst>
            <pc:docMk/>
            <pc:sldMk cId="2490423530" sldId="453"/>
            <ac:spMk id="3" creationId="{FB85E141-9978-4818-B8B9-CD9B8C836BB6}"/>
          </ac:spMkLst>
        </pc:spChg>
      </pc:sldChg>
      <pc:sldChg chg="modSp add mod">
        <pc:chgData name="Alexandre" userId="292681fbcdc3e57d" providerId="LiveId" clId="{7041AA77-F086-4934-87C8-6BD24C0EB7AB}" dt="2020-07-27T11:53:01.813" v="7053" actId="20577"/>
        <pc:sldMkLst>
          <pc:docMk/>
          <pc:sldMk cId="117465277" sldId="454"/>
        </pc:sldMkLst>
        <pc:spChg chg="mod">
          <ac:chgData name="Alexandre" userId="292681fbcdc3e57d" providerId="LiveId" clId="{7041AA77-F086-4934-87C8-6BD24C0EB7AB}" dt="2020-07-27T11:53:01.813" v="7053" actId="20577"/>
          <ac:spMkLst>
            <pc:docMk/>
            <pc:sldMk cId="117465277" sldId="454"/>
            <ac:spMk id="3" creationId="{FA30A0FD-3C06-4024-8887-DC33A7775F0B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99522112" sldId="454"/>
        </pc:sldMkLst>
        <pc:spChg chg="mod">
          <ac:chgData name="Alexandre" userId="292681fbcdc3e57d" providerId="LiveId" clId="{7041AA77-F086-4934-87C8-6BD24C0EB7AB}" dt="2020-07-26T02:44:43.456" v="847" actId="20577"/>
          <ac:spMkLst>
            <pc:docMk/>
            <pc:sldMk cId="3099522112" sldId="454"/>
            <ac:spMk id="2" creationId="{E4AADCDE-E97C-479E-B2F2-7A2C9ACF3751}"/>
          </ac:spMkLst>
        </pc:spChg>
      </pc:sldChg>
      <pc:sldChg chg="modSp add mod">
        <pc:chgData name="Alexandre" userId="292681fbcdc3e57d" providerId="LiveId" clId="{7041AA77-F086-4934-87C8-6BD24C0EB7AB}" dt="2020-07-27T11:53:08.117" v="7061" actId="20577"/>
        <pc:sldMkLst>
          <pc:docMk/>
          <pc:sldMk cId="868838456" sldId="455"/>
        </pc:sldMkLst>
        <pc:spChg chg="mod">
          <ac:chgData name="Alexandre" userId="292681fbcdc3e57d" providerId="LiveId" clId="{7041AA77-F086-4934-87C8-6BD24C0EB7AB}" dt="2020-07-27T11:53:08.117" v="7061" actId="20577"/>
          <ac:spMkLst>
            <pc:docMk/>
            <pc:sldMk cId="868838456" sldId="455"/>
            <ac:spMk id="3" creationId="{964C6227-7A66-4AD9-972B-0B6EC6A9BB7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471272718" sldId="455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471272718" sldId="455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471272718" sldId="455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12.855" v="7069" actId="20577"/>
        <pc:sldMkLst>
          <pc:docMk/>
          <pc:sldMk cId="655860137" sldId="456"/>
        </pc:sldMkLst>
        <pc:spChg chg="mod">
          <ac:chgData name="Alexandre" userId="292681fbcdc3e57d" providerId="LiveId" clId="{7041AA77-F086-4934-87C8-6BD24C0EB7AB}" dt="2020-07-27T11:53:12.855" v="7069" actId="20577"/>
          <ac:spMkLst>
            <pc:docMk/>
            <pc:sldMk cId="655860137" sldId="456"/>
            <ac:spMk id="3" creationId="{68635877-D6D1-498D-ADE3-84B87A1969A0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884126482" sldId="456"/>
        </pc:sldMkLst>
        <pc:spChg chg="mod">
          <ac:chgData name="Alexandre" userId="292681fbcdc3e57d" providerId="LiveId" clId="{7041AA77-F086-4934-87C8-6BD24C0EB7AB}" dt="2020-07-26T11:22:13.226" v="2308" actId="20577"/>
          <ac:spMkLst>
            <pc:docMk/>
            <pc:sldMk cId="1884126482" sldId="456"/>
            <ac:spMk id="3" creationId="{D1F84193-9628-47A3-8697-89B2D7ECE985}"/>
          </ac:spMkLst>
        </pc:sp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1563416691" sldId="457"/>
        </pc:sldMkLst>
        <pc:spChg chg="mod">
          <ac:chgData name="Alexandre" userId="292681fbcdc3e57d" providerId="LiveId" clId="{7041AA77-F086-4934-87C8-6BD24C0EB7AB}" dt="2020-07-26T11:32:29.637" v="2664" actId="20577"/>
          <ac:spMkLst>
            <pc:docMk/>
            <pc:sldMk cId="1563416691" sldId="457"/>
            <ac:spMk id="3" creationId="{D1F84193-9628-47A3-8697-89B2D7ECE985}"/>
          </ac:spMkLst>
        </pc:spChg>
        <pc:picChg chg="add mod">
          <ac:chgData name="Alexandre" userId="292681fbcdc3e57d" providerId="LiveId" clId="{7041AA77-F086-4934-87C8-6BD24C0EB7AB}" dt="2020-07-26T11:30:57.353" v="2341" actId="1076"/>
          <ac:picMkLst>
            <pc:docMk/>
            <pc:sldMk cId="1563416691" sldId="457"/>
            <ac:picMk id="4" creationId="{BC0B6AD0-1BD4-4C87-B910-5FC4B3171A75}"/>
          </ac:picMkLst>
        </pc:picChg>
      </pc:sldChg>
      <pc:sldChg chg="modSp add mod">
        <pc:chgData name="Alexandre" userId="292681fbcdc3e57d" providerId="LiveId" clId="{7041AA77-F086-4934-87C8-6BD24C0EB7AB}" dt="2020-07-27T11:53:17.004" v="7077" actId="20577"/>
        <pc:sldMkLst>
          <pc:docMk/>
          <pc:sldMk cId="1857116203" sldId="457"/>
        </pc:sldMkLst>
        <pc:spChg chg="mod">
          <ac:chgData name="Alexandre" userId="292681fbcdc3e57d" providerId="LiveId" clId="{7041AA77-F086-4934-87C8-6BD24C0EB7AB}" dt="2020-07-27T11:53:17.004" v="7077" actId="20577"/>
          <ac:spMkLst>
            <pc:docMk/>
            <pc:sldMk cId="1857116203" sldId="457"/>
            <ac:spMk id="3" creationId="{4F1835D1-AB17-4490-A7F0-5EF1F6462BDE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11676378" sldId="458"/>
        </pc:sldMkLst>
        <pc:spChg chg="mod">
          <ac:chgData name="Alexandre" userId="292681fbcdc3e57d" providerId="LiveId" clId="{7041AA77-F086-4934-87C8-6BD24C0EB7AB}" dt="2020-07-26T11:33:37.237" v="2784" actId="20577"/>
          <ac:spMkLst>
            <pc:docMk/>
            <pc:sldMk cId="1011676378" sldId="458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23.795" v="7085" actId="20577"/>
        <pc:sldMkLst>
          <pc:docMk/>
          <pc:sldMk cId="2049038386" sldId="458"/>
        </pc:sldMkLst>
        <pc:spChg chg="mod">
          <ac:chgData name="Alexandre" userId="292681fbcdc3e57d" providerId="LiveId" clId="{7041AA77-F086-4934-87C8-6BD24C0EB7AB}" dt="2020-07-27T11:53:23.795" v="7085" actId="20577"/>
          <ac:spMkLst>
            <pc:docMk/>
            <pc:sldMk cId="2049038386" sldId="458"/>
            <ac:spMk id="3" creationId="{7306B49A-FE91-41CF-A086-44C0984358BA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5689397" sldId="459"/>
        </pc:sldMkLst>
        <pc:spChg chg="mod">
          <ac:chgData name="Alexandre" userId="292681fbcdc3e57d" providerId="LiveId" clId="{7041AA77-F086-4934-87C8-6BD24C0EB7AB}" dt="2020-07-26T11:40:50.934" v="3831" actId="20577"/>
          <ac:spMkLst>
            <pc:docMk/>
            <pc:sldMk cId="305689397" sldId="459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28.342" v="7093" actId="20577"/>
        <pc:sldMkLst>
          <pc:docMk/>
          <pc:sldMk cId="946551350" sldId="459"/>
        </pc:sldMkLst>
        <pc:spChg chg="mod">
          <ac:chgData name="Alexandre" userId="292681fbcdc3e57d" providerId="LiveId" clId="{7041AA77-F086-4934-87C8-6BD24C0EB7AB}" dt="2020-07-27T11:53:28.342" v="7093" actId="20577"/>
          <ac:spMkLst>
            <pc:docMk/>
            <pc:sldMk cId="946551350" sldId="459"/>
            <ac:spMk id="3" creationId="{A1119F47-00F1-4503-96E1-F9562C03B05D}"/>
          </ac:spMkLst>
        </pc:spChg>
      </pc:sldChg>
      <pc:sldChg chg="modSp new mod">
        <pc:chgData name="Alexandre" userId="292681fbcdc3e57d" providerId="LiveId" clId="{7041AA77-F086-4934-87C8-6BD24C0EB7AB}" dt="2020-07-27T11:57:43.876" v="7737"/>
        <pc:sldMkLst>
          <pc:docMk/>
          <pc:sldMk cId="2250701983" sldId="460"/>
        </pc:sldMkLst>
        <pc:spChg chg="mod">
          <ac:chgData name="Alexandre" userId="292681fbcdc3e57d" providerId="LiveId" clId="{7041AA77-F086-4934-87C8-6BD24C0EB7AB}" dt="2020-07-27T11:57:43.876" v="7737"/>
          <ac:spMkLst>
            <pc:docMk/>
            <pc:sldMk cId="2250701983" sldId="460"/>
            <ac:spMk id="2" creationId="{13701EA5-C868-4330-9EE0-0F7EF273CE11}"/>
          </ac:spMkLst>
        </pc:spChg>
        <pc:spChg chg="mod">
          <ac:chgData name="Alexandre" userId="292681fbcdc3e57d" providerId="LiveId" clId="{7041AA77-F086-4934-87C8-6BD24C0EB7AB}" dt="2020-07-27T11:57:43.876" v="7737"/>
          <ac:spMkLst>
            <pc:docMk/>
            <pc:sldMk cId="2250701983" sldId="460"/>
            <ac:spMk id="3" creationId="{128053A2-70D4-4614-AA11-4FC932838A59}"/>
          </ac:spMkLst>
        </pc:spChg>
      </pc:sldChg>
      <pc:sldChg chg="addSp delSp modSp add del mod">
        <pc:chgData name="Alexandre" userId="292681fbcdc3e57d" providerId="LiveId" clId="{7041AA77-F086-4934-87C8-6BD24C0EB7AB}" dt="2020-07-26T11:40:35.935" v="3820" actId="47"/>
        <pc:sldMkLst>
          <pc:docMk/>
          <pc:sldMk cId="2696049941" sldId="460"/>
        </pc:sldMkLst>
        <pc:spChg chg="mod">
          <ac:chgData name="Alexandre" userId="292681fbcdc3e57d" providerId="LiveId" clId="{7041AA77-F086-4934-87C8-6BD24C0EB7AB}" dt="2020-07-26T11:40:00.828" v="3784" actId="5793"/>
          <ac:spMkLst>
            <pc:docMk/>
            <pc:sldMk cId="2696049941" sldId="460"/>
            <ac:spMk id="3" creationId="{D1F84193-9628-47A3-8697-89B2D7ECE985}"/>
          </ac:spMkLst>
        </pc:spChg>
        <pc:graphicFrameChg chg="add del mod modGraphic">
          <ac:chgData name="Alexandre" userId="292681fbcdc3e57d" providerId="LiveId" clId="{7041AA77-F086-4934-87C8-6BD24C0EB7AB}" dt="2020-07-26T11:40:30.774" v="3819" actId="478"/>
          <ac:graphicFrameMkLst>
            <pc:docMk/>
            <pc:sldMk cId="2696049941" sldId="460"/>
            <ac:graphicFrameMk id="4" creationId="{00E12C13-DA76-4399-8FAD-548C9923CC9A}"/>
          </ac:graphicFrameMkLst>
        </pc:graphicFrame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263185580" sldId="460"/>
        </pc:sldMkLst>
        <pc:spChg chg="mod">
          <ac:chgData name="Alexandre" userId="292681fbcdc3e57d" providerId="LiveId" clId="{7041AA77-F086-4934-87C8-6BD24C0EB7AB}" dt="2020-07-26T11:59:02.136" v="5038" actId="20577"/>
          <ac:spMkLst>
            <pc:docMk/>
            <pc:sldMk cId="3263185580" sldId="460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55:41.872" v="7321" actId="20577"/>
        <pc:sldMkLst>
          <pc:docMk/>
          <pc:sldMk cId="3943821190" sldId="461"/>
        </pc:sldMkLst>
        <pc:spChg chg="mod">
          <ac:chgData name="Alexandre" userId="292681fbcdc3e57d" providerId="LiveId" clId="{7041AA77-F086-4934-87C8-6BD24C0EB7AB}" dt="2020-07-27T11:54:29.970" v="7134" actId="20577"/>
          <ac:spMkLst>
            <pc:docMk/>
            <pc:sldMk cId="3943821190" sldId="461"/>
            <ac:spMk id="2" creationId="{E9C77300-E351-4817-82A4-240C6A893FAE}"/>
          </ac:spMkLst>
        </pc:spChg>
        <pc:spChg chg="mod">
          <ac:chgData name="Alexandre" userId="292681fbcdc3e57d" providerId="LiveId" clId="{7041AA77-F086-4934-87C8-6BD24C0EB7AB}" dt="2020-07-27T11:55:41.872" v="7321" actId="20577"/>
          <ac:spMkLst>
            <pc:docMk/>
            <pc:sldMk cId="3943821190" sldId="461"/>
            <ac:spMk id="3" creationId="{FAB579B7-F130-4969-B7F6-D9DA3554108D}"/>
          </ac:spMkLst>
        </pc:sp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4071726897" sldId="461"/>
        </pc:sldMkLst>
        <pc:spChg chg="mod">
          <ac:chgData name="Alexandre" userId="292681fbcdc3e57d" providerId="LiveId" clId="{7041AA77-F086-4934-87C8-6BD24C0EB7AB}" dt="2020-07-26T11:48:43.975" v="4303" actId="20577"/>
          <ac:spMkLst>
            <pc:docMk/>
            <pc:sldMk cId="4071726897" sldId="461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1:49:04.578" v="4308" actId="1076"/>
          <ac:picMkLst>
            <pc:docMk/>
            <pc:sldMk cId="4071726897" sldId="461"/>
            <ac:picMk id="4" creationId="{A0CB443A-6AD9-4700-9078-2A0698C30050}"/>
          </ac:picMkLst>
        </pc:picChg>
        <pc:picChg chg="add mod">
          <ac:chgData name="Alexandre" userId="292681fbcdc3e57d" providerId="LiveId" clId="{7041AA77-F086-4934-87C8-6BD24C0EB7AB}" dt="2020-07-26T11:49:17.152" v="4310" actId="1076"/>
          <ac:picMkLst>
            <pc:docMk/>
            <pc:sldMk cId="4071726897" sldId="461"/>
            <ac:picMk id="5" creationId="{36172A73-A760-420C-B33B-FA1AA1FE81AD}"/>
          </ac:picMkLst>
        </pc:pic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2040046441" sldId="462"/>
        </pc:sldMkLst>
        <pc:spChg chg="mod">
          <ac:chgData name="Alexandre" userId="292681fbcdc3e57d" providerId="LiveId" clId="{7041AA77-F086-4934-87C8-6BD24C0EB7AB}" dt="2020-07-26T11:48:48.703" v="4306" actId="20577"/>
          <ac:spMkLst>
            <pc:docMk/>
            <pc:sldMk cId="2040046441" sldId="462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1:52:18.897" v="4315" actId="1076"/>
          <ac:picMkLst>
            <pc:docMk/>
            <pc:sldMk cId="2040046441" sldId="462"/>
            <ac:picMk id="4" creationId="{74A003F6-B65D-4B40-9AB9-216531042B49}"/>
          </ac:picMkLst>
        </pc:picChg>
        <pc:picChg chg="add mod">
          <ac:chgData name="Alexandre" userId="292681fbcdc3e57d" providerId="LiveId" clId="{7041AA77-F086-4934-87C8-6BD24C0EB7AB}" dt="2020-07-26T11:52:20.865" v="4316" actId="1076"/>
          <ac:picMkLst>
            <pc:docMk/>
            <pc:sldMk cId="2040046441" sldId="462"/>
            <ac:picMk id="5" creationId="{805FA90C-5D57-4CB2-A84F-056091240412}"/>
          </ac:picMkLst>
        </pc:picChg>
      </pc:sldChg>
      <pc:sldChg chg="modSp new mod">
        <pc:chgData name="Alexandre" userId="292681fbcdc3e57d" providerId="LiveId" clId="{7041AA77-F086-4934-87C8-6BD24C0EB7AB}" dt="2020-07-27T11:55:53.187" v="7328" actId="207"/>
        <pc:sldMkLst>
          <pc:docMk/>
          <pc:sldMk cId="2658256038" sldId="462"/>
        </pc:sldMkLst>
        <pc:spChg chg="mod">
          <ac:chgData name="Alexandre" userId="292681fbcdc3e57d" providerId="LiveId" clId="{7041AA77-F086-4934-87C8-6BD24C0EB7AB}" dt="2020-07-27T11:55:18.787" v="7313"/>
          <ac:spMkLst>
            <pc:docMk/>
            <pc:sldMk cId="2658256038" sldId="462"/>
            <ac:spMk id="2" creationId="{532357DB-C6DB-4DCC-9A3E-BBB1928DBB15}"/>
          </ac:spMkLst>
        </pc:spChg>
        <pc:spChg chg="mod">
          <ac:chgData name="Alexandre" userId="292681fbcdc3e57d" providerId="LiveId" clId="{7041AA77-F086-4934-87C8-6BD24C0EB7AB}" dt="2020-07-27T11:55:53.187" v="7328" actId="207"/>
          <ac:spMkLst>
            <pc:docMk/>
            <pc:sldMk cId="2658256038" sldId="462"/>
            <ac:spMk id="3" creationId="{7DC9B352-0E8D-4002-9A17-19064939C9BD}"/>
          </ac:spMkLst>
        </pc:spChg>
      </pc:sldChg>
      <pc:sldChg chg="modSp new mod">
        <pc:chgData name="Alexandre" userId="292681fbcdc3e57d" providerId="LiveId" clId="{7041AA77-F086-4934-87C8-6BD24C0EB7AB}" dt="2020-07-27T11:55:56.972" v="7329"/>
        <pc:sldMkLst>
          <pc:docMk/>
          <pc:sldMk cId="385932562" sldId="463"/>
        </pc:sldMkLst>
        <pc:spChg chg="mod">
          <ac:chgData name="Alexandre" userId="292681fbcdc3e57d" providerId="LiveId" clId="{7041AA77-F086-4934-87C8-6BD24C0EB7AB}" dt="2020-07-27T11:55:22.805" v="7314"/>
          <ac:spMkLst>
            <pc:docMk/>
            <pc:sldMk cId="385932562" sldId="463"/>
            <ac:spMk id="2" creationId="{9EE905D2-B336-4F3A-8FCA-753ACA803E23}"/>
          </ac:spMkLst>
        </pc:spChg>
        <pc:spChg chg="mod">
          <ac:chgData name="Alexandre" userId="292681fbcdc3e57d" providerId="LiveId" clId="{7041AA77-F086-4934-87C8-6BD24C0EB7AB}" dt="2020-07-27T11:55:56.972" v="7329"/>
          <ac:spMkLst>
            <pc:docMk/>
            <pc:sldMk cId="385932562" sldId="463"/>
            <ac:spMk id="3" creationId="{BADD2B2C-A968-422A-A6C6-38FB4DA31B2F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173338125" sldId="463"/>
        </pc:sldMkLst>
        <pc:spChg chg="mod">
          <ac:chgData name="Alexandre" userId="292681fbcdc3e57d" providerId="LiveId" clId="{7041AA77-F086-4934-87C8-6BD24C0EB7AB}" dt="2020-07-26T11:53:03.630" v="4318"/>
          <ac:spMkLst>
            <pc:docMk/>
            <pc:sldMk cId="1173338125" sldId="463"/>
            <ac:spMk id="2" creationId="{3F8B8B76-6843-4DF1-9DE8-D794C2BEBD82}"/>
          </ac:spMkLst>
        </pc:spChg>
        <pc:spChg chg="mod">
          <ac:chgData name="Alexandre" userId="292681fbcdc3e57d" providerId="LiveId" clId="{7041AA77-F086-4934-87C8-6BD24C0EB7AB}" dt="2020-07-26T11:54:54.906" v="4652" actId="313"/>
          <ac:spMkLst>
            <pc:docMk/>
            <pc:sldMk cId="1173338125" sldId="463"/>
            <ac:spMk id="3" creationId="{37912338-89B1-494E-88C3-24BD3E08FD87}"/>
          </ac:spMkLst>
        </pc:spChg>
      </pc:sldChg>
      <pc:sldChg chg="modSp new mod">
        <pc:chgData name="Alexandre" userId="292681fbcdc3e57d" providerId="LiveId" clId="{7041AA77-F086-4934-87C8-6BD24C0EB7AB}" dt="2020-07-27T11:55:58.227" v="7330"/>
        <pc:sldMkLst>
          <pc:docMk/>
          <pc:sldMk cId="1484578492" sldId="464"/>
        </pc:sldMkLst>
        <pc:spChg chg="mod">
          <ac:chgData name="Alexandre" userId="292681fbcdc3e57d" providerId="LiveId" clId="{7041AA77-F086-4934-87C8-6BD24C0EB7AB}" dt="2020-07-27T11:55:26.975" v="7315"/>
          <ac:spMkLst>
            <pc:docMk/>
            <pc:sldMk cId="1484578492" sldId="464"/>
            <ac:spMk id="2" creationId="{009F2FE5-C5A4-4911-8BD8-3AB2FBAB5EBC}"/>
          </ac:spMkLst>
        </pc:spChg>
        <pc:spChg chg="mod">
          <ac:chgData name="Alexandre" userId="292681fbcdc3e57d" providerId="LiveId" clId="{7041AA77-F086-4934-87C8-6BD24C0EB7AB}" dt="2020-07-27T11:55:58.227" v="7330"/>
          <ac:spMkLst>
            <pc:docMk/>
            <pc:sldMk cId="1484578492" sldId="464"/>
            <ac:spMk id="3" creationId="{EE40D07B-5BA8-45AD-B7C4-38FB0BEE5733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512726451" sldId="464"/>
        </pc:sldMkLst>
        <pc:spChg chg="mod">
          <ac:chgData name="Alexandre" userId="292681fbcdc3e57d" providerId="LiveId" clId="{7041AA77-F086-4934-87C8-6BD24C0EB7AB}" dt="2020-07-26T11:58:55.925" v="5036" actId="207"/>
          <ac:spMkLst>
            <pc:docMk/>
            <pc:sldMk cId="3512726451" sldId="464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55:59.431" v="7331"/>
        <pc:sldMkLst>
          <pc:docMk/>
          <pc:sldMk cId="2877380402" sldId="465"/>
        </pc:sldMkLst>
        <pc:spChg chg="mod">
          <ac:chgData name="Alexandre" userId="292681fbcdc3e57d" providerId="LiveId" clId="{7041AA77-F086-4934-87C8-6BD24C0EB7AB}" dt="2020-07-27T11:55:31.083" v="7316"/>
          <ac:spMkLst>
            <pc:docMk/>
            <pc:sldMk cId="2877380402" sldId="465"/>
            <ac:spMk id="2" creationId="{A4D2D345-4976-4B56-BC48-052F717A7B4D}"/>
          </ac:spMkLst>
        </pc:spChg>
        <pc:spChg chg="mod">
          <ac:chgData name="Alexandre" userId="292681fbcdc3e57d" providerId="LiveId" clId="{7041AA77-F086-4934-87C8-6BD24C0EB7AB}" dt="2020-07-27T11:55:59.431" v="7331"/>
          <ac:spMkLst>
            <pc:docMk/>
            <pc:sldMk cId="2877380402" sldId="465"/>
            <ac:spMk id="3" creationId="{703159A1-3F7F-4EED-B93E-1ABE5B1BFD04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3331341938" sldId="465"/>
        </pc:sldMkLst>
        <pc:spChg chg="mod">
          <ac:chgData name="Alexandre" userId="292681fbcdc3e57d" providerId="LiveId" clId="{7041AA77-F086-4934-87C8-6BD24C0EB7AB}" dt="2020-07-26T12:05:59.640" v="5134" actId="6549"/>
          <ac:spMkLst>
            <pc:docMk/>
            <pc:sldMk cId="3331341938" sldId="465"/>
            <ac:spMk id="2" creationId="{B8342855-6249-4EAD-ADC1-CEAE597197D8}"/>
          </ac:spMkLst>
        </pc:spChg>
        <pc:picChg chg="del">
          <ac:chgData name="Alexandre" userId="292681fbcdc3e57d" providerId="LiveId" clId="{7041AA77-F086-4934-87C8-6BD24C0EB7AB}" dt="2020-07-26T11:59:19.131" v="5040" actId="478"/>
          <ac:picMkLst>
            <pc:docMk/>
            <pc:sldMk cId="3331341938" sldId="465"/>
            <ac:picMk id="4" creationId="{A0CB443A-6AD9-4700-9078-2A0698C30050}"/>
          </ac:picMkLst>
        </pc:picChg>
        <pc:picChg chg="del">
          <ac:chgData name="Alexandre" userId="292681fbcdc3e57d" providerId="LiveId" clId="{7041AA77-F086-4934-87C8-6BD24C0EB7AB}" dt="2020-07-26T11:59:19.717" v="5041" actId="478"/>
          <ac:picMkLst>
            <pc:docMk/>
            <pc:sldMk cId="3331341938" sldId="465"/>
            <ac:picMk id="5" creationId="{36172A73-A760-420C-B33B-FA1AA1FE81AD}"/>
          </ac:picMkLst>
        </pc:picChg>
        <pc:picChg chg="add mod">
          <ac:chgData name="Alexandre" userId="292681fbcdc3e57d" providerId="LiveId" clId="{7041AA77-F086-4934-87C8-6BD24C0EB7AB}" dt="2020-07-26T12:00:25.698" v="5046" actId="1076"/>
          <ac:picMkLst>
            <pc:docMk/>
            <pc:sldMk cId="3331341938" sldId="465"/>
            <ac:picMk id="6" creationId="{A0A1A08A-2FF6-4022-B014-B8F11DB2E374}"/>
          </ac:picMkLst>
        </pc:picChg>
        <pc:picChg chg="add del mod">
          <ac:chgData name="Alexandre" userId="292681fbcdc3e57d" providerId="LiveId" clId="{7041AA77-F086-4934-87C8-6BD24C0EB7AB}" dt="2020-07-26T12:00:46.212" v="5049" actId="478"/>
          <ac:picMkLst>
            <pc:docMk/>
            <pc:sldMk cId="3331341938" sldId="465"/>
            <ac:picMk id="7" creationId="{A91641AA-296E-40D3-B3ED-237CACDC9C1C}"/>
          </ac:picMkLst>
        </pc:picChg>
        <pc:picChg chg="add del mod">
          <ac:chgData name="Alexandre" userId="292681fbcdc3e57d" providerId="LiveId" clId="{7041AA77-F086-4934-87C8-6BD24C0EB7AB}" dt="2020-07-26T12:00:48.850" v="5052" actId="478"/>
          <ac:picMkLst>
            <pc:docMk/>
            <pc:sldMk cId="3331341938" sldId="465"/>
            <ac:picMk id="8" creationId="{129C8D08-F82A-4EC6-BFE0-8F0D7F68E6E2}"/>
          </ac:picMkLst>
        </pc:picChg>
        <pc:picChg chg="add mod">
          <ac:chgData name="Alexandre" userId="292681fbcdc3e57d" providerId="LiveId" clId="{7041AA77-F086-4934-87C8-6BD24C0EB7AB}" dt="2020-07-26T12:01:03.241" v="5054" actId="1076"/>
          <ac:picMkLst>
            <pc:docMk/>
            <pc:sldMk cId="3331341938" sldId="465"/>
            <ac:picMk id="9" creationId="{93C6AB40-BEAE-43D5-BBC5-AF9E16263B29}"/>
          </ac:picMkLst>
        </pc:picChg>
      </pc:sldChg>
      <pc:sldChg chg="modSp new mod">
        <pc:chgData name="Alexandre" userId="292681fbcdc3e57d" providerId="LiveId" clId="{7041AA77-F086-4934-87C8-6BD24C0EB7AB}" dt="2020-07-27T11:56:00.987" v="7332"/>
        <pc:sldMkLst>
          <pc:docMk/>
          <pc:sldMk cId="432063806" sldId="466"/>
        </pc:sldMkLst>
        <pc:spChg chg="mod">
          <ac:chgData name="Alexandre" userId="292681fbcdc3e57d" providerId="LiveId" clId="{7041AA77-F086-4934-87C8-6BD24C0EB7AB}" dt="2020-07-27T11:55:38.184" v="7319" actId="20577"/>
          <ac:spMkLst>
            <pc:docMk/>
            <pc:sldMk cId="432063806" sldId="466"/>
            <ac:spMk id="2" creationId="{FB5FECB4-99DC-43AC-B8FF-B7200D0E5BF9}"/>
          </ac:spMkLst>
        </pc:spChg>
        <pc:spChg chg="mod">
          <ac:chgData name="Alexandre" userId="292681fbcdc3e57d" providerId="LiveId" clId="{7041AA77-F086-4934-87C8-6BD24C0EB7AB}" dt="2020-07-27T11:56:00.987" v="7332"/>
          <ac:spMkLst>
            <pc:docMk/>
            <pc:sldMk cId="432063806" sldId="466"/>
            <ac:spMk id="3" creationId="{0E06B072-4DE5-4243-909C-F65215E72BEA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2690975717" sldId="466"/>
        </pc:sldMkLst>
        <pc:spChg chg="mod">
          <ac:chgData name="Alexandre" userId="292681fbcdc3e57d" providerId="LiveId" clId="{7041AA77-F086-4934-87C8-6BD24C0EB7AB}" dt="2020-07-26T12:06:02.384" v="5135" actId="6549"/>
          <ac:spMkLst>
            <pc:docMk/>
            <pc:sldMk cId="2690975717" sldId="466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3:06.017" v="5088" actId="20577"/>
          <ac:spMkLst>
            <pc:docMk/>
            <pc:sldMk cId="2690975717" sldId="466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2:02:16.313" v="5056" actId="1076"/>
          <ac:picMkLst>
            <pc:docMk/>
            <pc:sldMk cId="2690975717" sldId="466"/>
            <ac:picMk id="4" creationId="{B6F2FE19-8D6A-4C64-B4BB-1AF9D925D052}"/>
          </ac:picMkLst>
        </pc:picChg>
        <pc:picChg chg="add del mod">
          <ac:chgData name="Alexandre" userId="292681fbcdc3e57d" providerId="LiveId" clId="{7041AA77-F086-4934-87C8-6BD24C0EB7AB}" dt="2020-07-26T12:02:52.973" v="5059" actId="478"/>
          <ac:picMkLst>
            <pc:docMk/>
            <pc:sldMk cId="2690975717" sldId="466"/>
            <ac:picMk id="5" creationId="{385DCC08-0178-41EB-8FB5-35F30CD24397}"/>
          </ac:picMkLst>
        </pc:picChg>
        <pc:picChg chg="add mod">
          <ac:chgData name="Alexandre" userId="292681fbcdc3e57d" providerId="LiveId" clId="{7041AA77-F086-4934-87C8-6BD24C0EB7AB}" dt="2020-07-26T12:02:56.330" v="5061" actId="1076"/>
          <ac:picMkLst>
            <pc:docMk/>
            <pc:sldMk cId="2690975717" sldId="466"/>
            <ac:picMk id="6" creationId="{6E3D5CEB-DAE2-4460-AE49-3F5D692EC5D8}"/>
          </ac:picMkLst>
        </pc:picChg>
      </pc:sldChg>
      <pc:sldChg chg="modSp new del">
        <pc:chgData name="Alexandre" userId="292681fbcdc3e57d" providerId="LiveId" clId="{7041AA77-F086-4934-87C8-6BD24C0EB7AB}" dt="2020-07-27T12:02:06.984" v="8087" actId="47"/>
        <pc:sldMkLst>
          <pc:docMk/>
          <pc:sldMk cId="1598946865" sldId="467"/>
        </pc:sldMkLst>
        <pc:spChg chg="mod">
          <ac:chgData name="Alexandre" userId="292681fbcdc3e57d" providerId="LiveId" clId="{7041AA77-F086-4934-87C8-6BD24C0EB7AB}" dt="2020-07-27T12:02:05.888" v="8086"/>
          <ac:spMkLst>
            <pc:docMk/>
            <pc:sldMk cId="1598946865" sldId="467"/>
            <ac:spMk id="2" creationId="{FFEC7F99-E07B-426F-8464-7A4878D6D74B}"/>
          </ac:spMkLst>
        </pc:spChg>
        <pc:spChg chg="mod">
          <ac:chgData name="Alexandre" userId="292681fbcdc3e57d" providerId="LiveId" clId="{7041AA77-F086-4934-87C8-6BD24C0EB7AB}" dt="2020-07-27T12:02:05.888" v="8086"/>
          <ac:spMkLst>
            <pc:docMk/>
            <pc:sldMk cId="1598946865" sldId="467"/>
            <ac:spMk id="3" creationId="{65A993FC-9160-4A3B-8725-F28BE96915E0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4207506431" sldId="467"/>
        </pc:sldMkLst>
        <pc:spChg chg="mod">
          <ac:chgData name="Alexandre" userId="292681fbcdc3e57d" providerId="LiveId" clId="{7041AA77-F086-4934-87C8-6BD24C0EB7AB}" dt="2020-07-26T12:06:05.442" v="5136" actId="6549"/>
          <ac:spMkLst>
            <pc:docMk/>
            <pc:sldMk cId="4207506431" sldId="467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3:38.773" v="5094" actId="20577"/>
          <ac:spMkLst>
            <pc:docMk/>
            <pc:sldMk cId="4207506431" sldId="467"/>
            <ac:spMk id="3" creationId="{C242509A-C32D-4822-BBAC-4F4C8D97FC2F}"/>
          </ac:spMkLst>
        </pc:spChg>
        <pc:picChg chg="del">
          <ac:chgData name="Alexandre" userId="292681fbcdc3e57d" providerId="LiveId" clId="{7041AA77-F086-4934-87C8-6BD24C0EB7AB}" dt="2020-07-26T12:03:34.117" v="5090" actId="478"/>
          <ac:picMkLst>
            <pc:docMk/>
            <pc:sldMk cId="4207506431" sldId="467"/>
            <ac:picMk id="4" creationId="{B6F2FE19-8D6A-4C64-B4BB-1AF9D925D052}"/>
          </ac:picMkLst>
        </pc:picChg>
        <pc:picChg chg="add mod">
          <ac:chgData name="Alexandre" userId="292681fbcdc3e57d" providerId="LiveId" clId="{7041AA77-F086-4934-87C8-6BD24C0EB7AB}" dt="2020-07-26T12:05:29.265" v="5096" actId="1076"/>
          <ac:picMkLst>
            <pc:docMk/>
            <pc:sldMk cId="4207506431" sldId="467"/>
            <ac:picMk id="5" creationId="{DB6331B4-2862-43E5-9C63-A557EB0C01C1}"/>
          </ac:picMkLst>
        </pc:picChg>
        <pc:picChg chg="del">
          <ac:chgData name="Alexandre" userId="292681fbcdc3e57d" providerId="LiveId" clId="{7041AA77-F086-4934-87C8-6BD24C0EB7AB}" dt="2020-07-26T12:03:34.977" v="5091" actId="478"/>
          <ac:picMkLst>
            <pc:docMk/>
            <pc:sldMk cId="4207506431" sldId="467"/>
            <ac:picMk id="6" creationId="{6E3D5CEB-DAE2-4460-AE49-3F5D692EC5D8}"/>
          </ac:picMkLst>
        </pc:picChg>
        <pc:picChg chg="add mod">
          <ac:chgData name="Alexandre" userId="292681fbcdc3e57d" providerId="LiveId" clId="{7041AA77-F086-4934-87C8-6BD24C0EB7AB}" dt="2020-07-26T12:05:37.633" v="5098" actId="1076"/>
          <ac:picMkLst>
            <pc:docMk/>
            <pc:sldMk cId="4207506431" sldId="467"/>
            <ac:picMk id="7" creationId="{614A80ED-ACB1-4D1C-A1D3-4DF21034BDE5}"/>
          </ac:picMkLst>
        </pc:pic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3814176211" sldId="468"/>
        </pc:sldMkLst>
        <pc:spChg chg="mod">
          <ac:chgData name="Alexandre" userId="292681fbcdc3e57d" providerId="LiveId" clId="{7041AA77-F086-4934-87C8-6BD24C0EB7AB}" dt="2020-07-26T12:05:47.620" v="5100"/>
          <ac:spMkLst>
            <pc:docMk/>
            <pc:sldMk cId="3814176211" sldId="468"/>
            <ac:spMk id="2" creationId="{1AAFFB34-28D8-4E51-897B-904AD3B8CB71}"/>
          </ac:spMkLst>
        </pc:spChg>
        <pc:spChg chg="mod">
          <ac:chgData name="Alexandre" userId="292681fbcdc3e57d" providerId="LiveId" clId="{7041AA77-F086-4934-87C8-6BD24C0EB7AB}" dt="2020-07-26T12:08:03.373" v="5628" actId="20577"/>
          <ac:spMkLst>
            <pc:docMk/>
            <pc:sldMk cId="3814176211" sldId="468"/>
            <ac:spMk id="3" creationId="{4B2E57D8-2B6F-4D0C-B3B0-74C46C0275CF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981516614" sldId="469"/>
        </pc:sldMkLst>
        <pc:spChg chg="mod">
          <ac:chgData name="Alexandre" userId="292681fbcdc3e57d" providerId="LiveId" clId="{7041AA77-F086-4934-87C8-6BD24C0EB7AB}" dt="2020-07-26T12:09:11.843" v="5731" actId="20577"/>
          <ac:spMkLst>
            <pc:docMk/>
            <pc:sldMk cId="2981516614" sldId="469"/>
            <ac:spMk id="3" creationId="{37912338-89B1-494E-88C3-24BD3E08FD87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568932215" sldId="470"/>
        </pc:sldMkLst>
        <pc:spChg chg="mod">
          <ac:chgData name="Alexandre" userId="292681fbcdc3e57d" providerId="LiveId" clId="{7041AA77-F086-4934-87C8-6BD24C0EB7AB}" dt="2020-07-26T19:45:50.849" v="5753" actId="20577"/>
          <ac:spMkLst>
            <pc:docMk/>
            <pc:sldMk cId="568932215" sldId="470"/>
            <ac:spMk id="2" creationId="{E4AADCDE-E97C-479E-B2F2-7A2C9ACF3751}"/>
          </ac:spMkLst>
        </pc:spChg>
      </pc:sldChg>
      <pc:sldChg chg="modSp new del">
        <pc:chgData name="Alexandre" userId="292681fbcdc3e57d" providerId="LiveId" clId="{7041AA77-F086-4934-87C8-6BD24C0EB7AB}" dt="2020-07-26T19:45:13.323" v="5736" actId="47"/>
        <pc:sldMkLst>
          <pc:docMk/>
          <pc:sldMk cId="4026918333" sldId="470"/>
        </pc:sldMkLst>
        <pc:spChg chg="mod">
          <ac:chgData name="Alexandre" userId="292681fbcdc3e57d" providerId="LiveId" clId="{7041AA77-F086-4934-87C8-6BD24C0EB7AB}" dt="2020-07-26T19:45:12.048" v="5735"/>
          <ac:spMkLst>
            <pc:docMk/>
            <pc:sldMk cId="4026918333" sldId="470"/>
            <ac:spMk id="2" creationId="{E5671FB2-3A14-47BB-8DA4-5A568801FFE4}"/>
          </ac:spMkLst>
        </pc:spChg>
        <pc:spChg chg="mod">
          <ac:chgData name="Alexandre" userId="292681fbcdc3e57d" providerId="LiveId" clId="{7041AA77-F086-4934-87C8-6BD24C0EB7AB}" dt="2020-07-26T19:45:12.048" v="5735"/>
          <ac:spMkLst>
            <pc:docMk/>
            <pc:sldMk cId="4026918333" sldId="470"/>
            <ac:spMk id="3" creationId="{F9869A7D-2121-4B64-8418-65A4BD24D4EF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263684855" sldId="471"/>
        </pc:sldMkLst>
        <pc:spChg chg="mod">
          <ac:chgData name="Alexandre" userId="292681fbcdc3e57d" providerId="LiveId" clId="{7041AA77-F086-4934-87C8-6BD24C0EB7AB}" dt="2020-07-26T19:45:56.684" v="5771" actId="20577"/>
          <ac:spMkLst>
            <pc:docMk/>
            <pc:sldMk cId="1263684855" sldId="471"/>
            <ac:spMk id="2" creationId="{3124C2CE-54F5-4219-960F-54B5DCD7ECB1}"/>
          </ac:spMkLst>
        </pc:spChg>
        <pc:spChg chg="mod">
          <ac:chgData name="Alexandre" userId="292681fbcdc3e57d" providerId="LiveId" clId="{7041AA77-F086-4934-87C8-6BD24C0EB7AB}" dt="2020-07-26T19:46:06.420" v="5772"/>
          <ac:spMkLst>
            <pc:docMk/>
            <pc:sldMk cId="1263684855" sldId="471"/>
            <ac:spMk id="3" creationId="{B54DD6E9-C4C6-4972-9788-CE9E7577F1D8}"/>
          </ac:spMkLst>
        </pc:spChg>
      </pc:sldChg>
    </pc:docChg>
  </pc:docChgLst>
  <pc:docChgLst>
    <pc:chgData name="Alexandre" userId="292681fbcdc3e57d" providerId="LiveId" clId="{9B662E35-0A15-413E-9721-5965F2B441AC}"/>
    <pc:docChg chg="delSld modSld">
      <pc:chgData name="Alexandre" userId="292681fbcdc3e57d" providerId="LiveId" clId="{9B662E35-0A15-413E-9721-5965F2B441AC}" dt="2020-07-27T12:03:20.186" v="22" actId="207"/>
      <pc:docMkLst>
        <pc:docMk/>
      </pc:docMkLst>
      <pc:sldChg chg="modSp mod">
        <pc:chgData name="Alexandre" userId="292681fbcdc3e57d" providerId="LiveId" clId="{9B662E35-0A15-413E-9721-5965F2B441AC}" dt="2020-07-27T12:03:13.211" v="14" actId="207"/>
        <pc:sldMkLst>
          <pc:docMk/>
          <pc:sldMk cId="3486141423" sldId="322"/>
        </pc:sldMkLst>
        <pc:spChg chg="mod">
          <ac:chgData name="Alexandre" userId="292681fbcdc3e57d" providerId="LiveId" clId="{9B662E35-0A15-413E-9721-5965F2B441AC}" dt="2020-07-27T12:03:13.211" v="14" actId="20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9B662E35-0A15-413E-9721-5965F2B441AC}" dt="2020-07-27T12:03:20.186" v="22" actId="207"/>
        <pc:sldMkLst>
          <pc:docMk/>
          <pc:sldMk cId="3305676132" sldId="324"/>
        </pc:sldMkLst>
        <pc:spChg chg="mod">
          <ac:chgData name="Alexandre" userId="292681fbcdc3e57d" providerId="LiveId" clId="{9B662E35-0A15-413E-9721-5965F2B441AC}" dt="2020-07-27T12:03:20.186" v="22" actId="20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9B662E35-0A15-413E-9721-5965F2B441AC}" dt="2020-07-27T12:02:55.083" v="6" actId="207"/>
        <pc:sldMkLst>
          <pc:docMk/>
          <pc:sldMk cId="3815977434" sldId="360"/>
        </pc:sldMkLst>
        <pc:spChg chg="mod">
          <ac:chgData name="Alexandre" userId="292681fbcdc3e57d" providerId="LiveId" clId="{9B662E35-0A15-413E-9721-5965F2B441AC}" dt="2020-07-27T12:02:55.083" v="6" actId="207"/>
          <ac:spMkLst>
            <pc:docMk/>
            <pc:sldMk cId="3815977434" sldId="360"/>
            <ac:spMk id="3" creationId="{14B4E62D-F150-4DB8-AE78-2716B9D6838E}"/>
          </ac:spMkLst>
        </pc:spChg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260213316" sldId="43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842805557" sldId="43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123589404" sldId="43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089158068" sldId="43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680038306" sldId="44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796273553" sldId="44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339439125" sldId="44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4139952096" sldId="44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476056236" sldId="44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763949463" sldId="44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239370294" sldId="44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921959172" sldId="44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846787080" sldId="44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175872517" sldId="44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506545876" sldId="45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569294730" sldId="45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1961293" sldId="45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490423530" sldId="45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17465277" sldId="45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868838456" sldId="45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655860137" sldId="45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857116203" sldId="45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049038386" sldId="45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946551350" sldId="45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250701983" sldId="46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943821190" sldId="46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658256038" sldId="46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85932562" sldId="46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484578492" sldId="46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877380402" sldId="46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432063806" sldId="466"/>
        </pc:sldMkLst>
      </pc:sldChg>
    </pc:docChg>
  </pc:docChgLst>
  <pc:docChgLst>
    <pc:chgData name="Alexandre" userId="292681fbcdc3e57d" providerId="LiveId" clId="{7C76CCD6-0DE7-4B9E-A53A-C4F3CFB96565}"/>
    <pc:docChg chg="undo redo custSel addSld delSld modSld">
      <pc:chgData name="Alexandre" userId="292681fbcdc3e57d" providerId="LiveId" clId="{7C76CCD6-0DE7-4B9E-A53A-C4F3CFB96565}" dt="2020-07-30T23:01:04.991" v="7292" actId="20577"/>
      <pc:docMkLst>
        <pc:docMk/>
      </pc:docMkLst>
      <pc:sldChg chg="modSp mod">
        <pc:chgData name="Alexandre" userId="292681fbcdc3e57d" providerId="LiveId" clId="{7C76CCD6-0DE7-4B9E-A53A-C4F3CFB96565}" dt="2020-07-29T21:32:56.232" v="13" actId="20577"/>
        <pc:sldMkLst>
          <pc:docMk/>
          <pc:sldMk cId="175308684" sldId="258"/>
        </pc:sldMkLst>
        <pc:spChg chg="mod">
          <ac:chgData name="Alexandre" userId="292681fbcdc3e57d" providerId="LiveId" clId="{7C76CCD6-0DE7-4B9E-A53A-C4F3CFB96565}" dt="2020-07-29T21:32:56.232" v="13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7C76CCD6-0DE7-4B9E-A53A-C4F3CFB96565}" dt="2020-07-30T23:01:04.991" v="7292" actId="20577"/>
        <pc:sldMkLst>
          <pc:docMk/>
          <pc:sldMk cId="926987578" sldId="298"/>
        </pc:sldMkLst>
        <pc:spChg chg="mod">
          <ac:chgData name="Alexandre" userId="292681fbcdc3e57d" providerId="LiveId" clId="{7C76CCD6-0DE7-4B9E-A53A-C4F3CFB96565}" dt="2020-07-30T02:10:24.863" v="3563"/>
          <ac:spMkLst>
            <pc:docMk/>
            <pc:sldMk cId="926987578" sldId="298"/>
            <ac:spMk id="2" creationId="{04D2A28A-92F6-42EB-A39D-9C3C3DDCF0C4}"/>
          </ac:spMkLst>
        </pc:spChg>
        <pc:spChg chg="mod">
          <ac:chgData name="Alexandre" userId="292681fbcdc3e57d" providerId="LiveId" clId="{7C76CCD6-0DE7-4B9E-A53A-C4F3CFB96565}" dt="2020-07-30T23:01:04.991" v="7292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7C76CCD6-0DE7-4B9E-A53A-C4F3CFB96565}" dt="2020-07-29T21:55:59.524" v="2005" actId="20577"/>
        <pc:sldMkLst>
          <pc:docMk/>
          <pc:sldMk cId="3486141423" sldId="322"/>
        </pc:sldMkLst>
        <pc:spChg chg="mod">
          <ac:chgData name="Alexandre" userId="292681fbcdc3e57d" providerId="LiveId" clId="{7C76CCD6-0DE7-4B9E-A53A-C4F3CFB96565}" dt="2020-07-29T21:55:59.524" v="2005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7C76CCD6-0DE7-4B9E-A53A-C4F3CFB96565}" dt="2020-07-30T02:33:13.081" v="4780" actId="27636"/>
        <pc:sldMkLst>
          <pc:docMk/>
          <pc:sldMk cId="3305676132" sldId="324"/>
        </pc:sldMkLst>
        <pc:spChg chg="mod">
          <ac:chgData name="Alexandre" userId="292681fbcdc3e57d" providerId="LiveId" clId="{7C76CCD6-0DE7-4B9E-A53A-C4F3CFB96565}" dt="2020-07-30T02:33:13.081" v="4780" actId="27636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7C76CCD6-0DE7-4B9E-A53A-C4F3CFB96565}" dt="2020-07-30T22:59:46" v="7252" actId="20577"/>
        <pc:sldMkLst>
          <pc:docMk/>
          <pc:sldMk cId="3815977434" sldId="360"/>
        </pc:sldMkLst>
        <pc:spChg chg="mod">
          <ac:chgData name="Alexandre" userId="292681fbcdc3e57d" providerId="LiveId" clId="{7C76CCD6-0DE7-4B9E-A53A-C4F3CFB96565}" dt="2020-07-30T22:59:46" v="7252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">
        <pc:chgData name="Alexandre" userId="292681fbcdc3e57d" providerId="LiveId" clId="{7C76CCD6-0DE7-4B9E-A53A-C4F3CFB96565}" dt="2020-07-30T22:59:57.336" v="7254" actId="20577"/>
        <pc:sldMkLst>
          <pc:docMk/>
          <pc:sldMk cId="655158429" sldId="435"/>
        </pc:sldMkLst>
        <pc:spChg chg="mod">
          <ac:chgData name="Alexandre" userId="292681fbcdc3e57d" providerId="LiveId" clId="{7C76CCD6-0DE7-4B9E-A53A-C4F3CFB96565}" dt="2020-07-29T21:56:08.295" v="2006"/>
          <ac:spMkLst>
            <pc:docMk/>
            <pc:sldMk cId="655158429" sldId="435"/>
            <ac:spMk id="2" creationId="{2FACDA62-9AFB-45F2-A340-ECB3D5F072CF}"/>
          </ac:spMkLst>
        </pc:spChg>
        <pc:spChg chg="mod">
          <ac:chgData name="Alexandre" userId="292681fbcdc3e57d" providerId="LiveId" clId="{7C76CCD6-0DE7-4B9E-A53A-C4F3CFB96565}" dt="2020-07-30T22:59:57.336" v="7254" actId="20577"/>
          <ac:spMkLst>
            <pc:docMk/>
            <pc:sldMk cId="655158429" sldId="435"/>
            <ac:spMk id="3" creationId="{BEEF6DC7-F6A0-40C7-A88D-5AA049E83737}"/>
          </ac:spMkLst>
        </pc:spChg>
      </pc:sldChg>
      <pc:sldChg chg="modSp mod">
        <pc:chgData name="Alexandre" userId="292681fbcdc3e57d" providerId="LiveId" clId="{7C76CCD6-0DE7-4B9E-A53A-C4F3CFB96565}" dt="2020-07-30T02:05:00.483" v="3096" actId="27636"/>
        <pc:sldMkLst>
          <pc:docMk/>
          <pc:sldMk cId="2566122437" sldId="436"/>
        </pc:sldMkLst>
        <pc:spChg chg="mod">
          <ac:chgData name="Alexandre" userId="292681fbcdc3e57d" providerId="LiveId" clId="{7C76CCD6-0DE7-4B9E-A53A-C4F3CFB96565}" dt="2020-07-29T21:56:08.295" v="2006"/>
          <ac:spMkLst>
            <pc:docMk/>
            <pc:sldMk cId="2566122437" sldId="436"/>
            <ac:spMk id="2" creationId="{05C57B82-74A9-4475-9ADE-B145E2BCD392}"/>
          </ac:spMkLst>
        </pc:spChg>
        <pc:spChg chg="mod">
          <ac:chgData name="Alexandre" userId="292681fbcdc3e57d" providerId="LiveId" clId="{7C76CCD6-0DE7-4B9E-A53A-C4F3CFB96565}" dt="2020-07-30T02:05:00.483" v="3096" actId="27636"/>
          <ac:spMkLst>
            <pc:docMk/>
            <pc:sldMk cId="2566122437" sldId="436"/>
            <ac:spMk id="3" creationId="{A45E4964-579E-48CE-8381-7119A3291106}"/>
          </ac:spMkLst>
        </pc:spChg>
      </pc:sldChg>
      <pc:sldChg chg="modSp add mod">
        <pc:chgData name="Alexandre" userId="292681fbcdc3e57d" providerId="LiveId" clId="{7C76CCD6-0DE7-4B9E-A53A-C4F3CFB96565}" dt="2020-07-29T21:34:45.756" v="603" actId="20577"/>
        <pc:sldMkLst>
          <pc:docMk/>
          <pc:sldMk cId="3938865696" sldId="437"/>
        </pc:sldMkLst>
        <pc:spChg chg="mod">
          <ac:chgData name="Alexandre" userId="292681fbcdc3e57d" providerId="LiveId" clId="{7C76CCD6-0DE7-4B9E-A53A-C4F3CFB96565}" dt="2020-07-29T21:34:45.756" v="603" actId="20577"/>
          <ac:spMkLst>
            <pc:docMk/>
            <pc:sldMk cId="3938865696" sldId="437"/>
            <ac:spMk id="2" creationId="{E4AADCDE-E97C-479E-B2F2-7A2C9ACF3751}"/>
          </ac:spMkLst>
        </pc:spChg>
      </pc:sldChg>
      <pc:sldChg chg="modSp new mod">
        <pc:chgData name="Alexandre" userId="292681fbcdc3e57d" providerId="LiveId" clId="{7C76CCD6-0DE7-4B9E-A53A-C4F3CFB96565}" dt="2020-07-30T23:00:34.446" v="7272" actId="20577"/>
        <pc:sldMkLst>
          <pc:docMk/>
          <pc:sldMk cId="3418841531" sldId="438"/>
        </pc:sldMkLst>
        <pc:spChg chg="mod">
          <ac:chgData name="Alexandre" userId="292681fbcdc3e57d" providerId="LiveId" clId="{7C76CCD6-0DE7-4B9E-A53A-C4F3CFB96565}" dt="2020-07-30T02:47:53.881" v="5449"/>
          <ac:spMkLst>
            <pc:docMk/>
            <pc:sldMk cId="3418841531" sldId="438"/>
            <ac:spMk id="2" creationId="{5C09FB73-BEAF-4707-8E9C-1C22AAFE7FC0}"/>
          </ac:spMkLst>
        </pc:spChg>
        <pc:spChg chg="mod">
          <ac:chgData name="Alexandre" userId="292681fbcdc3e57d" providerId="LiveId" clId="{7C76CCD6-0DE7-4B9E-A53A-C4F3CFB96565}" dt="2020-07-30T23:00:34.446" v="7272" actId="20577"/>
          <ac:spMkLst>
            <pc:docMk/>
            <pc:sldMk cId="3418841531" sldId="438"/>
            <ac:spMk id="3" creationId="{F2455CCB-2BC2-4BAB-A69A-86786F96ADE0}"/>
          </ac:spMkLst>
        </pc:spChg>
      </pc:sldChg>
      <pc:sldChg chg="modSp new mod">
        <pc:chgData name="Alexandre" userId="292681fbcdc3e57d" providerId="LiveId" clId="{7C76CCD6-0DE7-4B9E-A53A-C4F3CFB96565}" dt="2020-07-30T02:28:45.233" v="4242"/>
        <pc:sldMkLst>
          <pc:docMk/>
          <pc:sldMk cId="1140531158" sldId="439"/>
        </pc:sldMkLst>
        <pc:spChg chg="mod">
          <ac:chgData name="Alexandre" userId="292681fbcdc3e57d" providerId="LiveId" clId="{7C76CCD6-0DE7-4B9E-A53A-C4F3CFB96565}" dt="2020-07-30T02:28:45.233" v="4242"/>
          <ac:spMkLst>
            <pc:docMk/>
            <pc:sldMk cId="1140531158" sldId="439"/>
            <ac:spMk id="2" creationId="{87354C84-2D5F-46A2-8627-72535DAFC8EF}"/>
          </ac:spMkLst>
        </pc:spChg>
        <pc:spChg chg="mod">
          <ac:chgData name="Alexandre" userId="292681fbcdc3e57d" providerId="LiveId" clId="{7C76CCD6-0DE7-4B9E-A53A-C4F3CFB96565}" dt="2020-07-30T02:28:45.233" v="4242"/>
          <ac:spMkLst>
            <pc:docMk/>
            <pc:sldMk cId="1140531158" sldId="439"/>
            <ac:spMk id="3" creationId="{0EBE72BD-1E4F-4B7A-9FAA-DD4AC61F2621}"/>
          </ac:spMkLst>
        </pc:spChg>
      </pc:sldChg>
      <pc:sldChg chg="modSp add mod">
        <pc:chgData name="Alexandre" userId="292681fbcdc3e57d" providerId="LiveId" clId="{7C76CCD6-0DE7-4B9E-A53A-C4F3CFB96565}" dt="2020-07-29T21:39:30.564" v="1235" actId="20577"/>
        <pc:sldMkLst>
          <pc:docMk/>
          <pc:sldMk cId="3372274390" sldId="440"/>
        </pc:sldMkLst>
        <pc:spChg chg="mod">
          <ac:chgData name="Alexandre" userId="292681fbcdc3e57d" providerId="LiveId" clId="{7C76CCD6-0DE7-4B9E-A53A-C4F3CFB96565}" dt="2020-07-29T21:39:30.564" v="1235" actId="20577"/>
          <ac:spMkLst>
            <pc:docMk/>
            <pc:sldMk cId="3372274390" sldId="440"/>
            <ac:spMk id="2" creationId="{E4AADCDE-E97C-479E-B2F2-7A2C9ACF3751}"/>
          </ac:spMkLst>
        </pc:spChg>
      </pc:sldChg>
      <pc:sldChg chg="addSp delSp modSp new mod">
        <pc:chgData name="Alexandre" userId="292681fbcdc3e57d" providerId="LiveId" clId="{7C76CCD6-0DE7-4B9E-A53A-C4F3CFB96565}" dt="2020-07-30T01:44:36.248" v="2473"/>
        <pc:sldMkLst>
          <pc:docMk/>
          <pc:sldMk cId="628693103" sldId="441"/>
        </pc:sldMkLst>
        <pc:spChg chg="mod">
          <ac:chgData name="Alexandre" userId="292681fbcdc3e57d" providerId="LiveId" clId="{7C76CCD6-0DE7-4B9E-A53A-C4F3CFB96565}" dt="2020-07-30T01:44:36.248" v="2473"/>
          <ac:spMkLst>
            <pc:docMk/>
            <pc:sldMk cId="628693103" sldId="441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1:44:36.248" v="2473"/>
          <ac:spMkLst>
            <pc:docMk/>
            <pc:sldMk cId="628693103" sldId="441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1:43:54.034" v="2466" actId="1076"/>
          <ac:picMkLst>
            <pc:docMk/>
            <pc:sldMk cId="628693103" sldId="441"/>
            <ac:picMk id="4" creationId="{1A2CA763-393E-43A0-965E-AF13199EDA79}"/>
          </ac:picMkLst>
        </pc:picChg>
        <pc:picChg chg="add del">
          <ac:chgData name="Alexandre" userId="292681fbcdc3e57d" providerId="LiveId" clId="{7C76CCD6-0DE7-4B9E-A53A-C4F3CFB96565}" dt="2020-07-30T01:44:15.695" v="2468" actId="478"/>
          <ac:picMkLst>
            <pc:docMk/>
            <pc:sldMk cId="628693103" sldId="441"/>
            <ac:picMk id="5" creationId="{1E1C507D-AFE7-4F58-B6F2-6C63C04149BC}"/>
          </ac:picMkLst>
        </pc:picChg>
        <pc:picChg chg="add mod">
          <ac:chgData name="Alexandre" userId="292681fbcdc3e57d" providerId="LiveId" clId="{7C76CCD6-0DE7-4B9E-A53A-C4F3CFB96565}" dt="2020-07-30T01:44:24.475" v="2470" actId="1076"/>
          <ac:picMkLst>
            <pc:docMk/>
            <pc:sldMk cId="628693103" sldId="441"/>
            <ac:picMk id="6" creationId="{E1987E31-8B84-4E6A-A3D4-D06D8FA9B54A}"/>
          </ac:picMkLst>
        </pc:picChg>
      </pc:sldChg>
      <pc:sldChg chg="modSp add mod">
        <pc:chgData name="Alexandre" userId="292681fbcdc3e57d" providerId="LiveId" clId="{7C76CCD6-0DE7-4B9E-A53A-C4F3CFB96565}" dt="2020-07-29T21:39:44.066" v="1257" actId="20577"/>
        <pc:sldMkLst>
          <pc:docMk/>
          <pc:sldMk cId="3844624125" sldId="442"/>
        </pc:sldMkLst>
        <pc:spChg chg="mod">
          <ac:chgData name="Alexandre" userId="292681fbcdc3e57d" providerId="LiveId" clId="{7C76CCD6-0DE7-4B9E-A53A-C4F3CFB96565}" dt="2020-07-29T21:39:44.066" v="1257" actId="20577"/>
          <ac:spMkLst>
            <pc:docMk/>
            <pc:sldMk cId="3844624125" sldId="442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23:00:14.176" v="7261" actId="20577"/>
        <pc:sldMkLst>
          <pc:docMk/>
          <pc:sldMk cId="1336296809" sldId="443"/>
        </pc:sldMkLst>
        <pc:spChg chg="mod">
          <ac:chgData name="Alexandre" userId="292681fbcdc3e57d" providerId="LiveId" clId="{7C76CCD6-0DE7-4B9E-A53A-C4F3CFB96565}" dt="2020-07-30T01:55:43.812" v="2887"/>
          <ac:spMkLst>
            <pc:docMk/>
            <pc:sldMk cId="1336296809" sldId="443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23:00:14.176" v="7261" actId="20577"/>
          <ac:spMkLst>
            <pc:docMk/>
            <pc:sldMk cId="1336296809" sldId="443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1:55:00.289" v="2884" actId="1076"/>
          <ac:picMkLst>
            <pc:docMk/>
            <pc:sldMk cId="1336296809" sldId="443"/>
            <ac:picMk id="4" creationId="{55D4AFEE-62EF-4728-9AC3-CD279E4D48AE}"/>
          </ac:picMkLst>
        </pc:picChg>
        <pc:picChg chg="add mod">
          <ac:chgData name="Alexandre" userId="292681fbcdc3e57d" providerId="LiveId" clId="{7C76CCD6-0DE7-4B9E-A53A-C4F3CFB96565}" dt="2020-07-30T01:55:14.929" v="2886" actId="1076"/>
          <ac:picMkLst>
            <pc:docMk/>
            <pc:sldMk cId="1336296809" sldId="443"/>
            <ac:picMk id="5" creationId="{70F16D99-B0A7-40CB-801D-AE6AA1B1F7B3}"/>
          </ac:picMkLst>
        </pc:picChg>
      </pc:sldChg>
      <pc:sldChg chg="modSp add mod">
        <pc:chgData name="Alexandre" userId="292681fbcdc3e57d" providerId="LiveId" clId="{7C76CCD6-0DE7-4B9E-A53A-C4F3CFB96565}" dt="2020-07-29T21:39:57.331" v="1282" actId="20577"/>
        <pc:sldMkLst>
          <pc:docMk/>
          <pc:sldMk cId="1937633444" sldId="444"/>
        </pc:sldMkLst>
        <pc:spChg chg="mod">
          <ac:chgData name="Alexandre" userId="292681fbcdc3e57d" providerId="LiveId" clId="{7C76CCD6-0DE7-4B9E-A53A-C4F3CFB96565}" dt="2020-07-29T21:39:57.331" v="1282" actId="20577"/>
          <ac:spMkLst>
            <pc:docMk/>
            <pc:sldMk cId="1937633444" sldId="444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02:09:20.849" v="3323"/>
        <pc:sldMkLst>
          <pc:docMk/>
          <pc:sldMk cId="3781706873" sldId="445"/>
        </pc:sldMkLst>
        <pc:spChg chg="mod">
          <ac:chgData name="Alexandre" userId="292681fbcdc3e57d" providerId="LiveId" clId="{7C76CCD6-0DE7-4B9E-A53A-C4F3CFB96565}" dt="2020-07-30T02:09:20.849" v="3323"/>
          <ac:spMkLst>
            <pc:docMk/>
            <pc:sldMk cId="3781706873" sldId="445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2:09:20.849" v="3323"/>
          <ac:spMkLst>
            <pc:docMk/>
            <pc:sldMk cId="3781706873" sldId="445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2:02:03.504" v="3087" actId="1076"/>
          <ac:picMkLst>
            <pc:docMk/>
            <pc:sldMk cId="3781706873" sldId="445"/>
            <ac:picMk id="4" creationId="{44710126-29D1-46C8-BEF4-7241064C266D}"/>
          </ac:picMkLst>
        </pc:picChg>
        <pc:picChg chg="add mod">
          <ac:chgData name="Alexandre" userId="292681fbcdc3e57d" providerId="LiveId" clId="{7C76CCD6-0DE7-4B9E-A53A-C4F3CFB96565}" dt="2020-07-30T02:02:04.736" v="3088" actId="1076"/>
          <ac:picMkLst>
            <pc:docMk/>
            <pc:sldMk cId="3781706873" sldId="445"/>
            <ac:picMk id="5" creationId="{94EE3F9C-0B61-4DB6-BC8D-445C1A901C79}"/>
          </ac:picMkLst>
        </pc:picChg>
      </pc:sldChg>
      <pc:sldChg chg="modSp add mod">
        <pc:chgData name="Alexandre" userId="292681fbcdc3e57d" providerId="LiveId" clId="{7C76CCD6-0DE7-4B9E-A53A-C4F3CFB96565}" dt="2020-07-30T01:44:31.251" v="2472" actId="20577"/>
        <pc:sldMkLst>
          <pc:docMk/>
          <pc:sldMk cId="306585583" sldId="446"/>
        </pc:sldMkLst>
        <pc:spChg chg="mod">
          <ac:chgData name="Alexandre" userId="292681fbcdc3e57d" providerId="LiveId" clId="{7C76CCD6-0DE7-4B9E-A53A-C4F3CFB96565}" dt="2020-07-30T01:44:31.251" v="2472" actId="20577"/>
          <ac:spMkLst>
            <pc:docMk/>
            <pc:sldMk cId="306585583" sldId="446"/>
            <ac:spMk id="2" creationId="{E4AADCDE-E97C-479E-B2F2-7A2C9ACF3751}"/>
          </ac:spMkLst>
        </pc:spChg>
      </pc:sldChg>
      <pc:sldChg chg="modSp add mod">
        <pc:chgData name="Alexandre" userId="292681fbcdc3e57d" providerId="LiveId" clId="{7C76CCD6-0DE7-4B9E-A53A-C4F3CFB96565}" dt="2020-07-30T23:00:09.625" v="7259" actId="20577"/>
        <pc:sldMkLst>
          <pc:docMk/>
          <pc:sldMk cId="489700881" sldId="447"/>
        </pc:sldMkLst>
        <pc:spChg chg="mod">
          <ac:chgData name="Alexandre" userId="292681fbcdc3e57d" providerId="LiveId" clId="{7C76CCD6-0DE7-4B9E-A53A-C4F3CFB96565}" dt="2020-07-30T01:44:36.248" v="2473"/>
          <ac:spMkLst>
            <pc:docMk/>
            <pc:sldMk cId="489700881" sldId="447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23:00:09.625" v="7259" actId="20577"/>
          <ac:spMkLst>
            <pc:docMk/>
            <pc:sldMk cId="489700881" sldId="447"/>
            <ac:spMk id="3" creationId="{CED7CF87-F53C-499B-8697-D77916313847}"/>
          </ac:spMkLst>
        </pc:spChg>
      </pc:sldChg>
      <pc:sldChg chg="modSp add mod">
        <pc:chgData name="Alexandre" userId="292681fbcdc3e57d" providerId="LiveId" clId="{7C76CCD6-0DE7-4B9E-A53A-C4F3CFB96565}" dt="2020-07-29T21:43:44.338" v="1484" actId="20577"/>
        <pc:sldMkLst>
          <pc:docMk/>
          <pc:sldMk cId="1686625639" sldId="448"/>
        </pc:sldMkLst>
        <pc:spChg chg="mod">
          <ac:chgData name="Alexandre" userId="292681fbcdc3e57d" providerId="LiveId" clId="{7C76CCD6-0DE7-4B9E-A53A-C4F3CFB96565}" dt="2020-07-29T21:43:44.338" v="1484" actId="20577"/>
          <ac:spMkLst>
            <pc:docMk/>
            <pc:sldMk cId="1686625639" sldId="448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23:00:19.002" v="7267" actId="20577"/>
        <pc:sldMkLst>
          <pc:docMk/>
          <pc:sldMk cId="1770470015" sldId="449"/>
        </pc:sldMkLst>
        <pc:spChg chg="mod">
          <ac:chgData name="Alexandre" userId="292681fbcdc3e57d" providerId="LiveId" clId="{7C76CCD6-0DE7-4B9E-A53A-C4F3CFB96565}" dt="2020-07-30T02:18:59.543" v="3793"/>
          <ac:spMkLst>
            <pc:docMk/>
            <pc:sldMk cId="1770470015" sldId="449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23:00:19.002" v="7267" actId="20577"/>
          <ac:spMkLst>
            <pc:docMk/>
            <pc:sldMk cId="1770470015" sldId="449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2:18:35.511" v="3790" actId="1076"/>
          <ac:picMkLst>
            <pc:docMk/>
            <pc:sldMk cId="1770470015" sldId="449"/>
            <ac:picMk id="4" creationId="{C3357186-3F7D-4986-8475-41879DDA75BE}"/>
          </ac:picMkLst>
        </pc:picChg>
        <pc:picChg chg="add mod">
          <ac:chgData name="Alexandre" userId="292681fbcdc3e57d" providerId="LiveId" clId="{7C76CCD6-0DE7-4B9E-A53A-C4F3CFB96565}" dt="2020-07-30T02:18:52.566" v="3792" actId="1076"/>
          <ac:picMkLst>
            <pc:docMk/>
            <pc:sldMk cId="1770470015" sldId="449"/>
            <ac:picMk id="5" creationId="{6D622619-9407-4806-BC61-9EBDBDF603F9}"/>
          </ac:picMkLst>
        </pc:picChg>
      </pc:sldChg>
      <pc:sldChg chg="modSp add mod">
        <pc:chgData name="Alexandre" userId="292681fbcdc3e57d" providerId="LiveId" clId="{7C76CCD6-0DE7-4B9E-A53A-C4F3CFB96565}" dt="2020-07-29T21:44:43.625" v="1626" actId="20577"/>
        <pc:sldMkLst>
          <pc:docMk/>
          <pc:sldMk cId="4073315086" sldId="450"/>
        </pc:sldMkLst>
        <pc:spChg chg="mod">
          <ac:chgData name="Alexandre" userId="292681fbcdc3e57d" providerId="LiveId" clId="{7C76CCD6-0DE7-4B9E-A53A-C4F3CFB96565}" dt="2020-07-29T21:44:43.625" v="1626" actId="20577"/>
          <ac:spMkLst>
            <pc:docMk/>
            <pc:sldMk cId="4073315086" sldId="450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23:00:18.870" v="7266" actId="20577"/>
        <pc:sldMkLst>
          <pc:docMk/>
          <pc:sldMk cId="796921945" sldId="451"/>
        </pc:sldMkLst>
        <pc:spChg chg="mod">
          <ac:chgData name="Alexandre" userId="292681fbcdc3e57d" providerId="LiveId" clId="{7C76CCD6-0DE7-4B9E-A53A-C4F3CFB96565}" dt="2020-07-30T02:09:16.115" v="3322"/>
          <ac:spMkLst>
            <pc:docMk/>
            <pc:sldMk cId="796921945" sldId="451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23:00:18.870" v="7266" actId="20577"/>
          <ac:spMkLst>
            <pc:docMk/>
            <pc:sldMk cId="796921945" sldId="451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2:09:10.255" v="3321" actId="1076"/>
          <ac:picMkLst>
            <pc:docMk/>
            <pc:sldMk cId="796921945" sldId="451"/>
            <ac:picMk id="4" creationId="{7F824091-705E-47B2-8E5A-DA2F32FC3935}"/>
          </ac:picMkLst>
        </pc:picChg>
        <pc:picChg chg="add mod">
          <ac:chgData name="Alexandre" userId="292681fbcdc3e57d" providerId="LiveId" clId="{7C76CCD6-0DE7-4B9E-A53A-C4F3CFB96565}" dt="2020-07-30T02:09:07.920" v="3320" actId="1076"/>
          <ac:picMkLst>
            <pc:docMk/>
            <pc:sldMk cId="796921945" sldId="451"/>
            <ac:picMk id="5" creationId="{8EFE4C28-E269-43AB-A6AA-B23E33841D19}"/>
          </ac:picMkLst>
        </pc:picChg>
      </pc:sldChg>
      <pc:sldChg chg="modSp add del mod">
        <pc:chgData name="Alexandre" userId="292681fbcdc3e57d" providerId="LiveId" clId="{7C76CCD6-0DE7-4B9E-A53A-C4F3CFB96565}" dt="2020-07-30T02:04:20.500" v="3092" actId="47"/>
        <pc:sldMkLst>
          <pc:docMk/>
          <pc:sldMk cId="3174787119" sldId="452"/>
        </pc:sldMkLst>
        <pc:spChg chg="mod">
          <ac:chgData name="Alexandre" userId="292681fbcdc3e57d" providerId="LiveId" clId="{7C76CCD6-0DE7-4B9E-A53A-C4F3CFB96565}" dt="2020-07-29T21:45:35.159" v="1638" actId="20577"/>
          <ac:spMkLst>
            <pc:docMk/>
            <pc:sldMk cId="3174787119" sldId="45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C76CCD6-0DE7-4B9E-A53A-C4F3CFB96565}" dt="2020-07-30T02:04:20.500" v="3092" actId="47"/>
        <pc:sldMkLst>
          <pc:docMk/>
          <pc:sldMk cId="3890402285" sldId="453"/>
        </pc:sldMkLst>
        <pc:spChg chg="mod">
          <ac:chgData name="Alexandre" userId="292681fbcdc3e57d" providerId="LiveId" clId="{7C76CCD6-0DE7-4B9E-A53A-C4F3CFB96565}" dt="2020-07-30T02:02:12.957" v="3091" actId="20577"/>
          <ac:spMkLst>
            <pc:docMk/>
            <pc:sldMk cId="3890402285" sldId="453"/>
            <ac:spMk id="2" creationId="{EE66F388-8035-47A8-8DB0-900745E79B4D}"/>
          </ac:spMkLst>
        </pc:spChg>
      </pc:sldChg>
      <pc:sldChg chg="modSp add mod">
        <pc:chgData name="Alexandre" userId="292681fbcdc3e57d" providerId="LiveId" clId="{7C76CCD6-0DE7-4B9E-A53A-C4F3CFB96565}" dt="2020-07-29T21:46:08.752" v="1653" actId="20577"/>
        <pc:sldMkLst>
          <pc:docMk/>
          <pc:sldMk cId="3479741138" sldId="454"/>
        </pc:sldMkLst>
        <pc:spChg chg="mod">
          <ac:chgData name="Alexandre" userId="292681fbcdc3e57d" providerId="LiveId" clId="{7C76CCD6-0DE7-4B9E-A53A-C4F3CFB96565}" dt="2020-07-29T21:46:08.752" v="1653" actId="20577"/>
          <ac:spMkLst>
            <pc:docMk/>
            <pc:sldMk cId="3479741138" sldId="454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C76CCD6-0DE7-4B9E-A53A-C4F3CFB96565}" dt="2020-07-30T02:05:15.139" v="3097" actId="47"/>
        <pc:sldMkLst>
          <pc:docMk/>
          <pc:sldMk cId="2730304305" sldId="455"/>
        </pc:sldMkLst>
        <pc:spChg chg="mod">
          <ac:chgData name="Alexandre" userId="292681fbcdc3e57d" providerId="LiveId" clId="{7C76CCD6-0DE7-4B9E-A53A-C4F3CFB96565}" dt="2020-07-29T21:46:17.872" v="1664" actId="20577"/>
          <ac:spMkLst>
            <pc:docMk/>
            <pc:sldMk cId="2730304305" sldId="455"/>
            <ac:spMk id="2" creationId="{EE66F388-8035-47A8-8DB0-900745E79B4D}"/>
          </ac:spMkLst>
        </pc:spChg>
      </pc:sldChg>
      <pc:sldChg chg="modSp add del mod">
        <pc:chgData name="Alexandre" userId="292681fbcdc3e57d" providerId="LiveId" clId="{7C76CCD6-0DE7-4B9E-A53A-C4F3CFB96565}" dt="2020-07-30T02:06:42.008" v="3122" actId="47"/>
        <pc:sldMkLst>
          <pc:docMk/>
          <pc:sldMk cId="284550663" sldId="456"/>
        </pc:sldMkLst>
        <pc:spChg chg="mod">
          <ac:chgData name="Alexandre" userId="292681fbcdc3e57d" providerId="LiveId" clId="{7C76CCD6-0DE7-4B9E-A53A-C4F3CFB96565}" dt="2020-07-29T21:46:23.425" v="1668" actId="20577"/>
          <ac:spMkLst>
            <pc:docMk/>
            <pc:sldMk cId="284550663" sldId="456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C76CCD6-0DE7-4B9E-A53A-C4F3CFB96565}" dt="2020-07-30T02:06:42.008" v="3122" actId="47"/>
        <pc:sldMkLst>
          <pc:docMk/>
          <pc:sldMk cId="1666744515" sldId="457"/>
        </pc:sldMkLst>
        <pc:spChg chg="mod">
          <ac:chgData name="Alexandre" userId="292681fbcdc3e57d" providerId="LiveId" clId="{7C76CCD6-0DE7-4B9E-A53A-C4F3CFB96565}" dt="2020-07-29T21:46:26.134" v="1671" actId="20577"/>
          <ac:spMkLst>
            <pc:docMk/>
            <pc:sldMk cId="1666744515" sldId="457"/>
            <ac:spMk id="2" creationId="{EE66F388-8035-47A8-8DB0-900745E79B4D}"/>
          </ac:spMkLst>
        </pc:spChg>
      </pc:sldChg>
      <pc:sldChg chg="modSp add mod">
        <pc:chgData name="Alexandre" userId="292681fbcdc3e57d" providerId="LiveId" clId="{7C76CCD6-0DE7-4B9E-A53A-C4F3CFB96565}" dt="2020-07-29T21:46:47.891" v="1684" actId="20577"/>
        <pc:sldMkLst>
          <pc:docMk/>
          <pc:sldMk cId="4111763369" sldId="458"/>
        </pc:sldMkLst>
        <pc:spChg chg="mod">
          <ac:chgData name="Alexandre" userId="292681fbcdc3e57d" providerId="LiveId" clId="{7C76CCD6-0DE7-4B9E-A53A-C4F3CFB96565}" dt="2020-07-29T21:46:47.891" v="1684" actId="20577"/>
          <ac:spMkLst>
            <pc:docMk/>
            <pc:sldMk cId="4111763369" sldId="458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23:00:18.639" v="7264" actId="20577"/>
        <pc:sldMkLst>
          <pc:docMk/>
          <pc:sldMk cId="168847874" sldId="459"/>
        </pc:sldMkLst>
        <pc:spChg chg="mod">
          <ac:chgData name="Alexandre" userId="292681fbcdc3e57d" providerId="LiveId" clId="{7C76CCD6-0DE7-4B9E-A53A-C4F3CFB96565}" dt="2020-07-30T02:15:39.725" v="3771"/>
          <ac:spMkLst>
            <pc:docMk/>
            <pc:sldMk cId="168847874" sldId="459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23:00:18.639" v="7264" actId="20577"/>
          <ac:spMkLst>
            <pc:docMk/>
            <pc:sldMk cId="168847874" sldId="459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2:13:46.687" v="3730" actId="1076"/>
          <ac:picMkLst>
            <pc:docMk/>
            <pc:sldMk cId="168847874" sldId="459"/>
            <ac:picMk id="4" creationId="{02EF80F6-13C7-462B-94F1-AEF47061B4E2}"/>
          </ac:picMkLst>
        </pc:picChg>
        <pc:picChg chg="add mod">
          <ac:chgData name="Alexandre" userId="292681fbcdc3e57d" providerId="LiveId" clId="{7C76CCD6-0DE7-4B9E-A53A-C4F3CFB96565}" dt="2020-07-30T02:13:55.496" v="3732" actId="1076"/>
          <ac:picMkLst>
            <pc:docMk/>
            <pc:sldMk cId="168847874" sldId="459"/>
            <ac:picMk id="5" creationId="{7A139B06-91A7-4B92-A590-BD6DFF0D7946}"/>
          </ac:picMkLst>
        </pc:picChg>
      </pc:sldChg>
      <pc:sldChg chg="modSp add mod">
        <pc:chgData name="Alexandre" userId="292681fbcdc3e57d" providerId="LiveId" clId="{7C76CCD6-0DE7-4B9E-A53A-C4F3CFB96565}" dt="2020-07-29T21:47:09.631" v="1711" actId="20577"/>
        <pc:sldMkLst>
          <pc:docMk/>
          <pc:sldMk cId="380795699" sldId="460"/>
        </pc:sldMkLst>
        <pc:spChg chg="mod">
          <ac:chgData name="Alexandre" userId="292681fbcdc3e57d" providerId="LiveId" clId="{7C76CCD6-0DE7-4B9E-A53A-C4F3CFB96565}" dt="2020-07-29T21:47:09.631" v="1711" actId="20577"/>
          <ac:spMkLst>
            <pc:docMk/>
            <pc:sldMk cId="380795699" sldId="460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C76CCD6-0DE7-4B9E-A53A-C4F3CFB96565}" dt="2020-07-30T02:14:03.507" v="3734" actId="47"/>
        <pc:sldMkLst>
          <pc:docMk/>
          <pc:sldMk cId="1657781899" sldId="461"/>
        </pc:sldMkLst>
        <pc:spChg chg="mod">
          <ac:chgData name="Alexandre" userId="292681fbcdc3e57d" providerId="LiveId" clId="{7C76CCD6-0DE7-4B9E-A53A-C4F3CFB96565}" dt="2020-07-29T21:47:07.814" v="1710" actId="20577"/>
          <ac:spMkLst>
            <pc:docMk/>
            <pc:sldMk cId="1657781899" sldId="461"/>
            <ac:spMk id="2" creationId="{EE66F388-8035-47A8-8DB0-900745E79B4D}"/>
          </ac:spMkLst>
        </pc:spChg>
      </pc:sldChg>
      <pc:sldChg chg="modSp add mod">
        <pc:chgData name="Alexandre" userId="292681fbcdc3e57d" providerId="LiveId" clId="{7C76CCD6-0DE7-4B9E-A53A-C4F3CFB96565}" dt="2020-07-29T21:47:39.963" v="1717" actId="20577"/>
        <pc:sldMkLst>
          <pc:docMk/>
          <pc:sldMk cId="2163418572" sldId="462"/>
        </pc:sldMkLst>
        <pc:spChg chg="mod">
          <ac:chgData name="Alexandre" userId="292681fbcdc3e57d" providerId="LiveId" clId="{7C76CCD6-0DE7-4B9E-A53A-C4F3CFB96565}" dt="2020-07-29T21:47:39.963" v="1717" actId="20577"/>
          <ac:spMkLst>
            <pc:docMk/>
            <pc:sldMk cId="2163418572" sldId="462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01:49:30.260" v="2625"/>
        <pc:sldMkLst>
          <pc:docMk/>
          <pc:sldMk cId="1576406115" sldId="463"/>
        </pc:sldMkLst>
        <pc:spChg chg="mod">
          <ac:chgData name="Alexandre" userId="292681fbcdc3e57d" providerId="LiveId" clId="{7C76CCD6-0DE7-4B9E-A53A-C4F3CFB96565}" dt="2020-07-30T01:49:30.260" v="2625"/>
          <ac:spMkLst>
            <pc:docMk/>
            <pc:sldMk cId="1576406115" sldId="463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1:49:30.260" v="2625"/>
          <ac:spMkLst>
            <pc:docMk/>
            <pc:sldMk cId="1576406115" sldId="463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1:48:26.241" v="2622" actId="1076"/>
          <ac:picMkLst>
            <pc:docMk/>
            <pc:sldMk cId="1576406115" sldId="463"/>
            <ac:picMk id="4" creationId="{A433BB1E-E51A-4091-9B8D-F3C9E5AF0B66}"/>
          </ac:picMkLst>
        </pc:picChg>
        <pc:picChg chg="add mod">
          <ac:chgData name="Alexandre" userId="292681fbcdc3e57d" providerId="LiveId" clId="{7C76CCD6-0DE7-4B9E-A53A-C4F3CFB96565}" dt="2020-07-30T01:49:04.354" v="2624" actId="1076"/>
          <ac:picMkLst>
            <pc:docMk/>
            <pc:sldMk cId="1576406115" sldId="463"/>
            <ac:picMk id="5" creationId="{C48F01F5-F512-434B-9067-9E18D21C4926}"/>
          </ac:picMkLst>
        </pc:picChg>
      </pc:sldChg>
      <pc:sldChg chg="modSp add mod">
        <pc:chgData name="Alexandre" userId="292681fbcdc3e57d" providerId="LiveId" clId="{7C76CCD6-0DE7-4B9E-A53A-C4F3CFB96565}" dt="2020-07-29T21:47:54.709" v="1735" actId="20577"/>
        <pc:sldMkLst>
          <pc:docMk/>
          <pc:sldMk cId="2512301102" sldId="464"/>
        </pc:sldMkLst>
        <pc:spChg chg="mod">
          <ac:chgData name="Alexandre" userId="292681fbcdc3e57d" providerId="LiveId" clId="{7C76CCD6-0DE7-4B9E-A53A-C4F3CFB96565}" dt="2020-07-29T21:47:54.709" v="1735" actId="20577"/>
          <ac:spMkLst>
            <pc:docMk/>
            <pc:sldMk cId="2512301102" sldId="464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C76CCD6-0DE7-4B9E-A53A-C4F3CFB96565}" dt="2020-07-30T01:49:37.806" v="2626" actId="47"/>
        <pc:sldMkLst>
          <pc:docMk/>
          <pc:sldMk cId="944305836" sldId="465"/>
        </pc:sldMkLst>
        <pc:spChg chg="mod">
          <ac:chgData name="Alexandre" userId="292681fbcdc3e57d" providerId="LiveId" clId="{7C76CCD6-0DE7-4B9E-A53A-C4F3CFB96565}" dt="2020-07-29T21:47:58.253" v="1742" actId="20577"/>
          <ac:spMkLst>
            <pc:docMk/>
            <pc:sldMk cId="944305836" sldId="465"/>
            <ac:spMk id="2" creationId="{EE66F388-8035-47A8-8DB0-900745E79B4D}"/>
          </ac:spMkLst>
        </pc:spChg>
      </pc:sldChg>
      <pc:sldChg chg="modSp add mod">
        <pc:chgData name="Alexandre" userId="292681fbcdc3e57d" providerId="LiveId" clId="{7C76CCD6-0DE7-4B9E-A53A-C4F3CFB96565}" dt="2020-07-29T21:49:14.979" v="1748" actId="20577"/>
        <pc:sldMkLst>
          <pc:docMk/>
          <pc:sldMk cId="678372860" sldId="466"/>
        </pc:sldMkLst>
        <pc:spChg chg="mod">
          <ac:chgData name="Alexandre" userId="292681fbcdc3e57d" providerId="LiveId" clId="{7C76CCD6-0DE7-4B9E-A53A-C4F3CFB96565}" dt="2020-07-29T21:49:14.979" v="1748" actId="20577"/>
          <ac:spMkLst>
            <pc:docMk/>
            <pc:sldMk cId="678372860" sldId="466"/>
            <ac:spMk id="2" creationId="{E4AADCDE-E97C-479E-B2F2-7A2C9ACF3751}"/>
          </ac:spMkLst>
        </pc:spChg>
      </pc:sldChg>
      <pc:sldChg chg="modSp add mod">
        <pc:chgData name="Alexandre" userId="292681fbcdc3e57d" providerId="LiveId" clId="{7C76CCD6-0DE7-4B9E-A53A-C4F3CFB96565}" dt="2020-07-30T02:28:45.233" v="4242"/>
        <pc:sldMkLst>
          <pc:docMk/>
          <pc:sldMk cId="3278514567" sldId="467"/>
        </pc:sldMkLst>
        <pc:spChg chg="mod">
          <ac:chgData name="Alexandre" userId="292681fbcdc3e57d" providerId="LiveId" clId="{7C76CCD6-0DE7-4B9E-A53A-C4F3CFB96565}" dt="2020-07-30T02:28:45.233" v="4242"/>
          <ac:spMkLst>
            <pc:docMk/>
            <pc:sldMk cId="3278514567" sldId="467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2:28:45.233" v="4242"/>
          <ac:spMkLst>
            <pc:docMk/>
            <pc:sldMk cId="3278514567" sldId="467"/>
            <ac:spMk id="3" creationId="{CED7CF87-F53C-499B-8697-D77916313847}"/>
          </ac:spMkLst>
        </pc:spChg>
      </pc:sldChg>
      <pc:sldChg chg="modSp add mod">
        <pc:chgData name="Alexandre" userId="292681fbcdc3e57d" providerId="LiveId" clId="{7C76CCD6-0DE7-4B9E-A53A-C4F3CFB96565}" dt="2020-07-29T21:51:50.590" v="1827" actId="20577"/>
        <pc:sldMkLst>
          <pc:docMk/>
          <pc:sldMk cId="570835972" sldId="468"/>
        </pc:sldMkLst>
        <pc:spChg chg="mod">
          <ac:chgData name="Alexandre" userId="292681fbcdc3e57d" providerId="LiveId" clId="{7C76CCD6-0DE7-4B9E-A53A-C4F3CFB96565}" dt="2020-07-29T21:51:50.590" v="1827" actId="20577"/>
          <ac:spMkLst>
            <pc:docMk/>
            <pc:sldMk cId="570835972" sldId="468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02:23:39.999" v="4012"/>
        <pc:sldMkLst>
          <pc:docMk/>
          <pc:sldMk cId="3140215646" sldId="469"/>
        </pc:sldMkLst>
        <pc:spChg chg="mod">
          <ac:chgData name="Alexandre" userId="292681fbcdc3e57d" providerId="LiveId" clId="{7C76CCD6-0DE7-4B9E-A53A-C4F3CFB96565}" dt="2020-07-30T02:23:39.999" v="4012"/>
          <ac:spMkLst>
            <pc:docMk/>
            <pc:sldMk cId="3140215646" sldId="469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2:23:39.999" v="4012"/>
          <ac:spMkLst>
            <pc:docMk/>
            <pc:sldMk cId="3140215646" sldId="469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2:23:06.471" v="4009" actId="1076"/>
          <ac:picMkLst>
            <pc:docMk/>
            <pc:sldMk cId="3140215646" sldId="469"/>
            <ac:picMk id="4" creationId="{C0ED40DE-C74E-4216-84DA-D2D42BFA67CA}"/>
          </ac:picMkLst>
        </pc:picChg>
        <pc:picChg chg="add mod">
          <ac:chgData name="Alexandre" userId="292681fbcdc3e57d" providerId="LiveId" clId="{7C76CCD6-0DE7-4B9E-A53A-C4F3CFB96565}" dt="2020-07-30T02:23:21.150" v="4011" actId="1076"/>
          <ac:picMkLst>
            <pc:docMk/>
            <pc:sldMk cId="3140215646" sldId="469"/>
            <ac:picMk id="5" creationId="{958E76B5-61EB-44B1-94B6-B85AC039A1B2}"/>
          </ac:picMkLst>
        </pc:picChg>
      </pc:sldChg>
      <pc:sldChg chg="modSp add mod">
        <pc:chgData name="Alexandre" userId="292681fbcdc3e57d" providerId="LiveId" clId="{7C76CCD6-0DE7-4B9E-A53A-C4F3CFB96565}" dt="2020-07-30T01:44:36.248" v="2473"/>
        <pc:sldMkLst>
          <pc:docMk/>
          <pc:sldMk cId="436816934" sldId="470"/>
        </pc:sldMkLst>
        <pc:spChg chg="mod">
          <ac:chgData name="Alexandre" userId="292681fbcdc3e57d" providerId="LiveId" clId="{7C76CCD6-0DE7-4B9E-A53A-C4F3CFB96565}" dt="2020-07-30T01:44:36.248" v="2473"/>
          <ac:spMkLst>
            <pc:docMk/>
            <pc:sldMk cId="436816934" sldId="470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1:44:36.248" v="2473"/>
          <ac:spMkLst>
            <pc:docMk/>
            <pc:sldMk cId="436816934" sldId="470"/>
            <ac:spMk id="3" creationId="{CED7CF87-F53C-499B-8697-D77916313847}"/>
          </ac:spMkLst>
        </pc:spChg>
      </pc:sldChg>
      <pc:sldChg chg="addSp modSp add mod">
        <pc:chgData name="Alexandre" userId="292681fbcdc3e57d" providerId="LiveId" clId="{7C76CCD6-0DE7-4B9E-A53A-C4F3CFB96565}" dt="2020-07-30T01:44:36.248" v="2473"/>
        <pc:sldMkLst>
          <pc:docMk/>
          <pc:sldMk cId="3410987420" sldId="471"/>
        </pc:sldMkLst>
        <pc:spChg chg="mod">
          <ac:chgData name="Alexandre" userId="292681fbcdc3e57d" providerId="LiveId" clId="{7C76CCD6-0DE7-4B9E-A53A-C4F3CFB96565}" dt="2020-07-30T01:44:36.248" v="2473"/>
          <ac:spMkLst>
            <pc:docMk/>
            <pc:sldMk cId="3410987420" sldId="471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1:44:36.248" v="2473"/>
          <ac:spMkLst>
            <pc:docMk/>
            <pc:sldMk cId="3410987420" sldId="471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1:37:21.099" v="2338" actId="1076"/>
          <ac:picMkLst>
            <pc:docMk/>
            <pc:sldMk cId="3410987420" sldId="471"/>
            <ac:picMk id="4" creationId="{47DE7ED8-4A94-46FD-98BD-84422603E792}"/>
          </ac:picMkLst>
        </pc:picChg>
        <pc:picChg chg="add mod">
          <ac:chgData name="Alexandre" userId="292681fbcdc3e57d" providerId="LiveId" clId="{7C76CCD6-0DE7-4B9E-A53A-C4F3CFB96565}" dt="2020-07-30T01:37:44.179" v="2340" actId="1076"/>
          <ac:picMkLst>
            <pc:docMk/>
            <pc:sldMk cId="3410987420" sldId="471"/>
            <ac:picMk id="5" creationId="{AF07027E-0E6D-4948-AF99-0A08D907EFF9}"/>
          </ac:picMkLst>
        </pc:picChg>
      </pc:sldChg>
      <pc:sldChg chg="addSp delSp modSp add mod">
        <pc:chgData name="Alexandre" userId="292681fbcdc3e57d" providerId="LiveId" clId="{7C76CCD6-0DE7-4B9E-A53A-C4F3CFB96565}" dt="2020-07-30T01:52:10.417" v="2663" actId="1076"/>
        <pc:sldMkLst>
          <pc:docMk/>
          <pc:sldMk cId="3160920759" sldId="472"/>
        </pc:sldMkLst>
        <pc:spChg chg="mod">
          <ac:chgData name="Alexandre" userId="292681fbcdc3e57d" providerId="LiveId" clId="{7C76CCD6-0DE7-4B9E-A53A-C4F3CFB96565}" dt="2020-07-30T01:49:45.197" v="2635" actId="20577"/>
          <ac:spMkLst>
            <pc:docMk/>
            <pc:sldMk cId="3160920759" sldId="472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1:50:03.676" v="2654" actId="20577"/>
          <ac:spMkLst>
            <pc:docMk/>
            <pc:sldMk cId="3160920759" sldId="472"/>
            <ac:spMk id="3" creationId="{CED7CF87-F53C-499B-8697-D77916313847}"/>
          </ac:spMkLst>
        </pc:spChg>
        <pc:picChg chg="del">
          <ac:chgData name="Alexandre" userId="292681fbcdc3e57d" providerId="LiveId" clId="{7C76CCD6-0DE7-4B9E-A53A-C4F3CFB96565}" dt="2020-07-30T01:50:06.472" v="2655" actId="478"/>
          <ac:picMkLst>
            <pc:docMk/>
            <pc:sldMk cId="3160920759" sldId="472"/>
            <ac:picMk id="4" creationId="{A433BB1E-E51A-4091-9B8D-F3C9E5AF0B66}"/>
          </ac:picMkLst>
        </pc:picChg>
        <pc:picChg chg="del">
          <ac:chgData name="Alexandre" userId="292681fbcdc3e57d" providerId="LiveId" clId="{7C76CCD6-0DE7-4B9E-A53A-C4F3CFB96565}" dt="2020-07-30T01:50:07.243" v="2656" actId="478"/>
          <ac:picMkLst>
            <pc:docMk/>
            <pc:sldMk cId="3160920759" sldId="472"/>
            <ac:picMk id="5" creationId="{C48F01F5-F512-434B-9067-9E18D21C4926}"/>
          </ac:picMkLst>
        </pc:picChg>
        <pc:picChg chg="add del mod">
          <ac:chgData name="Alexandre" userId="292681fbcdc3e57d" providerId="LiveId" clId="{7C76CCD6-0DE7-4B9E-A53A-C4F3CFB96565}" dt="2020-07-30T01:51:34.515" v="2659" actId="478"/>
          <ac:picMkLst>
            <pc:docMk/>
            <pc:sldMk cId="3160920759" sldId="472"/>
            <ac:picMk id="6" creationId="{461BE324-7991-463F-BF5A-A26429ABB3ED}"/>
          </ac:picMkLst>
        </pc:picChg>
        <pc:picChg chg="add mod">
          <ac:chgData name="Alexandre" userId="292681fbcdc3e57d" providerId="LiveId" clId="{7C76CCD6-0DE7-4B9E-A53A-C4F3CFB96565}" dt="2020-07-30T01:51:37.737" v="2661" actId="1076"/>
          <ac:picMkLst>
            <pc:docMk/>
            <pc:sldMk cId="3160920759" sldId="472"/>
            <ac:picMk id="7" creationId="{CB1D417E-9BF8-404F-AA6F-012F2A1DB9F3}"/>
          </ac:picMkLst>
        </pc:picChg>
        <pc:picChg chg="add mod">
          <ac:chgData name="Alexandre" userId="292681fbcdc3e57d" providerId="LiveId" clId="{7C76CCD6-0DE7-4B9E-A53A-C4F3CFB96565}" dt="2020-07-30T01:52:10.417" v="2663" actId="1076"/>
          <ac:picMkLst>
            <pc:docMk/>
            <pc:sldMk cId="3160920759" sldId="472"/>
            <ac:picMk id="8" creationId="{C0B0AACA-F3BD-47E0-824C-BC63A32F44A8}"/>
          </ac:picMkLst>
        </pc:picChg>
      </pc:sldChg>
      <pc:sldChg chg="addSp delSp modSp add mod">
        <pc:chgData name="Alexandre" userId="292681fbcdc3e57d" providerId="LiveId" clId="{7C76CCD6-0DE7-4B9E-A53A-C4F3CFB96565}" dt="2020-07-30T02:09:20.849" v="3323"/>
        <pc:sldMkLst>
          <pc:docMk/>
          <pc:sldMk cId="2740761670" sldId="473"/>
        </pc:sldMkLst>
        <pc:spChg chg="mod">
          <ac:chgData name="Alexandre" userId="292681fbcdc3e57d" providerId="LiveId" clId="{7C76CCD6-0DE7-4B9E-A53A-C4F3CFB96565}" dt="2020-07-30T02:09:20.849" v="3323"/>
          <ac:spMkLst>
            <pc:docMk/>
            <pc:sldMk cId="2740761670" sldId="473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2:09:20.849" v="3323"/>
          <ac:spMkLst>
            <pc:docMk/>
            <pc:sldMk cId="2740761670" sldId="473"/>
            <ac:spMk id="3" creationId="{CED7CF87-F53C-499B-8697-D77916313847}"/>
          </ac:spMkLst>
        </pc:spChg>
        <pc:picChg chg="del">
          <ac:chgData name="Alexandre" userId="292681fbcdc3e57d" providerId="LiveId" clId="{7C76CCD6-0DE7-4B9E-A53A-C4F3CFB96565}" dt="2020-07-30T02:06:15.434" v="3116" actId="478"/>
          <ac:picMkLst>
            <pc:docMk/>
            <pc:sldMk cId="2740761670" sldId="473"/>
            <ac:picMk id="4" creationId="{44710126-29D1-46C8-BEF4-7241064C266D}"/>
          </ac:picMkLst>
        </pc:picChg>
        <pc:picChg chg="del">
          <ac:chgData name="Alexandre" userId="292681fbcdc3e57d" providerId="LiveId" clId="{7C76CCD6-0DE7-4B9E-A53A-C4F3CFB96565}" dt="2020-07-30T02:06:15.906" v="3117" actId="478"/>
          <ac:picMkLst>
            <pc:docMk/>
            <pc:sldMk cId="2740761670" sldId="473"/>
            <ac:picMk id="5" creationId="{94EE3F9C-0B61-4DB6-BC8D-445C1A901C79}"/>
          </ac:picMkLst>
        </pc:picChg>
        <pc:picChg chg="add mod">
          <ac:chgData name="Alexandre" userId="292681fbcdc3e57d" providerId="LiveId" clId="{7C76CCD6-0DE7-4B9E-A53A-C4F3CFB96565}" dt="2020-07-30T02:06:28.536" v="3119" actId="1076"/>
          <ac:picMkLst>
            <pc:docMk/>
            <pc:sldMk cId="2740761670" sldId="473"/>
            <ac:picMk id="6" creationId="{45D01E74-BC7F-4C85-9D88-310468A2490F}"/>
          </ac:picMkLst>
        </pc:picChg>
        <pc:picChg chg="add mod">
          <ac:chgData name="Alexandre" userId="292681fbcdc3e57d" providerId="LiveId" clId="{7C76CCD6-0DE7-4B9E-A53A-C4F3CFB96565}" dt="2020-07-30T02:06:37.175" v="3121" actId="1076"/>
          <ac:picMkLst>
            <pc:docMk/>
            <pc:sldMk cId="2740761670" sldId="473"/>
            <ac:picMk id="7" creationId="{A530D265-76B2-42BF-B774-A2CAE78B3EC5}"/>
          </ac:picMkLst>
        </pc:picChg>
      </pc:sldChg>
      <pc:sldChg chg="addSp delSp modSp add mod">
        <pc:chgData name="Alexandre" userId="292681fbcdc3e57d" providerId="LiveId" clId="{7C76CCD6-0DE7-4B9E-A53A-C4F3CFB96565}" dt="2020-07-30T23:00:18.743" v="7265" actId="20577"/>
        <pc:sldMkLst>
          <pc:docMk/>
          <pc:sldMk cId="2203373336" sldId="474"/>
        </pc:sldMkLst>
        <pc:spChg chg="mod">
          <ac:chgData name="Alexandre" userId="292681fbcdc3e57d" providerId="LiveId" clId="{7C76CCD6-0DE7-4B9E-A53A-C4F3CFB96565}" dt="2020-07-30T02:15:39.725" v="3771"/>
          <ac:spMkLst>
            <pc:docMk/>
            <pc:sldMk cId="2203373336" sldId="474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23:00:18.743" v="7265" actId="20577"/>
          <ac:spMkLst>
            <pc:docMk/>
            <pc:sldMk cId="2203373336" sldId="474"/>
            <ac:spMk id="3" creationId="{CED7CF87-F53C-499B-8697-D77916313847}"/>
          </ac:spMkLst>
        </pc:spChg>
        <pc:picChg chg="del">
          <ac:chgData name="Alexandre" userId="292681fbcdc3e57d" providerId="LiveId" clId="{7C76CCD6-0DE7-4B9E-A53A-C4F3CFB96565}" dt="2020-07-30T02:14:34.807" v="3765" actId="478"/>
          <ac:picMkLst>
            <pc:docMk/>
            <pc:sldMk cId="2203373336" sldId="474"/>
            <ac:picMk id="4" creationId="{02EF80F6-13C7-462B-94F1-AEF47061B4E2}"/>
          </ac:picMkLst>
        </pc:picChg>
        <pc:picChg chg="del">
          <ac:chgData name="Alexandre" userId="292681fbcdc3e57d" providerId="LiveId" clId="{7C76CCD6-0DE7-4B9E-A53A-C4F3CFB96565}" dt="2020-07-30T02:14:35.353" v="3766" actId="478"/>
          <ac:picMkLst>
            <pc:docMk/>
            <pc:sldMk cId="2203373336" sldId="474"/>
            <ac:picMk id="5" creationId="{7A139B06-91A7-4B92-A590-BD6DFF0D7946}"/>
          </ac:picMkLst>
        </pc:picChg>
        <pc:picChg chg="add mod">
          <ac:chgData name="Alexandre" userId="292681fbcdc3e57d" providerId="LiveId" clId="{7C76CCD6-0DE7-4B9E-A53A-C4F3CFB96565}" dt="2020-07-30T02:15:24.135" v="3768" actId="1076"/>
          <ac:picMkLst>
            <pc:docMk/>
            <pc:sldMk cId="2203373336" sldId="474"/>
            <ac:picMk id="6" creationId="{9D75B467-E974-4C13-B109-162DC5261CEA}"/>
          </ac:picMkLst>
        </pc:picChg>
        <pc:picChg chg="add mod">
          <ac:chgData name="Alexandre" userId="292681fbcdc3e57d" providerId="LiveId" clId="{7C76CCD6-0DE7-4B9E-A53A-C4F3CFB96565}" dt="2020-07-30T02:15:37.071" v="3770" actId="1076"/>
          <ac:picMkLst>
            <pc:docMk/>
            <pc:sldMk cId="2203373336" sldId="474"/>
            <ac:picMk id="7" creationId="{A1EECD47-04A0-4ADA-B1BA-F247316B4E28}"/>
          </ac:picMkLst>
        </pc:picChg>
      </pc:sldChg>
      <pc:sldChg chg="addSp modSp add mod">
        <pc:chgData name="Alexandre" userId="292681fbcdc3e57d" providerId="LiveId" clId="{7C76CCD6-0DE7-4B9E-A53A-C4F3CFB96565}" dt="2020-07-30T02:28:45.233" v="4242"/>
        <pc:sldMkLst>
          <pc:docMk/>
          <pc:sldMk cId="3665925332" sldId="475"/>
        </pc:sldMkLst>
        <pc:spChg chg="mod">
          <ac:chgData name="Alexandre" userId="292681fbcdc3e57d" providerId="LiveId" clId="{7C76CCD6-0DE7-4B9E-A53A-C4F3CFB96565}" dt="2020-07-30T02:28:45.233" v="4242"/>
          <ac:spMkLst>
            <pc:docMk/>
            <pc:sldMk cId="3665925332" sldId="475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2:28:45.233" v="4242"/>
          <ac:spMkLst>
            <pc:docMk/>
            <pc:sldMk cId="3665925332" sldId="475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2:27:06.518" v="4218" actId="1076"/>
          <ac:picMkLst>
            <pc:docMk/>
            <pc:sldMk cId="3665925332" sldId="475"/>
            <ac:picMk id="4" creationId="{F6C5AD18-8B81-46E1-8BE2-70B4D97DECC1}"/>
          </ac:picMkLst>
        </pc:picChg>
        <pc:picChg chg="add mod">
          <ac:chgData name="Alexandre" userId="292681fbcdc3e57d" providerId="LiveId" clId="{7C76CCD6-0DE7-4B9E-A53A-C4F3CFB96565}" dt="2020-07-30T02:27:24.806" v="4220" actId="1076"/>
          <ac:picMkLst>
            <pc:docMk/>
            <pc:sldMk cId="3665925332" sldId="475"/>
            <ac:picMk id="5" creationId="{0CAF1F2D-45B2-4C05-A747-773E599F7A9B}"/>
          </ac:picMkLst>
        </pc:picChg>
        <pc:picChg chg="add mod">
          <ac:chgData name="Alexandre" userId="292681fbcdc3e57d" providerId="LiveId" clId="{7C76CCD6-0DE7-4B9E-A53A-C4F3CFB96565}" dt="2020-07-30T02:28:16.702" v="4238" actId="1076"/>
          <ac:picMkLst>
            <pc:docMk/>
            <pc:sldMk cId="3665925332" sldId="475"/>
            <ac:picMk id="6" creationId="{31F2C3EB-24CC-48DD-BF0F-C7DBB4628CD6}"/>
          </ac:picMkLst>
        </pc:picChg>
        <pc:picChg chg="add mod">
          <ac:chgData name="Alexandre" userId="292681fbcdc3e57d" providerId="LiveId" clId="{7C76CCD6-0DE7-4B9E-A53A-C4F3CFB96565}" dt="2020-07-30T02:28:31.278" v="4241" actId="1076"/>
          <ac:picMkLst>
            <pc:docMk/>
            <pc:sldMk cId="3665925332" sldId="475"/>
            <ac:picMk id="7" creationId="{23E49565-492F-47B2-91D9-3C077456BF16}"/>
          </ac:picMkLst>
        </pc:picChg>
      </pc:sldChg>
      <pc:sldChg chg="modSp new mod">
        <pc:chgData name="Alexandre" userId="292681fbcdc3e57d" providerId="LiveId" clId="{7C76CCD6-0DE7-4B9E-A53A-C4F3CFB96565}" dt="2020-07-30T23:00:35.905" v="7277" actId="20577"/>
        <pc:sldMkLst>
          <pc:docMk/>
          <pc:sldMk cId="466923511" sldId="476"/>
        </pc:sldMkLst>
        <pc:spChg chg="mod">
          <ac:chgData name="Alexandre" userId="292681fbcdc3e57d" providerId="LiveId" clId="{7C76CCD6-0DE7-4B9E-A53A-C4F3CFB96565}" dt="2020-07-30T02:32:32.888" v="4706"/>
          <ac:spMkLst>
            <pc:docMk/>
            <pc:sldMk cId="466923511" sldId="476"/>
            <ac:spMk id="2" creationId="{13BFF358-1F49-4483-9DC2-B78950EEAEC4}"/>
          </ac:spMkLst>
        </pc:spChg>
        <pc:spChg chg="mod">
          <ac:chgData name="Alexandre" userId="292681fbcdc3e57d" providerId="LiveId" clId="{7C76CCD6-0DE7-4B9E-A53A-C4F3CFB96565}" dt="2020-07-30T23:00:35.905" v="7277" actId="20577"/>
          <ac:spMkLst>
            <pc:docMk/>
            <pc:sldMk cId="466923511" sldId="476"/>
            <ac:spMk id="3" creationId="{2A11ABBE-2A9E-44A7-AA14-5631F8CC976E}"/>
          </ac:spMkLst>
        </pc:spChg>
      </pc:sldChg>
      <pc:sldChg chg="modSp add del mod">
        <pc:chgData name="Alexandre" userId="292681fbcdc3e57d" providerId="LiveId" clId="{7C76CCD6-0DE7-4B9E-A53A-C4F3CFB96565}" dt="2020-07-30T02:27:32.680" v="4236" actId="47"/>
        <pc:sldMkLst>
          <pc:docMk/>
          <pc:sldMk cId="1196119039" sldId="476"/>
        </pc:sldMkLst>
        <pc:spChg chg="mod">
          <ac:chgData name="Alexandre" userId="292681fbcdc3e57d" providerId="LiveId" clId="{7C76CCD6-0DE7-4B9E-A53A-C4F3CFB96565}" dt="2020-07-30T02:25:40.250" v="4040" actId="20577"/>
          <ac:spMkLst>
            <pc:docMk/>
            <pc:sldMk cId="1196119039" sldId="476"/>
            <ac:spMk id="3" creationId="{CED7CF87-F53C-499B-8697-D77916313847}"/>
          </ac:spMkLst>
        </pc:spChg>
      </pc:sldChg>
      <pc:sldChg chg="modSp add mod">
        <pc:chgData name="Alexandre" userId="292681fbcdc3e57d" providerId="LiveId" clId="{7C76CCD6-0DE7-4B9E-A53A-C4F3CFB96565}" dt="2020-07-30T23:00:38.099" v="7278" actId="20577"/>
        <pc:sldMkLst>
          <pc:docMk/>
          <pc:sldMk cId="4091425540" sldId="477"/>
        </pc:sldMkLst>
        <pc:spChg chg="mod">
          <ac:chgData name="Alexandre" userId="292681fbcdc3e57d" providerId="LiveId" clId="{7C76CCD6-0DE7-4B9E-A53A-C4F3CFB96565}" dt="2020-07-30T23:00:38.099" v="7278" actId="20577"/>
          <ac:spMkLst>
            <pc:docMk/>
            <pc:sldMk cId="4091425540" sldId="477"/>
            <ac:spMk id="2" creationId="{E4AADCDE-E97C-479E-B2F2-7A2C9ACF3751}"/>
          </ac:spMkLst>
        </pc:spChg>
      </pc:sldChg>
      <pc:sldChg chg="modSp new mod">
        <pc:chgData name="Alexandre" userId="292681fbcdc3e57d" providerId="LiveId" clId="{7C76CCD6-0DE7-4B9E-A53A-C4F3CFB96565}" dt="2020-07-30T23:00:42.729" v="7281" actId="20577"/>
        <pc:sldMkLst>
          <pc:docMk/>
          <pc:sldMk cId="3228682760" sldId="478"/>
        </pc:sldMkLst>
        <pc:spChg chg="mod">
          <ac:chgData name="Alexandre" userId="292681fbcdc3e57d" providerId="LiveId" clId="{7C76CCD6-0DE7-4B9E-A53A-C4F3CFB96565}" dt="2020-07-30T23:00:39.814" v="7279" actId="20577"/>
          <ac:spMkLst>
            <pc:docMk/>
            <pc:sldMk cId="3228682760" sldId="478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3:00:42.729" v="7281" actId="20577"/>
          <ac:spMkLst>
            <pc:docMk/>
            <pc:sldMk cId="3228682760" sldId="478"/>
            <ac:spMk id="3" creationId="{AD6869F3-73FA-4580-9893-3CB40EDBF41F}"/>
          </ac:spMkLst>
        </pc:spChg>
      </pc:sldChg>
      <pc:sldChg chg="modSp add mod">
        <pc:chgData name="Alexandre" userId="292681fbcdc3e57d" providerId="LiveId" clId="{7C76CCD6-0DE7-4B9E-A53A-C4F3CFB96565}" dt="2020-07-30T02:31:38.005" v="4559" actId="20577"/>
        <pc:sldMkLst>
          <pc:docMk/>
          <pc:sldMk cId="4122295123" sldId="479"/>
        </pc:sldMkLst>
        <pc:spChg chg="mod">
          <ac:chgData name="Alexandre" userId="292681fbcdc3e57d" providerId="LiveId" clId="{7C76CCD6-0DE7-4B9E-A53A-C4F3CFB96565}" dt="2020-07-30T02:31:38.005" v="4559" actId="20577"/>
          <ac:spMkLst>
            <pc:docMk/>
            <pc:sldMk cId="4122295123" sldId="479"/>
            <ac:spMk id="2" creationId="{E4AADCDE-E97C-479E-B2F2-7A2C9ACF3751}"/>
          </ac:spMkLst>
        </pc:spChg>
      </pc:sldChg>
      <pc:sldChg chg="modSp add mod">
        <pc:chgData name="Alexandre" userId="292681fbcdc3e57d" providerId="LiveId" clId="{7C76CCD6-0DE7-4B9E-A53A-C4F3CFB96565}" dt="2020-07-30T23:00:47.082" v="7283" actId="20577"/>
        <pc:sldMkLst>
          <pc:docMk/>
          <pc:sldMk cId="4130375098" sldId="480"/>
        </pc:sldMkLst>
        <pc:spChg chg="mod">
          <ac:chgData name="Alexandre" userId="292681fbcdc3e57d" providerId="LiveId" clId="{7C76CCD6-0DE7-4B9E-A53A-C4F3CFB96565}" dt="2020-07-30T22:48:22.295" v="6786"/>
          <ac:spMkLst>
            <pc:docMk/>
            <pc:sldMk cId="4130375098" sldId="480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3:00:47.082" v="7283" actId="20577"/>
          <ac:spMkLst>
            <pc:docMk/>
            <pc:sldMk cId="4130375098" sldId="480"/>
            <ac:spMk id="3" creationId="{AD6869F3-73FA-4580-9893-3CB40EDBF41F}"/>
          </ac:spMkLst>
        </pc:spChg>
      </pc:sldChg>
      <pc:sldChg chg="modSp add mod">
        <pc:chgData name="Alexandre" userId="292681fbcdc3e57d" providerId="LiveId" clId="{7C76CCD6-0DE7-4B9E-A53A-C4F3CFB96565}" dt="2020-07-30T02:32:00.049" v="4626" actId="20577"/>
        <pc:sldMkLst>
          <pc:docMk/>
          <pc:sldMk cId="1081919394" sldId="481"/>
        </pc:sldMkLst>
        <pc:spChg chg="mod">
          <ac:chgData name="Alexandre" userId="292681fbcdc3e57d" providerId="LiveId" clId="{7C76CCD6-0DE7-4B9E-A53A-C4F3CFB96565}" dt="2020-07-30T02:32:00.049" v="4626" actId="20577"/>
          <ac:spMkLst>
            <pc:docMk/>
            <pc:sldMk cId="1081919394" sldId="481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22:55:28.285" v="7248"/>
        <pc:sldMkLst>
          <pc:docMk/>
          <pc:sldMk cId="3340830850" sldId="482"/>
        </pc:sldMkLst>
        <pc:spChg chg="mod">
          <ac:chgData name="Alexandre" userId="292681fbcdc3e57d" providerId="LiveId" clId="{7C76CCD6-0DE7-4B9E-A53A-C4F3CFB96565}" dt="2020-07-30T22:55:28.285" v="7248"/>
          <ac:spMkLst>
            <pc:docMk/>
            <pc:sldMk cId="3340830850" sldId="482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2:55:28.285" v="7248"/>
          <ac:spMkLst>
            <pc:docMk/>
            <pc:sldMk cId="3340830850" sldId="482"/>
            <ac:spMk id="3" creationId="{AD6869F3-73FA-4580-9893-3CB40EDBF41F}"/>
          </ac:spMkLst>
        </pc:spChg>
        <pc:picChg chg="add mod">
          <ac:chgData name="Alexandre" userId="292681fbcdc3e57d" providerId="LiveId" clId="{7C76CCD6-0DE7-4B9E-A53A-C4F3CFB96565}" dt="2020-07-30T22:49:44.566" v="6897" actId="1076"/>
          <ac:picMkLst>
            <pc:docMk/>
            <pc:sldMk cId="3340830850" sldId="482"/>
            <ac:picMk id="4" creationId="{453E8BF7-38A2-4912-8236-58F9E988943B}"/>
          </ac:picMkLst>
        </pc:picChg>
        <pc:picChg chg="add mod">
          <ac:chgData name="Alexandre" userId="292681fbcdc3e57d" providerId="LiveId" clId="{7C76CCD6-0DE7-4B9E-A53A-C4F3CFB96565}" dt="2020-07-30T22:49:55.327" v="6900" actId="1076"/>
          <ac:picMkLst>
            <pc:docMk/>
            <pc:sldMk cId="3340830850" sldId="482"/>
            <ac:picMk id="5" creationId="{062091F9-6CB1-4987-8621-C3BF94D74216}"/>
          </ac:picMkLst>
        </pc:picChg>
      </pc:sldChg>
      <pc:sldChg chg="modSp add mod">
        <pc:chgData name="Alexandre" userId="292681fbcdc3e57d" providerId="LiveId" clId="{7C76CCD6-0DE7-4B9E-A53A-C4F3CFB96565}" dt="2020-07-30T02:32:17.563" v="4680" actId="20577"/>
        <pc:sldMkLst>
          <pc:docMk/>
          <pc:sldMk cId="2765322644" sldId="483"/>
        </pc:sldMkLst>
        <pc:spChg chg="mod">
          <ac:chgData name="Alexandre" userId="292681fbcdc3e57d" providerId="LiveId" clId="{7C76CCD6-0DE7-4B9E-A53A-C4F3CFB96565}" dt="2020-07-30T02:32:17.563" v="4680" actId="20577"/>
          <ac:spMkLst>
            <pc:docMk/>
            <pc:sldMk cId="2765322644" sldId="483"/>
            <ac:spMk id="2" creationId="{E4AADCDE-E97C-479E-B2F2-7A2C9ACF3751}"/>
          </ac:spMkLst>
        </pc:spChg>
      </pc:sldChg>
      <pc:sldChg chg="modSp add mod">
        <pc:chgData name="Alexandre" userId="292681fbcdc3e57d" providerId="LiveId" clId="{7C76CCD6-0DE7-4B9E-A53A-C4F3CFB96565}" dt="2020-07-30T23:00:57.075" v="7288" actId="20577"/>
        <pc:sldMkLst>
          <pc:docMk/>
          <pc:sldMk cId="206318776" sldId="484"/>
        </pc:sldMkLst>
        <pc:spChg chg="mod">
          <ac:chgData name="Alexandre" userId="292681fbcdc3e57d" providerId="LiveId" clId="{7C76CCD6-0DE7-4B9E-A53A-C4F3CFB96565}" dt="2020-07-30T22:43:00.413" v="6553"/>
          <ac:spMkLst>
            <pc:docMk/>
            <pc:sldMk cId="206318776" sldId="484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3:00:57.075" v="7288" actId="20577"/>
          <ac:spMkLst>
            <pc:docMk/>
            <pc:sldMk cId="206318776" sldId="484"/>
            <ac:spMk id="3" creationId="{AD6869F3-73FA-4580-9893-3CB40EDBF41F}"/>
          </ac:spMkLst>
        </pc:spChg>
      </pc:sldChg>
      <pc:sldChg chg="modSp add del mod">
        <pc:chgData name="Alexandre" userId="292681fbcdc3e57d" providerId="LiveId" clId="{7C76CCD6-0DE7-4B9E-A53A-C4F3CFB96565}" dt="2020-07-30T22:42:00.546" v="6312" actId="47"/>
        <pc:sldMkLst>
          <pc:docMk/>
          <pc:sldMk cId="3847126035" sldId="485"/>
        </pc:sldMkLst>
        <pc:spChg chg="mod">
          <ac:chgData name="Alexandre" userId="292681fbcdc3e57d" providerId="LiveId" clId="{7C76CCD6-0DE7-4B9E-A53A-C4F3CFB96565}" dt="2020-07-30T02:33:20.405" v="4781"/>
          <ac:spMkLst>
            <pc:docMk/>
            <pc:sldMk cId="3847126035" sldId="485"/>
            <ac:spMk id="2" creationId="{5C09FB73-BEAF-4707-8E9C-1C22AAFE7FC0}"/>
          </ac:spMkLst>
        </pc:spChg>
        <pc:spChg chg="mod">
          <ac:chgData name="Alexandre" userId="292681fbcdc3e57d" providerId="LiveId" clId="{7C76CCD6-0DE7-4B9E-A53A-C4F3CFB96565}" dt="2020-07-30T02:33:20.405" v="4781"/>
          <ac:spMkLst>
            <pc:docMk/>
            <pc:sldMk cId="3847126035" sldId="485"/>
            <ac:spMk id="3" creationId="{F2455CCB-2BC2-4BAB-A69A-86786F96ADE0}"/>
          </ac:spMkLst>
        </pc:spChg>
      </pc:sldChg>
      <pc:sldChg chg="addSp modSp add mod">
        <pc:chgData name="Alexandre" userId="292681fbcdc3e57d" providerId="LiveId" clId="{7C76CCD6-0DE7-4B9E-A53A-C4F3CFB96565}" dt="2020-07-30T23:00:45.261" v="7282" actId="20577"/>
        <pc:sldMkLst>
          <pc:docMk/>
          <pc:sldMk cId="1899795506" sldId="486"/>
        </pc:sldMkLst>
        <pc:spChg chg="mod">
          <ac:chgData name="Alexandre" userId="292681fbcdc3e57d" providerId="LiveId" clId="{7C76CCD6-0DE7-4B9E-A53A-C4F3CFB96565}" dt="2020-07-30T23:00:45.261" v="7282" actId="20577"/>
          <ac:spMkLst>
            <pc:docMk/>
            <pc:sldMk cId="1899795506" sldId="486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2:19:41.343" v="5710"/>
          <ac:spMkLst>
            <pc:docMk/>
            <pc:sldMk cId="1899795506" sldId="486"/>
            <ac:spMk id="3" creationId="{AD6869F3-73FA-4580-9893-3CB40EDBF41F}"/>
          </ac:spMkLst>
        </pc:spChg>
        <pc:picChg chg="add mod">
          <ac:chgData name="Alexandre" userId="292681fbcdc3e57d" providerId="LiveId" clId="{7C76CCD6-0DE7-4B9E-A53A-C4F3CFB96565}" dt="2020-07-30T22:19:27.699" v="5707" actId="1076"/>
          <ac:picMkLst>
            <pc:docMk/>
            <pc:sldMk cId="1899795506" sldId="486"/>
            <ac:picMk id="4" creationId="{26A5F459-025B-4A9D-B860-9F38F034BBA8}"/>
          </ac:picMkLst>
        </pc:picChg>
        <pc:picChg chg="add mod">
          <ac:chgData name="Alexandre" userId="292681fbcdc3e57d" providerId="LiveId" clId="{7C76CCD6-0DE7-4B9E-A53A-C4F3CFB96565}" dt="2020-07-30T22:19:35.914" v="5709" actId="1076"/>
          <ac:picMkLst>
            <pc:docMk/>
            <pc:sldMk cId="1899795506" sldId="486"/>
            <ac:picMk id="5" creationId="{C29C0913-7D58-4446-8749-4F483A55755A}"/>
          </ac:picMkLst>
        </pc:picChg>
      </pc:sldChg>
      <pc:sldChg chg="addSp delSp modSp add mod">
        <pc:chgData name="Alexandre" userId="292681fbcdc3e57d" providerId="LiveId" clId="{7C76CCD6-0DE7-4B9E-A53A-C4F3CFB96565}" dt="2020-07-30T22:43:00.413" v="6553"/>
        <pc:sldMkLst>
          <pc:docMk/>
          <pc:sldMk cId="896702056" sldId="487"/>
        </pc:sldMkLst>
        <pc:spChg chg="mod">
          <ac:chgData name="Alexandre" userId="292681fbcdc3e57d" providerId="LiveId" clId="{7C76CCD6-0DE7-4B9E-A53A-C4F3CFB96565}" dt="2020-07-30T22:43:00.413" v="6553"/>
          <ac:spMkLst>
            <pc:docMk/>
            <pc:sldMk cId="896702056" sldId="487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2:43:00.413" v="6553"/>
          <ac:spMkLst>
            <pc:docMk/>
            <pc:sldMk cId="896702056" sldId="487"/>
            <ac:spMk id="3" creationId="{AD6869F3-73FA-4580-9893-3CB40EDBF41F}"/>
          </ac:spMkLst>
        </pc:spChg>
        <pc:picChg chg="add mod">
          <ac:chgData name="Alexandre" userId="292681fbcdc3e57d" providerId="LiveId" clId="{7C76CCD6-0DE7-4B9E-A53A-C4F3CFB96565}" dt="2020-07-30T22:24:25.754" v="5722" actId="1076"/>
          <ac:picMkLst>
            <pc:docMk/>
            <pc:sldMk cId="896702056" sldId="487"/>
            <ac:picMk id="4" creationId="{74C2CF47-42EB-4ED8-AAD0-A7BC7DA0A149}"/>
          </ac:picMkLst>
        </pc:picChg>
        <pc:picChg chg="add del mod">
          <ac:chgData name="Alexandre" userId="292681fbcdc3e57d" providerId="LiveId" clId="{7C76CCD6-0DE7-4B9E-A53A-C4F3CFB96565}" dt="2020-07-30T22:32:26.778" v="5979" actId="478"/>
          <ac:picMkLst>
            <pc:docMk/>
            <pc:sldMk cId="896702056" sldId="487"/>
            <ac:picMk id="5" creationId="{622FEA19-32D9-4434-AB53-6E972D975D81}"/>
          </ac:picMkLst>
        </pc:picChg>
        <pc:picChg chg="add mod">
          <ac:chgData name="Alexandre" userId="292681fbcdc3e57d" providerId="LiveId" clId="{7C76CCD6-0DE7-4B9E-A53A-C4F3CFB96565}" dt="2020-07-30T22:32:30.368" v="5981" actId="1076"/>
          <ac:picMkLst>
            <pc:docMk/>
            <pc:sldMk cId="896702056" sldId="487"/>
            <ac:picMk id="6" creationId="{A413959C-14FF-4F8C-A614-60863EA42A54}"/>
          </ac:picMkLst>
        </pc:picChg>
      </pc:sldChg>
      <pc:sldChg chg="addSp delSp modSp new mod">
        <pc:chgData name="Alexandre" userId="292681fbcdc3e57d" providerId="LiveId" clId="{7C76CCD6-0DE7-4B9E-A53A-C4F3CFB96565}" dt="2020-07-30T22:43:00.413" v="6553"/>
        <pc:sldMkLst>
          <pc:docMk/>
          <pc:sldMk cId="2333249461" sldId="488"/>
        </pc:sldMkLst>
        <pc:spChg chg="mod">
          <ac:chgData name="Alexandre" userId="292681fbcdc3e57d" providerId="LiveId" clId="{7C76CCD6-0DE7-4B9E-A53A-C4F3CFB96565}" dt="2020-07-30T22:43:00.413" v="6553"/>
          <ac:spMkLst>
            <pc:docMk/>
            <pc:sldMk cId="2333249461" sldId="488"/>
            <ac:spMk id="2" creationId="{C33EA8B9-F625-49E6-B9A1-C424055117BA}"/>
          </ac:spMkLst>
        </pc:spChg>
        <pc:spChg chg="del">
          <ac:chgData name="Alexandre" userId="292681fbcdc3e57d" providerId="LiveId" clId="{7C76CCD6-0DE7-4B9E-A53A-C4F3CFB96565}" dt="2020-07-30T22:30:12.940" v="5774" actId="478"/>
          <ac:spMkLst>
            <pc:docMk/>
            <pc:sldMk cId="2333249461" sldId="488"/>
            <ac:spMk id="3" creationId="{7DD3F5DB-5C69-4971-A6EB-32025A36B295}"/>
          </ac:spMkLst>
        </pc:spChg>
        <pc:spChg chg="add mod">
          <ac:chgData name="Alexandre" userId="292681fbcdc3e57d" providerId="LiveId" clId="{7C76CCD6-0DE7-4B9E-A53A-C4F3CFB96565}" dt="2020-07-30T22:32:52.089" v="6008" actId="1076"/>
          <ac:spMkLst>
            <pc:docMk/>
            <pc:sldMk cId="2333249461" sldId="488"/>
            <ac:spMk id="5" creationId="{5CE687C9-2C8F-4864-87E1-F81050ABAE5A}"/>
          </ac:spMkLst>
        </pc:spChg>
        <pc:graphicFrameChg chg="add mod modGraphic">
          <ac:chgData name="Alexandre" userId="292681fbcdc3e57d" providerId="LiveId" clId="{7C76CCD6-0DE7-4B9E-A53A-C4F3CFB96565}" dt="2020-07-30T22:31:57.480" v="5978" actId="20577"/>
          <ac:graphicFrameMkLst>
            <pc:docMk/>
            <pc:sldMk cId="2333249461" sldId="488"/>
            <ac:graphicFrameMk id="4" creationId="{9C12C48F-A715-4512-AEC5-0EF307CA0D7F}"/>
          </ac:graphicFrameMkLst>
        </pc:graphicFrameChg>
      </pc:sldChg>
      <pc:sldChg chg="modSp add mod">
        <pc:chgData name="Alexandre" userId="292681fbcdc3e57d" providerId="LiveId" clId="{7C76CCD6-0DE7-4B9E-A53A-C4F3CFB96565}" dt="2020-07-30T22:43:00.413" v="6553"/>
        <pc:sldMkLst>
          <pc:docMk/>
          <pc:sldMk cId="2445748633" sldId="489"/>
        </pc:sldMkLst>
        <pc:spChg chg="mod">
          <ac:chgData name="Alexandre" userId="292681fbcdc3e57d" providerId="LiveId" clId="{7C76CCD6-0DE7-4B9E-A53A-C4F3CFB96565}" dt="2020-07-30T22:43:00.413" v="6553"/>
          <ac:spMkLst>
            <pc:docMk/>
            <pc:sldMk cId="2445748633" sldId="489"/>
            <ac:spMk id="2" creationId="{C33EA8B9-F625-49E6-B9A1-C424055117BA}"/>
          </ac:spMkLst>
        </pc:spChg>
        <pc:spChg chg="mod">
          <ac:chgData name="Alexandre" userId="292681fbcdc3e57d" providerId="LiveId" clId="{7C76CCD6-0DE7-4B9E-A53A-C4F3CFB96565}" dt="2020-07-30T22:33:00.229" v="6024" actId="20577"/>
          <ac:spMkLst>
            <pc:docMk/>
            <pc:sldMk cId="2445748633" sldId="489"/>
            <ac:spMk id="5" creationId="{5CE687C9-2C8F-4864-87E1-F81050ABAE5A}"/>
          </ac:spMkLst>
        </pc:spChg>
      </pc:sldChg>
      <pc:sldChg chg="modSp add mod">
        <pc:chgData name="Alexandre" userId="292681fbcdc3e57d" providerId="LiveId" clId="{7C76CCD6-0DE7-4B9E-A53A-C4F3CFB96565}" dt="2020-07-30T22:43:00.413" v="6553"/>
        <pc:sldMkLst>
          <pc:docMk/>
          <pc:sldMk cId="1783629665" sldId="490"/>
        </pc:sldMkLst>
        <pc:spChg chg="mod">
          <ac:chgData name="Alexandre" userId="292681fbcdc3e57d" providerId="LiveId" clId="{7C76CCD6-0DE7-4B9E-A53A-C4F3CFB96565}" dt="2020-07-30T22:43:00.413" v="6553"/>
          <ac:spMkLst>
            <pc:docMk/>
            <pc:sldMk cId="1783629665" sldId="490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2:43:00.413" v="6553"/>
          <ac:spMkLst>
            <pc:docMk/>
            <pc:sldMk cId="1783629665" sldId="490"/>
            <ac:spMk id="3" creationId="{AD6869F3-73FA-4580-9893-3CB40EDBF41F}"/>
          </ac:spMkLst>
        </pc:spChg>
      </pc:sldChg>
      <pc:sldChg chg="addSp delSp modSp add mod">
        <pc:chgData name="Alexandre" userId="292681fbcdc3e57d" providerId="LiveId" clId="{7C76CCD6-0DE7-4B9E-A53A-C4F3CFB96565}" dt="2020-07-30T22:43:00.413" v="6553"/>
        <pc:sldMkLst>
          <pc:docMk/>
          <pc:sldMk cId="2124635055" sldId="491"/>
        </pc:sldMkLst>
        <pc:spChg chg="mod">
          <ac:chgData name="Alexandre" userId="292681fbcdc3e57d" providerId="LiveId" clId="{7C76CCD6-0DE7-4B9E-A53A-C4F3CFB96565}" dt="2020-07-30T22:43:00.413" v="6553"/>
          <ac:spMkLst>
            <pc:docMk/>
            <pc:sldMk cId="2124635055" sldId="491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2:43:00.413" v="6553"/>
          <ac:spMkLst>
            <pc:docMk/>
            <pc:sldMk cId="2124635055" sldId="491"/>
            <ac:spMk id="3" creationId="{AD6869F3-73FA-4580-9893-3CB40EDBF41F}"/>
          </ac:spMkLst>
        </pc:spChg>
        <pc:picChg chg="del">
          <ac:chgData name="Alexandre" userId="292681fbcdc3e57d" providerId="LiveId" clId="{7C76CCD6-0DE7-4B9E-A53A-C4F3CFB96565}" dt="2020-07-30T22:36:02.070" v="6061" actId="478"/>
          <ac:picMkLst>
            <pc:docMk/>
            <pc:sldMk cId="2124635055" sldId="491"/>
            <ac:picMk id="4" creationId="{74C2CF47-42EB-4ED8-AAD0-A7BC7DA0A149}"/>
          </ac:picMkLst>
        </pc:picChg>
        <pc:picChg chg="add mod">
          <ac:chgData name="Alexandre" userId="292681fbcdc3e57d" providerId="LiveId" clId="{7C76CCD6-0DE7-4B9E-A53A-C4F3CFB96565}" dt="2020-07-30T22:35:48.768" v="6060" actId="1076"/>
          <ac:picMkLst>
            <pc:docMk/>
            <pc:sldMk cId="2124635055" sldId="491"/>
            <ac:picMk id="5" creationId="{99E3EBD3-8A7F-4D63-9853-5BEF77BFEB7E}"/>
          </ac:picMkLst>
        </pc:picChg>
        <pc:picChg chg="del">
          <ac:chgData name="Alexandre" userId="292681fbcdc3e57d" providerId="LiveId" clId="{7C76CCD6-0DE7-4B9E-A53A-C4F3CFB96565}" dt="2020-07-30T22:35:38.095" v="6058" actId="478"/>
          <ac:picMkLst>
            <pc:docMk/>
            <pc:sldMk cId="2124635055" sldId="491"/>
            <ac:picMk id="6" creationId="{A413959C-14FF-4F8C-A614-60863EA42A54}"/>
          </ac:picMkLst>
        </pc:picChg>
        <pc:picChg chg="add mod">
          <ac:chgData name="Alexandre" userId="292681fbcdc3e57d" providerId="LiveId" clId="{7C76CCD6-0DE7-4B9E-A53A-C4F3CFB96565}" dt="2020-07-30T22:36:04.473" v="6063" actId="1076"/>
          <ac:picMkLst>
            <pc:docMk/>
            <pc:sldMk cId="2124635055" sldId="491"/>
            <ac:picMk id="7" creationId="{0FAE316A-552F-4359-BD7E-452A719C917D}"/>
          </ac:picMkLst>
        </pc:picChg>
      </pc:sldChg>
      <pc:sldChg chg="modSp add mod">
        <pc:chgData name="Alexandre" userId="292681fbcdc3e57d" providerId="LiveId" clId="{7C76CCD6-0DE7-4B9E-A53A-C4F3CFB96565}" dt="2020-07-30T22:37:15.685" v="6113" actId="20577"/>
        <pc:sldMkLst>
          <pc:docMk/>
          <pc:sldMk cId="956402061" sldId="492"/>
        </pc:sldMkLst>
        <pc:spChg chg="mod">
          <ac:chgData name="Alexandre" userId="292681fbcdc3e57d" providerId="LiveId" clId="{7C76CCD6-0DE7-4B9E-A53A-C4F3CFB96565}" dt="2020-07-30T22:37:15.685" v="6113" actId="20577"/>
          <ac:spMkLst>
            <pc:docMk/>
            <pc:sldMk cId="956402061" sldId="492"/>
            <ac:spMk id="2" creationId="{E4AADCDE-E97C-479E-B2F2-7A2C9ACF3751}"/>
          </ac:spMkLst>
        </pc:spChg>
      </pc:sldChg>
      <pc:sldChg chg="addSp modSp new mod">
        <pc:chgData name="Alexandre" userId="292681fbcdc3e57d" providerId="LiveId" clId="{7C76CCD6-0DE7-4B9E-A53A-C4F3CFB96565}" dt="2020-07-30T23:01:01.961" v="7290" actId="20577"/>
        <pc:sldMkLst>
          <pc:docMk/>
          <pc:sldMk cId="977223858" sldId="493"/>
        </pc:sldMkLst>
        <pc:spChg chg="mod">
          <ac:chgData name="Alexandre" userId="292681fbcdc3e57d" providerId="LiveId" clId="{7C76CCD6-0DE7-4B9E-A53A-C4F3CFB96565}" dt="2020-07-30T22:43:00.413" v="6553"/>
          <ac:spMkLst>
            <pc:docMk/>
            <pc:sldMk cId="977223858" sldId="493"/>
            <ac:spMk id="2" creationId="{A831EF87-6E1B-438F-AFC6-A57DE44F3636}"/>
          </ac:spMkLst>
        </pc:spChg>
        <pc:spChg chg="mod">
          <ac:chgData name="Alexandre" userId="292681fbcdc3e57d" providerId="LiveId" clId="{7C76CCD6-0DE7-4B9E-A53A-C4F3CFB96565}" dt="2020-07-30T23:01:01.961" v="7290" actId="20577"/>
          <ac:spMkLst>
            <pc:docMk/>
            <pc:sldMk cId="977223858" sldId="493"/>
            <ac:spMk id="3" creationId="{ED9EAB2E-AB7E-4A2E-8E87-8FCF4140EDF1}"/>
          </ac:spMkLst>
        </pc:spChg>
        <pc:picChg chg="add mod">
          <ac:chgData name="Alexandre" userId="292681fbcdc3e57d" providerId="LiveId" clId="{7C76CCD6-0DE7-4B9E-A53A-C4F3CFB96565}" dt="2020-07-30T22:41:25.135" v="6308" actId="1076"/>
          <ac:picMkLst>
            <pc:docMk/>
            <pc:sldMk cId="977223858" sldId="493"/>
            <ac:picMk id="4" creationId="{85C93DA4-5349-4243-8B76-0F98761B8F23}"/>
          </ac:picMkLst>
        </pc:picChg>
        <pc:picChg chg="add mod">
          <ac:chgData name="Alexandre" userId="292681fbcdc3e57d" providerId="LiveId" clId="{7C76CCD6-0DE7-4B9E-A53A-C4F3CFB96565}" dt="2020-07-30T22:41:50.647" v="6311" actId="1076"/>
          <ac:picMkLst>
            <pc:docMk/>
            <pc:sldMk cId="977223858" sldId="493"/>
            <ac:picMk id="5" creationId="{EEB836DB-1D23-47D8-9D19-5405120A2D93}"/>
          </ac:picMkLst>
        </pc:picChg>
      </pc:sldChg>
      <pc:sldChg chg="addSp modSp add mod">
        <pc:chgData name="Alexandre" userId="292681fbcdc3e57d" providerId="LiveId" clId="{7C76CCD6-0DE7-4B9E-A53A-C4F3CFB96565}" dt="2020-07-30T22:48:22.295" v="6786"/>
        <pc:sldMkLst>
          <pc:docMk/>
          <pc:sldMk cId="1314534707" sldId="494"/>
        </pc:sldMkLst>
        <pc:spChg chg="mod">
          <ac:chgData name="Alexandre" userId="292681fbcdc3e57d" providerId="LiveId" clId="{7C76CCD6-0DE7-4B9E-A53A-C4F3CFB96565}" dt="2020-07-30T22:48:22.295" v="6786"/>
          <ac:spMkLst>
            <pc:docMk/>
            <pc:sldMk cId="1314534707" sldId="494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2:48:22.295" v="6786"/>
          <ac:spMkLst>
            <pc:docMk/>
            <pc:sldMk cId="1314534707" sldId="494"/>
            <ac:spMk id="3" creationId="{AD6869F3-73FA-4580-9893-3CB40EDBF41F}"/>
          </ac:spMkLst>
        </pc:spChg>
        <pc:picChg chg="add mod">
          <ac:chgData name="Alexandre" userId="292681fbcdc3e57d" providerId="LiveId" clId="{7C76CCD6-0DE7-4B9E-A53A-C4F3CFB96565}" dt="2020-07-30T22:48:08.206" v="6783" actId="1076"/>
          <ac:picMkLst>
            <pc:docMk/>
            <pc:sldMk cId="1314534707" sldId="494"/>
            <ac:picMk id="4" creationId="{ED3B1B3A-B3F3-4FB7-B9A0-602CDD2B5064}"/>
          </ac:picMkLst>
        </pc:picChg>
        <pc:picChg chg="add mod">
          <ac:chgData name="Alexandre" userId="292681fbcdc3e57d" providerId="LiveId" clId="{7C76CCD6-0DE7-4B9E-A53A-C4F3CFB96565}" dt="2020-07-30T22:48:18.287" v="6785" actId="1076"/>
          <ac:picMkLst>
            <pc:docMk/>
            <pc:sldMk cId="1314534707" sldId="494"/>
            <ac:picMk id="5" creationId="{9AB5C9E2-1B97-4514-99A1-B6AF72912E8F}"/>
          </ac:picMkLst>
        </pc:picChg>
      </pc:sldChg>
      <pc:sldChg chg="addSp delSp modSp add mod">
        <pc:chgData name="Alexandre" userId="292681fbcdc3e57d" providerId="LiveId" clId="{7C76CCD6-0DE7-4B9E-A53A-C4F3CFB96565}" dt="2020-07-30T23:00:51.374" v="7285" actId="20577"/>
        <pc:sldMkLst>
          <pc:docMk/>
          <pc:sldMk cId="1872926369" sldId="495"/>
        </pc:sldMkLst>
        <pc:spChg chg="mod">
          <ac:chgData name="Alexandre" userId="292681fbcdc3e57d" providerId="LiveId" clId="{7C76CCD6-0DE7-4B9E-A53A-C4F3CFB96565}" dt="2020-07-30T22:55:28.285" v="7248"/>
          <ac:spMkLst>
            <pc:docMk/>
            <pc:sldMk cId="1872926369" sldId="495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3:00:51.374" v="7285" actId="20577"/>
          <ac:spMkLst>
            <pc:docMk/>
            <pc:sldMk cId="1872926369" sldId="495"/>
            <ac:spMk id="3" creationId="{AD6869F3-73FA-4580-9893-3CB40EDBF41F}"/>
          </ac:spMkLst>
        </pc:spChg>
        <pc:graphicFrameChg chg="add mod modGraphic">
          <ac:chgData name="Alexandre" userId="292681fbcdc3e57d" providerId="LiveId" clId="{7C76CCD6-0DE7-4B9E-A53A-C4F3CFB96565}" dt="2020-07-30T22:54:41.862" v="7239" actId="20577"/>
          <ac:graphicFrameMkLst>
            <pc:docMk/>
            <pc:sldMk cId="1872926369" sldId="495"/>
            <ac:graphicFrameMk id="6" creationId="{8A2EC56D-92FD-4989-B3DC-62825493AE94}"/>
          </ac:graphicFrameMkLst>
        </pc:graphicFrameChg>
        <pc:picChg chg="del">
          <ac:chgData name="Alexandre" userId="292681fbcdc3e57d" providerId="LiveId" clId="{7C76CCD6-0DE7-4B9E-A53A-C4F3CFB96565}" dt="2020-07-30T22:51:57.253" v="6903" actId="478"/>
          <ac:picMkLst>
            <pc:docMk/>
            <pc:sldMk cId="1872926369" sldId="495"/>
            <ac:picMk id="4" creationId="{453E8BF7-38A2-4912-8236-58F9E988943B}"/>
          </ac:picMkLst>
        </pc:picChg>
        <pc:picChg chg="del">
          <ac:chgData name="Alexandre" userId="292681fbcdc3e57d" providerId="LiveId" clId="{7C76CCD6-0DE7-4B9E-A53A-C4F3CFB96565}" dt="2020-07-30T22:51:56.606" v="6902" actId="478"/>
          <ac:picMkLst>
            <pc:docMk/>
            <pc:sldMk cId="1872926369" sldId="495"/>
            <ac:picMk id="5" creationId="{062091F9-6CB1-4987-8621-C3BF94D74216}"/>
          </ac:picMkLst>
        </pc:picChg>
      </pc:sldChg>
      <pc:sldChg chg="modSp new mod">
        <pc:chgData name="Alexandre" userId="292681fbcdc3e57d" providerId="LiveId" clId="{7C76CCD6-0DE7-4B9E-A53A-C4F3CFB96565}" dt="2020-07-30T23:00:53.788" v="7286" actId="20577"/>
        <pc:sldMkLst>
          <pc:docMk/>
          <pc:sldMk cId="779330706" sldId="496"/>
        </pc:sldMkLst>
        <pc:spChg chg="mod">
          <ac:chgData name="Alexandre" userId="292681fbcdc3e57d" providerId="LiveId" clId="{7C76CCD6-0DE7-4B9E-A53A-C4F3CFB96565}" dt="2020-07-30T22:55:28.285" v="7248"/>
          <ac:spMkLst>
            <pc:docMk/>
            <pc:sldMk cId="779330706" sldId="496"/>
            <ac:spMk id="2" creationId="{05ED720E-4B7A-42A3-8046-740A02AB68FE}"/>
          </ac:spMkLst>
        </pc:spChg>
        <pc:spChg chg="mod">
          <ac:chgData name="Alexandre" userId="292681fbcdc3e57d" providerId="LiveId" clId="{7C76CCD6-0DE7-4B9E-A53A-C4F3CFB96565}" dt="2020-07-30T23:00:53.788" v="7286" actId="20577"/>
          <ac:spMkLst>
            <pc:docMk/>
            <pc:sldMk cId="779330706" sldId="496"/>
            <ac:spMk id="3" creationId="{D3A84443-F108-4DA1-A8DC-925EE24FD0B3}"/>
          </ac:spMkLst>
        </pc:spChg>
      </pc:sldChg>
      <pc:sldChg chg="addSp delSp modSp add mod">
        <pc:chgData name="Alexandre" userId="292681fbcdc3e57d" providerId="LiveId" clId="{7C76CCD6-0DE7-4B9E-A53A-C4F3CFB96565}" dt="2020-07-30T22:55:28.285" v="7248"/>
        <pc:sldMkLst>
          <pc:docMk/>
          <pc:sldMk cId="2556957768" sldId="497"/>
        </pc:sldMkLst>
        <pc:spChg chg="mod">
          <ac:chgData name="Alexandre" userId="292681fbcdc3e57d" providerId="LiveId" clId="{7C76CCD6-0DE7-4B9E-A53A-C4F3CFB96565}" dt="2020-07-30T22:55:28.285" v="7248"/>
          <ac:spMkLst>
            <pc:docMk/>
            <pc:sldMk cId="2556957768" sldId="497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2:55:28.285" v="7248"/>
          <ac:spMkLst>
            <pc:docMk/>
            <pc:sldMk cId="2556957768" sldId="497"/>
            <ac:spMk id="3" creationId="{AD6869F3-73FA-4580-9893-3CB40EDBF41F}"/>
          </ac:spMkLst>
        </pc:spChg>
        <pc:spChg chg="add mod">
          <ac:chgData name="Alexandre" userId="292681fbcdc3e57d" providerId="LiveId" clId="{7C76CCD6-0DE7-4B9E-A53A-C4F3CFB96565}" dt="2020-07-30T22:55:22.943" v="7247" actId="1076"/>
          <ac:spMkLst>
            <pc:docMk/>
            <pc:sldMk cId="2556957768" sldId="497"/>
            <ac:spMk id="5" creationId="{7B2BDC8F-F12A-40B4-AA2A-E40D984CA128}"/>
          </ac:spMkLst>
        </pc:spChg>
        <pc:graphicFrameChg chg="del">
          <ac:chgData name="Alexandre" userId="292681fbcdc3e57d" providerId="LiveId" clId="{7C76CCD6-0DE7-4B9E-A53A-C4F3CFB96565}" dt="2020-07-30T22:54:57.206" v="7241" actId="478"/>
          <ac:graphicFrameMkLst>
            <pc:docMk/>
            <pc:sldMk cId="2556957768" sldId="497"/>
            <ac:graphicFrameMk id="6" creationId="{8A2EC56D-92FD-4989-B3DC-62825493AE94}"/>
          </ac:graphicFrameMkLst>
        </pc:graphicFrameChg>
        <pc:picChg chg="add mod">
          <ac:chgData name="Alexandre" userId="292681fbcdc3e57d" providerId="LiveId" clId="{7C76CCD6-0DE7-4B9E-A53A-C4F3CFB96565}" dt="2020-07-30T22:55:13.071" v="7244" actId="1076"/>
          <ac:picMkLst>
            <pc:docMk/>
            <pc:sldMk cId="2556957768" sldId="497"/>
            <ac:picMk id="4" creationId="{1CBA771C-7060-420C-956F-5FEC8C5325A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53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5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735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20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1036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036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768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229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5425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0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465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2406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554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3253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9508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7800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4563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7259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064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61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06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723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5388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6755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52522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786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5285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9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014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610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897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3335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478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2020-07-30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1701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7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image" Target="../media/image9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7" Type="http://schemas.openxmlformats.org/officeDocument/2006/relationships/image" Target="../media/image11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7" Type="http://schemas.openxmlformats.org/officeDocument/2006/relationships/image" Target="../media/image13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image" Target="../media/image15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image" Target="../media/image17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image" Target="../media/image19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7" Type="http://schemas.openxmlformats.org/officeDocument/2006/relationships/image" Target="../media/image21.pn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7" Type="http://schemas.openxmlformats.org/officeDocument/2006/relationships/image" Target="../media/image23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7" Type="http://schemas.openxmlformats.org/officeDocument/2006/relationships/image" Target="../media/image25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7" Type="http://schemas.openxmlformats.org/officeDocument/2006/relationships/image" Target="../media/image27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7" Type="http://schemas.openxmlformats.org/officeDocument/2006/relationships/image" Target="../media/image29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tags" Target="../tags/tag7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8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image" Target="../media/image33.png"/><Relationship Id="rId5" Type="http://schemas.openxmlformats.org/officeDocument/2006/relationships/tags" Target="../tags/tag84.xml"/><Relationship Id="rId10" Type="http://schemas.openxmlformats.org/officeDocument/2006/relationships/image" Target="../media/image32.png"/><Relationship Id="rId4" Type="http://schemas.openxmlformats.org/officeDocument/2006/relationships/tags" Target="../tags/tag83.xml"/><Relationship Id="rId9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7" Type="http://schemas.openxmlformats.org/officeDocument/2006/relationships/image" Target="../media/image35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2.xml"/><Relationship Id="rId1" Type="http://schemas.openxmlformats.org/officeDocument/2006/relationships/tags" Target="../tags/tag10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7" Type="http://schemas.openxmlformats.org/officeDocument/2006/relationships/image" Target="../media/image37.pn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3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image" Target="../media/image39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7" Type="http://schemas.openxmlformats.org/officeDocument/2006/relationships/hyperlink" Target="https://www.c-sharpcorner.com/blogs/date-and-time-format-in-c-sharp-programming1" TargetMode="Externa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4" Type="http://schemas.openxmlformats.org/officeDocument/2006/relationships/hyperlink" Target="https://www.c-sharpcorner.com/blogs/date-and-time-format-in-c-sharp-programming1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4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7" Type="http://schemas.openxmlformats.org/officeDocument/2006/relationships/image" Target="../media/image42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image" Target="../media/image4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4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7" Type="http://schemas.openxmlformats.org/officeDocument/2006/relationships/image" Target="../media/image42.png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image" Target="../media/image4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7" Type="http://schemas.openxmlformats.org/officeDocument/2006/relationships/image" Target="../media/image44.png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image" Target="../media/image4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7" Type="http://schemas.openxmlformats.org/officeDocument/2006/relationships/image" Target="../media/image46.png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image" Target="../media/image4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9.xml"/><Relationship Id="rId1" Type="http://schemas.openxmlformats.org/officeDocument/2006/relationships/tags" Target="../tags/tag14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52.xml"/><Relationship Id="rId1" Type="http://schemas.openxmlformats.org/officeDocument/2006/relationships/tags" Target="../tags/tag15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4" Type="http://schemas.openxmlformats.org/officeDocument/2006/relationships/image" Target="../media/image47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microsoft.com/en-us/dotnet/api/system.string.trim?view=netcore-3.1" TargetMode="External"/><Relationship Id="rId3" Type="http://schemas.openxmlformats.org/officeDocument/2006/relationships/slideLayout" Target="../slideLayouts/slideLayout19.xml"/><Relationship Id="rId7" Type="http://schemas.openxmlformats.org/officeDocument/2006/relationships/hyperlink" Target="https://docs.microsoft.com/en-us/dotnet/api/system.string.substring?view=netcore-3.1" TargetMode="Externa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hyperlink" Target="https://docs.microsoft.com/en-us/dotnet/api/system.string.insert?view=netcore-3.1" TargetMode="External"/><Relationship Id="rId5" Type="http://schemas.openxmlformats.org/officeDocument/2006/relationships/hyperlink" Target="https://docs.microsoft.com/en-us/dotnet/api/system.string.endswith?view=netcore-3.1" TargetMode="External"/><Relationship Id="rId4" Type="http://schemas.openxmlformats.org/officeDocument/2006/relationships/hyperlink" Target="https://docs.microsoft.com/en-us/dotnet/api/system.string.contains?view=netcore-3.1" TargetMode="External"/><Relationship Id="rId9" Type="http://schemas.openxmlformats.org/officeDocument/2006/relationships/hyperlink" Target="https://www.c-sharpcorner.com/blogs/date-and-time-format-in-c-sharp-programming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Traitement des chaines de caractères et des dates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SubString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Question!</a:t>
            </a:r>
          </a:p>
          <a:p>
            <a:r>
              <a:rPr lang="en-US" dirty="0"/>
              <a:t>Comment </a:t>
            </a:r>
            <a:r>
              <a:rPr lang="en-US" dirty="0" err="1"/>
              <a:t>puis</a:t>
            </a:r>
            <a:r>
              <a:rPr lang="en-US" dirty="0"/>
              <a:t>-je </a:t>
            </a:r>
            <a:r>
              <a:rPr lang="en-US" dirty="0" err="1"/>
              <a:t>écrire</a:t>
            </a:r>
            <a:r>
              <a:rPr lang="en-US" dirty="0"/>
              <a:t> le message “Bonjour le monde” et </a:t>
            </a:r>
            <a:r>
              <a:rPr lang="en-US" dirty="0" err="1"/>
              <a:t>extraire</a:t>
            </a:r>
            <a:r>
              <a:rPr lang="en-US" dirty="0"/>
              <a:t> le mot “monde”?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36816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SubString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Question!</a:t>
            </a:r>
          </a:p>
          <a:p>
            <a:r>
              <a:rPr lang="en-US" dirty="0"/>
              <a:t>Comment </a:t>
            </a:r>
            <a:r>
              <a:rPr lang="en-US" dirty="0" err="1"/>
              <a:t>puis</a:t>
            </a:r>
            <a:r>
              <a:rPr lang="en-US" dirty="0"/>
              <a:t>-je </a:t>
            </a:r>
            <a:r>
              <a:rPr lang="en-US" dirty="0" err="1"/>
              <a:t>écrire</a:t>
            </a:r>
            <a:r>
              <a:rPr lang="en-US" dirty="0"/>
              <a:t> le message “Bonjour le monde” et </a:t>
            </a:r>
            <a:r>
              <a:rPr lang="en-US" dirty="0" err="1"/>
              <a:t>extraire</a:t>
            </a:r>
            <a:r>
              <a:rPr lang="en-US" dirty="0"/>
              <a:t> le mot “monde”?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DE7ED8-4A94-46FD-98BD-84422603E7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71113" y="3528642"/>
            <a:ext cx="4114800" cy="2162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07027E-0E6D-4948-AF99-0A08D907EFF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827940" y="3530313"/>
            <a:ext cx="3409950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987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Trim</a:t>
            </a:r>
          </a:p>
        </p:txBody>
      </p:sp>
    </p:spTree>
    <p:extLst>
      <p:ext uri="{BB962C8B-B14F-4D97-AF65-F5344CB8AC3E}">
        <p14:creationId xmlns:p14="http://schemas.microsoft.com/office/powerpoint/2010/main" val="3372274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Trim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Trim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méthode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d’enlever</a:t>
            </a:r>
            <a:r>
              <a:rPr lang="en-US" dirty="0"/>
              <a:t> les </a:t>
            </a:r>
            <a:r>
              <a:rPr lang="en-US" dirty="0" err="1"/>
              <a:t>espaces</a:t>
            </a:r>
            <a:r>
              <a:rPr lang="en-US" dirty="0"/>
              <a:t> au début et à la fin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  <a:endParaRPr lang="en-CA" dirty="0"/>
          </a:p>
          <a:p>
            <a:pPr marL="0" indent="0">
              <a:buNone/>
            </a:pPr>
            <a:endParaRPr lang="en-CA" dirty="0"/>
          </a:p>
          <a:p>
            <a:r>
              <a:rPr lang="en-CA" dirty="0" err="1"/>
              <a:t>Syntaxe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&lt;</a:t>
            </a:r>
            <a:r>
              <a:rPr lang="en-CA" dirty="0" err="1"/>
              <a:t>chaine_de_caractere.Trim</a:t>
            </a:r>
            <a:r>
              <a:rPr lang="en-CA" dirty="0"/>
              <a:t>();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 err="1"/>
              <a:t>Exemple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2CA763-393E-43A0-965E-AF13199EDA7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5143144"/>
            <a:ext cx="3771900" cy="13049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987E31-8B84-4E6A-A3D4-D06D8FA9B54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576582" y="5143144"/>
            <a:ext cx="27432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693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TrimStart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63418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TrimStart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TrimStart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même</a:t>
            </a:r>
            <a:r>
              <a:rPr lang="en-US" dirty="0"/>
              <a:t> chose que Trim,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n’éliminera</a:t>
            </a:r>
            <a:r>
              <a:rPr lang="en-US" dirty="0"/>
              <a:t> </a:t>
            </a:r>
            <a:r>
              <a:rPr lang="en-US" dirty="0" err="1"/>
              <a:t>uniquement</a:t>
            </a:r>
            <a:r>
              <a:rPr lang="en-US" dirty="0"/>
              <a:t> que les </a:t>
            </a:r>
            <a:r>
              <a:rPr lang="en-US" dirty="0" err="1"/>
              <a:t>espaces</a:t>
            </a:r>
            <a:r>
              <a:rPr lang="en-US" dirty="0"/>
              <a:t> au début de la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endParaRPr lang="en-CA" dirty="0"/>
          </a:p>
          <a:p>
            <a:r>
              <a:rPr lang="en-CA" dirty="0" err="1"/>
              <a:t>Syntaxe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&lt;</a:t>
            </a:r>
            <a:r>
              <a:rPr lang="en-CA" dirty="0" err="1"/>
              <a:t>chaine_de_caractere.TrimStart</a:t>
            </a:r>
            <a:r>
              <a:rPr lang="en-CA" dirty="0"/>
              <a:t>();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 err="1"/>
              <a:t>Exemple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33BB1E-E51A-4091-9B8D-F3C9E5AF0B6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6808" y="5133619"/>
            <a:ext cx="3848100" cy="1314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8F01F5-F512-434B-9067-9E18D21C492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504478" y="5133619"/>
            <a:ext cx="3105150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06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TrimEnd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12301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TrimEnd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TrimEnd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même</a:t>
            </a:r>
            <a:r>
              <a:rPr lang="en-US" dirty="0"/>
              <a:t> chose que Trim,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n’éliminera</a:t>
            </a:r>
            <a:r>
              <a:rPr lang="en-US" dirty="0"/>
              <a:t> </a:t>
            </a:r>
            <a:r>
              <a:rPr lang="en-US" dirty="0" err="1"/>
              <a:t>uniquement</a:t>
            </a:r>
            <a:r>
              <a:rPr lang="en-US" dirty="0"/>
              <a:t> que les </a:t>
            </a:r>
            <a:r>
              <a:rPr lang="en-US" dirty="0" err="1"/>
              <a:t>espaces</a:t>
            </a:r>
            <a:r>
              <a:rPr lang="en-US" dirty="0"/>
              <a:t> à la fin de la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endParaRPr lang="en-CA" dirty="0"/>
          </a:p>
          <a:p>
            <a:r>
              <a:rPr lang="en-CA" dirty="0" err="1"/>
              <a:t>Syntaxe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&lt;</a:t>
            </a:r>
            <a:r>
              <a:rPr lang="en-CA" dirty="0" err="1"/>
              <a:t>chaine_de_caractere.TrimEnd</a:t>
            </a:r>
            <a:r>
              <a:rPr lang="en-CA" dirty="0"/>
              <a:t>();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 err="1"/>
              <a:t>Exemple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1D417E-9BF8-404F-AA6F-012F2A1DB9F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16284" y="5181244"/>
            <a:ext cx="3638550" cy="12668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B0AACA-F3BD-47E0-824C-BC63A32F44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545466" y="5181244"/>
            <a:ext cx="294322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20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ToUpper</a:t>
            </a:r>
            <a:r>
              <a:rPr lang="fr-CA" dirty="0"/>
              <a:t> / </a:t>
            </a:r>
            <a:r>
              <a:rPr lang="fr-CA" dirty="0" err="1"/>
              <a:t>ToLower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44624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ToUpper</a:t>
            </a:r>
            <a:r>
              <a:rPr lang="en-US" dirty="0"/>
              <a:t> / </a:t>
            </a:r>
            <a:r>
              <a:rPr lang="en-US" dirty="0" err="1"/>
              <a:t>ToLower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ToUpper</a:t>
            </a:r>
            <a:r>
              <a:rPr lang="en-US" dirty="0"/>
              <a:t> et </a:t>
            </a:r>
            <a:r>
              <a:rPr lang="en-US" dirty="0" err="1"/>
              <a:t>ToLower</a:t>
            </a:r>
            <a:r>
              <a:rPr lang="en-US" dirty="0"/>
              <a:t> </a:t>
            </a:r>
            <a:r>
              <a:rPr lang="en-US" dirty="0" err="1"/>
              <a:t>permettent</a:t>
            </a:r>
            <a:r>
              <a:rPr lang="en-US" dirty="0"/>
              <a:t> </a:t>
            </a:r>
            <a:r>
              <a:rPr lang="en-US" dirty="0" err="1"/>
              <a:t>convertir</a:t>
            </a:r>
            <a:r>
              <a:rPr lang="en-US" dirty="0"/>
              <a:t> </a:t>
            </a:r>
            <a:r>
              <a:rPr lang="en-US" dirty="0" err="1"/>
              <a:t>toutes</a:t>
            </a:r>
            <a:r>
              <a:rPr lang="en-US" dirty="0"/>
              <a:t> les </a:t>
            </a:r>
            <a:r>
              <a:rPr lang="en-US" dirty="0" err="1"/>
              <a:t>lettres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caractère</a:t>
            </a:r>
            <a:r>
              <a:rPr lang="en-US" dirty="0"/>
              <a:t> majuscule et minuscule </a:t>
            </a:r>
            <a:r>
              <a:rPr lang="en-US" dirty="0" err="1"/>
              <a:t>respectivement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string </a:t>
            </a:r>
            <a:r>
              <a:rPr lang="en-US" dirty="0" err="1"/>
              <a:t>texteMajuscule</a:t>
            </a:r>
            <a:r>
              <a:rPr lang="en-US" dirty="0"/>
              <a:t> = </a:t>
            </a:r>
            <a:r>
              <a:rPr lang="en-US" dirty="0" err="1"/>
              <a:t>texte.ToUpper</a:t>
            </a:r>
            <a:r>
              <a:rPr lang="en-US" dirty="0"/>
              <a:t>();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D4AFEE-62EF-4728-9AC3-CD279E4D48A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001073" y="4792601"/>
            <a:ext cx="2924175" cy="1019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F16D99-B0A7-40CB-801D-AE6AA1B1F7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54034" y="4792601"/>
            <a:ext cx="3419475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9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873407" y="2940728"/>
            <a:ext cx="6267634" cy="110748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CORRECTION DES EXERCICES</a:t>
            </a:r>
          </a:p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(1 heure)</a:t>
            </a:r>
          </a:p>
        </p:txBody>
      </p:sp>
    </p:spTree>
    <p:extLst>
      <p:ext uri="{BB962C8B-B14F-4D97-AF65-F5344CB8AC3E}">
        <p14:creationId xmlns:p14="http://schemas.microsoft.com/office/powerpoint/2010/main" val="3048076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IndexOf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376334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IndexOf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IndexOf</a:t>
            </a:r>
            <a:r>
              <a:rPr lang="en-US" dirty="0"/>
              <a:t>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trouver</a:t>
            </a:r>
            <a:r>
              <a:rPr lang="en-US" dirty="0"/>
              <a:t> la position de la première occurrence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int position = &lt;</a:t>
            </a:r>
            <a:r>
              <a:rPr lang="en-US" dirty="0" err="1"/>
              <a:t>texte</a:t>
            </a:r>
            <a:r>
              <a:rPr lang="en-US" dirty="0"/>
              <a:t>&gt;.</a:t>
            </a:r>
            <a:r>
              <a:rPr lang="en-US" dirty="0" err="1"/>
              <a:t>IndexOf</a:t>
            </a:r>
            <a:r>
              <a:rPr lang="en-US" dirty="0"/>
              <a:t>(&lt;mot&gt;);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Exemple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710126-29D1-46C8-BEF4-7241064C266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2050" y="5091805"/>
            <a:ext cx="4933950" cy="1304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EE3F9C-0B61-4DB6-BC8D-445C1A901C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396526" y="5091805"/>
            <a:ext cx="33528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706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LastIndexOf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79741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IndexOf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LastIndexOf</a:t>
            </a:r>
            <a:r>
              <a:rPr lang="en-US" dirty="0"/>
              <a:t>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trouver</a:t>
            </a:r>
            <a:r>
              <a:rPr lang="en-US" dirty="0"/>
              <a:t> la position de la </a:t>
            </a:r>
            <a:r>
              <a:rPr lang="en-US" u="sng" dirty="0" err="1"/>
              <a:t>dernière</a:t>
            </a:r>
            <a:r>
              <a:rPr lang="en-US" dirty="0"/>
              <a:t> occurrence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int position = &lt;</a:t>
            </a:r>
            <a:r>
              <a:rPr lang="en-US" dirty="0" err="1"/>
              <a:t>texte</a:t>
            </a:r>
            <a:r>
              <a:rPr lang="en-US" dirty="0"/>
              <a:t>&gt;.</a:t>
            </a:r>
            <a:r>
              <a:rPr lang="en-US" dirty="0" err="1"/>
              <a:t>LastIndexOf</a:t>
            </a:r>
            <a:r>
              <a:rPr lang="en-US" dirty="0"/>
              <a:t>(&lt;mot&gt;);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Exemple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D01E74-BC7F-4C85-9D88-310468A2490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8725" y="5095519"/>
            <a:ext cx="4867275" cy="1352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30D265-76B2-42BF-B774-A2CAE78B3EC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776251" y="5095519"/>
            <a:ext cx="2971800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61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StartsWith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117633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StartsWith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StartsWith</a:t>
            </a:r>
            <a:r>
              <a:rPr lang="en-US" dirty="0"/>
              <a:t>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un </a:t>
            </a:r>
            <a:r>
              <a:rPr lang="en-US" dirty="0" err="1"/>
              <a:t>texte</a:t>
            </a:r>
            <a:r>
              <a:rPr lang="en-US" dirty="0"/>
              <a:t> commence par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certaine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bool </a:t>
            </a:r>
            <a:r>
              <a:rPr lang="en-US" dirty="0" err="1"/>
              <a:t>reponse</a:t>
            </a:r>
            <a:r>
              <a:rPr lang="en-US" dirty="0"/>
              <a:t> = &lt;</a:t>
            </a:r>
            <a:r>
              <a:rPr lang="en-US" dirty="0" err="1"/>
              <a:t>texte</a:t>
            </a:r>
            <a:r>
              <a:rPr lang="en-US" dirty="0"/>
              <a:t>&gt;.</a:t>
            </a:r>
            <a:r>
              <a:rPr lang="en-US" dirty="0" err="1"/>
              <a:t>StartWith</a:t>
            </a:r>
            <a:r>
              <a:rPr lang="en-US" dirty="0"/>
              <a:t>(&lt;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&gt;);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Exemple</a:t>
            </a:r>
            <a:endParaRPr lang="en-CA" dirty="0"/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EF80F6-13C7-462B-94F1-AEF47061B4E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5143144"/>
            <a:ext cx="4876800" cy="1304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139B06-91A7-4B92-A590-BD6DFF0D794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585937" y="5136486"/>
            <a:ext cx="30861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78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EndsWith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07956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EndsWith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EndsWith</a:t>
            </a:r>
            <a:r>
              <a:rPr lang="en-US" dirty="0"/>
              <a:t>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un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termine</a:t>
            </a:r>
            <a:r>
              <a:rPr lang="en-US" dirty="0"/>
              <a:t> par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certaine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bool </a:t>
            </a:r>
            <a:r>
              <a:rPr lang="en-US" dirty="0" err="1"/>
              <a:t>reponse</a:t>
            </a:r>
            <a:r>
              <a:rPr lang="en-US" dirty="0"/>
              <a:t> = &lt;</a:t>
            </a:r>
            <a:r>
              <a:rPr lang="en-US" dirty="0" err="1"/>
              <a:t>texte</a:t>
            </a:r>
            <a:r>
              <a:rPr lang="en-US" dirty="0"/>
              <a:t>&gt;.</a:t>
            </a:r>
            <a:r>
              <a:rPr lang="en-US" dirty="0" err="1"/>
              <a:t>EndsWith</a:t>
            </a:r>
            <a:r>
              <a:rPr lang="en-US" dirty="0"/>
              <a:t>(&lt;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&gt;);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Exemple</a:t>
            </a:r>
            <a:endParaRPr lang="en-CA" dirty="0"/>
          </a:p>
          <a:p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75B467-E974-4C13-B109-162DC5261CE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5076469"/>
            <a:ext cx="4886325" cy="1371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EECD47-04A0-4ADA-B1BA-F247316B4E2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533845" y="5076469"/>
            <a:ext cx="297180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733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Contains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733150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Contains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Contains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se </a:t>
            </a:r>
            <a:r>
              <a:rPr lang="en-US" dirty="0" err="1"/>
              <a:t>trouve</a:t>
            </a:r>
            <a:r>
              <a:rPr lang="en-US" dirty="0"/>
              <a:t> (true) </a:t>
            </a:r>
            <a:r>
              <a:rPr lang="en-US" dirty="0" err="1"/>
              <a:t>ou</a:t>
            </a:r>
            <a:r>
              <a:rPr lang="en-US" dirty="0"/>
              <a:t> non (false)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bool </a:t>
            </a:r>
            <a:r>
              <a:rPr lang="en-US" dirty="0" err="1"/>
              <a:t>texteTrouve</a:t>
            </a:r>
            <a:r>
              <a:rPr lang="en-US" dirty="0"/>
              <a:t> = &lt;</a:t>
            </a:r>
            <a:r>
              <a:rPr lang="en-US" dirty="0" err="1"/>
              <a:t>chaine_de_caractere</a:t>
            </a:r>
            <a:r>
              <a:rPr lang="en-US" dirty="0"/>
              <a:t>&gt;.Contains(&lt;mot&gt;)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Exemple</a:t>
            </a:r>
            <a:endParaRPr lang="en-CA" dirty="0"/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24091-705E-47B2-8E5A-DA2F32FC393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632098" y="5052732"/>
            <a:ext cx="3409950" cy="1247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FE4C28-E269-43AB-A6AA-B23E33841D1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67405" y="5052732"/>
            <a:ext cx="480060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921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Insert</a:t>
            </a:r>
          </a:p>
        </p:txBody>
      </p:sp>
    </p:spTree>
    <p:extLst>
      <p:ext uri="{BB962C8B-B14F-4D97-AF65-F5344CB8AC3E}">
        <p14:creationId xmlns:p14="http://schemas.microsoft.com/office/powerpoint/2010/main" val="16866256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Insert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Contains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se </a:t>
            </a:r>
            <a:r>
              <a:rPr lang="en-US" dirty="0" err="1"/>
              <a:t>trouve</a:t>
            </a:r>
            <a:r>
              <a:rPr lang="en-US" dirty="0"/>
              <a:t> (true) </a:t>
            </a:r>
            <a:r>
              <a:rPr lang="en-US" dirty="0" err="1"/>
              <a:t>ou</a:t>
            </a:r>
            <a:r>
              <a:rPr lang="en-US" dirty="0"/>
              <a:t> non (false)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r>
              <a:rPr lang="en-CA" dirty="0" err="1"/>
              <a:t>Syntaxe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&lt;</a:t>
            </a:r>
            <a:r>
              <a:rPr lang="en-CA" dirty="0" err="1"/>
              <a:t>chaine_de_caractere.Insert</a:t>
            </a:r>
            <a:r>
              <a:rPr lang="en-CA" dirty="0"/>
              <a:t>(</a:t>
            </a:r>
            <a:r>
              <a:rPr lang="en-CA" dirty="0" err="1"/>
              <a:t>x,”y</a:t>
            </a:r>
            <a:r>
              <a:rPr lang="en-CA" dirty="0"/>
              <a:t>”);</a:t>
            </a:r>
          </a:p>
          <a:p>
            <a:pPr marL="0" indent="0">
              <a:buNone/>
            </a:pPr>
            <a:r>
              <a:rPr lang="en-CA" dirty="0"/>
              <a:t>	x = index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l’insertion</a:t>
            </a:r>
            <a:r>
              <a:rPr lang="en-CA" dirty="0"/>
              <a:t> commence</a:t>
            </a:r>
          </a:p>
          <a:p>
            <a:pPr marL="0" indent="0">
              <a:buNone/>
            </a:pPr>
            <a:r>
              <a:rPr lang="en-CA" dirty="0"/>
              <a:t>	y = </a:t>
            </a:r>
            <a:r>
              <a:rPr lang="en-CA" dirty="0" err="1"/>
              <a:t>texte</a:t>
            </a:r>
            <a:r>
              <a:rPr lang="en-CA" dirty="0"/>
              <a:t> à </a:t>
            </a:r>
            <a:r>
              <a:rPr lang="en-CA" dirty="0" err="1"/>
              <a:t>insérer</a:t>
            </a:r>
            <a:endParaRPr lang="en-CA" dirty="0"/>
          </a:p>
          <a:p>
            <a:r>
              <a:rPr lang="en-CA" dirty="0" err="1"/>
              <a:t>Exemple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357186-3F7D-4986-8475-41879DDA75B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95400" y="5043207"/>
            <a:ext cx="4800600" cy="13620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622619-9407-4806-BC61-9EBDBDF603F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480375" y="5043207"/>
            <a:ext cx="397192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4700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Replace</a:t>
            </a:r>
          </a:p>
        </p:txBody>
      </p:sp>
    </p:spTree>
    <p:extLst>
      <p:ext uri="{BB962C8B-B14F-4D97-AF65-F5344CB8AC3E}">
        <p14:creationId xmlns:p14="http://schemas.microsoft.com/office/powerpoint/2010/main" val="5708359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Replace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Replace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remplacer</a:t>
            </a:r>
            <a:r>
              <a:rPr lang="en-US" dirty="0"/>
              <a:t> les occurrences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caractères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CA" dirty="0" err="1"/>
              <a:t>Syntaxe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string </a:t>
            </a:r>
            <a:r>
              <a:rPr lang="en-CA" dirty="0" err="1"/>
              <a:t>monTexte</a:t>
            </a:r>
            <a:r>
              <a:rPr lang="en-CA" dirty="0"/>
              <a:t> = </a:t>
            </a:r>
            <a:r>
              <a:rPr lang="en-CA" dirty="0" err="1"/>
              <a:t>monTexte.Replace</a:t>
            </a:r>
            <a:r>
              <a:rPr lang="en-CA" dirty="0"/>
              <a:t>(&lt;</a:t>
            </a:r>
            <a:r>
              <a:rPr lang="en-CA" dirty="0" err="1"/>
              <a:t>texte_present</a:t>
            </a:r>
            <a:r>
              <a:rPr lang="en-CA" dirty="0"/>
              <a:t>&gt;,&lt;</a:t>
            </a:r>
            <a:r>
              <a:rPr lang="en-CA" dirty="0" err="1"/>
              <a:t>texte_désiré</a:t>
            </a:r>
            <a:r>
              <a:rPr lang="en-CA" dirty="0"/>
              <a:t>&gt;)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 err="1"/>
              <a:t>Exemple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ED40DE-C74E-4216-84DA-D2D42BFA67C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5057419"/>
            <a:ext cx="4743450" cy="1390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8E76B5-61EB-44B1-94B6-B85AC039A1B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265323" y="5057419"/>
            <a:ext cx="36385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2156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Split</a:t>
            </a:r>
          </a:p>
        </p:txBody>
      </p:sp>
    </p:spTree>
    <p:extLst>
      <p:ext uri="{BB962C8B-B14F-4D97-AF65-F5344CB8AC3E}">
        <p14:creationId xmlns:p14="http://schemas.microsoft.com/office/powerpoint/2010/main" val="6783728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Split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Split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créer</a:t>
            </a:r>
            <a:r>
              <a:rPr lang="en-US" dirty="0"/>
              <a:t> un tableau de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séparant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base sur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certaine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CA" dirty="0" err="1"/>
              <a:t>Syntaxe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string[] segments = </a:t>
            </a:r>
            <a:r>
              <a:rPr lang="en-CA" dirty="0" err="1"/>
              <a:t>monTexte.Split</a:t>
            </a:r>
            <a:r>
              <a:rPr lang="en-CA" dirty="0"/>
              <a:t>(&lt;</a:t>
            </a:r>
            <a:r>
              <a:rPr lang="en-CA" dirty="0" err="1"/>
              <a:t>séparateur</a:t>
            </a:r>
            <a:r>
              <a:rPr lang="en-CA" dirty="0"/>
              <a:t>&gt;);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785145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Split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 #1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Exemple</a:t>
            </a:r>
            <a:r>
              <a:rPr lang="en-US" dirty="0"/>
              <a:t> #2</a:t>
            </a: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C5AD18-8B81-46E1-8BE2-70B4D97DECC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307005" y="2658537"/>
            <a:ext cx="5210175" cy="1381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AF1F2D-45B2-4C05-A747-773E599F7A9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357194" y="2658537"/>
            <a:ext cx="2981325" cy="10096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F2C3EB-24CC-48DD-BF0F-C7DBB4628CD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307005" y="4772995"/>
            <a:ext cx="4800600" cy="1857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E49565-492F-47B2-91D9-3C077456BF1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357194" y="4772995"/>
            <a:ext cx="3952875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9253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54C84-2D5F-46A2-8627-72535DAFC8E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Traitement</a:t>
            </a:r>
            <a:r>
              <a:rPr lang="en-US" dirty="0"/>
              <a:t> des </a:t>
            </a:r>
            <a:r>
              <a:rPr lang="en-US" dirty="0" err="1"/>
              <a:t>chaines</a:t>
            </a:r>
            <a:r>
              <a:rPr lang="en-US" dirty="0"/>
              <a:t> de </a:t>
            </a:r>
            <a:r>
              <a:rPr lang="en-US" dirty="0" err="1"/>
              <a:t>caractères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E72BD-1E4F-4B7A-9FAA-DD4AC61F262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Voici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qui </a:t>
            </a:r>
            <a:r>
              <a:rPr lang="en-US" dirty="0" err="1"/>
              <a:t>termine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section sur le </a:t>
            </a:r>
            <a:r>
              <a:rPr lang="en-US" dirty="0" err="1"/>
              <a:t>traitement</a:t>
            </a:r>
            <a:r>
              <a:rPr lang="en-US" dirty="0"/>
              <a:t> des </a:t>
            </a:r>
            <a:r>
              <a:rPr lang="en-US" dirty="0" err="1"/>
              <a:t>chaines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aborderons</a:t>
            </a:r>
            <a:r>
              <a:rPr lang="en-US" dirty="0"/>
              <a:t> le </a:t>
            </a:r>
            <a:r>
              <a:rPr lang="en-US" dirty="0" err="1"/>
              <a:t>traitement</a:t>
            </a:r>
            <a:r>
              <a:rPr lang="en-US" dirty="0"/>
              <a:t> des dates.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405311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Traitement des dates</a:t>
            </a:r>
          </a:p>
        </p:txBody>
      </p:sp>
    </p:spTree>
    <p:extLst>
      <p:ext uri="{BB962C8B-B14F-4D97-AF65-F5344CB8AC3E}">
        <p14:creationId xmlns:p14="http://schemas.microsoft.com/office/powerpoint/2010/main" val="39388656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9FB73-BEAF-4707-8E9C-1C22AAFE7FC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Traitement</a:t>
            </a:r>
            <a:r>
              <a:rPr lang="en-US" dirty="0"/>
              <a:t> des dates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5CCB-2BC2-4BAB-A69A-86786F96ADE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Les dates </a:t>
            </a:r>
            <a:r>
              <a:rPr lang="en-US" dirty="0" err="1"/>
              <a:t>sont</a:t>
            </a:r>
            <a:r>
              <a:rPr lang="en-US" dirty="0"/>
              <a:t> un aspect important des applications.</a:t>
            </a:r>
          </a:p>
          <a:p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permettent</a:t>
            </a:r>
            <a:r>
              <a:rPr lang="en-US" dirty="0"/>
              <a:t> de conserver des </a:t>
            </a:r>
            <a:r>
              <a:rPr lang="en-US" dirty="0" err="1"/>
              <a:t>informations</a:t>
            </a:r>
            <a:r>
              <a:rPr lang="en-US" dirty="0"/>
              <a:t> sur les transactions, la date de </a:t>
            </a:r>
            <a:r>
              <a:rPr lang="en-US" dirty="0" err="1"/>
              <a:t>création</a:t>
            </a:r>
            <a:r>
              <a:rPr lang="en-US" dirty="0"/>
              <a:t> des </a:t>
            </a:r>
            <a:r>
              <a:rPr lang="en-US" dirty="0" err="1"/>
              <a:t>comptes</a:t>
            </a:r>
            <a:r>
              <a:rPr lang="en-US" dirty="0"/>
              <a:t>, etc.</a:t>
            </a:r>
          </a:p>
          <a:p>
            <a:r>
              <a:rPr lang="en-US" dirty="0"/>
              <a:t>De plus, </a:t>
            </a:r>
            <a:r>
              <a:rPr lang="en-US" dirty="0" err="1"/>
              <a:t>plusieurs</a:t>
            </a:r>
            <a:r>
              <a:rPr lang="en-US" dirty="0"/>
              <a:t> applications </a:t>
            </a:r>
            <a:r>
              <a:rPr lang="en-US" dirty="0" err="1"/>
              <a:t>demanderont</a:t>
            </a:r>
            <a:r>
              <a:rPr lang="en-US" dirty="0"/>
              <a:t> </a:t>
            </a:r>
            <a:r>
              <a:rPr lang="en-US" dirty="0" err="1"/>
              <a:t>d’effectuer</a:t>
            </a:r>
            <a:r>
              <a:rPr lang="en-US" dirty="0"/>
              <a:t> des validations avec des dates, </a:t>
            </a:r>
            <a:r>
              <a:rPr lang="en-US" dirty="0" err="1"/>
              <a:t>Exemple</a:t>
            </a:r>
            <a:r>
              <a:rPr lang="en-US" dirty="0"/>
              <a:t>: </a:t>
            </a:r>
          </a:p>
          <a:p>
            <a:pPr lvl="1"/>
            <a:r>
              <a:rPr lang="en-US" dirty="0" err="1"/>
              <a:t>Calculer</a:t>
            </a:r>
            <a:r>
              <a:rPr lang="en-US" dirty="0"/>
              <a:t> </a:t>
            </a:r>
            <a:r>
              <a:rPr lang="en-US" dirty="0" err="1"/>
              <a:t>l’âge</a:t>
            </a:r>
            <a:r>
              <a:rPr lang="en-US" dirty="0"/>
              <a:t> à </a:t>
            </a:r>
            <a:r>
              <a:rPr lang="en-US" dirty="0" err="1"/>
              <a:t>partir</a:t>
            </a:r>
            <a:r>
              <a:rPr lang="en-US" dirty="0"/>
              <a:t> de la date de naissance, </a:t>
            </a:r>
          </a:p>
          <a:p>
            <a:pPr lvl="1"/>
            <a:r>
              <a:rPr lang="en-US" dirty="0" err="1"/>
              <a:t>S’assurer</a:t>
            </a:r>
            <a:r>
              <a:rPr lang="en-US" dirty="0"/>
              <a:t> </a:t>
            </a:r>
            <a:r>
              <a:rPr lang="en-US" dirty="0" err="1"/>
              <a:t>qu’une</a:t>
            </a:r>
            <a:r>
              <a:rPr lang="en-US" dirty="0"/>
              <a:t> date de fin </a:t>
            </a:r>
            <a:r>
              <a:rPr lang="en-US" dirty="0" err="1"/>
              <a:t>d’emploi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après la date </a:t>
            </a:r>
            <a:r>
              <a:rPr lang="en-US" dirty="0" err="1"/>
              <a:t>d’embauche</a:t>
            </a:r>
            <a:endParaRPr lang="en-US" dirty="0"/>
          </a:p>
          <a:p>
            <a:pPr lvl="1"/>
            <a:r>
              <a:rPr lang="en-US" dirty="0" err="1"/>
              <a:t>Activer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fonctionnalité</a:t>
            </a:r>
            <a:r>
              <a:rPr lang="en-US" dirty="0"/>
              <a:t> à </a:t>
            </a:r>
            <a:r>
              <a:rPr lang="en-US" dirty="0" err="1"/>
              <a:t>partir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certaine</a:t>
            </a:r>
            <a:r>
              <a:rPr lang="en-US" dirty="0"/>
              <a:t> date</a:t>
            </a:r>
          </a:p>
          <a:p>
            <a:pPr lvl="1"/>
            <a:r>
              <a:rPr lang="en-US" dirty="0"/>
              <a:t>Etc.</a:t>
            </a:r>
          </a:p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les dates et </a:t>
            </a:r>
            <a:r>
              <a:rPr lang="en-US" dirty="0" err="1"/>
              <a:t>leur</a:t>
            </a:r>
            <a:r>
              <a:rPr lang="en-US" dirty="0"/>
              <a:t> </a:t>
            </a:r>
            <a:r>
              <a:rPr lang="en-US" dirty="0" err="1"/>
              <a:t>traitement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18841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parlé du traitement des exceptions.</a:t>
            </a:r>
          </a:p>
          <a:p>
            <a:r>
              <a:rPr lang="fr-CA" dirty="0"/>
              <a:t>Tel que nous avons vu, un segment de code peut parfois rencontrer une situation qui empêche la complétion de sa tâche (tenter d’ouvrir un fichier qui n’existe pas, accéder à un index d’un tableau qui n’existe pas, etc.)</a:t>
            </a:r>
          </a:p>
          <a:p>
            <a:r>
              <a:rPr lang="fr-CA" dirty="0"/>
              <a:t>Pour gérer ces situations, un mécanisme d’exception peut être mis en place.</a:t>
            </a:r>
          </a:p>
          <a:p>
            <a:r>
              <a:rPr lang="fr-CA" dirty="0"/>
              <a:t>Ce mécanisme permet de rattraper l’erreur et d’y apporter une alternative.</a:t>
            </a:r>
          </a:p>
          <a:p>
            <a:r>
              <a:rPr lang="fr-CA" dirty="0"/>
              <a:t>Dans le cours d’aujourd’hui, nous parlerons maintenant du traitement des chaines de caractères et des dates.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FF358-1F49-4483-9DC2-B78950EEAE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Traitement</a:t>
            </a:r>
            <a:r>
              <a:rPr lang="en-US" dirty="0"/>
              <a:t> des dates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1ABBE-2A9E-44A7-AA14-5631F8CC976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endParaRPr lang="en-US" dirty="0"/>
          </a:p>
          <a:p>
            <a:pPr lvl="1"/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</a:t>
            </a:r>
            <a:r>
              <a:rPr lang="en-US" dirty="0" err="1"/>
              <a:t>d’objets</a:t>
            </a:r>
            <a:r>
              <a:rPr lang="en-US" dirty="0"/>
              <a:t> de date</a:t>
            </a:r>
          </a:p>
          <a:p>
            <a:pPr lvl="1"/>
            <a:r>
              <a:rPr lang="en-US" dirty="0"/>
              <a:t>Les </a:t>
            </a:r>
            <a:r>
              <a:rPr lang="en-US" dirty="0" err="1"/>
              <a:t>attributs</a:t>
            </a:r>
            <a:r>
              <a:rPr lang="en-US" dirty="0"/>
              <a:t> des dates</a:t>
            </a:r>
          </a:p>
          <a:p>
            <a:pPr lvl="1"/>
            <a:r>
              <a:rPr lang="en-US" dirty="0"/>
              <a:t>Les formats </a:t>
            </a:r>
            <a:r>
              <a:rPr lang="en-US" dirty="0" err="1"/>
              <a:t>d’affichage</a:t>
            </a:r>
            <a:r>
              <a:rPr lang="en-US" dirty="0"/>
              <a:t> de date</a:t>
            </a:r>
          </a:p>
          <a:p>
            <a:pPr lvl="1"/>
            <a:r>
              <a:rPr lang="en-US" dirty="0"/>
              <a:t>Les </a:t>
            </a:r>
            <a:r>
              <a:rPr lang="en-US" dirty="0" err="1"/>
              <a:t>calculs</a:t>
            </a:r>
            <a:r>
              <a:rPr lang="en-US" dirty="0"/>
              <a:t> sur les dates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comparaison</a:t>
            </a:r>
            <a:r>
              <a:rPr lang="en-US" dirty="0"/>
              <a:t> des dates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669235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création d’objets de date</a:t>
            </a:r>
          </a:p>
        </p:txBody>
      </p:sp>
    </p:spTree>
    <p:extLst>
      <p:ext uri="{BB962C8B-B14F-4D97-AF65-F5344CB8AC3E}">
        <p14:creationId xmlns:p14="http://schemas.microsoft.com/office/powerpoint/2010/main" val="40914255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314FA-0C42-4CE4-A16F-C17087E1AAB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</a:t>
            </a:r>
            <a:r>
              <a:rPr lang="en-US" dirty="0" err="1"/>
              <a:t>d’objets</a:t>
            </a:r>
            <a:r>
              <a:rPr lang="en-US" dirty="0"/>
              <a:t> de date</a:t>
            </a:r>
            <a:br>
              <a:rPr lang="en-US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869F3-73FA-4580-9893-3CB40EDBF4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L’objet</a:t>
            </a:r>
            <a:r>
              <a:rPr lang="en-US" dirty="0"/>
              <a:t> </a:t>
            </a:r>
            <a:r>
              <a:rPr lang="en-US" dirty="0" err="1"/>
              <a:t>utilise</a:t>
            </a:r>
            <a:r>
              <a:rPr lang="en-US" dirty="0"/>
              <a:t> pour </a:t>
            </a:r>
            <a:r>
              <a:rPr lang="en-US" dirty="0" err="1"/>
              <a:t>manipuler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date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DateTime</a:t>
            </a:r>
            <a:r>
              <a:rPr lang="en-US" dirty="0"/>
              <a:t>.</a:t>
            </a:r>
          </a:p>
          <a:p>
            <a:r>
              <a:rPr lang="en-US" dirty="0"/>
              <a:t>Ce dernier </a:t>
            </a:r>
            <a:r>
              <a:rPr lang="en-US" dirty="0" err="1"/>
              <a:t>inclut</a:t>
            </a:r>
            <a:r>
              <a:rPr lang="en-US" dirty="0"/>
              <a:t> la date et </a:t>
            </a:r>
            <a:r>
              <a:rPr lang="en-US" dirty="0" err="1"/>
              <a:t>l’heure</a:t>
            </a:r>
            <a:r>
              <a:rPr lang="en-US" dirty="0"/>
              <a:t>.</a:t>
            </a:r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de le </a:t>
            </a:r>
            <a:r>
              <a:rPr lang="en-US" dirty="0" err="1"/>
              <a:t>créer</a:t>
            </a:r>
            <a:r>
              <a:rPr lang="en-US" dirty="0"/>
              <a:t> de deux </a:t>
            </a:r>
            <a:r>
              <a:rPr lang="en-US" dirty="0" err="1"/>
              <a:t>façons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En</a:t>
            </a:r>
            <a:r>
              <a:rPr lang="en-US" dirty="0"/>
              <a:t> date de </a:t>
            </a:r>
            <a:r>
              <a:rPr lang="en-US" dirty="0" err="1"/>
              <a:t>maintenant</a:t>
            </a:r>
            <a:endParaRPr lang="en-US" dirty="0"/>
          </a:p>
          <a:p>
            <a:pPr lvl="2"/>
            <a:r>
              <a:rPr lang="en-CA" dirty="0" err="1">
                <a:latin typeface="Consolas" panose="020B0609020204030204" pitchFamily="49" charset="0"/>
              </a:rPr>
              <a:t>DateTime</a:t>
            </a:r>
            <a:r>
              <a:rPr lang="en-CA" dirty="0">
                <a:latin typeface="Consolas" panose="020B0609020204030204" pitchFamily="49" charset="0"/>
              </a:rPr>
              <a:t> dt = </a:t>
            </a:r>
            <a:r>
              <a:rPr lang="en-CA" dirty="0" err="1">
                <a:latin typeface="Consolas" panose="020B0609020204030204" pitchFamily="49" charset="0"/>
              </a:rPr>
              <a:t>DateTime.Now</a:t>
            </a:r>
            <a:r>
              <a:rPr lang="en-CA" dirty="0">
                <a:latin typeface="Consolas" panose="020B0609020204030204" pitchFamily="49" charset="0"/>
              </a:rPr>
              <a:t>;</a:t>
            </a:r>
            <a:endParaRPr lang="en-US" dirty="0"/>
          </a:p>
          <a:p>
            <a:pPr lvl="1"/>
            <a:r>
              <a:rPr lang="en-US" dirty="0"/>
              <a:t>A </a:t>
            </a:r>
            <a:r>
              <a:rPr lang="en-US" dirty="0" err="1"/>
              <a:t>une</a:t>
            </a:r>
            <a:r>
              <a:rPr lang="en-US" dirty="0"/>
              <a:t> date determine</a:t>
            </a:r>
          </a:p>
          <a:p>
            <a:pPr lvl="2"/>
            <a:r>
              <a:rPr lang="nn-NO" dirty="0">
                <a:latin typeface="Consolas" panose="020B0609020204030204" pitchFamily="49" charset="0"/>
              </a:rPr>
              <a:t>DateTime dt2 = new DateTime(AAAA,MM,JJ,HH,MM,SS);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286827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314FA-0C42-4CE4-A16F-C17087E1AAB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</a:t>
            </a:r>
            <a:r>
              <a:rPr lang="en-US" dirty="0" err="1"/>
              <a:t>d’objets</a:t>
            </a:r>
            <a:r>
              <a:rPr lang="en-US" dirty="0"/>
              <a:t> de date</a:t>
            </a:r>
            <a:br>
              <a:rPr lang="en-US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869F3-73FA-4580-9893-3CB40EDBF4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A5F459-025B-4A9D-B860-9F38F034BBA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848137" y="2645708"/>
            <a:ext cx="3562350" cy="1504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9C0913-7D58-4446-8749-4F483A55755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12713" y="2645708"/>
            <a:ext cx="496252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955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attributs des dates</a:t>
            </a:r>
          </a:p>
        </p:txBody>
      </p:sp>
    </p:spTree>
    <p:extLst>
      <p:ext uri="{BB962C8B-B14F-4D97-AF65-F5344CB8AC3E}">
        <p14:creationId xmlns:p14="http://schemas.microsoft.com/office/powerpoint/2010/main" val="41222951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314FA-0C42-4CE4-A16F-C17087E1AAB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attributs</a:t>
            </a:r>
            <a:r>
              <a:rPr lang="en-US" dirty="0"/>
              <a:t> des dates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869F3-73FA-4580-9893-3CB40EDBF4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d’accéder</a:t>
            </a:r>
            <a:r>
              <a:rPr lang="en-US" dirty="0"/>
              <a:t> aux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individuelles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date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les </a:t>
            </a:r>
            <a:r>
              <a:rPr lang="en-US" dirty="0" err="1"/>
              <a:t>propriétés</a:t>
            </a:r>
            <a:r>
              <a:rPr lang="en-US" dirty="0"/>
              <a:t> </a:t>
            </a:r>
            <a:r>
              <a:rPr lang="en-US" dirty="0" err="1"/>
              <a:t>suivantes</a:t>
            </a:r>
            <a:r>
              <a:rPr lang="en-US" dirty="0"/>
              <a:t> de </a:t>
            </a:r>
            <a:r>
              <a:rPr lang="en-US" dirty="0" err="1"/>
              <a:t>l’objet</a:t>
            </a:r>
            <a:endParaRPr lang="en-US" dirty="0"/>
          </a:p>
          <a:p>
            <a:pPr lvl="1"/>
            <a:r>
              <a:rPr lang="en-US" dirty="0"/>
              <a:t>Year (</a:t>
            </a:r>
            <a:r>
              <a:rPr lang="en-US" dirty="0" err="1"/>
              <a:t>Année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Month (</a:t>
            </a:r>
            <a:r>
              <a:rPr lang="en-US" dirty="0" err="1"/>
              <a:t>Mois</a:t>
            </a:r>
            <a:r>
              <a:rPr lang="en-US" dirty="0"/>
              <a:t>) </a:t>
            </a:r>
          </a:p>
          <a:p>
            <a:pPr lvl="1"/>
            <a:r>
              <a:rPr lang="en-US" dirty="0"/>
              <a:t>Day (Jour)</a:t>
            </a:r>
          </a:p>
          <a:p>
            <a:pPr lvl="1"/>
            <a:r>
              <a:rPr lang="en-US" dirty="0"/>
              <a:t>Hour (</a:t>
            </a:r>
            <a:r>
              <a:rPr lang="en-US" dirty="0" err="1"/>
              <a:t>Heure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Minute (Minute)</a:t>
            </a:r>
          </a:p>
          <a:p>
            <a:pPr lvl="1"/>
            <a:r>
              <a:rPr lang="en-US" dirty="0"/>
              <a:t>Second (</a:t>
            </a:r>
            <a:r>
              <a:rPr lang="en-US" dirty="0" err="1"/>
              <a:t>Seconde</a:t>
            </a:r>
            <a:r>
              <a:rPr lang="en-US" dirty="0"/>
              <a:t>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303750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314FA-0C42-4CE4-A16F-C17087E1AAB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attributs</a:t>
            </a:r>
            <a:r>
              <a:rPr lang="en-US" dirty="0"/>
              <a:t> des dates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869F3-73FA-4580-9893-3CB40EDBF4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3B1B3A-B3F3-4FB7-B9A0-602CDD2B506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19027" y="2742645"/>
            <a:ext cx="4333875" cy="2171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B5C9E2-1B97-4514-99A1-B6AF72912E8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083456" y="2742645"/>
            <a:ext cx="255270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5347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formats d’affichage</a:t>
            </a:r>
          </a:p>
        </p:txBody>
      </p:sp>
    </p:spTree>
    <p:extLst>
      <p:ext uri="{BB962C8B-B14F-4D97-AF65-F5344CB8AC3E}">
        <p14:creationId xmlns:p14="http://schemas.microsoft.com/office/powerpoint/2010/main" val="10819193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314FA-0C42-4CE4-A16F-C17087E1AAB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formats </a:t>
            </a:r>
            <a:r>
              <a:rPr lang="en-US" dirty="0" err="1"/>
              <a:t>d’affichage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869F3-73FA-4580-9893-3CB40EDBF4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d’afficher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date </a:t>
            </a:r>
            <a:r>
              <a:rPr lang="en-US" dirty="0" err="1"/>
              <a:t>en</a:t>
            </a:r>
            <a:r>
              <a:rPr lang="en-US" dirty="0"/>
              <a:t> format </a:t>
            </a:r>
            <a:r>
              <a:rPr lang="en-US" dirty="0" err="1"/>
              <a:t>textuelle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la </a:t>
            </a:r>
            <a:r>
              <a:rPr lang="en-US" dirty="0" err="1"/>
              <a:t>méthode</a:t>
            </a:r>
            <a:r>
              <a:rPr lang="en-US" dirty="0"/>
              <a:t> </a:t>
            </a:r>
            <a:r>
              <a:rPr lang="en-US" dirty="0" err="1"/>
              <a:t>ToString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E8BF7-38A2-4912-8236-58F9E988943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830581" y="3429000"/>
            <a:ext cx="2809875" cy="10382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2091F9-6CB1-4987-8621-C3BF94D7421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552575" y="3429000"/>
            <a:ext cx="454342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308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314FA-0C42-4CE4-A16F-C17087E1AAB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formats </a:t>
            </a:r>
            <a:r>
              <a:rPr lang="en-US" dirty="0" err="1"/>
              <a:t>d’affichage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869F3-73FA-4580-9893-3CB40EDBF4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ToString</a:t>
            </a:r>
            <a:r>
              <a:rPr lang="en-US" dirty="0"/>
              <a:t> </a:t>
            </a:r>
            <a:r>
              <a:rPr lang="en-US" dirty="0" err="1"/>
              <a:t>remplacera</a:t>
            </a:r>
            <a:r>
              <a:rPr lang="en-US" dirty="0"/>
              <a:t> </a:t>
            </a:r>
            <a:r>
              <a:rPr lang="en-US" dirty="0" err="1"/>
              <a:t>automatiquement</a:t>
            </a:r>
            <a:r>
              <a:rPr lang="en-US" dirty="0"/>
              <a:t> </a:t>
            </a:r>
            <a:r>
              <a:rPr lang="en-US" dirty="0" err="1"/>
              <a:t>certaines</a:t>
            </a:r>
            <a:r>
              <a:rPr lang="en-US" dirty="0"/>
              <a:t> </a:t>
            </a:r>
            <a:r>
              <a:rPr lang="en-US" dirty="0" err="1"/>
              <a:t>séquences</a:t>
            </a:r>
            <a:r>
              <a:rPr lang="en-US" dirty="0"/>
              <a:t> de </a:t>
            </a:r>
            <a:r>
              <a:rPr lang="en-US" dirty="0" err="1"/>
              <a:t>lettre</a:t>
            </a:r>
            <a:r>
              <a:rPr lang="en-US" dirty="0"/>
              <a:t> par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de la date.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CA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A2EC56D-92FD-4989-B3DC-62825493AE9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711299672"/>
              </p:ext>
            </p:extLst>
          </p:nvPr>
        </p:nvGraphicFramePr>
        <p:xfrm>
          <a:off x="1392807" y="3281679"/>
          <a:ext cx="8128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7127">
                  <a:extLst>
                    <a:ext uri="{9D8B030D-6E8A-4147-A177-3AD203B41FA5}">
                      <a16:colId xmlns:a16="http://schemas.microsoft.com/office/drawing/2014/main" val="2120037712"/>
                    </a:ext>
                  </a:extLst>
                </a:gridCol>
                <a:gridCol w="6830873">
                  <a:extLst>
                    <a:ext uri="{9D8B030D-6E8A-4147-A177-3AD203B41FA5}">
                      <a16:colId xmlns:a16="http://schemas.microsoft.com/office/drawing/2014/main" val="33257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Lettres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Signification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550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Représente</a:t>
                      </a:r>
                      <a:r>
                        <a:rPr lang="en-US" dirty="0"/>
                        <a:t> le jour du </a:t>
                      </a:r>
                      <a:r>
                        <a:rPr lang="en-US" dirty="0" err="1"/>
                        <a:t>mois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257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ddd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Représente</a:t>
                      </a:r>
                      <a:r>
                        <a:rPr lang="en-US" dirty="0"/>
                        <a:t> le jour de la </a:t>
                      </a:r>
                      <a:r>
                        <a:rPr lang="en-US" dirty="0" err="1"/>
                        <a:t>semaine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Abréviation</a:t>
                      </a:r>
                      <a:r>
                        <a:rPr lang="en-US" dirty="0"/>
                        <a:t>)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893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dddd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Représente</a:t>
                      </a:r>
                      <a:r>
                        <a:rPr lang="en-US" dirty="0"/>
                        <a:t> le jour de la </a:t>
                      </a:r>
                      <a:r>
                        <a:rPr lang="en-US" dirty="0" err="1"/>
                        <a:t>semaine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Complet</a:t>
                      </a:r>
                      <a:r>
                        <a:rPr lang="en-US" dirty="0"/>
                        <a:t>)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465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Minute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4678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MMM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 du </a:t>
                      </a:r>
                      <a:r>
                        <a:rPr lang="en-US" dirty="0" err="1"/>
                        <a:t>mois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891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yyyy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Année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094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tt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AM </a:t>
                      </a:r>
                      <a:r>
                        <a:rPr lang="en-US" dirty="0" err="1"/>
                        <a:t>ou</a:t>
                      </a:r>
                      <a:r>
                        <a:rPr lang="en-US" dirty="0"/>
                        <a:t> PM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4615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2926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Traitement des chaines de caractères</a:t>
            </a:r>
          </a:p>
        </p:txBody>
      </p:sp>
    </p:spTree>
    <p:extLst>
      <p:ext uri="{BB962C8B-B14F-4D97-AF65-F5344CB8AC3E}">
        <p14:creationId xmlns:p14="http://schemas.microsoft.com/office/powerpoint/2010/main" val="17591195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314FA-0C42-4CE4-A16F-C17087E1AAB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formats </a:t>
            </a:r>
            <a:r>
              <a:rPr lang="en-US" dirty="0" err="1"/>
              <a:t>d’affichage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869F3-73FA-4580-9893-3CB40EDBF4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BA771C-7060-420C-956F-5FEC8C5325A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35904" y="2631489"/>
            <a:ext cx="7886700" cy="3352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2BDC8F-F12A-40B4-AA2A-E40D984CA12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07868" y="6220616"/>
            <a:ext cx="997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>
                <a:hlinkClick r:id="rId7"/>
              </a:rPr>
              <a:t>https://www.c-sharpcorner.com/blogs/date-and-time-format-in-c-sharp-programming1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569577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D720E-4B7A-42A3-8046-740A02AB68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formats </a:t>
            </a:r>
            <a:r>
              <a:rPr lang="en-US" dirty="0" err="1"/>
              <a:t>d’affichage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84443-F108-4DA1-A8DC-925EE24FD0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plus de </a:t>
            </a:r>
            <a:r>
              <a:rPr lang="en-US" dirty="0" err="1"/>
              <a:t>détail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consulter le lien </a:t>
            </a:r>
            <a:r>
              <a:rPr lang="en-US" dirty="0" err="1"/>
              <a:t>suivant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CA" dirty="0">
                <a:hlinkClick r:id="rId4"/>
              </a:rPr>
              <a:t>https://www.c-sharpcorner.com/blogs/date-and-time-format-in-c-sharp-programming1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793307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calculs sur les dates</a:t>
            </a:r>
          </a:p>
        </p:txBody>
      </p:sp>
    </p:spTree>
    <p:extLst>
      <p:ext uri="{BB962C8B-B14F-4D97-AF65-F5344CB8AC3E}">
        <p14:creationId xmlns:p14="http://schemas.microsoft.com/office/powerpoint/2010/main" val="27653226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314FA-0C42-4CE4-A16F-C17087E1AAB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calculs</a:t>
            </a:r>
            <a:r>
              <a:rPr lang="en-US" dirty="0"/>
              <a:t> sur les dates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869F3-73FA-4580-9893-3CB40EDBF4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plusieurs</a:t>
            </a:r>
            <a:r>
              <a:rPr lang="en-US" dirty="0"/>
              <a:t> situations, nous </a:t>
            </a:r>
            <a:r>
              <a:rPr lang="en-US" dirty="0" err="1"/>
              <a:t>voudrons</a:t>
            </a:r>
            <a:r>
              <a:rPr lang="en-US" dirty="0"/>
              <a:t> </a:t>
            </a:r>
            <a:r>
              <a:rPr lang="en-US" dirty="0" err="1"/>
              <a:t>effectuer</a:t>
            </a:r>
            <a:r>
              <a:rPr lang="en-US" dirty="0"/>
              <a:t> des </a:t>
            </a:r>
            <a:r>
              <a:rPr lang="en-US" dirty="0" err="1"/>
              <a:t>opérations</a:t>
            </a:r>
            <a:r>
              <a:rPr lang="en-US" dirty="0"/>
              <a:t> </a:t>
            </a:r>
            <a:r>
              <a:rPr lang="en-US" dirty="0" err="1"/>
              <a:t>mathématiques</a:t>
            </a:r>
            <a:r>
              <a:rPr lang="en-US" dirty="0"/>
              <a:t> sur des dates.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Quelle sera la date dans 63 </a:t>
            </a:r>
            <a:r>
              <a:rPr lang="en-US" dirty="0" err="1"/>
              <a:t>jours</a:t>
            </a:r>
            <a:endParaRPr lang="en-US" dirty="0"/>
          </a:p>
          <a:p>
            <a:pPr lvl="1"/>
            <a:r>
              <a:rPr lang="en-US" dirty="0"/>
              <a:t>Quelle </a:t>
            </a:r>
            <a:r>
              <a:rPr lang="en-US" dirty="0" err="1"/>
              <a:t>était</a:t>
            </a:r>
            <a:r>
              <a:rPr lang="en-US" dirty="0"/>
              <a:t> la date </a:t>
            </a:r>
            <a:r>
              <a:rPr lang="en-US" dirty="0" err="1"/>
              <a:t>il</a:t>
            </a:r>
            <a:r>
              <a:rPr lang="en-US" dirty="0"/>
              <a:t> y a 2 </a:t>
            </a:r>
            <a:r>
              <a:rPr lang="en-US" dirty="0" err="1"/>
              <a:t>ans</a:t>
            </a:r>
            <a:r>
              <a:rPr lang="en-US" dirty="0"/>
              <a:t> et 4 </a:t>
            </a:r>
            <a:r>
              <a:rPr lang="en-US" dirty="0" err="1"/>
              <a:t>mois</a:t>
            </a:r>
            <a:endParaRPr lang="en-US" dirty="0"/>
          </a:p>
          <a:p>
            <a:pPr lvl="1"/>
            <a:r>
              <a:rPr lang="en-US" dirty="0"/>
              <a:t>Etc.</a:t>
            </a:r>
          </a:p>
          <a:p>
            <a:pPr lvl="1"/>
            <a:endParaRPr lang="en-US" dirty="0"/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que nous </a:t>
            </a:r>
            <a:r>
              <a:rPr lang="en-US" dirty="0" err="1"/>
              <a:t>verrons</a:t>
            </a:r>
            <a:r>
              <a:rPr lang="en-US" dirty="0"/>
              <a:t> comment faire.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63187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EA8B9-F625-49E6-B9A1-C424055117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calculs</a:t>
            </a:r>
            <a:r>
              <a:rPr lang="en-US" dirty="0"/>
              <a:t> sur les dates</a:t>
            </a:r>
            <a:endParaRPr lang="en-C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C12C48F-A715-4512-AEC5-0EF307CA0D7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4293347"/>
              </p:ext>
            </p:extLst>
          </p:nvPr>
        </p:nvGraphicFramePr>
        <p:xfrm>
          <a:off x="1002190" y="2571647"/>
          <a:ext cx="81280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07827948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8449136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err="1"/>
                        <a:t>Méthode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Effet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525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AddDays</a:t>
                      </a:r>
                      <a:r>
                        <a:rPr lang="en-US" dirty="0"/>
                        <a:t>(int)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Ajoute</a:t>
                      </a:r>
                      <a:r>
                        <a:rPr lang="en-US" dirty="0"/>
                        <a:t> des </a:t>
                      </a:r>
                      <a:r>
                        <a:rPr lang="en-US" dirty="0" err="1"/>
                        <a:t>jours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520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AddMonths</a:t>
                      </a:r>
                      <a:r>
                        <a:rPr lang="en-US" dirty="0"/>
                        <a:t>(int)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Ajoute</a:t>
                      </a:r>
                      <a:r>
                        <a:rPr lang="en-US" dirty="0"/>
                        <a:t> des </a:t>
                      </a:r>
                      <a:r>
                        <a:rPr lang="en-US" dirty="0" err="1"/>
                        <a:t>mois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6385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AddYears</a:t>
                      </a:r>
                      <a:r>
                        <a:rPr lang="en-US" dirty="0"/>
                        <a:t>(int)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Ajoute</a:t>
                      </a:r>
                      <a:r>
                        <a:rPr lang="en-US" dirty="0"/>
                        <a:t> des </a:t>
                      </a:r>
                      <a:r>
                        <a:rPr lang="en-US" dirty="0" err="1"/>
                        <a:t>années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7184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AddHours</a:t>
                      </a:r>
                      <a:r>
                        <a:rPr lang="en-US" dirty="0"/>
                        <a:t>(2)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Ajoute</a:t>
                      </a:r>
                      <a:r>
                        <a:rPr lang="en-US" dirty="0"/>
                        <a:t> des </a:t>
                      </a:r>
                      <a:r>
                        <a:rPr lang="en-US" dirty="0" err="1"/>
                        <a:t>heures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071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AddMinutes</a:t>
                      </a:r>
                      <a:r>
                        <a:rPr lang="en-US" dirty="0"/>
                        <a:t>(int)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Ajoute</a:t>
                      </a:r>
                      <a:r>
                        <a:rPr lang="en-US" dirty="0"/>
                        <a:t> des minutes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054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AddSeconds</a:t>
                      </a:r>
                      <a:r>
                        <a:rPr lang="en-US" dirty="0"/>
                        <a:t>(int)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Ajoute</a:t>
                      </a:r>
                      <a:r>
                        <a:rPr lang="en-US" dirty="0"/>
                        <a:t> des seconds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22196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CE687C9-2C8F-4864-87E1-F81050ABAE5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02190" y="2095130"/>
            <a:ext cx="3235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Méthode</a:t>
            </a:r>
            <a:r>
              <a:rPr lang="en-US" dirty="0"/>
              <a:t> </a:t>
            </a:r>
            <a:r>
              <a:rPr lang="en-US" dirty="0" err="1"/>
              <a:t>d’ajout</a:t>
            </a:r>
            <a:r>
              <a:rPr lang="en-US" dirty="0"/>
              <a:t> de temps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332494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314FA-0C42-4CE4-A16F-C17087E1AAB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calculs</a:t>
            </a:r>
            <a:r>
              <a:rPr lang="en-US" dirty="0"/>
              <a:t> sur les dates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869F3-73FA-4580-9893-3CB40EDBF4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C2CF47-42EB-4ED8-AAD0-A7BC7DA0A1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532137" y="2924175"/>
            <a:ext cx="2819400" cy="10096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13959C-14FF-4F8C-A614-60863EA42A5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527652" y="2924175"/>
            <a:ext cx="52482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020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EA8B9-F625-49E6-B9A1-C424055117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calculs</a:t>
            </a:r>
            <a:r>
              <a:rPr lang="en-US" dirty="0"/>
              <a:t> sur les dates</a:t>
            </a:r>
            <a:endParaRPr lang="en-C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C12C48F-A715-4512-AEC5-0EF307CA0D7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002190" y="2571647"/>
          <a:ext cx="81280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07827948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8449136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err="1"/>
                        <a:t>Méthode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Effet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525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AddDays</a:t>
                      </a:r>
                      <a:r>
                        <a:rPr lang="en-US" dirty="0"/>
                        <a:t>(int)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Ajoute</a:t>
                      </a:r>
                      <a:r>
                        <a:rPr lang="en-US" dirty="0"/>
                        <a:t> des </a:t>
                      </a:r>
                      <a:r>
                        <a:rPr lang="en-US" dirty="0" err="1"/>
                        <a:t>jours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520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AddMonths</a:t>
                      </a:r>
                      <a:r>
                        <a:rPr lang="en-US" dirty="0"/>
                        <a:t>(int)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Ajoute</a:t>
                      </a:r>
                      <a:r>
                        <a:rPr lang="en-US" dirty="0"/>
                        <a:t> des </a:t>
                      </a:r>
                      <a:r>
                        <a:rPr lang="en-US" dirty="0" err="1"/>
                        <a:t>mois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6385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AddYears</a:t>
                      </a:r>
                      <a:r>
                        <a:rPr lang="en-US" dirty="0"/>
                        <a:t>(int)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Ajoute</a:t>
                      </a:r>
                      <a:r>
                        <a:rPr lang="en-US" dirty="0"/>
                        <a:t> des </a:t>
                      </a:r>
                      <a:r>
                        <a:rPr lang="en-US" dirty="0" err="1"/>
                        <a:t>années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7184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AddHours</a:t>
                      </a:r>
                      <a:r>
                        <a:rPr lang="en-US" dirty="0"/>
                        <a:t>(2)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Ajoute</a:t>
                      </a:r>
                      <a:r>
                        <a:rPr lang="en-US" dirty="0"/>
                        <a:t> des </a:t>
                      </a:r>
                      <a:r>
                        <a:rPr lang="en-US" dirty="0" err="1"/>
                        <a:t>heures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071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AddMinutes</a:t>
                      </a:r>
                      <a:r>
                        <a:rPr lang="en-US" dirty="0"/>
                        <a:t>(int)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Ajoute</a:t>
                      </a:r>
                      <a:r>
                        <a:rPr lang="en-US" dirty="0"/>
                        <a:t> des minutes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054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AddSeconds</a:t>
                      </a:r>
                      <a:r>
                        <a:rPr lang="en-US" dirty="0"/>
                        <a:t>(int)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Ajoute</a:t>
                      </a:r>
                      <a:r>
                        <a:rPr lang="en-US" dirty="0"/>
                        <a:t> des seconds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22196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CE687C9-2C8F-4864-87E1-F81050ABAE5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02190" y="2095130"/>
            <a:ext cx="4136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Méthode</a:t>
            </a:r>
            <a:r>
              <a:rPr lang="en-US" dirty="0"/>
              <a:t> de </a:t>
            </a:r>
            <a:r>
              <a:rPr lang="en-US" dirty="0" err="1"/>
              <a:t>soustraction</a:t>
            </a:r>
            <a:r>
              <a:rPr lang="en-US" dirty="0"/>
              <a:t> de temps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457486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314FA-0C42-4CE4-A16F-C17087E1AAB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calculs</a:t>
            </a:r>
            <a:r>
              <a:rPr lang="en-US" dirty="0"/>
              <a:t> sur les dates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869F3-73FA-4580-9893-3CB40EDBF4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 (Addition)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C2CF47-42EB-4ED8-AAD0-A7BC7DA0A1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532137" y="2924175"/>
            <a:ext cx="2819400" cy="10096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13959C-14FF-4F8C-A614-60863EA42A5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527652" y="2924175"/>
            <a:ext cx="52482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6296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314FA-0C42-4CE4-A16F-C17087E1AAB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calculs</a:t>
            </a:r>
            <a:r>
              <a:rPr lang="en-US" dirty="0"/>
              <a:t> sur les dates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869F3-73FA-4580-9893-3CB40EDBF4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 (</a:t>
            </a:r>
            <a:r>
              <a:rPr lang="en-US" dirty="0" err="1"/>
              <a:t>Soustraction</a:t>
            </a:r>
            <a:r>
              <a:rPr lang="en-US" dirty="0"/>
              <a:t>)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E3EBD3-8A7F-4D63-9853-5BEF77BFEB7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2924175"/>
            <a:ext cx="5448300" cy="1695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E316A-552F-4359-BD7E-452A719C917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351958" y="2924175"/>
            <a:ext cx="2619375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350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comparaison des dates</a:t>
            </a:r>
          </a:p>
        </p:txBody>
      </p:sp>
    </p:spTree>
    <p:extLst>
      <p:ext uri="{BB962C8B-B14F-4D97-AF65-F5344CB8AC3E}">
        <p14:creationId xmlns:p14="http://schemas.microsoft.com/office/powerpoint/2010/main" val="956402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CDA62-9AFB-45F2-A340-ECB3D5F072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Traitement</a:t>
            </a:r>
            <a:r>
              <a:rPr lang="en-US" dirty="0"/>
              <a:t> des </a:t>
            </a:r>
            <a:r>
              <a:rPr lang="en-US" dirty="0" err="1"/>
              <a:t>chaines</a:t>
            </a:r>
            <a:r>
              <a:rPr lang="en-US" dirty="0"/>
              <a:t> de </a:t>
            </a:r>
            <a:r>
              <a:rPr lang="en-US" dirty="0" err="1"/>
              <a:t>caractères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F6DC7-F6A0-40C7-A88D-5AA049E8373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type “string”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sauvegarder</a:t>
            </a:r>
            <a:r>
              <a:rPr lang="en-US" dirty="0"/>
              <a:t> des </a:t>
            </a:r>
            <a:r>
              <a:rPr lang="en-US" dirty="0" err="1"/>
              <a:t>données</a:t>
            </a:r>
            <a:r>
              <a:rPr lang="en-US" dirty="0"/>
              <a:t> sous format de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r>
              <a:rPr lang="en-US" dirty="0"/>
              <a:t>Dans bien des situations, nous </a:t>
            </a:r>
            <a:r>
              <a:rPr lang="en-US" dirty="0" err="1"/>
              <a:t>voudrons</a:t>
            </a:r>
            <a:r>
              <a:rPr lang="en-US" dirty="0"/>
              <a:t> </a:t>
            </a:r>
            <a:r>
              <a:rPr lang="en-US" dirty="0" err="1"/>
              <a:t>traiter</a:t>
            </a:r>
            <a:r>
              <a:rPr lang="en-US" dirty="0"/>
              <a:t> des </a:t>
            </a:r>
            <a:r>
              <a:rPr lang="en-US" dirty="0" err="1"/>
              <a:t>caractères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</a:t>
            </a:r>
            <a:r>
              <a:rPr lang="en-US" dirty="0" err="1"/>
              <a:t>d’y</a:t>
            </a:r>
            <a:r>
              <a:rPr lang="en-US" dirty="0"/>
              <a:t> </a:t>
            </a:r>
            <a:r>
              <a:rPr lang="en-US" dirty="0" err="1"/>
              <a:t>extraire</a:t>
            </a:r>
            <a:r>
              <a:rPr lang="en-US" dirty="0"/>
              <a:t> de </a:t>
            </a:r>
            <a:r>
              <a:rPr lang="en-US" dirty="0" err="1"/>
              <a:t>l’information</a:t>
            </a:r>
            <a:r>
              <a:rPr lang="en-US" dirty="0"/>
              <a:t> </a:t>
            </a:r>
            <a:r>
              <a:rPr lang="en-US" dirty="0" err="1"/>
              <a:t>particulière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lvl="1"/>
            <a:r>
              <a:rPr lang="en-US" dirty="0" err="1"/>
              <a:t>Extraire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sous-</a:t>
            </a:r>
            <a:r>
              <a:rPr lang="en-US" dirty="0" err="1"/>
              <a:t>partie</a:t>
            </a:r>
            <a:r>
              <a:rPr lang="en-US" dirty="0"/>
              <a:t> d’un </a:t>
            </a:r>
            <a:r>
              <a:rPr lang="en-US" dirty="0" err="1"/>
              <a:t>texte</a:t>
            </a:r>
            <a:endParaRPr lang="en-US" dirty="0"/>
          </a:p>
          <a:p>
            <a:pPr lvl="1"/>
            <a:r>
              <a:rPr lang="en-US" dirty="0" err="1"/>
              <a:t>Compter</a:t>
            </a:r>
            <a:r>
              <a:rPr lang="en-US" dirty="0"/>
              <a:t> le </a:t>
            </a:r>
            <a:r>
              <a:rPr lang="en-US" dirty="0" err="1"/>
              <a:t>nombre</a:t>
            </a:r>
            <a:r>
              <a:rPr lang="en-US" dirty="0"/>
              <a:t> de mots qui </a:t>
            </a:r>
            <a:r>
              <a:rPr lang="en-US" dirty="0" err="1"/>
              <a:t>s’y</a:t>
            </a:r>
            <a:r>
              <a:rPr lang="en-US" dirty="0"/>
              <a:t> </a:t>
            </a:r>
            <a:r>
              <a:rPr lang="en-US" dirty="0" err="1"/>
              <a:t>trouve</a:t>
            </a:r>
            <a:endParaRPr lang="en-US" dirty="0"/>
          </a:p>
          <a:p>
            <a:pPr lvl="1"/>
            <a:r>
              <a:rPr lang="en-US" dirty="0" err="1"/>
              <a:t>Remplacer</a:t>
            </a:r>
            <a:r>
              <a:rPr lang="en-US" dirty="0"/>
              <a:t> des </a:t>
            </a:r>
            <a:r>
              <a:rPr lang="en-US" dirty="0" err="1"/>
              <a:t>caractères</a:t>
            </a:r>
            <a:r>
              <a:rPr lang="en-US" dirty="0"/>
              <a:t> pour </a:t>
            </a:r>
            <a:r>
              <a:rPr lang="en-US" dirty="0" err="1"/>
              <a:t>d’autres</a:t>
            </a:r>
            <a:endParaRPr lang="en-US" dirty="0"/>
          </a:p>
          <a:p>
            <a:pPr lvl="1"/>
            <a:r>
              <a:rPr lang="en-US" dirty="0"/>
              <a:t>Etc.</a:t>
            </a:r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que nous </a:t>
            </a:r>
            <a:r>
              <a:rPr lang="en-US" dirty="0" err="1"/>
              <a:t>verrons</a:t>
            </a:r>
            <a:r>
              <a:rPr lang="en-US" dirty="0"/>
              <a:t> 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551584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1EF87-6E1B-438F-AFC6-A57DE44F363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comparaison</a:t>
            </a:r>
            <a:r>
              <a:rPr lang="en-US" dirty="0"/>
              <a:t> des dates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EAB2E-AB7E-4A2E-8E87-8FCF4140EDF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Finalement</a:t>
            </a:r>
            <a:r>
              <a:rPr lang="en-US" dirty="0"/>
              <a:t>,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d’utiliser</a:t>
            </a:r>
            <a:r>
              <a:rPr lang="en-US" dirty="0"/>
              <a:t> les </a:t>
            </a:r>
            <a:r>
              <a:rPr lang="en-US" dirty="0" err="1"/>
              <a:t>opérateurs</a:t>
            </a:r>
            <a:r>
              <a:rPr lang="en-US" dirty="0"/>
              <a:t> de </a:t>
            </a:r>
            <a:r>
              <a:rPr lang="en-US" dirty="0" err="1"/>
              <a:t>comparaison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date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inférieure</a:t>
            </a:r>
            <a:r>
              <a:rPr lang="en-US" dirty="0"/>
              <a:t>, supérieure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égale</a:t>
            </a:r>
            <a:r>
              <a:rPr lang="en-US" dirty="0"/>
              <a:t> à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C93DA4-5349-4243-8B76-0F98761B8F2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500234" y="3709707"/>
            <a:ext cx="4791075" cy="26955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B836DB-1D23-47D8-9D19-5405120A2D9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038189" y="3709707"/>
            <a:ext cx="2447925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2238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C# offre de nombreuses fonctions pour traiter des chaines de caractères et des dates.</a:t>
            </a:r>
          </a:p>
          <a:p>
            <a:r>
              <a:rPr lang="fr-CA" dirty="0"/>
              <a:t>Ces méthodes pourront vous être utiles lors du développement d’application web dans le cadre de vos prochaines sessions et de votre emploi.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nous verrons comment utiliser C# pour interagir avec le système de fichier de l’ordinateur.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en-CA" dirty="0">
                <a:hlinkClick r:id="rId4"/>
              </a:rPr>
              <a:t>https://docs.microsoft.com/en-us/dotnet/api/system.string.contains?view=netcore-3.1</a:t>
            </a:r>
            <a:endParaRPr lang="en-CA" dirty="0"/>
          </a:p>
          <a:p>
            <a:r>
              <a:rPr lang="en-CA" dirty="0">
                <a:hlinkClick r:id="rId5"/>
              </a:rPr>
              <a:t>https://docs.microsoft.com/en-us/dotnet/api/system.string.endswith?view=netcore-3.1</a:t>
            </a:r>
            <a:endParaRPr lang="en-CA" dirty="0"/>
          </a:p>
          <a:p>
            <a:r>
              <a:rPr lang="en-CA" dirty="0">
                <a:hlinkClick r:id="rId6"/>
              </a:rPr>
              <a:t>https://docs.microsoft.com/en-us/dotnet/api/system.string.insert?view=netcore-3.1</a:t>
            </a:r>
            <a:endParaRPr lang="en-CA" dirty="0"/>
          </a:p>
          <a:p>
            <a:r>
              <a:rPr lang="en-CA" dirty="0">
                <a:hlinkClick r:id="rId7"/>
              </a:rPr>
              <a:t>https://docs.microsoft.com/en-us/dotnet/api/system.string.substring?view=netcore-3.1</a:t>
            </a:r>
            <a:endParaRPr lang="en-CA" dirty="0"/>
          </a:p>
          <a:p>
            <a:r>
              <a:rPr lang="en-CA" dirty="0">
                <a:hlinkClick r:id="rId8"/>
              </a:rPr>
              <a:t>https://docs.microsoft.com/en-us/dotnet/api/system.string.trim?view=netcore-3.1</a:t>
            </a:r>
            <a:endParaRPr lang="en-CA" dirty="0"/>
          </a:p>
          <a:p>
            <a:r>
              <a:rPr lang="en-CA" dirty="0">
                <a:hlinkClick r:id="rId9"/>
              </a:rPr>
              <a:t>https://www.c-sharpcorner.com/blogs/date-and-time-format-in-c-sharp-programming1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57B82-74A9-4475-9ADE-B145E2BCD39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Traitement</a:t>
            </a:r>
            <a:r>
              <a:rPr lang="en-US" dirty="0"/>
              <a:t> des </a:t>
            </a:r>
            <a:r>
              <a:rPr lang="en-US" dirty="0" err="1"/>
              <a:t>chaines</a:t>
            </a:r>
            <a:r>
              <a:rPr lang="en-US" dirty="0"/>
              <a:t> de </a:t>
            </a:r>
            <a:r>
              <a:rPr lang="en-US" dirty="0" err="1"/>
              <a:t>caractères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E4964-579E-48CE-8381-7119A329110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Substring</a:t>
            </a:r>
          </a:p>
          <a:p>
            <a:r>
              <a:rPr lang="en-US" dirty="0"/>
              <a:t>Trim</a:t>
            </a:r>
          </a:p>
          <a:p>
            <a:r>
              <a:rPr lang="en-US" dirty="0" err="1"/>
              <a:t>TrimStart</a:t>
            </a:r>
            <a:endParaRPr lang="en-US" dirty="0"/>
          </a:p>
          <a:p>
            <a:r>
              <a:rPr lang="en-US" dirty="0" err="1"/>
              <a:t>TrimEnd</a:t>
            </a:r>
            <a:endParaRPr lang="en-US" dirty="0"/>
          </a:p>
          <a:p>
            <a:r>
              <a:rPr lang="en-US" dirty="0" err="1"/>
              <a:t>ToUpper</a:t>
            </a:r>
            <a:r>
              <a:rPr lang="en-US" dirty="0"/>
              <a:t> / </a:t>
            </a:r>
            <a:r>
              <a:rPr lang="en-US" dirty="0" err="1"/>
              <a:t>ToLower</a:t>
            </a:r>
            <a:endParaRPr lang="en-US" dirty="0"/>
          </a:p>
          <a:p>
            <a:r>
              <a:rPr lang="en-US" dirty="0" err="1"/>
              <a:t>IndexOf</a:t>
            </a:r>
            <a:endParaRPr lang="en-US" dirty="0"/>
          </a:p>
          <a:p>
            <a:r>
              <a:rPr lang="en-US" dirty="0" err="1"/>
              <a:t>LastIndexOf</a:t>
            </a:r>
            <a:endParaRPr lang="en-US" dirty="0"/>
          </a:p>
          <a:p>
            <a:r>
              <a:rPr lang="en-US" dirty="0" err="1"/>
              <a:t>StartsWith</a:t>
            </a:r>
            <a:endParaRPr lang="en-US" dirty="0"/>
          </a:p>
          <a:p>
            <a:r>
              <a:rPr lang="en-US" dirty="0" err="1"/>
              <a:t>EndWith</a:t>
            </a:r>
            <a:endParaRPr lang="en-US" dirty="0"/>
          </a:p>
          <a:p>
            <a:r>
              <a:rPr lang="en-US" dirty="0"/>
              <a:t>Contains</a:t>
            </a:r>
          </a:p>
          <a:p>
            <a:r>
              <a:rPr lang="en-US" dirty="0"/>
              <a:t>Insert</a:t>
            </a:r>
          </a:p>
          <a:p>
            <a:r>
              <a:rPr lang="en-US" dirty="0"/>
              <a:t>Replace</a:t>
            </a:r>
          </a:p>
          <a:p>
            <a:r>
              <a:rPr lang="en-US" dirty="0"/>
              <a:t>Split</a:t>
            </a:r>
          </a:p>
        </p:txBody>
      </p:sp>
    </p:spTree>
    <p:extLst>
      <p:ext uri="{BB962C8B-B14F-4D97-AF65-F5344CB8AC3E}">
        <p14:creationId xmlns:p14="http://schemas.microsoft.com/office/powerpoint/2010/main" val="2566122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Substring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6585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F388-8035-47A8-8DB0-900745E79B4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SubString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CF87-F53C-499B-8697-D779163138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Substring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méthode</a:t>
            </a:r>
            <a:r>
              <a:rPr lang="en-US" dirty="0"/>
              <a:t> </a:t>
            </a:r>
            <a:r>
              <a:rPr lang="en-US" dirty="0" err="1"/>
              <a:t>permettant</a:t>
            </a:r>
            <a:r>
              <a:rPr lang="en-US" dirty="0"/>
              <a:t> </a:t>
            </a:r>
            <a:r>
              <a:rPr lang="en-US" dirty="0" err="1"/>
              <a:t>d’extraire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partie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indiquant</a:t>
            </a:r>
            <a:r>
              <a:rPr lang="en-US" dirty="0"/>
              <a:t> la position de </a:t>
            </a:r>
            <a:r>
              <a:rPr lang="en-US" dirty="0" err="1"/>
              <a:t>départ</a:t>
            </a:r>
            <a:r>
              <a:rPr lang="en-US" dirty="0"/>
              <a:t> (la première </a:t>
            </a:r>
            <a:r>
              <a:rPr lang="en-US" dirty="0" err="1"/>
              <a:t>lettre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position 0) et le </a:t>
            </a:r>
            <a:r>
              <a:rPr lang="en-US" dirty="0" err="1"/>
              <a:t>nombre</a:t>
            </a:r>
            <a:r>
              <a:rPr lang="en-US" dirty="0"/>
              <a:t> de </a:t>
            </a:r>
            <a:r>
              <a:rPr lang="en-US" dirty="0" err="1"/>
              <a:t>caractères</a:t>
            </a:r>
            <a:r>
              <a:rPr lang="en-US" dirty="0"/>
              <a:t> </a:t>
            </a:r>
            <a:r>
              <a:rPr lang="en-US" dirty="0" err="1"/>
              <a:t>souhaité</a:t>
            </a:r>
            <a:r>
              <a:rPr lang="en-US" dirty="0"/>
              <a:t> à </a:t>
            </a:r>
            <a:r>
              <a:rPr lang="en-US" dirty="0" err="1"/>
              <a:t>partir</a:t>
            </a:r>
            <a:r>
              <a:rPr lang="en-US" dirty="0"/>
              <a:t> de </a:t>
            </a:r>
            <a:r>
              <a:rPr lang="en-US" dirty="0" err="1"/>
              <a:t>ce</a:t>
            </a:r>
            <a:r>
              <a:rPr lang="en-US" dirty="0"/>
              <a:t> point.</a:t>
            </a:r>
          </a:p>
          <a:p>
            <a:endParaRPr lang="en-US" dirty="0"/>
          </a:p>
          <a:p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&lt;</a:t>
            </a:r>
            <a:r>
              <a:rPr lang="en-US" dirty="0" err="1"/>
              <a:t>chaine_de_caractere</a:t>
            </a:r>
            <a:r>
              <a:rPr lang="en-US" dirty="0"/>
              <a:t>&gt;.Substring(x, y);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x = index de </a:t>
            </a:r>
            <a:r>
              <a:rPr lang="en-US" dirty="0" err="1"/>
              <a:t>départ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y = longueur (</a:t>
            </a:r>
            <a:r>
              <a:rPr lang="en-US" dirty="0" err="1"/>
              <a:t>nombre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897008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5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7899</TotalTime>
  <Words>1612</Words>
  <Application>Microsoft Office PowerPoint</Application>
  <PresentationFormat>Widescreen</PresentationFormat>
  <Paragraphs>287</Paragraphs>
  <Slides>66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66</vt:i4>
      </vt:variant>
    </vt:vector>
  </HeadingPairs>
  <TitlesOfParts>
    <vt:vector size="72" baseType="lpstr">
      <vt:lpstr>Arial</vt:lpstr>
      <vt:lpstr>Century Gothic</vt:lpstr>
      <vt:lpstr>Consolas</vt:lpstr>
      <vt:lpstr>Wingdings 3</vt:lpstr>
      <vt:lpstr>4_Ion</vt:lpstr>
      <vt:lpstr>5_Ion</vt:lpstr>
      <vt:lpstr>Traitement des chaines de caractères et des dates</vt:lpstr>
      <vt:lpstr>Rappel du dernier cours</vt:lpstr>
      <vt:lpstr>Rappel du dernier cours</vt:lpstr>
      <vt:lpstr>Rappel du dernier cours</vt:lpstr>
      <vt:lpstr>Traitement des chaines de caractères</vt:lpstr>
      <vt:lpstr>Traitement des chaines de caractères</vt:lpstr>
      <vt:lpstr>Traitement des chaines de caractères</vt:lpstr>
      <vt:lpstr>Substring</vt:lpstr>
      <vt:lpstr>SubString</vt:lpstr>
      <vt:lpstr>SubString</vt:lpstr>
      <vt:lpstr>SubString</vt:lpstr>
      <vt:lpstr>Trim</vt:lpstr>
      <vt:lpstr>Trim</vt:lpstr>
      <vt:lpstr>TrimStart</vt:lpstr>
      <vt:lpstr>TrimStart</vt:lpstr>
      <vt:lpstr>TrimEnd</vt:lpstr>
      <vt:lpstr>TrimEnd</vt:lpstr>
      <vt:lpstr>ToUpper / ToLower</vt:lpstr>
      <vt:lpstr>ToUpper / ToLower</vt:lpstr>
      <vt:lpstr>IndexOf</vt:lpstr>
      <vt:lpstr>IndexOf</vt:lpstr>
      <vt:lpstr>LastIndexOf</vt:lpstr>
      <vt:lpstr>IndexOf</vt:lpstr>
      <vt:lpstr>StartsWith</vt:lpstr>
      <vt:lpstr>StartsWith</vt:lpstr>
      <vt:lpstr>EndsWith</vt:lpstr>
      <vt:lpstr>EndsWith</vt:lpstr>
      <vt:lpstr>Contains</vt:lpstr>
      <vt:lpstr>Contains</vt:lpstr>
      <vt:lpstr>Insert</vt:lpstr>
      <vt:lpstr>Insert</vt:lpstr>
      <vt:lpstr>Replace</vt:lpstr>
      <vt:lpstr>Replace</vt:lpstr>
      <vt:lpstr>Split</vt:lpstr>
      <vt:lpstr>Split</vt:lpstr>
      <vt:lpstr>Split</vt:lpstr>
      <vt:lpstr>Traitement des chaines de caractères</vt:lpstr>
      <vt:lpstr>Traitement des dates</vt:lpstr>
      <vt:lpstr>Traitement des dates</vt:lpstr>
      <vt:lpstr>Traitement des dates</vt:lpstr>
      <vt:lpstr>La création d’objets de date</vt:lpstr>
      <vt:lpstr>La création d’objets de date </vt:lpstr>
      <vt:lpstr>La création d’objets de date </vt:lpstr>
      <vt:lpstr>Les attributs des dates</vt:lpstr>
      <vt:lpstr>Les attributs des dates</vt:lpstr>
      <vt:lpstr>Les attributs des dates</vt:lpstr>
      <vt:lpstr>Les formats d’affichage</vt:lpstr>
      <vt:lpstr>Les formats d’affichage</vt:lpstr>
      <vt:lpstr>Les formats d’affichage</vt:lpstr>
      <vt:lpstr>Les formats d’affichage</vt:lpstr>
      <vt:lpstr>Les formats d’affichage</vt:lpstr>
      <vt:lpstr>Les calculs sur les dates</vt:lpstr>
      <vt:lpstr>Les calculs sur les dates</vt:lpstr>
      <vt:lpstr>Les calculs sur les dates</vt:lpstr>
      <vt:lpstr>Les calculs sur les dates</vt:lpstr>
      <vt:lpstr>Les calculs sur les dates</vt:lpstr>
      <vt:lpstr>Les calculs sur les dates</vt:lpstr>
      <vt:lpstr>Les calculs sur les dates</vt:lpstr>
      <vt:lpstr>La comparaison des dates</vt:lpstr>
      <vt:lpstr>La comparaison des dates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</cp:lastModifiedBy>
  <cp:revision>458</cp:revision>
  <dcterms:created xsi:type="dcterms:W3CDTF">2019-01-03T23:05:02Z</dcterms:created>
  <dcterms:modified xsi:type="dcterms:W3CDTF">2020-07-30T23:01:14Z</dcterms:modified>
</cp:coreProperties>
</file>