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6" r:id="rId2"/>
  </p:sldMasterIdLst>
  <p:sldIdLst>
    <p:sldId id="258" r:id="rId3"/>
    <p:sldId id="518" r:id="rId4"/>
    <p:sldId id="434" r:id="rId5"/>
    <p:sldId id="359" r:id="rId6"/>
    <p:sldId id="360" r:id="rId7"/>
    <p:sldId id="411" r:id="rId8"/>
    <p:sldId id="461" r:id="rId9"/>
    <p:sldId id="474" r:id="rId10"/>
    <p:sldId id="468" r:id="rId11"/>
    <p:sldId id="476" r:id="rId12"/>
    <p:sldId id="479" r:id="rId13"/>
    <p:sldId id="480" r:id="rId14"/>
    <p:sldId id="481" r:id="rId15"/>
    <p:sldId id="485" r:id="rId16"/>
    <p:sldId id="486" r:id="rId17"/>
    <p:sldId id="487" r:id="rId18"/>
    <p:sldId id="488" r:id="rId19"/>
    <p:sldId id="489" r:id="rId20"/>
    <p:sldId id="491" r:id="rId21"/>
    <p:sldId id="490" r:id="rId22"/>
    <p:sldId id="493" r:id="rId23"/>
    <p:sldId id="492" r:id="rId24"/>
    <p:sldId id="482" r:id="rId25"/>
    <p:sldId id="483" r:id="rId26"/>
    <p:sldId id="484" r:id="rId27"/>
    <p:sldId id="494" r:id="rId28"/>
    <p:sldId id="495" r:id="rId29"/>
    <p:sldId id="477" r:id="rId30"/>
    <p:sldId id="467" r:id="rId31"/>
    <p:sldId id="496" r:id="rId32"/>
    <p:sldId id="497" r:id="rId33"/>
    <p:sldId id="498" r:id="rId34"/>
    <p:sldId id="499" r:id="rId35"/>
    <p:sldId id="478" r:id="rId36"/>
    <p:sldId id="472" r:id="rId37"/>
    <p:sldId id="466" r:id="rId38"/>
    <p:sldId id="500" r:id="rId39"/>
    <p:sldId id="501" r:id="rId40"/>
    <p:sldId id="503" r:id="rId41"/>
    <p:sldId id="502" r:id="rId42"/>
    <p:sldId id="506" r:id="rId43"/>
    <p:sldId id="504" r:id="rId44"/>
    <p:sldId id="271" r:id="rId45"/>
    <p:sldId id="349" r:id="rId46"/>
    <p:sldId id="272" r:id="rId47"/>
    <p:sldId id="365" r:id="rId48"/>
    <p:sldId id="273" r:id="rId49"/>
    <p:sldId id="366" r:id="rId50"/>
    <p:sldId id="370" r:id="rId51"/>
    <p:sldId id="372" r:id="rId52"/>
    <p:sldId id="275" r:id="rId53"/>
    <p:sldId id="367" r:id="rId54"/>
    <p:sldId id="373" r:id="rId55"/>
    <p:sldId id="274" r:id="rId56"/>
    <p:sldId id="368" r:id="rId57"/>
    <p:sldId id="369" r:id="rId58"/>
    <p:sldId id="350" r:id="rId59"/>
    <p:sldId id="276" r:id="rId60"/>
    <p:sldId id="277" r:id="rId61"/>
    <p:sldId id="507" r:id="rId62"/>
    <p:sldId id="442" r:id="rId63"/>
    <p:sldId id="436" r:id="rId64"/>
    <p:sldId id="437" r:id="rId65"/>
    <p:sldId id="444" r:id="rId66"/>
    <p:sldId id="445" r:id="rId67"/>
    <p:sldId id="471" r:id="rId68"/>
    <p:sldId id="446" r:id="rId69"/>
    <p:sldId id="447" r:id="rId70"/>
    <p:sldId id="448" r:id="rId71"/>
    <p:sldId id="449" r:id="rId72"/>
    <p:sldId id="470" r:id="rId73"/>
    <p:sldId id="469" r:id="rId74"/>
    <p:sldId id="451" r:id="rId75"/>
    <p:sldId id="460" r:id="rId76"/>
    <p:sldId id="294" r:id="rId77"/>
    <p:sldId id="298" r:id="rId78"/>
    <p:sldId id="321" r:id="rId79"/>
    <p:sldId id="322" r:id="rId80"/>
    <p:sldId id="323" r:id="rId81"/>
    <p:sldId id="324" r:id="rId82"/>
    <p:sldId id="505"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1AA77-F086-4934-87C8-6BD24C0EB7AB}" v="375" dt="2020-07-29T01:57:36.4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userId="292681fbcdc3e57d" providerId="LiveId" clId="{5717972A-3124-471D-9E80-A1BB911607EA}"/>
    <pc:docChg chg="custSel addSld delSld modSld sldOrd delMainMaster">
      <pc:chgData name="Alexandre" userId="292681fbcdc3e57d" providerId="LiveId" clId="{5717972A-3124-471D-9E80-A1BB911607EA}" dt="2020-07-25T22:45:19.160" v="783"/>
      <pc:docMkLst>
        <pc:docMk/>
      </pc:docMkLst>
      <pc:sldChg chg="modSp mod">
        <pc:chgData name="Alexandre" userId="292681fbcdc3e57d" providerId="LiveId" clId="{5717972A-3124-471D-9E80-A1BB911607EA}" dt="2020-07-25T22:45:09.977" v="781" actId="20577"/>
        <pc:sldMkLst>
          <pc:docMk/>
          <pc:sldMk cId="175308684" sldId="258"/>
        </pc:sldMkLst>
        <pc:spChg chg="mod">
          <ac:chgData name="Alexandre" userId="292681fbcdc3e57d" providerId="LiveId" clId="{5717972A-3124-471D-9E80-A1BB911607EA}" dt="2020-07-25T22:45:09.977" v="781" actId="20577"/>
          <ac:spMkLst>
            <pc:docMk/>
            <pc:sldMk cId="175308684" sldId="258"/>
            <ac:spMk id="2" creationId="{7D4BFBBB-75A4-48A8-BF4D-1A422686C130}"/>
          </ac:spMkLst>
        </pc:spChg>
      </pc:sldChg>
      <pc:sldChg chg="del">
        <pc:chgData name="Alexandre" userId="292681fbcdc3e57d" providerId="LiveId" clId="{5717972A-3124-471D-9E80-A1BB911607EA}" dt="2020-07-23T18:33:40.809" v="0" actId="47"/>
        <pc:sldMkLst>
          <pc:docMk/>
          <pc:sldMk cId="1813647112" sldId="260"/>
        </pc:sldMkLst>
      </pc:sldChg>
      <pc:sldChg chg="del">
        <pc:chgData name="Alexandre" userId="292681fbcdc3e57d" providerId="LiveId" clId="{5717972A-3124-471D-9E80-A1BB911607EA}" dt="2020-07-23T18:33:40.809" v="0" actId="47"/>
        <pc:sldMkLst>
          <pc:docMk/>
          <pc:sldMk cId="3412413633" sldId="262"/>
        </pc:sldMkLst>
      </pc:sldChg>
      <pc:sldChg chg="del">
        <pc:chgData name="Alexandre" userId="292681fbcdc3e57d" providerId="LiveId" clId="{5717972A-3124-471D-9E80-A1BB911607EA}" dt="2020-07-23T18:33:40.809" v="0" actId="47"/>
        <pc:sldMkLst>
          <pc:docMk/>
          <pc:sldMk cId="3605188326" sldId="263"/>
        </pc:sldMkLst>
      </pc:sldChg>
      <pc:sldChg chg="del">
        <pc:chgData name="Alexandre" userId="292681fbcdc3e57d" providerId="LiveId" clId="{5717972A-3124-471D-9E80-A1BB911607EA}" dt="2020-07-23T18:33:40.809" v="0" actId="47"/>
        <pc:sldMkLst>
          <pc:docMk/>
          <pc:sldMk cId="3510058571" sldId="264"/>
        </pc:sldMkLst>
      </pc:sldChg>
      <pc:sldChg chg="del">
        <pc:chgData name="Alexandre" userId="292681fbcdc3e57d" providerId="LiveId" clId="{5717972A-3124-471D-9E80-A1BB911607EA}" dt="2020-07-23T18:33:40.809" v="0" actId="47"/>
        <pc:sldMkLst>
          <pc:docMk/>
          <pc:sldMk cId="3989349706" sldId="265"/>
        </pc:sldMkLst>
      </pc:sldChg>
      <pc:sldChg chg="del">
        <pc:chgData name="Alexandre" userId="292681fbcdc3e57d" providerId="LiveId" clId="{5717972A-3124-471D-9E80-A1BB911607EA}" dt="2020-07-23T18:33:40.809" v="0" actId="47"/>
        <pc:sldMkLst>
          <pc:docMk/>
          <pc:sldMk cId="1405124690" sldId="268"/>
        </pc:sldMkLst>
      </pc:sldChg>
      <pc:sldChg chg="del">
        <pc:chgData name="Alexandre" userId="292681fbcdc3e57d" providerId="LiveId" clId="{5717972A-3124-471D-9E80-A1BB911607EA}" dt="2020-07-23T18:33:40.809" v="0" actId="47"/>
        <pc:sldMkLst>
          <pc:docMk/>
          <pc:sldMk cId="749917942" sldId="269"/>
        </pc:sldMkLst>
      </pc:sldChg>
      <pc:sldChg chg="del">
        <pc:chgData name="Alexandre" userId="292681fbcdc3e57d" providerId="LiveId" clId="{5717972A-3124-471D-9E80-A1BB911607EA}" dt="2020-07-23T18:33:40.809" v="0" actId="47"/>
        <pc:sldMkLst>
          <pc:docMk/>
          <pc:sldMk cId="2876367948" sldId="279"/>
        </pc:sldMkLst>
      </pc:sldChg>
      <pc:sldChg chg="del">
        <pc:chgData name="Alexandre" userId="292681fbcdc3e57d" providerId="LiveId" clId="{5717972A-3124-471D-9E80-A1BB911607EA}" dt="2020-07-23T18:33:40.809" v="0" actId="47"/>
        <pc:sldMkLst>
          <pc:docMk/>
          <pc:sldMk cId="1399257028" sldId="280"/>
        </pc:sldMkLst>
      </pc:sldChg>
      <pc:sldChg chg="del">
        <pc:chgData name="Alexandre" userId="292681fbcdc3e57d" providerId="LiveId" clId="{5717972A-3124-471D-9E80-A1BB911607EA}" dt="2020-07-23T18:33:40.809" v="0" actId="47"/>
        <pc:sldMkLst>
          <pc:docMk/>
          <pc:sldMk cId="3876394856" sldId="281"/>
        </pc:sldMkLst>
      </pc:sldChg>
      <pc:sldChg chg="del">
        <pc:chgData name="Alexandre" userId="292681fbcdc3e57d" providerId="LiveId" clId="{5717972A-3124-471D-9E80-A1BB911607EA}" dt="2020-07-23T18:33:40.809" v="0" actId="47"/>
        <pc:sldMkLst>
          <pc:docMk/>
          <pc:sldMk cId="2685305754" sldId="283"/>
        </pc:sldMkLst>
      </pc:sldChg>
      <pc:sldChg chg="del">
        <pc:chgData name="Alexandre" userId="292681fbcdc3e57d" providerId="LiveId" clId="{5717972A-3124-471D-9E80-A1BB911607EA}" dt="2020-07-23T18:33:40.809" v="0" actId="47"/>
        <pc:sldMkLst>
          <pc:docMk/>
          <pc:sldMk cId="1781570286" sldId="285"/>
        </pc:sldMkLst>
      </pc:sldChg>
      <pc:sldChg chg="del">
        <pc:chgData name="Alexandre" userId="292681fbcdc3e57d" providerId="LiveId" clId="{5717972A-3124-471D-9E80-A1BB911607EA}" dt="2020-07-23T18:33:40.809" v="0" actId="47"/>
        <pc:sldMkLst>
          <pc:docMk/>
          <pc:sldMk cId="3316898587" sldId="286"/>
        </pc:sldMkLst>
      </pc:sldChg>
      <pc:sldChg chg="del">
        <pc:chgData name="Alexandre" userId="292681fbcdc3e57d" providerId="LiveId" clId="{5717972A-3124-471D-9E80-A1BB911607EA}" dt="2020-07-23T18:33:40.809" v="0" actId="47"/>
        <pc:sldMkLst>
          <pc:docMk/>
          <pc:sldMk cId="3522950031" sldId="288"/>
        </pc:sldMkLst>
      </pc:sldChg>
      <pc:sldChg chg="del">
        <pc:chgData name="Alexandre" userId="292681fbcdc3e57d" providerId="LiveId" clId="{5717972A-3124-471D-9E80-A1BB911607EA}" dt="2020-07-23T18:33:40.809" v="0" actId="47"/>
        <pc:sldMkLst>
          <pc:docMk/>
          <pc:sldMk cId="2832913406" sldId="289"/>
        </pc:sldMkLst>
      </pc:sldChg>
      <pc:sldChg chg="del">
        <pc:chgData name="Alexandre" userId="292681fbcdc3e57d" providerId="LiveId" clId="{5717972A-3124-471D-9E80-A1BB911607EA}" dt="2020-07-23T18:33:40.809" v="0" actId="47"/>
        <pc:sldMkLst>
          <pc:docMk/>
          <pc:sldMk cId="1833416467" sldId="290"/>
        </pc:sldMkLst>
      </pc:sldChg>
      <pc:sldChg chg="del">
        <pc:chgData name="Alexandre" userId="292681fbcdc3e57d" providerId="LiveId" clId="{5717972A-3124-471D-9E80-A1BB911607EA}" dt="2020-07-25T22:44:54.628" v="767" actId="47"/>
        <pc:sldMkLst>
          <pc:docMk/>
          <pc:sldMk cId="3722327830" sldId="295"/>
        </pc:sldMkLst>
      </pc:sldChg>
      <pc:sldChg chg="modSp mod">
        <pc:chgData name="Alexandre" userId="292681fbcdc3e57d" providerId="LiveId" clId="{5717972A-3124-471D-9E80-A1BB911607EA}" dt="2020-07-25T22:36:48.228" v="66" actId="207"/>
        <pc:sldMkLst>
          <pc:docMk/>
          <pc:sldMk cId="926987578" sldId="298"/>
        </pc:sldMkLst>
        <pc:spChg chg="mod">
          <ac:chgData name="Alexandre" userId="292681fbcdc3e57d" providerId="LiveId" clId="{5717972A-3124-471D-9E80-A1BB911607EA}" dt="2020-07-25T22:36:48.228" v="66" actId="207"/>
          <ac:spMkLst>
            <pc:docMk/>
            <pc:sldMk cId="926987578" sldId="298"/>
            <ac:spMk id="3" creationId="{D8177C36-C8DF-49A5-8DED-221341B48347}"/>
          </ac:spMkLst>
        </pc:spChg>
      </pc:sldChg>
      <pc:sldChg chg="del">
        <pc:chgData name="Alexandre" userId="292681fbcdc3e57d" providerId="LiveId" clId="{5717972A-3124-471D-9E80-A1BB911607EA}" dt="2020-07-23T18:33:40.809" v="0" actId="47"/>
        <pc:sldMkLst>
          <pc:docMk/>
          <pc:sldMk cId="2275520877" sldId="314"/>
        </pc:sldMkLst>
      </pc:sldChg>
      <pc:sldChg chg="del">
        <pc:chgData name="Alexandre" userId="292681fbcdc3e57d" providerId="LiveId" clId="{5717972A-3124-471D-9E80-A1BB911607EA}" dt="2020-07-23T18:33:40.809" v="0" actId="47"/>
        <pc:sldMkLst>
          <pc:docMk/>
          <pc:sldMk cId="2869242546" sldId="318"/>
        </pc:sldMkLst>
      </pc:sldChg>
      <pc:sldChg chg="del">
        <pc:chgData name="Alexandre" userId="292681fbcdc3e57d" providerId="LiveId" clId="{5717972A-3124-471D-9E80-A1BB911607EA}" dt="2020-07-23T18:33:40.809" v="0" actId="47"/>
        <pc:sldMkLst>
          <pc:docMk/>
          <pc:sldMk cId="216367893" sldId="319"/>
        </pc:sldMkLst>
      </pc:sldChg>
      <pc:sldChg chg="modSp mod">
        <pc:chgData name="Alexandre" userId="292681fbcdc3e57d" providerId="LiveId" clId="{5717972A-3124-471D-9E80-A1BB911607EA}" dt="2020-07-25T22:36:55.299" v="73" actId="207"/>
        <pc:sldMkLst>
          <pc:docMk/>
          <pc:sldMk cId="3486141423" sldId="322"/>
        </pc:sldMkLst>
        <pc:spChg chg="mod">
          <ac:chgData name="Alexandre" userId="292681fbcdc3e57d" providerId="LiveId" clId="{5717972A-3124-471D-9E80-A1BB911607EA}" dt="2020-07-25T22:36:55.299" v="73" actId="207"/>
          <ac:spMkLst>
            <pc:docMk/>
            <pc:sldMk cId="3486141423" sldId="322"/>
            <ac:spMk id="3" creationId="{D828A01E-223A-4F2C-8BB7-67CA1C144BCE}"/>
          </ac:spMkLst>
        </pc:spChg>
      </pc:sldChg>
      <pc:sldChg chg="modSp mod">
        <pc:chgData name="Alexandre" userId="292681fbcdc3e57d" providerId="LiveId" clId="{5717972A-3124-471D-9E80-A1BB911607EA}" dt="2020-07-25T22:37:02.268" v="80" actId="207"/>
        <pc:sldMkLst>
          <pc:docMk/>
          <pc:sldMk cId="3305676132" sldId="324"/>
        </pc:sldMkLst>
        <pc:spChg chg="mod">
          <ac:chgData name="Alexandre" userId="292681fbcdc3e57d" providerId="LiveId" clId="{5717972A-3124-471D-9E80-A1BB911607EA}" dt="2020-07-25T22:37:02.268" v="80" actId="207"/>
          <ac:spMkLst>
            <pc:docMk/>
            <pc:sldMk cId="3305676132" sldId="324"/>
            <ac:spMk id="3" creationId="{BAA6A2E3-B625-4645-BD2E-B126C13BE2F6}"/>
          </ac:spMkLst>
        </pc:spChg>
      </pc:sldChg>
      <pc:sldChg chg="del">
        <pc:chgData name="Alexandre" userId="292681fbcdc3e57d" providerId="LiveId" clId="{5717972A-3124-471D-9E80-A1BB911607EA}" dt="2020-07-23T18:33:40.809" v="0" actId="47"/>
        <pc:sldMkLst>
          <pc:docMk/>
          <pc:sldMk cId="325425708" sldId="335"/>
        </pc:sldMkLst>
      </pc:sldChg>
      <pc:sldChg chg="del">
        <pc:chgData name="Alexandre" userId="292681fbcdc3e57d" providerId="LiveId" clId="{5717972A-3124-471D-9E80-A1BB911607EA}" dt="2020-07-23T18:33:40.809" v="0" actId="47"/>
        <pc:sldMkLst>
          <pc:docMk/>
          <pc:sldMk cId="676536894" sldId="337"/>
        </pc:sldMkLst>
      </pc:sldChg>
      <pc:sldChg chg="modSp mod">
        <pc:chgData name="Alexandre" userId="292681fbcdc3e57d" providerId="LiveId" clId="{5717972A-3124-471D-9E80-A1BB911607EA}" dt="2020-07-25T22:37:36.812" v="99" actId="207"/>
        <pc:sldMkLst>
          <pc:docMk/>
          <pc:sldMk cId="3815977434" sldId="360"/>
        </pc:sldMkLst>
        <pc:spChg chg="mod">
          <ac:chgData name="Alexandre" userId="292681fbcdc3e57d" providerId="LiveId" clId="{5717972A-3124-471D-9E80-A1BB911607EA}" dt="2020-07-25T22:37:36.812" v="99" actId="207"/>
          <ac:spMkLst>
            <pc:docMk/>
            <pc:sldMk cId="3815977434" sldId="360"/>
            <ac:spMk id="3" creationId="{14B4E62D-F150-4DB8-AE78-2716B9D6838E}"/>
          </ac:spMkLst>
        </pc:spChg>
      </pc:sldChg>
      <pc:sldChg chg="modSp del mod">
        <pc:chgData name="Alexandre" userId="292681fbcdc3e57d" providerId="LiveId" clId="{5717972A-3124-471D-9E80-A1BB911607EA}" dt="2020-07-25T22:44:54.628" v="767" actId="47"/>
        <pc:sldMkLst>
          <pc:docMk/>
          <pc:sldMk cId="3870345223" sldId="361"/>
        </pc:sldMkLst>
        <pc:spChg chg="mod">
          <ac:chgData name="Alexandre" userId="292681fbcdc3e57d" providerId="LiveId" clId="{5717972A-3124-471D-9E80-A1BB911607EA}" dt="2020-07-25T22:38:32.087" v="184" actId="207"/>
          <ac:spMkLst>
            <pc:docMk/>
            <pc:sldMk cId="3870345223" sldId="361"/>
            <ac:spMk id="3" creationId="{A6E50B6D-AF72-4F89-BCA4-4420AB1F59C8}"/>
          </ac:spMkLst>
        </pc:spChg>
      </pc:sldChg>
      <pc:sldChg chg="del">
        <pc:chgData name="Alexandre" userId="292681fbcdc3e57d" providerId="LiveId" clId="{5717972A-3124-471D-9E80-A1BB911607EA}" dt="2020-07-23T18:33:40.809" v="0" actId="47"/>
        <pc:sldMkLst>
          <pc:docMk/>
          <pc:sldMk cId="2112392214" sldId="366"/>
        </pc:sldMkLst>
      </pc:sldChg>
      <pc:sldChg chg="del">
        <pc:chgData name="Alexandre" userId="292681fbcdc3e57d" providerId="LiveId" clId="{5717972A-3124-471D-9E80-A1BB911607EA}" dt="2020-07-23T18:33:40.809" v="0" actId="47"/>
        <pc:sldMkLst>
          <pc:docMk/>
          <pc:sldMk cId="2213650184" sldId="367"/>
        </pc:sldMkLst>
      </pc:sldChg>
      <pc:sldChg chg="del">
        <pc:chgData name="Alexandre" userId="292681fbcdc3e57d" providerId="LiveId" clId="{5717972A-3124-471D-9E80-A1BB911607EA}" dt="2020-07-23T18:33:40.809" v="0" actId="47"/>
        <pc:sldMkLst>
          <pc:docMk/>
          <pc:sldMk cId="1709860791" sldId="368"/>
        </pc:sldMkLst>
      </pc:sldChg>
      <pc:sldChg chg="del">
        <pc:chgData name="Alexandre" userId="292681fbcdc3e57d" providerId="LiveId" clId="{5717972A-3124-471D-9E80-A1BB911607EA}" dt="2020-07-23T18:33:40.809" v="0" actId="47"/>
        <pc:sldMkLst>
          <pc:docMk/>
          <pc:sldMk cId="3601110624" sldId="369"/>
        </pc:sldMkLst>
      </pc:sldChg>
      <pc:sldChg chg="del">
        <pc:chgData name="Alexandre" userId="292681fbcdc3e57d" providerId="LiveId" clId="{5717972A-3124-471D-9E80-A1BB911607EA}" dt="2020-07-23T18:33:40.809" v="0" actId="47"/>
        <pc:sldMkLst>
          <pc:docMk/>
          <pc:sldMk cId="250814300" sldId="379"/>
        </pc:sldMkLst>
      </pc:sldChg>
      <pc:sldChg chg="del">
        <pc:chgData name="Alexandre" userId="292681fbcdc3e57d" providerId="LiveId" clId="{5717972A-3124-471D-9E80-A1BB911607EA}" dt="2020-07-23T18:33:40.809" v="0" actId="47"/>
        <pc:sldMkLst>
          <pc:docMk/>
          <pc:sldMk cId="1197079095" sldId="380"/>
        </pc:sldMkLst>
      </pc:sldChg>
      <pc:sldChg chg="del">
        <pc:chgData name="Alexandre" userId="292681fbcdc3e57d" providerId="LiveId" clId="{5717972A-3124-471D-9E80-A1BB911607EA}" dt="2020-07-23T18:33:40.809" v="0" actId="47"/>
        <pc:sldMkLst>
          <pc:docMk/>
          <pc:sldMk cId="425097066" sldId="381"/>
        </pc:sldMkLst>
      </pc:sldChg>
      <pc:sldChg chg="del">
        <pc:chgData name="Alexandre" userId="292681fbcdc3e57d" providerId="LiveId" clId="{5717972A-3124-471D-9E80-A1BB911607EA}" dt="2020-07-23T18:33:40.809" v="0" actId="47"/>
        <pc:sldMkLst>
          <pc:docMk/>
          <pc:sldMk cId="20720865" sldId="382"/>
        </pc:sldMkLst>
      </pc:sldChg>
      <pc:sldChg chg="del">
        <pc:chgData name="Alexandre" userId="292681fbcdc3e57d" providerId="LiveId" clId="{5717972A-3124-471D-9E80-A1BB911607EA}" dt="2020-07-23T18:33:40.809" v="0" actId="47"/>
        <pc:sldMkLst>
          <pc:docMk/>
          <pc:sldMk cId="2056321708" sldId="383"/>
        </pc:sldMkLst>
      </pc:sldChg>
      <pc:sldChg chg="del">
        <pc:chgData name="Alexandre" userId="292681fbcdc3e57d" providerId="LiveId" clId="{5717972A-3124-471D-9E80-A1BB911607EA}" dt="2020-07-23T18:33:40.809" v="0" actId="47"/>
        <pc:sldMkLst>
          <pc:docMk/>
          <pc:sldMk cId="2789592195" sldId="385"/>
        </pc:sldMkLst>
      </pc:sldChg>
      <pc:sldChg chg="del">
        <pc:chgData name="Alexandre" userId="292681fbcdc3e57d" providerId="LiveId" clId="{5717972A-3124-471D-9E80-A1BB911607EA}" dt="2020-07-23T18:33:40.809" v="0" actId="47"/>
        <pc:sldMkLst>
          <pc:docMk/>
          <pc:sldMk cId="1727567614" sldId="394"/>
        </pc:sldMkLst>
      </pc:sldChg>
      <pc:sldChg chg="del">
        <pc:chgData name="Alexandre" userId="292681fbcdc3e57d" providerId="LiveId" clId="{5717972A-3124-471D-9E80-A1BB911607EA}" dt="2020-07-23T18:33:40.809" v="0" actId="47"/>
        <pc:sldMkLst>
          <pc:docMk/>
          <pc:sldMk cId="553628226" sldId="396"/>
        </pc:sldMkLst>
      </pc:sldChg>
      <pc:sldChg chg="del">
        <pc:chgData name="Alexandre" userId="292681fbcdc3e57d" providerId="LiveId" clId="{5717972A-3124-471D-9E80-A1BB911607EA}" dt="2020-07-23T18:33:40.809" v="0" actId="47"/>
        <pc:sldMkLst>
          <pc:docMk/>
          <pc:sldMk cId="1694540930" sldId="397"/>
        </pc:sldMkLst>
      </pc:sldChg>
      <pc:sldChg chg="del">
        <pc:chgData name="Alexandre" userId="292681fbcdc3e57d" providerId="LiveId" clId="{5717972A-3124-471D-9E80-A1BB911607EA}" dt="2020-07-23T18:33:40.809" v="0" actId="47"/>
        <pc:sldMkLst>
          <pc:docMk/>
          <pc:sldMk cId="256906268" sldId="398"/>
        </pc:sldMkLst>
      </pc:sldChg>
      <pc:sldChg chg="del">
        <pc:chgData name="Alexandre" userId="292681fbcdc3e57d" providerId="LiveId" clId="{5717972A-3124-471D-9E80-A1BB911607EA}" dt="2020-07-23T18:33:40.809" v="0" actId="47"/>
        <pc:sldMkLst>
          <pc:docMk/>
          <pc:sldMk cId="2366301077" sldId="399"/>
        </pc:sldMkLst>
      </pc:sldChg>
      <pc:sldChg chg="del">
        <pc:chgData name="Alexandre" userId="292681fbcdc3e57d" providerId="LiveId" clId="{5717972A-3124-471D-9E80-A1BB911607EA}" dt="2020-07-23T18:33:40.809" v="0" actId="47"/>
        <pc:sldMkLst>
          <pc:docMk/>
          <pc:sldMk cId="4055315810" sldId="400"/>
        </pc:sldMkLst>
      </pc:sldChg>
      <pc:sldChg chg="del">
        <pc:chgData name="Alexandre" userId="292681fbcdc3e57d" providerId="LiveId" clId="{5717972A-3124-471D-9E80-A1BB911607EA}" dt="2020-07-23T18:33:40.809" v="0" actId="47"/>
        <pc:sldMkLst>
          <pc:docMk/>
          <pc:sldMk cId="1931773163" sldId="401"/>
        </pc:sldMkLst>
      </pc:sldChg>
      <pc:sldChg chg="del">
        <pc:chgData name="Alexandre" userId="292681fbcdc3e57d" providerId="LiveId" clId="{5717972A-3124-471D-9E80-A1BB911607EA}" dt="2020-07-23T18:33:40.809" v="0" actId="47"/>
        <pc:sldMkLst>
          <pc:docMk/>
          <pc:sldMk cId="2470373466" sldId="402"/>
        </pc:sldMkLst>
      </pc:sldChg>
      <pc:sldChg chg="modSp mod">
        <pc:chgData name="Alexandre" userId="292681fbcdc3e57d" providerId="LiveId" clId="{5717972A-3124-471D-9E80-A1BB911607EA}" dt="2020-07-25T22:38:47.677" v="215" actId="20577"/>
        <pc:sldMkLst>
          <pc:docMk/>
          <pc:sldMk cId="1759119597" sldId="411"/>
        </pc:sldMkLst>
        <pc:spChg chg="mod">
          <ac:chgData name="Alexandre" userId="292681fbcdc3e57d" providerId="LiveId" clId="{5717972A-3124-471D-9E80-A1BB911607EA}" dt="2020-07-25T22:38:47.677" v="215" actId="20577"/>
          <ac:spMkLst>
            <pc:docMk/>
            <pc:sldMk cId="1759119597" sldId="411"/>
            <ac:spMk id="2" creationId="{E4AADCDE-E97C-479E-B2F2-7A2C9ACF3751}"/>
          </ac:spMkLst>
        </pc:spChg>
      </pc:sldChg>
      <pc:sldChg chg="del">
        <pc:chgData name="Alexandre" userId="292681fbcdc3e57d" providerId="LiveId" clId="{5717972A-3124-471D-9E80-A1BB911607EA}" dt="2020-07-23T18:33:40.809" v="0" actId="47"/>
        <pc:sldMkLst>
          <pc:docMk/>
          <pc:sldMk cId="586873652" sldId="412"/>
        </pc:sldMkLst>
      </pc:sldChg>
      <pc:sldChg chg="modSp del mod">
        <pc:chgData name="Alexandre" userId="292681fbcdc3e57d" providerId="LiveId" clId="{5717972A-3124-471D-9E80-A1BB911607EA}" dt="2020-07-25T22:44:54.628" v="767" actId="47"/>
        <pc:sldMkLst>
          <pc:docMk/>
          <pc:sldMk cId="1683275172" sldId="432"/>
        </pc:sldMkLst>
        <pc:spChg chg="mod">
          <ac:chgData name="Alexandre" userId="292681fbcdc3e57d" providerId="LiveId" clId="{5717972A-3124-471D-9E80-A1BB911607EA}" dt="2020-07-23T18:34:09.484" v="26" actId="207"/>
          <ac:spMkLst>
            <pc:docMk/>
            <pc:sldMk cId="1683275172" sldId="432"/>
            <ac:spMk id="3" creationId="{48B12734-53A6-42E7-84D9-1C6F2F7B3800}"/>
          </ac:spMkLst>
        </pc:spChg>
      </pc:sldChg>
      <pc:sldChg chg="modSp new mod">
        <pc:chgData name="Alexandre" userId="292681fbcdc3e57d" providerId="LiveId" clId="{5717972A-3124-471D-9E80-A1BB911607EA}" dt="2020-07-25T22:38:51.437" v="229" actId="20577"/>
        <pc:sldMkLst>
          <pc:docMk/>
          <pc:sldMk cId="2924551565" sldId="433"/>
        </pc:sldMkLst>
        <pc:spChg chg="mod">
          <ac:chgData name="Alexandre" userId="292681fbcdc3e57d" providerId="LiveId" clId="{5717972A-3124-471D-9E80-A1BB911607EA}" dt="2020-07-25T22:38:51.437" v="229" actId="20577"/>
          <ac:spMkLst>
            <pc:docMk/>
            <pc:sldMk cId="2924551565" sldId="433"/>
            <ac:spMk id="2" creationId="{E76DF93A-D2FC-413A-85A3-61525E6DF25C}"/>
          </ac:spMkLst>
        </pc:spChg>
      </pc:sldChg>
      <pc:sldChg chg="modSp add mod ord">
        <pc:chgData name="Alexandre" userId="292681fbcdc3e57d" providerId="LiveId" clId="{5717972A-3124-471D-9E80-A1BB911607EA}" dt="2020-07-25T22:45:19.160" v="783"/>
        <pc:sldMkLst>
          <pc:docMk/>
          <pc:sldMk cId="3048076461" sldId="434"/>
        </pc:sldMkLst>
        <pc:spChg chg="mod">
          <ac:chgData name="Alexandre" userId="292681fbcdc3e57d" providerId="LiveId" clId="{5717972A-3124-471D-9E80-A1BB911607EA}" dt="2020-07-25T22:37:24.743" v="92" actId="122"/>
          <ac:spMkLst>
            <pc:docMk/>
            <pc:sldMk cId="3048076461" sldId="434"/>
            <ac:spMk id="3" creationId="{14B4E62D-F150-4DB8-AE78-2716B9D6838E}"/>
          </ac:spMkLst>
        </pc:spChg>
      </pc:sldChg>
      <pc:sldChg chg="modSp add mod">
        <pc:chgData name="Alexandre" userId="292681fbcdc3e57d" providerId="LiveId" clId="{5717972A-3124-471D-9E80-A1BB911607EA}" dt="2020-07-25T22:38:43.146" v="201" actId="20577"/>
        <pc:sldMkLst>
          <pc:docMk/>
          <pc:sldMk cId="2755723402" sldId="435"/>
        </pc:sldMkLst>
        <pc:spChg chg="mod">
          <ac:chgData name="Alexandre" userId="292681fbcdc3e57d" providerId="LiveId" clId="{5717972A-3124-471D-9E80-A1BB911607EA}" dt="2020-07-25T22:38:43.146" v="201" actId="20577"/>
          <ac:spMkLst>
            <pc:docMk/>
            <pc:sldMk cId="2755723402" sldId="435"/>
            <ac:spMk id="2" creationId="{E4AADCDE-E97C-479E-B2F2-7A2C9ACF3751}"/>
          </ac:spMkLst>
        </pc:spChg>
      </pc:sldChg>
      <pc:sldChg chg="modSp new mod">
        <pc:chgData name="Alexandre" userId="292681fbcdc3e57d" providerId="LiveId" clId="{5717972A-3124-471D-9E80-A1BB911607EA}" dt="2020-07-25T22:38:55.656" v="243" actId="20577"/>
        <pc:sldMkLst>
          <pc:docMk/>
          <pc:sldMk cId="2820634355" sldId="436"/>
        </pc:sldMkLst>
        <pc:spChg chg="mod">
          <ac:chgData name="Alexandre" userId="292681fbcdc3e57d" providerId="LiveId" clId="{5717972A-3124-471D-9E80-A1BB911607EA}" dt="2020-07-25T22:38:55.656" v="243" actId="20577"/>
          <ac:spMkLst>
            <pc:docMk/>
            <pc:sldMk cId="2820634355" sldId="436"/>
            <ac:spMk id="2" creationId="{AB988267-1780-432F-A923-924A973DD8DF}"/>
          </ac:spMkLst>
        </pc:spChg>
      </pc:sldChg>
      <pc:sldChg chg="modSp add mod">
        <pc:chgData name="Alexandre" userId="292681fbcdc3e57d" providerId="LiveId" clId="{5717972A-3124-471D-9E80-A1BB911607EA}" dt="2020-07-25T22:44:24.397" v="766" actId="20577"/>
        <pc:sldMkLst>
          <pc:docMk/>
          <pc:sldMk cId="850847848" sldId="437"/>
        </pc:sldMkLst>
        <pc:spChg chg="mod">
          <ac:chgData name="Alexandre" userId="292681fbcdc3e57d" providerId="LiveId" clId="{5717972A-3124-471D-9E80-A1BB911607EA}" dt="2020-07-25T22:44:24.397" v="766" actId="20577"/>
          <ac:spMkLst>
            <pc:docMk/>
            <pc:sldMk cId="850847848" sldId="437"/>
            <ac:spMk id="3" creationId="{D1F84193-9628-47A3-8697-89B2D7ECE985}"/>
          </ac:spMkLst>
        </pc:spChg>
      </pc:sldChg>
      <pc:sldChg chg="modSp add mod">
        <pc:chgData name="Alexandre" userId="292681fbcdc3e57d" providerId="LiveId" clId="{5717972A-3124-471D-9E80-A1BB911607EA}" dt="2020-07-25T22:40:42.424" v="424" actId="20577"/>
        <pc:sldMkLst>
          <pc:docMk/>
          <pc:sldMk cId="3145492383" sldId="438"/>
        </pc:sldMkLst>
        <pc:spChg chg="mod">
          <ac:chgData name="Alexandre" userId="292681fbcdc3e57d" providerId="LiveId" clId="{5717972A-3124-471D-9E80-A1BB911607EA}" dt="2020-07-25T22:40:42.424" v="424" actId="20577"/>
          <ac:spMkLst>
            <pc:docMk/>
            <pc:sldMk cId="3145492383" sldId="438"/>
            <ac:spMk id="2" creationId="{E4AADCDE-E97C-479E-B2F2-7A2C9ACF3751}"/>
          </ac:spMkLst>
        </pc:spChg>
      </pc:sldChg>
      <pc:sldChg chg="modSp new mod">
        <pc:chgData name="Alexandre" userId="292681fbcdc3e57d" providerId="LiveId" clId="{5717972A-3124-471D-9E80-A1BB911607EA}" dt="2020-07-25T22:44:03.012" v="754" actId="20577"/>
        <pc:sldMkLst>
          <pc:docMk/>
          <pc:sldMk cId="1846698685" sldId="439"/>
        </pc:sldMkLst>
        <pc:spChg chg="mod">
          <ac:chgData name="Alexandre" userId="292681fbcdc3e57d" providerId="LiveId" clId="{5717972A-3124-471D-9E80-A1BB911607EA}" dt="2020-07-25T22:44:03.012" v="754" actId="20577"/>
          <ac:spMkLst>
            <pc:docMk/>
            <pc:sldMk cId="1846698685" sldId="439"/>
            <ac:spMk id="2" creationId="{7853A1CE-2E21-4512-9CCE-B0C55655467A}"/>
          </ac:spMkLst>
        </pc:spChg>
        <pc:spChg chg="mod">
          <ac:chgData name="Alexandre" userId="292681fbcdc3e57d" providerId="LiveId" clId="{5717972A-3124-471D-9E80-A1BB911607EA}" dt="2020-07-25T22:43:59.081" v="729" actId="207"/>
          <ac:spMkLst>
            <pc:docMk/>
            <pc:sldMk cId="1846698685" sldId="439"/>
            <ac:spMk id="3" creationId="{902E13E5-1633-413C-A0ED-94EE976282CD}"/>
          </ac:spMkLst>
        </pc:spChg>
      </pc:sldChg>
      <pc:sldChg chg="modSp new mod">
        <pc:chgData name="Alexandre" userId="292681fbcdc3e57d" providerId="LiveId" clId="{5717972A-3124-471D-9E80-A1BB911607EA}" dt="2020-07-25T22:41:01.554" v="458" actId="6549"/>
        <pc:sldMkLst>
          <pc:docMk/>
          <pc:sldMk cId="936273555" sldId="440"/>
        </pc:sldMkLst>
        <pc:spChg chg="mod">
          <ac:chgData name="Alexandre" userId="292681fbcdc3e57d" providerId="LiveId" clId="{5717972A-3124-471D-9E80-A1BB911607EA}" dt="2020-07-25T22:41:01.554" v="458" actId="6549"/>
          <ac:spMkLst>
            <pc:docMk/>
            <pc:sldMk cId="936273555" sldId="440"/>
            <ac:spMk id="2" creationId="{6E19BB80-1259-494F-BBFA-3BF484556106}"/>
          </ac:spMkLst>
        </pc:spChg>
      </pc:sldChg>
      <pc:sldChg chg="modSp add mod">
        <pc:chgData name="Alexandre" userId="292681fbcdc3e57d" providerId="LiveId" clId="{5717972A-3124-471D-9E80-A1BB911607EA}" dt="2020-07-25T22:41:10.586" v="483" actId="20577"/>
        <pc:sldMkLst>
          <pc:docMk/>
          <pc:sldMk cId="3950339423" sldId="441"/>
        </pc:sldMkLst>
        <pc:spChg chg="mod">
          <ac:chgData name="Alexandre" userId="292681fbcdc3e57d" providerId="LiveId" clId="{5717972A-3124-471D-9E80-A1BB911607EA}" dt="2020-07-25T22:41:10.586" v="483" actId="20577"/>
          <ac:spMkLst>
            <pc:docMk/>
            <pc:sldMk cId="3950339423" sldId="441"/>
            <ac:spMk id="2" creationId="{E4AADCDE-E97C-479E-B2F2-7A2C9ACF3751}"/>
          </ac:spMkLst>
        </pc:spChg>
      </pc:sldChg>
      <pc:sldChg chg="modSp add mod">
        <pc:chgData name="Alexandre" userId="292681fbcdc3e57d" providerId="LiveId" clId="{5717972A-3124-471D-9E80-A1BB911607EA}" dt="2020-07-25T22:41:55.272" v="562" actId="20577"/>
        <pc:sldMkLst>
          <pc:docMk/>
          <pc:sldMk cId="3372355105" sldId="442"/>
        </pc:sldMkLst>
        <pc:spChg chg="mod">
          <ac:chgData name="Alexandre" userId="292681fbcdc3e57d" providerId="LiveId" clId="{5717972A-3124-471D-9E80-A1BB911607EA}" dt="2020-07-25T22:41:55.272" v="562" actId="20577"/>
          <ac:spMkLst>
            <pc:docMk/>
            <pc:sldMk cId="3372355105" sldId="442"/>
            <ac:spMk id="2" creationId="{E4AADCDE-E97C-479E-B2F2-7A2C9ACF3751}"/>
          </ac:spMkLst>
        </pc:spChg>
      </pc:sldChg>
      <pc:sldChg chg="modSp add mod">
        <pc:chgData name="Alexandre" userId="292681fbcdc3e57d" providerId="LiveId" clId="{5717972A-3124-471D-9E80-A1BB911607EA}" dt="2020-07-25T22:43:21.708" v="665" actId="207"/>
        <pc:sldMkLst>
          <pc:docMk/>
          <pc:sldMk cId="3462922654" sldId="443"/>
        </pc:sldMkLst>
        <pc:spChg chg="mod">
          <ac:chgData name="Alexandre" userId="292681fbcdc3e57d" providerId="LiveId" clId="{5717972A-3124-471D-9E80-A1BB911607EA}" dt="2020-07-25T22:41:51.619" v="551" actId="20577"/>
          <ac:spMkLst>
            <pc:docMk/>
            <pc:sldMk cId="3462922654" sldId="443"/>
            <ac:spMk id="2" creationId="{6E19BB80-1259-494F-BBFA-3BF484556106}"/>
          </ac:spMkLst>
        </pc:spChg>
        <pc:spChg chg="mod">
          <ac:chgData name="Alexandre" userId="292681fbcdc3e57d" providerId="LiveId" clId="{5717972A-3124-471D-9E80-A1BB911607EA}" dt="2020-07-25T22:43:21.708" v="665" actId="207"/>
          <ac:spMkLst>
            <pc:docMk/>
            <pc:sldMk cId="3462922654" sldId="443"/>
            <ac:spMk id="3" creationId="{B97BD661-444B-4A9F-9602-112E07755714}"/>
          </ac:spMkLst>
        </pc:spChg>
      </pc:sldChg>
      <pc:sldChg chg="modSp add mod">
        <pc:chgData name="Alexandre" userId="292681fbcdc3e57d" providerId="LiveId" clId="{5717972A-3124-471D-9E80-A1BB911607EA}" dt="2020-07-25T22:42:04.625" v="585" actId="20577"/>
        <pc:sldMkLst>
          <pc:docMk/>
          <pc:sldMk cId="242954470" sldId="444"/>
        </pc:sldMkLst>
        <pc:spChg chg="mod">
          <ac:chgData name="Alexandre" userId="292681fbcdc3e57d" providerId="LiveId" clId="{5717972A-3124-471D-9E80-A1BB911607EA}" dt="2020-07-25T22:42:04.625" v="585" actId="20577"/>
          <ac:spMkLst>
            <pc:docMk/>
            <pc:sldMk cId="242954470" sldId="444"/>
            <ac:spMk id="2" creationId="{E4AADCDE-E97C-479E-B2F2-7A2C9ACF3751}"/>
          </ac:spMkLst>
        </pc:spChg>
      </pc:sldChg>
      <pc:sldChg chg="modSp add mod">
        <pc:chgData name="Alexandre" userId="292681fbcdc3e57d" providerId="LiveId" clId="{5717972A-3124-471D-9E80-A1BB911607EA}" dt="2020-07-25T22:43:16.088" v="664" actId="207"/>
        <pc:sldMkLst>
          <pc:docMk/>
          <pc:sldMk cId="1206484761" sldId="445"/>
        </pc:sldMkLst>
        <pc:spChg chg="mod">
          <ac:chgData name="Alexandre" userId="292681fbcdc3e57d" providerId="LiveId" clId="{5717972A-3124-471D-9E80-A1BB911607EA}" dt="2020-07-25T22:42:11.231" v="607" actId="20577"/>
          <ac:spMkLst>
            <pc:docMk/>
            <pc:sldMk cId="1206484761" sldId="445"/>
            <ac:spMk id="2" creationId="{6E19BB80-1259-494F-BBFA-3BF484556106}"/>
          </ac:spMkLst>
        </pc:spChg>
        <pc:spChg chg="mod">
          <ac:chgData name="Alexandre" userId="292681fbcdc3e57d" providerId="LiveId" clId="{5717972A-3124-471D-9E80-A1BB911607EA}" dt="2020-07-25T22:43:16.088" v="664" actId="207"/>
          <ac:spMkLst>
            <pc:docMk/>
            <pc:sldMk cId="1206484761" sldId="445"/>
            <ac:spMk id="3" creationId="{B97BD661-444B-4A9F-9602-112E07755714}"/>
          </ac:spMkLst>
        </pc:spChg>
      </pc:sldChg>
      <pc:sldChg chg="modSp new mod">
        <pc:chgData name="Alexandre" userId="292681fbcdc3e57d" providerId="LiveId" clId="{5717972A-3124-471D-9E80-A1BB911607EA}" dt="2020-07-25T22:43:31.723" v="667" actId="207"/>
        <pc:sldMkLst>
          <pc:docMk/>
          <pc:sldMk cId="648020081" sldId="446"/>
        </pc:sldMkLst>
        <pc:spChg chg="mod">
          <ac:chgData name="Alexandre" userId="292681fbcdc3e57d" providerId="LiveId" clId="{5717972A-3124-471D-9E80-A1BB911607EA}" dt="2020-07-25T22:43:07.448" v="662"/>
          <ac:spMkLst>
            <pc:docMk/>
            <pc:sldMk cId="648020081" sldId="446"/>
            <ac:spMk id="2" creationId="{78365408-0D4B-4AB7-997D-E831DB6A539A}"/>
          </ac:spMkLst>
        </pc:spChg>
        <pc:spChg chg="mod">
          <ac:chgData name="Alexandre" userId="292681fbcdc3e57d" providerId="LiveId" clId="{5717972A-3124-471D-9E80-A1BB911607EA}" dt="2020-07-25T22:43:31.723" v="667" actId="207"/>
          <ac:spMkLst>
            <pc:docMk/>
            <pc:sldMk cId="648020081" sldId="446"/>
            <ac:spMk id="3" creationId="{A2BEAC90-0984-4254-ACE4-323A9CDAF85C}"/>
          </ac:spMkLst>
        </pc:spChg>
      </pc:sldChg>
      <pc:sldChg chg="modSp new mod">
        <pc:chgData name="Alexandre" userId="292681fbcdc3e57d" providerId="LiveId" clId="{5717972A-3124-471D-9E80-A1BB911607EA}" dt="2020-07-25T22:43:26.380" v="666" actId="207"/>
        <pc:sldMkLst>
          <pc:docMk/>
          <pc:sldMk cId="4228579258" sldId="447"/>
        </pc:sldMkLst>
        <pc:spChg chg="mod">
          <ac:chgData name="Alexandre" userId="292681fbcdc3e57d" providerId="LiveId" clId="{5717972A-3124-471D-9E80-A1BB911607EA}" dt="2020-07-25T22:43:08.481" v="663"/>
          <ac:spMkLst>
            <pc:docMk/>
            <pc:sldMk cId="4228579258" sldId="447"/>
            <ac:spMk id="2" creationId="{038C72BE-651B-423B-8702-D22CB1504E35}"/>
          </ac:spMkLst>
        </pc:spChg>
        <pc:spChg chg="mod">
          <ac:chgData name="Alexandre" userId="292681fbcdc3e57d" providerId="LiveId" clId="{5717972A-3124-471D-9E80-A1BB911607EA}" dt="2020-07-25T22:43:26.380" v="666" actId="207"/>
          <ac:spMkLst>
            <pc:docMk/>
            <pc:sldMk cId="4228579258" sldId="447"/>
            <ac:spMk id="3" creationId="{A60E07B8-327F-4D34-8BAC-D680B5B27C58}"/>
          </ac:spMkLst>
        </pc:spChg>
      </pc:sldChg>
      <pc:sldChg chg="del">
        <pc:chgData name="Alexandre" userId="292681fbcdc3e57d" providerId="LiveId" clId="{5717972A-3124-471D-9E80-A1BB911607EA}" dt="2020-07-23T18:33:40.809" v="0" actId="47"/>
        <pc:sldMkLst>
          <pc:docMk/>
          <pc:sldMk cId="3395413554" sldId="449"/>
        </pc:sldMkLst>
      </pc:sldChg>
      <pc:sldChg chg="del">
        <pc:chgData name="Alexandre" userId="292681fbcdc3e57d" providerId="LiveId" clId="{5717972A-3124-471D-9E80-A1BB911607EA}" dt="2020-07-23T18:33:40.809" v="0" actId="47"/>
        <pc:sldMkLst>
          <pc:docMk/>
          <pc:sldMk cId="932446059" sldId="472"/>
        </pc:sldMkLst>
      </pc:sldChg>
      <pc:sldChg chg="del">
        <pc:chgData name="Alexandre" userId="292681fbcdc3e57d" providerId="LiveId" clId="{5717972A-3124-471D-9E80-A1BB911607EA}" dt="2020-07-23T18:33:40.809" v="0" actId="47"/>
        <pc:sldMkLst>
          <pc:docMk/>
          <pc:sldMk cId="1924335281" sldId="473"/>
        </pc:sldMkLst>
      </pc:sldChg>
      <pc:sldChg chg="del">
        <pc:chgData name="Alexandre" userId="292681fbcdc3e57d" providerId="LiveId" clId="{5717972A-3124-471D-9E80-A1BB911607EA}" dt="2020-07-23T18:33:40.809" v="0" actId="47"/>
        <pc:sldMkLst>
          <pc:docMk/>
          <pc:sldMk cId="3708082084" sldId="474"/>
        </pc:sldMkLst>
      </pc:sldChg>
      <pc:sldChg chg="del">
        <pc:chgData name="Alexandre" userId="292681fbcdc3e57d" providerId="LiveId" clId="{5717972A-3124-471D-9E80-A1BB911607EA}" dt="2020-07-23T18:33:40.809" v="0" actId="47"/>
        <pc:sldMkLst>
          <pc:docMk/>
          <pc:sldMk cId="3664768369" sldId="475"/>
        </pc:sldMkLst>
      </pc:sldChg>
      <pc:sldChg chg="del">
        <pc:chgData name="Alexandre" userId="292681fbcdc3e57d" providerId="LiveId" clId="{5717972A-3124-471D-9E80-A1BB911607EA}" dt="2020-07-23T18:33:40.809" v="0" actId="47"/>
        <pc:sldMkLst>
          <pc:docMk/>
          <pc:sldMk cId="4287885508" sldId="476"/>
        </pc:sldMkLst>
      </pc:sldChg>
      <pc:sldChg chg="del">
        <pc:chgData name="Alexandre" userId="292681fbcdc3e57d" providerId="LiveId" clId="{5717972A-3124-471D-9E80-A1BB911607EA}" dt="2020-07-23T18:33:40.809" v="0" actId="47"/>
        <pc:sldMkLst>
          <pc:docMk/>
          <pc:sldMk cId="4280608286" sldId="477"/>
        </pc:sldMkLst>
      </pc:sldChg>
      <pc:sldChg chg="del">
        <pc:chgData name="Alexandre" userId="292681fbcdc3e57d" providerId="LiveId" clId="{5717972A-3124-471D-9E80-A1BB911607EA}" dt="2020-07-23T18:33:40.809" v="0" actId="47"/>
        <pc:sldMkLst>
          <pc:docMk/>
          <pc:sldMk cId="2787556366" sldId="478"/>
        </pc:sldMkLst>
      </pc:sldChg>
      <pc:sldChg chg="del">
        <pc:chgData name="Alexandre" userId="292681fbcdc3e57d" providerId="LiveId" clId="{5717972A-3124-471D-9E80-A1BB911607EA}" dt="2020-07-23T18:33:40.809" v="0" actId="47"/>
        <pc:sldMkLst>
          <pc:docMk/>
          <pc:sldMk cId="4062803395" sldId="479"/>
        </pc:sldMkLst>
      </pc:sldChg>
      <pc:sldChg chg="del">
        <pc:chgData name="Alexandre" userId="292681fbcdc3e57d" providerId="LiveId" clId="{5717972A-3124-471D-9E80-A1BB911607EA}" dt="2020-07-23T18:33:40.809" v="0" actId="47"/>
        <pc:sldMkLst>
          <pc:docMk/>
          <pc:sldMk cId="3614779884" sldId="480"/>
        </pc:sldMkLst>
      </pc:sldChg>
      <pc:sldChg chg="del">
        <pc:chgData name="Alexandre" userId="292681fbcdc3e57d" providerId="LiveId" clId="{5717972A-3124-471D-9E80-A1BB911607EA}" dt="2020-07-23T18:33:40.809" v="0" actId="47"/>
        <pc:sldMkLst>
          <pc:docMk/>
          <pc:sldMk cId="308500074" sldId="481"/>
        </pc:sldMkLst>
      </pc:sldChg>
      <pc:sldChg chg="del">
        <pc:chgData name="Alexandre" userId="292681fbcdc3e57d" providerId="LiveId" clId="{5717972A-3124-471D-9E80-A1BB911607EA}" dt="2020-07-23T18:33:40.809" v="0" actId="47"/>
        <pc:sldMkLst>
          <pc:docMk/>
          <pc:sldMk cId="3785851633" sldId="482"/>
        </pc:sldMkLst>
      </pc:sldChg>
      <pc:sldChg chg="del">
        <pc:chgData name="Alexandre" userId="292681fbcdc3e57d" providerId="LiveId" clId="{5717972A-3124-471D-9E80-A1BB911607EA}" dt="2020-07-23T18:33:40.809" v="0" actId="47"/>
        <pc:sldMkLst>
          <pc:docMk/>
          <pc:sldMk cId="1305795027" sldId="483"/>
        </pc:sldMkLst>
      </pc:sldChg>
      <pc:sldChg chg="del">
        <pc:chgData name="Alexandre" userId="292681fbcdc3e57d" providerId="LiveId" clId="{5717972A-3124-471D-9E80-A1BB911607EA}" dt="2020-07-23T18:33:40.809" v="0" actId="47"/>
        <pc:sldMkLst>
          <pc:docMk/>
          <pc:sldMk cId="2181469396" sldId="484"/>
        </pc:sldMkLst>
      </pc:sldChg>
      <pc:sldChg chg="del">
        <pc:chgData name="Alexandre" userId="292681fbcdc3e57d" providerId="LiveId" clId="{5717972A-3124-471D-9E80-A1BB911607EA}" dt="2020-07-23T18:33:40.809" v="0" actId="47"/>
        <pc:sldMkLst>
          <pc:docMk/>
          <pc:sldMk cId="2463965466" sldId="485"/>
        </pc:sldMkLst>
      </pc:sldChg>
      <pc:sldChg chg="del">
        <pc:chgData name="Alexandre" userId="292681fbcdc3e57d" providerId="LiveId" clId="{5717972A-3124-471D-9E80-A1BB911607EA}" dt="2020-07-23T18:33:40.809" v="0" actId="47"/>
        <pc:sldMkLst>
          <pc:docMk/>
          <pc:sldMk cId="1680359881" sldId="486"/>
        </pc:sldMkLst>
      </pc:sldChg>
      <pc:sldChg chg="del">
        <pc:chgData name="Alexandre" userId="292681fbcdc3e57d" providerId="LiveId" clId="{5717972A-3124-471D-9E80-A1BB911607EA}" dt="2020-07-23T18:33:40.809" v="0" actId="47"/>
        <pc:sldMkLst>
          <pc:docMk/>
          <pc:sldMk cId="3253533160" sldId="487"/>
        </pc:sldMkLst>
      </pc:sldChg>
      <pc:sldChg chg="del">
        <pc:chgData name="Alexandre" userId="292681fbcdc3e57d" providerId="LiveId" clId="{5717972A-3124-471D-9E80-A1BB911607EA}" dt="2020-07-23T18:33:40.809" v="0" actId="47"/>
        <pc:sldMkLst>
          <pc:docMk/>
          <pc:sldMk cId="452284841" sldId="488"/>
        </pc:sldMkLst>
      </pc:sldChg>
      <pc:sldChg chg="del">
        <pc:chgData name="Alexandre" userId="292681fbcdc3e57d" providerId="LiveId" clId="{5717972A-3124-471D-9E80-A1BB911607EA}" dt="2020-07-23T18:33:40.809" v="0" actId="47"/>
        <pc:sldMkLst>
          <pc:docMk/>
          <pc:sldMk cId="1258532169" sldId="489"/>
        </pc:sldMkLst>
      </pc:sldChg>
      <pc:sldChg chg="del">
        <pc:chgData name="Alexandre" userId="292681fbcdc3e57d" providerId="LiveId" clId="{5717972A-3124-471D-9E80-A1BB911607EA}" dt="2020-07-23T18:33:40.809" v="0" actId="47"/>
        <pc:sldMkLst>
          <pc:docMk/>
          <pc:sldMk cId="2604838443" sldId="490"/>
        </pc:sldMkLst>
      </pc:sldChg>
      <pc:sldChg chg="del">
        <pc:chgData name="Alexandre" userId="292681fbcdc3e57d" providerId="LiveId" clId="{5717972A-3124-471D-9E80-A1BB911607EA}" dt="2020-07-23T18:33:40.809" v="0" actId="47"/>
        <pc:sldMkLst>
          <pc:docMk/>
          <pc:sldMk cId="1932660868" sldId="492"/>
        </pc:sldMkLst>
      </pc:sldChg>
      <pc:sldChg chg="del">
        <pc:chgData name="Alexandre" userId="292681fbcdc3e57d" providerId="LiveId" clId="{5717972A-3124-471D-9E80-A1BB911607EA}" dt="2020-07-23T18:33:40.809" v="0" actId="47"/>
        <pc:sldMkLst>
          <pc:docMk/>
          <pc:sldMk cId="1526217492" sldId="493"/>
        </pc:sldMkLst>
      </pc:sldChg>
      <pc:sldChg chg="del">
        <pc:chgData name="Alexandre" userId="292681fbcdc3e57d" providerId="LiveId" clId="{5717972A-3124-471D-9E80-A1BB911607EA}" dt="2020-07-23T18:33:40.809" v="0" actId="47"/>
        <pc:sldMkLst>
          <pc:docMk/>
          <pc:sldMk cId="795192617" sldId="494"/>
        </pc:sldMkLst>
      </pc:sldChg>
      <pc:sldChg chg="del">
        <pc:chgData name="Alexandre" userId="292681fbcdc3e57d" providerId="LiveId" clId="{5717972A-3124-471D-9E80-A1BB911607EA}" dt="2020-07-23T18:33:40.809" v="0" actId="47"/>
        <pc:sldMkLst>
          <pc:docMk/>
          <pc:sldMk cId="873014634" sldId="500"/>
        </pc:sldMkLst>
      </pc:sldChg>
      <pc:sldChg chg="del">
        <pc:chgData name="Alexandre" userId="292681fbcdc3e57d" providerId="LiveId" clId="{5717972A-3124-471D-9E80-A1BB911607EA}" dt="2020-07-23T18:33:40.809" v="0" actId="47"/>
        <pc:sldMkLst>
          <pc:docMk/>
          <pc:sldMk cId="1672366907" sldId="501"/>
        </pc:sldMkLst>
      </pc:sldChg>
      <pc:sldChg chg="del">
        <pc:chgData name="Alexandre" userId="292681fbcdc3e57d" providerId="LiveId" clId="{5717972A-3124-471D-9E80-A1BB911607EA}" dt="2020-07-23T18:33:40.809" v="0" actId="47"/>
        <pc:sldMkLst>
          <pc:docMk/>
          <pc:sldMk cId="3865903319" sldId="502"/>
        </pc:sldMkLst>
      </pc:sldChg>
      <pc:sldChg chg="del">
        <pc:chgData name="Alexandre" userId="292681fbcdc3e57d" providerId="LiveId" clId="{5717972A-3124-471D-9E80-A1BB911607EA}" dt="2020-07-23T18:33:40.809" v="0" actId="47"/>
        <pc:sldMkLst>
          <pc:docMk/>
          <pc:sldMk cId="2562551035" sldId="503"/>
        </pc:sldMkLst>
      </pc:sldChg>
      <pc:sldChg chg="del">
        <pc:chgData name="Alexandre" userId="292681fbcdc3e57d" providerId="LiveId" clId="{5717972A-3124-471D-9E80-A1BB911607EA}" dt="2020-07-23T18:33:40.809" v="0" actId="47"/>
        <pc:sldMkLst>
          <pc:docMk/>
          <pc:sldMk cId="2288007768" sldId="504"/>
        </pc:sldMkLst>
      </pc:sldChg>
      <pc:sldChg chg="del">
        <pc:chgData name="Alexandre" userId="292681fbcdc3e57d" providerId="LiveId" clId="{5717972A-3124-471D-9E80-A1BB911607EA}" dt="2020-07-23T18:33:40.809" v="0" actId="47"/>
        <pc:sldMkLst>
          <pc:docMk/>
          <pc:sldMk cId="845441551" sldId="505"/>
        </pc:sldMkLst>
      </pc:sldChg>
      <pc:sldChg chg="del">
        <pc:chgData name="Alexandre" userId="292681fbcdc3e57d" providerId="LiveId" clId="{5717972A-3124-471D-9E80-A1BB911607EA}" dt="2020-07-23T18:33:40.809" v="0" actId="47"/>
        <pc:sldMkLst>
          <pc:docMk/>
          <pc:sldMk cId="3603461329" sldId="506"/>
        </pc:sldMkLst>
      </pc:sldChg>
      <pc:sldChg chg="del">
        <pc:chgData name="Alexandre" userId="292681fbcdc3e57d" providerId="LiveId" clId="{5717972A-3124-471D-9E80-A1BB911607EA}" dt="2020-07-23T18:33:40.809" v="0" actId="47"/>
        <pc:sldMkLst>
          <pc:docMk/>
          <pc:sldMk cId="861301993" sldId="508"/>
        </pc:sldMkLst>
      </pc:sldChg>
      <pc:sldChg chg="del">
        <pc:chgData name="Alexandre" userId="292681fbcdc3e57d" providerId="LiveId" clId="{5717972A-3124-471D-9E80-A1BB911607EA}" dt="2020-07-23T18:33:40.809" v="0" actId="47"/>
        <pc:sldMkLst>
          <pc:docMk/>
          <pc:sldMk cId="2788373790" sldId="509"/>
        </pc:sldMkLst>
      </pc:sldChg>
      <pc:sldChg chg="del">
        <pc:chgData name="Alexandre" userId="292681fbcdc3e57d" providerId="LiveId" clId="{5717972A-3124-471D-9E80-A1BB911607EA}" dt="2020-07-23T18:33:40.809" v="0" actId="47"/>
        <pc:sldMkLst>
          <pc:docMk/>
          <pc:sldMk cId="3767021595" sldId="510"/>
        </pc:sldMkLst>
      </pc:sldChg>
      <pc:sldChg chg="del">
        <pc:chgData name="Alexandre" userId="292681fbcdc3e57d" providerId="LiveId" clId="{5717972A-3124-471D-9E80-A1BB911607EA}" dt="2020-07-23T18:33:40.809" v="0" actId="47"/>
        <pc:sldMkLst>
          <pc:docMk/>
          <pc:sldMk cId="390054275" sldId="511"/>
        </pc:sldMkLst>
      </pc:sldChg>
      <pc:sldChg chg="del">
        <pc:chgData name="Alexandre" userId="292681fbcdc3e57d" providerId="LiveId" clId="{5717972A-3124-471D-9E80-A1BB911607EA}" dt="2020-07-23T18:33:40.809" v="0" actId="47"/>
        <pc:sldMkLst>
          <pc:docMk/>
          <pc:sldMk cId="1419135744" sldId="512"/>
        </pc:sldMkLst>
      </pc:sldChg>
      <pc:sldChg chg="del">
        <pc:chgData name="Alexandre" userId="292681fbcdc3e57d" providerId="LiveId" clId="{5717972A-3124-471D-9E80-A1BB911607EA}" dt="2020-07-23T18:33:40.809" v="0" actId="47"/>
        <pc:sldMkLst>
          <pc:docMk/>
          <pc:sldMk cId="1769742547" sldId="513"/>
        </pc:sldMkLst>
      </pc:sldChg>
      <pc:sldChg chg="del">
        <pc:chgData name="Alexandre" userId="292681fbcdc3e57d" providerId="LiveId" clId="{5717972A-3124-471D-9E80-A1BB911607EA}" dt="2020-07-23T18:33:40.809" v="0" actId="47"/>
        <pc:sldMkLst>
          <pc:docMk/>
          <pc:sldMk cId="2130086308" sldId="514"/>
        </pc:sldMkLst>
      </pc:sldChg>
      <pc:sldChg chg="del">
        <pc:chgData name="Alexandre" userId="292681fbcdc3e57d" providerId="LiveId" clId="{5717972A-3124-471D-9E80-A1BB911607EA}" dt="2020-07-23T18:33:40.809" v="0" actId="47"/>
        <pc:sldMkLst>
          <pc:docMk/>
          <pc:sldMk cId="2185077428" sldId="515"/>
        </pc:sldMkLst>
      </pc:sldChg>
      <pc:sldChg chg="del">
        <pc:chgData name="Alexandre" userId="292681fbcdc3e57d" providerId="LiveId" clId="{5717972A-3124-471D-9E80-A1BB911607EA}" dt="2020-07-23T18:33:40.809" v="0" actId="47"/>
        <pc:sldMkLst>
          <pc:docMk/>
          <pc:sldMk cId="6750874" sldId="516"/>
        </pc:sldMkLst>
      </pc:sldChg>
      <pc:sldChg chg="del">
        <pc:chgData name="Alexandre" userId="292681fbcdc3e57d" providerId="LiveId" clId="{5717972A-3124-471D-9E80-A1BB911607EA}" dt="2020-07-23T18:33:40.809" v="0" actId="47"/>
        <pc:sldMkLst>
          <pc:docMk/>
          <pc:sldMk cId="1601543656" sldId="517"/>
        </pc:sldMkLst>
      </pc:sldChg>
      <pc:sldChg chg="del">
        <pc:chgData name="Alexandre" userId="292681fbcdc3e57d" providerId="LiveId" clId="{5717972A-3124-471D-9E80-A1BB911607EA}" dt="2020-07-23T18:33:40.809" v="0" actId="47"/>
        <pc:sldMkLst>
          <pc:docMk/>
          <pc:sldMk cId="3899982205" sldId="518"/>
        </pc:sldMkLst>
      </pc:sldChg>
      <pc:sldMasterChg chg="del delSldLayout">
        <pc:chgData name="Alexandre" userId="292681fbcdc3e57d" providerId="LiveId" clId="{5717972A-3124-471D-9E80-A1BB911607EA}" dt="2020-07-23T18:33:40.809" v="0" actId="47"/>
        <pc:sldMasterMkLst>
          <pc:docMk/>
          <pc:sldMasterMk cId="2653101468" sldId="2147483804"/>
        </pc:sldMasterMkLst>
        <pc:sldLayoutChg chg="del">
          <pc:chgData name="Alexandre" userId="292681fbcdc3e57d" providerId="LiveId" clId="{5717972A-3124-471D-9E80-A1BB911607EA}" dt="2020-07-23T18:33:40.809" v="0" actId="47"/>
          <pc:sldLayoutMkLst>
            <pc:docMk/>
            <pc:sldMasterMk cId="2653101468" sldId="2147483804"/>
            <pc:sldLayoutMk cId="2064442419" sldId="2147483805"/>
          </pc:sldLayoutMkLst>
        </pc:sldLayoutChg>
        <pc:sldLayoutChg chg="del">
          <pc:chgData name="Alexandre" userId="292681fbcdc3e57d" providerId="LiveId" clId="{5717972A-3124-471D-9E80-A1BB911607EA}" dt="2020-07-23T18:33:40.809" v="0" actId="47"/>
          <pc:sldLayoutMkLst>
            <pc:docMk/>
            <pc:sldMasterMk cId="2653101468" sldId="2147483804"/>
            <pc:sldLayoutMk cId="3525850686" sldId="2147483806"/>
          </pc:sldLayoutMkLst>
        </pc:sldLayoutChg>
        <pc:sldLayoutChg chg="del">
          <pc:chgData name="Alexandre" userId="292681fbcdc3e57d" providerId="LiveId" clId="{5717972A-3124-471D-9E80-A1BB911607EA}" dt="2020-07-23T18:33:40.809" v="0" actId="47"/>
          <pc:sldLayoutMkLst>
            <pc:docMk/>
            <pc:sldMasterMk cId="2653101468" sldId="2147483804"/>
            <pc:sldLayoutMk cId="3956510569" sldId="2147483807"/>
          </pc:sldLayoutMkLst>
        </pc:sldLayoutChg>
        <pc:sldLayoutChg chg="del">
          <pc:chgData name="Alexandre" userId="292681fbcdc3e57d" providerId="LiveId" clId="{5717972A-3124-471D-9E80-A1BB911607EA}" dt="2020-07-23T18:33:40.809" v="0" actId="47"/>
          <pc:sldLayoutMkLst>
            <pc:docMk/>
            <pc:sldMasterMk cId="2653101468" sldId="2147483804"/>
            <pc:sldLayoutMk cId="1249405555" sldId="2147483808"/>
          </pc:sldLayoutMkLst>
        </pc:sldLayoutChg>
        <pc:sldLayoutChg chg="del">
          <pc:chgData name="Alexandre" userId="292681fbcdc3e57d" providerId="LiveId" clId="{5717972A-3124-471D-9E80-A1BB911607EA}" dt="2020-07-23T18:33:40.809" v="0" actId="47"/>
          <pc:sldLayoutMkLst>
            <pc:docMk/>
            <pc:sldMasterMk cId="2653101468" sldId="2147483804"/>
            <pc:sldLayoutMk cId="1039029283" sldId="2147483809"/>
          </pc:sldLayoutMkLst>
        </pc:sldLayoutChg>
        <pc:sldLayoutChg chg="del">
          <pc:chgData name="Alexandre" userId="292681fbcdc3e57d" providerId="LiveId" clId="{5717972A-3124-471D-9E80-A1BB911607EA}" dt="2020-07-23T18:33:40.809" v="0" actId="47"/>
          <pc:sldLayoutMkLst>
            <pc:docMk/>
            <pc:sldMasterMk cId="2653101468" sldId="2147483804"/>
            <pc:sldLayoutMk cId="2257374466" sldId="2147483810"/>
          </pc:sldLayoutMkLst>
        </pc:sldLayoutChg>
        <pc:sldLayoutChg chg="del">
          <pc:chgData name="Alexandre" userId="292681fbcdc3e57d" providerId="LiveId" clId="{5717972A-3124-471D-9E80-A1BB911607EA}" dt="2020-07-23T18:33:40.809" v="0" actId="47"/>
          <pc:sldLayoutMkLst>
            <pc:docMk/>
            <pc:sldMasterMk cId="2653101468" sldId="2147483804"/>
            <pc:sldLayoutMk cId="1028514716" sldId="2147483811"/>
          </pc:sldLayoutMkLst>
        </pc:sldLayoutChg>
        <pc:sldLayoutChg chg="del">
          <pc:chgData name="Alexandre" userId="292681fbcdc3e57d" providerId="LiveId" clId="{5717972A-3124-471D-9E80-A1BB911607EA}" dt="2020-07-23T18:33:40.809" v="0" actId="47"/>
          <pc:sldLayoutMkLst>
            <pc:docMk/>
            <pc:sldMasterMk cId="2653101468" sldId="2147483804"/>
            <pc:sldLayoutMk cId="1624278780" sldId="2147483812"/>
          </pc:sldLayoutMkLst>
        </pc:sldLayoutChg>
        <pc:sldLayoutChg chg="del">
          <pc:chgData name="Alexandre" userId="292681fbcdc3e57d" providerId="LiveId" clId="{5717972A-3124-471D-9E80-A1BB911607EA}" dt="2020-07-23T18:33:40.809" v="0" actId="47"/>
          <pc:sldLayoutMkLst>
            <pc:docMk/>
            <pc:sldMasterMk cId="2653101468" sldId="2147483804"/>
            <pc:sldLayoutMk cId="2240089553" sldId="2147483813"/>
          </pc:sldLayoutMkLst>
        </pc:sldLayoutChg>
        <pc:sldLayoutChg chg="del">
          <pc:chgData name="Alexandre" userId="292681fbcdc3e57d" providerId="LiveId" clId="{5717972A-3124-471D-9E80-A1BB911607EA}" dt="2020-07-23T18:33:40.809" v="0" actId="47"/>
          <pc:sldLayoutMkLst>
            <pc:docMk/>
            <pc:sldMasterMk cId="2653101468" sldId="2147483804"/>
            <pc:sldLayoutMk cId="1164214257" sldId="2147483814"/>
          </pc:sldLayoutMkLst>
        </pc:sldLayoutChg>
        <pc:sldLayoutChg chg="del">
          <pc:chgData name="Alexandre" userId="292681fbcdc3e57d" providerId="LiveId" clId="{5717972A-3124-471D-9E80-A1BB911607EA}" dt="2020-07-23T18:33:40.809" v="0" actId="47"/>
          <pc:sldLayoutMkLst>
            <pc:docMk/>
            <pc:sldMasterMk cId="2653101468" sldId="2147483804"/>
            <pc:sldLayoutMk cId="1528013609" sldId="2147483815"/>
          </pc:sldLayoutMkLst>
        </pc:sldLayoutChg>
        <pc:sldLayoutChg chg="del">
          <pc:chgData name="Alexandre" userId="292681fbcdc3e57d" providerId="LiveId" clId="{5717972A-3124-471D-9E80-A1BB911607EA}" dt="2020-07-23T18:33:40.809" v="0" actId="47"/>
          <pc:sldLayoutMkLst>
            <pc:docMk/>
            <pc:sldMasterMk cId="2653101468" sldId="2147483804"/>
            <pc:sldLayoutMk cId="1452920702" sldId="2147483816"/>
          </pc:sldLayoutMkLst>
        </pc:sldLayoutChg>
        <pc:sldLayoutChg chg="del">
          <pc:chgData name="Alexandre" userId="292681fbcdc3e57d" providerId="LiveId" clId="{5717972A-3124-471D-9E80-A1BB911607EA}" dt="2020-07-23T18:33:40.809" v="0" actId="47"/>
          <pc:sldLayoutMkLst>
            <pc:docMk/>
            <pc:sldMasterMk cId="2653101468" sldId="2147483804"/>
            <pc:sldLayoutMk cId="463946654" sldId="2147483817"/>
          </pc:sldLayoutMkLst>
        </pc:sldLayoutChg>
        <pc:sldLayoutChg chg="del">
          <pc:chgData name="Alexandre" userId="292681fbcdc3e57d" providerId="LiveId" clId="{5717972A-3124-471D-9E80-A1BB911607EA}" dt="2020-07-23T18:33:40.809" v="0" actId="47"/>
          <pc:sldLayoutMkLst>
            <pc:docMk/>
            <pc:sldMasterMk cId="2653101468" sldId="2147483804"/>
            <pc:sldLayoutMk cId="3660504278" sldId="2147483818"/>
          </pc:sldLayoutMkLst>
        </pc:sldLayoutChg>
        <pc:sldLayoutChg chg="del">
          <pc:chgData name="Alexandre" userId="292681fbcdc3e57d" providerId="LiveId" clId="{5717972A-3124-471D-9E80-A1BB911607EA}" dt="2020-07-23T18:33:40.809" v="0" actId="47"/>
          <pc:sldLayoutMkLst>
            <pc:docMk/>
            <pc:sldMasterMk cId="2653101468" sldId="2147483804"/>
            <pc:sldLayoutMk cId="3635441182" sldId="2147483819"/>
          </pc:sldLayoutMkLst>
        </pc:sldLayoutChg>
        <pc:sldLayoutChg chg="del">
          <pc:chgData name="Alexandre" userId="292681fbcdc3e57d" providerId="LiveId" clId="{5717972A-3124-471D-9E80-A1BB911607EA}" dt="2020-07-23T18:33:40.809" v="0" actId="47"/>
          <pc:sldLayoutMkLst>
            <pc:docMk/>
            <pc:sldMasterMk cId="2653101468" sldId="2147483804"/>
            <pc:sldLayoutMk cId="511154800" sldId="2147483820"/>
          </pc:sldLayoutMkLst>
        </pc:sldLayoutChg>
        <pc:sldLayoutChg chg="del">
          <pc:chgData name="Alexandre" userId="292681fbcdc3e57d" providerId="LiveId" clId="{5717972A-3124-471D-9E80-A1BB911607EA}" dt="2020-07-23T18:33:40.809" v="0" actId="47"/>
          <pc:sldLayoutMkLst>
            <pc:docMk/>
            <pc:sldMasterMk cId="2653101468" sldId="2147483804"/>
            <pc:sldLayoutMk cId="3656395765" sldId="2147483821"/>
          </pc:sldLayoutMkLst>
        </pc:sldLayoutChg>
      </pc:sldMasterChg>
    </pc:docChg>
  </pc:docChgLst>
  <pc:docChgLst>
    <pc:chgData name="Alexandre" userId="292681fbcdc3e57d" providerId="LiveId" clId="{7041AA77-F086-4934-87C8-6BD24C0EB7AB}"/>
    <pc:docChg chg="undo redo custSel addSld delSld modSld sldOrd">
      <pc:chgData name="Alexandre" userId="292681fbcdc3e57d" providerId="LiveId" clId="{7041AA77-F086-4934-87C8-6BD24C0EB7AB}" dt="2020-07-29T02:04:15.265" v="18897" actId="20577"/>
      <pc:docMkLst>
        <pc:docMk/>
      </pc:docMkLst>
      <pc:sldChg chg="modSp mod">
        <pc:chgData name="Alexandre" userId="292681fbcdc3e57d" providerId="LiveId" clId="{7041AA77-F086-4934-87C8-6BD24C0EB7AB}" dt="2020-07-29T02:04:15.265" v="18897" actId="20577"/>
        <pc:sldMkLst>
          <pc:docMk/>
          <pc:sldMk cId="175308684" sldId="258"/>
        </pc:sldMkLst>
        <pc:spChg chg="mod">
          <ac:chgData name="Alexandre" userId="292681fbcdc3e57d" providerId="LiveId" clId="{7041AA77-F086-4934-87C8-6BD24C0EB7AB}" dt="2020-07-29T02:04:15.265" v="18897" actId="20577"/>
          <ac:spMkLst>
            <pc:docMk/>
            <pc:sldMk cId="175308684" sldId="258"/>
            <ac:spMk id="2" creationId="{7D4BFBBB-75A4-48A8-BF4D-1A422686C130}"/>
          </ac:spMkLst>
        </pc:spChg>
      </pc:sldChg>
      <pc:sldChg chg="modSp add del mod">
        <pc:chgData name="Alexandre" userId="292681fbcdc3e57d" providerId="LiveId" clId="{7041AA77-F086-4934-87C8-6BD24C0EB7AB}" dt="2020-07-28T23:46:28.818" v="15961" actId="15"/>
        <pc:sldMkLst>
          <pc:docMk/>
          <pc:sldMk cId="659189922" sldId="271"/>
        </pc:sldMkLst>
        <pc:spChg chg="mod">
          <ac:chgData name="Alexandre" userId="292681fbcdc3e57d" providerId="LiveId" clId="{7041AA77-F086-4934-87C8-6BD24C0EB7AB}" dt="2020-07-28T02:46:55.372" v="8269"/>
          <ac:spMkLst>
            <pc:docMk/>
            <pc:sldMk cId="659189922" sldId="271"/>
            <ac:spMk id="2" creationId="{00000000-0000-0000-0000-000000000000}"/>
          </ac:spMkLst>
        </pc:spChg>
        <pc:spChg chg="mod">
          <ac:chgData name="Alexandre" userId="292681fbcdc3e57d" providerId="LiveId" clId="{7041AA77-F086-4934-87C8-6BD24C0EB7AB}" dt="2020-07-28T23:46:28.818" v="15961" actId="15"/>
          <ac:spMkLst>
            <pc:docMk/>
            <pc:sldMk cId="659189922" sldId="271"/>
            <ac:spMk id="3" creationId="{00000000-0000-0000-0000-000000000000}"/>
          </ac:spMkLst>
        </pc:spChg>
      </pc:sldChg>
      <pc:sldChg chg="modSp add">
        <pc:chgData name="Alexandre" userId="292681fbcdc3e57d" providerId="LiveId" clId="{7041AA77-F086-4934-87C8-6BD24C0EB7AB}" dt="2020-07-28T02:46:55.372" v="8269"/>
        <pc:sldMkLst>
          <pc:docMk/>
          <pc:sldMk cId="3618762325" sldId="272"/>
        </pc:sldMkLst>
        <pc:spChg chg="mod">
          <ac:chgData name="Alexandre" userId="292681fbcdc3e57d" providerId="LiveId" clId="{7041AA77-F086-4934-87C8-6BD24C0EB7AB}" dt="2020-07-28T02:46:55.372" v="8269"/>
          <ac:spMkLst>
            <pc:docMk/>
            <pc:sldMk cId="3618762325" sldId="272"/>
            <ac:spMk id="2" creationId="{00000000-0000-0000-0000-000000000000}"/>
          </ac:spMkLst>
        </pc:spChg>
      </pc:sldChg>
      <pc:sldChg chg="modSp add">
        <pc:chgData name="Alexandre" userId="292681fbcdc3e57d" providerId="LiveId" clId="{7041AA77-F086-4934-87C8-6BD24C0EB7AB}" dt="2020-07-28T02:46:55.372" v="8269"/>
        <pc:sldMkLst>
          <pc:docMk/>
          <pc:sldMk cId="163015120" sldId="273"/>
        </pc:sldMkLst>
        <pc:spChg chg="mod">
          <ac:chgData name="Alexandre" userId="292681fbcdc3e57d" providerId="LiveId" clId="{7041AA77-F086-4934-87C8-6BD24C0EB7AB}" dt="2020-07-28T02:46:55.372" v="8269"/>
          <ac:spMkLst>
            <pc:docMk/>
            <pc:sldMk cId="163015120" sldId="273"/>
            <ac:spMk id="2" creationId="{00000000-0000-0000-0000-000000000000}"/>
          </ac:spMkLst>
        </pc:spChg>
        <pc:spChg chg="mod">
          <ac:chgData name="Alexandre" userId="292681fbcdc3e57d" providerId="LiveId" clId="{7041AA77-F086-4934-87C8-6BD24C0EB7AB}" dt="2020-07-28T02:46:55.372" v="8269"/>
          <ac:spMkLst>
            <pc:docMk/>
            <pc:sldMk cId="163015120" sldId="273"/>
            <ac:spMk id="3" creationId="{00000000-0000-0000-0000-000000000000}"/>
          </ac:spMkLst>
        </pc:spChg>
      </pc:sldChg>
      <pc:sldChg chg="modSp add">
        <pc:chgData name="Alexandre" userId="292681fbcdc3e57d" providerId="LiveId" clId="{7041AA77-F086-4934-87C8-6BD24C0EB7AB}" dt="2020-07-28T02:46:55.372" v="8269"/>
        <pc:sldMkLst>
          <pc:docMk/>
          <pc:sldMk cId="2854908347" sldId="274"/>
        </pc:sldMkLst>
        <pc:spChg chg="mod">
          <ac:chgData name="Alexandre" userId="292681fbcdc3e57d" providerId="LiveId" clId="{7041AA77-F086-4934-87C8-6BD24C0EB7AB}" dt="2020-07-28T02:46:55.372" v="8269"/>
          <ac:spMkLst>
            <pc:docMk/>
            <pc:sldMk cId="2854908347" sldId="274"/>
            <ac:spMk id="2" creationId="{00000000-0000-0000-0000-000000000000}"/>
          </ac:spMkLst>
        </pc:spChg>
        <pc:spChg chg="mod">
          <ac:chgData name="Alexandre" userId="292681fbcdc3e57d" providerId="LiveId" clId="{7041AA77-F086-4934-87C8-6BD24C0EB7AB}" dt="2020-07-28T02:46:55.372" v="8269"/>
          <ac:spMkLst>
            <pc:docMk/>
            <pc:sldMk cId="2854908347" sldId="274"/>
            <ac:spMk id="3" creationId="{00000000-0000-0000-0000-000000000000}"/>
          </ac:spMkLst>
        </pc:spChg>
      </pc:sldChg>
      <pc:sldChg chg="modSp add">
        <pc:chgData name="Alexandre" userId="292681fbcdc3e57d" providerId="LiveId" clId="{7041AA77-F086-4934-87C8-6BD24C0EB7AB}" dt="2020-07-28T02:46:55.372" v="8269"/>
        <pc:sldMkLst>
          <pc:docMk/>
          <pc:sldMk cId="4141458853" sldId="275"/>
        </pc:sldMkLst>
        <pc:spChg chg="mod">
          <ac:chgData name="Alexandre" userId="292681fbcdc3e57d" providerId="LiveId" clId="{7041AA77-F086-4934-87C8-6BD24C0EB7AB}" dt="2020-07-28T02:46:55.372" v="8269"/>
          <ac:spMkLst>
            <pc:docMk/>
            <pc:sldMk cId="4141458853" sldId="275"/>
            <ac:spMk id="2" creationId="{00000000-0000-0000-0000-000000000000}"/>
          </ac:spMkLst>
        </pc:spChg>
        <pc:spChg chg="mod">
          <ac:chgData name="Alexandre" userId="292681fbcdc3e57d" providerId="LiveId" clId="{7041AA77-F086-4934-87C8-6BD24C0EB7AB}" dt="2020-07-28T02:46:55.372" v="8269"/>
          <ac:spMkLst>
            <pc:docMk/>
            <pc:sldMk cId="4141458853" sldId="275"/>
            <ac:spMk id="3" creationId="{00000000-0000-0000-0000-000000000000}"/>
          </ac:spMkLst>
        </pc:spChg>
      </pc:sldChg>
      <pc:sldChg chg="modSp add">
        <pc:chgData name="Alexandre" userId="292681fbcdc3e57d" providerId="LiveId" clId="{7041AA77-F086-4934-87C8-6BD24C0EB7AB}" dt="2020-07-28T02:46:55.372" v="8269"/>
        <pc:sldMkLst>
          <pc:docMk/>
          <pc:sldMk cId="2648371800" sldId="276"/>
        </pc:sldMkLst>
        <pc:spChg chg="mod">
          <ac:chgData name="Alexandre" userId="292681fbcdc3e57d" providerId="LiveId" clId="{7041AA77-F086-4934-87C8-6BD24C0EB7AB}" dt="2020-07-28T02:46:55.372" v="8269"/>
          <ac:spMkLst>
            <pc:docMk/>
            <pc:sldMk cId="2648371800" sldId="276"/>
            <ac:spMk id="2" creationId="{00000000-0000-0000-0000-000000000000}"/>
          </ac:spMkLst>
        </pc:spChg>
        <pc:spChg chg="mod">
          <ac:chgData name="Alexandre" userId="292681fbcdc3e57d" providerId="LiveId" clId="{7041AA77-F086-4934-87C8-6BD24C0EB7AB}" dt="2020-07-28T02:46:55.372" v="8269"/>
          <ac:spMkLst>
            <pc:docMk/>
            <pc:sldMk cId="2648371800" sldId="276"/>
            <ac:spMk id="3" creationId="{00000000-0000-0000-0000-000000000000}"/>
          </ac:spMkLst>
        </pc:spChg>
      </pc:sldChg>
      <pc:sldChg chg="modSp add">
        <pc:chgData name="Alexandre" userId="292681fbcdc3e57d" providerId="LiveId" clId="{7041AA77-F086-4934-87C8-6BD24C0EB7AB}" dt="2020-07-28T02:46:55.372" v="8269"/>
        <pc:sldMkLst>
          <pc:docMk/>
          <pc:sldMk cId="2370579049" sldId="277"/>
        </pc:sldMkLst>
        <pc:spChg chg="mod">
          <ac:chgData name="Alexandre" userId="292681fbcdc3e57d" providerId="LiveId" clId="{7041AA77-F086-4934-87C8-6BD24C0EB7AB}" dt="2020-07-28T02:46:55.372" v="8269"/>
          <ac:spMkLst>
            <pc:docMk/>
            <pc:sldMk cId="2370579049" sldId="277"/>
            <ac:spMk id="2" creationId="{00000000-0000-0000-0000-000000000000}"/>
          </ac:spMkLst>
        </pc:spChg>
        <pc:spChg chg="mod">
          <ac:chgData name="Alexandre" userId="292681fbcdc3e57d" providerId="LiveId" clId="{7041AA77-F086-4934-87C8-6BD24C0EB7AB}" dt="2020-07-28T02:46:55.372" v="8269"/>
          <ac:spMkLst>
            <pc:docMk/>
            <pc:sldMk cId="2370579049" sldId="277"/>
            <ac:spMk id="3" creationId="{00000000-0000-0000-0000-000000000000}"/>
          </ac:spMkLst>
        </pc:spChg>
      </pc:sldChg>
      <pc:sldChg chg="modSp mod">
        <pc:chgData name="Alexandre" userId="292681fbcdc3e57d" providerId="LiveId" clId="{7041AA77-F086-4934-87C8-6BD24C0EB7AB}" dt="2020-07-29T02:02:00.746" v="18847" actId="20577"/>
        <pc:sldMkLst>
          <pc:docMk/>
          <pc:sldMk cId="926987578" sldId="298"/>
        </pc:sldMkLst>
        <pc:spChg chg="mod">
          <ac:chgData name="Alexandre" userId="292681fbcdc3e57d" providerId="LiveId" clId="{7041AA77-F086-4934-87C8-6BD24C0EB7AB}" dt="2020-07-28T20:47:43.322" v="9543"/>
          <ac:spMkLst>
            <pc:docMk/>
            <pc:sldMk cId="926987578" sldId="298"/>
            <ac:spMk id="2" creationId="{04D2A28A-92F6-42EB-A39D-9C3C3DDCF0C4}"/>
          </ac:spMkLst>
        </pc:spChg>
        <pc:spChg chg="mod">
          <ac:chgData name="Alexandre" userId="292681fbcdc3e57d" providerId="LiveId" clId="{7041AA77-F086-4934-87C8-6BD24C0EB7AB}" dt="2020-07-29T02:02:00.746" v="18847" actId="20577"/>
          <ac:spMkLst>
            <pc:docMk/>
            <pc:sldMk cId="926987578" sldId="298"/>
            <ac:spMk id="3" creationId="{D8177C36-C8DF-49A5-8DED-221341B48347}"/>
          </ac:spMkLst>
        </pc:spChg>
      </pc:sldChg>
      <pc:sldChg chg="modSp mod">
        <pc:chgData name="Alexandre" userId="292681fbcdc3e57d" providerId="LiveId" clId="{7041AA77-F086-4934-87C8-6BD24C0EB7AB}" dt="2020-07-29T02:02:07.225" v="18849" actId="20577"/>
        <pc:sldMkLst>
          <pc:docMk/>
          <pc:sldMk cId="3486141423" sldId="322"/>
        </pc:sldMkLst>
        <pc:spChg chg="mod">
          <ac:chgData name="Alexandre" userId="292681fbcdc3e57d" providerId="LiveId" clId="{7041AA77-F086-4934-87C8-6BD24C0EB7AB}" dt="2020-07-29T02:02:07.225" v="18849" actId="20577"/>
          <ac:spMkLst>
            <pc:docMk/>
            <pc:sldMk cId="3486141423" sldId="322"/>
            <ac:spMk id="3" creationId="{D828A01E-223A-4F2C-8BB7-67CA1C144BCE}"/>
          </ac:spMkLst>
        </pc:spChg>
      </pc:sldChg>
      <pc:sldChg chg="modSp mod">
        <pc:chgData name="Alexandre" userId="292681fbcdc3e57d" providerId="LiveId" clId="{7041AA77-F086-4934-87C8-6BD24C0EB7AB}" dt="2020-07-28T20:45:09.736" v="8842" actId="20577"/>
        <pc:sldMkLst>
          <pc:docMk/>
          <pc:sldMk cId="3305676132" sldId="324"/>
        </pc:sldMkLst>
        <pc:spChg chg="mod">
          <ac:chgData name="Alexandre" userId="292681fbcdc3e57d" providerId="LiveId" clId="{7041AA77-F086-4934-87C8-6BD24C0EB7AB}" dt="2020-07-28T20:45:09.736" v="8842" actId="20577"/>
          <ac:spMkLst>
            <pc:docMk/>
            <pc:sldMk cId="3305676132" sldId="324"/>
            <ac:spMk id="3" creationId="{BAA6A2E3-B625-4645-BD2E-B126C13BE2F6}"/>
          </ac:spMkLst>
        </pc:spChg>
      </pc:sldChg>
      <pc:sldChg chg="add">
        <pc:chgData name="Alexandre" userId="292681fbcdc3e57d" providerId="LiveId" clId="{7041AA77-F086-4934-87C8-6BD24C0EB7AB}" dt="2020-07-27T14:38:25.914" v="8089"/>
        <pc:sldMkLst>
          <pc:docMk/>
          <pc:sldMk cId="1443858907" sldId="349"/>
        </pc:sldMkLst>
      </pc:sldChg>
      <pc:sldChg chg="add">
        <pc:chgData name="Alexandre" userId="292681fbcdc3e57d" providerId="LiveId" clId="{7041AA77-F086-4934-87C8-6BD24C0EB7AB}" dt="2020-07-27T14:38:25.914" v="8089"/>
        <pc:sldMkLst>
          <pc:docMk/>
          <pc:sldMk cId="3359376757" sldId="350"/>
        </pc:sldMkLst>
      </pc:sldChg>
      <pc:sldChg chg="modSp mod">
        <pc:chgData name="Alexandre" userId="292681fbcdc3e57d" providerId="LiveId" clId="{7041AA77-F086-4934-87C8-6BD24C0EB7AB}" dt="2020-07-29T01:57:51.788" v="18712" actId="20577"/>
        <pc:sldMkLst>
          <pc:docMk/>
          <pc:sldMk cId="3815977434" sldId="360"/>
        </pc:sldMkLst>
        <pc:spChg chg="mod">
          <ac:chgData name="Alexandre" userId="292681fbcdc3e57d" providerId="LiveId" clId="{7041AA77-F086-4934-87C8-6BD24C0EB7AB}" dt="2020-07-27T12:01:55.901" v="8084"/>
          <ac:spMkLst>
            <pc:docMk/>
            <pc:sldMk cId="3815977434" sldId="360"/>
            <ac:spMk id="2" creationId="{F05FEAB2-FEFB-49FE-AB7B-582F5DA80CC9}"/>
          </ac:spMkLst>
        </pc:spChg>
        <pc:spChg chg="mod">
          <ac:chgData name="Alexandre" userId="292681fbcdc3e57d" providerId="LiveId" clId="{7041AA77-F086-4934-87C8-6BD24C0EB7AB}" dt="2020-07-29T01:57:51.788" v="18712" actId="20577"/>
          <ac:spMkLst>
            <pc:docMk/>
            <pc:sldMk cId="3815977434" sldId="360"/>
            <ac:spMk id="3" creationId="{14B4E62D-F150-4DB8-AE78-2716B9D6838E}"/>
          </ac:spMkLst>
        </pc:spChg>
      </pc:sldChg>
      <pc:sldChg chg="modSp add">
        <pc:chgData name="Alexandre" userId="292681fbcdc3e57d" providerId="LiveId" clId="{7041AA77-F086-4934-87C8-6BD24C0EB7AB}" dt="2020-07-28T02:46:55.372" v="8269"/>
        <pc:sldMkLst>
          <pc:docMk/>
          <pc:sldMk cId="584775997" sldId="365"/>
        </pc:sldMkLst>
        <pc:spChg chg="mod">
          <ac:chgData name="Alexandre" userId="292681fbcdc3e57d" providerId="LiveId" clId="{7041AA77-F086-4934-87C8-6BD24C0EB7AB}" dt="2020-07-28T02:46:55.372" v="8269"/>
          <ac:spMkLst>
            <pc:docMk/>
            <pc:sldMk cId="584775997" sldId="365"/>
            <ac:spMk id="2" creationId="{B3F89197-C1C1-4F47-8F65-D5B6FAD8D862}"/>
          </ac:spMkLst>
        </pc:spChg>
      </pc:sldChg>
      <pc:sldChg chg="modSp add">
        <pc:chgData name="Alexandre" userId="292681fbcdc3e57d" providerId="LiveId" clId="{7041AA77-F086-4934-87C8-6BD24C0EB7AB}" dt="2020-07-28T02:46:55.372" v="8269"/>
        <pc:sldMkLst>
          <pc:docMk/>
          <pc:sldMk cId="155128377" sldId="366"/>
        </pc:sldMkLst>
        <pc:spChg chg="mod">
          <ac:chgData name="Alexandre" userId="292681fbcdc3e57d" providerId="LiveId" clId="{7041AA77-F086-4934-87C8-6BD24C0EB7AB}" dt="2020-07-28T02:46:55.372" v="8269"/>
          <ac:spMkLst>
            <pc:docMk/>
            <pc:sldMk cId="155128377" sldId="366"/>
            <ac:spMk id="2" creationId="{E29723B0-6081-4B2A-B6E4-ADF751A11E48}"/>
          </ac:spMkLst>
        </pc:spChg>
      </pc:sldChg>
      <pc:sldChg chg="modSp add">
        <pc:chgData name="Alexandre" userId="292681fbcdc3e57d" providerId="LiveId" clId="{7041AA77-F086-4934-87C8-6BD24C0EB7AB}" dt="2020-07-28T02:46:55.372" v="8269"/>
        <pc:sldMkLst>
          <pc:docMk/>
          <pc:sldMk cId="3621826750" sldId="367"/>
        </pc:sldMkLst>
        <pc:spChg chg="mod">
          <ac:chgData name="Alexandre" userId="292681fbcdc3e57d" providerId="LiveId" clId="{7041AA77-F086-4934-87C8-6BD24C0EB7AB}" dt="2020-07-28T02:46:55.372" v="8269"/>
          <ac:spMkLst>
            <pc:docMk/>
            <pc:sldMk cId="3621826750" sldId="367"/>
            <ac:spMk id="2" creationId="{58A85FC4-6CC7-4FFC-B652-59B39654CAEF}"/>
          </ac:spMkLst>
        </pc:spChg>
        <pc:spChg chg="mod">
          <ac:chgData name="Alexandre" userId="292681fbcdc3e57d" providerId="LiveId" clId="{7041AA77-F086-4934-87C8-6BD24C0EB7AB}" dt="2020-07-28T02:46:55.372" v="8269"/>
          <ac:spMkLst>
            <pc:docMk/>
            <pc:sldMk cId="3621826750" sldId="367"/>
            <ac:spMk id="3" creationId="{D1CA6C32-AC73-404B-8737-ED3F2B67FFBC}"/>
          </ac:spMkLst>
        </pc:spChg>
      </pc:sldChg>
      <pc:sldChg chg="modSp add">
        <pc:chgData name="Alexandre" userId="292681fbcdc3e57d" providerId="LiveId" clId="{7041AA77-F086-4934-87C8-6BD24C0EB7AB}" dt="2020-07-28T02:46:55.372" v="8269"/>
        <pc:sldMkLst>
          <pc:docMk/>
          <pc:sldMk cId="3411626906" sldId="368"/>
        </pc:sldMkLst>
        <pc:spChg chg="mod">
          <ac:chgData name="Alexandre" userId="292681fbcdc3e57d" providerId="LiveId" clId="{7041AA77-F086-4934-87C8-6BD24C0EB7AB}" dt="2020-07-28T02:46:55.372" v="8269"/>
          <ac:spMkLst>
            <pc:docMk/>
            <pc:sldMk cId="3411626906" sldId="368"/>
            <ac:spMk id="2" creationId="{88FAEF27-2673-4C55-9B69-68EB653ED5FB}"/>
          </ac:spMkLst>
        </pc:spChg>
        <pc:spChg chg="mod">
          <ac:chgData name="Alexandre" userId="292681fbcdc3e57d" providerId="LiveId" clId="{7041AA77-F086-4934-87C8-6BD24C0EB7AB}" dt="2020-07-28T02:46:55.372" v="8269"/>
          <ac:spMkLst>
            <pc:docMk/>
            <pc:sldMk cId="3411626906" sldId="368"/>
            <ac:spMk id="3" creationId="{566DD4F4-9F16-4D1F-9F47-474E1AFF9A5F}"/>
          </ac:spMkLst>
        </pc:spChg>
      </pc:sldChg>
      <pc:sldChg chg="modSp add">
        <pc:chgData name="Alexandre" userId="292681fbcdc3e57d" providerId="LiveId" clId="{7041AA77-F086-4934-87C8-6BD24C0EB7AB}" dt="2020-07-28T02:46:55.372" v="8269"/>
        <pc:sldMkLst>
          <pc:docMk/>
          <pc:sldMk cId="383971656" sldId="369"/>
        </pc:sldMkLst>
        <pc:spChg chg="mod">
          <ac:chgData name="Alexandre" userId="292681fbcdc3e57d" providerId="LiveId" clId="{7041AA77-F086-4934-87C8-6BD24C0EB7AB}" dt="2020-07-28T02:46:55.372" v="8269"/>
          <ac:spMkLst>
            <pc:docMk/>
            <pc:sldMk cId="383971656" sldId="369"/>
            <ac:spMk id="2" creationId="{3B2F7753-9AF2-4583-8A78-0EBD8EA8E700}"/>
          </ac:spMkLst>
        </pc:spChg>
        <pc:spChg chg="mod">
          <ac:chgData name="Alexandre" userId="292681fbcdc3e57d" providerId="LiveId" clId="{7041AA77-F086-4934-87C8-6BD24C0EB7AB}" dt="2020-07-28T02:46:55.372" v="8269"/>
          <ac:spMkLst>
            <pc:docMk/>
            <pc:sldMk cId="383971656" sldId="369"/>
            <ac:spMk id="3" creationId="{37D207F2-93D3-4027-B96B-16C46B9C5C0C}"/>
          </ac:spMkLst>
        </pc:spChg>
      </pc:sldChg>
      <pc:sldChg chg="modSp add">
        <pc:chgData name="Alexandre" userId="292681fbcdc3e57d" providerId="LiveId" clId="{7041AA77-F086-4934-87C8-6BD24C0EB7AB}" dt="2020-07-28T02:46:55.372" v="8269"/>
        <pc:sldMkLst>
          <pc:docMk/>
          <pc:sldMk cId="3806286595" sldId="370"/>
        </pc:sldMkLst>
        <pc:spChg chg="mod">
          <ac:chgData name="Alexandre" userId="292681fbcdc3e57d" providerId="LiveId" clId="{7041AA77-F086-4934-87C8-6BD24C0EB7AB}" dt="2020-07-28T02:46:55.372" v="8269"/>
          <ac:spMkLst>
            <pc:docMk/>
            <pc:sldMk cId="3806286595" sldId="370"/>
            <ac:spMk id="2" creationId="{6E012E8D-30F7-4531-B33A-20BB5F5A3ED9}"/>
          </ac:spMkLst>
        </pc:spChg>
        <pc:spChg chg="mod">
          <ac:chgData name="Alexandre" userId="292681fbcdc3e57d" providerId="LiveId" clId="{7041AA77-F086-4934-87C8-6BD24C0EB7AB}" dt="2020-07-28T02:46:55.372" v="8269"/>
          <ac:spMkLst>
            <pc:docMk/>
            <pc:sldMk cId="3806286595" sldId="370"/>
            <ac:spMk id="3" creationId="{6D4CD2C9-6201-489B-ABE5-20D4E3029542}"/>
          </ac:spMkLst>
        </pc:spChg>
      </pc:sldChg>
      <pc:sldChg chg="modSp add">
        <pc:chgData name="Alexandre" userId="292681fbcdc3e57d" providerId="LiveId" clId="{7041AA77-F086-4934-87C8-6BD24C0EB7AB}" dt="2020-07-28T02:46:55.372" v="8269"/>
        <pc:sldMkLst>
          <pc:docMk/>
          <pc:sldMk cId="828278669" sldId="372"/>
        </pc:sldMkLst>
        <pc:spChg chg="mod">
          <ac:chgData name="Alexandre" userId="292681fbcdc3e57d" providerId="LiveId" clId="{7041AA77-F086-4934-87C8-6BD24C0EB7AB}" dt="2020-07-28T02:46:55.372" v="8269"/>
          <ac:spMkLst>
            <pc:docMk/>
            <pc:sldMk cId="828278669" sldId="372"/>
            <ac:spMk id="2" creationId="{1758434E-D7C7-4394-8FC6-7D81FD9025E2}"/>
          </ac:spMkLst>
        </pc:spChg>
        <pc:spChg chg="mod">
          <ac:chgData name="Alexandre" userId="292681fbcdc3e57d" providerId="LiveId" clId="{7041AA77-F086-4934-87C8-6BD24C0EB7AB}" dt="2020-07-28T02:46:55.372" v="8269"/>
          <ac:spMkLst>
            <pc:docMk/>
            <pc:sldMk cId="828278669" sldId="372"/>
            <ac:spMk id="3" creationId="{52AF6640-C673-4A7C-9FB2-B9C4D13E863F}"/>
          </ac:spMkLst>
        </pc:spChg>
      </pc:sldChg>
      <pc:sldChg chg="modSp add">
        <pc:chgData name="Alexandre" userId="292681fbcdc3e57d" providerId="LiveId" clId="{7041AA77-F086-4934-87C8-6BD24C0EB7AB}" dt="2020-07-28T02:46:55.372" v="8269"/>
        <pc:sldMkLst>
          <pc:docMk/>
          <pc:sldMk cId="396833419" sldId="373"/>
        </pc:sldMkLst>
        <pc:spChg chg="mod">
          <ac:chgData name="Alexandre" userId="292681fbcdc3e57d" providerId="LiveId" clId="{7041AA77-F086-4934-87C8-6BD24C0EB7AB}" dt="2020-07-28T02:46:55.372" v="8269"/>
          <ac:spMkLst>
            <pc:docMk/>
            <pc:sldMk cId="396833419" sldId="373"/>
            <ac:spMk id="2" creationId="{58A85FC4-6CC7-4FFC-B652-59B39654CAEF}"/>
          </ac:spMkLst>
        </pc:spChg>
        <pc:spChg chg="mod">
          <ac:chgData name="Alexandre" userId="292681fbcdc3e57d" providerId="LiveId" clId="{7041AA77-F086-4934-87C8-6BD24C0EB7AB}" dt="2020-07-28T02:46:55.372" v="8269"/>
          <ac:spMkLst>
            <pc:docMk/>
            <pc:sldMk cId="396833419" sldId="373"/>
            <ac:spMk id="3" creationId="{D1CA6C32-AC73-404B-8737-ED3F2B67FFBC}"/>
          </ac:spMkLst>
        </pc:spChg>
      </pc:sldChg>
      <pc:sldChg chg="modSp mod ord">
        <pc:chgData name="Alexandre" userId="292681fbcdc3e57d" providerId="LiveId" clId="{7041AA77-F086-4934-87C8-6BD24C0EB7AB}" dt="2020-07-27T14:40:46.542" v="8157" actId="20577"/>
        <pc:sldMkLst>
          <pc:docMk/>
          <pc:sldMk cId="1759119597" sldId="411"/>
        </pc:sldMkLst>
        <pc:spChg chg="mod">
          <ac:chgData name="Alexandre" userId="292681fbcdc3e57d" providerId="LiveId" clId="{7041AA77-F086-4934-87C8-6BD24C0EB7AB}" dt="2020-07-27T14:40:46.542" v="8157" actId="20577"/>
          <ac:spMkLst>
            <pc:docMk/>
            <pc:sldMk cId="1759119597" sldId="411"/>
            <ac:spMk id="2" creationId="{E4AADCDE-E97C-479E-B2F2-7A2C9ACF3751}"/>
          </ac:spMkLst>
        </pc:spChg>
      </pc:sldChg>
      <pc:sldChg chg="modSp del mod">
        <pc:chgData name="Alexandre" userId="292681fbcdc3e57d" providerId="LiveId" clId="{7041AA77-F086-4934-87C8-6BD24C0EB7AB}" dt="2020-07-26T19:48:47.091" v="5790" actId="47"/>
        <pc:sldMkLst>
          <pc:docMk/>
          <pc:sldMk cId="2924551565" sldId="433"/>
        </pc:sldMkLst>
        <pc:spChg chg="mod">
          <ac:chgData name="Alexandre" userId="292681fbcdc3e57d" providerId="LiveId" clId="{7041AA77-F086-4934-87C8-6BD24C0EB7AB}" dt="2020-07-26T02:28:20.096" v="51" actId="20577"/>
          <ac:spMkLst>
            <pc:docMk/>
            <pc:sldMk cId="2924551565" sldId="433"/>
            <ac:spMk id="2" creationId="{E76DF93A-D2FC-413A-85A3-61525E6DF25C}"/>
          </ac:spMkLst>
        </pc:spChg>
        <pc:spChg chg="mod">
          <ac:chgData name="Alexandre" userId="292681fbcdc3e57d" providerId="LiveId" clId="{7041AA77-F086-4934-87C8-6BD24C0EB7AB}" dt="2020-07-26T11:19:29.763" v="1919" actId="20577"/>
          <ac:spMkLst>
            <pc:docMk/>
            <pc:sldMk cId="2924551565" sldId="433"/>
            <ac:spMk id="3" creationId="{D1F84193-9628-47A3-8697-89B2D7ECE985}"/>
          </ac:spMkLst>
        </pc:spChg>
      </pc:sldChg>
      <pc:sldChg chg="modSp mod">
        <pc:chgData name="Alexandre" userId="292681fbcdc3e57d" providerId="LiveId" clId="{7041AA77-F086-4934-87C8-6BD24C0EB7AB}" dt="2020-07-29T00:29:01.826" v="16596" actId="1076"/>
        <pc:sldMkLst>
          <pc:docMk/>
          <pc:sldMk cId="3048076461" sldId="434"/>
        </pc:sldMkLst>
        <pc:spChg chg="mod">
          <ac:chgData name="Alexandre" userId="292681fbcdc3e57d" providerId="LiveId" clId="{7041AA77-F086-4934-87C8-6BD24C0EB7AB}" dt="2020-07-29T00:29:01.826" v="16596" actId="1076"/>
          <ac:spMkLst>
            <pc:docMk/>
            <pc:sldMk cId="3048076461" sldId="434"/>
            <ac:spMk id="3" creationId="{14B4E62D-F150-4DB8-AE78-2716B9D6838E}"/>
          </ac:spMkLst>
        </pc:spChg>
      </pc:sldChg>
      <pc:sldChg chg="modSp add del mod">
        <pc:chgData name="Alexandre" userId="292681fbcdc3e57d" providerId="LiveId" clId="{7041AA77-F086-4934-87C8-6BD24C0EB7AB}" dt="2020-07-26T19:48:47.091" v="5790" actId="47"/>
        <pc:sldMkLst>
          <pc:docMk/>
          <pc:sldMk cId="42616403" sldId="435"/>
        </pc:sldMkLst>
        <pc:spChg chg="mod">
          <ac:chgData name="Alexandre" userId="292681fbcdc3e57d" providerId="LiveId" clId="{7041AA77-F086-4934-87C8-6BD24C0EB7AB}" dt="2020-07-26T02:28:26.588" v="63" actId="20577"/>
          <ac:spMkLst>
            <pc:docMk/>
            <pc:sldMk cId="42616403" sldId="435"/>
            <ac:spMk id="2" creationId="{E4AADCDE-E97C-479E-B2F2-7A2C9ACF3751}"/>
          </ac:spMkLst>
        </pc:spChg>
      </pc:sldChg>
      <pc:sldChg chg="modSp new del mod ord">
        <pc:chgData name="Alexandre" userId="292681fbcdc3e57d" providerId="LiveId" clId="{7041AA77-F086-4934-87C8-6BD24C0EB7AB}" dt="2020-07-27T14:40:06.430" v="8098" actId="47"/>
        <pc:sldMkLst>
          <pc:docMk/>
          <pc:sldMk cId="655158429" sldId="435"/>
        </pc:sldMkLst>
        <pc:spChg chg="mod">
          <ac:chgData name="Alexandre" userId="292681fbcdc3e57d" providerId="LiveId" clId="{7041AA77-F086-4934-87C8-6BD24C0EB7AB}" dt="2020-07-27T11:46:34.566" v="6523" actId="20577"/>
          <ac:spMkLst>
            <pc:docMk/>
            <pc:sldMk cId="655158429" sldId="435"/>
            <ac:spMk id="2" creationId="{2FACDA62-9AFB-45F2-A340-ECB3D5F072CF}"/>
          </ac:spMkLst>
        </pc:spChg>
        <pc:spChg chg="mod">
          <ac:chgData name="Alexandre" userId="292681fbcdc3e57d" providerId="LiveId" clId="{7041AA77-F086-4934-87C8-6BD24C0EB7AB}" dt="2020-07-26T19:49:40.470" v="5859"/>
          <ac:spMkLst>
            <pc:docMk/>
            <pc:sldMk cId="655158429" sldId="435"/>
            <ac:spMk id="3" creationId="{BEEF6DC7-F6A0-40C7-A88D-5AA049E83737}"/>
          </ac:spMkLst>
        </pc:spChg>
      </pc:sldChg>
      <pc:sldChg chg="del">
        <pc:chgData name="Alexandre" userId="292681fbcdc3e57d" providerId="LiveId" clId="{7041AA77-F086-4934-87C8-6BD24C0EB7AB}" dt="2020-07-26T02:28:15.783" v="39" actId="47"/>
        <pc:sldMkLst>
          <pc:docMk/>
          <pc:sldMk cId="2755723402" sldId="435"/>
        </pc:sldMkLst>
      </pc:sldChg>
      <pc:sldChg chg="modSp add mod">
        <pc:chgData name="Alexandre" userId="292681fbcdc3e57d" providerId="LiveId" clId="{7041AA77-F086-4934-87C8-6BD24C0EB7AB}" dt="2020-07-26T19:49:16.878" v="5834" actId="20577"/>
        <pc:sldMkLst>
          <pc:docMk/>
          <pc:sldMk cId="2260213316" sldId="436"/>
        </pc:sldMkLst>
        <pc:spChg chg="mod">
          <ac:chgData name="Alexandre" userId="292681fbcdc3e57d" providerId="LiveId" clId="{7041AA77-F086-4934-87C8-6BD24C0EB7AB}" dt="2020-07-26T19:49:16.878" v="5834" actId="20577"/>
          <ac:spMkLst>
            <pc:docMk/>
            <pc:sldMk cId="2260213316" sldId="436"/>
            <ac:spMk id="2" creationId="{E4AADCDE-E97C-479E-B2F2-7A2C9ACF3751}"/>
          </ac:spMkLst>
        </pc:spChg>
      </pc:sldChg>
      <pc:sldChg chg="del">
        <pc:chgData name="Alexandre" userId="292681fbcdc3e57d" providerId="LiveId" clId="{7041AA77-F086-4934-87C8-6BD24C0EB7AB}" dt="2020-07-26T02:28:15.783" v="39" actId="47"/>
        <pc:sldMkLst>
          <pc:docMk/>
          <pc:sldMk cId="2820634355" sldId="436"/>
        </pc:sldMkLst>
      </pc:sldChg>
      <pc:sldChg chg="modSp add del mod">
        <pc:chgData name="Alexandre" userId="292681fbcdc3e57d" providerId="LiveId" clId="{7041AA77-F086-4934-87C8-6BD24C0EB7AB}" dt="2020-07-26T19:48:47.091" v="5790" actId="47"/>
        <pc:sldMkLst>
          <pc:docMk/>
          <pc:sldMk cId="3185696631" sldId="436"/>
        </pc:sldMkLst>
        <pc:spChg chg="mod">
          <ac:chgData name="Alexandre" userId="292681fbcdc3e57d" providerId="LiveId" clId="{7041AA77-F086-4934-87C8-6BD24C0EB7AB}" dt="2020-07-26T02:28:31.002" v="70" actId="20577"/>
          <ac:spMkLst>
            <pc:docMk/>
            <pc:sldMk cId="3185696631" sldId="436"/>
            <ac:spMk id="2" creationId="{E76DF93A-D2FC-413A-85A3-61525E6DF25C}"/>
          </ac:spMkLst>
        </pc:spChg>
        <pc:spChg chg="mod">
          <ac:chgData name="Alexandre" userId="292681fbcdc3e57d" providerId="LiveId" clId="{7041AA77-F086-4934-87C8-6BD24C0EB7AB}" dt="2020-07-26T11:36:54.681" v="3243" actId="20577"/>
          <ac:spMkLst>
            <pc:docMk/>
            <pc:sldMk cId="3185696631" sldId="436"/>
            <ac:spMk id="3" creationId="{D1F84193-9628-47A3-8697-89B2D7ECE985}"/>
          </ac:spMkLst>
        </pc:spChg>
      </pc:sldChg>
      <pc:sldChg chg="modSp add mod">
        <pc:chgData name="Alexandre" userId="292681fbcdc3e57d" providerId="LiveId" clId="{7041AA77-F086-4934-87C8-6BD24C0EB7AB}" dt="2020-07-29T02:00:42.145" v="18812" actId="20577"/>
        <pc:sldMkLst>
          <pc:docMk/>
          <pc:sldMk cId="842805557" sldId="437"/>
        </pc:sldMkLst>
        <pc:spChg chg="mod">
          <ac:chgData name="Alexandre" userId="292681fbcdc3e57d" providerId="LiveId" clId="{7041AA77-F086-4934-87C8-6BD24C0EB7AB}" dt="2020-07-28T21:44:22.546" v="10754"/>
          <ac:spMkLst>
            <pc:docMk/>
            <pc:sldMk cId="842805557" sldId="437"/>
            <ac:spMk id="2" creationId="{2FACDA62-9AFB-45F2-A340-ECB3D5F072CF}"/>
          </ac:spMkLst>
        </pc:spChg>
        <pc:spChg chg="mod">
          <ac:chgData name="Alexandre" userId="292681fbcdc3e57d" providerId="LiveId" clId="{7041AA77-F086-4934-87C8-6BD24C0EB7AB}" dt="2020-07-29T02:00:42.145" v="18812" actId="20577"/>
          <ac:spMkLst>
            <pc:docMk/>
            <pc:sldMk cId="842805557" sldId="437"/>
            <ac:spMk id="3" creationId="{BEEF6DC7-F6A0-40C7-A88D-5AA049E83737}"/>
          </ac:spMkLst>
        </pc:spChg>
      </pc:sldChg>
      <pc:sldChg chg="del">
        <pc:chgData name="Alexandre" userId="292681fbcdc3e57d" providerId="LiveId" clId="{7041AA77-F086-4934-87C8-6BD24C0EB7AB}" dt="2020-07-26T02:28:15.783" v="39" actId="47"/>
        <pc:sldMkLst>
          <pc:docMk/>
          <pc:sldMk cId="850847848" sldId="437"/>
        </pc:sldMkLst>
      </pc:sldChg>
      <pc:sldChg chg="modSp add del mod">
        <pc:chgData name="Alexandre" userId="292681fbcdc3e57d" providerId="LiveId" clId="{7041AA77-F086-4934-87C8-6BD24C0EB7AB}" dt="2020-07-26T19:48:47.091" v="5790" actId="47"/>
        <pc:sldMkLst>
          <pc:docMk/>
          <pc:sldMk cId="1036268542" sldId="437"/>
        </pc:sldMkLst>
        <pc:spChg chg="mod">
          <ac:chgData name="Alexandre" userId="292681fbcdc3e57d" providerId="LiveId" clId="{7041AA77-F086-4934-87C8-6BD24C0EB7AB}" dt="2020-07-26T11:38:28.440" v="3596" actId="20577"/>
          <ac:spMkLst>
            <pc:docMk/>
            <pc:sldMk cId="1036268542" sldId="437"/>
            <ac:spMk id="3" creationId="{D1F84193-9628-47A3-8697-89B2D7ECE985}"/>
          </ac:spMkLst>
        </pc:spChg>
      </pc:sldChg>
      <pc:sldChg chg="modSp add del mod">
        <pc:chgData name="Alexandre" userId="292681fbcdc3e57d" providerId="LiveId" clId="{7041AA77-F086-4934-87C8-6BD24C0EB7AB}" dt="2020-07-26T19:48:47.091" v="5790" actId="47"/>
        <pc:sldMkLst>
          <pc:docMk/>
          <pc:sldMk cId="304811127" sldId="438"/>
        </pc:sldMkLst>
        <pc:spChg chg="mod">
          <ac:chgData name="Alexandre" userId="292681fbcdc3e57d" providerId="LiveId" clId="{7041AA77-F086-4934-87C8-6BD24C0EB7AB}" dt="2020-07-26T02:40:10.766" v="209" actId="313"/>
          <ac:spMkLst>
            <pc:docMk/>
            <pc:sldMk cId="304811127" sldId="438"/>
            <ac:spMk id="2" creationId="{E4AADCDE-E97C-479E-B2F2-7A2C9ACF3751}"/>
          </ac:spMkLst>
        </pc:spChg>
      </pc:sldChg>
      <pc:sldChg chg="modSp add del mod">
        <pc:chgData name="Alexandre" userId="292681fbcdc3e57d" providerId="LiveId" clId="{7041AA77-F086-4934-87C8-6BD24C0EB7AB}" dt="2020-07-27T14:39:52.655" v="8096" actId="47"/>
        <pc:sldMkLst>
          <pc:docMk/>
          <pc:sldMk cId="2123589404" sldId="438"/>
        </pc:sldMkLst>
        <pc:spChg chg="mod">
          <ac:chgData name="Alexandre" userId="292681fbcdc3e57d" providerId="LiveId" clId="{7041AA77-F086-4934-87C8-6BD24C0EB7AB}" dt="2020-07-27T11:46:46.022" v="6535" actId="20577"/>
          <ac:spMkLst>
            <pc:docMk/>
            <pc:sldMk cId="2123589404" sldId="438"/>
            <ac:spMk id="2" creationId="{E4AADCDE-E97C-479E-B2F2-7A2C9ACF3751}"/>
          </ac:spMkLst>
        </pc:spChg>
      </pc:sldChg>
      <pc:sldChg chg="del">
        <pc:chgData name="Alexandre" userId="292681fbcdc3e57d" providerId="LiveId" clId="{7041AA77-F086-4934-87C8-6BD24C0EB7AB}" dt="2020-07-26T02:28:15.783" v="39" actId="47"/>
        <pc:sldMkLst>
          <pc:docMk/>
          <pc:sldMk cId="3145492383" sldId="438"/>
        </pc:sldMkLst>
      </pc:sldChg>
      <pc:sldChg chg="del">
        <pc:chgData name="Alexandre" userId="292681fbcdc3e57d" providerId="LiveId" clId="{7041AA77-F086-4934-87C8-6BD24C0EB7AB}" dt="2020-07-26T02:28:15.783" v="39" actId="47"/>
        <pc:sldMkLst>
          <pc:docMk/>
          <pc:sldMk cId="1846698685" sldId="439"/>
        </pc:sldMkLst>
      </pc:sldChg>
      <pc:sldChg chg="modSp new add del mod">
        <pc:chgData name="Alexandre" userId="292681fbcdc3e57d" providerId="LiveId" clId="{7041AA77-F086-4934-87C8-6BD24C0EB7AB}" dt="2020-07-27T14:39:52.655" v="8096" actId="47"/>
        <pc:sldMkLst>
          <pc:docMk/>
          <pc:sldMk cId="2089158068" sldId="439"/>
        </pc:sldMkLst>
        <pc:spChg chg="mod">
          <ac:chgData name="Alexandre" userId="292681fbcdc3e57d" providerId="LiveId" clId="{7041AA77-F086-4934-87C8-6BD24C0EB7AB}" dt="2020-07-27T11:46:51.503" v="6547" actId="20577"/>
          <ac:spMkLst>
            <pc:docMk/>
            <pc:sldMk cId="2089158068" sldId="439"/>
            <ac:spMk id="2" creationId="{1605FB58-CB10-49AA-88CD-89A75F33E0B8}"/>
          </ac:spMkLst>
        </pc:spChg>
      </pc:sldChg>
      <pc:sldChg chg="modSp new del mod">
        <pc:chgData name="Alexandre" userId="292681fbcdc3e57d" providerId="LiveId" clId="{7041AA77-F086-4934-87C8-6BD24C0EB7AB}" dt="2020-07-26T19:48:47.091" v="5790" actId="47"/>
        <pc:sldMkLst>
          <pc:docMk/>
          <pc:sldMk cId="2919855688" sldId="439"/>
        </pc:sldMkLst>
        <pc:spChg chg="mod">
          <ac:chgData name="Alexandre" userId="292681fbcdc3e57d" providerId="LiveId" clId="{7041AA77-F086-4934-87C8-6BD24C0EB7AB}" dt="2020-07-26T02:40:17.512" v="228" actId="313"/>
          <ac:spMkLst>
            <pc:docMk/>
            <pc:sldMk cId="2919855688" sldId="439"/>
            <ac:spMk id="2" creationId="{B8342855-6249-4EAD-ADC1-CEAE597197D8}"/>
          </ac:spMkLst>
        </pc:spChg>
        <pc:spChg chg="mod">
          <ac:chgData name="Alexandre" userId="292681fbcdc3e57d" providerId="LiveId" clId="{7041AA77-F086-4934-87C8-6BD24C0EB7AB}" dt="2020-07-26T11:45:27.093" v="4268" actId="20577"/>
          <ac:spMkLst>
            <pc:docMk/>
            <pc:sldMk cId="2919855688" sldId="439"/>
            <ac:spMk id="3" creationId="{C242509A-C32D-4822-BBAC-4F4C8D97FC2F}"/>
          </ac:spMkLst>
        </pc:spChg>
      </pc:sldChg>
      <pc:sldChg chg="modSp add del mod">
        <pc:chgData name="Alexandre" userId="292681fbcdc3e57d" providerId="LiveId" clId="{7041AA77-F086-4934-87C8-6BD24C0EB7AB}" dt="2020-07-26T19:48:47.091" v="5790" actId="47"/>
        <pc:sldMkLst>
          <pc:docMk/>
          <pc:sldMk cId="474100815" sldId="440"/>
        </pc:sldMkLst>
        <pc:spChg chg="mod">
          <ac:chgData name="Alexandre" userId="292681fbcdc3e57d" providerId="LiveId" clId="{7041AA77-F086-4934-87C8-6BD24C0EB7AB}" dt="2020-07-26T02:40:24.856" v="231" actId="6549"/>
          <ac:spMkLst>
            <pc:docMk/>
            <pc:sldMk cId="474100815" sldId="440"/>
            <ac:spMk id="2" creationId="{E4AADCDE-E97C-479E-B2F2-7A2C9ACF3751}"/>
          </ac:spMkLst>
        </pc:spChg>
      </pc:sldChg>
      <pc:sldChg chg="del">
        <pc:chgData name="Alexandre" userId="292681fbcdc3e57d" providerId="LiveId" clId="{7041AA77-F086-4934-87C8-6BD24C0EB7AB}" dt="2020-07-26T02:28:15.783" v="39" actId="47"/>
        <pc:sldMkLst>
          <pc:docMk/>
          <pc:sldMk cId="936273555" sldId="440"/>
        </pc:sldMkLst>
      </pc:sldChg>
      <pc:sldChg chg="modSp add del mod">
        <pc:chgData name="Alexandre" userId="292681fbcdc3e57d" providerId="LiveId" clId="{7041AA77-F086-4934-87C8-6BD24C0EB7AB}" dt="2020-07-27T14:39:52.655" v="8096" actId="47"/>
        <pc:sldMkLst>
          <pc:docMk/>
          <pc:sldMk cId="1680038306" sldId="440"/>
        </pc:sldMkLst>
        <pc:spChg chg="mod">
          <ac:chgData name="Alexandre" userId="292681fbcdc3e57d" providerId="LiveId" clId="{7041AA77-F086-4934-87C8-6BD24C0EB7AB}" dt="2020-07-27T11:47:02.788" v="6560" actId="20577"/>
          <ac:spMkLst>
            <pc:docMk/>
            <pc:sldMk cId="1680038306" sldId="440"/>
            <ac:spMk id="2" creationId="{E4AADCDE-E97C-479E-B2F2-7A2C9ACF3751}"/>
          </ac:spMkLst>
        </pc:spChg>
      </pc:sldChg>
      <pc:sldChg chg="modSp new add del mod">
        <pc:chgData name="Alexandre" userId="292681fbcdc3e57d" providerId="LiveId" clId="{7041AA77-F086-4934-87C8-6BD24C0EB7AB}" dt="2020-07-27T14:39:52.655" v="8096" actId="47"/>
        <pc:sldMkLst>
          <pc:docMk/>
          <pc:sldMk cId="1796273553" sldId="441"/>
        </pc:sldMkLst>
        <pc:spChg chg="mod">
          <ac:chgData name="Alexandre" userId="292681fbcdc3e57d" providerId="LiveId" clId="{7041AA77-F086-4934-87C8-6BD24C0EB7AB}" dt="2020-07-27T11:47:08.869" v="6573" actId="20577"/>
          <ac:spMkLst>
            <pc:docMk/>
            <pc:sldMk cId="1796273553" sldId="441"/>
            <ac:spMk id="2" creationId="{D29D37F4-0807-44D3-B484-D70F7712FB50}"/>
          </ac:spMkLst>
        </pc:spChg>
      </pc:sldChg>
      <pc:sldChg chg="del">
        <pc:chgData name="Alexandre" userId="292681fbcdc3e57d" providerId="LiveId" clId="{7041AA77-F086-4934-87C8-6BD24C0EB7AB}" dt="2020-07-26T02:28:15.783" v="39" actId="47"/>
        <pc:sldMkLst>
          <pc:docMk/>
          <pc:sldMk cId="3950339423" sldId="441"/>
        </pc:sldMkLst>
      </pc:sldChg>
      <pc:sldChg chg="modSp add del mod">
        <pc:chgData name="Alexandre" userId="292681fbcdc3e57d" providerId="LiveId" clId="{7041AA77-F086-4934-87C8-6BD24C0EB7AB}" dt="2020-07-26T19:48:47.091" v="5790" actId="47"/>
        <pc:sldMkLst>
          <pc:docMk/>
          <pc:sldMk cId="4263531678" sldId="441"/>
        </pc:sldMkLst>
        <pc:spChg chg="mod">
          <ac:chgData name="Alexandre" userId="292681fbcdc3e57d" providerId="LiveId" clId="{7041AA77-F086-4934-87C8-6BD24C0EB7AB}" dt="2020-07-26T02:40:27.969" v="232" actId="6549"/>
          <ac:spMkLst>
            <pc:docMk/>
            <pc:sldMk cId="4263531678" sldId="441"/>
            <ac:spMk id="2" creationId="{B8342855-6249-4EAD-ADC1-CEAE597197D8}"/>
          </ac:spMkLst>
        </pc:spChg>
        <pc:spChg chg="mod">
          <ac:chgData name="Alexandre" userId="292681fbcdc3e57d" providerId="LiveId" clId="{7041AA77-F086-4934-87C8-6BD24C0EB7AB}" dt="2020-07-26T11:57:28.501" v="4961" actId="6549"/>
          <ac:spMkLst>
            <pc:docMk/>
            <pc:sldMk cId="4263531678" sldId="441"/>
            <ac:spMk id="3" creationId="{C242509A-C32D-4822-BBAC-4F4C8D97FC2F}"/>
          </ac:spMkLst>
        </pc:spChg>
      </pc:sldChg>
      <pc:sldChg chg="modSp new mod">
        <pc:chgData name="Alexandre" userId="292681fbcdc3e57d" providerId="LiveId" clId="{7041AA77-F086-4934-87C8-6BD24C0EB7AB}" dt="2020-07-29T02:00:36.872" v="18806" actId="20577"/>
        <pc:sldMkLst>
          <pc:docMk/>
          <pc:sldMk cId="2339439125" sldId="442"/>
        </pc:sldMkLst>
        <pc:spChg chg="mod">
          <ac:chgData name="Alexandre" userId="292681fbcdc3e57d" providerId="LiveId" clId="{7041AA77-F086-4934-87C8-6BD24C0EB7AB}" dt="2020-07-28T02:46:55.372" v="8269"/>
          <ac:spMkLst>
            <pc:docMk/>
            <pc:sldMk cId="2339439125" sldId="442"/>
            <ac:spMk id="2" creationId="{B522AD6A-28D7-41D7-98B2-7881C09805C0}"/>
          </ac:spMkLst>
        </pc:spChg>
        <pc:spChg chg="mod">
          <ac:chgData name="Alexandre" userId="292681fbcdc3e57d" providerId="LiveId" clId="{7041AA77-F086-4934-87C8-6BD24C0EB7AB}" dt="2020-07-29T02:00:36.872" v="18806" actId="20577"/>
          <ac:spMkLst>
            <pc:docMk/>
            <pc:sldMk cId="2339439125" sldId="442"/>
            <ac:spMk id="3" creationId="{4D43978B-06B0-4E02-9C1B-EEDD0ED3AD0D}"/>
          </ac:spMkLst>
        </pc:spChg>
      </pc:sldChg>
      <pc:sldChg chg="del">
        <pc:chgData name="Alexandre" userId="292681fbcdc3e57d" providerId="LiveId" clId="{7041AA77-F086-4934-87C8-6BD24C0EB7AB}" dt="2020-07-26T02:28:15.783" v="39" actId="47"/>
        <pc:sldMkLst>
          <pc:docMk/>
          <pc:sldMk cId="3372355105" sldId="442"/>
        </pc:sldMkLst>
      </pc:sldChg>
      <pc:sldChg chg="modSp add del mod">
        <pc:chgData name="Alexandre" userId="292681fbcdc3e57d" providerId="LiveId" clId="{7041AA77-F086-4934-87C8-6BD24C0EB7AB}" dt="2020-07-26T19:48:47.091" v="5790" actId="47"/>
        <pc:sldMkLst>
          <pc:docMk/>
          <pc:sldMk cId="3975206617" sldId="442"/>
        </pc:sldMkLst>
        <pc:spChg chg="mod">
          <ac:chgData name="Alexandre" userId="292681fbcdc3e57d" providerId="LiveId" clId="{7041AA77-F086-4934-87C8-6BD24C0EB7AB}" dt="2020-07-26T02:40:34.619" v="237" actId="20577"/>
          <ac:spMkLst>
            <pc:docMk/>
            <pc:sldMk cId="3975206617" sldId="442"/>
            <ac:spMk id="2" creationId="{E4AADCDE-E97C-479E-B2F2-7A2C9ACF3751}"/>
          </ac:spMkLst>
        </pc:spChg>
      </pc:sldChg>
      <pc:sldChg chg="modSp add del mod">
        <pc:chgData name="Alexandre" userId="292681fbcdc3e57d" providerId="LiveId" clId="{7041AA77-F086-4934-87C8-6BD24C0EB7AB}" dt="2020-07-26T19:48:47.091" v="5790" actId="47"/>
        <pc:sldMkLst>
          <pc:docMk/>
          <pc:sldMk cId="744408933" sldId="443"/>
        </pc:sldMkLst>
        <pc:spChg chg="mod">
          <ac:chgData name="Alexandre" userId="292681fbcdc3e57d" providerId="LiveId" clId="{7041AA77-F086-4934-87C8-6BD24C0EB7AB}" dt="2020-07-26T12:09:51.463" v="5733"/>
          <ac:spMkLst>
            <pc:docMk/>
            <pc:sldMk cId="744408933" sldId="443"/>
            <ac:spMk id="2" creationId="{B8342855-6249-4EAD-ADC1-CEAE597197D8}"/>
          </ac:spMkLst>
        </pc:spChg>
        <pc:spChg chg="mod">
          <ac:chgData name="Alexandre" userId="292681fbcdc3e57d" providerId="LiveId" clId="{7041AA77-F086-4934-87C8-6BD24C0EB7AB}" dt="2020-07-26T12:09:51.463" v="5733"/>
          <ac:spMkLst>
            <pc:docMk/>
            <pc:sldMk cId="744408933" sldId="443"/>
            <ac:spMk id="3" creationId="{C242509A-C32D-4822-BBAC-4F4C8D97FC2F}"/>
          </ac:spMkLst>
        </pc:spChg>
      </pc:sldChg>
      <pc:sldChg chg="del">
        <pc:chgData name="Alexandre" userId="292681fbcdc3e57d" providerId="LiveId" clId="{7041AA77-F086-4934-87C8-6BD24C0EB7AB}" dt="2020-07-26T02:28:15.783" v="39" actId="47"/>
        <pc:sldMkLst>
          <pc:docMk/>
          <pc:sldMk cId="3462922654" sldId="443"/>
        </pc:sldMkLst>
      </pc:sldChg>
      <pc:sldChg chg="modSp new del mod">
        <pc:chgData name="Alexandre" userId="292681fbcdc3e57d" providerId="LiveId" clId="{7041AA77-F086-4934-87C8-6BD24C0EB7AB}" dt="2020-07-28T20:55:41.796" v="10520" actId="47"/>
        <pc:sldMkLst>
          <pc:docMk/>
          <pc:sldMk cId="4139952096" sldId="443"/>
        </pc:sldMkLst>
        <pc:spChg chg="mod">
          <ac:chgData name="Alexandre" userId="292681fbcdc3e57d" providerId="LiveId" clId="{7041AA77-F086-4934-87C8-6BD24C0EB7AB}" dt="2020-07-27T11:49:12.402" v="6841"/>
          <ac:spMkLst>
            <pc:docMk/>
            <pc:sldMk cId="4139952096" sldId="443"/>
            <ac:spMk id="2" creationId="{986151BF-B1FD-4275-BE2A-857F5FB8202C}"/>
          </ac:spMkLst>
        </pc:spChg>
        <pc:spChg chg="mod">
          <ac:chgData name="Alexandre" userId="292681fbcdc3e57d" providerId="LiveId" clId="{7041AA77-F086-4934-87C8-6BD24C0EB7AB}" dt="2020-07-27T11:51:17.395" v="6971" actId="20577"/>
          <ac:spMkLst>
            <pc:docMk/>
            <pc:sldMk cId="4139952096" sldId="443"/>
            <ac:spMk id="3" creationId="{976CD01D-7E0A-4BC5-983A-622A239107A9}"/>
          </ac:spMkLst>
        </pc:spChg>
      </pc:sldChg>
      <pc:sldChg chg="del">
        <pc:chgData name="Alexandre" userId="292681fbcdc3e57d" providerId="LiveId" clId="{7041AA77-F086-4934-87C8-6BD24C0EB7AB}" dt="2020-07-26T02:28:15.783" v="39" actId="47"/>
        <pc:sldMkLst>
          <pc:docMk/>
          <pc:sldMk cId="242954470" sldId="444"/>
        </pc:sldMkLst>
      </pc:sldChg>
      <pc:sldChg chg="modSp add del mod">
        <pc:chgData name="Alexandre" userId="292681fbcdc3e57d" providerId="LiveId" clId="{7041AA77-F086-4934-87C8-6BD24C0EB7AB}" dt="2020-07-26T19:48:47.091" v="5790" actId="47"/>
        <pc:sldMkLst>
          <pc:docMk/>
          <pc:sldMk cId="2462759583" sldId="444"/>
        </pc:sldMkLst>
        <pc:spChg chg="mod">
          <ac:chgData name="Alexandre" userId="292681fbcdc3e57d" providerId="LiveId" clId="{7041AA77-F086-4934-87C8-6BD24C0EB7AB}" dt="2020-07-26T02:40:45.260" v="249" actId="20577"/>
          <ac:spMkLst>
            <pc:docMk/>
            <pc:sldMk cId="2462759583" sldId="444"/>
            <ac:spMk id="2" creationId="{E4AADCDE-E97C-479E-B2F2-7A2C9ACF3751}"/>
          </ac:spMkLst>
        </pc:spChg>
      </pc:sldChg>
      <pc:sldChg chg="addSp modSp new mod">
        <pc:chgData name="Alexandre" userId="292681fbcdc3e57d" providerId="LiveId" clId="{7041AA77-F086-4934-87C8-6BD24C0EB7AB}" dt="2020-07-29T02:00:53.626" v="18816" actId="20577"/>
        <pc:sldMkLst>
          <pc:docMk/>
          <pc:sldMk cId="2476056236" sldId="444"/>
        </pc:sldMkLst>
        <pc:spChg chg="mod">
          <ac:chgData name="Alexandre" userId="292681fbcdc3e57d" providerId="LiveId" clId="{7041AA77-F086-4934-87C8-6BD24C0EB7AB}" dt="2020-07-28T21:44:22.546" v="10754"/>
          <ac:spMkLst>
            <pc:docMk/>
            <pc:sldMk cId="2476056236" sldId="444"/>
            <ac:spMk id="2" creationId="{7B94C2D3-3818-4915-B4C0-75009AF70F3E}"/>
          </ac:spMkLst>
        </pc:spChg>
        <pc:spChg chg="mod">
          <ac:chgData name="Alexandre" userId="292681fbcdc3e57d" providerId="LiveId" clId="{7041AA77-F086-4934-87C8-6BD24C0EB7AB}" dt="2020-07-29T02:00:53.626" v="18816" actId="20577"/>
          <ac:spMkLst>
            <pc:docMk/>
            <pc:sldMk cId="2476056236" sldId="444"/>
            <ac:spMk id="3" creationId="{A1119F47-00F1-4503-96E1-F9562C03B05D}"/>
          </ac:spMkLst>
        </pc:spChg>
        <pc:picChg chg="add mod">
          <ac:chgData name="Alexandre" userId="292681fbcdc3e57d" providerId="LiveId" clId="{7041AA77-F086-4934-87C8-6BD24C0EB7AB}" dt="2020-07-28T21:32:08.909" v="10752" actId="1076"/>
          <ac:picMkLst>
            <pc:docMk/>
            <pc:sldMk cId="2476056236" sldId="444"/>
            <ac:picMk id="4" creationId="{0F03FE9E-B67E-4D58-A933-DC1825C73363}"/>
          </ac:picMkLst>
        </pc:picChg>
      </pc:sldChg>
      <pc:sldChg chg="modSp new mod">
        <pc:chgData name="Alexandre" userId="292681fbcdc3e57d" providerId="LiveId" clId="{7041AA77-F086-4934-87C8-6BD24C0EB7AB}" dt="2020-07-29T02:00:58.651" v="18818" actId="20577"/>
        <pc:sldMkLst>
          <pc:docMk/>
          <pc:sldMk cId="763949463" sldId="445"/>
        </pc:sldMkLst>
        <pc:spChg chg="mod">
          <ac:chgData name="Alexandre" userId="292681fbcdc3e57d" providerId="LiveId" clId="{7041AA77-F086-4934-87C8-6BD24C0EB7AB}" dt="2020-07-28T21:46:45.170" v="10973"/>
          <ac:spMkLst>
            <pc:docMk/>
            <pc:sldMk cId="763949463" sldId="445"/>
            <ac:spMk id="2" creationId="{A5201A63-0154-4586-A882-CC621123C8F0}"/>
          </ac:spMkLst>
        </pc:spChg>
        <pc:spChg chg="mod">
          <ac:chgData name="Alexandre" userId="292681fbcdc3e57d" providerId="LiveId" clId="{7041AA77-F086-4934-87C8-6BD24C0EB7AB}" dt="2020-07-29T02:00:58.651" v="18818" actId="20577"/>
          <ac:spMkLst>
            <pc:docMk/>
            <pc:sldMk cId="763949463" sldId="445"/>
            <ac:spMk id="3" creationId="{7306B49A-FE91-41CF-A086-44C0984358BA}"/>
          </ac:spMkLst>
        </pc:spChg>
      </pc:sldChg>
      <pc:sldChg chg="del">
        <pc:chgData name="Alexandre" userId="292681fbcdc3e57d" providerId="LiveId" clId="{7041AA77-F086-4934-87C8-6BD24C0EB7AB}" dt="2020-07-26T02:28:15.783" v="39" actId="47"/>
        <pc:sldMkLst>
          <pc:docMk/>
          <pc:sldMk cId="1206484761" sldId="445"/>
        </pc:sldMkLst>
      </pc:sldChg>
      <pc:sldChg chg="modSp add del mod">
        <pc:chgData name="Alexandre" userId="292681fbcdc3e57d" providerId="LiveId" clId="{7041AA77-F086-4934-87C8-6BD24C0EB7AB}" dt="2020-07-26T19:48:47.091" v="5790" actId="47"/>
        <pc:sldMkLst>
          <pc:docMk/>
          <pc:sldMk cId="3338481417" sldId="445"/>
        </pc:sldMkLst>
        <pc:spChg chg="mod">
          <ac:chgData name="Alexandre" userId="292681fbcdc3e57d" providerId="LiveId" clId="{7041AA77-F086-4934-87C8-6BD24C0EB7AB}" dt="2020-07-26T12:09:51.463" v="5733"/>
          <ac:spMkLst>
            <pc:docMk/>
            <pc:sldMk cId="3338481417" sldId="445"/>
            <ac:spMk id="2" creationId="{B8342855-6249-4EAD-ADC1-CEAE597197D8}"/>
          </ac:spMkLst>
        </pc:spChg>
        <pc:spChg chg="mod">
          <ac:chgData name="Alexandre" userId="292681fbcdc3e57d" providerId="LiveId" clId="{7041AA77-F086-4934-87C8-6BD24C0EB7AB}" dt="2020-07-26T12:09:51.463" v="5733"/>
          <ac:spMkLst>
            <pc:docMk/>
            <pc:sldMk cId="3338481417" sldId="445"/>
            <ac:spMk id="3" creationId="{C242509A-C32D-4822-BBAC-4F4C8D97FC2F}"/>
          </ac:spMkLst>
        </pc:spChg>
      </pc:sldChg>
      <pc:sldChg chg="del">
        <pc:chgData name="Alexandre" userId="292681fbcdc3e57d" providerId="LiveId" clId="{7041AA77-F086-4934-87C8-6BD24C0EB7AB}" dt="2020-07-26T02:28:15.783" v="39" actId="47"/>
        <pc:sldMkLst>
          <pc:docMk/>
          <pc:sldMk cId="648020081" sldId="446"/>
        </pc:sldMkLst>
      </pc:sldChg>
      <pc:sldChg chg="addSp modSp new mod">
        <pc:chgData name="Alexandre" userId="292681fbcdc3e57d" providerId="LiveId" clId="{7041AA77-F086-4934-87C8-6BD24C0EB7AB}" dt="2020-07-29T02:01:06.896" v="18820" actId="20577"/>
        <pc:sldMkLst>
          <pc:docMk/>
          <pc:sldMk cId="1239370294" sldId="446"/>
        </pc:sldMkLst>
        <pc:spChg chg="mod">
          <ac:chgData name="Alexandre" userId="292681fbcdc3e57d" providerId="LiveId" clId="{7041AA77-F086-4934-87C8-6BD24C0EB7AB}" dt="2020-07-28T02:55:17.356" v="8809"/>
          <ac:spMkLst>
            <pc:docMk/>
            <pc:sldMk cId="1239370294" sldId="446"/>
            <ac:spMk id="2" creationId="{99584566-2A26-439B-9C34-84DC45EF3482}"/>
          </ac:spMkLst>
        </pc:spChg>
        <pc:spChg chg="mod">
          <ac:chgData name="Alexandre" userId="292681fbcdc3e57d" providerId="LiveId" clId="{7041AA77-F086-4934-87C8-6BD24C0EB7AB}" dt="2020-07-29T02:01:06.896" v="18820" actId="20577"/>
          <ac:spMkLst>
            <pc:docMk/>
            <pc:sldMk cId="1239370294" sldId="446"/>
            <ac:spMk id="3" creationId="{4F1835D1-AB17-4490-A7F0-5EF1F6462BDE}"/>
          </ac:spMkLst>
        </pc:spChg>
        <pc:picChg chg="add mod">
          <ac:chgData name="Alexandre" userId="292681fbcdc3e57d" providerId="LiveId" clId="{7041AA77-F086-4934-87C8-6BD24C0EB7AB}" dt="2020-07-28T02:54:40.900" v="8803" actId="1076"/>
          <ac:picMkLst>
            <pc:docMk/>
            <pc:sldMk cId="1239370294" sldId="446"/>
            <ac:picMk id="4" creationId="{56015AF4-20DD-49F4-BC34-6B7399862037}"/>
          </ac:picMkLst>
        </pc:picChg>
      </pc:sldChg>
      <pc:sldChg chg="modSp new del mod">
        <pc:chgData name="Alexandre" userId="292681fbcdc3e57d" providerId="LiveId" clId="{7041AA77-F086-4934-87C8-6BD24C0EB7AB}" dt="2020-07-26T19:48:47.091" v="5790" actId="47"/>
        <pc:sldMkLst>
          <pc:docMk/>
          <pc:sldMk cId="2253012419" sldId="446"/>
        </pc:sldMkLst>
        <pc:spChg chg="mod">
          <ac:chgData name="Alexandre" userId="292681fbcdc3e57d" providerId="LiveId" clId="{7041AA77-F086-4934-87C8-6BD24C0EB7AB}" dt="2020-07-26T02:41:24.597" v="266"/>
          <ac:spMkLst>
            <pc:docMk/>
            <pc:sldMk cId="2253012419" sldId="446"/>
            <ac:spMk id="2" creationId="{EDB4B8AD-7D20-4AED-B7E2-238325D8BCD3}"/>
          </ac:spMkLst>
        </pc:spChg>
        <pc:spChg chg="mod">
          <ac:chgData name="Alexandre" userId="292681fbcdc3e57d" providerId="LiveId" clId="{7041AA77-F086-4934-87C8-6BD24C0EB7AB}" dt="2020-07-26T02:42:10.890" v="427" actId="20577"/>
          <ac:spMkLst>
            <pc:docMk/>
            <pc:sldMk cId="2253012419" sldId="446"/>
            <ac:spMk id="3" creationId="{C005DAAB-B64F-4194-BCB4-816D6015177A}"/>
          </ac:spMkLst>
        </pc:spChg>
      </pc:sldChg>
      <pc:sldChg chg="addSp modSp new mod">
        <pc:chgData name="Alexandre" userId="292681fbcdc3e57d" providerId="LiveId" clId="{7041AA77-F086-4934-87C8-6BD24C0EB7AB}" dt="2020-07-29T02:01:09.465" v="18821" actId="20577"/>
        <pc:sldMkLst>
          <pc:docMk/>
          <pc:sldMk cId="921959172" sldId="447"/>
        </pc:sldMkLst>
        <pc:spChg chg="mod">
          <ac:chgData name="Alexandre" userId="292681fbcdc3e57d" providerId="LiveId" clId="{7041AA77-F086-4934-87C8-6BD24C0EB7AB}" dt="2020-07-28T02:55:17.356" v="8809"/>
          <ac:spMkLst>
            <pc:docMk/>
            <pc:sldMk cId="921959172" sldId="447"/>
            <ac:spMk id="2" creationId="{5108369D-148A-4ECF-BEC1-FB7062FE8D2D}"/>
          </ac:spMkLst>
        </pc:spChg>
        <pc:spChg chg="mod">
          <ac:chgData name="Alexandre" userId="292681fbcdc3e57d" providerId="LiveId" clId="{7041AA77-F086-4934-87C8-6BD24C0EB7AB}" dt="2020-07-29T02:01:09.465" v="18821" actId="20577"/>
          <ac:spMkLst>
            <pc:docMk/>
            <pc:sldMk cId="921959172" sldId="447"/>
            <ac:spMk id="3" creationId="{68635877-D6D1-498D-ADE3-84B87A1969A0}"/>
          </ac:spMkLst>
        </pc:spChg>
        <pc:picChg chg="add mod">
          <ac:chgData name="Alexandre" userId="292681fbcdc3e57d" providerId="LiveId" clId="{7041AA77-F086-4934-87C8-6BD24C0EB7AB}" dt="2020-07-28T02:52:33.084" v="8634" actId="1076"/>
          <ac:picMkLst>
            <pc:docMk/>
            <pc:sldMk cId="921959172" sldId="447"/>
            <ac:picMk id="4" creationId="{CF7085C0-3148-4A87-B235-D9050808540E}"/>
          </ac:picMkLst>
        </pc:picChg>
      </pc:sldChg>
      <pc:sldChg chg="modSp new del mod">
        <pc:chgData name="Alexandre" userId="292681fbcdc3e57d" providerId="LiveId" clId="{7041AA77-F086-4934-87C8-6BD24C0EB7AB}" dt="2020-07-26T19:48:47.091" v="5790" actId="47"/>
        <pc:sldMkLst>
          <pc:docMk/>
          <pc:sldMk cId="1187264680" sldId="447"/>
        </pc:sldMkLst>
        <pc:spChg chg="mod">
          <ac:chgData name="Alexandre" userId="292681fbcdc3e57d" providerId="LiveId" clId="{7041AA77-F086-4934-87C8-6BD24C0EB7AB}" dt="2020-07-26T02:42:32.075" v="440" actId="20577"/>
          <ac:spMkLst>
            <pc:docMk/>
            <pc:sldMk cId="1187264680" sldId="447"/>
            <ac:spMk id="2" creationId="{FC9EC727-99DB-4041-84B4-C76DD0BD114F}"/>
          </ac:spMkLst>
        </pc:spChg>
        <pc:spChg chg="mod">
          <ac:chgData name="Alexandre" userId="292681fbcdc3e57d" providerId="LiveId" clId="{7041AA77-F086-4934-87C8-6BD24C0EB7AB}" dt="2020-07-26T02:43:05.721" v="613" actId="20577"/>
          <ac:spMkLst>
            <pc:docMk/>
            <pc:sldMk cId="1187264680" sldId="447"/>
            <ac:spMk id="3" creationId="{92B1C49B-44C7-46AD-808F-7B598625D860}"/>
          </ac:spMkLst>
        </pc:spChg>
      </pc:sldChg>
      <pc:sldChg chg="del">
        <pc:chgData name="Alexandre" userId="292681fbcdc3e57d" providerId="LiveId" clId="{7041AA77-F086-4934-87C8-6BD24C0EB7AB}" dt="2020-07-26T02:28:15.783" v="39" actId="47"/>
        <pc:sldMkLst>
          <pc:docMk/>
          <pc:sldMk cId="4228579258" sldId="447"/>
        </pc:sldMkLst>
      </pc:sldChg>
      <pc:sldChg chg="modSp add del mod">
        <pc:chgData name="Alexandre" userId="292681fbcdc3e57d" providerId="LiveId" clId="{7041AA77-F086-4934-87C8-6BD24C0EB7AB}" dt="2020-07-26T19:48:47.091" v="5790" actId="47"/>
        <pc:sldMkLst>
          <pc:docMk/>
          <pc:sldMk cId="2860372205" sldId="448"/>
        </pc:sldMkLst>
        <pc:spChg chg="mod">
          <ac:chgData name="Alexandre" userId="292681fbcdc3e57d" providerId="LiveId" clId="{7041AA77-F086-4934-87C8-6BD24C0EB7AB}" dt="2020-07-26T02:43:31.308" v="653" actId="20577"/>
          <ac:spMkLst>
            <pc:docMk/>
            <pc:sldMk cId="2860372205" sldId="448"/>
            <ac:spMk id="2" creationId="{E4AADCDE-E97C-479E-B2F2-7A2C9ACF3751}"/>
          </ac:spMkLst>
        </pc:spChg>
      </pc:sldChg>
      <pc:sldChg chg="addSp modSp new mod">
        <pc:chgData name="Alexandre" userId="292681fbcdc3e57d" providerId="LiveId" clId="{7041AA77-F086-4934-87C8-6BD24C0EB7AB}" dt="2020-07-29T02:01:11.847" v="18822" actId="20577"/>
        <pc:sldMkLst>
          <pc:docMk/>
          <pc:sldMk cId="3846787080" sldId="448"/>
        </pc:sldMkLst>
        <pc:spChg chg="mod">
          <ac:chgData name="Alexandre" userId="292681fbcdc3e57d" providerId="LiveId" clId="{7041AA77-F086-4934-87C8-6BD24C0EB7AB}" dt="2020-07-28T02:55:17.356" v="8809"/>
          <ac:spMkLst>
            <pc:docMk/>
            <pc:sldMk cId="3846787080" sldId="448"/>
            <ac:spMk id="2" creationId="{CC0554AF-C96D-4512-8D6E-8E3E034B05A7}"/>
          </ac:spMkLst>
        </pc:spChg>
        <pc:spChg chg="mod">
          <ac:chgData name="Alexandre" userId="292681fbcdc3e57d" providerId="LiveId" clId="{7041AA77-F086-4934-87C8-6BD24C0EB7AB}" dt="2020-07-29T02:01:11.847" v="18822" actId="20577"/>
          <ac:spMkLst>
            <pc:docMk/>
            <pc:sldMk cId="3846787080" sldId="448"/>
            <ac:spMk id="3" creationId="{964C6227-7A66-4AD9-972B-0B6EC6A9BB75}"/>
          </ac:spMkLst>
        </pc:spChg>
        <pc:picChg chg="add mod">
          <ac:chgData name="Alexandre" userId="292681fbcdc3e57d" providerId="LiveId" clId="{7041AA77-F086-4934-87C8-6BD24C0EB7AB}" dt="2020-07-28T02:51:35.636" v="8623" actId="1076"/>
          <ac:picMkLst>
            <pc:docMk/>
            <pc:sldMk cId="3846787080" sldId="448"/>
            <ac:picMk id="4" creationId="{F9136011-AFEC-47DB-B23D-D13C8354C73C}"/>
          </ac:picMkLst>
        </pc:picChg>
      </pc:sldChg>
      <pc:sldChg chg="modSp add del mod">
        <pc:chgData name="Alexandre" userId="292681fbcdc3e57d" providerId="LiveId" clId="{7041AA77-F086-4934-87C8-6BD24C0EB7AB}" dt="2020-07-26T19:48:47.091" v="5790" actId="47"/>
        <pc:sldMkLst>
          <pc:docMk/>
          <pc:sldMk cId="1482814109" sldId="449"/>
        </pc:sldMkLst>
        <pc:spChg chg="mod">
          <ac:chgData name="Alexandre" userId="292681fbcdc3e57d" providerId="LiveId" clId="{7041AA77-F086-4934-87C8-6BD24C0EB7AB}" dt="2020-07-26T12:09:44.745" v="5732"/>
          <ac:spMkLst>
            <pc:docMk/>
            <pc:sldMk cId="1482814109" sldId="449"/>
            <ac:spMk id="2" creationId="{E76DF93A-D2FC-413A-85A3-61525E6DF25C}"/>
          </ac:spMkLst>
        </pc:spChg>
        <pc:spChg chg="mod">
          <ac:chgData name="Alexandre" userId="292681fbcdc3e57d" providerId="LiveId" clId="{7041AA77-F086-4934-87C8-6BD24C0EB7AB}" dt="2020-07-26T12:09:44.745" v="5732"/>
          <ac:spMkLst>
            <pc:docMk/>
            <pc:sldMk cId="1482814109" sldId="449"/>
            <ac:spMk id="3" creationId="{D1F84193-9628-47A3-8697-89B2D7ECE985}"/>
          </ac:spMkLst>
        </pc:spChg>
      </pc:sldChg>
      <pc:sldChg chg="addSp delSp modSp new mod">
        <pc:chgData name="Alexandre" userId="292681fbcdc3e57d" providerId="LiveId" clId="{7041AA77-F086-4934-87C8-6BD24C0EB7AB}" dt="2020-07-29T02:01:31.039" v="18832" actId="20577"/>
        <pc:sldMkLst>
          <pc:docMk/>
          <pc:sldMk cId="3175872517" sldId="449"/>
        </pc:sldMkLst>
        <pc:spChg chg="mod">
          <ac:chgData name="Alexandre" userId="292681fbcdc3e57d" providerId="LiveId" clId="{7041AA77-F086-4934-87C8-6BD24C0EB7AB}" dt="2020-07-28T20:54:50.480" v="10338"/>
          <ac:spMkLst>
            <pc:docMk/>
            <pc:sldMk cId="3175872517" sldId="449"/>
            <ac:spMk id="2" creationId="{7ED7BA61-F1AC-4C17-AF8A-B62E674007D5}"/>
          </ac:spMkLst>
        </pc:spChg>
        <pc:spChg chg="mod">
          <ac:chgData name="Alexandre" userId="292681fbcdc3e57d" providerId="LiveId" clId="{7041AA77-F086-4934-87C8-6BD24C0EB7AB}" dt="2020-07-29T02:01:31.039" v="18832" actId="20577"/>
          <ac:spMkLst>
            <pc:docMk/>
            <pc:sldMk cId="3175872517" sldId="449"/>
            <ac:spMk id="3" creationId="{FA30A0FD-3C06-4024-8887-DC33A7775F0B}"/>
          </ac:spMkLst>
        </pc:spChg>
        <pc:picChg chg="add del mod">
          <ac:chgData name="Alexandre" userId="292681fbcdc3e57d" providerId="LiveId" clId="{7041AA77-F086-4934-87C8-6BD24C0EB7AB}" dt="2020-07-28T20:52:53.713" v="10014" actId="478"/>
          <ac:picMkLst>
            <pc:docMk/>
            <pc:sldMk cId="3175872517" sldId="449"/>
            <ac:picMk id="4" creationId="{65C17974-F2CE-4E68-841E-5AF5CB0DC80B}"/>
          </ac:picMkLst>
        </pc:picChg>
      </pc:sldChg>
      <pc:sldChg chg="modSp new del mod">
        <pc:chgData name="Alexandre" userId="292681fbcdc3e57d" providerId="LiveId" clId="{7041AA77-F086-4934-87C8-6BD24C0EB7AB}" dt="2020-07-28T20:50:46.510" v="9804" actId="47"/>
        <pc:sldMkLst>
          <pc:docMk/>
          <pc:sldMk cId="506545876" sldId="450"/>
        </pc:sldMkLst>
        <pc:spChg chg="mod">
          <ac:chgData name="Alexandre" userId="292681fbcdc3e57d" providerId="LiveId" clId="{7041AA77-F086-4934-87C8-6BD24C0EB7AB}" dt="2020-07-28T20:49:53.167" v="9775" actId="21"/>
          <ac:spMkLst>
            <pc:docMk/>
            <pc:sldMk cId="506545876" sldId="450"/>
            <ac:spMk id="2" creationId="{E04C848F-1F97-479F-BFA2-5DA5656D07A6}"/>
          </ac:spMkLst>
        </pc:spChg>
      </pc:sldChg>
      <pc:sldChg chg="modSp add del mod">
        <pc:chgData name="Alexandre" userId="292681fbcdc3e57d" providerId="LiveId" clId="{7041AA77-F086-4934-87C8-6BD24C0EB7AB}" dt="2020-07-26T19:48:47.091" v="5790" actId="47"/>
        <pc:sldMkLst>
          <pc:docMk/>
          <pc:sldMk cId="2292775188" sldId="450"/>
        </pc:sldMkLst>
        <pc:spChg chg="mod">
          <ac:chgData name="Alexandre" userId="292681fbcdc3e57d" providerId="LiveId" clId="{7041AA77-F086-4934-87C8-6BD24C0EB7AB}" dt="2020-07-26T02:43:45.717" v="707" actId="20577"/>
          <ac:spMkLst>
            <pc:docMk/>
            <pc:sldMk cId="2292775188" sldId="450"/>
            <ac:spMk id="2" creationId="{E4AADCDE-E97C-479E-B2F2-7A2C9ACF3751}"/>
          </ac:spMkLst>
        </pc:spChg>
      </pc:sldChg>
      <pc:sldChg chg="modSp add del mod">
        <pc:chgData name="Alexandre" userId="292681fbcdc3e57d" providerId="LiveId" clId="{7041AA77-F086-4934-87C8-6BD24C0EB7AB}" dt="2020-07-26T19:48:47.091" v="5790" actId="47"/>
        <pc:sldMkLst>
          <pc:docMk/>
          <pc:sldMk cId="1006428683" sldId="451"/>
        </pc:sldMkLst>
        <pc:spChg chg="mod">
          <ac:chgData name="Alexandre" userId="292681fbcdc3e57d" providerId="LiveId" clId="{7041AA77-F086-4934-87C8-6BD24C0EB7AB}" dt="2020-07-26T12:09:44.745" v="5732"/>
          <ac:spMkLst>
            <pc:docMk/>
            <pc:sldMk cId="1006428683" sldId="451"/>
            <ac:spMk id="2" creationId="{E76DF93A-D2FC-413A-85A3-61525E6DF25C}"/>
          </ac:spMkLst>
        </pc:spChg>
        <pc:spChg chg="mod">
          <ac:chgData name="Alexandre" userId="292681fbcdc3e57d" providerId="LiveId" clId="{7041AA77-F086-4934-87C8-6BD24C0EB7AB}" dt="2020-07-26T12:09:44.745" v="5732"/>
          <ac:spMkLst>
            <pc:docMk/>
            <pc:sldMk cId="1006428683" sldId="451"/>
            <ac:spMk id="3" creationId="{D1F84193-9628-47A3-8697-89B2D7ECE985}"/>
          </ac:spMkLst>
        </pc:spChg>
      </pc:sldChg>
      <pc:sldChg chg="addSp modSp new mod">
        <pc:chgData name="Alexandre" userId="292681fbcdc3e57d" providerId="LiveId" clId="{7041AA77-F086-4934-87C8-6BD24C0EB7AB}" dt="2020-07-29T02:01:48.652" v="18840" actId="20577"/>
        <pc:sldMkLst>
          <pc:docMk/>
          <pc:sldMk cId="2569294730" sldId="451"/>
        </pc:sldMkLst>
        <pc:spChg chg="mod">
          <ac:chgData name="Alexandre" userId="292681fbcdc3e57d" providerId="LiveId" clId="{7041AA77-F086-4934-87C8-6BD24C0EB7AB}" dt="2020-07-28T20:50:44.817" v="9803"/>
          <ac:spMkLst>
            <pc:docMk/>
            <pc:sldMk cId="2569294730" sldId="451"/>
            <ac:spMk id="2" creationId="{DA738AA3-7749-4817-9949-E9EFC16C3D09}"/>
          </ac:spMkLst>
        </pc:spChg>
        <pc:spChg chg="mod">
          <ac:chgData name="Alexandre" userId="292681fbcdc3e57d" providerId="LiveId" clId="{7041AA77-F086-4934-87C8-6BD24C0EB7AB}" dt="2020-07-29T02:01:48.652" v="18840" actId="20577"/>
          <ac:spMkLst>
            <pc:docMk/>
            <pc:sldMk cId="2569294730" sldId="451"/>
            <ac:spMk id="3" creationId="{8A20573C-130C-47FB-807D-BC3B682147C3}"/>
          </ac:spMkLst>
        </pc:spChg>
        <pc:picChg chg="add mod">
          <ac:chgData name="Alexandre" userId="292681fbcdc3e57d" providerId="LiveId" clId="{7041AA77-F086-4934-87C8-6BD24C0EB7AB}" dt="2020-07-28T20:49:41.825" v="9769" actId="1076"/>
          <ac:picMkLst>
            <pc:docMk/>
            <pc:sldMk cId="2569294730" sldId="451"/>
            <ac:picMk id="4" creationId="{05FD4718-42D5-43B3-9328-02B27BB7E613}"/>
          </ac:picMkLst>
        </pc:picChg>
      </pc:sldChg>
      <pc:sldChg chg="modSp add del mod">
        <pc:chgData name="Alexandre" userId="292681fbcdc3e57d" providerId="LiveId" clId="{7041AA77-F086-4934-87C8-6BD24C0EB7AB}" dt="2020-07-28T02:54:53.565" v="8808" actId="47"/>
        <pc:sldMkLst>
          <pc:docMk/>
          <pc:sldMk cId="21961293" sldId="452"/>
        </pc:sldMkLst>
        <pc:spChg chg="mod">
          <ac:chgData name="Alexandre" userId="292681fbcdc3e57d" providerId="LiveId" clId="{7041AA77-F086-4934-87C8-6BD24C0EB7AB}" dt="2020-07-27T11:52:52.763" v="7037" actId="20577"/>
          <ac:spMkLst>
            <pc:docMk/>
            <pc:sldMk cId="21961293" sldId="452"/>
            <ac:spMk id="3" creationId="{8A20573C-130C-47FB-807D-BC3B682147C3}"/>
          </ac:spMkLst>
        </pc:spChg>
      </pc:sldChg>
      <pc:sldChg chg="modSp add del mod">
        <pc:chgData name="Alexandre" userId="292681fbcdc3e57d" providerId="LiveId" clId="{7041AA77-F086-4934-87C8-6BD24C0EB7AB}" dt="2020-07-26T19:48:47.091" v="5790" actId="47"/>
        <pc:sldMkLst>
          <pc:docMk/>
          <pc:sldMk cId="908763039" sldId="452"/>
        </pc:sldMkLst>
        <pc:spChg chg="mod">
          <ac:chgData name="Alexandre" userId="292681fbcdc3e57d" providerId="LiveId" clId="{7041AA77-F086-4934-87C8-6BD24C0EB7AB}" dt="2020-07-26T02:44:15.971" v="776" actId="20577"/>
          <ac:spMkLst>
            <pc:docMk/>
            <pc:sldMk cId="908763039" sldId="452"/>
            <ac:spMk id="2" creationId="{E4AADCDE-E97C-479E-B2F2-7A2C9ACF3751}"/>
          </ac:spMkLst>
        </pc:spChg>
      </pc:sldChg>
      <pc:sldChg chg="modSp add del mod">
        <pc:chgData name="Alexandre" userId="292681fbcdc3e57d" providerId="LiveId" clId="{7041AA77-F086-4934-87C8-6BD24C0EB7AB}" dt="2020-07-26T19:48:47.091" v="5790" actId="47"/>
        <pc:sldMkLst>
          <pc:docMk/>
          <pc:sldMk cId="2192800143" sldId="453"/>
        </pc:sldMkLst>
        <pc:spChg chg="mod">
          <ac:chgData name="Alexandre" userId="292681fbcdc3e57d" providerId="LiveId" clId="{7041AA77-F086-4934-87C8-6BD24C0EB7AB}" dt="2020-07-26T12:09:44.745" v="5732"/>
          <ac:spMkLst>
            <pc:docMk/>
            <pc:sldMk cId="2192800143" sldId="453"/>
            <ac:spMk id="2" creationId="{E76DF93A-D2FC-413A-85A3-61525E6DF25C}"/>
          </ac:spMkLst>
        </pc:spChg>
        <pc:spChg chg="mod">
          <ac:chgData name="Alexandre" userId="292681fbcdc3e57d" providerId="LiveId" clId="{7041AA77-F086-4934-87C8-6BD24C0EB7AB}" dt="2020-07-26T12:09:44.745" v="5732"/>
          <ac:spMkLst>
            <pc:docMk/>
            <pc:sldMk cId="2192800143" sldId="453"/>
            <ac:spMk id="3" creationId="{D1F84193-9628-47A3-8697-89B2D7ECE985}"/>
          </ac:spMkLst>
        </pc:spChg>
      </pc:sldChg>
      <pc:sldChg chg="modSp add del mod">
        <pc:chgData name="Alexandre" userId="292681fbcdc3e57d" providerId="LiveId" clId="{7041AA77-F086-4934-87C8-6BD24C0EB7AB}" dt="2020-07-28T02:54:51.872" v="8807" actId="47"/>
        <pc:sldMkLst>
          <pc:docMk/>
          <pc:sldMk cId="2490423530" sldId="453"/>
        </pc:sldMkLst>
        <pc:spChg chg="mod">
          <ac:chgData name="Alexandre" userId="292681fbcdc3e57d" providerId="LiveId" clId="{7041AA77-F086-4934-87C8-6BD24C0EB7AB}" dt="2020-07-27T11:52:57.009" v="7045" actId="20577"/>
          <ac:spMkLst>
            <pc:docMk/>
            <pc:sldMk cId="2490423530" sldId="453"/>
            <ac:spMk id="3" creationId="{FB85E141-9978-4818-B8B9-CD9B8C836BB6}"/>
          </ac:spMkLst>
        </pc:spChg>
      </pc:sldChg>
      <pc:sldChg chg="modSp add del mod">
        <pc:chgData name="Alexandre" userId="292681fbcdc3e57d" providerId="LiveId" clId="{7041AA77-F086-4934-87C8-6BD24C0EB7AB}" dt="2020-07-28T02:54:50.597" v="8806" actId="47"/>
        <pc:sldMkLst>
          <pc:docMk/>
          <pc:sldMk cId="117465277" sldId="454"/>
        </pc:sldMkLst>
        <pc:spChg chg="mod">
          <ac:chgData name="Alexandre" userId="292681fbcdc3e57d" providerId="LiveId" clId="{7041AA77-F086-4934-87C8-6BD24C0EB7AB}" dt="2020-07-27T11:53:01.813" v="7053" actId="20577"/>
          <ac:spMkLst>
            <pc:docMk/>
            <pc:sldMk cId="117465277" sldId="454"/>
            <ac:spMk id="3" creationId="{FA30A0FD-3C06-4024-8887-DC33A7775F0B}"/>
          </ac:spMkLst>
        </pc:spChg>
      </pc:sldChg>
      <pc:sldChg chg="modSp add del mod">
        <pc:chgData name="Alexandre" userId="292681fbcdc3e57d" providerId="LiveId" clId="{7041AA77-F086-4934-87C8-6BD24C0EB7AB}" dt="2020-07-26T19:48:47.091" v="5790" actId="47"/>
        <pc:sldMkLst>
          <pc:docMk/>
          <pc:sldMk cId="3099522112" sldId="454"/>
        </pc:sldMkLst>
        <pc:spChg chg="mod">
          <ac:chgData name="Alexandre" userId="292681fbcdc3e57d" providerId="LiveId" clId="{7041AA77-F086-4934-87C8-6BD24C0EB7AB}" dt="2020-07-26T02:44:43.456" v="847" actId="20577"/>
          <ac:spMkLst>
            <pc:docMk/>
            <pc:sldMk cId="3099522112" sldId="454"/>
            <ac:spMk id="2" creationId="{E4AADCDE-E97C-479E-B2F2-7A2C9ACF3751}"/>
          </ac:spMkLst>
        </pc:spChg>
      </pc:sldChg>
      <pc:sldChg chg="modSp add del mod">
        <pc:chgData name="Alexandre" userId="292681fbcdc3e57d" providerId="LiveId" clId="{7041AA77-F086-4934-87C8-6BD24C0EB7AB}" dt="2020-07-28T02:51:40.293" v="8624" actId="47"/>
        <pc:sldMkLst>
          <pc:docMk/>
          <pc:sldMk cId="868838456" sldId="455"/>
        </pc:sldMkLst>
        <pc:spChg chg="mod">
          <ac:chgData name="Alexandre" userId="292681fbcdc3e57d" providerId="LiveId" clId="{7041AA77-F086-4934-87C8-6BD24C0EB7AB}" dt="2020-07-27T11:53:08.117" v="7061" actId="20577"/>
          <ac:spMkLst>
            <pc:docMk/>
            <pc:sldMk cId="868838456" sldId="455"/>
            <ac:spMk id="3" creationId="{964C6227-7A66-4AD9-972B-0B6EC6A9BB75}"/>
          </ac:spMkLst>
        </pc:spChg>
      </pc:sldChg>
      <pc:sldChg chg="modSp add del mod">
        <pc:chgData name="Alexandre" userId="292681fbcdc3e57d" providerId="LiveId" clId="{7041AA77-F086-4934-87C8-6BD24C0EB7AB}" dt="2020-07-26T19:48:47.091" v="5790" actId="47"/>
        <pc:sldMkLst>
          <pc:docMk/>
          <pc:sldMk cId="1471272718" sldId="455"/>
        </pc:sldMkLst>
        <pc:spChg chg="mod">
          <ac:chgData name="Alexandre" userId="292681fbcdc3e57d" providerId="LiveId" clId="{7041AA77-F086-4934-87C8-6BD24C0EB7AB}" dt="2020-07-26T12:09:44.745" v="5732"/>
          <ac:spMkLst>
            <pc:docMk/>
            <pc:sldMk cId="1471272718" sldId="455"/>
            <ac:spMk id="2" creationId="{E76DF93A-D2FC-413A-85A3-61525E6DF25C}"/>
          </ac:spMkLst>
        </pc:spChg>
        <pc:spChg chg="mod">
          <ac:chgData name="Alexandre" userId="292681fbcdc3e57d" providerId="LiveId" clId="{7041AA77-F086-4934-87C8-6BD24C0EB7AB}" dt="2020-07-26T12:09:44.745" v="5732"/>
          <ac:spMkLst>
            <pc:docMk/>
            <pc:sldMk cId="1471272718" sldId="455"/>
            <ac:spMk id="3" creationId="{D1F84193-9628-47A3-8697-89B2D7ECE985}"/>
          </ac:spMkLst>
        </pc:spChg>
      </pc:sldChg>
      <pc:sldChg chg="modSp add del mod">
        <pc:chgData name="Alexandre" userId="292681fbcdc3e57d" providerId="LiveId" clId="{7041AA77-F086-4934-87C8-6BD24C0EB7AB}" dt="2020-07-28T02:51:54.653" v="8632" actId="47"/>
        <pc:sldMkLst>
          <pc:docMk/>
          <pc:sldMk cId="655860137" sldId="456"/>
        </pc:sldMkLst>
        <pc:spChg chg="mod">
          <ac:chgData name="Alexandre" userId="292681fbcdc3e57d" providerId="LiveId" clId="{7041AA77-F086-4934-87C8-6BD24C0EB7AB}" dt="2020-07-27T11:53:12.855" v="7069" actId="20577"/>
          <ac:spMkLst>
            <pc:docMk/>
            <pc:sldMk cId="655860137" sldId="456"/>
            <ac:spMk id="3" creationId="{68635877-D6D1-498D-ADE3-84B87A1969A0}"/>
          </ac:spMkLst>
        </pc:spChg>
      </pc:sldChg>
      <pc:sldChg chg="modSp add del mod">
        <pc:chgData name="Alexandre" userId="292681fbcdc3e57d" providerId="LiveId" clId="{7041AA77-F086-4934-87C8-6BD24C0EB7AB}" dt="2020-07-26T19:48:47.091" v="5790" actId="47"/>
        <pc:sldMkLst>
          <pc:docMk/>
          <pc:sldMk cId="1884126482" sldId="456"/>
        </pc:sldMkLst>
        <pc:spChg chg="mod">
          <ac:chgData name="Alexandre" userId="292681fbcdc3e57d" providerId="LiveId" clId="{7041AA77-F086-4934-87C8-6BD24C0EB7AB}" dt="2020-07-26T11:22:13.226" v="2308" actId="20577"/>
          <ac:spMkLst>
            <pc:docMk/>
            <pc:sldMk cId="1884126482" sldId="456"/>
            <ac:spMk id="3" creationId="{D1F84193-9628-47A3-8697-89B2D7ECE985}"/>
          </ac:spMkLst>
        </pc:spChg>
      </pc:sldChg>
      <pc:sldChg chg="addSp modSp add del mod">
        <pc:chgData name="Alexandre" userId="292681fbcdc3e57d" providerId="LiveId" clId="{7041AA77-F086-4934-87C8-6BD24C0EB7AB}" dt="2020-07-26T19:48:47.091" v="5790" actId="47"/>
        <pc:sldMkLst>
          <pc:docMk/>
          <pc:sldMk cId="1563416691" sldId="457"/>
        </pc:sldMkLst>
        <pc:spChg chg="mod">
          <ac:chgData name="Alexandre" userId="292681fbcdc3e57d" providerId="LiveId" clId="{7041AA77-F086-4934-87C8-6BD24C0EB7AB}" dt="2020-07-26T11:32:29.637" v="2664" actId="20577"/>
          <ac:spMkLst>
            <pc:docMk/>
            <pc:sldMk cId="1563416691" sldId="457"/>
            <ac:spMk id="3" creationId="{D1F84193-9628-47A3-8697-89B2D7ECE985}"/>
          </ac:spMkLst>
        </pc:spChg>
        <pc:picChg chg="add mod">
          <ac:chgData name="Alexandre" userId="292681fbcdc3e57d" providerId="LiveId" clId="{7041AA77-F086-4934-87C8-6BD24C0EB7AB}" dt="2020-07-26T11:30:57.353" v="2341" actId="1076"/>
          <ac:picMkLst>
            <pc:docMk/>
            <pc:sldMk cId="1563416691" sldId="457"/>
            <ac:picMk id="4" creationId="{BC0B6AD0-1BD4-4C87-B910-5FC4B3171A75}"/>
          </ac:picMkLst>
        </pc:picChg>
      </pc:sldChg>
      <pc:sldChg chg="modSp add del mod">
        <pc:chgData name="Alexandre" userId="292681fbcdc3e57d" providerId="LiveId" clId="{7041AA77-F086-4934-87C8-6BD24C0EB7AB}" dt="2020-07-28T02:53:46.419" v="8635" actId="47"/>
        <pc:sldMkLst>
          <pc:docMk/>
          <pc:sldMk cId="1857116203" sldId="457"/>
        </pc:sldMkLst>
        <pc:spChg chg="mod">
          <ac:chgData name="Alexandre" userId="292681fbcdc3e57d" providerId="LiveId" clId="{7041AA77-F086-4934-87C8-6BD24C0EB7AB}" dt="2020-07-27T11:53:17.004" v="7077" actId="20577"/>
          <ac:spMkLst>
            <pc:docMk/>
            <pc:sldMk cId="1857116203" sldId="457"/>
            <ac:spMk id="3" creationId="{4F1835D1-AB17-4490-A7F0-5EF1F6462BDE}"/>
          </ac:spMkLst>
        </pc:spChg>
      </pc:sldChg>
      <pc:sldChg chg="modSp add del mod">
        <pc:chgData name="Alexandre" userId="292681fbcdc3e57d" providerId="LiveId" clId="{7041AA77-F086-4934-87C8-6BD24C0EB7AB}" dt="2020-07-26T19:48:47.091" v="5790" actId="47"/>
        <pc:sldMkLst>
          <pc:docMk/>
          <pc:sldMk cId="1011676378" sldId="458"/>
        </pc:sldMkLst>
        <pc:spChg chg="mod">
          <ac:chgData name="Alexandre" userId="292681fbcdc3e57d" providerId="LiveId" clId="{7041AA77-F086-4934-87C8-6BD24C0EB7AB}" dt="2020-07-26T11:33:37.237" v="2784" actId="20577"/>
          <ac:spMkLst>
            <pc:docMk/>
            <pc:sldMk cId="1011676378" sldId="458"/>
            <ac:spMk id="3" creationId="{D1F84193-9628-47A3-8697-89B2D7ECE985}"/>
          </ac:spMkLst>
        </pc:spChg>
      </pc:sldChg>
      <pc:sldChg chg="modSp add del mod">
        <pc:chgData name="Alexandre" userId="292681fbcdc3e57d" providerId="LiveId" clId="{7041AA77-F086-4934-87C8-6BD24C0EB7AB}" dt="2020-07-28T02:54:48.551" v="8805" actId="47"/>
        <pc:sldMkLst>
          <pc:docMk/>
          <pc:sldMk cId="2049038386" sldId="458"/>
        </pc:sldMkLst>
        <pc:spChg chg="mod">
          <ac:chgData name="Alexandre" userId="292681fbcdc3e57d" providerId="LiveId" clId="{7041AA77-F086-4934-87C8-6BD24C0EB7AB}" dt="2020-07-27T11:53:23.795" v="7085" actId="20577"/>
          <ac:spMkLst>
            <pc:docMk/>
            <pc:sldMk cId="2049038386" sldId="458"/>
            <ac:spMk id="3" creationId="{7306B49A-FE91-41CF-A086-44C0984358BA}"/>
          </ac:spMkLst>
        </pc:spChg>
      </pc:sldChg>
      <pc:sldChg chg="modSp add del mod">
        <pc:chgData name="Alexandre" userId="292681fbcdc3e57d" providerId="LiveId" clId="{7041AA77-F086-4934-87C8-6BD24C0EB7AB}" dt="2020-07-26T19:48:47.091" v="5790" actId="47"/>
        <pc:sldMkLst>
          <pc:docMk/>
          <pc:sldMk cId="305689397" sldId="459"/>
        </pc:sldMkLst>
        <pc:spChg chg="mod">
          <ac:chgData name="Alexandre" userId="292681fbcdc3e57d" providerId="LiveId" clId="{7041AA77-F086-4934-87C8-6BD24C0EB7AB}" dt="2020-07-26T11:40:50.934" v="3831" actId="20577"/>
          <ac:spMkLst>
            <pc:docMk/>
            <pc:sldMk cId="305689397" sldId="459"/>
            <ac:spMk id="3" creationId="{D1F84193-9628-47A3-8697-89B2D7ECE985}"/>
          </ac:spMkLst>
        </pc:spChg>
      </pc:sldChg>
      <pc:sldChg chg="modSp add del mod">
        <pc:chgData name="Alexandre" userId="292681fbcdc3e57d" providerId="LiveId" clId="{7041AA77-F086-4934-87C8-6BD24C0EB7AB}" dt="2020-07-28T02:54:46.617" v="8804" actId="47"/>
        <pc:sldMkLst>
          <pc:docMk/>
          <pc:sldMk cId="946551350" sldId="459"/>
        </pc:sldMkLst>
        <pc:spChg chg="mod">
          <ac:chgData name="Alexandre" userId="292681fbcdc3e57d" providerId="LiveId" clId="{7041AA77-F086-4934-87C8-6BD24C0EB7AB}" dt="2020-07-27T11:53:28.342" v="7093" actId="20577"/>
          <ac:spMkLst>
            <pc:docMk/>
            <pc:sldMk cId="946551350" sldId="459"/>
            <ac:spMk id="3" creationId="{A1119F47-00F1-4503-96E1-F9562C03B05D}"/>
          </ac:spMkLst>
        </pc:spChg>
      </pc:sldChg>
      <pc:sldChg chg="modSp new mod">
        <pc:chgData name="Alexandre" userId="292681fbcdc3e57d" providerId="LiveId" clId="{7041AA77-F086-4934-87C8-6BD24C0EB7AB}" dt="2020-07-29T02:01:52.964" v="18842" actId="20577"/>
        <pc:sldMkLst>
          <pc:docMk/>
          <pc:sldMk cId="2250701983" sldId="460"/>
        </pc:sldMkLst>
        <pc:spChg chg="mod">
          <ac:chgData name="Alexandre" userId="292681fbcdc3e57d" providerId="LiveId" clId="{7041AA77-F086-4934-87C8-6BD24C0EB7AB}" dt="2020-07-27T11:57:43.876" v="7737"/>
          <ac:spMkLst>
            <pc:docMk/>
            <pc:sldMk cId="2250701983" sldId="460"/>
            <ac:spMk id="2" creationId="{13701EA5-C868-4330-9EE0-0F7EF273CE11}"/>
          </ac:spMkLst>
        </pc:spChg>
        <pc:spChg chg="mod">
          <ac:chgData name="Alexandre" userId="292681fbcdc3e57d" providerId="LiveId" clId="{7041AA77-F086-4934-87C8-6BD24C0EB7AB}" dt="2020-07-29T02:01:52.964" v="18842" actId="20577"/>
          <ac:spMkLst>
            <pc:docMk/>
            <pc:sldMk cId="2250701983" sldId="460"/>
            <ac:spMk id="3" creationId="{128053A2-70D4-4614-AA11-4FC932838A59}"/>
          </ac:spMkLst>
        </pc:spChg>
      </pc:sldChg>
      <pc:sldChg chg="addSp delSp modSp add del mod">
        <pc:chgData name="Alexandre" userId="292681fbcdc3e57d" providerId="LiveId" clId="{7041AA77-F086-4934-87C8-6BD24C0EB7AB}" dt="2020-07-26T11:40:35.935" v="3820" actId="47"/>
        <pc:sldMkLst>
          <pc:docMk/>
          <pc:sldMk cId="2696049941" sldId="460"/>
        </pc:sldMkLst>
        <pc:spChg chg="mod">
          <ac:chgData name="Alexandre" userId="292681fbcdc3e57d" providerId="LiveId" clId="{7041AA77-F086-4934-87C8-6BD24C0EB7AB}" dt="2020-07-26T11:40:00.828" v="3784" actId="5793"/>
          <ac:spMkLst>
            <pc:docMk/>
            <pc:sldMk cId="2696049941" sldId="460"/>
            <ac:spMk id="3" creationId="{D1F84193-9628-47A3-8697-89B2D7ECE985}"/>
          </ac:spMkLst>
        </pc:spChg>
        <pc:graphicFrameChg chg="add del mod modGraphic">
          <ac:chgData name="Alexandre" userId="292681fbcdc3e57d" providerId="LiveId" clId="{7041AA77-F086-4934-87C8-6BD24C0EB7AB}" dt="2020-07-26T11:40:30.774" v="3819" actId="478"/>
          <ac:graphicFrameMkLst>
            <pc:docMk/>
            <pc:sldMk cId="2696049941" sldId="460"/>
            <ac:graphicFrameMk id="4" creationId="{00E12C13-DA76-4399-8FAD-548C9923CC9A}"/>
          </ac:graphicFrameMkLst>
        </pc:graphicFrameChg>
      </pc:sldChg>
      <pc:sldChg chg="modSp add del mod">
        <pc:chgData name="Alexandre" userId="292681fbcdc3e57d" providerId="LiveId" clId="{7041AA77-F086-4934-87C8-6BD24C0EB7AB}" dt="2020-07-26T19:48:47.091" v="5790" actId="47"/>
        <pc:sldMkLst>
          <pc:docMk/>
          <pc:sldMk cId="3263185580" sldId="460"/>
        </pc:sldMkLst>
        <pc:spChg chg="mod">
          <ac:chgData name="Alexandre" userId="292681fbcdc3e57d" providerId="LiveId" clId="{7041AA77-F086-4934-87C8-6BD24C0EB7AB}" dt="2020-07-26T11:59:02.136" v="5038" actId="20577"/>
          <ac:spMkLst>
            <pc:docMk/>
            <pc:sldMk cId="3263185580" sldId="460"/>
            <ac:spMk id="3" creationId="{C242509A-C32D-4822-BBAC-4F4C8D97FC2F}"/>
          </ac:spMkLst>
        </pc:spChg>
      </pc:sldChg>
      <pc:sldChg chg="modSp new mod">
        <pc:chgData name="Alexandre" userId="292681fbcdc3e57d" providerId="LiveId" clId="{7041AA77-F086-4934-87C8-6BD24C0EB7AB}" dt="2020-07-29T01:57:58.074" v="18716" actId="20577"/>
        <pc:sldMkLst>
          <pc:docMk/>
          <pc:sldMk cId="2905760615" sldId="461"/>
        </pc:sldMkLst>
        <pc:spChg chg="mod">
          <ac:chgData name="Alexandre" userId="292681fbcdc3e57d" providerId="LiveId" clId="{7041AA77-F086-4934-87C8-6BD24C0EB7AB}" dt="2020-07-28T21:54:13.279" v="12161"/>
          <ac:spMkLst>
            <pc:docMk/>
            <pc:sldMk cId="2905760615" sldId="461"/>
            <ac:spMk id="2" creationId="{9EBF3A1A-836E-4409-AE4D-CF20C1339AA7}"/>
          </ac:spMkLst>
        </pc:spChg>
        <pc:spChg chg="mod">
          <ac:chgData name="Alexandre" userId="292681fbcdc3e57d" providerId="LiveId" clId="{7041AA77-F086-4934-87C8-6BD24C0EB7AB}" dt="2020-07-29T01:57:58.074" v="18716" actId="20577"/>
          <ac:spMkLst>
            <pc:docMk/>
            <pc:sldMk cId="2905760615" sldId="461"/>
            <ac:spMk id="3" creationId="{467AC369-5D7E-4505-8BA1-9E3CE1D6C54D}"/>
          </ac:spMkLst>
        </pc:spChg>
      </pc:sldChg>
      <pc:sldChg chg="modSp new del mod">
        <pc:chgData name="Alexandre" userId="292681fbcdc3e57d" providerId="LiveId" clId="{7041AA77-F086-4934-87C8-6BD24C0EB7AB}" dt="2020-07-27T14:40:06.430" v="8098" actId="47"/>
        <pc:sldMkLst>
          <pc:docMk/>
          <pc:sldMk cId="3943821190" sldId="461"/>
        </pc:sldMkLst>
        <pc:spChg chg="mod">
          <ac:chgData name="Alexandre" userId="292681fbcdc3e57d" providerId="LiveId" clId="{7041AA77-F086-4934-87C8-6BD24C0EB7AB}" dt="2020-07-27T11:54:29.970" v="7134" actId="20577"/>
          <ac:spMkLst>
            <pc:docMk/>
            <pc:sldMk cId="3943821190" sldId="461"/>
            <ac:spMk id="2" creationId="{E9C77300-E351-4817-82A4-240C6A893FAE}"/>
          </ac:spMkLst>
        </pc:spChg>
        <pc:spChg chg="mod">
          <ac:chgData name="Alexandre" userId="292681fbcdc3e57d" providerId="LiveId" clId="{7041AA77-F086-4934-87C8-6BD24C0EB7AB}" dt="2020-07-27T11:55:41.872" v="7321" actId="20577"/>
          <ac:spMkLst>
            <pc:docMk/>
            <pc:sldMk cId="3943821190" sldId="461"/>
            <ac:spMk id="3" creationId="{FAB579B7-F130-4969-B7F6-D9DA3554108D}"/>
          </ac:spMkLst>
        </pc:spChg>
      </pc:sldChg>
      <pc:sldChg chg="addSp modSp add del mod">
        <pc:chgData name="Alexandre" userId="292681fbcdc3e57d" providerId="LiveId" clId="{7041AA77-F086-4934-87C8-6BD24C0EB7AB}" dt="2020-07-26T19:48:47.091" v="5790" actId="47"/>
        <pc:sldMkLst>
          <pc:docMk/>
          <pc:sldMk cId="4071726897" sldId="461"/>
        </pc:sldMkLst>
        <pc:spChg chg="mod">
          <ac:chgData name="Alexandre" userId="292681fbcdc3e57d" providerId="LiveId" clId="{7041AA77-F086-4934-87C8-6BD24C0EB7AB}" dt="2020-07-26T11:48:43.975" v="4303" actId="20577"/>
          <ac:spMkLst>
            <pc:docMk/>
            <pc:sldMk cId="4071726897" sldId="461"/>
            <ac:spMk id="3" creationId="{C242509A-C32D-4822-BBAC-4F4C8D97FC2F}"/>
          </ac:spMkLst>
        </pc:spChg>
        <pc:picChg chg="add mod">
          <ac:chgData name="Alexandre" userId="292681fbcdc3e57d" providerId="LiveId" clId="{7041AA77-F086-4934-87C8-6BD24C0EB7AB}" dt="2020-07-26T11:49:04.578" v="4308" actId="1076"/>
          <ac:picMkLst>
            <pc:docMk/>
            <pc:sldMk cId="4071726897" sldId="461"/>
            <ac:picMk id="4" creationId="{A0CB443A-6AD9-4700-9078-2A0698C30050}"/>
          </ac:picMkLst>
        </pc:picChg>
        <pc:picChg chg="add mod">
          <ac:chgData name="Alexandre" userId="292681fbcdc3e57d" providerId="LiveId" clId="{7041AA77-F086-4934-87C8-6BD24C0EB7AB}" dt="2020-07-26T11:49:17.152" v="4310" actId="1076"/>
          <ac:picMkLst>
            <pc:docMk/>
            <pc:sldMk cId="4071726897" sldId="461"/>
            <ac:picMk id="5" creationId="{36172A73-A760-420C-B33B-FA1AA1FE81AD}"/>
          </ac:picMkLst>
        </pc:picChg>
      </pc:sldChg>
      <pc:sldChg chg="modSp new del mod">
        <pc:chgData name="Alexandre" userId="292681fbcdc3e57d" providerId="LiveId" clId="{7041AA77-F086-4934-87C8-6BD24C0EB7AB}" dt="2020-07-29T00:25:42.475" v="16399" actId="47"/>
        <pc:sldMkLst>
          <pc:docMk/>
          <pc:sldMk cId="580943776" sldId="462"/>
        </pc:sldMkLst>
        <pc:spChg chg="mod">
          <ac:chgData name="Alexandre" userId="292681fbcdc3e57d" providerId="LiveId" clId="{7041AA77-F086-4934-87C8-6BD24C0EB7AB}" dt="2020-07-28T21:55:32.097" v="12282" actId="20577"/>
          <ac:spMkLst>
            <pc:docMk/>
            <pc:sldMk cId="580943776" sldId="462"/>
            <ac:spMk id="2" creationId="{799976DE-4DB4-4E06-95E6-FB07DDC476F6}"/>
          </ac:spMkLst>
        </pc:spChg>
        <pc:spChg chg="mod">
          <ac:chgData name="Alexandre" userId="292681fbcdc3e57d" providerId="LiveId" clId="{7041AA77-F086-4934-87C8-6BD24C0EB7AB}" dt="2020-07-28T21:56:54.491" v="12499" actId="207"/>
          <ac:spMkLst>
            <pc:docMk/>
            <pc:sldMk cId="580943776" sldId="462"/>
            <ac:spMk id="3" creationId="{A2E3D844-E05D-44C5-888E-05B6547D877B}"/>
          </ac:spMkLst>
        </pc:spChg>
      </pc:sldChg>
      <pc:sldChg chg="addSp modSp add del mod">
        <pc:chgData name="Alexandre" userId="292681fbcdc3e57d" providerId="LiveId" clId="{7041AA77-F086-4934-87C8-6BD24C0EB7AB}" dt="2020-07-26T19:48:47.091" v="5790" actId="47"/>
        <pc:sldMkLst>
          <pc:docMk/>
          <pc:sldMk cId="2040046441" sldId="462"/>
        </pc:sldMkLst>
        <pc:spChg chg="mod">
          <ac:chgData name="Alexandre" userId="292681fbcdc3e57d" providerId="LiveId" clId="{7041AA77-F086-4934-87C8-6BD24C0EB7AB}" dt="2020-07-26T11:48:48.703" v="4306" actId="20577"/>
          <ac:spMkLst>
            <pc:docMk/>
            <pc:sldMk cId="2040046441" sldId="462"/>
            <ac:spMk id="3" creationId="{C242509A-C32D-4822-BBAC-4F4C8D97FC2F}"/>
          </ac:spMkLst>
        </pc:spChg>
        <pc:picChg chg="add mod">
          <ac:chgData name="Alexandre" userId="292681fbcdc3e57d" providerId="LiveId" clId="{7041AA77-F086-4934-87C8-6BD24C0EB7AB}" dt="2020-07-26T11:52:18.897" v="4315" actId="1076"/>
          <ac:picMkLst>
            <pc:docMk/>
            <pc:sldMk cId="2040046441" sldId="462"/>
            <ac:picMk id="4" creationId="{74A003F6-B65D-4B40-9AB9-216531042B49}"/>
          </ac:picMkLst>
        </pc:picChg>
        <pc:picChg chg="add mod">
          <ac:chgData name="Alexandre" userId="292681fbcdc3e57d" providerId="LiveId" clId="{7041AA77-F086-4934-87C8-6BD24C0EB7AB}" dt="2020-07-26T11:52:20.865" v="4316" actId="1076"/>
          <ac:picMkLst>
            <pc:docMk/>
            <pc:sldMk cId="2040046441" sldId="462"/>
            <ac:picMk id="5" creationId="{805FA90C-5D57-4CB2-A84F-056091240412}"/>
          </ac:picMkLst>
        </pc:picChg>
      </pc:sldChg>
      <pc:sldChg chg="modSp new del mod">
        <pc:chgData name="Alexandre" userId="292681fbcdc3e57d" providerId="LiveId" clId="{7041AA77-F086-4934-87C8-6BD24C0EB7AB}" dt="2020-07-27T14:38:24.223" v="8088" actId="47"/>
        <pc:sldMkLst>
          <pc:docMk/>
          <pc:sldMk cId="2658256038" sldId="462"/>
        </pc:sldMkLst>
        <pc:spChg chg="mod">
          <ac:chgData name="Alexandre" userId="292681fbcdc3e57d" providerId="LiveId" clId="{7041AA77-F086-4934-87C8-6BD24C0EB7AB}" dt="2020-07-27T11:55:18.787" v="7313"/>
          <ac:spMkLst>
            <pc:docMk/>
            <pc:sldMk cId="2658256038" sldId="462"/>
            <ac:spMk id="2" creationId="{532357DB-C6DB-4DCC-9A3E-BBB1928DBB15}"/>
          </ac:spMkLst>
        </pc:spChg>
        <pc:spChg chg="mod">
          <ac:chgData name="Alexandre" userId="292681fbcdc3e57d" providerId="LiveId" clId="{7041AA77-F086-4934-87C8-6BD24C0EB7AB}" dt="2020-07-27T11:55:53.187" v="7328" actId="207"/>
          <ac:spMkLst>
            <pc:docMk/>
            <pc:sldMk cId="2658256038" sldId="462"/>
            <ac:spMk id="3" creationId="{7DC9B352-0E8D-4002-9A17-19064939C9BD}"/>
          </ac:spMkLst>
        </pc:spChg>
      </pc:sldChg>
      <pc:sldChg chg="modSp new del mod">
        <pc:chgData name="Alexandre" userId="292681fbcdc3e57d" providerId="LiveId" clId="{7041AA77-F086-4934-87C8-6BD24C0EB7AB}" dt="2020-07-27T14:38:24.223" v="8088" actId="47"/>
        <pc:sldMkLst>
          <pc:docMk/>
          <pc:sldMk cId="385932562" sldId="463"/>
        </pc:sldMkLst>
        <pc:spChg chg="mod">
          <ac:chgData name="Alexandre" userId="292681fbcdc3e57d" providerId="LiveId" clId="{7041AA77-F086-4934-87C8-6BD24C0EB7AB}" dt="2020-07-27T11:55:22.805" v="7314"/>
          <ac:spMkLst>
            <pc:docMk/>
            <pc:sldMk cId="385932562" sldId="463"/>
            <ac:spMk id="2" creationId="{9EE905D2-B336-4F3A-8FCA-753ACA803E23}"/>
          </ac:spMkLst>
        </pc:spChg>
        <pc:spChg chg="mod">
          <ac:chgData name="Alexandre" userId="292681fbcdc3e57d" providerId="LiveId" clId="{7041AA77-F086-4934-87C8-6BD24C0EB7AB}" dt="2020-07-27T11:55:56.972" v="7329"/>
          <ac:spMkLst>
            <pc:docMk/>
            <pc:sldMk cId="385932562" sldId="463"/>
            <ac:spMk id="3" creationId="{BADD2B2C-A968-422A-A6C6-38FB4DA31B2F}"/>
          </ac:spMkLst>
        </pc:spChg>
      </pc:sldChg>
      <pc:sldChg chg="modSp new del mod">
        <pc:chgData name="Alexandre" userId="292681fbcdc3e57d" providerId="LiveId" clId="{7041AA77-F086-4934-87C8-6BD24C0EB7AB}" dt="2020-07-26T19:48:47.091" v="5790" actId="47"/>
        <pc:sldMkLst>
          <pc:docMk/>
          <pc:sldMk cId="1173338125" sldId="463"/>
        </pc:sldMkLst>
        <pc:spChg chg="mod">
          <ac:chgData name="Alexandre" userId="292681fbcdc3e57d" providerId="LiveId" clId="{7041AA77-F086-4934-87C8-6BD24C0EB7AB}" dt="2020-07-26T11:53:03.630" v="4318"/>
          <ac:spMkLst>
            <pc:docMk/>
            <pc:sldMk cId="1173338125" sldId="463"/>
            <ac:spMk id="2" creationId="{3F8B8B76-6843-4DF1-9DE8-D794C2BEBD82}"/>
          </ac:spMkLst>
        </pc:spChg>
        <pc:spChg chg="mod">
          <ac:chgData name="Alexandre" userId="292681fbcdc3e57d" providerId="LiveId" clId="{7041AA77-F086-4934-87C8-6BD24C0EB7AB}" dt="2020-07-26T11:54:54.906" v="4652" actId="313"/>
          <ac:spMkLst>
            <pc:docMk/>
            <pc:sldMk cId="1173338125" sldId="463"/>
            <ac:spMk id="3" creationId="{37912338-89B1-494E-88C3-24BD3E08FD87}"/>
          </ac:spMkLst>
        </pc:spChg>
      </pc:sldChg>
      <pc:sldChg chg="modSp new del mod">
        <pc:chgData name="Alexandre" userId="292681fbcdc3e57d" providerId="LiveId" clId="{7041AA77-F086-4934-87C8-6BD24C0EB7AB}" dt="2020-07-28T02:47:50.998" v="8278" actId="47"/>
        <pc:sldMkLst>
          <pc:docMk/>
          <pc:sldMk cId="2120163503" sldId="463"/>
        </pc:sldMkLst>
        <pc:spChg chg="mod">
          <ac:chgData name="Alexandre" userId="292681fbcdc3e57d" providerId="LiveId" clId="{7041AA77-F086-4934-87C8-6BD24C0EB7AB}" dt="2020-07-28T02:45:57.034" v="8212" actId="20577"/>
          <ac:spMkLst>
            <pc:docMk/>
            <pc:sldMk cId="2120163503" sldId="463"/>
            <ac:spMk id="2" creationId="{FFB49A17-019E-4CB9-AB3E-68DED76E9BCD}"/>
          </ac:spMkLst>
        </pc:spChg>
      </pc:sldChg>
      <pc:sldChg chg="modSp new del mod">
        <pc:chgData name="Alexandre" userId="292681fbcdc3e57d" providerId="LiveId" clId="{7041AA77-F086-4934-87C8-6BD24C0EB7AB}" dt="2020-07-27T14:38:24.223" v="8088" actId="47"/>
        <pc:sldMkLst>
          <pc:docMk/>
          <pc:sldMk cId="1484578492" sldId="464"/>
        </pc:sldMkLst>
        <pc:spChg chg="mod">
          <ac:chgData name="Alexandre" userId="292681fbcdc3e57d" providerId="LiveId" clId="{7041AA77-F086-4934-87C8-6BD24C0EB7AB}" dt="2020-07-27T11:55:26.975" v="7315"/>
          <ac:spMkLst>
            <pc:docMk/>
            <pc:sldMk cId="1484578492" sldId="464"/>
            <ac:spMk id="2" creationId="{009F2FE5-C5A4-4911-8BD8-3AB2FBAB5EBC}"/>
          </ac:spMkLst>
        </pc:spChg>
        <pc:spChg chg="mod">
          <ac:chgData name="Alexandre" userId="292681fbcdc3e57d" providerId="LiveId" clId="{7041AA77-F086-4934-87C8-6BD24C0EB7AB}" dt="2020-07-27T11:55:58.227" v="7330"/>
          <ac:spMkLst>
            <pc:docMk/>
            <pc:sldMk cId="1484578492" sldId="464"/>
            <ac:spMk id="3" creationId="{EE40D07B-5BA8-45AD-B7C4-38FB0BEE5733}"/>
          </ac:spMkLst>
        </pc:spChg>
      </pc:sldChg>
      <pc:sldChg chg="modSp add del mod">
        <pc:chgData name="Alexandre" userId="292681fbcdc3e57d" providerId="LiveId" clId="{7041AA77-F086-4934-87C8-6BD24C0EB7AB}" dt="2020-07-29T00:25:50.558" v="16400" actId="47"/>
        <pc:sldMkLst>
          <pc:docMk/>
          <pc:sldMk cId="3445709755" sldId="464"/>
        </pc:sldMkLst>
        <pc:spChg chg="mod">
          <ac:chgData name="Alexandre" userId="292681fbcdc3e57d" providerId="LiveId" clId="{7041AA77-F086-4934-87C8-6BD24C0EB7AB}" dt="2020-07-28T21:55:24.079" v="12259" actId="20577"/>
          <ac:spMkLst>
            <pc:docMk/>
            <pc:sldMk cId="3445709755" sldId="464"/>
            <ac:spMk id="2" creationId="{E4AADCDE-E97C-479E-B2F2-7A2C9ACF3751}"/>
          </ac:spMkLst>
        </pc:spChg>
      </pc:sldChg>
      <pc:sldChg chg="modSp add del mod">
        <pc:chgData name="Alexandre" userId="292681fbcdc3e57d" providerId="LiveId" clId="{7041AA77-F086-4934-87C8-6BD24C0EB7AB}" dt="2020-07-26T19:48:47.091" v="5790" actId="47"/>
        <pc:sldMkLst>
          <pc:docMk/>
          <pc:sldMk cId="3512726451" sldId="464"/>
        </pc:sldMkLst>
        <pc:spChg chg="mod">
          <ac:chgData name="Alexandre" userId="292681fbcdc3e57d" providerId="LiveId" clId="{7041AA77-F086-4934-87C8-6BD24C0EB7AB}" dt="2020-07-26T11:58:55.925" v="5036" actId="207"/>
          <ac:spMkLst>
            <pc:docMk/>
            <pc:sldMk cId="3512726451" sldId="464"/>
            <ac:spMk id="3" creationId="{C242509A-C32D-4822-BBAC-4F4C8D97FC2F}"/>
          </ac:spMkLst>
        </pc:spChg>
      </pc:sldChg>
      <pc:sldChg chg="modSp new del mod">
        <pc:chgData name="Alexandre" userId="292681fbcdc3e57d" providerId="LiveId" clId="{7041AA77-F086-4934-87C8-6BD24C0EB7AB}" dt="2020-07-27T14:38:24.223" v="8088" actId="47"/>
        <pc:sldMkLst>
          <pc:docMk/>
          <pc:sldMk cId="2877380402" sldId="465"/>
        </pc:sldMkLst>
        <pc:spChg chg="mod">
          <ac:chgData name="Alexandre" userId="292681fbcdc3e57d" providerId="LiveId" clId="{7041AA77-F086-4934-87C8-6BD24C0EB7AB}" dt="2020-07-27T11:55:31.083" v="7316"/>
          <ac:spMkLst>
            <pc:docMk/>
            <pc:sldMk cId="2877380402" sldId="465"/>
            <ac:spMk id="2" creationId="{A4D2D345-4976-4B56-BC48-052F717A7B4D}"/>
          </ac:spMkLst>
        </pc:spChg>
        <pc:spChg chg="mod">
          <ac:chgData name="Alexandre" userId="292681fbcdc3e57d" providerId="LiveId" clId="{7041AA77-F086-4934-87C8-6BD24C0EB7AB}" dt="2020-07-27T11:55:59.431" v="7331"/>
          <ac:spMkLst>
            <pc:docMk/>
            <pc:sldMk cId="2877380402" sldId="465"/>
            <ac:spMk id="3" creationId="{703159A1-3F7F-4EED-B93E-1ABE5B1BFD04}"/>
          </ac:spMkLst>
        </pc:spChg>
      </pc:sldChg>
      <pc:sldChg chg="addSp delSp modSp add del mod">
        <pc:chgData name="Alexandre" userId="292681fbcdc3e57d" providerId="LiveId" clId="{7041AA77-F086-4934-87C8-6BD24C0EB7AB}" dt="2020-07-26T19:48:47.091" v="5790" actId="47"/>
        <pc:sldMkLst>
          <pc:docMk/>
          <pc:sldMk cId="3331341938" sldId="465"/>
        </pc:sldMkLst>
        <pc:spChg chg="mod">
          <ac:chgData name="Alexandre" userId="292681fbcdc3e57d" providerId="LiveId" clId="{7041AA77-F086-4934-87C8-6BD24C0EB7AB}" dt="2020-07-26T12:05:59.640" v="5134" actId="6549"/>
          <ac:spMkLst>
            <pc:docMk/>
            <pc:sldMk cId="3331341938" sldId="465"/>
            <ac:spMk id="2" creationId="{B8342855-6249-4EAD-ADC1-CEAE597197D8}"/>
          </ac:spMkLst>
        </pc:spChg>
        <pc:picChg chg="del">
          <ac:chgData name="Alexandre" userId="292681fbcdc3e57d" providerId="LiveId" clId="{7041AA77-F086-4934-87C8-6BD24C0EB7AB}" dt="2020-07-26T11:59:19.131" v="5040" actId="478"/>
          <ac:picMkLst>
            <pc:docMk/>
            <pc:sldMk cId="3331341938" sldId="465"/>
            <ac:picMk id="4" creationId="{A0CB443A-6AD9-4700-9078-2A0698C30050}"/>
          </ac:picMkLst>
        </pc:picChg>
        <pc:picChg chg="del">
          <ac:chgData name="Alexandre" userId="292681fbcdc3e57d" providerId="LiveId" clId="{7041AA77-F086-4934-87C8-6BD24C0EB7AB}" dt="2020-07-26T11:59:19.717" v="5041" actId="478"/>
          <ac:picMkLst>
            <pc:docMk/>
            <pc:sldMk cId="3331341938" sldId="465"/>
            <ac:picMk id="5" creationId="{36172A73-A760-420C-B33B-FA1AA1FE81AD}"/>
          </ac:picMkLst>
        </pc:picChg>
        <pc:picChg chg="add mod">
          <ac:chgData name="Alexandre" userId="292681fbcdc3e57d" providerId="LiveId" clId="{7041AA77-F086-4934-87C8-6BD24C0EB7AB}" dt="2020-07-26T12:00:25.698" v="5046" actId="1076"/>
          <ac:picMkLst>
            <pc:docMk/>
            <pc:sldMk cId="3331341938" sldId="465"/>
            <ac:picMk id="6" creationId="{A0A1A08A-2FF6-4022-B014-B8F11DB2E374}"/>
          </ac:picMkLst>
        </pc:picChg>
        <pc:picChg chg="add del mod">
          <ac:chgData name="Alexandre" userId="292681fbcdc3e57d" providerId="LiveId" clId="{7041AA77-F086-4934-87C8-6BD24C0EB7AB}" dt="2020-07-26T12:00:46.212" v="5049" actId="478"/>
          <ac:picMkLst>
            <pc:docMk/>
            <pc:sldMk cId="3331341938" sldId="465"/>
            <ac:picMk id="7" creationId="{A91641AA-296E-40D3-B3ED-237CACDC9C1C}"/>
          </ac:picMkLst>
        </pc:picChg>
        <pc:picChg chg="add del mod">
          <ac:chgData name="Alexandre" userId="292681fbcdc3e57d" providerId="LiveId" clId="{7041AA77-F086-4934-87C8-6BD24C0EB7AB}" dt="2020-07-26T12:00:48.850" v="5052" actId="478"/>
          <ac:picMkLst>
            <pc:docMk/>
            <pc:sldMk cId="3331341938" sldId="465"/>
            <ac:picMk id="8" creationId="{129C8D08-F82A-4EC6-BFE0-8F0D7F68E6E2}"/>
          </ac:picMkLst>
        </pc:picChg>
        <pc:picChg chg="add mod">
          <ac:chgData name="Alexandre" userId="292681fbcdc3e57d" providerId="LiveId" clId="{7041AA77-F086-4934-87C8-6BD24C0EB7AB}" dt="2020-07-26T12:01:03.241" v="5054" actId="1076"/>
          <ac:picMkLst>
            <pc:docMk/>
            <pc:sldMk cId="3331341938" sldId="465"/>
            <ac:picMk id="9" creationId="{93C6AB40-BEAE-43D5-BBC5-AF9E16263B29}"/>
          </ac:picMkLst>
        </pc:picChg>
      </pc:sldChg>
      <pc:sldChg chg="modSp add del mod">
        <pc:chgData name="Alexandre" userId="292681fbcdc3e57d" providerId="LiveId" clId="{7041AA77-F086-4934-87C8-6BD24C0EB7AB}" dt="2020-07-29T00:25:42.475" v="16399" actId="47"/>
        <pc:sldMkLst>
          <pc:docMk/>
          <pc:sldMk cId="4051204903" sldId="465"/>
        </pc:sldMkLst>
        <pc:spChg chg="mod">
          <ac:chgData name="Alexandre" userId="292681fbcdc3e57d" providerId="LiveId" clId="{7041AA77-F086-4934-87C8-6BD24C0EB7AB}" dt="2020-07-28T22:30:09.117" v="12520" actId="20577"/>
          <ac:spMkLst>
            <pc:docMk/>
            <pc:sldMk cId="4051204903" sldId="465"/>
            <ac:spMk id="2" creationId="{E4AADCDE-E97C-479E-B2F2-7A2C9ACF3751}"/>
          </ac:spMkLst>
        </pc:spChg>
      </pc:sldChg>
      <pc:sldChg chg="modSp new del mod">
        <pc:chgData name="Alexandre" userId="292681fbcdc3e57d" providerId="LiveId" clId="{7041AA77-F086-4934-87C8-6BD24C0EB7AB}" dt="2020-07-27T14:38:24.223" v="8088" actId="47"/>
        <pc:sldMkLst>
          <pc:docMk/>
          <pc:sldMk cId="432063806" sldId="466"/>
        </pc:sldMkLst>
        <pc:spChg chg="mod">
          <ac:chgData name="Alexandre" userId="292681fbcdc3e57d" providerId="LiveId" clId="{7041AA77-F086-4934-87C8-6BD24C0EB7AB}" dt="2020-07-27T11:55:38.184" v="7319" actId="20577"/>
          <ac:spMkLst>
            <pc:docMk/>
            <pc:sldMk cId="432063806" sldId="466"/>
            <ac:spMk id="2" creationId="{FB5FECB4-99DC-43AC-B8FF-B7200D0E5BF9}"/>
          </ac:spMkLst>
        </pc:spChg>
        <pc:spChg chg="mod">
          <ac:chgData name="Alexandre" userId="292681fbcdc3e57d" providerId="LiveId" clId="{7041AA77-F086-4934-87C8-6BD24C0EB7AB}" dt="2020-07-27T11:56:00.987" v="7332"/>
          <ac:spMkLst>
            <pc:docMk/>
            <pc:sldMk cId="432063806" sldId="466"/>
            <ac:spMk id="3" creationId="{0E06B072-4DE5-4243-909C-F65215E72BEA}"/>
          </ac:spMkLst>
        </pc:spChg>
      </pc:sldChg>
      <pc:sldChg chg="modSp new mod">
        <pc:chgData name="Alexandre" userId="292681fbcdc3e57d" providerId="LiveId" clId="{7041AA77-F086-4934-87C8-6BD24C0EB7AB}" dt="2020-07-29T01:59:50.750" v="18784" actId="20577"/>
        <pc:sldMkLst>
          <pc:docMk/>
          <pc:sldMk cId="1175874050" sldId="466"/>
        </pc:sldMkLst>
        <pc:spChg chg="mod">
          <ac:chgData name="Alexandre" userId="292681fbcdc3e57d" providerId="LiveId" clId="{7041AA77-F086-4934-87C8-6BD24C0EB7AB}" dt="2020-07-29T00:33:48.917" v="17453"/>
          <ac:spMkLst>
            <pc:docMk/>
            <pc:sldMk cId="1175874050" sldId="466"/>
            <ac:spMk id="2" creationId="{84498CC8-0322-4BAF-8914-09BFA16F5EDD}"/>
          </ac:spMkLst>
        </pc:spChg>
        <pc:spChg chg="mod">
          <ac:chgData name="Alexandre" userId="292681fbcdc3e57d" providerId="LiveId" clId="{7041AA77-F086-4934-87C8-6BD24C0EB7AB}" dt="2020-07-29T01:59:50.750" v="18784" actId="20577"/>
          <ac:spMkLst>
            <pc:docMk/>
            <pc:sldMk cId="1175874050" sldId="466"/>
            <ac:spMk id="3" creationId="{ACD32242-2621-4395-BA79-98AADA42D21B}"/>
          </ac:spMkLst>
        </pc:spChg>
      </pc:sldChg>
      <pc:sldChg chg="addSp delSp modSp add del mod">
        <pc:chgData name="Alexandre" userId="292681fbcdc3e57d" providerId="LiveId" clId="{7041AA77-F086-4934-87C8-6BD24C0EB7AB}" dt="2020-07-26T19:48:47.091" v="5790" actId="47"/>
        <pc:sldMkLst>
          <pc:docMk/>
          <pc:sldMk cId="2690975717" sldId="466"/>
        </pc:sldMkLst>
        <pc:spChg chg="mod">
          <ac:chgData name="Alexandre" userId="292681fbcdc3e57d" providerId="LiveId" clId="{7041AA77-F086-4934-87C8-6BD24C0EB7AB}" dt="2020-07-26T12:06:02.384" v="5135" actId="6549"/>
          <ac:spMkLst>
            <pc:docMk/>
            <pc:sldMk cId="2690975717" sldId="466"/>
            <ac:spMk id="2" creationId="{B8342855-6249-4EAD-ADC1-CEAE597197D8}"/>
          </ac:spMkLst>
        </pc:spChg>
        <pc:spChg chg="mod">
          <ac:chgData name="Alexandre" userId="292681fbcdc3e57d" providerId="LiveId" clId="{7041AA77-F086-4934-87C8-6BD24C0EB7AB}" dt="2020-07-26T12:03:06.017" v="5088" actId="20577"/>
          <ac:spMkLst>
            <pc:docMk/>
            <pc:sldMk cId="2690975717" sldId="466"/>
            <ac:spMk id="3" creationId="{C242509A-C32D-4822-BBAC-4F4C8D97FC2F}"/>
          </ac:spMkLst>
        </pc:spChg>
        <pc:picChg chg="add mod">
          <ac:chgData name="Alexandre" userId="292681fbcdc3e57d" providerId="LiveId" clId="{7041AA77-F086-4934-87C8-6BD24C0EB7AB}" dt="2020-07-26T12:02:16.313" v="5056" actId="1076"/>
          <ac:picMkLst>
            <pc:docMk/>
            <pc:sldMk cId="2690975717" sldId="466"/>
            <ac:picMk id="4" creationId="{B6F2FE19-8D6A-4C64-B4BB-1AF9D925D052}"/>
          </ac:picMkLst>
        </pc:picChg>
        <pc:picChg chg="add del mod">
          <ac:chgData name="Alexandre" userId="292681fbcdc3e57d" providerId="LiveId" clId="{7041AA77-F086-4934-87C8-6BD24C0EB7AB}" dt="2020-07-26T12:02:52.973" v="5059" actId="478"/>
          <ac:picMkLst>
            <pc:docMk/>
            <pc:sldMk cId="2690975717" sldId="466"/>
            <ac:picMk id="5" creationId="{385DCC08-0178-41EB-8FB5-35F30CD24397}"/>
          </ac:picMkLst>
        </pc:picChg>
        <pc:picChg chg="add mod">
          <ac:chgData name="Alexandre" userId="292681fbcdc3e57d" providerId="LiveId" clId="{7041AA77-F086-4934-87C8-6BD24C0EB7AB}" dt="2020-07-26T12:02:56.330" v="5061" actId="1076"/>
          <ac:picMkLst>
            <pc:docMk/>
            <pc:sldMk cId="2690975717" sldId="466"/>
            <ac:picMk id="6" creationId="{6E3D5CEB-DAE2-4460-AE49-3F5D692EC5D8}"/>
          </ac:picMkLst>
        </pc:picChg>
      </pc:sldChg>
      <pc:sldChg chg="modSp new del">
        <pc:chgData name="Alexandre" userId="292681fbcdc3e57d" providerId="LiveId" clId="{7041AA77-F086-4934-87C8-6BD24C0EB7AB}" dt="2020-07-27T12:02:06.984" v="8087" actId="47"/>
        <pc:sldMkLst>
          <pc:docMk/>
          <pc:sldMk cId="1598946865" sldId="467"/>
        </pc:sldMkLst>
        <pc:spChg chg="mod">
          <ac:chgData name="Alexandre" userId="292681fbcdc3e57d" providerId="LiveId" clId="{7041AA77-F086-4934-87C8-6BD24C0EB7AB}" dt="2020-07-27T12:02:05.888" v="8086"/>
          <ac:spMkLst>
            <pc:docMk/>
            <pc:sldMk cId="1598946865" sldId="467"/>
            <ac:spMk id="2" creationId="{FFEC7F99-E07B-426F-8464-7A4878D6D74B}"/>
          </ac:spMkLst>
        </pc:spChg>
        <pc:spChg chg="mod">
          <ac:chgData name="Alexandre" userId="292681fbcdc3e57d" providerId="LiveId" clId="{7041AA77-F086-4934-87C8-6BD24C0EB7AB}" dt="2020-07-27T12:02:05.888" v="8086"/>
          <ac:spMkLst>
            <pc:docMk/>
            <pc:sldMk cId="1598946865" sldId="467"/>
            <ac:spMk id="3" creationId="{65A993FC-9160-4A3B-8725-F28BE96915E0}"/>
          </ac:spMkLst>
        </pc:spChg>
      </pc:sldChg>
      <pc:sldChg chg="modSp new mod">
        <pc:chgData name="Alexandre" userId="292681fbcdc3e57d" providerId="LiveId" clId="{7041AA77-F086-4934-87C8-6BD24C0EB7AB}" dt="2020-07-29T01:59:42.415" v="18779" actId="20577"/>
        <pc:sldMkLst>
          <pc:docMk/>
          <pc:sldMk cId="2052652414" sldId="467"/>
        </pc:sldMkLst>
        <pc:spChg chg="mod">
          <ac:chgData name="Alexandre" userId="292681fbcdc3e57d" providerId="LiveId" clId="{7041AA77-F086-4934-87C8-6BD24C0EB7AB}" dt="2020-07-28T23:50:26.832" v="16398"/>
          <ac:spMkLst>
            <pc:docMk/>
            <pc:sldMk cId="2052652414" sldId="467"/>
            <ac:spMk id="2" creationId="{19411D73-E01F-492C-8AD6-53051BAEB726}"/>
          </ac:spMkLst>
        </pc:spChg>
        <pc:spChg chg="mod">
          <ac:chgData name="Alexandre" userId="292681fbcdc3e57d" providerId="LiveId" clId="{7041AA77-F086-4934-87C8-6BD24C0EB7AB}" dt="2020-07-29T01:59:42.415" v="18779" actId="20577"/>
          <ac:spMkLst>
            <pc:docMk/>
            <pc:sldMk cId="2052652414" sldId="467"/>
            <ac:spMk id="3" creationId="{DC4564DC-FB6F-4C44-856D-1E7B18E32E55}"/>
          </ac:spMkLst>
        </pc:spChg>
      </pc:sldChg>
      <pc:sldChg chg="addSp delSp modSp add del mod">
        <pc:chgData name="Alexandre" userId="292681fbcdc3e57d" providerId="LiveId" clId="{7041AA77-F086-4934-87C8-6BD24C0EB7AB}" dt="2020-07-26T19:48:47.091" v="5790" actId="47"/>
        <pc:sldMkLst>
          <pc:docMk/>
          <pc:sldMk cId="4207506431" sldId="467"/>
        </pc:sldMkLst>
        <pc:spChg chg="mod">
          <ac:chgData name="Alexandre" userId="292681fbcdc3e57d" providerId="LiveId" clId="{7041AA77-F086-4934-87C8-6BD24C0EB7AB}" dt="2020-07-26T12:06:05.442" v="5136" actId="6549"/>
          <ac:spMkLst>
            <pc:docMk/>
            <pc:sldMk cId="4207506431" sldId="467"/>
            <ac:spMk id="2" creationId="{B8342855-6249-4EAD-ADC1-CEAE597197D8}"/>
          </ac:spMkLst>
        </pc:spChg>
        <pc:spChg chg="mod">
          <ac:chgData name="Alexandre" userId="292681fbcdc3e57d" providerId="LiveId" clId="{7041AA77-F086-4934-87C8-6BD24C0EB7AB}" dt="2020-07-26T12:03:38.773" v="5094" actId="20577"/>
          <ac:spMkLst>
            <pc:docMk/>
            <pc:sldMk cId="4207506431" sldId="467"/>
            <ac:spMk id="3" creationId="{C242509A-C32D-4822-BBAC-4F4C8D97FC2F}"/>
          </ac:spMkLst>
        </pc:spChg>
        <pc:picChg chg="del">
          <ac:chgData name="Alexandre" userId="292681fbcdc3e57d" providerId="LiveId" clId="{7041AA77-F086-4934-87C8-6BD24C0EB7AB}" dt="2020-07-26T12:03:34.117" v="5090" actId="478"/>
          <ac:picMkLst>
            <pc:docMk/>
            <pc:sldMk cId="4207506431" sldId="467"/>
            <ac:picMk id="4" creationId="{B6F2FE19-8D6A-4C64-B4BB-1AF9D925D052}"/>
          </ac:picMkLst>
        </pc:picChg>
        <pc:picChg chg="add mod">
          <ac:chgData name="Alexandre" userId="292681fbcdc3e57d" providerId="LiveId" clId="{7041AA77-F086-4934-87C8-6BD24C0EB7AB}" dt="2020-07-26T12:05:29.265" v="5096" actId="1076"/>
          <ac:picMkLst>
            <pc:docMk/>
            <pc:sldMk cId="4207506431" sldId="467"/>
            <ac:picMk id="5" creationId="{DB6331B4-2862-43E5-9C63-A557EB0C01C1}"/>
          </ac:picMkLst>
        </pc:picChg>
        <pc:picChg chg="del">
          <ac:chgData name="Alexandre" userId="292681fbcdc3e57d" providerId="LiveId" clId="{7041AA77-F086-4934-87C8-6BD24C0EB7AB}" dt="2020-07-26T12:03:34.977" v="5091" actId="478"/>
          <ac:picMkLst>
            <pc:docMk/>
            <pc:sldMk cId="4207506431" sldId="467"/>
            <ac:picMk id="6" creationId="{6E3D5CEB-DAE2-4460-AE49-3F5D692EC5D8}"/>
          </ac:picMkLst>
        </pc:picChg>
        <pc:picChg chg="add mod">
          <ac:chgData name="Alexandre" userId="292681fbcdc3e57d" providerId="LiveId" clId="{7041AA77-F086-4934-87C8-6BD24C0EB7AB}" dt="2020-07-26T12:05:37.633" v="5098" actId="1076"/>
          <ac:picMkLst>
            <pc:docMk/>
            <pc:sldMk cId="4207506431" sldId="467"/>
            <ac:picMk id="7" creationId="{614A80ED-ACB1-4D1C-A1D3-4DF21034BDE5}"/>
          </ac:picMkLst>
        </pc:picChg>
      </pc:sldChg>
      <pc:sldChg chg="modSp new del mod">
        <pc:chgData name="Alexandre" userId="292681fbcdc3e57d" providerId="LiveId" clId="{7041AA77-F086-4934-87C8-6BD24C0EB7AB}" dt="2020-07-26T19:48:47.091" v="5790" actId="47"/>
        <pc:sldMkLst>
          <pc:docMk/>
          <pc:sldMk cId="3814176211" sldId="468"/>
        </pc:sldMkLst>
        <pc:spChg chg="mod">
          <ac:chgData name="Alexandre" userId="292681fbcdc3e57d" providerId="LiveId" clId="{7041AA77-F086-4934-87C8-6BD24C0EB7AB}" dt="2020-07-26T12:05:47.620" v="5100"/>
          <ac:spMkLst>
            <pc:docMk/>
            <pc:sldMk cId="3814176211" sldId="468"/>
            <ac:spMk id="2" creationId="{1AAFFB34-28D8-4E51-897B-904AD3B8CB71}"/>
          </ac:spMkLst>
        </pc:spChg>
        <pc:spChg chg="mod">
          <ac:chgData name="Alexandre" userId="292681fbcdc3e57d" providerId="LiveId" clId="{7041AA77-F086-4934-87C8-6BD24C0EB7AB}" dt="2020-07-26T12:08:03.373" v="5628" actId="20577"/>
          <ac:spMkLst>
            <pc:docMk/>
            <pc:sldMk cId="3814176211" sldId="468"/>
            <ac:spMk id="3" creationId="{4B2E57D8-2B6F-4D0C-B3B0-74C46C0275CF}"/>
          </ac:spMkLst>
        </pc:spChg>
      </pc:sldChg>
      <pc:sldChg chg="modSp new mod">
        <pc:chgData name="Alexandre" userId="292681fbcdc3e57d" providerId="LiveId" clId="{7041AA77-F086-4934-87C8-6BD24C0EB7AB}" dt="2020-07-29T01:58:06.509" v="18721" actId="20577"/>
        <pc:sldMkLst>
          <pc:docMk/>
          <pc:sldMk cId="4239399631" sldId="468"/>
        </pc:sldMkLst>
        <pc:spChg chg="mod">
          <ac:chgData name="Alexandre" userId="292681fbcdc3e57d" providerId="LiveId" clId="{7041AA77-F086-4934-87C8-6BD24C0EB7AB}" dt="2020-07-28T22:40:51.350" v="14058"/>
          <ac:spMkLst>
            <pc:docMk/>
            <pc:sldMk cId="4239399631" sldId="468"/>
            <ac:spMk id="2" creationId="{694F5C56-2FFD-4BE9-988A-34E4450B2752}"/>
          </ac:spMkLst>
        </pc:spChg>
        <pc:spChg chg="mod">
          <ac:chgData name="Alexandre" userId="292681fbcdc3e57d" providerId="LiveId" clId="{7041AA77-F086-4934-87C8-6BD24C0EB7AB}" dt="2020-07-29T01:58:06.509" v="18721" actId="20577"/>
          <ac:spMkLst>
            <pc:docMk/>
            <pc:sldMk cId="4239399631" sldId="468"/>
            <ac:spMk id="3" creationId="{65CDAA22-1DAA-44C8-A2D0-066530FFD2CD}"/>
          </ac:spMkLst>
        </pc:spChg>
      </pc:sldChg>
      <pc:sldChg chg="addSp delSp modSp add mod ord">
        <pc:chgData name="Alexandre" userId="292681fbcdc3e57d" providerId="LiveId" clId="{7041AA77-F086-4934-87C8-6BD24C0EB7AB}" dt="2020-07-29T02:01:45.983" v="18838" actId="20577"/>
        <pc:sldMkLst>
          <pc:docMk/>
          <pc:sldMk cId="219118557" sldId="469"/>
        </pc:sldMkLst>
        <pc:spChg chg="mod">
          <ac:chgData name="Alexandre" userId="292681fbcdc3e57d" providerId="LiveId" clId="{7041AA77-F086-4934-87C8-6BD24C0EB7AB}" dt="2020-07-28T20:54:50.480" v="10338"/>
          <ac:spMkLst>
            <pc:docMk/>
            <pc:sldMk cId="219118557" sldId="469"/>
            <ac:spMk id="2" creationId="{DA738AA3-7749-4817-9949-E9EFC16C3D09}"/>
          </ac:spMkLst>
        </pc:spChg>
        <pc:spChg chg="mod">
          <ac:chgData name="Alexandre" userId="292681fbcdc3e57d" providerId="LiveId" clId="{7041AA77-F086-4934-87C8-6BD24C0EB7AB}" dt="2020-07-29T02:01:45.983" v="18838" actId="20577"/>
          <ac:spMkLst>
            <pc:docMk/>
            <pc:sldMk cId="219118557" sldId="469"/>
            <ac:spMk id="3" creationId="{8A20573C-130C-47FB-807D-BC3B682147C3}"/>
          </ac:spMkLst>
        </pc:spChg>
        <pc:picChg chg="del">
          <ac:chgData name="Alexandre" userId="292681fbcdc3e57d" providerId="LiveId" clId="{7041AA77-F086-4934-87C8-6BD24C0EB7AB}" dt="2020-07-28T20:50:39.058" v="9800" actId="478"/>
          <ac:picMkLst>
            <pc:docMk/>
            <pc:sldMk cId="219118557" sldId="469"/>
            <ac:picMk id="4" creationId="{05FD4718-42D5-43B3-9328-02B27BB7E613}"/>
          </ac:picMkLst>
        </pc:picChg>
        <pc:picChg chg="add mod">
          <ac:chgData name="Alexandre" userId="292681fbcdc3e57d" providerId="LiveId" clId="{7041AA77-F086-4934-87C8-6BD24C0EB7AB}" dt="2020-07-28T20:50:41.617" v="9802" actId="1076"/>
          <ac:picMkLst>
            <pc:docMk/>
            <pc:sldMk cId="219118557" sldId="469"/>
            <ac:picMk id="5" creationId="{3AA21C58-A6F3-4021-9427-EFCE1A36CCFE}"/>
          </ac:picMkLst>
        </pc:picChg>
      </pc:sldChg>
      <pc:sldChg chg="modSp add del mod">
        <pc:chgData name="Alexandre" userId="292681fbcdc3e57d" providerId="LiveId" clId="{7041AA77-F086-4934-87C8-6BD24C0EB7AB}" dt="2020-07-26T19:48:47.091" v="5790" actId="47"/>
        <pc:sldMkLst>
          <pc:docMk/>
          <pc:sldMk cId="2981516614" sldId="469"/>
        </pc:sldMkLst>
        <pc:spChg chg="mod">
          <ac:chgData name="Alexandre" userId="292681fbcdc3e57d" providerId="LiveId" clId="{7041AA77-F086-4934-87C8-6BD24C0EB7AB}" dt="2020-07-26T12:09:11.843" v="5731" actId="20577"/>
          <ac:spMkLst>
            <pc:docMk/>
            <pc:sldMk cId="2981516614" sldId="469"/>
            <ac:spMk id="3" creationId="{37912338-89B1-494E-88C3-24BD3E08FD87}"/>
          </ac:spMkLst>
        </pc:spChg>
      </pc:sldChg>
      <pc:sldChg chg="modSp add del mod">
        <pc:chgData name="Alexandre" userId="292681fbcdc3e57d" providerId="LiveId" clId="{7041AA77-F086-4934-87C8-6BD24C0EB7AB}" dt="2020-07-26T19:48:47.091" v="5790" actId="47"/>
        <pc:sldMkLst>
          <pc:docMk/>
          <pc:sldMk cId="568932215" sldId="470"/>
        </pc:sldMkLst>
        <pc:spChg chg="mod">
          <ac:chgData name="Alexandre" userId="292681fbcdc3e57d" providerId="LiveId" clId="{7041AA77-F086-4934-87C8-6BD24C0EB7AB}" dt="2020-07-26T19:45:50.849" v="5753" actId="20577"/>
          <ac:spMkLst>
            <pc:docMk/>
            <pc:sldMk cId="568932215" sldId="470"/>
            <ac:spMk id="2" creationId="{E4AADCDE-E97C-479E-B2F2-7A2C9ACF3751}"/>
          </ac:spMkLst>
        </pc:spChg>
      </pc:sldChg>
      <pc:sldChg chg="addSp modSp add mod">
        <pc:chgData name="Alexandre" userId="292681fbcdc3e57d" providerId="LiveId" clId="{7041AA77-F086-4934-87C8-6BD24C0EB7AB}" dt="2020-07-28T20:54:50.480" v="10338"/>
        <pc:sldMkLst>
          <pc:docMk/>
          <pc:sldMk cId="1561239366" sldId="470"/>
        </pc:sldMkLst>
        <pc:spChg chg="mod">
          <ac:chgData name="Alexandre" userId="292681fbcdc3e57d" providerId="LiveId" clId="{7041AA77-F086-4934-87C8-6BD24C0EB7AB}" dt="2020-07-28T20:54:50.480" v="10338"/>
          <ac:spMkLst>
            <pc:docMk/>
            <pc:sldMk cId="1561239366" sldId="470"/>
            <ac:spMk id="2" creationId="{7ED7BA61-F1AC-4C17-AF8A-B62E674007D5}"/>
          </ac:spMkLst>
        </pc:spChg>
        <pc:spChg chg="mod">
          <ac:chgData name="Alexandre" userId="292681fbcdc3e57d" providerId="LiveId" clId="{7041AA77-F086-4934-87C8-6BD24C0EB7AB}" dt="2020-07-28T20:54:50.480" v="10338"/>
          <ac:spMkLst>
            <pc:docMk/>
            <pc:sldMk cId="1561239366" sldId="470"/>
            <ac:spMk id="3" creationId="{FA30A0FD-3C06-4024-8887-DC33A7775F0B}"/>
          </ac:spMkLst>
        </pc:spChg>
        <pc:picChg chg="mod">
          <ac:chgData name="Alexandre" userId="292681fbcdc3e57d" providerId="LiveId" clId="{7041AA77-F086-4934-87C8-6BD24C0EB7AB}" dt="2020-07-28T20:52:51.817" v="10013" actId="1076"/>
          <ac:picMkLst>
            <pc:docMk/>
            <pc:sldMk cId="1561239366" sldId="470"/>
            <ac:picMk id="4" creationId="{65C17974-F2CE-4E68-841E-5AF5CB0DC80B}"/>
          </ac:picMkLst>
        </pc:picChg>
        <pc:picChg chg="add mod">
          <ac:chgData name="Alexandre" userId="292681fbcdc3e57d" providerId="LiveId" clId="{7041AA77-F086-4934-87C8-6BD24C0EB7AB}" dt="2020-07-28T20:54:42.881" v="10337" actId="1076"/>
          <ac:picMkLst>
            <pc:docMk/>
            <pc:sldMk cId="1561239366" sldId="470"/>
            <ac:picMk id="5" creationId="{6AA22E0F-4FBA-4080-8A0B-1BF2E085F164}"/>
          </ac:picMkLst>
        </pc:picChg>
      </pc:sldChg>
      <pc:sldChg chg="modSp new del">
        <pc:chgData name="Alexandre" userId="292681fbcdc3e57d" providerId="LiveId" clId="{7041AA77-F086-4934-87C8-6BD24C0EB7AB}" dt="2020-07-26T19:45:13.323" v="5736" actId="47"/>
        <pc:sldMkLst>
          <pc:docMk/>
          <pc:sldMk cId="4026918333" sldId="470"/>
        </pc:sldMkLst>
        <pc:spChg chg="mod">
          <ac:chgData name="Alexandre" userId="292681fbcdc3e57d" providerId="LiveId" clId="{7041AA77-F086-4934-87C8-6BD24C0EB7AB}" dt="2020-07-26T19:45:12.048" v="5735"/>
          <ac:spMkLst>
            <pc:docMk/>
            <pc:sldMk cId="4026918333" sldId="470"/>
            <ac:spMk id="2" creationId="{E5671FB2-3A14-47BB-8DA4-5A568801FFE4}"/>
          </ac:spMkLst>
        </pc:spChg>
        <pc:spChg chg="mod">
          <ac:chgData name="Alexandre" userId="292681fbcdc3e57d" providerId="LiveId" clId="{7041AA77-F086-4934-87C8-6BD24C0EB7AB}" dt="2020-07-26T19:45:12.048" v="5735"/>
          <ac:spMkLst>
            <pc:docMk/>
            <pc:sldMk cId="4026918333" sldId="470"/>
            <ac:spMk id="3" creationId="{F9869A7D-2121-4B64-8418-65A4BD24D4EF}"/>
          </ac:spMkLst>
        </pc:spChg>
      </pc:sldChg>
      <pc:sldChg chg="modSp new del mod">
        <pc:chgData name="Alexandre" userId="292681fbcdc3e57d" providerId="LiveId" clId="{7041AA77-F086-4934-87C8-6BD24C0EB7AB}" dt="2020-07-26T19:48:47.091" v="5790" actId="47"/>
        <pc:sldMkLst>
          <pc:docMk/>
          <pc:sldMk cId="1263684855" sldId="471"/>
        </pc:sldMkLst>
        <pc:spChg chg="mod">
          <ac:chgData name="Alexandre" userId="292681fbcdc3e57d" providerId="LiveId" clId="{7041AA77-F086-4934-87C8-6BD24C0EB7AB}" dt="2020-07-26T19:45:56.684" v="5771" actId="20577"/>
          <ac:spMkLst>
            <pc:docMk/>
            <pc:sldMk cId="1263684855" sldId="471"/>
            <ac:spMk id="2" creationId="{3124C2CE-54F5-4219-960F-54B5DCD7ECB1}"/>
          </ac:spMkLst>
        </pc:spChg>
        <pc:spChg chg="mod">
          <ac:chgData name="Alexandre" userId="292681fbcdc3e57d" providerId="LiveId" clId="{7041AA77-F086-4934-87C8-6BD24C0EB7AB}" dt="2020-07-26T19:46:06.420" v="5772"/>
          <ac:spMkLst>
            <pc:docMk/>
            <pc:sldMk cId="1263684855" sldId="471"/>
            <ac:spMk id="3" creationId="{B54DD6E9-C4C6-4972-9788-CE9E7577F1D8}"/>
          </ac:spMkLst>
        </pc:spChg>
      </pc:sldChg>
      <pc:sldChg chg="addSp modSp add mod">
        <pc:chgData name="Alexandre" userId="292681fbcdc3e57d" providerId="LiveId" clId="{7041AA77-F086-4934-87C8-6BD24C0EB7AB}" dt="2020-07-28T21:46:45.170" v="10973"/>
        <pc:sldMkLst>
          <pc:docMk/>
          <pc:sldMk cId="3019470878" sldId="471"/>
        </pc:sldMkLst>
        <pc:spChg chg="mod">
          <ac:chgData name="Alexandre" userId="292681fbcdc3e57d" providerId="LiveId" clId="{7041AA77-F086-4934-87C8-6BD24C0EB7AB}" dt="2020-07-28T21:46:45.170" v="10973"/>
          <ac:spMkLst>
            <pc:docMk/>
            <pc:sldMk cId="3019470878" sldId="471"/>
            <ac:spMk id="2" creationId="{A5201A63-0154-4586-A882-CC621123C8F0}"/>
          </ac:spMkLst>
        </pc:spChg>
        <pc:spChg chg="mod">
          <ac:chgData name="Alexandre" userId="292681fbcdc3e57d" providerId="LiveId" clId="{7041AA77-F086-4934-87C8-6BD24C0EB7AB}" dt="2020-07-28T21:46:45.170" v="10973"/>
          <ac:spMkLst>
            <pc:docMk/>
            <pc:sldMk cId="3019470878" sldId="471"/>
            <ac:spMk id="3" creationId="{7306B49A-FE91-41CF-A086-44C0984358BA}"/>
          </ac:spMkLst>
        </pc:spChg>
        <pc:picChg chg="add mod">
          <ac:chgData name="Alexandre" userId="292681fbcdc3e57d" providerId="LiveId" clId="{7041AA77-F086-4934-87C8-6BD24C0EB7AB}" dt="2020-07-28T21:46:12.835" v="10970" actId="1076"/>
          <ac:picMkLst>
            <pc:docMk/>
            <pc:sldMk cId="3019470878" sldId="471"/>
            <ac:picMk id="4" creationId="{BEF0CE6D-6B1B-41BF-9271-665980F62023}"/>
          </ac:picMkLst>
        </pc:picChg>
        <pc:picChg chg="add mod">
          <ac:chgData name="Alexandre" userId="292681fbcdc3e57d" providerId="LiveId" clId="{7041AA77-F086-4934-87C8-6BD24C0EB7AB}" dt="2020-07-28T21:46:41.370" v="10972" actId="1076"/>
          <ac:picMkLst>
            <pc:docMk/>
            <pc:sldMk cId="3019470878" sldId="471"/>
            <ac:picMk id="5" creationId="{3247423F-4C3C-4A4F-A11D-DBD01AED4E14}"/>
          </ac:picMkLst>
        </pc:picChg>
      </pc:sldChg>
      <pc:sldChg chg="modSp add mod">
        <pc:chgData name="Alexandre" userId="292681fbcdc3e57d" providerId="LiveId" clId="{7041AA77-F086-4934-87C8-6BD24C0EB7AB}" dt="2020-07-29T00:25:54.959" v="16409" actId="20577"/>
        <pc:sldMkLst>
          <pc:docMk/>
          <pc:sldMk cId="3362890416" sldId="472"/>
        </pc:sldMkLst>
        <pc:spChg chg="mod">
          <ac:chgData name="Alexandre" userId="292681fbcdc3e57d" providerId="LiveId" clId="{7041AA77-F086-4934-87C8-6BD24C0EB7AB}" dt="2020-07-29T00:25:54.959" v="16409" actId="20577"/>
          <ac:spMkLst>
            <pc:docMk/>
            <pc:sldMk cId="3362890416" sldId="472"/>
            <ac:spMk id="2" creationId="{E4AADCDE-E97C-479E-B2F2-7A2C9ACF3751}"/>
          </ac:spMkLst>
        </pc:spChg>
      </pc:sldChg>
      <pc:sldChg chg="modSp new del mod">
        <pc:chgData name="Alexandre" userId="292681fbcdc3e57d" providerId="LiveId" clId="{7041AA77-F086-4934-87C8-6BD24C0EB7AB}" dt="2020-07-29T00:25:42.475" v="16399" actId="47"/>
        <pc:sldMkLst>
          <pc:docMk/>
          <pc:sldMk cId="3563173056" sldId="473"/>
        </pc:sldMkLst>
        <pc:spChg chg="mod">
          <ac:chgData name="Alexandre" userId="292681fbcdc3e57d" providerId="LiveId" clId="{7041AA77-F086-4934-87C8-6BD24C0EB7AB}" dt="2020-07-28T21:50:56.851" v="11802" actId="20577"/>
          <ac:spMkLst>
            <pc:docMk/>
            <pc:sldMk cId="3563173056" sldId="473"/>
            <ac:spMk id="2" creationId="{866C1DEC-40FF-4567-A41B-49D0820CC7CB}"/>
          </ac:spMkLst>
        </pc:spChg>
      </pc:sldChg>
      <pc:sldChg chg="addSp modSp add mod">
        <pc:chgData name="Alexandre" userId="292681fbcdc3e57d" providerId="LiveId" clId="{7041AA77-F086-4934-87C8-6BD24C0EB7AB}" dt="2020-07-29T01:58:01.869" v="18719" actId="20577"/>
        <pc:sldMkLst>
          <pc:docMk/>
          <pc:sldMk cId="1848302032" sldId="474"/>
        </pc:sldMkLst>
        <pc:spChg chg="mod">
          <ac:chgData name="Alexandre" userId="292681fbcdc3e57d" providerId="LiveId" clId="{7041AA77-F086-4934-87C8-6BD24C0EB7AB}" dt="2020-07-28T21:54:13.279" v="12161"/>
          <ac:spMkLst>
            <pc:docMk/>
            <pc:sldMk cId="1848302032" sldId="474"/>
            <ac:spMk id="2" creationId="{9EBF3A1A-836E-4409-AE4D-CF20C1339AA7}"/>
          </ac:spMkLst>
        </pc:spChg>
        <pc:spChg chg="mod">
          <ac:chgData name="Alexandre" userId="292681fbcdc3e57d" providerId="LiveId" clId="{7041AA77-F086-4934-87C8-6BD24C0EB7AB}" dt="2020-07-29T01:58:01.869" v="18719" actId="20577"/>
          <ac:spMkLst>
            <pc:docMk/>
            <pc:sldMk cId="1848302032" sldId="474"/>
            <ac:spMk id="3" creationId="{467AC369-5D7E-4505-8BA1-9E3CE1D6C54D}"/>
          </ac:spMkLst>
        </pc:spChg>
        <pc:picChg chg="add mod">
          <ac:chgData name="Alexandre" userId="292681fbcdc3e57d" providerId="LiveId" clId="{7041AA77-F086-4934-87C8-6BD24C0EB7AB}" dt="2020-07-28T21:54:03.898" v="12160" actId="1076"/>
          <ac:picMkLst>
            <pc:docMk/>
            <pc:sldMk cId="1848302032" sldId="474"/>
            <ac:picMk id="4" creationId="{FCF16428-C886-47E2-941A-E05DFA14A2E1}"/>
          </ac:picMkLst>
        </pc:picChg>
      </pc:sldChg>
      <pc:sldChg chg="delSp modSp add del mod">
        <pc:chgData name="Alexandre" userId="292681fbcdc3e57d" providerId="LiveId" clId="{7041AA77-F086-4934-87C8-6BD24C0EB7AB}" dt="2020-07-28T21:57:20.934" v="12509" actId="47"/>
        <pc:sldMkLst>
          <pc:docMk/>
          <pc:sldMk cId="2449404386" sldId="475"/>
        </pc:sldMkLst>
        <pc:spChg chg="mod">
          <ac:chgData name="Alexandre" userId="292681fbcdc3e57d" providerId="LiveId" clId="{7041AA77-F086-4934-87C8-6BD24C0EB7AB}" dt="2020-07-28T21:55:06.888" v="12225" actId="20577"/>
          <ac:spMkLst>
            <pc:docMk/>
            <pc:sldMk cId="2449404386" sldId="475"/>
            <ac:spMk id="2" creationId="{694F5C56-2FFD-4BE9-988A-34E4450B2752}"/>
          </ac:spMkLst>
        </pc:spChg>
        <pc:spChg chg="del mod">
          <ac:chgData name="Alexandre" userId="292681fbcdc3e57d" providerId="LiveId" clId="{7041AA77-F086-4934-87C8-6BD24C0EB7AB}" dt="2020-07-28T21:53:07.024" v="12153" actId="478"/>
          <ac:spMkLst>
            <pc:docMk/>
            <pc:sldMk cId="2449404386" sldId="475"/>
            <ac:spMk id="3" creationId="{65CDAA22-1DAA-44C8-A2D0-066530FFD2CD}"/>
          </ac:spMkLst>
        </pc:spChg>
      </pc:sldChg>
      <pc:sldChg chg="modSp add mod ord">
        <pc:chgData name="Alexandre" userId="292681fbcdc3e57d" providerId="LiveId" clId="{7041AA77-F086-4934-87C8-6BD24C0EB7AB}" dt="2020-07-28T21:54:54.176" v="12201" actId="20577"/>
        <pc:sldMkLst>
          <pc:docMk/>
          <pc:sldMk cId="3159613707" sldId="476"/>
        </pc:sldMkLst>
        <pc:spChg chg="mod">
          <ac:chgData name="Alexandre" userId="292681fbcdc3e57d" providerId="LiveId" clId="{7041AA77-F086-4934-87C8-6BD24C0EB7AB}" dt="2020-07-28T21:54:54.176" v="12201" actId="20577"/>
          <ac:spMkLst>
            <pc:docMk/>
            <pc:sldMk cId="3159613707" sldId="476"/>
            <ac:spMk id="2" creationId="{E4AADCDE-E97C-479E-B2F2-7A2C9ACF3751}"/>
          </ac:spMkLst>
        </pc:spChg>
      </pc:sldChg>
      <pc:sldChg chg="add del">
        <pc:chgData name="Alexandre" userId="292681fbcdc3e57d" providerId="LiveId" clId="{7041AA77-F086-4934-87C8-6BD24C0EB7AB}" dt="2020-07-28T21:54:47.687" v="12186" actId="47"/>
        <pc:sldMkLst>
          <pc:docMk/>
          <pc:sldMk cId="3931246215" sldId="476"/>
        </pc:sldMkLst>
      </pc:sldChg>
      <pc:sldChg chg="modSp add mod">
        <pc:chgData name="Alexandre" userId="292681fbcdc3e57d" providerId="LiveId" clId="{7041AA77-F086-4934-87C8-6BD24C0EB7AB}" dt="2020-07-28T21:55:01.709" v="12213" actId="20577"/>
        <pc:sldMkLst>
          <pc:docMk/>
          <pc:sldMk cId="3557465800" sldId="477"/>
        </pc:sldMkLst>
        <pc:spChg chg="mod">
          <ac:chgData name="Alexandre" userId="292681fbcdc3e57d" providerId="LiveId" clId="{7041AA77-F086-4934-87C8-6BD24C0EB7AB}" dt="2020-07-28T21:55:01.709" v="12213" actId="20577"/>
          <ac:spMkLst>
            <pc:docMk/>
            <pc:sldMk cId="3557465800" sldId="477"/>
            <ac:spMk id="2" creationId="{E4AADCDE-E97C-479E-B2F2-7A2C9ACF3751}"/>
          </ac:spMkLst>
        </pc:spChg>
      </pc:sldChg>
      <pc:sldChg chg="modSp new mod">
        <pc:chgData name="Alexandre" userId="292681fbcdc3e57d" providerId="LiveId" clId="{7041AA77-F086-4934-87C8-6BD24C0EB7AB}" dt="2020-07-29T01:59:46.039" v="18781" actId="20577"/>
        <pc:sldMkLst>
          <pc:docMk/>
          <pc:sldMk cId="1037970122" sldId="478"/>
        </pc:sldMkLst>
        <pc:spChg chg="mod">
          <ac:chgData name="Alexandre" userId="292681fbcdc3e57d" providerId="LiveId" clId="{7041AA77-F086-4934-87C8-6BD24C0EB7AB}" dt="2020-07-28T23:49:12.440" v="16280" actId="20577"/>
          <ac:spMkLst>
            <pc:docMk/>
            <pc:sldMk cId="1037970122" sldId="478"/>
            <ac:spMk id="2" creationId="{86772617-7186-4AF6-A074-A781CACE39AC}"/>
          </ac:spMkLst>
        </pc:spChg>
        <pc:spChg chg="mod">
          <ac:chgData name="Alexandre" userId="292681fbcdc3e57d" providerId="LiveId" clId="{7041AA77-F086-4934-87C8-6BD24C0EB7AB}" dt="2020-07-29T01:59:46.039" v="18781" actId="20577"/>
          <ac:spMkLst>
            <pc:docMk/>
            <pc:sldMk cId="1037970122" sldId="478"/>
            <ac:spMk id="3" creationId="{FC96D240-EAD1-4DBF-9F67-C517A527CB1F}"/>
          </ac:spMkLst>
        </pc:spChg>
      </pc:sldChg>
      <pc:sldChg chg="modSp add mod">
        <pc:chgData name="Alexandre" userId="292681fbcdc3e57d" providerId="LiveId" clId="{7041AA77-F086-4934-87C8-6BD24C0EB7AB}" dt="2020-07-29T01:58:13.462" v="18741" actId="20577"/>
        <pc:sldMkLst>
          <pc:docMk/>
          <pc:sldMk cId="4118685296" sldId="479"/>
        </pc:sldMkLst>
        <pc:spChg chg="mod">
          <ac:chgData name="Alexandre" userId="292681fbcdc3e57d" providerId="LiveId" clId="{7041AA77-F086-4934-87C8-6BD24C0EB7AB}" dt="2020-07-29T01:58:08.790" v="18722" actId="20577"/>
          <ac:spMkLst>
            <pc:docMk/>
            <pc:sldMk cId="4118685296" sldId="479"/>
            <ac:spMk id="2" creationId="{19411D73-E01F-492C-8AD6-53051BAEB726}"/>
          </ac:spMkLst>
        </pc:spChg>
        <pc:spChg chg="mod">
          <ac:chgData name="Alexandre" userId="292681fbcdc3e57d" providerId="LiveId" clId="{7041AA77-F086-4934-87C8-6BD24C0EB7AB}" dt="2020-07-29T01:58:13.462" v="18741" actId="20577"/>
          <ac:spMkLst>
            <pc:docMk/>
            <pc:sldMk cId="4118685296" sldId="479"/>
            <ac:spMk id="3" creationId="{DC4564DC-FB6F-4C44-856D-1E7B18E32E55}"/>
          </ac:spMkLst>
        </pc:spChg>
      </pc:sldChg>
      <pc:sldChg chg="modSp add mod">
        <pc:chgData name="Alexandre" userId="292681fbcdc3e57d" providerId="LiveId" clId="{7041AA77-F086-4934-87C8-6BD24C0EB7AB}" dt="2020-07-29T01:58:26.619" v="18752" actId="20577"/>
        <pc:sldMkLst>
          <pc:docMk/>
          <pc:sldMk cId="1253885297" sldId="480"/>
        </pc:sldMkLst>
        <pc:spChg chg="mod">
          <ac:chgData name="Alexandre" userId="292681fbcdc3e57d" providerId="LiveId" clId="{7041AA77-F086-4934-87C8-6BD24C0EB7AB}" dt="2020-07-29T01:58:08.910" v="18723" actId="20577"/>
          <ac:spMkLst>
            <pc:docMk/>
            <pc:sldMk cId="1253885297" sldId="480"/>
            <ac:spMk id="2" creationId="{19411D73-E01F-492C-8AD6-53051BAEB726}"/>
          </ac:spMkLst>
        </pc:spChg>
        <pc:spChg chg="mod">
          <ac:chgData name="Alexandre" userId="292681fbcdc3e57d" providerId="LiveId" clId="{7041AA77-F086-4934-87C8-6BD24C0EB7AB}" dt="2020-07-29T01:58:26.619" v="18752" actId="20577"/>
          <ac:spMkLst>
            <pc:docMk/>
            <pc:sldMk cId="1253885297" sldId="480"/>
            <ac:spMk id="3" creationId="{DC4564DC-FB6F-4C44-856D-1E7B18E32E55}"/>
          </ac:spMkLst>
        </pc:spChg>
      </pc:sldChg>
      <pc:sldChg chg="modSp new mod">
        <pc:chgData name="Alexandre" userId="292681fbcdc3e57d" providerId="LiveId" clId="{7041AA77-F086-4934-87C8-6BD24C0EB7AB}" dt="2020-07-29T02:01:28.256" v="18829" actId="20577"/>
        <pc:sldMkLst>
          <pc:docMk/>
          <pc:sldMk cId="3564067955" sldId="481"/>
        </pc:sldMkLst>
        <pc:spChg chg="mod">
          <ac:chgData name="Alexandre" userId="292681fbcdc3e57d" providerId="LiveId" clId="{7041AA77-F086-4934-87C8-6BD24C0EB7AB}" dt="2020-07-29T01:58:08.984" v="18724" actId="20577"/>
          <ac:spMkLst>
            <pc:docMk/>
            <pc:sldMk cId="3564067955" sldId="481"/>
            <ac:spMk id="2" creationId="{16E71D12-7026-47EC-AE25-3614F5CA7599}"/>
          </ac:spMkLst>
        </pc:spChg>
        <pc:spChg chg="mod">
          <ac:chgData name="Alexandre" userId="292681fbcdc3e57d" providerId="LiveId" clId="{7041AA77-F086-4934-87C8-6BD24C0EB7AB}" dt="2020-07-29T02:01:28.256" v="18829" actId="20577"/>
          <ac:spMkLst>
            <pc:docMk/>
            <pc:sldMk cId="3564067955" sldId="481"/>
            <ac:spMk id="3" creationId="{EEE97258-B184-49FA-9642-66104D403A5C}"/>
          </ac:spMkLst>
        </pc:spChg>
      </pc:sldChg>
      <pc:sldChg chg="addSp modSp add mod">
        <pc:chgData name="Alexandre" userId="292681fbcdc3e57d" providerId="LiveId" clId="{7041AA77-F086-4934-87C8-6BD24C0EB7AB}" dt="2020-07-29T01:58:09.909" v="18734" actId="20577"/>
        <pc:sldMkLst>
          <pc:docMk/>
          <pc:sldMk cId="2037477690" sldId="482"/>
        </pc:sldMkLst>
        <pc:spChg chg="mod">
          <ac:chgData name="Alexandre" userId="292681fbcdc3e57d" providerId="LiveId" clId="{7041AA77-F086-4934-87C8-6BD24C0EB7AB}" dt="2020-07-29T01:58:09.909" v="18734" actId="20577"/>
          <ac:spMkLst>
            <pc:docMk/>
            <pc:sldMk cId="2037477690" sldId="482"/>
            <ac:spMk id="2" creationId="{16E71D12-7026-47EC-AE25-3614F5CA7599}"/>
          </ac:spMkLst>
        </pc:spChg>
        <pc:spChg chg="mod">
          <ac:chgData name="Alexandre" userId="292681fbcdc3e57d" providerId="LiveId" clId="{7041AA77-F086-4934-87C8-6BD24C0EB7AB}" dt="2020-07-28T23:46:45.436" v="15962"/>
          <ac:spMkLst>
            <pc:docMk/>
            <pc:sldMk cId="2037477690" sldId="482"/>
            <ac:spMk id="3" creationId="{EEE97258-B184-49FA-9642-66104D403A5C}"/>
          </ac:spMkLst>
        </pc:spChg>
        <pc:picChg chg="add mod">
          <ac:chgData name="Alexandre" userId="292681fbcdc3e57d" providerId="LiveId" clId="{7041AA77-F086-4934-87C8-6BD24C0EB7AB}" dt="2020-07-28T23:39:38.919" v="15942" actId="1076"/>
          <ac:picMkLst>
            <pc:docMk/>
            <pc:sldMk cId="2037477690" sldId="482"/>
            <ac:picMk id="4" creationId="{0F7EBC8F-8FC3-4B08-882D-9C1FF015CFA7}"/>
          </ac:picMkLst>
        </pc:picChg>
      </pc:sldChg>
      <pc:sldChg chg="addSp modSp add mod">
        <pc:chgData name="Alexandre" userId="292681fbcdc3e57d" providerId="LiveId" clId="{7041AA77-F086-4934-87C8-6BD24C0EB7AB}" dt="2020-07-29T01:58:10.001" v="18735" actId="20577"/>
        <pc:sldMkLst>
          <pc:docMk/>
          <pc:sldMk cId="1115993360" sldId="483"/>
        </pc:sldMkLst>
        <pc:spChg chg="mod">
          <ac:chgData name="Alexandre" userId="292681fbcdc3e57d" providerId="LiveId" clId="{7041AA77-F086-4934-87C8-6BD24C0EB7AB}" dt="2020-07-29T01:58:10.001" v="18735" actId="20577"/>
          <ac:spMkLst>
            <pc:docMk/>
            <pc:sldMk cId="1115993360" sldId="483"/>
            <ac:spMk id="2" creationId="{16E71D12-7026-47EC-AE25-3614F5CA7599}"/>
          </ac:spMkLst>
        </pc:spChg>
        <pc:spChg chg="mod">
          <ac:chgData name="Alexandre" userId="292681fbcdc3e57d" providerId="LiveId" clId="{7041AA77-F086-4934-87C8-6BD24C0EB7AB}" dt="2020-07-28T23:46:45.436" v="15962"/>
          <ac:spMkLst>
            <pc:docMk/>
            <pc:sldMk cId="1115993360" sldId="483"/>
            <ac:spMk id="3" creationId="{EEE97258-B184-49FA-9642-66104D403A5C}"/>
          </ac:spMkLst>
        </pc:spChg>
        <pc:picChg chg="add mod">
          <ac:chgData name="Alexandre" userId="292681fbcdc3e57d" providerId="LiveId" clId="{7041AA77-F086-4934-87C8-6BD24C0EB7AB}" dt="2020-07-28T23:44:12.783" v="15954" actId="1076"/>
          <ac:picMkLst>
            <pc:docMk/>
            <pc:sldMk cId="1115993360" sldId="483"/>
            <ac:picMk id="4" creationId="{2D027F17-4A2D-4A17-9C9B-AC85AFF147AE}"/>
          </ac:picMkLst>
        </pc:picChg>
      </pc:sldChg>
      <pc:sldChg chg="addSp delSp modSp add mod">
        <pc:chgData name="Alexandre" userId="292681fbcdc3e57d" providerId="LiveId" clId="{7041AA77-F086-4934-87C8-6BD24C0EB7AB}" dt="2020-07-29T01:58:10.073" v="18736" actId="20577"/>
        <pc:sldMkLst>
          <pc:docMk/>
          <pc:sldMk cId="1415794663" sldId="484"/>
        </pc:sldMkLst>
        <pc:spChg chg="mod">
          <ac:chgData name="Alexandre" userId="292681fbcdc3e57d" providerId="LiveId" clId="{7041AA77-F086-4934-87C8-6BD24C0EB7AB}" dt="2020-07-29T01:58:10.073" v="18736" actId="20577"/>
          <ac:spMkLst>
            <pc:docMk/>
            <pc:sldMk cId="1415794663" sldId="484"/>
            <ac:spMk id="2" creationId="{16E71D12-7026-47EC-AE25-3614F5CA7599}"/>
          </ac:spMkLst>
        </pc:spChg>
        <pc:spChg chg="mod">
          <ac:chgData name="Alexandre" userId="292681fbcdc3e57d" providerId="LiveId" clId="{7041AA77-F086-4934-87C8-6BD24C0EB7AB}" dt="2020-07-28T23:46:45.436" v="15962"/>
          <ac:spMkLst>
            <pc:docMk/>
            <pc:sldMk cId="1415794663" sldId="484"/>
            <ac:spMk id="3" creationId="{EEE97258-B184-49FA-9642-66104D403A5C}"/>
          </ac:spMkLst>
        </pc:spChg>
        <pc:picChg chg="add del mod">
          <ac:chgData name="Alexandre" userId="292681fbcdc3e57d" providerId="LiveId" clId="{7041AA77-F086-4934-87C8-6BD24C0EB7AB}" dt="2020-07-28T23:41:39.258" v="15950" actId="478"/>
          <ac:picMkLst>
            <pc:docMk/>
            <pc:sldMk cId="1415794663" sldId="484"/>
            <ac:picMk id="4" creationId="{D6E242D8-ECD9-4E58-BEC8-3250E4487629}"/>
          </ac:picMkLst>
        </pc:picChg>
        <pc:picChg chg="add mod">
          <ac:chgData name="Alexandre" userId="292681fbcdc3e57d" providerId="LiveId" clId="{7041AA77-F086-4934-87C8-6BD24C0EB7AB}" dt="2020-07-28T23:42:25.007" v="15952" actId="1076"/>
          <ac:picMkLst>
            <pc:docMk/>
            <pc:sldMk cId="1415794663" sldId="484"/>
            <ac:picMk id="5" creationId="{452A086E-45AB-4A7D-BF0D-8FB978F1BAB1}"/>
          </ac:picMkLst>
        </pc:picChg>
      </pc:sldChg>
      <pc:sldChg chg="modSp add mod">
        <pc:chgData name="Alexandre" userId="292681fbcdc3e57d" providerId="LiveId" clId="{7041AA77-F086-4934-87C8-6BD24C0EB7AB}" dt="2020-07-29T01:58:32.566" v="18756" actId="20577"/>
        <pc:sldMkLst>
          <pc:docMk/>
          <pc:sldMk cId="2310286861" sldId="485"/>
        </pc:sldMkLst>
        <pc:spChg chg="mod">
          <ac:chgData name="Alexandre" userId="292681fbcdc3e57d" providerId="LiveId" clId="{7041AA77-F086-4934-87C8-6BD24C0EB7AB}" dt="2020-07-29T01:58:09.097" v="18725" actId="20577"/>
          <ac:spMkLst>
            <pc:docMk/>
            <pc:sldMk cId="2310286861" sldId="485"/>
            <ac:spMk id="2" creationId="{16E71D12-7026-47EC-AE25-3614F5CA7599}"/>
          </ac:spMkLst>
        </pc:spChg>
        <pc:spChg chg="mod">
          <ac:chgData name="Alexandre" userId="292681fbcdc3e57d" providerId="LiveId" clId="{7041AA77-F086-4934-87C8-6BD24C0EB7AB}" dt="2020-07-29T01:58:32.566" v="18756" actId="20577"/>
          <ac:spMkLst>
            <pc:docMk/>
            <pc:sldMk cId="2310286861" sldId="485"/>
            <ac:spMk id="3" creationId="{EEE97258-B184-49FA-9642-66104D403A5C}"/>
          </ac:spMkLst>
        </pc:spChg>
      </pc:sldChg>
      <pc:sldChg chg="modSp add mod">
        <pc:chgData name="Alexandre" userId="292681fbcdc3e57d" providerId="LiveId" clId="{7041AA77-F086-4934-87C8-6BD24C0EB7AB}" dt="2020-07-29T01:59:14.985" v="18767" actId="20577"/>
        <pc:sldMkLst>
          <pc:docMk/>
          <pc:sldMk cId="3010553619" sldId="486"/>
        </pc:sldMkLst>
        <pc:spChg chg="mod">
          <ac:chgData name="Alexandre" userId="292681fbcdc3e57d" providerId="LiveId" clId="{7041AA77-F086-4934-87C8-6BD24C0EB7AB}" dt="2020-07-29T01:58:09.205" v="18726" actId="20577"/>
          <ac:spMkLst>
            <pc:docMk/>
            <pc:sldMk cId="3010553619" sldId="486"/>
            <ac:spMk id="2" creationId="{16E71D12-7026-47EC-AE25-3614F5CA7599}"/>
          </ac:spMkLst>
        </pc:spChg>
        <pc:spChg chg="mod">
          <ac:chgData name="Alexandre" userId="292681fbcdc3e57d" providerId="LiveId" clId="{7041AA77-F086-4934-87C8-6BD24C0EB7AB}" dt="2020-07-29T01:59:14.985" v="18767" actId="20577"/>
          <ac:spMkLst>
            <pc:docMk/>
            <pc:sldMk cId="3010553619" sldId="486"/>
            <ac:spMk id="3" creationId="{EEE97258-B184-49FA-9642-66104D403A5C}"/>
          </ac:spMkLst>
        </pc:spChg>
      </pc:sldChg>
      <pc:sldChg chg="new del">
        <pc:chgData name="Alexandre" userId="292681fbcdc3e57d" providerId="LiveId" clId="{7041AA77-F086-4934-87C8-6BD24C0EB7AB}" dt="2020-07-28T22:37:41.495" v="13794" actId="47"/>
        <pc:sldMkLst>
          <pc:docMk/>
          <pc:sldMk cId="692834735" sldId="487"/>
        </pc:sldMkLst>
      </pc:sldChg>
      <pc:sldChg chg="modSp add mod">
        <pc:chgData name="Alexandre" userId="292681fbcdc3e57d" providerId="LiveId" clId="{7041AA77-F086-4934-87C8-6BD24C0EB7AB}" dt="2020-07-29T01:59:18.227" v="18769" actId="20577"/>
        <pc:sldMkLst>
          <pc:docMk/>
          <pc:sldMk cId="3024887441" sldId="487"/>
        </pc:sldMkLst>
        <pc:spChg chg="mod">
          <ac:chgData name="Alexandre" userId="292681fbcdc3e57d" providerId="LiveId" clId="{7041AA77-F086-4934-87C8-6BD24C0EB7AB}" dt="2020-07-29T01:58:09.322" v="18727" actId="20577"/>
          <ac:spMkLst>
            <pc:docMk/>
            <pc:sldMk cId="3024887441" sldId="487"/>
            <ac:spMk id="2" creationId="{16E71D12-7026-47EC-AE25-3614F5CA7599}"/>
          </ac:spMkLst>
        </pc:spChg>
        <pc:spChg chg="mod">
          <ac:chgData name="Alexandre" userId="292681fbcdc3e57d" providerId="LiveId" clId="{7041AA77-F086-4934-87C8-6BD24C0EB7AB}" dt="2020-07-29T01:59:18.227" v="18769" actId="20577"/>
          <ac:spMkLst>
            <pc:docMk/>
            <pc:sldMk cId="3024887441" sldId="487"/>
            <ac:spMk id="3" creationId="{EEE97258-B184-49FA-9642-66104D403A5C}"/>
          </ac:spMkLst>
        </pc:spChg>
      </pc:sldChg>
      <pc:sldChg chg="modSp add mod">
        <pc:chgData name="Alexandre" userId="292681fbcdc3e57d" providerId="LiveId" clId="{7041AA77-F086-4934-87C8-6BD24C0EB7AB}" dt="2020-07-29T01:59:22.911" v="18771" actId="20577"/>
        <pc:sldMkLst>
          <pc:docMk/>
          <pc:sldMk cId="3254295104" sldId="488"/>
        </pc:sldMkLst>
        <pc:spChg chg="mod">
          <ac:chgData name="Alexandre" userId="292681fbcdc3e57d" providerId="LiveId" clId="{7041AA77-F086-4934-87C8-6BD24C0EB7AB}" dt="2020-07-29T01:58:09.422" v="18728" actId="20577"/>
          <ac:spMkLst>
            <pc:docMk/>
            <pc:sldMk cId="3254295104" sldId="488"/>
            <ac:spMk id="2" creationId="{16E71D12-7026-47EC-AE25-3614F5CA7599}"/>
          </ac:spMkLst>
        </pc:spChg>
        <pc:spChg chg="mod">
          <ac:chgData name="Alexandre" userId="292681fbcdc3e57d" providerId="LiveId" clId="{7041AA77-F086-4934-87C8-6BD24C0EB7AB}" dt="2020-07-29T01:59:22.911" v="18771" actId="20577"/>
          <ac:spMkLst>
            <pc:docMk/>
            <pc:sldMk cId="3254295104" sldId="488"/>
            <ac:spMk id="3" creationId="{EEE97258-B184-49FA-9642-66104D403A5C}"/>
          </ac:spMkLst>
        </pc:spChg>
      </pc:sldChg>
      <pc:sldChg chg="modSp add mod">
        <pc:chgData name="Alexandre" userId="292681fbcdc3e57d" providerId="LiveId" clId="{7041AA77-F086-4934-87C8-6BD24C0EB7AB}" dt="2020-07-29T01:59:30.933" v="18774" actId="20577"/>
        <pc:sldMkLst>
          <pc:docMk/>
          <pc:sldMk cId="398147208" sldId="489"/>
        </pc:sldMkLst>
        <pc:spChg chg="mod">
          <ac:chgData name="Alexandre" userId="292681fbcdc3e57d" providerId="LiveId" clId="{7041AA77-F086-4934-87C8-6BD24C0EB7AB}" dt="2020-07-29T01:58:09.507" v="18729" actId="20577"/>
          <ac:spMkLst>
            <pc:docMk/>
            <pc:sldMk cId="398147208" sldId="489"/>
            <ac:spMk id="2" creationId="{16E71D12-7026-47EC-AE25-3614F5CA7599}"/>
          </ac:spMkLst>
        </pc:spChg>
        <pc:spChg chg="mod">
          <ac:chgData name="Alexandre" userId="292681fbcdc3e57d" providerId="LiveId" clId="{7041AA77-F086-4934-87C8-6BD24C0EB7AB}" dt="2020-07-29T01:59:30.933" v="18774" actId="20577"/>
          <ac:spMkLst>
            <pc:docMk/>
            <pc:sldMk cId="398147208" sldId="489"/>
            <ac:spMk id="3" creationId="{EEE97258-B184-49FA-9642-66104D403A5C}"/>
          </ac:spMkLst>
        </pc:spChg>
      </pc:sldChg>
      <pc:sldChg chg="modSp add mod">
        <pc:chgData name="Alexandre" userId="292681fbcdc3e57d" providerId="LiveId" clId="{7041AA77-F086-4934-87C8-6BD24C0EB7AB}" dt="2020-07-29T01:59:36.565" v="18778" actId="20577"/>
        <pc:sldMkLst>
          <pc:docMk/>
          <pc:sldMk cId="127244787" sldId="490"/>
        </pc:sldMkLst>
        <pc:spChg chg="mod">
          <ac:chgData name="Alexandre" userId="292681fbcdc3e57d" providerId="LiveId" clId="{7041AA77-F086-4934-87C8-6BD24C0EB7AB}" dt="2020-07-29T01:58:09.679" v="18731" actId="20577"/>
          <ac:spMkLst>
            <pc:docMk/>
            <pc:sldMk cId="127244787" sldId="490"/>
            <ac:spMk id="2" creationId="{16E71D12-7026-47EC-AE25-3614F5CA7599}"/>
          </ac:spMkLst>
        </pc:spChg>
        <pc:spChg chg="mod">
          <ac:chgData name="Alexandre" userId="292681fbcdc3e57d" providerId="LiveId" clId="{7041AA77-F086-4934-87C8-6BD24C0EB7AB}" dt="2020-07-29T01:59:36.565" v="18778" actId="20577"/>
          <ac:spMkLst>
            <pc:docMk/>
            <pc:sldMk cId="127244787" sldId="490"/>
            <ac:spMk id="3" creationId="{EEE97258-B184-49FA-9642-66104D403A5C}"/>
          </ac:spMkLst>
        </pc:spChg>
      </pc:sldChg>
      <pc:sldChg chg="modSp add mod">
        <pc:chgData name="Alexandre" userId="292681fbcdc3e57d" providerId="LiveId" clId="{7041AA77-F086-4934-87C8-6BD24C0EB7AB}" dt="2020-07-29T01:58:09.573" v="18730" actId="20577"/>
        <pc:sldMkLst>
          <pc:docMk/>
          <pc:sldMk cId="3578700328" sldId="491"/>
        </pc:sldMkLst>
        <pc:spChg chg="mod">
          <ac:chgData name="Alexandre" userId="292681fbcdc3e57d" providerId="LiveId" clId="{7041AA77-F086-4934-87C8-6BD24C0EB7AB}" dt="2020-07-29T01:58:09.573" v="18730" actId="20577"/>
          <ac:spMkLst>
            <pc:docMk/>
            <pc:sldMk cId="3578700328" sldId="491"/>
            <ac:spMk id="2" creationId="{16E71D12-7026-47EC-AE25-3614F5CA7599}"/>
          </ac:spMkLst>
        </pc:spChg>
        <pc:spChg chg="mod">
          <ac:chgData name="Alexandre" userId="292681fbcdc3e57d" providerId="LiveId" clId="{7041AA77-F086-4934-87C8-6BD24C0EB7AB}" dt="2020-07-28T23:38:34.584" v="15940"/>
          <ac:spMkLst>
            <pc:docMk/>
            <pc:sldMk cId="3578700328" sldId="491"/>
            <ac:spMk id="3" creationId="{EEE97258-B184-49FA-9642-66104D403A5C}"/>
          </ac:spMkLst>
        </pc:spChg>
      </pc:sldChg>
      <pc:sldChg chg="modSp add mod">
        <pc:chgData name="Alexandre" userId="292681fbcdc3e57d" providerId="LiveId" clId="{7041AA77-F086-4934-87C8-6BD24C0EB7AB}" dt="2020-07-29T01:58:09.847" v="18733" actId="20577"/>
        <pc:sldMkLst>
          <pc:docMk/>
          <pc:sldMk cId="1245458664" sldId="492"/>
        </pc:sldMkLst>
        <pc:spChg chg="mod">
          <ac:chgData name="Alexandre" userId="292681fbcdc3e57d" providerId="LiveId" clId="{7041AA77-F086-4934-87C8-6BD24C0EB7AB}" dt="2020-07-29T01:58:09.847" v="18733" actId="20577"/>
          <ac:spMkLst>
            <pc:docMk/>
            <pc:sldMk cId="1245458664" sldId="492"/>
            <ac:spMk id="2" creationId="{16E71D12-7026-47EC-AE25-3614F5CA7599}"/>
          </ac:spMkLst>
        </pc:spChg>
        <pc:spChg chg="mod">
          <ac:chgData name="Alexandre" userId="292681fbcdc3e57d" providerId="LiveId" clId="{7041AA77-F086-4934-87C8-6BD24C0EB7AB}" dt="2020-07-28T22:40:28.878" v="14057" actId="14100"/>
          <ac:spMkLst>
            <pc:docMk/>
            <pc:sldMk cId="1245458664" sldId="492"/>
            <ac:spMk id="3" creationId="{EEE97258-B184-49FA-9642-66104D403A5C}"/>
          </ac:spMkLst>
        </pc:spChg>
      </pc:sldChg>
      <pc:sldChg chg="modSp add mod">
        <pc:chgData name="Alexandre" userId="292681fbcdc3e57d" providerId="LiveId" clId="{7041AA77-F086-4934-87C8-6BD24C0EB7AB}" dt="2020-07-29T01:58:09.781" v="18732" actId="20577"/>
        <pc:sldMkLst>
          <pc:docMk/>
          <pc:sldMk cId="2758158489" sldId="493"/>
        </pc:sldMkLst>
        <pc:spChg chg="mod">
          <ac:chgData name="Alexandre" userId="292681fbcdc3e57d" providerId="LiveId" clId="{7041AA77-F086-4934-87C8-6BD24C0EB7AB}" dt="2020-07-29T01:58:09.781" v="18732" actId="20577"/>
          <ac:spMkLst>
            <pc:docMk/>
            <pc:sldMk cId="2758158489" sldId="493"/>
            <ac:spMk id="2" creationId="{16E71D12-7026-47EC-AE25-3614F5CA7599}"/>
          </ac:spMkLst>
        </pc:spChg>
        <pc:spChg chg="mod">
          <ac:chgData name="Alexandre" userId="292681fbcdc3e57d" providerId="LiveId" clId="{7041AA77-F086-4934-87C8-6BD24C0EB7AB}" dt="2020-07-28T23:38:34.584" v="15940"/>
          <ac:spMkLst>
            <pc:docMk/>
            <pc:sldMk cId="2758158489" sldId="493"/>
            <ac:spMk id="3" creationId="{EEE97258-B184-49FA-9642-66104D403A5C}"/>
          </ac:spMkLst>
        </pc:spChg>
      </pc:sldChg>
      <pc:sldChg chg="addSp delSp modSp add mod">
        <pc:chgData name="Alexandre" userId="292681fbcdc3e57d" providerId="LiveId" clId="{7041AA77-F086-4934-87C8-6BD24C0EB7AB}" dt="2020-07-29T01:58:10.146" v="18737" actId="20577"/>
        <pc:sldMkLst>
          <pc:docMk/>
          <pc:sldMk cId="1700110290" sldId="494"/>
        </pc:sldMkLst>
        <pc:spChg chg="mod">
          <ac:chgData name="Alexandre" userId="292681fbcdc3e57d" providerId="LiveId" clId="{7041AA77-F086-4934-87C8-6BD24C0EB7AB}" dt="2020-07-29T01:58:10.146" v="18737" actId="20577"/>
          <ac:spMkLst>
            <pc:docMk/>
            <pc:sldMk cId="1700110290" sldId="494"/>
            <ac:spMk id="2" creationId="{16E71D12-7026-47EC-AE25-3614F5CA7599}"/>
          </ac:spMkLst>
        </pc:spChg>
        <pc:spChg chg="mod">
          <ac:chgData name="Alexandre" userId="292681fbcdc3e57d" providerId="LiveId" clId="{7041AA77-F086-4934-87C8-6BD24C0EB7AB}" dt="2020-07-28T23:46:45.436" v="15962"/>
          <ac:spMkLst>
            <pc:docMk/>
            <pc:sldMk cId="1700110290" sldId="494"/>
            <ac:spMk id="3" creationId="{EEE97258-B184-49FA-9642-66104D403A5C}"/>
          </ac:spMkLst>
        </pc:spChg>
        <pc:picChg chg="add del">
          <ac:chgData name="Alexandre" userId="292681fbcdc3e57d" providerId="LiveId" clId="{7041AA77-F086-4934-87C8-6BD24C0EB7AB}" dt="2020-07-28T23:41:37.640" v="15949" actId="478"/>
          <ac:picMkLst>
            <pc:docMk/>
            <pc:sldMk cId="1700110290" sldId="494"/>
            <ac:picMk id="4" creationId="{D6E242D8-ECD9-4E58-BEC8-3250E4487629}"/>
          </ac:picMkLst>
        </pc:picChg>
      </pc:sldChg>
      <pc:sldChg chg="addSp delSp modSp add mod">
        <pc:chgData name="Alexandre" userId="292681fbcdc3e57d" providerId="LiveId" clId="{7041AA77-F086-4934-87C8-6BD24C0EB7AB}" dt="2020-07-29T01:58:10.221" v="18738" actId="20577"/>
        <pc:sldMkLst>
          <pc:docMk/>
          <pc:sldMk cId="2757957940" sldId="495"/>
        </pc:sldMkLst>
        <pc:spChg chg="mod">
          <ac:chgData name="Alexandre" userId="292681fbcdc3e57d" providerId="LiveId" clId="{7041AA77-F086-4934-87C8-6BD24C0EB7AB}" dt="2020-07-29T01:58:10.221" v="18738" actId="20577"/>
          <ac:spMkLst>
            <pc:docMk/>
            <pc:sldMk cId="2757957940" sldId="495"/>
            <ac:spMk id="2" creationId="{16E71D12-7026-47EC-AE25-3614F5CA7599}"/>
          </ac:spMkLst>
        </pc:spChg>
        <pc:spChg chg="mod">
          <ac:chgData name="Alexandre" userId="292681fbcdc3e57d" providerId="LiveId" clId="{7041AA77-F086-4934-87C8-6BD24C0EB7AB}" dt="2020-07-28T23:46:45.436" v="15962"/>
          <ac:spMkLst>
            <pc:docMk/>
            <pc:sldMk cId="2757957940" sldId="495"/>
            <ac:spMk id="3" creationId="{EEE97258-B184-49FA-9642-66104D403A5C}"/>
          </ac:spMkLst>
        </pc:spChg>
        <pc:picChg chg="del">
          <ac:chgData name="Alexandre" userId="292681fbcdc3e57d" providerId="LiveId" clId="{7041AA77-F086-4934-87C8-6BD24C0EB7AB}" dt="2020-07-28T23:45:39.963" v="15956" actId="478"/>
          <ac:picMkLst>
            <pc:docMk/>
            <pc:sldMk cId="2757957940" sldId="495"/>
            <ac:picMk id="4" creationId="{D6E242D8-ECD9-4E58-BEC8-3250E4487629}"/>
          </ac:picMkLst>
        </pc:picChg>
        <pc:picChg chg="add mod">
          <ac:chgData name="Alexandre" userId="292681fbcdc3e57d" providerId="LiveId" clId="{7041AA77-F086-4934-87C8-6BD24C0EB7AB}" dt="2020-07-28T23:45:42.239" v="15958" actId="1076"/>
          <ac:picMkLst>
            <pc:docMk/>
            <pc:sldMk cId="2757957940" sldId="495"/>
            <ac:picMk id="5" creationId="{486E788E-CCEE-452A-95E0-AF577CBA5600}"/>
          </ac:picMkLst>
        </pc:picChg>
      </pc:sldChg>
      <pc:sldChg chg="modSp add">
        <pc:chgData name="Alexandre" userId="292681fbcdc3e57d" providerId="LiveId" clId="{7041AA77-F086-4934-87C8-6BD24C0EB7AB}" dt="2020-07-28T23:50:26.832" v="16398"/>
        <pc:sldMkLst>
          <pc:docMk/>
          <pc:sldMk cId="3253732617" sldId="496"/>
        </pc:sldMkLst>
        <pc:spChg chg="mod">
          <ac:chgData name="Alexandre" userId="292681fbcdc3e57d" providerId="LiveId" clId="{7041AA77-F086-4934-87C8-6BD24C0EB7AB}" dt="2020-07-28T23:50:26.832" v="16398"/>
          <ac:spMkLst>
            <pc:docMk/>
            <pc:sldMk cId="3253732617" sldId="496"/>
            <ac:spMk id="2" creationId="{00000000-0000-0000-0000-000000000000}"/>
          </ac:spMkLst>
        </pc:spChg>
      </pc:sldChg>
      <pc:sldChg chg="addSp modSp add mod">
        <pc:chgData name="Alexandre" userId="292681fbcdc3e57d" providerId="LiveId" clId="{7041AA77-F086-4934-87C8-6BD24C0EB7AB}" dt="2020-07-28T23:50:26.832" v="16398"/>
        <pc:sldMkLst>
          <pc:docMk/>
          <pc:sldMk cId="2680484122" sldId="497"/>
        </pc:sldMkLst>
        <pc:spChg chg="mod">
          <ac:chgData name="Alexandre" userId="292681fbcdc3e57d" providerId="LiveId" clId="{7041AA77-F086-4934-87C8-6BD24C0EB7AB}" dt="2020-07-28T23:50:26.832" v="16398"/>
          <ac:spMkLst>
            <pc:docMk/>
            <pc:sldMk cId="2680484122" sldId="497"/>
            <ac:spMk id="2" creationId="{B3F89197-C1C1-4F47-8F65-D5B6FAD8D862}"/>
          </ac:spMkLst>
        </pc:spChg>
        <pc:picChg chg="add mod">
          <ac:chgData name="Alexandre" userId="292681fbcdc3e57d" providerId="LiveId" clId="{7041AA77-F086-4934-87C8-6BD24C0EB7AB}" dt="2020-07-28T23:48:51.255" v="16269" actId="1076"/>
          <ac:picMkLst>
            <pc:docMk/>
            <pc:sldMk cId="2680484122" sldId="497"/>
            <ac:picMk id="3" creationId="{C9714A94-92E9-4350-BA00-74F8CC44CE7F}"/>
          </ac:picMkLst>
        </pc:picChg>
      </pc:sldChg>
      <pc:sldChg chg="addSp modSp new mod">
        <pc:chgData name="Alexandre" userId="292681fbcdc3e57d" providerId="LiveId" clId="{7041AA77-F086-4934-87C8-6BD24C0EB7AB}" dt="2020-07-28T23:50:26.832" v="16398"/>
        <pc:sldMkLst>
          <pc:docMk/>
          <pc:sldMk cId="2899639667" sldId="498"/>
        </pc:sldMkLst>
        <pc:spChg chg="mod">
          <ac:chgData name="Alexandre" userId="292681fbcdc3e57d" providerId="LiveId" clId="{7041AA77-F086-4934-87C8-6BD24C0EB7AB}" dt="2020-07-28T23:50:26.832" v="16398"/>
          <ac:spMkLst>
            <pc:docMk/>
            <pc:sldMk cId="2899639667" sldId="498"/>
            <ac:spMk id="2" creationId="{BFBA69FE-F824-49EF-A413-3AD8184D238C}"/>
          </ac:spMkLst>
        </pc:spChg>
        <pc:spChg chg="mod">
          <ac:chgData name="Alexandre" userId="292681fbcdc3e57d" providerId="LiveId" clId="{7041AA77-F086-4934-87C8-6BD24C0EB7AB}" dt="2020-07-28T23:50:26.832" v="16398"/>
          <ac:spMkLst>
            <pc:docMk/>
            <pc:sldMk cId="2899639667" sldId="498"/>
            <ac:spMk id="3" creationId="{8C8948F2-3041-4C6C-BDB4-1865934E0D6B}"/>
          </ac:spMkLst>
        </pc:spChg>
        <pc:picChg chg="add mod">
          <ac:chgData name="Alexandre" userId="292681fbcdc3e57d" providerId="LiveId" clId="{7041AA77-F086-4934-87C8-6BD24C0EB7AB}" dt="2020-07-28T23:50:23.214" v="16397" actId="1076"/>
          <ac:picMkLst>
            <pc:docMk/>
            <pc:sldMk cId="2899639667" sldId="498"/>
            <ac:picMk id="4" creationId="{35444FCA-0078-4BB1-8BC9-555BB4646592}"/>
          </ac:picMkLst>
        </pc:picChg>
      </pc:sldChg>
      <pc:sldChg chg="addSp delSp modSp add mod">
        <pc:chgData name="Alexandre" userId="292681fbcdc3e57d" providerId="LiveId" clId="{7041AA77-F086-4934-87C8-6BD24C0EB7AB}" dt="2020-07-29T00:28:45.795" v="16595" actId="1076"/>
        <pc:sldMkLst>
          <pc:docMk/>
          <pc:sldMk cId="2519245010" sldId="499"/>
        </pc:sldMkLst>
        <pc:spChg chg="mod">
          <ac:chgData name="Alexandre" userId="292681fbcdc3e57d" providerId="LiveId" clId="{7041AA77-F086-4934-87C8-6BD24C0EB7AB}" dt="2020-07-29T00:28:33.742" v="16591" actId="20577"/>
          <ac:spMkLst>
            <pc:docMk/>
            <pc:sldMk cId="2519245010" sldId="499"/>
            <ac:spMk id="3" creationId="{8C8948F2-3041-4C6C-BDB4-1865934E0D6B}"/>
          </ac:spMkLst>
        </pc:spChg>
        <pc:picChg chg="del">
          <ac:chgData name="Alexandre" userId="292681fbcdc3e57d" providerId="LiveId" clId="{7041AA77-F086-4934-87C8-6BD24C0EB7AB}" dt="2020-07-29T00:27:56.676" v="16412" actId="478"/>
          <ac:picMkLst>
            <pc:docMk/>
            <pc:sldMk cId="2519245010" sldId="499"/>
            <ac:picMk id="4" creationId="{35444FCA-0078-4BB1-8BC9-555BB4646592}"/>
          </ac:picMkLst>
        </pc:picChg>
        <pc:picChg chg="add mod">
          <ac:chgData name="Alexandre" userId="292681fbcdc3e57d" providerId="LiveId" clId="{7041AA77-F086-4934-87C8-6BD24C0EB7AB}" dt="2020-07-29T00:28:45.795" v="16595" actId="1076"/>
          <ac:picMkLst>
            <pc:docMk/>
            <pc:sldMk cId="2519245010" sldId="499"/>
            <ac:picMk id="5" creationId="{C0D25709-2958-4C58-BEAB-7850F74C52BE}"/>
          </ac:picMkLst>
        </pc:picChg>
        <pc:picChg chg="add">
          <ac:chgData name="Alexandre" userId="292681fbcdc3e57d" providerId="LiveId" clId="{7041AA77-F086-4934-87C8-6BD24C0EB7AB}" dt="2020-07-29T00:28:41.564" v="16594" actId="22"/>
          <ac:picMkLst>
            <pc:docMk/>
            <pc:sldMk cId="2519245010" sldId="499"/>
            <ac:picMk id="7" creationId="{0FF7132D-AF7D-401A-9E4E-99E092CFF2BC}"/>
          </ac:picMkLst>
        </pc:picChg>
      </pc:sldChg>
      <pc:sldChg chg="modSp add mod">
        <pc:chgData name="Alexandre" userId="292681fbcdc3e57d" providerId="LiveId" clId="{7041AA77-F086-4934-87C8-6BD24C0EB7AB}" dt="2020-07-29T01:59:57.714" v="18790" actId="20577"/>
        <pc:sldMkLst>
          <pc:docMk/>
          <pc:sldMk cId="3057331448" sldId="500"/>
        </pc:sldMkLst>
        <pc:spChg chg="mod">
          <ac:chgData name="Alexandre" userId="292681fbcdc3e57d" providerId="LiveId" clId="{7041AA77-F086-4934-87C8-6BD24C0EB7AB}" dt="2020-07-29T00:33:48.917" v="17453"/>
          <ac:spMkLst>
            <pc:docMk/>
            <pc:sldMk cId="3057331448" sldId="500"/>
            <ac:spMk id="2" creationId="{84498CC8-0322-4BAF-8914-09BFA16F5EDD}"/>
          </ac:spMkLst>
        </pc:spChg>
        <pc:spChg chg="mod">
          <ac:chgData name="Alexandre" userId="292681fbcdc3e57d" providerId="LiveId" clId="{7041AA77-F086-4934-87C8-6BD24C0EB7AB}" dt="2020-07-29T01:59:57.714" v="18790" actId="20577"/>
          <ac:spMkLst>
            <pc:docMk/>
            <pc:sldMk cId="3057331448" sldId="500"/>
            <ac:spMk id="3" creationId="{ACD32242-2621-4395-BA79-98AADA42D21B}"/>
          </ac:spMkLst>
        </pc:spChg>
      </pc:sldChg>
      <pc:sldChg chg="addSp delSp modSp new mod">
        <pc:chgData name="Alexandre" userId="292681fbcdc3e57d" providerId="LiveId" clId="{7041AA77-F086-4934-87C8-6BD24C0EB7AB}" dt="2020-07-29T00:45:43.800" v="17934"/>
        <pc:sldMkLst>
          <pc:docMk/>
          <pc:sldMk cId="4195191087" sldId="501"/>
        </pc:sldMkLst>
        <pc:spChg chg="mod">
          <ac:chgData name="Alexandre" userId="292681fbcdc3e57d" providerId="LiveId" clId="{7041AA77-F086-4934-87C8-6BD24C0EB7AB}" dt="2020-07-29T00:45:43.800" v="17934"/>
          <ac:spMkLst>
            <pc:docMk/>
            <pc:sldMk cId="4195191087" sldId="501"/>
            <ac:spMk id="2" creationId="{24C19A06-76A8-4AE3-8150-DAD4DAC58433}"/>
          </ac:spMkLst>
        </pc:spChg>
        <pc:spChg chg="mod">
          <ac:chgData name="Alexandre" userId="292681fbcdc3e57d" providerId="LiveId" clId="{7041AA77-F086-4934-87C8-6BD24C0EB7AB}" dt="2020-07-29T00:45:43.800" v="17934"/>
          <ac:spMkLst>
            <pc:docMk/>
            <pc:sldMk cId="4195191087" sldId="501"/>
            <ac:spMk id="3" creationId="{3989559F-40C2-491D-ABAC-84852B073171}"/>
          </ac:spMkLst>
        </pc:spChg>
        <pc:picChg chg="add mod">
          <ac:chgData name="Alexandre" userId="292681fbcdc3e57d" providerId="LiveId" clId="{7041AA77-F086-4934-87C8-6BD24C0EB7AB}" dt="2020-07-29T00:39:32.656" v="17888" actId="1076"/>
          <ac:picMkLst>
            <pc:docMk/>
            <pc:sldMk cId="4195191087" sldId="501"/>
            <ac:picMk id="1026" creationId="{5F1FC619-B067-42BE-BB0F-A08ED4ABDCC3}"/>
          </ac:picMkLst>
        </pc:picChg>
        <pc:picChg chg="add del mod">
          <ac:chgData name="Alexandre" userId="292681fbcdc3e57d" providerId="LiveId" clId="{7041AA77-F086-4934-87C8-6BD24C0EB7AB}" dt="2020-07-29T00:41:19.829" v="17914" actId="478"/>
          <ac:picMkLst>
            <pc:docMk/>
            <pc:sldMk cId="4195191087" sldId="501"/>
            <ac:picMk id="1028" creationId="{B388019C-4859-4220-ADA6-745A1223111D}"/>
          </ac:picMkLst>
        </pc:picChg>
        <pc:picChg chg="add mod">
          <ac:chgData name="Alexandre" userId="292681fbcdc3e57d" providerId="LiveId" clId="{7041AA77-F086-4934-87C8-6BD24C0EB7AB}" dt="2020-07-29T00:41:50.904" v="17920" actId="1076"/>
          <ac:picMkLst>
            <pc:docMk/>
            <pc:sldMk cId="4195191087" sldId="501"/>
            <ac:picMk id="1030" creationId="{41EB8037-441C-4F35-BCC7-92246CE1AD56}"/>
          </ac:picMkLst>
        </pc:picChg>
        <pc:picChg chg="add mod">
          <ac:chgData name="Alexandre" userId="292681fbcdc3e57d" providerId="LiveId" clId="{7041AA77-F086-4934-87C8-6BD24C0EB7AB}" dt="2020-07-29T00:44:38.183" v="17932" actId="1076"/>
          <ac:picMkLst>
            <pc:docMk/>
            <pc:sldMk cId="4195191087" sldId="501"/>
            <ac:picMk id="1032" creationId="{F823F6F9-1F82-4A90-8179-04157AA1E4DF}"/>
          </ac:picMkLst>
        </pc:picChg>
        <pc:picChg chg="add mod">
          <ac:chgData name="Alexandre" userId="292681fbcdc3e57d" providerId="LiveId" clId="{7041AA77-F086-4934-87C8-6BD24C0EB7AB}" dt="2020-07-29T00:44:39.416" v="17933" actId="1076"/>
          <ac:picMkLst>
            <pc:docMk/>
            <pc:sldMk cId="4195191087" sldId="501"/>
            <ac:picMk id="1034" creationId="{3B32D2A4-6D43-4B83-BE55-830882497F91}"/>
          </ac:picMkLst>
        </pc:picChg>
      </pc:sldChg>
      <pc:sldChg chg="addSp delSp modSp add mod">
        <pc:chgData name="Alexandre" userId="292681fbcdc3e57d" providerId="LiveId" clId="{7041AA77-F086-4934-87C8-6BD24C0EB7AB}" dt="2020-07-29T01:52:32.505" v="18690"/>
        <pc:sldMkLst>
          <pc:docMk/>
          <pc:sldMk cId="2147595053" sldId="502"/>
        </pc:sldMkLst>
        <pc:spChg chg="mod">
          <ac:chgData name="Alexandre" userId="292681fbcdc3e57d" providerId="LiveId" clId="{7041AA77-F086-4934-87C8-6BD24C0EB7AB}" dt="2020-07-29T01:52:32.505" v="18690"/>
          <ac:spMkLst>
            <pc:docMk/>
            <pc:sldMk cId="2147595053" sldId="502"/>
            <ac:spMk id="2" creationId="{24C19A06-76A8-4AE3-8150-DAD4DAC58433}"/>
          </ac:spMkLst>
        </pc:spChg>
        <pc:spChg chg="mod">
          <ac:chgData name="Alexandre" userId="292681fbcdc3e57d" providerId="LiveId" clId="{7041AA77-F086-4934-87C8-6BD24C0EB7AB}" dt="2020-07-29T01:52:32.505" v="18690"/>
          <ac:spMkLst>
            <pc:docMk/>
            <pc:sldMk cId="2147595053" sldId="502"/>
            <ac:spMk id="3" creationId="{3989559F-40C2-491D-ABAC-84852B073171}"/>
          </ac:spMkLst>
        </pc:spChg>
        <pc:picChg chg="add mod">
          <ac:chgData name="Alexandre" userId="292681fbcdc3e57d" providerId="LiveId" clId="{7041AA77-F086-4934-87C8-6BD24C0EB7AB}" dt="2020-07-29T01:48:25.765" v="17947" actId="14100"/>
          <ac:picMkLst>
            <pc:docMk/>
            <pc:sldMk cId="2147595053" sldId="502"/>
            <ac:picMk id="4" creationId="{CB51C921-B333-4C9F-8C08-C3AD27E693C7}"/>
          </ac:picMkLst>
        </pc:picChg>
        <pc:picChg chg="add mod">
          <ac:chgData name="Alexandre" userId="292681fbcdc3e57d" providerId="LiveId" clId="{7041AA77-F086-4934-87C8-6BD24C0EB7AB}" dt="2020-07-29T01:47:40.006" v="17941" actId="14100"/>
          <ac:picMkLst>
            <pc:docMk/>
            <pc:sldMk cId="2147595053" sldId="502"/>
            <ac:picMk id="2050" creationId="{8771238C-9919-4A2E-AF69-18E9941DC549}"/>
          </ac:picMkLst>
        </pc:picChg>
        <pc:picChg chg="add del mod">
          <ac:chgData name="Alexandre" userId="292681fbcdc3e57d" providerId="LiveId" clId="{7041AA77-F086-4934-87C8-6BD24C0EB7AB}" dt="2020-07-29T01:47:40.346" v="17942"/>
          <ac:picMkLst>
            <pc:docMk/>
            <pc:sldMk cId="2147595053" sldId="502"/>
            <ac:picMk id="2052" creationId="{FCBA12AE-388C-40A7-8C55-3C218328B7F6}"/>
          </ac:picMkLst>
        </pc:picChg>
        <pc:picChg chg="add del mod">
          <ac:chgData name="Alexandre" userId="292681fbcdc3e57d" providerId="LiveId" clId="{7041AA77-F086-4934-87C8-6BD24C0EB7AB}" dt="2020-07-29T01:48:26.280" v="17948"/>
          <ac:picMkLst>
            <pc:docMk/>
            <pc:sldMk cId="2147595053" sldId="502"/>
            <ac:picMk id="2054" creationId="{7B33C2AB-0F4F-468D-B49E-A5C641F670C8}"/>
          </ac:picMkLst>
        </pc:picChg>
        <pc:picChg chg="add del mod">
          <ac:chgData name="Alexandre" userId="292681fbcdc3e57d" providerId="LiveId" clId="{7041AA77-F086-4934-87C8-6BD24C0EB7AB}" dt="2020-07-29T01:48:36.297" v="17952" actId="478"/>
          <ac:picMkLst>
            <pc:docMk/>
            <pc:sldMk cId="2147595053" sldId="502"/>
            <ac:picMk id="2056" creationId="{7B440D9C-D8E3-411F-A22D-36A7D9947030}"/>
          </ac:picMkLst>
        </pc:picChg>
        <pc:picChg chg="add mod">
          <ac:chgData name="Alexandre" userId="292681fbcdc3e57d" providerId="LiveId" clId="{7041AA77-F086-4934-87C8-6BD24C0EB7AB}" dt="2020-07-29T01:48:48.654" v="17956" actId="14100"/>
          <ac:picMkLst>
            <pc:docMk/>
            <pc:sldMk cId="2147595053" sldId="502"/>
            <ac:picMk id="2058" creationId="{B52E01CF-2EA0-4FE4-89A4-498BBF1BE9FD}"/>
          </ac:picMkLst>
        </pc:picChg>
      </pc:sldChg>
      <pc:sldChg chg="modSp new mod">
        <pc:chgData name="Alexandre" userId="292681fbcdc3e57d" providerId="LiveId" clId="{7041AA77-F086-4934-87C8-6BD24C0EB7AB}" dt="2020-07-29T02:00:05.882" v="18795" actId="20577"/>
        <pc:sldMkLst>
          <pc:docMk/>
          <pc:sldMk cId="1286158050" sldId="503"/>
        </pc:sldMkLst>
        <pc:spChg chg="mod">
          <ac:chgData name="Alexandre" userId="292681fbcdc3e57d" providerId="LiveId" clId="{7041AA77-F086-4934-87C8-6BD24C0EB7AB}" dt="2020-07-29T00:45:43.800" v="17934"/>
          <ac:spMkLst>
            <pc:docMk/>
            <pc:sldMk cId="1286158050" sldId="503"/>
            <ac:spMk id="2" creationId="{F39B1BEF-0852-4E7B-8132-CDD0584912A0}"/>
          </ac:spMkLst>
        </pc:spChg>
        <pc:spChg chg="mod">
          <ac:chgData name="Alexandre" userId="292681fbcdc3e57d" providerId="LiveId" clId="{7041AA77-F086-4934-87C8-6BD24C0EB7AB}" dt="2020-07-29T02:00:05.882" v="18795" actId="20577"/>
          <ac:spMkLst>
            <pc:docMk/>
            <pc:sldMk cId="1286158050" sldId="503"/>
            <ac:spMk id="3" creationId="{8A994E79-872E-458C-A5AE-188994A8D9A0}"/>
          </ac:spMkLst>
        </pc:spChg>
      </pc:sldChg>
      <pc:sldChg chg="modSp new mod">
        <pc:chgData name="Alexandre" userId="292681fbcdc3e57d" providerId="LiveId" clId="{7041AA77-F086-4934-87C8-6BD24C0EB7AB}" dt="2020-07-29T02:00:18.937" v="18802" actId="20577"/>
        <pc:sldMkLst>
          <pc:docMk/>
          <pc:sldMk cId="1923558907" sldId="504"/>
        </pc:sldMkLst>
        <pc:spChg chg="mod">
          <ac:chgData name="Alexandre" userId="292681fbcdc3e57d" providerId="LiveId" clId="{7041AA77-F086-4934-87C8-6BD24C0EB7AB}" dt="2020-07-29T01:52:32.505" v="18690"/>
          <ac:spMkLst>
            <pc:docMk/>
            <pc:sldMk cId="1923558907" sldId="504"/>
            <ac:spMk id="2" creationId="{DDF0035C-B557-4850-BE4B-B28FA1AEBD6D}"/>
          </ac:spMkLst>
        </pc:spChg>
        <pc:spChg chg="mod">
          <ac:chgData name="Alexandre" userId="292681fbcdc3e57d" providerId="LiveId" clId="{7041AA77-F086-4934-87C8-6BD24C0EB7AB}" dt="2020-07-29T02:00:18.937" v="18802" actId="20577"/>
          <ac:spMkLst>
            <pc:docMk/>
            <pc:sldMk cId="1923558907" sldId="504"/>
            <ac:spMk id="3" creationId="{CC679CF7-292A-4A3A-B915-49CEA7D306DD}"/>
          </ac:spMkLst>
        </pc:spChg>
      </pc:sldChg>
      <pc:sldChg chg="modSp new mod">
        <pc:chgData name="Alexandre" userId="292681fbcdc3e57d" providerId="LiveId" clId="{7041AA77-F086-4934-87C8-6BD24C0EB7AB}" dt="2020-07-29T00:44:19.362" v="17927"/>
        <pc:sldMkLst>
          <pc:docMk/>
          <pc:sldMk cId="1986704878" sldId="505"/>
        </pc:sldMkLst>
        <pc:spChg chg="mod">
          <ac:chgData name="Alexandre" userId="292681fbcdc3e57d" providerId="LiveId" clId="{7041AA77-F086-4934-87C8-6BD24C0EB7AB}" dt="2020-07-29T00:39:50.830" v="17906" actId="20577"/>
          <ac:spMkLst>
            <pc:docMk/>
            <pc:sldMk cId="1986704878" sldId="505"/>
            <ac:spMk id="2" creationId="{EB1FEFD2-2146-4E2B-B526-B8B93024D901}"/>
          </ac:spMkLst>
        </pc:spChg>
        <pc:spChg chg="mod">
          <ac:chgData name="Alexandre" userId="292681fbcdc3e57d" providerId="LiveId" clId="{7041AA77-F086-4934-87C8-6BD24C0EB7AB}" dt="2020-07-29T00:44:19.362" v="17927"/>
          <ac:spMkLst>
            <pc:docMk/>
            <pc:sldMk cId="1986704878" sldId="505"/>
            <ac:spMk id="3" creationId="{65666680-0843-4021-AAF4-A1980F547F9B}"/>
          </ac:spMkLst>
        </pc:spChg>
      </pc:sldChg>
      <pc:sldChg chg="delSp modSp add mod">
        <pc:chgData name="Alexandre" userId="292681fbcdc3e57d" providerId="LiveId" clId="{7041AA77-F086-4934-87C8-6BD24C0EB7AB}" dt="2020-07-29T02:00:16.435" v="18801" actId="20577"/>
        <pc:sldMkLst>
          <pc:docMk/>
          <pc:sldMk cId="637007578" sldId="506"/>
        </pc:sldMkLst>
        <pc:spChg chg="mod">
          <ac:chgData name="Alexandre" userId="292681fbcdc3e57d" providerId="LiveId" clId="{7041AA77-F086-4934-87C8-6BD24C0EB7AB}" dt="2020-07-29T01:52:32.505" v="18690"/>
          <ac:spMkLst>
            <pc:docMk/>
            <pc:sldMk cId="637007578" sldId="506"/>
            <ac:spMk id="2" creationId="{24C19A06-76A8-4AE3-8150-DAD4DAC58433}"/>
          </ac:spMkLst>
        </pc:spChg>
        <pc:spChg chg="mod">
          <ac:chgData name="Alexandre" userId="292681fbcdc3e57d" providerId="LiveId" clId="{7041AA77-F086-4934-87C8-6BD24C0EB7AB}" dt="2020-07-29T02:00:16.435" v="18801" actId="20577"/>
          <ac:spMkLst>
            <pc:docMk/>
            <pc:sldMk cId="637007578" sldId="506"/>
            <ac:spMk id="3" creationId="{3989559F-40C2-491D-ABAC-84852B073171}"/>
          </ac:spMkLst>
        </pc:spChg>
        <pc:picChg chg="del">
          <ac:chgData name="Alexandre" userId="292681fbcdc3e57d" providerId="LiveId" clId="{7041AA77-F086-4934-87C8-6BD24C0EB7AB}" dt="2020-07-29T01:49:12.981" v="17960" actId="478"/>
          <ac:picMkLst>
            <pc:docMk/>
            <pc:sldMk cId="637007578" sldId="506"/>
            <ac:picMk id="4" creationId="{CB51C921-B333-4C9F-8C08-C3AD27E693C7}"/>
          </ac:picMkLst>
        </pc:picChg>
        <pc:picChg chg="del">
          <ac:chgData name="Alexandre" userId="292681fbcdc3e57d" providerId="LiveId" clId="{7041AA77-F086-4934-87C8-6BD24C0EB7AB}" dt="2020-07-29T01:49:13.565" v="17961" actId="478"/>
          <ac:picMkLst>
            <pc:docMk/>
            <pc:sldMk cId="637007578" sldId="506"/>
            <ac:picMk id="2050" creationId="{8771238C-9919-4A2E-AF69-18E9941DC549}"/>
          </ac:picMkLst>
        </pc:picChg>
        <pc:picChg chg="del">
          <ac:chgData name="Alexandre" userId="292681fbcdc3e57d" providerId="LiveId" clId="{7041AA77-F086-4934-87C8-6BD24C0EB7AB}" dt="2020-07-29T01:49:12.239" v="17959" actId="478"/>
          <ac:picMkLst>
            <pc:docMk/>
            <pc:sldMk cId="637007578" sldId="506"/>
            <ac:picMk id="2058" creationId="{B52E01CF-2EA0-4FE4-89A4-498BBF1BE9FD}"/>
          </ac:picMkLst>
        </pc:picChg>
      </pc:sldChg>
      <pc:sldChg chg="addSp delSp modSp new mod">
        <pc:chgData name="Alexandre" userId="292681fbcdc3e57d" providerId="LiveId" clId="{7041AA77-F086-4934-87C8-6BD24C0EB7AB}" dt="2020-07-29T01:57:21.222" v="18705" actId="1076"/>
        <pc:sldMkLst>
          <pc:docMk/>
          <pc:sldMk cId="2722970783" sldId="507"/>
        </pc:sldMkLst>
        <pc:spChg chg="mod">
          <ac:chgData name="Alexandre" userId="292681fbcdc3e57d" providerId="LiveId" clId="{7041AA77-F086-4934-87C8-6BD24C0EB7AB}" dt="2020-07-29T01:56:15.602" v="18698" actId="20577"/>
          <ac:spMkLst>
            <pc:docMk/>
            <pc:sldMk cId="2722970783" sldId="507"/>
            <ac:spMk id="2" creationId="{E18E8E4C-DD53-4DE3-892C-48DC3555C1D7}"/>
          </ac:spMkLst>
        </pc:spChg>
        <pc:spChg chg="del">
          <ac:chgData name="Alexandre" userId="292681fbcdc3e57d" providerId="LiveId" clId="{7041AA77-F086-4934-87C8-6BD24C0EB7AB}" dt="2020-07-29T01:56:17.767" v="18699" actId="478"/>
          <ac:spMkLst>
            <pc:docMk/>
            <pc:sldMk cId="2722970783" sldId="507"/>
            <ac:spMk id="3" creationId="{E407ED8B-A9FB-464A-8897-E92FDCADDCB4}"/>
          </ac:spMkLst>
        </pc:spChg>
        <pc:picChg chg="add mod">
          <ac:chgData name="Alexandre" userId="292681fbcdc3e57d" providerId="LiveId" clId="{7041AA77-F086-4934-87C8-6BD24C0EB7AB}" dt="2020-07-29T01:56:34.158" v="18701" actId="1076"/>
          <ac:picMkLst>
            <pc:docMk/>
            <pc:sldMk cId="2722970783" sldId="507"/>
            <ac:picMk id="4" creationId="{0F1C69DF-471E-4B4A-9FFD-9F2E388CEBE8}"/>
          </ac:picMkLst>
        </pc:picChg>
        <pc:picChg chg="add mod">
          <ac:chgData name="Alexandre" userId="292681fbcdc3e57d" providerId="LiveId" clId="{7041AA77-F086-4934-87C8-6BD24C0EB7AB}" dt="2020-07-29T01:56:54.295" v="18703" actId="1076"/>
          <ac:picMkLst>
            <pc:docMk/>
            <pc:sldMk cId="2722970783" sldId="507"/>
            <ac:picMk id="5" creationId="{E742F4F3-59A5-4B60-AA17-E60B0431091B}"/>
          </ac:picMkLst>
        </pc:picChg>
        <pc:picChg chg="add mod">
          <ac:chgData name="Alexandre" userId="292681fbcdc3e57d" providerId="LiveId" clId="{7041AA77-F086-4934-87C8-6BD24C0EB7AB}" dt="2020-07-29T01:57:21.222" v="18705" actId="1076"/>
          <ac:picMkLst>
            <pc:docMk/>
            <pc:sldMk cId="2722970783" sldId="507"/>
            <ac:picMk id="6" creationId="{87FED576-CE90-4FD4-A37C-C089C80D76B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36530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75585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72673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320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426103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15703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67768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0676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47222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99542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74010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284653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80240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530554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FB3C1-3D71-481E-9898-EF100A2FF7C8}" type="datetimeFigureOut">
              <a:rPr lang="fr-CA" smtClean="0"/>
              <a:t>2021-09-21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343253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67950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68780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924563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837259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140643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6189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261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098069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66723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4095388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336755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965252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82678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93528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FB3C1-3D71-481E-9898-EF100A2FF7C8}" type="datetimeFigureOut">
              <a:rPr lang="fr-CA" smtClean="0"/>
              <a:t>2021-09-21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3104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242014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74610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149897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FB3C1-3D71-481E-9898-EF100A2FF7C8}" type="datetimeFigureOut">
              <a:rPr lang="fr-CA" smtClean="0"/>
              <a:t>2021-09-21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069B04C-3768-46FD-A802-5AD0E60F61EB}" type="slidenum">
              <a:rPr lang="fr-CA" smtClean="0"/>
              <a:t>‹#›</a:t>
            </a:fld>
            <a:endParaRPr lang="fr-CA"/>
          </a:p>
        </p:txBody>
      </p:sp>
    </p:spTree>
    <p:extLst>
      <p:ext uri="{BB962C8B-B14F-4D97-AF65-F5344CB8AC3E}">
        <p14:creationId xmlns:p14="http://schemas.microsoft.com/office/powerpoint/2010/main" val="324333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2FB3C1-3D71-481E-9898-EF100A2FF7C8}" type="datetimeFigureOut">
              <a:rPr lang="fr-CA" smtClean="0"/>
              <a:t>2021-09-21</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69B04C-3768-46FD-A802-5AD0E60F61EB}" type="slidenum">
              <a:rPr lang="fr-CA" smtClean="0"/>
              <a:t>‹#›</a:t>
            </a:fld>
            <a:endParaRPr lang="fr-CA"/>
          </a:p>
        </p:txBody>
      </p:sp>
    </p:spTree>
    <p:extLst>
      <p:ext uri="{BB962C8B-B14F-4D97-AF65-F5344CB8AC3E}">
        <p14:creationId xmlns:p14="http://schemas.microsoft.com/office/powerpoint/2010/main" val="405047814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2FB3C1-3D71-481E-9898-EF100A2FF7C8}" type="datetimeFigureOut">
              <a:rPr lang="fr-CA" smtClean="0"/>
              <a:t>2021-09-21</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69B04C-3768-46FD-A802-5AD0E60F61EB}" type="slidenum">
              <a:rPr lang="fr-CA" smtClean="0"/>
              <a:t>‹#›</a:t>
            </a:fld>
            <a:endParaRPr lang="fr-CA"/>
          </a:p>
        </p:txBody>
      </p:sp>
    </p:spTree>
    <p:extLst>
      <p:ext uri="{BB962C8B-B14F-4D97-AF65-F5344CB8AC3E}">
        <p14:creationId xmlns:p14="http://schemas.microsoft.com/office/powerpoint/2010/main" val="1241701721"/>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3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3.xml"/><Relationship Id="rId7"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1.jpeg"/><Relationship Id="rId5" Type="http://schemas.openxmlformats.org/officeDocument/2006/relationships/tags" Target="../tags/tag85.xml"/><Relationship Id="rId10" Type="http://schemas.openxmlformats.org/officeDocument/2006/relationships/image" Target="../media/image20.jpeg"/><Relationship Id="rId4" Type="http://schemas.openxmlformats.org/officeDocument/2006/relationships/tags" Target="../tags/tag84.xml"/><Relationship Id="rId9"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1.xml"/><Relationship Id="rId7" Type="http://schemas.openxmlformats.org/officeDocument/2006/relationships/image" Target="../media/image22.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45.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3.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34.xml"/><Relationship Id="rId7"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6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s>
</file>

<file path=ppt/slides/_rels/slide66.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30.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6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2.png"/><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s>
</file>

<file path=ppt/slides/_rels/slide71.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35.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34.png"/><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7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36.png"/><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78.xml"/><Relationship Id="rId1" Type="http://schemas.openxmlformats.org/officeDocument/2006/relationships/tags" Target="../tags/tag17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hyperlink" Target="https://docs.microsoft.com/en-us/dotnet/api/system.math.round?view=netcore-3.1" TargetMode="External"/><Relationship Id="rId4" Type="http://schemas.openxmlformats.org/officeDocument/2006/relationships/hyperlink" Target="https://www.includehelp.com/dot-net/c-sharp-math-class-and-its-methods.aspx#:~:text=C%23.Net%20Math%20Class%20and%20Its%20Methods%201%20Math.Pow,number%20from%20two%20given%20number.%20More%20items...%20" TargetMode="Externa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hyperlink" Target="https://www.cdiscount.com/pdt2/2/0/1/1/1200x1200/tem6168862170201/rw/tempsa-balle-de-tennis-gonflable-jouet-pr-animaux.jpg" TargetMode="Externa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hyperlink" Target="https://www.thescottishsun.co.uk/wp-content/uploads/sites/2/2019/10/KH-COMPOSITE-BIG-MAC-1.jpg?strip=all&amp;quality=100&amp;w=1200&amp;h=800&amp;crop=1" TargetMode="External"/><Relationship Id="rId5" Type="http://schemas.openxmlformats.org/officeDocument/2006/relationships/hyperlink" Target="https://www.cutenessoverflow.com/wp-content/uploads/2015/05/cat-tongue-out-22-1024x819.jpg" TargetMode="External"/><Relationship Id="rId4" Type="http://schemas.openxmlformats.org/officeDocument/2006/relationships/hyperlink" Target="https://st.motortrend.com/uploads/sites/10/2016/12/2017-toyota-highlander-se-suv-angular-front.png"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BBB-75A4-48A8-BF4D-1A422686C130}"/>
              </a:ext>
            </a:extLst>
          </p:cNvPr>
          <p:cNvSpPr>
            <a:spLocks noGrp="1"/>
          </p:cNvSpPr>
          <p:nvPr>
            <p:ph type="ctrTitle"/>
            <p:custDataLst>
              <p:tags r:id="rId1"/>
            </p:custDataLst>
          </p:nvPr>
        </p:nvSpPr>
        <p:spPr/>
        <p:txBody>
          <a:bodyPr/>
          <a:lstStyle/>
          <a:p>
            <a:r>
              <a:rPr lang="fr-CA" sz="6000" dirty="0"/>
              <a:t>Classes, méthodes &amp; </a:t>
            </a:r>
            <a:r>
              <a:rPr lang="fr-CA" sz="6000"/>
              <a:t>opérations mathématiques</a:t>
            </a:r>
            <a:endParaRPr lang="fr-CA" sz="6000" dirty="0"/>
          </a:p>
        </p:txBody>
      </p:sp>
      <p:sp>
        <p:nvSpPr>
          <p:cNvPr id="3" name="Subtitle 2">
            <a:extLst>
              <a:ext uri="{FF2B5EF4-FFF2-40B4-BE49-F238E27FC236}">
                <a16:creationId xmlns:a16="http://schemas.microsoft.com/office/drawing/2014/main" id="{E874DFCA-810D-41A7-A7A0-9BDC978D0492}"/>
              </a:ext>
            </a:extLst>
          </p:cNvPr>
          <p:cNvSpPr>
            <a:spLocks noGrp="1"/>
          </p:cNvSpPr>
          <p:nvPr>
            <p:ph type="subTitle" idx="1"/>
            <p:custDataLst>
              <p:tags r:id="rId2"/>
            </p:custDataLst>
          </p:nvPr>
        </p:nvSpPr>
        <p:spPr/>
        <p:txBody>
          <a:bodyPr/>
          <a:lstStyle/>
          <a:p>
            <a:endParaRPr lang="fr-CA"/>
          </a:p>
        </p:txBody>
      </p:sp>
    </p:spTree>
    <p:extLst>
      <p:ext uri="{BB962C8B-B14F-4D97-AF65-F5344CB8AC3E}">
        <p14:creationId xmlns:p14="http://schemas.microsoft.com/office/powerpoint/2010/main" val="1753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Les méthodes</a:t>
            </a:r>
          </a:p>
        </p:txBody>
      </p:sp>
    </p:spTree>
    <p:extLst>
      <p:ext uri="{BB962C8B-B14F-4D97-AF65-F5344CB8AC3E}">
        <p14:creationId xmlns:p14="http://schemas.microsoft.com/office/powerpoint/2010/main" val="315961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1D73-E01F-492C-8AD6-53051BAEB726}"/>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DC4564DC-FB6F-4C44-856D-1E7B18E32E55}"/>
              </a:ext>
            </a:extLst>
          </p:cNvPr>
          <p:cNvSpPr>
            <a:spLocks noGrp="1"/>
          </p:cNvSpPr>
          <p:nvPr>
            <p:ph idx="1"/>
            <p:custDataLst>
              <p:tags r:id="rId2"/>
            </p:custDataLst>
          </p:nvPr>
        </p:nvSpPr>
        <p:spPr/>
        <p:txBody>
          <a:bodyPr/>
          <a:lstStyle/>
          <a:p>
            <a:r>
              <a:rPr lang="en-US" dirty="0"/>
              <a:t>Une </a:t>
            </a:r>
            <a:r>
              <a:rPr lang="en-US" dirty="0" err="1"/>
              <a:t>méthode</a:t>
            </a:r>
            <a:r>
              <a:rPr lang="en-US" dirty="0"/>
              <a:t> </a:t>
            </a:r>
            <a:r>
              <a:rPr lang="en-US" dirty="0" err="1"/>
              <a:t>est</a:t>
            </a:r>
            <a:r>
              <a:rPr lang="en-US" dirty="0"/>
              <a:t> un ensemble de code </a:t>
            </a:r>
            <a:r>
              <a:rPr lang="en-US" dirty="0" err="1"/>
              <a:t>qu’on</a:t>
            </a:r>
            <a:r>
              <a:rPr lang="en-US" dirty="0"/>
              <a:t> </a:t>
            </a:r>
            <a:r>
              <a:rPr lang="en-US" dirty="0" err="1"/>
              <a:t>peut</a:t>
            </a:r>
            <a:r>
              <a:rPr lang="en-US" dirty="0"/>
              <a:t> </a:t>
            </a:r>
            <a:r>
              <a:rPr lang="en-US" dirty="0" err="1"/>
              <a:t>définir</a:t>
            </a:r>
            <a:r>
              <a:rPr lang="en-US" dirty="0"/>
              <a:t> et </a:t>
            </a:r>
            <a:r>
              <a:rPr lang="en-US" dirty="0" err="1"/>
              <a:t>utiliser</a:t>
            </a:r>
            <a:r>
              <a:rPr lang="en-US" dirty="0"/>
              <a:t> </a:t>
            </a:r>
            <a:r>
              <a:rPr lang="en-US" dirty="0" err="1"/>
              <a:t>chaque</a:t>
            </a:r>
            <a:r>
              <a:rPr lang="en-US" dirty="0"/>
              <a:t> </a:t>
            </a:r>
            <a:r>
              <a:rPr lang="en-US" dirty="0" err="1"/>
              <a:t>fois</a:t>
            </a:r>
            <a:r>
              <a:rPr lang="en-US" dirty="0"/>
              <a:t> que </a:t>
            </a:r>
            <a:r>
              <a:rPr lang="en-US" dirty="0" err="1"/>
              <a:t>ce</a:t>
            </a:r>
            <a:r>
              <a:rPr lang="en-US" dirty="0"/>
              <a:t> sera </a:t>
            </a:r>
            <a:r>
              <a:rPr lang="en-US" dirty="0" err="1"/>
              <a:t>nécessaire</a:t>
            </a:r>
            <a:r>
              <a:rPr lang="en-US" dirty="0"/>
              <a:t>.</a:t>
            </a:r>
          </a:p>
          <a:p>
            <a:r>
              <a:rPr lang="en-US" dirty="0"/>
              <a:t>Elle </a:t>
            </a:r>
            <a:r>
              <a:rPr lang="en-US" dirty="0" err="1"/>
              <a:t>est</a:t>
            </a:r>
            <a:r>
              <a:rPr lang="en-US" dirty="0"/>
              <a:t> </a:t>
            </a:r>
            <a:r>
              <a:rPr lang="en-US" dirty="0" err="1"/>
              <a:t>donc</a:t>
            </a:r>
            <a:r>
              <a:rPr lang="en-US" dirty="0"/>
              <a:t> </a:t>
            </a:r>
            <a:r>
              <a:rPr lang="en-US" dirty="0" err="1"/>
              <a:t>responsable</a:t>
            </a:r>
            <a:r>
              <a:rPr lang="en-US" dirty="0"/>
              <a:t> </a:t>
            </a:r>
            <a:r>
              <a:rPr lang="en-US" dirty="0" err="1"/>
              <a:t>d’effectuer</a:t>
            </a:r>
            <a:r>
              <a:rPr lang="en-US" dirty="0"/>
              <a:t> </a:t>
            </a:r>
            <a:r>
              <a:rPr lang="en-US" dirty="0" err="1"/>
              <a:t>une</a:t>
            </a:r>
            <a:r>
              <a:rPr lang="en-US" dirty="0"/>
              <a:t> </a:t>
            </a:r>
            <a:r>
              <a:rPr lang="en-US" dirty="0" err="1"/>
              <a:t>tâche</a:t>
            </a:r>
            <a:r>
              <a:rPr lang="en-US" dirty="0"/>
              <a:t> </a:t>
            </a:r>
            <a:r>
              <a:rPr lang="en-US" dirty="0" err="1"/>
              <a:t>spécifique</a:t>
            </a:r>
            <a:r>
              <a:rPr lang="en-US" dirty="0"/>
              <a:t>.</a:t>
            </a:r>
          </a:p>
          <a:p>
            <a:r>
              <a:rPr lang="en-US" dirty="0"/>
              <a:t>Celle-ci </a:t>
            </a:r>
            <a:r>
              <a:rPr lang="en-US" dirty="0" err="1"/>
              <a:t>peut</a:t>
            </a:r>
            <a:r>
              <a:rPr lang="en-US" dirty="0"/>
              <a:t> </a:t>
            </a:r>
            <a:r>
              <a:rPr lang="en-US" dirty="0" err="1"/>
              <a:t>communiquer</a:t>
            </a:r>
            <a:r>
              <a:rPr lang="en-US" dirty="0"/>
              <a:t> avec le </a:t>
            </a:r>
            <a:r>
              <a:rPr lang="en-US" dirty="0" err="1"/>
              <a:t>reste</a:t>
            </a:r>
            <a:r>
              <a:rPr lang="en-US" dirty="0"/>
              <a:t> du </a:t>
            </a:r>
            <a:r>
              <a:rPr lang="en-US" dirty="0" err="1"/>
              <a:t>programme</a:t>
            </a:r>
            <a:r>
              <a:rPr lang="en-US" dirty="0"/>
              <a:t> </a:t>
            </a:r>
            <a:r>
              <a:rPr lang="en-US" dirty="0" err="1"/>
              <a:t>en</a:t>
            </a:r>
            <a:r>
              <a:rPr lang="en-US" dirty="0"/>
              <a:t> </a:t>
            </a:r>
            <a:r>
              <a:rPr lang="en-US" dirty="0" err="1"/>
              <a:t>utilisant</a:t>
            </a:r>
            <a:r>
              <a:rPr lang="en-US" dirty="0"/>
              <a:t> deux </a:t>
            </a:r>
            <a:r>
              <a:rPr lang="en-US" dirty="0" err="1"/>
              <a:t>éléments</a:t>
            </a:r>
            <a:endParaRPr lang="en-US" dirty="0"/>
          </a:p>
          <a:p>
            <a:pPr lvl="1"/>
            <a:r>
              <a:rPr lang="en-US" dirty="0"/>
              <a:t>Des </a:t>
            </a:r>
            <a:r>
              <a:rPr lang="en-US" dirty="0" err="1"/>
              <a:t>paramètres</a:t>
            </a:r>
            <a:endParaRPr lang="en-US" dirty="0"/>
          </a:p>
          <a:p>
            <a:pPr lvl="1"/>
            <a:r>
              <a:rPr lang="en-US" dirty="0"/>
              <a:t>Une </a:t>
            </a:r>
            <a:r>
              <a:rPr lang="en-US" dirty="0" err="1"/>
              <a:t>valeur</a:t>
            </a:r>
            <a:r>
              <a:rPr lang="en-US" dirty="0"/>
              <a:t> de retour</a:t>
            </a:r>
          </a:p>
        </p:txBody>
      </p:sp>
    </p:spTree>
    <p:extLst>
      <p:ext uri="{BB962C8B-B14F-4D97-AF65-F5344CB8AC3E}">
        <p14:creationId xmlns:p14="http://schemas.microsoft.com/office/powerpoint/2010/main" val="411868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1D73-E01F-492C-8AD6-53051BAEB726}"/>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DC4564DC-FB6F-4C44-856D-1E7B18E32E55}"/>
              </a:ext>
            </a:extLst>
          </p:cNvPr>
          <p:cNvSpPr>
            <a:spLocks noGrp="1"/>
          </p:cNvSpPr>
          <p:nvPr>
            <p:ph idx="1"/>
            <p:custDataLst>
              <p:tags r:id="rId2"/>
            </p:custDataLst>
          </p:nvPr>
        </p:nvSpPr>
        <p:spPr/>
        <p:txBody>
          <a:bodyPr/>
          <a:lstStyle/>
          <a:p>
            <a:r>
              <a:rPr lang="en-US" dirty="0"/>
              <a:t>Un </a:t>
            </a:r>
            <a:r>
              <a:rPr lang="en-US" dirty="0" err="1"/>
              <a:t>paramètre</a:t>
            </a:r>
            <a:r>
              <a:rPr lang="en-US" dirty="0"/>
              <a:t> </a:t>
            </a:r>
            <a:r>
              <a:rPr lang="en-US" dirty="0" err="1"/>
              <a:t>est</a:t>
            </a:r>
            <a:r>
              <a:rPr lang="en-US" dirty="0"/>
              <a:t> un certain </a:t>
            </a:r>
            <a:r>
              <a:rPr lang="en-US" dirty="0" err="1"/>
              <a:t>nombre</a:t>
            </a:r>
            <a:r>
              <a:rPr lang="en-US" dirty="0"/>
              <a:t> de variables qui </a:t>
            </a:r>
            <a:r>
              <a:rPr lang="en-US" dirty="0" err="1"/>
              <a:t>pourront</a:t>
            </a:r>
            <a:r>
              <a:rPr lang="en-US" dirty="0"/>
              <a:t> </a:t>
            </a:r>
            <a:r>
              <a:rPr lang="en-US" dirty="0" err="1"/>
              <a:t>être</a:t>
            </a:r>
            <a:r>
              <a:rPr lang="en-US" dirty="0"/>
              <a:t> </a:t>
            </a:r>
            <a:r>
              <a:rPr lang="en-US" dirty="0" err="1"/>
              <a:t>initialisées</a:t>
            </a:r>
            <a:r>
              <a:rPr lang="en-US" dirty="0"/>
              <a:t> au moment de </a:t>
            </a:r>
            <a:r>
              <a:rPr lang="en-US" dirty="0" err="1"/>
              <a:t>l’appel</a:t>
            </a:r>
            <a:r>
              <a:rPr lang="en-US" dirty="0"/>
              <a:t> de la </a:t>
            </a:r>
            <a:r>
              <a:rPr lang="en-US" dirty="0" err="1"/>
              <a:t>méthode</a:t>
            </a:r>
            <a:r>
              <a:rPr lang="en-US" dirty="0"/>
              <a:t>.</a:t>
            </a:r>
          </a:p>
          <a:p>
            <a:pPr lvl="1"/>
            <a:r>
              <a:rPr lang="en-US" dirty="0" err="1"/>
              <a:t>Ces</a:t>
            </a:r>
            <a:r>
              <a:rPr lang="en-US" dirty="0"/>
              <a:t> </a:t>
            </a:r>
            <a:r>
              <a:rPr lang="en-US" dirty="0" err="1"/>
              <a:t>derniers</a:t>
            </a:r>
            <a:r>
              <a:rPr lang="en-US" dirty="0"/>
              <a:t> </a:t>
            </a:r>
            <a:r>
              <a:rPr lang="en-US" dirty="0" err="1"/>
              <a:t>peuvent</a:t>
            </a:r>
            <a:r>
              <a:rPr lang="en-US" dirty="0"/>
              <a:t> prendre </a:t>
            </a:r>
            <a:r>
              <a:rPr lang="en-US" dirty="0" err="1"/>
              <a:t>n’importe</a:t>
            </a:r>
            <a:r>
              <a:rPr lang="en-US" dirty="0"/>
              <a:t> </a:t>
            </a:r>
            <a:r>
              <a:rPr lang="en-US" dirty="0" err="1"/>
              <a:t>quel</a:t>
            </a:r>
            <a:r>
              <a:rPr lang="en-US" dirty="0"/>
              <a:t> type de </a:t>
            </a:r>
            <a:r>
              <a:rPr lang="en-US" dirty="0" err="1"/>
              <a:t>données</a:t>
            </a:r>
            <a:r>
              <a:rPr lang="en-US" dirty="0"/>
              <a:t> supporter par le </a:t>
            </a:r>
            <a:r>
              <a:rPr lang="en-US" dirty="0" err="1"/>
              <a:t>langage</a:t>
            </a:r>
            <a:r>
              <a:rPr lang="en-US" dirty="0"/>
              <a:t>.</a:t>
            </a:r>
          </a:p>
          <a:p>
            <a:r>
              <a:rPr lang="en-US" dirty="0"/>
              <a:t>Une </a:t>
            </a:r>
            <a:r>
              <a:rPr lang="en-US" dirty="0" err="1"/>
              <a:t>valeur</a:t>
            </a:r>
            <a:r>
              <a:rPr lang="en-US" dirty="0"/>
              <a:t> de retour </a:t>
            </a:r>
            <a:r>
              <a:rPr lang="en-US" dirty="0" err="1"/>
              <a:t>est</a:t>
            </a:r>
            <a:r>
              <a:rPr lang="en-US" dirty="0"/>
              <a:t> </a:t>
            </a:r>
            <a:r>
              <a:rPr lang="en-US" dirty="0" err="1"/>
              <a:t>une</a:t>
            </a:r>
            <a:r>
              <a:rPr lang="en-US" dirty="0"/>
              <a:t> </a:t>
            </a:r>
            <a:r>
              <a:rPr lang="en-US" dirty="0" err="1"/>
              <a:t>valeur</a:t>
            </a:r>
            <a:r>
              <a:rPr lang="en-US" dirty="0"/>
              <a:t> que la </a:t>
            </a:r>
            <a:r>
              <a:rPr lang="en-US" dirty="0" err="1"/>
              <a:t>méthode</a:t>
            </a:r>
            <a:r>
              <a:rPr lang="en-US" dirty="0"/>
              <a:t> </a:t>
            </a:r>
            <a:r>
              <a:rPr lang="en-US" dirty="0" err="1"/>
              <a:t>pourra</a:t>
            </a:r>
            <a:r>
              <a:rPr lang="en-US" dirty="0"/>
              <a:t> </a:t>
            </a:r>
            <a:r>
              <a:rPr lang="en-US" dirty="0" err="1"/>
              <a:t>retourner</a:t>
            </a:r>
            <a:r>
              <a:rPr lang="en-US" dirty="0"/>
              <a:t> à </a:t>
            </a:r>
            <a:r>
              <a:rPr lang="en-US" dirty="0" err="1"/>
              <a:t>une</a:t>
            </a:r>
            <a:r>
              <a:rPr lang="en-US" dirty="0"/>
              <a:t> </a:t>
            </a:r>
            <a:r>
              <a:rPr lang="en-US" dirty="0" err="1"/>
              <a:t>méthode</a:t>
            </a:r>
            <a:r>
              <a:rPr lang="en-US" dirty="0"/>
              <a:t> </a:t>
            </a:r>
            <a:r>
              <a:rPr lang="en-US" dirty="0" err="1"/>
              <a:t>appelante</a:t>
            </a:r>
            <a:r>
              <a:rPr lang="en-US" dirty="0"/>
              <a:t>.</a:t>
            </a:r>
          </a:p>
          <a:p>
            <a:pPr lvl="1"/>
            <a:r>
              <a:rPr lang="en-US" dirty="0"/>
              <a:t>Le type </a:t>
            </a:r>
            <a:r>
              <a:rPr lang="en-US" dirty="0" err="1"/>
              <a:t>peut</a:t>
            </a:r>
            <a:r>
              <a:rPr lang="en-US" dirty="0"/>
              <a:t> de retour </a:t>
            </a:r>
            <a:r>
              <a:rPr lang="en-US" dirty="0" err="1"/>
              <a:t>peut</a:t>
            </a:r>
            <a:r>
              <a:rPr lang="en-US" dirty="0"/>
              <a:t> prendre </a:t>
            </a:r>
            <a:r>
              <a:rPr lang="en-US" dirty="0" err="1"/>
              <a:t>n’importe</a:t>
            </a:r>
            <a:r>
              <a:rPr lang="en-US" dirty="0"/>
              <a:t> </a:t>
            </a:r>
            <a:r>
              <a:rPr lang="en-US" dirty="0" err="1"/>
              <a:t>quel</a:t>
            </a:r>
            <a:r>
              <a:rPr lang="en-US" dirty="0"/>
              <a:t> type de </a:t>
            </a:r>
            <a:r>
              <a:rPr lang="en-US" dirty="0" err="1"/>
              <a:t>données</a:t>
            </a:r>
            <a:r>
              <a:rPr lang="en-US" dirty="0"/>
              <a:t> </a:t>
            </a:r>
            <a:r>
              <a:rPr lang="en-US" dirty="0" err="1"/>
              <a:t>supporté</a:t>
            </a:r>
            <a:r>
              <a:rPr lang="en-US" dirty="0"/>
              <a:t> par le </a:t>
            </a:r>
            <a:r>
              <a:rPr lang="en-US" dirty="0" err="1"/>
              <a:t>langage</a:t>
            </a:r>
            <a:r>
              <a:rPr lang="en-US" dirty="0"/>
              <a:t>, </a:t>
            </a:r>
            <a:r>
              <a:rPr lang="en-US" dirty="0" err="1"/>
              <a:t>ou</a:t>
            </a:r>
            <a:r>
              <a:rPr lang="en-US" dirty="0"/>
              <a:t> “void” </a:t>
            </a:r>
            <a:r>
              <a:rPr lang="en-US" dirty="0" err="1"/>
              <a:t>s’il</a:t>
            </a:r>
            <a:r>
              <a:rPr lang="en-US" dirty="0"/>
              <a:t> </a:t>
            </a:r>
            <a:r>
              <a:rPr lang="en-US" dirty="0" err="1"/>
              <a:t>n’y</a:t>
            </a:r>
            <a:r>
              <a:rPr lang="en-US" dirty="0"/>
              <a:t> </a:t>
            </a:r>
            <a:r>
              <a:rPr lang="en-US" dirty="0" err="1"/>
              <a:t>en</a:t>
            </a:r>
            <a:r>
              <a:rPr lang="en-US" dirty="0"/>
              <a:t> a </a:t>
            </a:r>
            <a:r>
              <a:rPr lang="en-US" dirty="0" err="1"/>
              <a:t>aucun</a:t>
            </a:r>
            <a:r>
              <a:rPr lang="en-US" dirty="0"/>
              <a:t>.</a:t>
            </a:r>
          </a:p>
          <a:p>
            <a:pPr lvl="1"/>
            <a:endParaRPr lang="en-US" dirty="0"/>
          </a:p>
        </p:txBody>
      </p:sp>
    </p:spTree>
    <p:extLst>
      <p:ext uri="{BB962C8B-B14F-4D97-AF65-F5344CB8AC3E}">
        <p14:creationId xmlns:p14="http://schemas.microsoft.com/office/powerpoint/2010/main" val="125388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a:t>La </a:t>
            </a:r>
            <a:r>
              <a:rPr lang="en-US" dirty="0" err="1"/>
              <a:t>syntaxe</a:t>
            </a:r>
            <a:endParaRPr lang="en-US" dirty="0"/>
          </a:p>
          <a:p>
            <a:pPr marL="0" indent="0">
              <a:buNone/>
            </a:pPr>
            <a:r>
              <a:rPr lang="en-US" dirty="0"/>
              <a:t>&lt;</a:t>
            </a:r>
            <a:r>
              <a:rPr lang="en-US" dirty="0" err="1"/>
              <a:t>visibilité</a:t>
            </a:r>
            <a:r>
              <a:rPr lang="en-US" dirty="0"/>
              <a:t>&gt; &lt;</a:t>
            </a:r>
            <a:r>
              <a:rPr lang="en-US" dirty="0" err="1"/>
              <a:t>statique</a:t>
            </a:r>
            <a:r>
              <a:rPr lang="en-US" dirty="0"/>
              <a:t> </a:t>
            </a:r>
            <a:r>
              <a:rPr lang="en-US" dirty="0" err="1"/>
              <a:t>ou</a:t>
            </a:r>
            <a:r>
              <a:rPr lang="en-US" dirty="0"/>
              <a:t> non&gt; &lt;type de retour&gt; &lt;nom&gt; (&lt;</a:t>
            </a:r>
            <a:r>
              <a:rPr lang="en-US" dirty="0" err="1"/>
              <a:t>paramètres</a:t>
            </a:r>
            <a:r>
              <a:rPr lang="en-US" dirty="0"/>
              <a:t>&gt;){</a:t>
            </a:r>
          </a:p>
          <a:p>
            <a:pPr marL="0" indent="0">
              <a:buNone/>
            </a:pPr>
            <a:r>
              <a:rPr lang="en-US" dirty="0"/>
              <a:t>	//Code</a:t>
            </a:r>
          </a:p>
          <a:p>
            <a:pPr marL="0" indent="0">
              <a:buNone/>
            </a:pPr>
            <a:r>
              <a:rPr lang="en-US" dirty="0"/>
              <a:t>	return;</a:t>
            </a:r>
          </a:p>
          <a:p>
            <a:pPr marL="0" indent="0">
              <a:buNone/>
            </a:pPr>
            <a:r>
              <a:rPr lang="en-US" dirty="0"/>
              <a:t>}</a:t>
            </a:r>
          </a:p>
          <a:p>
            <a:pPr marL="0" indent="0">
              <a:buNone/>
            </a:pPr>
            <a:endParaRPr lang="en-CA" dirty="0"/>
          </a:p>
          <a:p>
            <a:pPr marL="0" indent="0">
              <a:buNone/>
            </a:pPr>
            <a:endParaRPr lang="en-CA" dirty="0"/>
          </a:p>
          <a:p>
            <a:r>
              <a:rPr lang="en-CA" dirty="0" err="1"/>
              <a:t>Prenons</a:t>
            </a:r>
            <a:r>
              <a:rPr lang="en-CA" dirty="0"/>
              <a:t> le temps de </a:t>
            </a:r>
            <a:r>
              <a:rPr lang="en-CA" dirty="0" err="1"/>
              <a:t>voir</a:t>
            </a:r>
            <a:r>
              <a:rPr lang="en-CA" dirty="0"/>
              <a:t> </a:t>
            </a:r>
            <a:r>
              <a:rPr lang="en-CA" dirty="0" err="1"/>
              <a:t>chacun</a:t>
            </a:r>
            <a:r>
              <a:rPr lang="en-CA" dirty="0"/>
              <a:t> des </a:t>
            </a:r>
            <a:r>
              <a:rPr lang="en-CA" dirty="0" err="1"/>
              <a:t>éléments</a:t>
            </a:r>
            <a:endParaRPr lang="en-CA" dirty="0"/>
          </a:p>
        </p:txBody>
      </p:sp>
    </p:spTree>
    <p:extLst>
      <p:ext uri="{BB962C8B-B14F-4D97-AF65-F5344CB8AC3E}">
        <p14:creationId xmlns:p14="http://schemas.microsoft.com/office/powerpoint/2010/main" val="356406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err="1"/>
              <a:t>Visibilité</a:t>
            </a:r>
            <a:endParaRPr lang="en-US" dirty="0"/>
          </a:p>
          <a:p>
            <a:r>
              <a:rPr lang="en-US" dirty="0"/>
              <a:t>La </a:t>
            </a:r>
            <a:r>
              <a:rPr lang="en-US" dirty="0" err="1"/>
              <a:t>visibilité</a:t>
            </a:r>
            <a:r>
              <a:rPr lang="en-US" dirty="0"/>
              <a:t> </a:t>
            </a:r>
            <a:r>
              <a:rPr lang="en-US" dirty="0" err="1"/>
              <a:t>indique</a:t>
            </a:r>
            <a:r>
              <a:rPr lang="en-US" dirty="0"/>
              <a:t> </a:t>
            </a:r>
            <a:r>
              <a:rPr lang="en-US" dirty="0" err="1"/>
              <a:t>si</a:t>
            </a:r>
            <a:r>
              <a:rPr lang="en-US" dirty="0"/>
              <a:t> la </a:t>
            </a:r>
            <a:r>
              <a:rPr lang="en-US" dirty="0" err="1"/>
              <a:t>méthode</a:t>
            </a:r>
            <a:r>
              <a:rPr lang="en-US" dirty="0"/>
              <a:t> </a:t>
            </a:r>
            <a:r>
              <a:rPr lang="en-US" dirty="0" err="1"/>
              <a:t>peut</a:t>
            </a:r>
            <a:r>
              <a:rPr lang="en-US" dirty="0"/>
              <a:t> </a:t>
            </a:r>
            <a:r>
              <a:rPr lang="en-US" dirty="0" err="1"/>
              <a:t>être</a:t>
            </a:r>
            <a:r>
              <a:rPr lang="en-US" dirty="0"/>
              <a:t> accessible </a:t>
            </a:r>
            <a:r>
              <a:rPr lang="en-US" dirty="0" err="1"/>
              <a:t>depuis</a:t>
            </a:r>
            <a:r>
              <a:rPr lang="en-US" dirty="0"/>
              <a:t> </a:t>
            </a:r>
            <a:r>
              <a:rPr lang="en-US" dirty="0" err="1"/>
              <a:t>une</a:t>
            </a:r>
            <a:r>
              <a:rPr lang="en-US" dirty="0"/>
              <a:t> </a:t>
            </a:r>
            <a:r>
              <a:rPr lang="en-US" dirty="0" err="1"/>
              <a:t>autre</a:t>
            </a:r>
            <a:r>
              <a:rPr lang="en-US" dirty="0"/>
              <a:t> </a:t>
            </a:r>
            <a:r>
              <a:rPr lang="en-US" dirty="0" err="1"/>
              <a:t>classe</a:t>
            </a:r>
            <a:r>
              <a:rPr lang="en-US" dirty="0"/>
              <a:t>.</a:t>
            </a:r>
          </a:p>
          <a:p>
            <a:r>
              <a:rPr lang="en-US" dirty="0"/>
              <a:t>Celle-ci </a:t>
            </a:r>
            <a:r>
              <a:rPr lang="en-US" dirty="0" err="1"/>
              <a:t>peut</a:t>
            </a:r>
            <a:r>
              <a:rPr lang="en-US" dirty="0"/>
              <a:t> </a:t>
            </a:r>
            <a:r>
              <a:rPr lang="en-US" dirty="0" err="1"/>
              <a:t>être</a:t>
            </a:r>
            <a:r>
              <a:rPr lang="en-US" dirty="0"/>
              <a:t> “public” (accessible) </a:t>
            </a:r>
            <a:r>
              <a:rPr lang="en-US" dirty="0" err="1"/>
              <a:t>ou</a:t>
            </a:r>
            <a:r>
              <a:rPr lang="en-US" dirty="0"/>
              <a:t> “private” (non accessible).</a:t>
            </a:r>
          </a:p>
          <a:p>
            <a:pPr marL="0" indent="0">
              <a:buNone/>
            </a:pPr>
            <a:endParaRPr lang="en-US" dirty="0"/>
          </a:p>
          <a:p>
            <a:r>
              <a:rPr lang="en-US" dirty="0"/>
              <a:t>Pour </a:t>
            </a:r>
            <a:r>
              <a:rPr lang="en-US" dirty="0" err="1"/>
              <a:t>l’instant</a:t>
            </a:r>
            <a:r>
              <a:rPr lang="en-US" dirty="0"/>
              <a:t>, </a:t>
            </a:r>
            <a:r>
              <a:rPr lang="en-US" dirty="0" err="1"/>
              <a:t>considérez</a:t>
            </a:r>
            <a:r>
              <a:rPr lang="en-US" dirty="0"/>
              <a:t> que </a:t>
            </a:r>
            <a:r>
              <a:rPr lang="en-US" dirty="0" err="1"/>
              <a:t>toutes</a:t>
            </a:r>
            <a:r>
              <a:rPr lang="en-US" dirty="0"/>
              <a:t> les </a:t>
            </a:r>
            <a:r>
              <a:rPr lang="en-US" dirty="0" err="1"/>
              <a:t>méthodes</a:t>
            </a:r>
            <a:r>
              <a:rPr lang="en-US" dirty="0"/>
              <a:t> </a:t>
            </a:r>
            <a:r>
              <a:rPr lang="en-US" dirty="0" err="1"/>
              <a:t>sont</a:t>
            </a:r>
            <a:r>
              <a:rPr lang="en-US" dirty="0"/>
              <a:t> “public” à </a:t>
            </a:r>
            <a:r>
              <a:rPr lang="en-US" dirty="0" err="1"/>
              <a:t>moins</a:t>
            </a:r>
            <a:r>
              <a:rPr lang="en-US" dirty="0"/>
              <a:t> </a:t>
            </a:r>
            <a:r>
              <a:rPr lang="en-US" dirty="0" err="1"/>
              <a:t>d’indication</a:t>
            </a:r>
            <a:r>
              <a:rPr lang="en-US" dirty="0"/>
              <a:t> contraire.</a:t>
            </a:r>
            <a:endParaRPr lang="en-CA" dirty="0"/>
          </a:p>
          <a:p>
            <a:pPr marL="0" indent="0">
              <a:buNone/>
            </a:pPr>
            <a:endParaRPr lang="en-CA" dirty="0"/>
          </a:p>
        </p:txBody>
      </p:sp>
    </p:spTree>
    <p:extLst>
      <p:ext uri="{BB962C8B-B14F-4D97-AF65-F5344CB8AC3E}">
        <p14:creationId xmlns:p14="http://schemas.microsoft.com/office/powerpoint/2010/main" val="231028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err="1"/>
              <a:t>Statique</a:t>
            </a:r>
            <a:endParaRPr lang="en-US" dirty="0"/>
          </a:p>
          <a:p>
            <a:r>
              <a:rPr lang="en-CA" dirty="0"/>
              <a:t>Une </a:t>
            </a:r>
            <a:r>
              <a:rPr lang="en-CA" dirty="0" err="1"/>
              <a:t>méthode</a:t>
            </a:r>
            <a:r>
              <a:rPr lang="en-CA" dirty="0"/>
              <a:t> </a:t>
            </a:r>
            <a:r>
              <a:rPr lang="en-CA" dirty="0" err="1"/>
              <a:t>est</a:t>
            </a:r>
            <a:r>
              <a:rPr lang="en-CA" dirty="0"/>
              <a:t> “static” </a:t>
            </a:r>
            <a:r>
              <a:rPr lang="en-CA" dirty="0" err="1"/>
              <a:t>si</a:t>
            </a:r>
            <a:r>
              <a:rPr lang="en-CA" dirty="0"/>
              <a:t> </a:t>
            </a:r>
            <a:r>
              <a:rPr lang="en-CA" dirty="0" err="1"/>
              <a:t>s’en</a:t>
            </a:r>
            <a:r>
              <a:rPr lang="en-CA" dirty="0"/>
              <a:t> </a:t>
            </a:r>
            <a:r>
              <a:rPr lang="en-CA" dirty="0" err="1"/>
              <a:t>sert</a:t>
            </a:r>
            <a:r>
              <a:rPr lang="en-CA" dirty="0"/>
              <a:t> </a:t>
            </a:r>
            <a:r>
              <a:rPr lang="en-CA" dirty="0" err="1"/>
              <a:t>en</a:t>
            </a:r>
            <a:r>
              <a:rPr lang="en-CA" dirty="0"/>
              <a:t> </a:t>
            </a:r>
            <a:r>
              <a:rPr lang="en-CA" dirty="0" err="1"/>
              <a:t>faisant</a:t>
            </a:r>
            <a:r>
              <a:rPr lang="en-CA" dirty="0"/>
              <a:t> </a:t>
            </a:r>
            <a:r>
              <a:rPr lang="en-CA" dirty="0" err="1"/>
              <a:t>référence</a:t>
            </a:r>
            <a:r>
              <a:rPr lang="en-CA" dirty="0"/>
              <a:t> à la </a:t>
            </a:r>
            <a:r>
              <a:rPr lang="en-CA" dirty="0" err="1"/>
              <a:t>classe</a:t>
            </a:r>
            <a:r>
              <a:rPr lang="en-CA" dirty="0"/>
              <a:t>.</a:t>
            </a:r>
          </a:p>
          <a:p>
            <a:r>
              <a:rPr lang="en-CA" dirty="0"/>
              <a:t>Elle </a:t>
            </a:r>
            <a:r>
              <a:rPr lang="en-CA" dirty="0" err="1"/>
              <a:t>n’est</a:t>
            </a:r>
            <a:r>
              <a:rPr lang="en-CA" dirty="0"/>
              <a:t> pas </a:t>
            </a:r>
            <a:r>
              <a:rPr lang="en-CA" dirty="0" err="1"/>
              <a:t>statique</a:t>
            </a:r>
            <a:r>
              <a:rPr lang="en-CA" dirty="0"/>
              <a:t> </a:t>
            </a:r>
            <a:r>
              <a:rPr lang="en-CA" dirty="0" err="1"/>
              <a:t>si</a:t>
            </a:r>
            <a:r>
              <a:rPr lang="en-CA" dirty="0"/>
              <a:t> </a:t>
            </a:r>
            <a:r>
              <a:rPr lang="en-CA" dirty="0" err="1"/>
              <a:t>elle</a:t>
            </a:r>
            <a:r>
              <a:rPr lang="en-CA" dirty="0"/>
              <a:t> </a:t>
            </a:r>
            <a:r>
              <a:rPr lang="en-CA" dirty="0" err="1"/>
              <a:t>est</a:t>
            </a:r>
            <a:r>
              <a:rPr lang="en-CA" dirty="0"/>
              <a:t> </a:t>
            </a:r>
            <a:r>
              <a:rPr lang="en-CA" dirty="0" err="1"/>
              <a:t>utilisée</a:t>
            </a:r>
            <a:r>
              <a:rPr lang="en-CA" dirty="0"/>
              <a:t> par </a:t>
            </a:r>
            <a:r>
              <a:rPr lang="en-CA" dirty="0" err="1"/>
              <a:t>une</a:t>
            </a:r>
            <a:r>
              <a:rPr lang="en-CA" dirty="0"/>
              <a:t> </a:t>
            </a:r>
            <a:r>
              <a:rPr lang="en-CA" u="sng" dirty="0"/>
              <a:t>instance</a:t>
            </a:r>
            <a:r>
              <a:rPr lang="en-CA" dirty="0"/>
              <a:t> de la </a:t>
            </a:r>
            <a:r>
              <a:rPr lang="en-CA" dirty="0" err="1"/>
              <a:t>classe</a:t>
            </a:r>
            <a:r>
              <a:rPr lang="en-CA" dirty="0"/>
              <a:t>.</a:t>
            </a:r>
          </a:p>
          <a:p>
            <a:r>
              <a:rPr lang="en-CA" dirty="0"/>
              <a:t>Nous </a:t>
            </a:r>
            <a:r>
              <a:rPr lang="en-CA" dirty="0" err="1"/>
              <a:t>verrons</a:t>
            </a:r>
            <a:r>
              <a:rPr lang="en-CA" dirty="0"/>
              <a:t> le concept </a:t>
            </a:r>
            <a:r>
              <a:rPr lang="en-CA" dirty="0" err="1"/>
              <a:t>d’instance</a:t>
            </a:r>
            <a:r>
              <a:rPr lang="en-CA" dirty="0"/>
              <a:t> dans la </a:t>
            </a:r>
            <a:r>
              <a:rPr lang="en-CA" dirty="0" err="1"/>
              <a:t>partie</a:t>
            </a:r>
            <a:r>
              <a:rPr lang="en-CA" dirty="0"/>
              <a:t> sur </a:t>
            </a:r>
            <a:r>
              <a:rPr lang="en-CA" dirty="0" err="1"/>
              <a:t>l’orientée</a:t>
            </a:r>
            <a:r>
              <a:rPr lang="en-CA" dirty="0"/>
              <a:t> </a:t>
            </a:r>
            <a:r>
              <a:rPr lang="en-CA" dirty="0" err="1"/>
              <a:t>objet</a:t>
            </a:r>
            <a:r>
              <a:rPr lang="en-CA" dirty="0"/>
              <a:t>.</a:t>
            </a:r>
          </a:p>
          <a:p>
            <a:pPr marL="0" indent="0">
              <a:buNone/>
            </a:pPr>
            <a:endParaRPr lang="en-CA" dirty="0"/>
          </a:p>
          <a:p>
            <a:r>
              <a:rPr lang="en-CA" dirty="0"/>
              <a:t>Pour </a:t>
            </a:r>
            <a:r>
              <a:rPr lang="en-CA" dirty="0" err="1"/>
              <a:t>l’instant</a:t>
            </a:r>
            <a:r>
              <a:rPr lang="en-CA" dirty="0"/>
              <a:t>, </a:t>
            </a:r>
            <a:r>
              <a:rPr lang="en-CA" dirty="0" err="1"/>
              <a:t>considérez</a:t>
            </a:r>
            <a:r>
              <a:rPr lang="en-CA" dirty="0"/>
              <a:t> que les </a:t>
            </a:r>
            <a:r>
              <a:rPr lang="en-CA" dirty="0" err="1"/>
              <a:t>méthodes</a:t>
            </a:r>
            <a:r>
              <a:rPr lang="en-CA" dirty="0"/>
              <a:t> </a:t>
            </a:r>
            <a:r>
              <a:rPr lang="en-CA" dirty="0" err="1"/>
              <a:t>sont</a:t>
            </a:r>
            <a:r>
              <a:rPr lang="en-CA" dirty="0"/>
              <a:t> </a:t>
            </a:r>
            <a:r>
              <a:rPr lang="en-CA" dirty="0" err="1"/>
              <a:t>statiques</a:t>
            </a:r>
            <a:r>
              <a:rPr lang="en-CA" dirty="0"/>
              <a:t> à </a:t>
            </a:r>
            <a:r>
              <a:rPr lang="en-CA" dirty="0" err="1"/>
              <a:t>moins</a:t>
            </a:r>
            <a:r>
              <a:rPr lang="en-CA" dirty="0"/>
              <a:t> </a:t>
            </a:r>
            <a:r>
              <a:rPr lang="en-CA" dirty="0" err="1"/>
              <a:t>d’avis</a:t>
            </a:r>
            <a:r>
              <a:rPr lang="en-CA" dirty="0"/>
              <a:t> contraire.</a:t>
            </a:r>
          </a:p>
        </p:txBody>
      </p:sp>
    </p:spTree>
    <p:extLst>
      <p:ext uri="{BB962C8B-B14F-4D97-AF65-F5344CB8AC3E}">
        <p14:creationId xmlns:p14="http://schemas.microsoft.com/office/powerpoint/2010/main" val="301055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a:t>Type de retour</a:t>
            </a:r>
          </a:p>
          <a:p>
            <a:r>
              <a:rPr lang="en-US" dirty="0"/>
              <a:t>Le type de retour </a:t>
            </a:r>
            <a:r>
              <a:rPr lang="en-US" dirty="0" err="1"/>
              <a:t>indique</a:t>
            </a:r>
            <a:r>
              <a:rPr lang="en-US" dirty="0"/>
              <a:t> </a:t>
            </a:r>
            <a:r>
              <a:rPr lang="en-US" dirty="0" err="1"/>
              <a:t>si</a:t>
            </a:r>
            <a:r>
              <a:rPr lang="en-US" dirty="0"/>
              <a:t> la </a:t>
            </a:r>
            <a:r>
              <a:rPr lang="en-US" dirty="0" err="1"/>
              <a:t>méthode</a:t>
            </a:r>
            <a:r>
              <a:rPr lang="en-US" dirty="0"/>
              <a:t> </a:t>
            </a:r>
            <a:r>
              <a:rPr lang="en-US" dirty="0" err="1"/>
              <a:t>retournera</a:t>
            </a:r>
            <a:r>
              <a:rPr lang="en-US" dirty="0"/>
              <a:t> </a:t>
            </a:r>
            <a:r>
              <a:rPr lang="en-US" dirty="0" err="1"/>
              <a:t>une</a:t>
            </a:r>
            <a:r>
              <a:rPr lang="en-US" dirty="0"/>
              <a:t> </a:t>
            </a:r>
            <a:r>
              <a:rPr lang="en-US" dirty="0" err="1"/>
              <a:t>valeur</a:t>
            </a:r>
            <a:r>
              <a:rPr lang="en-US" dirty="0"/>
              <a:t> à la </a:t>
            </a:r>
            <a:r>
              <a:rPr lang="en-US" dirty="0" err="1"/>
              <a:t>méthode</a:t>
            </a:r>
            <a:r>
              <a:rPr lang="en-US" dirty="0"/>
              <a:t> qui </a:t>
            </a:r>
            <a:r>
              <a:rPr lang="en-US" dirty="0" err="1"/>
              <a:t>l’a</a:t>
            </a:r>
            <a:r>
              <a:rPr lang="en-US" dirty="0"/>
              <a:t> </a:t>
            </a:r>
            <a:r>
              <a:rPr lang="en-US" dirty="0" err="1"/>
              <a:t>appelé</a:t>
            </a:r>
            <a:r>
              <a:rPr lang="en-US" dirty="0"/>
              <a:t>.</a:t>
            </a:r>
          </a:p>
          <a:p>
            <a:r>
              <a:rPr lang="en-US" dirty="0" err="1"/>
              <a:t>Imaginons</a:t>
            </a:r>
            <a:r>
              <a:rPr lang="en-US" dirty="0"/>
              <a:t> </a:t>
            </a:r>
            <a:r>
              <a:rPr lang="en-US" dirty="0" err="1"/>
              <a:t>une</a:t>
            </a:r>
            <a:r>
              <a:rPr lang="en-US" dirty="0"/>
              <a:t> </a:t>
            </a:r>
            <a:r>
              <a:rPr lang="en-US" dirty="0" err="1"/>
              <a:t>méthode</a:t>
            </a:r>
            <a:r>
              <a:rPr lang="en-US" dirty="0"/>
              <a:t> addition(</a:t>
            </a:r>
            <a:r>
              <a:rPr lang="en-US" dirty="0" err="1"/>
              <a:t>x,y</a:t>
            </a:r>
            <a:r>
              <a:rPr lang="en-US" dirty="0"/>
              <a:t>) qui </a:t>
            </a:r>
            <a:r>
              <a:rPr lang="en-US" dirty="0" err="1"/>
              <a:t>retourne</a:t>
            </a:r>
            <a:r>
              <a:rPr lang="en-US" dirty="0"/>
              <a:t> la </a:t>
            </a:r>
            <a:r>
              <a:rPr lang="en-US" dirty="0" err="1"/>
              <a:t>somme</a:t>
            </a:r>
            <a:r>
              <a:rPr lang="en-US" dirty="0"/>
              <a:t> de x et y, </a:t>
            </a:r>
            <a:r>
              <a:rPr lang="en-US" dirty="0" err="1"/>
              <a:t>il</a:t>
            </a:r>
            <a:r>
              <a:rPr lang="en-US" dirty="0"/>
              <a:t> </a:t>
            </a:r>
            <a:r>
              <a:rPr lang="en-US" dirty="0" err="1"/>
              <a:t>faudra</a:t>
            </a:r>
            <a:r>
              <a:rPr lang="en-US" dirty="0"/>
              <a:t> dire </a:t>
            </a:r>
            <a:r>
              <a:rPr lang="en-US" dirty="0" err="1"/>
              <a:t>quel</a:t>
            </a:r>
            <a:r>
              <a:rPr lang="en-US" dirty="0"/>
              <a:t> </a:t>
            </a:r>
            <a:r>
              <a:rPr lang="en-US" dirty="0" err="1"/>
              <a:t>est</a:t>
            </a:r>
            <a:r>
              <a:rPr lang="en-US" dirty="0"/>
              <a:t> le type de la </a:t>
            </a:r>
            <a:r>
              <a:rPr lang="en-US" dirty="0" err="1"/>
              <a:t>donnée</a:t>
            </a:r>
            <a:r>
              <a:rPr lang="en-US" dirty="0"/>
              <a:t> </a:t>
            </a:r>
            <a:r>
              <a:rPr lang="en-US" dirty="0" err="1"/>
              <a:t>retournée</a:t>
            </a:r>
            <a:r>
              <a:rPr lang="en-US" dirty="0"/>
              <a:t> (“int” par </a:t>
            </a:r>
            <a:r>
              <a:rPr lang="en-US" dirty="0" err="1"/>
              <a:t>exemple</a:t>
            </a:r>
            <a:r>
              <a:rPr lang="en-US" dirty="0"/>
              <a:t>)</a:t>
            </a:r>
          </a:p>
          <a:p>
            <a:r>
              <a:rPr lang="en-US" dirty="0" err="1"/>
              <a:t>S’il</a:t>
            </a:r>
            <a:r>
              <a:rPr lang="en-US" dirty="0"/>
              <a:t> </a:t>
            </a:r>
            <a:r>
              <a:rPr lang="en-US" dirty="0" err="1"/>
              <a:t>n’y</a:t>
            </a:r>
            <a:r>
              <a:rPr lang="en-US" dirty="0"/>
              <a:t> a pas de </a:t>
            </a:r>
            <a:r>
              <a:rPr lang="en-US" dirty="0" err="1"/>
              <a:t>valeur</a:t>
            </a:r>
            <a:r>
              <a:rPr lang="en-US" dirty="0"/>
              <a:t> </a:t>
            </a:r>
            <a:r>
              <a:rPr lang="en-US" dirty="0" err="1"/>
              <a:t>retournée</a:t>
            </a:r>
            <a:r>
              <a:rPr lang="en-US" dirty="0"/>
              <a:t>, le type </a:t>
            </a:r>
            <a:r>
              <a:rPr lang="en-US" dirty="0" err="1"/>
              <a:t>est</a:t>
            </a:r>
            <a:r>
              <a:rPr lang="en-US" dirty="0"/>
              <a:t> “void” (</a:t>
            </a:r>
            <a:r>
              <a:rPr lang="en-US" dirty="0" err="1"/>
              <a:t>Rien</a:t>
            </a:r>
            <a:r>
              <a:rPr lang="en-US" dirty="0"/>
              <a:t>)</a:t>
            </a:r>
          </a:p>
          <a:p>
            <a:pPr marL="0" indent="0">
              <a:buNone/>
            </a:pPr>
            <a:endParaRPr lang="en-US" dirty="0"/>
          </a:p>
        </p:txBody>
      </p:sp>
    </p:spTree>
    <p:extLst>
      <p:ext uri="{BB962C8B-B14F-4D97-AF65-F5344CB8AC3E}">
        <p14:creationId xmlns:p14="http://schemas.microsoft.com/office/powerpoint/2010/main" val="302488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a:t>Nom</a:t>
            </a:r>
          </a:p>
          <a:p>
            <a:r>
              <a:rPr lang="en-US" dirty="0"/>
              <a:t>Les </a:t>
            </a:r>
            <a:r>
              <a:rPr lang="en-US" dirty="0" err="1"/>
              <a:t>méthodes</a:t>
            </a:r>
            <a:r>
              <a:rPr lang="en-US" dirty="0"/>
              <a:t> portent un nom qui </a:t>
            </a:r>
            <a:r>
              <a:rPr lang="en-US" dirty="0" err="1"/>
              <a:t>indique</a:t>
            </a:r>
            <a:r>
              <a:rPr lang="en-US" dirty="0"/>
              <a:t> </a:t>
            </a:r>
            <a:r>
              <a:rPr lang="en-US" dirty="0" err="1"/>
              <a:t>ce</a:t>
            </a:r>
            <a:r>
              <a:rPr lang="en-US" dirty="0"/>
              <a:t> </a:t>
            </a:r>
            <a:r>
              <a:rPr lang="en-US" dirty="0" err="1"/>
              <a:t>qu’elles</a:t>
            </a:r>
            <a:r>
              <a:rPr lang="en-US" dirty="0"/>
              <a:t> font.</a:t>
            </a:r>
          </a:p>
          <a:p>
            <a:r>
              <a:rPr lang="en-US" dirty="0"/>
              <a:t>Le nom </a:t>
            </a:r>
            <a:r>
              <a:rPr lang="en-US" dirty="0" err="1"/>
              <a:t>peut</a:t>
            </a:r>
            <a:r>
              <a:rPr lang="en-US" dirty="0"/>
              <a:t> </a:t>
            </a:r>
            <a:r>
              <a:rPr lang="en-US" dirty="0" err="1"/>
              <a:t>être</a:t>
            </a:r>
            <a:r>
              <a:rPr lang="en-US" dirty="0"/>
              <a:t> par </a:t>
            </a:r>
            <a:r>
              <a:rPr lang="en-US" dirty="0" err="1"/>
              <a:t>exemple</a:t>
            </a:r>
            <a:r>
              <a:rPr lang="en-US" dirty="0"/>
              <a:t> </a:t>
            </a:r>
            <a:r>
              <a:rPr lang="en-US" dirty="0" err="1"/>
              <a:t>ValiderAge</a:t>
            </a:r>
            <a:endParaRPr lang="en-US" dirty="0"/>
          </a:p>
          <a:p>
            <a:r>
              <a:rPr lang="en-US" dirty="0"/>
              <a:t>Par convention, la première </a:t>
            </a:r>
            <a:r>
              <a:rPr lang="en-US" dirty="0" err="1"/>
              <a:t>lettre</a:t>
            </a:r>
            <a:r>
              <a:rPr lang="en-US" dirty="0"/>
              <a:t> de </a:t>
            </a:r>
            <a:r>
              <a:rPr lang="en-US" dirty="0" err="1"/>
              <a:t>chaque</a:t>
            </a:r>
            <a:r>
              <a:rPr lang="en-US" dirty="0"/>
              <a:t> mot </a:t>
            </a:r>
            <a:r>
              <a:rPr lang="en-US" dirty="0" err="1"/>
              <a:t>est</a:t>
            </a:r>
            <a:r>
              <a:rPr lang="en-US" dirty="0"/>
              <a:t> majuscule</a:t>
            </a:r>
            <a:endParaRPr lang="en-CA" dirty="0"/>
          </a:p>
          <a:p>
            <a:pPr marL="0" indent="0">
              <a:buNone/>
            </a:pPr>
            <a:endParaRPr lang="en-CA" dirty="0"/>
          </a:p>
        </p:txBody>
      </p:sp>
    </p:spTree>
    <p:extLst>
      <p:ext uri="{BB962C8B-B14F-4D97-AF65-F5344CB8AC3E}">
        <p14:creationId xmlns:p14="http://schemas.microsoft.com/office/powerpoint/2010/main" val="325429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err="1"/>
              <a:t>Paramètres</a:t>
            </a:r>
            <a:endParaRPr lang="en-US" dirty="0"/>
          </a:p>
          <a:p>
            <a:r>
              <a:rPr lang="en-US" dirty="0"/>
              <a:t>Les </a:t>
            </a:r>
            <a:r>
              <a:rPr lang="en-US" dirty="0" err="1"/>
              <a:t>paramètres</a:t>
            </a:r>
            <a:r>
              <a:rPr lang="en-US" dirty="0"/>
              <a:t> </a:t>
            </a:r>
            <a:r>
              <a:rPr lang="en-US" dirty="0" err="1"/>
              <a:t>sont</a:t>
            </a:r>
            <a:r>
              <a:rPr lang="en-US" dirty="0"/>
              <a:t> des variables </a:t>
            </a:r>
            <a:r>
              <a:rPr lang="en-US" dirty="0" err="1"/>
              <a:t>définies</a:t>
            </a:r>
            <a:r>
              <a:rPr lang="en-US" dirty="0"/>
              <a:t> entre </a:t>
            </a:r>
            <a:r>
              <a:rPr lang="en-US" dirty="0" err="1"/>
              <a:t>parenthèses</a:t>
            </a:r>
            <a:r>
              <a:rPr lang="en-US" dirty="0"/>
              <a:t> et </a:t>
            </a:r>
            <a:r>
              <a:rPr lang="en-US" dirty="0" err="1"/>
              <a:t>séparées</a:t>
            </a:r>
            <a:r>
              <a:rPr lang="en-US" dirty="0"/>
              <a:t> par des virgules.</a:t>
            </a:r>
          </a:p>
          <a:p>
            <a:r>
              <a:rPr lang="en-US" dirty="0" err="1"/>
              <a:t>Elles</a:t>
            </a:r>
            <a:r>
              <a:rPr lang="en-US" dirty="0"/>
              <a:t> </a:t>
            </a:r>
            <a:r>
              <a:rPr lang="en-US" dirty="0" err="1"/>
              <a:t>permettent</a:t>
            </a:r>
            <a:r>
              <a:rPr lang="en-US" dirty="0"/>
              <a:t> de </a:t>
            </a:r>
            <a:r>
              <a:rPr lang="en-US" dirty="0" err="1"/>
              <a:t>fournir</a:t>
            </a:r>
            <a:r>
              <a:rPr lang="en-US" dirty="0"/>
              <a:t> de </a:t>
            </a:r>
            <a:r>
              <a:rPr lang="en-US" dirty="0" err="1"/>
              <a:t>l’information</a:t>
            </a:r>
            <a:r>
              <a:rPr lang="en-US" dirty="0"/>
              <a:t> à la </a:t>
            </a:r>
            <a:r>
              <a:rPr lang="en-US" dirty="0" err="1"/>
              <a:t>méthode</a:t>
            </a:r>
            <a:r>
              <a:rPr lang="en-US" dirty="0"/>
              <a:t> qui sera </a:t>
            </a:r>
            <a:r>
              <a:rPr lang="en-US" dirty="0" err="1"/>
              <a:t>appelée</a:t>
            </a:r>
            <a:r>
              <a:rPr lang="en-US" dirty="0"/>
              <a:t>.</a:t>
            </a:r>
          </a:p>
          <a:p>
            <a:r>
              <a:rPr lang="en-US" dirty="0"/>
              <a:t>Par </a:t>
            </a:r>
            <a:r>
              <a:rPr lang="en-US" dirty="0" err="1"/>
              <a:t>exemple</a:t>
            </a:r>
            <a:r>
              <a:rPr lang="en-US" dirty="0"/>
              <a:t>, </a:t>
            </a:r>
            <a:r>
              <a:rPr lang="en-US" dirty="0" err="1"/>
              <a:t>une</a:t>
            </a:r>
            <a:r>
              <a:rPr lang="en-US" dirty="0"/>
              <a:t> </a:t>
            </a:r>
            <a:r>
              <a:rPr lang="en-US" dirty="0" err="1"/>
              <a:t>méthode</a:t>
            </a:r>
            <a:r>
              <a:rPr lang="en-US" dirty="0"/>
              <a:t> </a:t>
            </a:r>
            <a:r>
              <a:rPr lang="en-US" dirty="0" err="1"/>
              <a:t>d’addition</a:t>
            </a:r>
            <a:r>
              <a:rPr lang="en-US" dirty="0"/>
              <a:t> </a:t>
            </a:r>
            <a:r>
              <a:rPr lang="en-US" dirty="0" err="1"/>
              <a:t>pourrait</a:t>
            </a:r>
            <a:r>
              <a:rPr lang="en-US" dirty="0"/>
              <a:t> prendre deux variables de type int: Addition(int x, int y).</a:t>
            </a:r>
          </a:p>
          <a:p>
            <a:pPr marL="0" indent="0">
              <a:buNone/>
            </a:pPr>
            <a:endParaRPr lang="en-CA" dirty="0"/>
          </a:p>
        </p:txBody>
      </p:sp>
    </p:spTree>
    <p:extLst>
      <p:ext uri="{BB962C8B-B14F-4D97-AF65-F5344CB8AC3E}">
        <p14:creationId xmlns:p14="http://schemas.microsoft.com/office/powerpoint/2010/main" val="39814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err="1"/>
              <a:t>Exemple</a:t>
            </a:r>
            <a:r>
              <a:rPr lang="en-US" dirty="0"/>
              <a:t> de </a:t>
            </a:r>
            <a:r>
              <a:rPr lang="en-US" dirty="0" err="1"/>
              <a:t>méthode</a:t>
            </a:r>
            <a:r>
              <a:rPr lang="en-US" dirty="0"/>
              <a:t>. Que fait </a:t>
            </a:r>
            <a:r>
              <a:rPr lang="en-US" dirty="0" err="1"/>
              <a:t>cette</a:t>
            </a:r>
            <a:r>
              <a:rPr lang="en-US" dirty="0"/>
              <a:t> </a:t>
            </a:r>
            <a:r>
              <a:rPr lang="en-US" dirty="0" err="1"/>
              <a:t>méthode</a:t>
            </a:r>
            <a:r>
              <a:rPr lang="en-US" dirty="0"/>
              <a:t>?</a:t>
            </a:r>
          </a:p>
          <a:p>
            <a:endParaRPr lang="en-US" dirty="0"/>
          </a:p>
          <a:p>
            <a:pPr marL="0" indent="0">
              <a:buNone/>
            </a:pPr>
            <a:r>
              <a:rPr lang="en-CA" dirty="0"/>
              <a:t>public static int Tripler(int x){</a:t>
            </a:r>
          </a:p>
          <a:p>
            <a:pPr marL="0" indent="0">
              <a:buNone/>
            </a:pPr>
            <a:r>
              <a:rPr lang="en-CA" dirty="0"/>
              <a:t>	return x * 3;</a:t>
            </a:r>
          </a:p>
          <a:p>
            <a:pPr marL="0" indent="0">
              <a:buNone/>
            </a:pPr>
            <a:r>
              <a:rPr lang="en-CA" dirty="0"/>
              <a:t>}</a:t>
            </a:r>
          </a:p>
        </p:txBody>
      </p:sp>
    </p:spTree>
    <p:extLst>
      <p:ext uri="{BB962C8B-B14F-4D97-AF65-F5344CB8AC3E}">
        <p14:creationId xmlns:p14="http://schemas.microsoft.com/office/powerpoint/2010/main" val="357870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BBB-75A4-48A8-BF4D-1A422686C130}"/>
              </a:ext>
            </a:extLst>
          </p:cNvPr>
          <p:cNvSpPr>
            <a:spLocks noGrp="1"/>
          </p:cNvSpPr>
          <p:nvPr>
            <p:ph type="ctrTitle"/>
            <p:custDataLst>
              <p:tags r:id="rId1"/>
            </p:custDataLst>
          </p:nvPr>
        </p:nvSpPr>
        <p:spPr>
          <a:xfrm>
            <a:off x="2113744" y="3046663"/>
            <a:ext cx="8825658" cy="764674"/>
          </a:xfrm>
        </p:spPr>
        <p:txBody>
          <a:bodyPr/>
          <a:lstStyle/>
          <a:p>
            <a:r>
              <a:rPr lang="fr-CA" sz="4400">
                <a:solidFill>
                  <a:srgbClr val="FFC000"/>
                </a:solidFill>
              </a:rPr>
              <a:t>Prise des présences</a:t>
            </a:r>
            <a:endParaRPr lang="fr-CA" sz="4400" dirty="0">
              <a:solidFill>
                <a:srgbClr val="FFC000"/>
              </a:solidFill>
            </a:endParaRPr>
          </a:p>
        </p:txBody>
      </p:sp>
    </p:spTree>
    <p:extLst>
      <p:ext uri="{BB962C8B-B14F-4D97-AF65-F5344CB8AC3E}">
        <p14:creationId xmlns:p14="http://schemas.microsoft.com/office/powerpoint/2010/main" val="133878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a:t>Appel de la </a:t>
            </a:r>
            <a:r>
              <a:rPr lang="en-US" dirty="0" err="1"/>
              <a:t>méthode</a:t>
            </a:r>
            <a:endParaRPr lang="en-US" dirty="0"/>
          </a:p>
          <a:p>
            <a:r>
              <a:rPr lang="en-US" dirty="0"/>
              <a:t>Il </a:t>
            </a:r>
            <a:r>
              <a:rPr lang="en-US" dirty="0" err="1"/>
              <a:t>est</a:t>
            </a:r>
            <a:r>
              <a:rPr lang="en-US" dirty="0"/>
              <a:t> possible </a:t>
            </a:r>
            <a:r>
              <a:rPr lang="en-US" dirty="0" err="1"/>
              <a:t>d’appeler</a:t>
            </a:r>
            <a:r>
              <a:rPr lang="en-US" dirty="0"/>
              <a:t> </a:t>
            </a:r>
            <a:r>
              <a:rPr lang="en-US" dirty="0" err="1"/>
              <a:t>une</a:t>
            </a:r>
            <a:r>
              <a:rPr lang="en-US" dirty="0"/>
              <a:t> </a:t>
            </a:r>
            <a:r>
              <a:rPr lang="en-US" dirty="0" err="1"/>
              <a:t>méthode</a:t>
            </a:r>
            <a:r>
              <a:rPr lang="en-US" dirty="0"/>
              <a:t> </a:t>
            </a:r>
            <a:r>
              <a:rPr lang="en-US" dirty="0" err="1"/>
              <a:t>simplement</a:t>
            </a:r>
            <a:r>
              <a:rPr lang="en-US" dirty="0"/>
              <a:t> </a:t>
            </a:r>
            <a:r>
              <a:rPr lang="en-US" dirty="0" err="1"/>
              <a:t>en</a:t>
            </a:r>
            <a:r>
              <a:rPr lang="en-US" dirty="0"/>
              <a:t> </a:t>
            </a:r>
            <a:r>
              <a:rPr lang="en-US" dirty="0" err="1"/>
              <a:t>l’appelant</a:t>
            </a:r>
            <a:r>
              <a:rPr lang="en-US" dirty="0"/>
              <a:t> par son nom et </a:t>
            </a:r>
            <a:r>
              <a:rPr lang="en-US" dirty="0" err="1"/>
              <a:t>en</a:t>
            </a:r>
            <a:r>
              <a:rPr lang="en-US" dirty="0"/>
              <a:t> </a:t>
            </a:r>
            <a:r>
              <a:rPr lang="en-US" dirty="0" err="1"/>
              <a:t>donnant</a:t>
            </a:r>
            <a:r>
              <a:rPr lang="en-US" dirty="0"/>
              <a:t> des </a:t>
            </a:r>
            <a:r>
              <a:rPr lang="en-US" dirty="0" err="1"/>
              <a:t>valeurs</a:t>
            </a:r>
            <a:r>
              <a:rPr lang="en-US" dirty="0"/>
              <a:t> qui </a:t>
            </a:r>
            <a:r>
              <a:rPr lang="en-US" dirty="0" err="1"/>
              <a:t>seront</a:t>
            </a:r>
            <a:r>
              <a:rPr lang="en-US" dirty="0"/>
              <a:t> </a:t>
            </a:r>
            <a:r>
              <a:rPr lang="en-US" dirty="0" err="1"/>
              <a:t>assignées</a:t>
            </a:r>
            <a:r>
              <a:rPr lang="en-US" dirty="0"/>
              <a:t> à </a:t>
            </a:r>
            <a:r>
              <a:rPr lang="en-US" dirty="0" err="1"/>
              <a:t>ses</a:t>
            </a:r>
            <a:r>
              <a:rPr lang="en-US" dirty="0"/>
              <a:t> </a:t>
            </a:r>
            <a:r>
              <a:rPr lang="en-US" dirty="0" err="1"/>
              <a:t>paramètres</a:t>
            </a:r>
            <a:r>
              <a:rPr lang="en-US" dirty="0"/>
              <a:t>.</a:t>
            </a:r>
          </a:p>
          <a:p>
            <a:r>
              <a:rPr lang="en-US" dirty="0"/>
              <a:t>Les </a:t>
            </a:r>
            <a:r>
              <a:rPr lang="en-US" dirty="0" err="1"/>
              <a:t>paramètres</a:t>
            </a:r>
            <a:r>
              <a:rPr lang="en-US" dirty="0"/>
              <a:t> </a:t>
            </a:r>
            <a:r>
              <a:rPr lang="en-US" dirty="0" err="1"/>
              <a:t>doivent</a:t>
            </a:r>
            <a:r>
              <a:rPr lang="en-US" dirty="0"/>
              <a:t> </a:t>
            </a:r>
            <a:r>
              <a:rPr lang="en-US" dirty="0" err="1"/>
              <a:t>être</a:t>
            </a:r>
            <a:r>
              <a:rPr lang="en-US" dirty="0"/>
              <a:t> </a:t>
            </a:r>
            <a:r>
              <a:rPr lang="en-US" dirty="0" err="1"/>
              <a:t>définis</a:t>
            </a:r>
            <a:r>
              <a:rPr lang="en-US" dirty="0"/>
              <a:t> dans le </a:t>
            </a:r>
            <a:r>
              <a:rPr lang="en-US" dirty="0" err="1"/>
              <a:t>même</a:t>
            </a:r>
            <a:r>
              <a:rPr lang="en-US" dirty="0"/>
              <a:t> </a:t>
            </a:r>
            <a:r>
              <a:rPr lang="en-US" dirty="0" err="1"/>
              <a:t>ordre</a:t>
            </a:r>
            <a:r>
              <a:rPr lang="en-US" dirty="0"/>
              <a:t> que dans la </a:t>
            </a:r>
            <a:r>
              <a:rPr lang="en-US" dirty="0" err="1"/>
              <a:t>déclaration</a:t>
            </a:r>
            <a:r>
              <a:rPr lang="en-US" dirty="0"/>
              <a:t> de la </a:t>
            </a:r>
            <a:r>
              <a:rPr lang="en-US" dirty="0" err="1"/>
              <a:t>méthode</a:t>
            </a:r>
            <a:r>
              <a:rPr lang="en-US" dirty="0"/>
              <a:t>.</a:t>
            </a:r>
          </a:p>
          <a:p>
            <a:endParaRPr lang="en-US" dirty="0"/>
          </a:p>
          <a:p>
            <a:endParaRPr lang="en-US" dirty="0"/>
          </a:p>
          <a:p>
            <a:pPr marL="0" indent="0">
              <a:buNone/>
            </a:pPr>
            <a:endParaRPr lang="en-CA" dirty="0"/>
          </a:p>
        </p:txBody>
      </p:sp>
    </p:spTree>
    <p:extLst>
      <p:ext uri="{BB962C8B-B14F-4D97-AF65-F5344CB8AC3E}">
        <p14:creationId xmlns:p14="http://schemas.microsoft.com/office/powerpoint/2010/main" val="12724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pPr marL="0" indent="0">
              <a:buNone/>
            </a:pPr>
            <a:r>
              <a:rPr lang="en-US" dirty="0"/>
              <a:t>Appel de la </a:t>
            </a:r>
            <a:r>
              <a:rPr lang="en-US" dirty="0" err="1"/>
              <a:t>méthode</a:t>
            </a:r>
            <a:r>
              <a:rPr lang="en-US" dirty="0"/>
              <a:t> (Suite)</a:t>
            </a:r>
          </a:p>
          <a:p>
            <a:r>
              <a:rPr lang="en-US" dirty="0"/>
              <a:t>Par </a:t>
            </a:r>
            <a:r>
              <a:rPr lang="en-US" dirty="0" err="1"/>
              <a:t>exemple</a:t>
            </a:r>
            <a:endParaRPr lang="en-US" dirty="0"/>
          </a:p>
          <a:p>
            <a:pPr lvl="1"/>
            <a:r>
              <a:rPr lang="en-US" dirty="0"/>
              <a:t>int </a:t>
            </a:r>
            <a:r>
              <a:rPr lang="en-US" dirty="0" err="1"/>
              <a:t>reponse</a:t>
            </a:r>
            <a:r>
              <a:rPr lang="en-US" dirty="0"/>
              <a:t> = Addition(2,4);</a:t>
            </a:r>
          </a:p>
          <a:p>
            <a:pPr lvl="1"/>
            <a:r>
              <a:rPr lang="en-US" dirty="0" err="1"/>
              <a:t>AfficherNom</a:t>
            </a:r>
            <a:r>
              <a:rPr lang="en-US" dirty="0"/>
              <a:t>(“Alexandre”);</a:t>
            </a:r>
          </a:p>
          <a:p>
            <a:pPr lvl="1"/>
            <a:r>
              <a:rPr lang="en-US" dirty="0"/>
              <a:t>double pi = </a:t>
            </a:r>
            <a:r>
              <a:rPr lang="en-US" dirty="0" err="1"/>
              <a:t>ObtenirPi</a:t>
            </a:r>
            <a:r>
              <a:rPr lang="en-US" dirty="0"/>
              <a:t>();</a:t>
            </a:r>
          </a:p>
          <a:p>
            <a:pPr lvl="1"/>
            <a:r>
              <a:rPr lang="en-US" dirty="0"/>
              <a:t>Etc.</a:t>
            </a:r>
          </a:p>
          <a:p>
            <a:pPr lvl="1"/>
            <a:endParaRPr lang="en-US" dirty="0"/>
          </a:p>
          <a:p>
            <a:pPr lvl="1"/>
            <a:endParaRPr lang="en-US" dirty="0"/>
          </a:p>
          <a:p>
            <a:endParaRPr lang="en-US" dirty="0"/>
          </a:p>
          <a:p>
            <a:pPr marL="0" indent="0">
              <a:buNone/>
            </a:pPr>
            <a:endParaRPr lang="en-CA" dirty="0"/>
          </a:p>
        </p:txBody>
      </p:sp>
    </p:spTree>
    <p:extLst>
      <p:ext uri="{BB962C8B-B14F-4D97-AF65-F5344CB8AC3E}">
        <p14:creationId xmlns:p14="http://schemas.microsoft.com/office/powerpoint/2010/main" val="275815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a:xfrm>
            <a:off x="2639150" y="3322426"/>
            <a:ext cx="6336174" cy="1249574"/>
          </a:xfrm>
        </p:spPr>
        <p:txBody>
          <a:bodyPr>
            <a:noAutofit/>
          </a:bodyPr>
          <a:lstStyle/>
          <a:p>
            <a:pPr marL="0" indent="0">
              <a:buNone/>
            </a:pPr>
            <a:r>
              <a:rPr lang="en-US" sz="3200" dirty="0" err="1"/>
              <a:t>Prenons</a:t>
            </a:r>
            <a:r>
              <a:rPr lang="en-US" sz="3200" dirty="0"/>
              <a:t> le temps de </a:t>
            </a:r>
            <a:r>
              <a:rPr lang="en-US" sz="3200" dirty="0" err="1"/>
              <a:t>voir</a:t>
            </a:r>
            <a:r>
              <a:rPr lang="en-US" sz="3200" dirty="0"/>
              <a:t> </a:t>
            </a:r>
            <a:r>
              <a:rPr lang="en-US" sz="3200" dirty="0" err="1"/>
              <a:t>quelques</a:t>
            </a:r>
            <a:r>
              <a:rPr lang="en-US" sz="3200" dirty="0"/>
              <a:t> </a:t>
            </a:r>
            <a:r>
              <a:rPr lang="en-US" sz="3200" dirty="0" err="1"/>
              <a:t>exemples</a:t>
            </a:r>
            <a:endParaRPr lang="en-CA" sz="3200" dirty="0"/>
          </a:p>
          <a:p>
            <a:pPr marL="0" indent="0">
              <a:buNone/>
            </a:pPr>
            <a:endParaRPr lang="en-CA" sz="3200" dirty="0"/>
          </a:p>
        </p:txBody>
      </p:sp>
    </p:spTree>
    <p:extLst>
      <p:ext uri="{BB962C8B-B14F-4D97-AF65-F5344CB8AC3E}">
        <p14:creationId xmlns:p14="http://schemas.microsoft.com/office/powerpoint/2010/main" val="124545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err="1"/>
              <a:t>Exemple</a:t>
            </a:r>
            <a:r>
              <a:rPr lang="en-US" dirty="0"/>
              <a:t> 1: Que fait </a:t>
            </a:r>
            <a:r>
              <a:rPr lang="en-US" dirty="0" err="1"/>
              <a:t>ce</a:t>
            </a:r>
            <a:r>
              <a:rPr lang="en-US" dirty="0"/>
              <a:t> code?</a:t>
            </a:r>
          </a:p>
          <a:p>
            <a:pPr marL="0" indent="0">
              <a:buNone/>
            </a:pPr>
            <a:endParaRPr lang="en-CA" dirty="0"/>
          </a:p>
        </p:txBody>
      </p:sp>
      <p:pic>
        <p:nvPicPr>
          <p:cNvPr id="4" name="Picture 3">
            <a:extLst>
              <a:ext uri="{FF2B5EF4-FFF2-40B4-BE49-F238E27FC236}">
                <a16:creationId xmlns:a16="http://schemas.microsoft.com/office/drawing/2014/main" id="{0F7EBC8F-8FC3-4B08-882D-9C1FF015CFA7}"/>
              </a:ext>
            </a:extLst>
          </p:cNvPr>
          <p:cNvPicPr>
            <a:picLocks noChangeAspect="1"/>
          </p:cNvPicPr>
          <p:nvPr>
            <p:custDataLst>
              <p:tags r:id="rId3"/>
            </p:custDataLst>
          </p:nvPr>
        </p:nvPicPr>
        <p:blipFill>
          <a:blip r:embed="rId5"/>
          <a:stretch>
            <a:fillRect/>
          </a:stretch>
        </p:blipFill>
        <p:spPr>
          <a:xfrm>
            <a:off x="1249115" y="2750483"/>
            <a:ext cx="4562475" cy="2800350"/>
          </a:xfrm>
          <a:prstGeom prst="rect">
            <a:avLst/>
          </a:prstGeom>
        </p:spPr>
      </p:pic>
    </p:spTree>
    <p:extLst>
      <p:ext uri="{BB962C8B-B14F-4D97-AF65-F5344CB8AC3E}">
        <p14:creationId xmlns:p14="http://schemas.microsoft.com/office/powerpoint/2010/main" val="203747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err="1"/>
              <a:t>Exemple</a:t>
            </a:r>
            <a:r>
              <a:rPr lang="en-US" dirty="0"/>
              <a:t> 2: Que fait </a:t>
            </a:r>
            <a:r>
              <a:rPr lang="en-US" dirty="0" err="1"/>
              <a:t>ce</a:t>
            </a:r>
            <a:r>
              <a:rPr lang="en-US" dirty="0"/>
              <a:t> code?</a:t>
            </a:r>
          </a:p>
          <a:p>
            <a:pPr marL="0" indent="0">
              <a:buNone/>
            </a:pPr>
            <a:endParaRPr lang="en-CA" dirty="0"/>
          </a:p>
        </p:txBody>
      </p:sp>
      <p:pic>
        <p:nvPicPr>
          <p:cNvPr id="4" name="Picture 3">
            <a:extLst>
              <a:ext uri="{FF2B5EF4-FFF2-40B4-BE49-F238E27FC236}">
                <a16:creationId xmlns:a16="http://schemas.microsoft.com/office/drawing/2014/main" id="{2D027F17-4A2D-4A17-9C9B-AC85AFF147AE}"/>
              </a:ext>
            </a:extLst>
          </p:cNvPr>
          <p:cNvPicPr>
            <a:picLocks noChangeAspect="1"/>
          </p:cNvPicPr>
          <p:nvPr>
            <p:custDataLst>
              <p:tags r:id="rId3"/>
            </p:custDataLst>
          </p:nvPr>
        </p:nvPicPr>
        <p:blipFill>
          <a:blip r:embed="rId5"/>
          <a:stretch>
            <a:fillRect/>
          </a:stretch>
        </p:blipFill>
        <p:spPr>
          <a:xfrm>
            <a:off x="1371322" y="2680409"/>
            <a:ext cx="5276850" cy="3219450"/>
          </a:xfrm>
          <a:prstGeom prst="rect">
            <a:avLst/>
          </a:prstGeom>
        </p:spPr>
      </p:pic>
    </p:spTree>
    <p:extLst>
      <p:ext uri="{BB962C8B-B14F-4D97-AF65-F5344CB8AC3E}">
        <p14:creationId xmlns:p14="http://schemas.microsoft.com/office/powerpoint/2010/main" val="1115993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err="1"/>
              <a:t>Exemple</a:t>
            </a:r>
            <a:r>
              <a:rPr lang="en-US" dirty="0"/>
              <a:t> 3: Que fait </a:t>
            </a:r>
            <a:r>
              <a:rPr lang="en-US" dirty="0" err="1"/>
              <a:t>ce</a:t>
            </a:r>
            <a:r>
              <a:rPr lang="en-US" dirty="0"/>
              <a:t> code?</a:t>
            </a:r>
          </a:p>
          <a:p>
            <a:pPr marL="0" indent="0">
              <a:buNone/>
            </a:pPr>
            <a:endParaRPr lang="en-CA" dirty="0"/>
          </a:p>
        </p:txBody>
      </p:sp>
      <p:pic>
        <p:nvPicPr>
          <p:cNvPr id="5" name="Picture 4">
            <a:extLst>
              <a:ext uri="{FF2B5EF4-FFF2-40B4-BE49-F238E27FC236}">
                <a16:creationId xmlns:a16="http://schemas.microsoft.com/office/drawing/2014/main" id="{452A086E-45AB-4A7D-BF0D-8FB978F1BAB1}"/>
              </a:ext>
            </a:extLst>
          </p:cNvPr>
          <p:cNvPicPr>
            <a:picLocks noChangeAspect="1"/>
          </p:cNvPicPr>
          <p:nvPr>
            <p:custDataLst>
              <p:tags r:id="rId3"/>
            </p:custDataLst>
          </p:nvPr>
        </p:nvPicPr>
        <p:blipFill>
          <a:blip r:embed="rId5"/>
          <a:stretch>
            <a:fillRect/>
          </a:stretch>
        </p:blipFill>
        <p:spPr>
          <a:xfrm>
            <a:off x="1290777" y="2979938"/>
            <a:ext cx="3467100" cy="1981200"/>
          </a:xfrm>
          <a:prstGeom prst="rect">
            <a:avLst/>
          </a:prstGeom>
        </p:spPr>
      </p:pic>
    </p:spTree>
    <p:extLst>
      <p:ext uri="{BB962C8B-B14F-4D97-AF65-F5344CB8AC3E}">
        <p14:creationId xmlns:p14="http://schemas.microsoft.com/office/powerpoint/2010/main" val="141579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err="1"/>
              <a:t>Exemple</a:t>
            </a:r>
            <a:r>
              <a:rPr lang="en-US" dirty="0"/>
              <a:t> 4: Que fait </a:t>
            </a:r>
            <a:r>
              <a:rPr lang="en-US" dirty="0" err="1"/>
              <a:t>ce</a:t>
            </a:r>
            <a:r>
              <a:rPr lang="en-US" dirty="0"/>
              <a:t> code?</a:t>
            </a:r>
          </a:p>
          <a:p>
            <a:pPr marL="0" indent="0">
              <a:buNone/>
            </a:pPr>
            <a:endParaRPr lang="en-CA" dirty="0"/>
          </a:p>
        </p:txBody>
      </p:sp>
      <p:pic>
        <p:nvPicPr>
          <p:cNvPr id="4" name="Picture 3">
            <a:extLst>
              <a:ext uri="{FF2B5EF4-FFF2-40B4-BE49-F238E27FC236}">
                <a16:creationId xmlns:a16="http://schemas.microsoft.com/office/drawing/2014/main" id="{D6E242D8-ECD9-4E58-BEC8-3250E4487629}"/>
              </a:ext>
            </a:extLst>
          </p:cNvPr>
          <p:cNvPicPr>
            <a:picLocks noChangeAspect="1"/>
          </p:cNvPicPr>
          <p:nvPr>
            <p:custDataLst>
              <p:tags r:id="rId3"/>
            </p:custDataLst>
          </p:nvPr>
        </p:nvPicPr>
        <p:blipFill>
          <a:blip r:embed="rId5"/>
          <a:stretch>
            <a:fillRect/>
          </a:stretch>
        </p:blipFill>
        <p:spPr>
          <a:xfrm>
            <a:off x="1383390" y="2805344"/>
            <a:ext cx="4791075" cy="3200400"/>
          </a:xfrm>
          <a:prstGeom prst="rect">
            <a:avLst/>
          </a:prstGeom>
        </p:spPr>
      </p:pic>
    </p:spTree>
    <p:extLst>
      <p:ext uri="{BB962C8B-B14F-4D97-AF65-F5344CB8AC3E}">
        <p14:creationId xmlns:p14="http://schemas.microsoft.com/office/powerpoint/2010/main" val="170011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1D12-7026-47EC-AE25-3614F5CA7599}"/>
              </a:ext>
            </a:extLst>
          </p:cNvPr>
          <p:cNvSpPr>
            <a:spLocks noGrp="1"/>
          </p:cNvSpPr>
          <p:nvPr>
            <p:ph type="title"/>
            <p:custDataLst>
              <p:tags r:id="rId1"/>
            </p:custDataLst>
          </p:nvPr>
        </p:nvSpPr>
        <p:spPr/>
        <p:txBody>
          <a:bodyPr/>
          <a:lstStyle/>
          <a:p>
            <a:r>
              <a:rPr lang="en-US" dirty="0"/>
              <a:t>Les </a:t>
            </a:r>
            <a:r>
              <a:rPr lang="en-US" dirty="0" err="1"/>
              <a:t>méthodes</a:t>
            </a:r>
            <a:endParaRPr lang="en-CA" dirty="0"/>
          </a:p>
        </p:txBody>
      </p:sp>
      <p:sp>
        <p:nvSpPr>
          <p:cNvPr id="3" name="Content Placeholder 2">
            <a:extLst>
              <a:ext uri="{FF2B5EF4-FFF2-40B4-BE49-F238E27FC236}">
                <a16:creationId xmlns:a16="http://schemas.microsoft.com/office/drawing/2014/main" id="{EEE97258-B184-49FA-9642-66104D403A5C}"/>
              </a:ext>
            </a:extLst>
          </p:cNvPr>
          <p:cNvSpPr>
            <a:spLocks noGrp="1"/>
          </p:cNvSpPr>
          <p:nvPr>
            <p:ph idx="1"/>
            <p:custDataLst>
              <p:tags r:id="rId2"/>
            </p:custDataLst>
          </p:nvPr>
        </p:nvSpPr>
        <p:spPr/>
        <p:txBody>
          <a:bodyPr/>
          <a:lstStyle/>
          <a:p>
            <a:r>
              <a:rPr lang="en-US" dirty="0" err="1"/>
              <a:t>Exemple</a:t>
            </a:r>
            <a:r>
              <a:rPr lang="en-US" dirty="0"/>
              <a:t> 5: Que fait </a:t>
            </a:r>
            <a:r>
              <a:rPr lang="en-US" dirty="0" err="1"/>
              <a:t>ce</a:t>
            </a:r>
            <a:r>
              <a:rPr lang="en-US" dirty="0"/>
              <a:t> code?</a:t>
            </a:r>
          </a:p>
          <a:p>
            <a:pPr marL="0" indent="0">
              <a:buNone/>
            </a:pPr>
            <a:endParaRPr lang="en-CA" dirty="0"/>
          </a:p>
        </p:txBody>
      </p:sp>
      <p:pic>
        <p:nvPicPr>
          <p:cNvPr id="5" name="Picture 4">
            <a:extLst>
              <a:ext uri="{FF2B5EF4-FFF2-40B4-BE49-F238E27FC236}">
                <a16:creationId xmlns:a16="http://schemas.microsoft.com/office/drawing/2014/main" id="{486E788E-CCEE-452A-95E0-AF577CBA5600}"/>
              </a:ext>
            </a:extLst>
          </p:cNvPr>
          <p:cNvPicPr>
            <a:picLocks noChangeAspect="1"/>
          </p:cNvPicPr>
          <p:nvPr>
            <p:custDataLst>
              <p:tags r:id="rId3"/>
            </p:custDataLst>
          </p:nvPr>
        </p:nvPicPr>
        <p:blipFill>
          <a:blip r:embed="rId5"/>
          <a:stretch>
            <a:fillRect/>
          </a:stretch>
        </p:blipFill>
        <p:spPr>
          <a:xfrm>
            <a:off x="1341545" y="2801228"/>
            <a:ext cx="4324350" cy="3190875"/>
          </a:xfrm>
          <a:prstGeom prst="rect">
            <a:avLst/>
          </a:prstGeom>
        </p:spPr>
      </p:pic>
    </p:spTree>
    <p:extLst>
      <p:ext uri="{BB962C8B-B14F-4D97-AF65-F5344CB8AC3E}">
        <p14:creationId xmlns:p14="http://schemas.microsoft.com/office/powerpoint/2010/main" val="275795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Les classes</a:t>
            </a:r>
          </a:p>
        </p:txBody>
      </p:sp>
    </p:spTree>
    <p:extLst>
      <p:ext uri="{BB962C8B-B14F-4D97-AF65-F5344CB8AC3E}">
        <p14:creationId xmlns:p14="http://schemas.microsoft.com/office/powerpoint/2010/main" val="355746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1D73-E01F-492C-8AD6-53051BAEB726}"/>
              </a:ext>
            </a:extLst>
          </p:cNvPr>
          <p:cNvSpPr>
            <a:spLocks noGrp="1"/>
          </p:cNvSpPr>
          <p:nvPr>
            <p:ph type="title"/>
            <p:custDataLst>
              <p:tags r:id="rId1"/>
            </p:custDataLst>
          </p:nvPr>
        </p:nvSpPr>
        <p:spPr/>
        <p:txBody>
          <a:bodyPr/>
          <a:lstStyle/>
          <a:p>
            <a:r>
              <a:rPr lang="en-US" dirty="0"/>
              <a:t>Les classes</a:t>
            </a:r>
            <a:endParaRPr lang="en-CA" dirty="0"/>
          </a:p>
        </p:txBody>
      </p:sp>
      <p:sp>
        <p:nvSpPr>
          <p:cNvPr id="3" name="Content Placeholder 2">
            <a:extLst>
              <a:ext uri="{FF2B5EF4-FFF2-40B4-BE49-F238E27FC236}">
                <a16:creationId xmlns:a16="http://schemas.microsoft.com/office/drawing/2014/main" id="{DC4564DC-FB6F-4C44-856D-1E7B18E32E55}"/>
              </a:ext>
            </a:extLst>
          </p:cNvPr>
          <p:cNvSpPr>
            <a:spLocks noGrp="1"/>
          </p:cNvSpPr>
          <p:nvPr>
            <p:ph idx="1"/>
            <p:custDataLst>
              <p:tags r:id="rId2"/>
            </p:custDataLst>
          </p:nvPr>
        </p:nvSpPr>
        <p:spPr/>
        <p:txBody>
          <a:bodyPr/>
          <a:lstStyle/>
          <a:p>
            <a:r>
              <a:rPr lang="en-US" dirty="0"/>
              <a:t>Une </a:t>
            </a:r>
            <a:r>
              <a:rPr lang="en-US" dirty="0" err="1"/>
              <a:t>classe</a:t>
            </a:r>
            <a:r>
              <a:rPr lang="en-US" dirty="0"/>
              <a:t> </a:t>
            </a:r>
            <a:r>
              <a:rPr lang="en-US" dirty="0" err="1"/>
              <a:t>est</a:t>
            </a:r>
            <a:r>
              <a:rPr lang="en-US" dirty="0"/>
              <a:t> un “</a:t>
            </a:r>
            <a:r>
              <a:rPr lang="en-US" dirty="0" err="1"/>
              <a:t>conteneur</a:t>
            </a:r>
            <a:r>
              <a:rPr lang="en-US" dirty="0"/>
              <a:t>” qui </a:t>
            </a:r>
            <a:r>
              <a:rPr lang="en-US" dirty="0" err="1"/>
              <a:t>permet</a:t>
            </a:r>
            <a:r>
              <a:rPr lang="en-US" dirty="0"/>
              <a:t> de </a:t>
            </a:r>
            <a:r>
              <a:rPr lang="en-US" dirty="0" err="1"/>
              <a:t>regrouper</a:t>
            </a:r>
            <a:r>
              <a:rPr lang="en-US" dirty="0"/>
              <a:t> </a:t>
            </a:r>
            <a:r>
              <a:rPr lang="en-US" dirty="0" err="1"/>
              <a:t>plusieurs</a:t>
            </a:r>
            <a:r>
              <a:rPr lang="en-US" dirty="0"/>
              <a:t> </a:t>
            </a:r>
            <a:r>
              <a:rPr lang="en-US" dirty="0" err="1"/>
              <a:t>méthodes</a:t>
            </a:r>
            <a:r>
              <a:rPr lang="en-US" dirty="0"/>
              <a:t> </a:t>
            </a:r>
            <a:r>
              <a:rPr lang="en-US" dirty="0" err="1"/>
              <a:t>ainsi</a:t>
            </a:r>
            <a:r>
              <a:rPr lang="en-US" dirty="0"/>
              <a:t> que des variables de </a:t>
            </a:r>
            <a:r>
              <a:rPr lang="en-US" dirty="0" err="1"/>
              <a:t>classe</a:t>
            </a:r>
            <a:r>
              <a:rPr lang="en-US" dirty="0"/>
              <a:t>.</a:t>
            </a:r>
          </a:p>
          <a:p>
            <a:endParaRPr lang="en-US" dirty="0"/>
          </a:p>
          <a:p>
            <a:r>
              <a:rPr lang="en-US" dirty="0" err="1"/>
              <a:t>Voyons</a:t>
            </a:r>
            <a:r>
              <a:rPr lang="en-US" dirty="0"/>
              <a:t> comment </a:t>
            </a:r>
            <a:r>
              <a:rPr lang="en-US" dirty="0" err="1"/>
              <a:t>procéder</a:t>
            </a:r>
            <a:endParaRPr lang="en-US" dirty="0"/>
          </a:p>
        </p:txBody>
      </p:sp>
    </p:spTree>
    <p:extLst>
      <p:ext uri="{BB962C8B-B14F-4D97-AF65-F5344CB8AC3E}">
        <p14:creationId xmlns:p14="http://schemas.microsoft.com/office/powerpoint/2010/main" val="205265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AB2-FEFB-49FE-AB7B-582F5DA80CC9}"/>
              </a:ext>
            </a:extLst>
          </p:cNvPr>
          <p:cNvSpPr>
            <a:spLocks noGrp="1"/>
          </p:cNvSpPr>
          <p:nvPr>
            <p:ph type="title"/>
            <p:custDataLst>
              <p:tags r:id="rId1"/>
            </p:custDataLst>
          </p:nvPr>
        </p:nvSpPr>
        <p:spPr/>
        <p:txBody>
          <a:bodyPr/>
          <a:lstStyle/>
          <a:p>
            <a:r>
              <a:rPr lang="fr-CA" dirty="0"/>
              <a:t>Rappel du dernier cours</a:t>
            </a:r>
          </a:p>
        </p:txBody>
      </p:sp>
      <p:sp>
        <p:nvSpPr>
          <p:cNvPr id="3" name="Content Placeholder 2">
            <a:extLst>
              <a:ext uri="{FF2B5EF4-FFF2-40B4-BE49-F238E27FC236}">
                <a16:creationId xmlns:a16="http://schemas.microsoft.com/office/drawing/2014/main" id="{14B4E62D-F150-4DB8-AE78-2716B9D6838E}"/>
              </a:ext>
            </a:extLst>
          </p:cNvPr>
          <p:cNvSpPr>
            <a:spLocks noGrp="1"/>
          </p:cNvSpPr>
          <p:nvPr>
            <p:ph idx="1"/>
            <p:custDataLst>
              <p:tags r:id="rId2"/>
            </p:custDataLst>
          </p:nvPr>
        </p:nvSpPr>
        <p:spPr>
          <a:xfrm>
            <a:off x="2607077" y="2967361"/>
            <a:ext cx="6267634" cy="1107489"/>
          </a:xfrm>
        </p:spPr>
        <p:txBody>
          <a:bodyPr>
            <a:normAutofit lnSpcReduction="10000"/>
          </a:bodyPr>
          <a:lstStyle/>
          <a:p>
            <a:pPr marL="0" indent="0" algn="ctr">
              <a:buNone/>
            </a:pPr>
            <a:r>
              <a:rPr lang="fr-CA" sz="3200" dirty="0">
                <a:solidFill>
                  <a:srgbClr val="FFC000"/>
                </a:solidFill>
              </a:rPr>
              <a:t>CORRECTION DES EXERCICES</a:t>
            </a:r>
          </a:p>
          <a:p>
            <a:pPr marL="0" indent="0" algn="ctr">
              <a:buNone/>
            </a:pPr>
            <a:r>
              <a:rPr lang="fr-CA" sz="3200" dirty="0">
                <a:solidFill>
                  <a:srgbClr val="FFC000"/>
                </a:solidFill>
              </a:rPr>
              <a:t>(1 heure)</a:t>
            </a:r>
          </a:p>
        </p:txBody>
      </p:sp>
    </p:spTree>
    <p:extLst>
      <p:ext uri="{BB962C8B-B14F-4D97-AF65-F5344CB8AC3E}">
        <p14:creationId xmlns:p14="http://schemas.microsoft.com/office/powerpoint/2010/main" val="304807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d’une classe</a:t>
            </a:r>
          </a:p>
        </p:txBody>
      </p:sp>
      <p:sp>
        <p:nvSpPr>
          <p:cNvPr id="3" name="Espace réservé du contenu 2"/>
          <p:cNvSpPr>
            <a:spLocks noGrp="1"/>
          </p:cNvSpPr>
          <p:nvPr>
            <p:ph idx="1"/>
            <p:custDataLst>
              <p:tags r:id="rId2"/>
            </p:custDataLst>
          </p:nvPr>
        </p:nvSpPr>
        <p:spPr>
          <a:xfrm>
            <a:off x="1103312" y="2052918"/>
            <a:ext cx="8946541" cy="1529181"/>
          </a:xfrm>
        </p:spPr>
        <p:txBody>
          <a:bodyPr/>
          <a:lstStyle/>
          <a:p>
            <a:r>
              <a:rPr lang="fr-CA" dirty="0"/>
              <a:t>Une classe sert à créer la définition d'un objet.</a:t>
            </a:r>
          </a:p>
          <a:p>
            <a:r>
              <a:rPr lang="fr-CA" dirty="0"/>
              <a:t>On peut la créer en appuyant avec le bouton droit de la souris sur le projet, puis en choisissant "</a:t>
            </a:r>
            <a:r>
              <a:rPr lang="fr-CA" dirty="0" err="1"/>
              <a:t>Add</a:t>
            </a:r>
            <a:r>
              <a:rPr lang="fr-CA" dirty="0"/>
              <a:t>", "New Item...", sélectionner "Class", définissez son nom, puis cliquer sur "</a:t>
            </a:r>
            <a:r>
              <a:rPr lang="fr-CA" dirty="0" err="1"/>
              <a:t>Add</a:t>
            </a:r>
            <a:r>
              <a:rPr lang="fr-CA" dirty="0"/>
              <a:t>".</a:t>
            </a:r>
          </a:p>
          <a:p>
            <a:endParaRPr lang="fr-CA" dirty="0"/>
          </a:p>
        </p:txBody>
      </p:sp>
      <p:pic>
        <p:nvPicPr>
          <p:cNvPr id="4" name="Picture 3">
            <a:extLst>
              <a:ext uri="{FF2B5EF4-FFF2-40B4-BE49-F238E27FC236}">
                <a16:creationId xmlns:a16="http://schemas.microsoft.com/office/drawing/2014/main" id="{00FA986C-AF37-41A1-BA57-43B1BE48564C}"/>
              </a:ext>
            </a:extLst>
          </p:cNvPr>
          <p:cNvPicPr>
            <a:picLocks noChangeAspect="1"/>
          </p:cNvPicPr>
          <p:nvPr>
            <p:custDataLst>
              <p:tags r:id="rId3"/>
            </p:custDataLst>
          </p:nvPr>
        </p:nvPicPr>
        <p:blipFill>
          <a:blip r:embed="rId6"/>
          <a:stretch>
            <a:fillRect/>
          </a:stretch>
        </p:blipFill>
        <p:spPr>
          <a:xfrm>
            <a:off x="6755403" y="3875713"/>
            <a:ext cx="4950035" cy="2722228"/>
          </a:xfrm>
          <a:prstGeom prst="rect">
            <a:avLst/>
          </a:prstGeom>
        </p:spPr>
      </p:pic>
      <p:pic>
        <p:nvPicPr>
          <p:cNvPr id="5" name="Picture 4">
            <a:extLst>
              <a:ext uri="{FF2B5EF4-FFF2-40B4-BE49-F238E27FC236}">
                <a16:creationId xmlns:a16="http://schemas.microsoft.com/office/drawing/2014/main" id="{4464CCE8-4C5D-424C-A73F-EADD1A3DB87B}"/>
              </a:ext>
            </a:extLst>
          </p:cNvPr>
          <p:cNvPicPr>
            <a:picLocks noChangeAspect="1"/>
          </p:cNvPicPr>
          <p:nvPr>
            <p:custDataLst>
              <p:tags r:id="rId4"/>
            </p:custDataLst>
          </p:nvPr>
        </p:nvPicPr>
        <p:blipFill>
          <a:blip r:embed="rId7"/>
          <a:stretch>
            <a:fillRect/>
          </a:stretch>
        </p:blipFill>
        <p:spPr>
          <a:xfrm>
            <a:off x="997182" y="3875713"/>
            <a:ext cx="5295653" cy="2722228"/>
          </a:xfrm>
          <a:prstGeom prst="rect">
            <a:avLst/>
          </a:prstGeom>
        </p:spPr>
      </p:pic>
    </p:spTree>
    <p:extLst>
      <p:ext uri="{BB962C8B-B14F-4D97-AF65-F5344CB8AC3E}">
        <p14:creationId xmlns:p14="http://schemas.microsoft.com/office/powerpoint/2010/main" val="325373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9197-C1C1-4F47-8F65-D5B6FAD8D862}"/>
              </a:ext>
            </a:extLst>
          </p:cNvPr>
          <p:cNvSpPr>
            <a:spLocks noGrp="1"/>
          </p:cNvSpPr>
          <p:nvPr>
            <p:ph type="title"/>
            <p:custDataLst>
              <p:tags r:id="rId1"/>
            </p:custDataLst>
          </p:nvPr>
        </p:nvSpPr>
        <p:spPr/>
        <p:txBody>
          <a:bodyPr/>
          <a:lstStyle/>
          <a:p>
            <a:r>
              <a:rPr lang="fr-CA" dirty="0"/>
              <a:t>La création d’une classe</a:t>
            </a:r>
          </a:p>
        </p:txBody>
      </p:sp>
      <p:pic>
        <p:nvPicPr>
          <p:cNvPr id="4" name="Picture 3">
            <a:extLst>
              <a:ext uri="{FF2B5EF4-FFF2-40B4-BE49-F238E27FC236}">
                <a16:creationId xmlns:a16="http://schemas.microsoft.com/office/drawing/2014/main" id="{E01E17A2-2CB2-49B8-A80B-2806F69A93D4}"/>
              </a:ext>
            </a:extLst>
          </p:cNvPr>
          <p:cNvPicPr>
            <a:picLocks noChangeAspect="1"/>
          </p:cNvPicPr>
          <p:nvPr>
            <p:custDataLst>
              <p:tags r:id="rId2"/>
            </p:custDataLst>
          </p:nvPr>
        </p:nvPicPr>
        <p:blipFill>
          <a:blip r:embed="rId5"/>
          <a:stretch>
            <a:fillRect/>
          </a:stretch>
        </p:blipFill>
        <p:spPr>
          <a:xfrm>
            <a:off x="783235" y="2143081"/>
            <a:ext cx="5810250" cy="2924175"/>
          </a:xfrm>
          <a:prstGeom prst="rect">
            <a:avLst/>
          </a:prstGeom>
        </p:spPr>
      </p:pic>
      <p:pic>
        <p:nvPicPr>
          <p:cNvPr id="3" name="Picture 2">
            <a:extLst>
              <a:ext uri="{FF2B5EF4-FFF2-40B4-BE49-F238E27FC236}">
                <a16:creationId xmlns:a16="http://schemas.microsoft.com/office/drawing/2014/main" id="{C9714A94-92E9-4350-BA00-74F8CC44CE7F}"/>
              </a:ext>
            </a:extLst>
          </p:cNvPr>
          <p:cNvPicPr>
            <a:picLocks noChangeAspect="1"/>
          </p:cNvPicPr>
          <p:nvPr>
            <p:custDataLst>
              <p:tags r:id="rId3"/>
            </p:custDataLst>
          </p:nvPr>
        </p:nvPicPr>
        <p:blipFill>
          <a:blip r:embed="rId6"/>
          <a:stretch>
            <a:fillRect/>
          </a:stretch>
        </p:blipFill>
        <p:spPr>
          <a:xfrm>
            <a:off x="7094831" y="2143081"/>
            <a:ext cx="3524250" cy="1581150"/>
          </a:xfrm>
          <a:prstGeom prst="rect">
            <a:avLst/>
          </a:prstGeom>
        </p:spPr>
      </p:pic>
    </p:spTree>
    <p:extLst>
      <p:ext uri="{BB962C8B-B14F-4D97-AF65-F5344CB8AC3E}">
        <p14:creationId xmlns:p14="http://schemas.microsoft.com/office/powerpoint/2010/main" val="2680484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69FE-F824-49EF-A413-3AD8184D238C}"/>
              </a:ext>
            </a:extLst>
          </p:cNvPr>
          <p:cNvSpPr>
            <a:spLocks noGrp="1"/>
          </p:cNvSpPr>
          <p:nvPr>
            <p:ph type="title"/>
            <p:custDataLst>
              <p:tags r:id="rId1"/>
            </p:custDataLst>
          </p:nvPr>
        </p:nvSpPr>
        <p:spPr/>
        <p:txBody>
          <a:bodyPr/>
          <a:lstStyle/>
          <a:p>
            <a:r>
              <a:rPr lang="en-US" dirty="0"/>
              <a:t>Les classes</a:t>
            </a:r>
            <a:endParaRPr lang="en-CA" dirty="0"/>
          </a:p>
        </p:txBody>
      </p:sp>
      <p:sp>
        <p:nvSpPr>
          <p:cNvPr id="3" name="Content Placeholder 2">
            <a:extLst>
              <a:ext uri="{FF2B5EF4-FFF2-40B4-BE49-F238E27FC236}">
                <a16:creationId xmlns:a16="http://schemas.microsoft.com/office/drawing/2014/main" id="{8C8948F2-3041-4C6C-BDB4-1865934E0D6B}"/>
              </a:ext>
            </a:extLst>
          </p:cNvPr>
          <p:cNvSpPr>
            <a:spLocks noGrp="1"/>
          </p:cNvSpPr>
          <p:nvPr>
            <p:ph idx="1"/>
            <p:custDataLst>
              <p:tags r:id="rId2"/>
            </p:custDataLst>
          </p:nvPr>
        </p:nvSpPr>
        <p:spPr/>
        <p:txBody>
          <a:bodyPr/>
          <a:lstStyle/>
          <a:p>
            <a:r>
              <a:rPr lang="en-US" dirty="0"/>
              <a:t>Dans </a:t>
            </a:r>
            <a:r>
              <a:rPr lang="en-US" dirty="0" err="1"/>
              <a:t>notre</a:t>
            </a:r>
            <a:r>
              <a:rPr lang="en-US" dirty="0"/>
              <a:t> </a:t>
            </a:r>
            <a:r>
              <a:rPr lang="en-US" dirty="0" err="1"/>
              <a:t>classe</a:t>
            </a:r>
            <a:r>
              <a:rPr lang="en-US" dirty="0"/>
              <a:t>, </a:t>
            </a:r>
            <a:r>
              <a:rPr lang="en-US" dirty="0" err="1"/>
              <a:t>il</a:t>
            </a:r>
            <a:r>
              <a:rPr lang="en-US" dirty="0"/>
              <a:t> </a:t>
            </a:r>
            <a:r>
              <a:rPr lang="en-US" dirty="0" err="1"/>
              <a:t>est</a:t>
            </a:r>
            <a:r>
              <a:rPr lang="en-US" dirty="0"/>
              <a:t> possible de </a:t>
            </a:r>
            <a:r>
              <a:rPr lang="en-US" dirty="0" err="1"/>
              <a:t>définir</a:t>
            </a:r>
            <a:r>
              <a:rPr lang="en-US" dirty="0"/>
              <a:t> </a:t>
            </a:r>
            <a:r>
              <a:rPr lang="en-US" dirty="0" err="1"/>
              <a:t>autant</a:t>
            </a:r>
            <a:r>
              <a:rPr lang="en-US" dirty="0"/>
              <a:t> de </a:t>
            </a:r>
            <a:r>
              <a:rPr lang="en-US" dirty="0" err="1"/>
              <a:t>méthode</a:t>
            </a:r>
            <a:r>
              <a:rPr lang="en-US" dirty="0"/>
              <a:t> </a:t>
            </a:r>
            <a:r>
              <a:rPr lang="en-US" dirty="0" err="1"/>
              <a:t>qu’on</a:t>
            </a:r>
            <a:r>
              <a:rPr lang="en-US" dirty="0"/>
              <a:t> le </a:t>
            </a:r>
            <a:r>
              <a:rPr lang="en-US" dirty="0" err="1"/>
              <a:t>souhaite</a:t>
            </a:r>
            <a:r>
              <a:rPr lang="en-US" dirty="0"/>
              <a:t>. </a:t>
            </a:r>
          </a:p>
          <a:p>
            <a:r>
              <a:rPr lang="en-US" dirty="0"/>
              <a:t>Par </a:t>
            </a:r>
            <a:r>
              <a:rPr lang="en-US" dirty="0" err="1"/>
              <a:t>exemple</a:t>
            </a:r>
            <a:r>
              <a:rPr lang="en-US" dirty="0"/>
              <a:t>:</a:t>
            </a:r>
            <a:endParaRPr lang="en-CA" dirty="0"/>
          </a:p>
        </p:txBody>
      </p:sp>
      <p:pic>
        <p:nvPicPr>
          <p:cNvPr id="4" name="Picture 3">
            <a:extLst>
              <a:ext uri="{FF2B5EF4-FFF2-40B4-BE49-F238E27FC236}">
                <a16:creationId xmlns:a16="http://schemas.microsoft.com/office/drawing/2014/main" id="{35444FCA-0078-4BB1-8BC9-555BB4646592}"/>
              </a:ext>
            </a:extLst>
          </p:cNvPr>
          <p:cNvPicPr>
            <a:picLocks noChangeAspect="1"/>
          </p:cNvPicPr>
          <p:nvPr>
            <p:custDataLst>
              <p:tags r:id="rId3"/>
            </p:custDataLst>
          </p:nvPr>
        </p:nvPicPr>
        <p:blipFill>
          <a:blip r:embed="rId5"/>
          <a:stretch>
            <a:fillRect/>
          </a:stretch>
        </p:blipFill>
        <p:spPr>
          <a:xfrm>
            <a:off x="1410255" y="3282795"/>
            <a:ext cx="4914900" cy="3257550"/>
          </a:xfrm>
          <a:prstGeom prst="rect">
            <a:avLst/>
          </a:prstGeom>
        </p:spPr>
      </p:pic>
    </p:spTree>
    <p:extLst>
      <p:ext uri="{BB962C8B-B14F-4D97-AF65-F5344CB8AC3E}">
        <p14:creationId xmlns:p14="http://schemas.microsoft.com/office/powerpoint/2010/main" val="289963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69FE-F824-49EF-A413-3AD8184D238C}"/>
              </a:ext>
            </a:extLst>
          </p:cNvPr>
          <p:cNvSpPr>
            <a:spLocks noGrp="1"/>
          </p:cNvSpPr>
          <p:nvPr>
            <p:ph type="title"/>
            <p:custDataLst>
              <p:tags r:id="rId1"/>
            </p:custDataLst>
          </p:nvPr>
        </p:nvSpPr>
        <p:spPr/>
        <p:txBody>
          <a:bodyPr/>
          <a:lstStyle/>
          <a:p>
            <a:r>
              <a:rPr lang="en-US" dirty="0"/>
              <a:t>Les classes</a:t>
            </a:r>
            <a:endParaRPr lang="en-CA" dirty="0"/>
          </a:p>
        </p:txBody>
      </p:sp>
      <p:sp>
        <p:nvSpPr>
          <p:cNvPr id="3" name="Content Placeholder 2">
            <a:extLst>
              <a:ext uri="{FF2B5EF4-FFF2-40B4-BE49-F238E27FC236}">
                <a16:creationId xmlns:a16="http://schemas.microsoft.com/office/drawing/2014/main" id="{8C8948F2-3041-4C6C-BDB4-1865934E0D6B}"/>
              </a:ext>
            </a:extLst>
          </p:cNvPr>
          <p:cNvSpPr>
            <a:spLocks noGrp="1"/>
          </p:cNvSpPr>
          <p:nvPr>
            <p:ph idx="1"/>
            <p:custDataLst>
              <p:tags r:id="rId2"/>
            </p:custDataLst>
          </p:nvPr>
        </p:nvSpPr>
        <p:spPr/>
        <p:txBody>
          <a:bodyPr/>
          <a:lstStyle/>
          <a:p>
            <a:r>
              <a:rPr lang="en-US" dirty="0"/>
              <a:t>On </a:t>
            </a:r>
            <a:r>
              <a:rPr lang="en-US" dirty="0" err="1"/>
              <a:t>peut</a:t>
            </a:r>
            <a:r>
              <a:rPr lang="en-US" dirty="0"/>
              <a:t> </a:t>
            </a:r>
            <a:r>
              <a:rPr lang="en-US" dirty="0" err="1"/>
              <a:t>ensuite</a:t>
            </a:r>
            <a:r>
              <a:rPr lang="en-US" dirty="0"/>
              <a:t> </a:t>
            </a:r>
            <a:r>
              <a:rPr lang="en-US" dirty="0" err="1"/>
              <a:t>utiliser</a:t>
            </a:r>
            <a:r>
              <a:rPr lang="en-US" dirty="0"/>
              <a:t> la </a:t>
            </a:r>
            <a:r>
              <a:rPr lang="en-US" dirty="0" err="1"/>
              <a:t>méthode</a:t>
            </a:r>
            <a:r>
              <a:rPr lang="en-US" dirty="0"/>
              <a:t> à </a:t>
            </a:r>
            <a:r>
              <a:rPr lang="en-US" dirty="0" err="1"/>
              <a:t>partir</a:t>
            </a:r>
            <a:r>
              <a:rPr lang="en-US" dirty="0"/>
              <a:t> </a:t>
            </a:r>
            <a:r>
              <a:rPr lang="en-US" dirty="0" err="1"/>
              <a:t>d’une</a:t>
            </a:r>
            <a:r>
              <a:rPr lang="en-US" dirty="0"/>
              <a:t> </a:t>
            </a:r>
            <a:r>
              <a:rPr lang="en-US" dirty="0" err="1"/>
              <a:t>autre</a:t>
            </a:r>
            <a:r>
              <a:rPr lang="en-US" dirty="0"/>
              <a:t> </a:t>
            </a:r>
            <a:r>
              <a:rPr lang="en-US" dirty="0" err="1"/>
              <a:t>classe</a:t>
            </a:r>
            <a:r>
              <a:rPr lang="en-US" dirty="0"/>
              <a:t> </a:t>
            </a:r>
            <a:r>
              <a:rPr lang="en-US" dirty="0" err="1"/>
              <a:t>en</a:t>
            </a:r>
            <a:r>
              <a:rPr lang="en-US" dirty="0"/>
              <a:t> </a:t>
            </a:r>
            <a:r>
              <a:rPr lang="en-US" dirty="0" err="1"/>
              <a:t>indiquant</a:t>
            </a:r>
            <a:r>
              <a:rPr lang="en-US" dirty="0"/>
              <a:t> de quelle </a:t>
            </a:r>
            <a:r>
              <a:rPr lang="en-US" dirty="0" err="1"/>
              <a:t>classe</a:t>
            </a:r>
            <a:r>
              <a:rPr lang="en-US" dirty="0"/>
              <a:t> la </a:t>
            </a:r>
            <a:r>
              <a:rPr lang="en-US" dirty="0" err="1"/>
              <a:t>méthode</a:t>
            </a:r>
            <a:r>
              <a:rPr lang="en-US" dirty="0"/>
              <a:t> </a:t>
            </a:r>
            <a:r>
              <a:rPr lang="en-US" dirty="0" err="1"/>
              <a:t>provient</a:t>
            </a:r>
            <a:r>
              <a:rPr lang="en-US" dirty="0"/>
              <a:t>.</a:t>
            </a:r>
          </a:p>
          <a:p>
            <a:r>
              <a:rPr lang="en-US" dirty="0"/>
              <a:t>Par </a:t>
            </a:r>
            <a:r>
              <a:rPr lang="en-US" dirty="0" err="1"/>
              <a:t>exemple</a:t>
            </a:r>
            <a:r>
              <a:rPr lang="en-US" dirty="0"/>
              <a:t>:</a:t>
            </a:r>
            <a:endParaRPr lang="en-CA" dirty="0"/>
          </a:p>
        </p:txBody>
      </p:sp>
      <p:pic>
        <p:nvPicPr>
          <p:cNvPr id="5" name="Picture 4">
            <a:extLst>
              <a:ext uri="{FF2B5EF4-FFF2-40B4-BE49-F238E27FC236}">
                <a16:creationId xmlns:a16="http://schemas.microsoft.com/office/drawing/2014/main" id="{C0D25709-2958-4C58-BEAB-7850F74C52BE}"/>
              </a:ext>
            </a:extLst>
          </p:cNvPr>
          <p:cNvPicPr>
            <a:picLocks noChangeAspect="1"/>
          </p:cNvPicPr>
          <p:nvPr>
            <p:custDataLst>
              <p:tags r:id="rId3"/>
            </p:custDataLst>
          </p:nvPr>
        </p:nvPicPr>
        <p:blipFill>
          <a:blip r:embed="rId6"/>
          <a:stretch>
            <a:fillRect/>
          </a:stretch>
        </p:blipFill>
        <p:spPr>
          <a:xfrm>
            <a:off x="7053418" y="3282795"/>
            <a:ext cx="4133850" cy="2209800"/>
          </a:xfrm>
          <a:prstGeom prst="rect">
            <a:avLst/>
          </a:prstGeom>
        </p:spPr>
      </p:pic>
      <p:pic>
        <p:nvPicPr>
          <p:cNvPr id="7" name="Picture 6">
            <a:extLst>
              <a:ext uri="{FF2B5EF4-FFF2-40B4-BE49-F238E27FC236}">
                <a16:creationId xmlns:a16="http://schemas.microsoft.com/office/drawing/2014/main" id="{0FF7132D-AF7D-401A-9E4E-99E092CFF2BC}"/>
              </a:ext>
            </a:extLst>
          </p:cNvPr>
          <p:cNvPicPr>
            <a:picLocks noChangeAspect="1"/>
          </p:cNvPicPr>
          <p:nvPr>
            <p:custDataLst>
              <p:tags r:id="rId4"/>
            </p:custDataLst>
          </p:nvPr>
        </p:nvPicPr>
        <p:blipFill>
          <a:blip r:embed="rId7"/>
          <a:stretch>
            <a:fillRect/>
          </a:stretch>
        </p:blipFill>
        <p:spPr>
          <a:xfrm>
            <a:off x="1410255" y="3282795"/>
            <a:ext cx="4914900" cy="3257550"/>
          </a:xfrm>
          <a:prstGeom prst="rect">
            <a:avLst/>
          </a:prstGeom>
        </p:spPr>
      </p:pic>
    </p:spTree>
    <p:extLst>
      <p:ext uri="{BB962C8B-B14F-4D97-AF65-F5344CB8AC3E}">
        <p14:creationId xmlns:p14="http://schemas.microsoft.com/office/powerpoint/2010/main" val="251924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2617-7186-4AF6-A074-A781CACE39AC}"/>
              </a:ext>
            </a:extLst>
          </p:cNvPr>
          <p:cNvSpPr>
            <a:spLocks noGrp="1"/>
          </p:cNvSpPr>
          <p:nvPr>
            <p:ph type="title"/>
            <p:custDataLst>
              <p:tags r:id="rId1"/>
            </p:custDataLst>
          </p:nvPr>
        </p:nvSpPr>
        <p:spPr/>
        <p:txBody>
          <a:bodyPr/>
          <a:lstStyle/>
          <a:p>
            <a:r>
              <a:rPr lang="en-US" dirty="0"/>
              <a:t>Les classes</a:t>
            </a:r>
            <a:endParaRPr lang="en-CA" dirty="0"/>
          </a:p>
        </p:txBody>
      </p:sp>
      <p:sp>
        <p:nvSpPr>
          <p:cNvPr id="3" name="Content Placeholder 2">
            <a:extLst>
              <a:ext uri="{FF2B5EF4-FFF2-40B4-BE49-F238E27FC236}">
                <a16:creationId xmlns:a16="http://schemas.microsoft.com/office/drawing/2014/main" id="{FC96D240-EAD1-4DBF-9F67-C517A527CB1F}"/>
              </a:ext>
            </a:extLst>
          </p:cNvPr>
          <p:cNvSpPr>
            <a:spLocks noGrp="1"/>
          </p:cNvSpPr>
          <p:nvPr>
            <p:ph idx="1"/>
            <p:custDataLst>
              <p:tags r:id="rId2"/>
            </p:custDataLst>
          </p:nvPr>
        </p:nvSpPr>
        <p:spPr/>
        <p:txBody>
          <a:bodyPr/>
          <a:lstStyle/>
          <a:p>
            <a:r>
              <a:rPr lang="en-US" dirty="0" err="1"/>
              <a:t>Voici</a:t>
            </a:r>
            <a:r>
              <a:rPr lang="en-US" dirty="0"/>
              <a:t> </a:t>
            </a:r>
            <a:r>
              <a:rPr lang="en-US" dirty="0" err="1"/>
              <a:t>donc</a:t>
            </a:r>
            <a:r>
              <a:rPr lang="en-US" dirty="0"/>
              <a:t> qui </a:t>
            </a:r>
            <a:r>
              <a:rPr lang="en-US" dirty="0" err="1"/>
              <a:t>complète</a:t>
            </a:r>
            <a:r>
              <a:rPr lang="en-US" dirty="0"/>
              <a:t> </a:t>
            </a:r>
            <a:r>
              <a:rPr lang="en-US" dirty="0" err="1"/>
              <a:t>notre</a:t>
            </a:r>
            <a:r>
              <a:rPr lang="en-US" dirty="0"/>
              <a:t> section sur </a:t>
            </a:r>
            <a:r>
              <a:rPr lang="en-US" dirty="0" err="1"/>
              <a:t>l’utilisation</a:t>
            </a:r>
            <a:r>
              <a:rPr lang="en-US" dirty="0"/>
              <a:t> des </a:t>
            </a:r>
            <a:r>
              <a:rPr lang="en-US" dirty="0" err="1"/>
              <a:t>méthodes</a:t>
            </a:r>
            <a:r>
              <a:rPr lang="en-US" dirty="0"/>
              <a:t> et des classes.</a:t>
            </a:r>
          </a:p>
          <a:p>
            <a:endParaRPr lang="en-US" dirty="0"/>
          </a:p>
          <a:p>
            <a:r>
              <a:rPr lang="en-US" dirty="0"/>
              <a:t>Dans la </a:t>
            </a:r>
            <a:r>
              <a:rPr lang="en-US" dirty="0" err="1"/>
              <a:t>prochaine</a:t>
            </a:r>
            <a:r>
              <a:rPr lang="en-US" dirty="0"/>
              <a:t> section, nous </a:t>
            </a:r>
            <a:r>
              <a:rPr lang="en-US" dirty="0" err="1"/>
              <a:t>aborderons</a:t>
            </a:r>
            <a:r>
              <a:rPr lang="en-US" dirty="0"/>
              <a:t> les </a:t>
            </a:r>
            <a:r>
              <a:rPr lang="en-US" dirty="0" err="1"/>
              <a:t>approches</a:t>
            </a:r>
            <a:r>
              <a:rPr lang="en-US" dirty="0"/>
              <a:t> </a:t>
            </a:r>
            <a:r>
              <a:rPr lang="en-US" dirty="0" err="1"/>
              <a:t>d’utilisation</a:t>
            </a:r>
            <a:r>
              <a:rPr lang="en-US" dirty="0"/>
              <a:t>.</a:t>
            </a:r>
            <a:endParaRPr lang="en-CA" dirty="0"/>
          </a:p>
        </p:txBody>
      </p:sp>
    </p:spTree>
    <p:extLst>
      <p:ext uri="{BB962C8B-B14F-4D97-AF65-F5344CB8AC3E}">
        <p14:creationId xmlns:p14="http://schemas.microsoft.com/office/powerpoint/2010/main" val="103797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Approche orientée objet</a:t>
            </a:r>
          </a:p>
        </p:txBody>
      </p:sp>
    </p:spTree>
    <p:extLst>
      <p:ext uri="{BB962C8B-B14F-4D97-AF65-F5344CB8AC3E}">
        <p14:creationId xmlns:p14="http://schemas.microsoft.com/office/powerpoint/2010/main" val="336289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8CC8-0322-4BAF-8914-09BFA16F5EDD}"/>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ACD32242-2621-4395-BA79-98AADA42D21B}"/>
              </a:ext>
            </a:extLst>
          </p:cNvPr>
          <p:cNvSpPr>
            <a:spLocks noGrp="1"/>
          </p:cNvSpPr>
          <p:nvPr>
            <p:ph idx="1"/>
            <p:custDataLst>
              <p:tags r:id="rId2"/>
            </p:custDataLst>
          </p:nvPr>
        </p:nvSpPr>
        <p:spPr/>
        <p:txBody>
          <a:bodyPr/>
          <a:lstStyle/>
          <a:p>
            <a:r>
              <a:rPr lang="en-US" dirty="0"/>
              <a:t>Comme nous </a:t>
            </a:r>
            <a:r>
              <a:rPr lang="en-US" dirty="0" err="1"/>
              <a:t>avons</a:t>
            </a:r>
            <a:r>
              <a:rPr lang="en-US" dirty="0"/>
              <a:t> vu, un </a:t>
            </a:r>
            <a:r>
              <a:rPr lang="en-US" dirty="0" err="1"/>
              <a:t>programme</a:t>
            </a:r>
            <a:r>
              <a:rPr lang="en-US" dirty="0"/>
              <a:t> </a:t>
            </a:r>
            <a:r>
              <a:rPr lang="en-US" dirty="0" err="1"/>
              <a:t>peut</a:t>
            </a:r>
            <a:r>
              <a:rPr lang="en-US" dirty="0"/>
              <a:t> </a:t>
            </a:r>
            <a:r>
              <a:rPr lang="en-US" dirty="0" err="1"/>
              <a:t>être</a:t>
            </a:r>
            <a:r>
              <a:rPr lang="en-US" dirty="0"/>
              <a:t> </a:t>
            </a:r>
            <a:r>
              <a:rPr lang="en-US" dirty="0" err="1"/>
              <a:t>modularisé</a:t>
            </a:r>
            <a:r>
              <a:rPr lang="en-US" dirty="0"/>
              <a:t> </a:t>
            </a:r>
            <a:r>
              <a:rPr lang="en-US" dirty="0" err="1"/>
              <a:t>en</a:t>
            </a:r>
            <a:r>
              <a:rPr lang="en-US" dirty="0"/>
              <a:t> </a:t>
            </a:r>
            <a:r>
              <a:rPr lang="en-US" dirty="0" err="1"/>
              <a:t>divisant</a:t>
            </a:r>
            <a:r>
              <a:rPr lang="en-US" dirty="0"/>
              <a:t> le code entre </a:t>
            </a:r>
            <a:r>
              <a:rPr lang="en-US" dirty="0" err="1"/>
              <a:t>plusieurs</a:t>
            </a:r>
            <a:r>
              <a:rPr lang="en-US" dirty="0"/>
              <a:t> </a:t>
            </a:r>
            <a:r>
              <a:rPr lang="en-US" dirty="0" err="1"/>
              <a:t>méthodes</a:t>
            </a:r>
            <a:r>
              <a:rPr lang="en-US" dirty="0"/>
              <a:t>, </a:t>
            </a:r>
            <a:r>
              <a:rPr lang="en-US" dirty="0" err="1"/>
              <a:t>séparées</a:t>
            </a:r>
            <a:r>
              <a:rPr lang="en-US" dirty="0"/>
              <a:t> entre </a:t>
            </a:r>
            <a:r>
              <a:rPr lang="en-US" dirty="0" err="1"/>
              <a:t>plusieurs</a:t>
            </a:r>
            <a:r>
              <a:rPr lang="en-US" dirty="0"/>
              <a:t> classes.</a:t>
            </a:r>
          </a:p>
          <a:p>
            <a:endParaRPr lang="en-US" dirty="0"/>
          </a:p>
          <a:p>
            <a:r>
              <a:rPr lang="en-US" dirty="0" err="1"/>
              <a:t>C’est</a:t>
            </a:r>
            <a:r>
              <a:rPr lang="en-US" dirty="0"/>
              <a:t> </a:t>
            </a:r>
            <a:r>
              <a:rPr lang="en-US" dirty="0" err="1"/>
              <a:t>l’approche</a:t>
            </a:r>
            <a:r>
              <a:rPr lang="en-US" dirty="0"/>
              <a:t> qui a </a:t>
            </a:r>
            <a:r>
              <a:rPr lang="en-US" dirty="0" err="1"/>
              <a:t>été</a:t>
            </a:r>
            <a:r>
              <a:rPr lang="en-US" dirty="0"/>
              <a:t> </a:t>
            </a:r>
            <a:r>
              <a:rPr lang="en-US" dirty="0" err="1"/>
              <a:t>préconisée</a:t>
            </a:r>
            <a:r>
              <a:rPr lang="en-US" dirty="0"/>
              <a:t> </a:t>
            </a:r>
            <a:r>
              <a:rPr lang="en-US" dirty="0" err="1"/>
              <a:t>en</a:t>
            </a:r>
            <a:r>
              <a:rPr lang="en-US" dirty="0"/>
              <a:t> </a:t>
            </a:r>
            <a:r>
              <a:rPr lang="en-US" dirty="0" err="1"/>
              <a:t>programmation</a:t>
            </a:r>
            <a:r>
              <a:rPr lang="en-US" dirty="0"/>
              <a:t> pendant de </a:t>
            </a:r>
            <a:r>
              <a:rPr lang="en-US" dirty="0" err="1"/>
              <a:t>nombreuses</a:t>
            </a:r>
            <a:r>
              <a:rPr lang="en-US" dirty="0"/>
              <a:t> </a:t>
            </a:r>
            <a:r>
              <a:rPr lang="en-US" dirty="0" err="1"/>
              <a:t>années</a:t>
            </a:r>
            <a:r>
              <a:rPr lang="en-US" dirty="0"/>
              <a:t>, </a:t>
            </a:r>
            <a:r>
              <a:rPr lang="en-US" dirty="0" err="1"/>
              <a:t>jusqu’à</a:t>
            </a:r>
            <a:r>
              <a:rPr lang="en-US" dirty="0"/>
              <a:t> </a:t>
            </a:r>
            <a:r>
              <a:rPr lang="en-US" dirty="0" err="1"/>
              <a:t>ce</a:t>
            </a:r>
            <a:r>
              <a:rPr lang="en-US" dirty="0"/>
              <a:t> </a:t>
            </a:r>
            <a:r>
              <a:rPr lang="en-US" dirty="0" err="1"/>
              <a:t>qu’arrive</a:t>
            </a:r>
            <a:r>
              <a:rPr lang="en-US" dirty="0"/>
              <a:t> la </a:t>
            </a:r>
            <a:r>
              <a:rPr lang="en-US" u="sng" dirty="0" err="1"/>
              <a:t>programmation</a:t>
            </a:r>
            <a:r>
              <a:rPr lang="en-US" u="sng" dirty="0"/>
              <a:t> </a:t>
            </a:r>
            <a:r>
              <a:rPr lang="en-US" u="sng" dirty="0" err="1"/>
              <a:t>orientée</a:t>
            </a:r>
            <a:r>
              <a:rPr lang="en-US" u="sng" dirty="0"/>
              <a:t> </a:t>
            </a:r>
            <a:r>
              <a:rPr lang="en-US" u="sng" dirty="0" err="1"/>
              <a:t>objet</a:t>
            </a:r>
            <a:r>
              <a:rPr lang="en-US" dirty="0"/>
              <a:t>.</a:t>
            </a:r>
          </a:p>
          <a:p>
            <a:endParaRPr lang="en-US" dirty="0"/>
          </a:p>
        </p:txBody>
      </p:sp>
    </p:spTree>
    <p:extLst>
      <p:ext uri="{BB962C8B-B14F-4D97-AF65-F5344CB8AC3E}">
        <p14:creationId xmlns:p14="http://schemas.microsoft.com/office/powerpoint/2010/main" val="117587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8CC8-0322-4BAF-8914-09BFA16F5EDD}"/>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ACD32242-2621-4395-BA79-98AADA42D21B}"/>
              </a:ext>
            </a:extLst>
          </p:cNvPr>
          <p:cNvSpPr>
            <a:spLocks noGrp="1"/>
          </p:cNvSpPr>
          <p:nvPr>
            <p:ph idx="1"/>
            <p:custDataLst>
              <p:tags r:id="rId2"/>
            </p:custDataLst>
          </p:nvPr>
        </p:nvSpPr>
        <p:spPr/>
        <p:txBody>
          <a:bodyPr/>
          <a:lstStyle/>
          <a:p>
            <a:r>
              <a:rPr lang="en-US" dirty="0"/>
              <a:t>La </a:t>
            </a:r>
            <a:r>
              <a:rPr lang="en-US" dirty="0" err="1"/>
              <a:t>programmation</a:t>
            </a:r>
            <a:r>
              <a:rPr lang="en-US" dirty="0"/>
              <a:t> </a:t>
            </a:r>
            <a:r>
              <a:rPr lang="en-US" dirty="0" err="1"/>
              <a:t>orientée</a:t>
            </a:r>
            <a:r>
              <a:rPr lang="en-US" dirty="0"/>
              <a:t> </a:t>
            </a:r>
            <a:r>
              <a:rPr lang="en-US" dirty="0" err="1"/>
              <a:t>objet</a:t>
            </a:r>
            <a:r>
              <a:rPr lang="en-US" dirty="0"/>
              <a:t> </a:t>
            </a:r>
            <a:r>
              <a:rPr lang="en-US" dirty="0" err="1"/>
              <a:t>est</a:t>
            </a:r>
            <a:r>
              <a:rPr lang="en-US" dirty="0"/>
              <a:t> un concept </a:t>
            </a:r>
            <a:r>
              <a:rPr lang="en-US" dirty="0" err="1"/>
              <a:t>complet</a:t>
            </a:r>
            <a:r>
              <a:rPr lang="en-US" dirty="0"/>
              <a:t> qui sera </a:t>
            </a:r>
            <a:r>
              <a:rPr lang="en-US" dirty="0" err="1"/>
              <a:t>abordé</a:t>
            </a:r>
            <a:r>
              <a:rPr lang="en-US" dirty="0"/>
              <a:t> </a:t>
            </a:r>
            <a:r>
              <a:rPr lang="en-US" dirty="0" err="1"/>
              <a:t>en</a:t>
            </a:r>
            <a:r>
              <a:rPr lang="en-US" dirty="0"/>
              <a:t> </a:t>
            </a:r>
            <a:r>
              <a:rPr lang="en-US" dirty="0" err="1"/>
              <a:t>détail</a:t>
            </a:r>
            <a:r>
              <a:rPr lang="en-US" dirty="0"/>
              <a:t> plus tard dans la session </a:t>
            </a:r>
            <a:r>
              <a:rPr lang="en-US" dirty="0" err="1"/>
              <a:t>ainsi</a:t>
            </a:r>
            <a:r>
              <a:rPr lang="en-US" dirty="0"/>
              <a:t> que dans le cadre d’un </a:t>
            </a:r>
            <a:r>
              <a:rPr lang="en-US" dirty="0" err="1"/>
              <a:t>cours</a:t>
            </a:r>
            <a:r>
              <a:rPr lang="en-US" dirty="0"/>
              <a:t> </a:t>
            </a:r>
            <a:r>
              <a:rPr lang="en-US" dirty="0" err="1"/>
              <a:t>complet</a:t>
            </a:r>
            <a:r>
              <a:rPr lang="en-US" dirty="0"/>
              <a:t> qui y sera </a:t>
            </a:r>
            <a:r>
              <a:rPr lang="en-US" dirty="0" err="1"/>
              <a:t>dédié</a:t>
            </a:r>
            <a:r>
              <a:rPr lang="en-US" dirty="0"/>
              <a:t> à la session </a:t>
            </a:r>
            <a:r>
              <a:rPr lang="en-US" dirty="0" err="1"/>
              <a:t>d’hiver</a:t>
            </a:r>
            <a:r>
              <a:rPr lang="en-US" dirty="0"/>
              <a:t>.</a:t>
            </a:r>
          </a:p>
          <a:p>
            <a:endParaRPr lang="en-US" dirty="0"/>
          </a:p>
          <a:p>
            <a:r>
              <a:rPr lang="en-US" dirty="0"/>
              <a:t>Nous </a:t>
            </a:r>
            <a:r>
              <a:rPr lang="en-US" dirty="0" err="1"/>
              <a:t>allons</a:t>
            </a:r>
            <a:r>
              <a:rPr lang="en-US" dirty="0"/>
              <a:t> tout de </a:t>
            </a:r>
            <a:r>
              <a:rPr lang="en-US" dirty="0" err="1"/>
              <a:t>même</a:t>
            </a:r>
            <a:r>
              <a:rPr lang="en-US" dirty="0"/>
              <a:t> </a:t>
            </a:r>
            <a:r>
              <a:rPr lang="en-US" dirty="0" err="1"/>
              <a:t>comme</a:t>
            </a:r>
            <a:r>
              <a:rPr lang="en-US" dirty="0"/>
              <a:t> </a:t>
            </a:r>
            <a:r>
              <a:rPr lang="en-US" dirty="0" err="1"/>
              <a:t>vous</a:t>
            </a:r>
            <a:r>
              <a:rPr lang="en-US" dirty="0"/>
              <a:t> </a:t>
            </a:r>
            <a:r>
              <a:rPr lang="en-US" dirty="0" err="1"/>
              <a:t>initier</a:t>
            </a:r>
            <a:r>
              <a:rPr lang="en-US" dirty="0"/>
              <a:t> au concept de </a:t>
            </a:r>
            <a:r>
              <a:rPr lang="en-US" dirty="0" err="1"/>
              <a:t>création</a:t>
            </a:r>
            <a:r>
              <a:rPr lang="en-US" dirty="0"/>
              <a:t> </a:t>
            </a:r>
            <a:r>
              <a:rPr lang="en-US" dirty="0" err="1"/>
              <a:t>d’objets</a:t>
            </a:r>
            <a:r>
              <a:rPr lang="en-US" dirty="0"/>
              <a:t> </a:t>
            </a:r>
            <a:r>
              <a:rPr lang="en-US" dirty="0" err="1"/>
              <a:t>aujourd’hui</a:t>
            </a:r>
            <a:r>
              <a:rPr lang="en-US" dirty="0"/>
              <a:t>.</a:t>
            </a:r>
          </a:p>
          <a:p>
            <a:endParaRPr lang="en-US" dirty="0"/>
          </a:p>
          <a:p>
            <a:r>
              <a:rPr lang="en-US" dirty="0" err="1"/>
              <a:t>Voyons</a:t>
            </a:r>
            <a:r>
              <a:rPr lang="en-US" dirty="0"/>
              <a:t> </a:t>
            </a:r>
            <a:r>
              <a:rPr lang="en-US" dirty="0" err="1"/>
              <a:t>donc</a:t>
            </a:r>
            <a:r>
              <a:rPr lang="en-US" dirty="0"/>
              <a:t> </a:t>
            </a:r>
            <a:r>
              <a:rPr lang="en-US" dirty="0" err="1"/>
              <a:t>ce</a:t>
            </a:r>
            <a:r>
              <a:rPr lang="en-US" dirty="0"/>
              <a:t> </a:t>
            </a:r>
            <a:r>
              <a:rPr lang="en-US" dirty="0" err="1"/>
              <a:t>qu’est</a:t>
            </a:r>
            <a:r>
              <a:rPr lang="en-US" dirty="0"/>
              <a:t> un </a:t>
            </a:r>
            <a:r>
              <a:rPr lang="en-US" dirty="0" err="1"/>
              <a:t>fameux</a:t>
            </a:r>
            <a:r>
              <a:rPr lang="en-US" dirty="0"/>
              <a:t> </a:t>
            </a:r>
            <a:r>
              <a:rPr lang="en-US" dirty="0" err="1"/>
              <a:t>objet</a:t>
            </a:r>
            <a:r>
              <a:rPr lang="en-US" dirty="0"/>
              <a:t>.</a:t>
            </a:r>
          </a:p>
          <a:p>
            <a:endParaRPr lang="en-US" dirty="0"/>
          </a:p>
        </p:txBody>
      </p:sp>
    </p:spTree>
    <p:extLst>
      <p:ext uri="{BB962C8B-B14F-4D97-AF65-F5344CB8AC3E}">
        <p14:creationId xmlns:p14="http://schemas.microsoft.com/office/powerpoint/2010/main" val="3057331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9A06-76A8-4AE3-8150-DAD4DAC58433}"/>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3989559F-40C2-491D-ABAC-84852B073171}"/>
              </a:ext>
            </a:extLst>
          </p:cNvPr>
          <p:cNvSpPr>
            <a:spLocks noGrp="1"/>
          </p:cNvSpPr>
          <p:nvPr>
            <p:ph idx="1"/>
            <p:custDataLst>
              <p:tags r:id="rId2"/>
            </p:custDataLst>
          </p:nvPr>
        </p:nvSpPr>
        <p:spPr/>
        <p:txBody>
          <a:bodyPr/>
          <a:lstStyle/>
          <a:p>
            <a:r>
              <a:rPr lang="en-US" dirty="0"/>
              <a:t>Que </a:t>
            </a:r>
            <a:r>
              <a:rPr lang="en-US" dirty="0" err="1"/>
              <a:t>pouvez-vous</a:t>
            </a:r>
            <a:r>
              <a:rPr lang="en-US" dirty="0"/>
              <a:t> me dire sur </a:t>
            </a:r>
            <a:r>
              <a:rPr lang="en-US" dirty="0" err="1"/>
              <a:t>ces</a:t>
            </a:r>
            <a:r>
              <a:rPr lang="en-US" dirty="0"/>
              <a:t> </a:t>
            </a:r>
            <a:r>
              <a:rPr lang="en-US" dirty="0" err="1"/>
              <a:t>objets</a:t>
            </a:r>
            <a:r>
              <a:rPr lang="en-US" dirty="0"/>
              <a:t>?</a:t>
            </a:r>
          </a:p>
          <a:p>
            <a:endParaRPr lang="en-US" dirty="0"/>
          </a:p>
        </p:txBody>
      </p:sp>
      <p:pic>
        <p:nvPicPr>
          <p:cNvPr id="1026" name="Picture 2" descr="See the source image">
            <a:extLst>
              <a:ext uri="{FF2B5EF4-FFF2-40B4-BE49-F238E27FC236}">
                <a16:creationId xmlns:a16="http://schemas.microsoft.com/office/drawing/2014/main" id="{5F1FC619-B067-42BE-BB0F-A08ED4ABDCC3}"/>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830105" y="4298351"/>
            <a:ext cx="4175757" cy="2772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41EB8037-441C-4F35-BCC7-92246CE1AD56}"/>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189682" y="0"/>
            <a:ext cx="3002318" cy="24014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823F6F9-1F82-4A90-8179-04157AA1E4DF}"/>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324721" y="3386461"/>
            <a:ext cx="2761325" cy="18408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B32D2A4-6D43-4B83-BE55-830882497F91}"/>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4720662" y="4717411"/>
            <a:ext cx="1934592" cy="193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91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1BEF-0852-4E7B-8132-CDD0584912A0}"/>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8A994E79-872E-458C-A5AE-188994A8D9A0}"/>
              </a:ext>
            </a:extLst>
          </p:cNvPr>
          <p:cNvSpPr>
            <a:spLocks noGrp="1"/>
          </p:cNvSpPr>
          <p:nvPr>
            <p:ph idx="1"/>
            <p:custDataLst>
              <p:tags r:id="rId2"/>
            </p:custDataLst>
          </p:nvPr>
        </p:nvSpPr>
        <p:spPr/>
        <p:txBody>
          <a:bodyPr/>
          <a:lstStyle/>
          <a:p>
            <a:r>
              <a:rPr lang="en-US" dirty="0"/>
              <a:t>On </a:t>
            </a:r>
            <a:r>
              <a:rPr lang="en-US" dirty="0" err="1"/>
              <a:t>peut</a:t>
            </a:r>
            <a:r>
              <a:rPr lang="en-US" dirty="0"/>
              <a:t> </a:t>
            </a:r>
            <a:r>
              <a:rPr lang="en-US" dirty="0" err="1"/>
              <a:t>être</a:t>
            </a:r>
            <a:r>
              <a:rPr lang="en-US" dirty="0"/>
              <a:t> </a:t>
            </a:r>
            <a:r>
              <a:rPr lang="en-US" dirty="0" err="1"/>
              <a:t>d’accord</a:t>
            </a:r>
            <a:r>
              <a:rPr lang="en-US" dirty="0"/>
              <a:t> que </a:t>
            </a:r>
            <a:r>
              <a:rPr lang="en-US" dirty="0" err="1"/>
              <a:t>tous</a:t>
            </a:r>
            <a:r>
              <a:rPr lang="en-US" dirty="0"/>
              <a:t> </a:t>
            </a:r>
            <a:r>
              <a:rPr lang="en-US" dirty="0" err="1"/>
              <a:t>ces</a:t>
            </a:r>
            <a:r>
              <a:rPr lang="en-US" dirty="0"/>
              <a:t> </a:t>
            </a:r>
            <a:r>
              <a:rPr lang="en-US" dirty="0" err="1"/>
              <a:t>objets</a:t>
            </a:r>
            <a:r>
              <a:rPr lang="en-US" dirty="0"/>
              <a:t> </a:t>
            </a:r>
            <a:r>
              <a:rPr lang="en-US" dirty="0" err="1"/>
              <a:t>peuvent</a:t>
            </a:r>
            <a:r>
              <a:rPr lang="en-US" dirty="0"/>
              <a:t> </a:t>
            </a:r>
            <a:r>
              <a:rPr lang="en-US" dirty="0" err="1"/>
              <a:t>être</a:t>
            </a:r>
            <a:r>
              <a:rPr lang="en-US" dirty="0"/>
              <a:t> </a:t>
            </a:r>
            <a:r>
              <a:rPr lang="en-US" dirty="0" err="1"/>
              <a:t>définis</a:t>
            </a:r>
            <a:r>
              <a:rPr lang="en-US" dirty="0"/>
              <a:t> de deux </a:t>
            </a:r>
            <a:r>
              <a:rPr lang="en-US" dirty="0" err="1"/>
              <a:t>façons</a:t>
            </a:r>
            <a:r>
              <a:rPr lang="en-US" dirty="0"/>
              <a:t>:</a:t>
            </a:r>
          </a:p>
          <a:p>
            <a:pPr lvl="1"/>
            <a:r>
              <a:rPr lang="en-US" dirty="0" err="1"/>
              <a:t>Leurs</a:t>
            </a:r>
            <a:r>
              <a:rPr lang="en-US" dirty="0"/>
              <a:t> </a:t>
            </a:r>
            <a:r>
              <a:rPr lang="en-US" dirty="0" err="1"/>
              <a:t>caractéristiques</a:t>
            </a:r>
            <a:r>
              <a:rPr lang="en-US" dirty="0"/>
              <a:t> (</a:t>
            </a:r>
            <a:r>
              <a:rPr lang="en-US" dirty="0" err="1"/>
              <a:t>poids</a:t>
            </a:r>
            <a:r>
              <a:rPr lang="en-US" dirty="0"/>
              <a:t>, taille, couleur, etc.)</a:t>
            </a:r>
          </a:p>
          <a:p>
            <a:pPr lvl="1"/>
            <a:r>
              <a:rPr lang="en-US" dirty="0"/>
              <a:t>Les actions </a:t>
            </a:r>
            <a:r>
              <a:rPr lang="en-US" dirty="0" err="1"/>
              <a:t>qu’ils</a:t>
            </a:r>
            <a:r>
              <a:rPr lang="en-US" dirty="0"/>
              <a:t> </a:t>
            </a:r>
            <a:r>
              <a:rPr lang="en-US" dirty="0" err="1"/>
              <a:t>peuvent</a:t>
            </a:r>
            <a:r>
              <a:rPr lang="en-US" dirty="0"/>
              <a:t> faire</a:t>
            </a:r>
          </a:p>
          <a:p>
            <a:pPr lvl="1"/>
            <a:endParaRPr lang="en-US" dirty="0"/>
          </a:p>
          <a:p>
            <a:endParaRPr lang="en-US" dirty="0"/>
          </a:p>
          <a:p>
            <a:r>
              <a:rPr lang="en-US" dirty="0" err="1"/>
              <a:t>Serait-il</a:t>
            </a:r>
            <a:r>
              <a:rPr lang="en-US" dirty="0"/>
              <a:t> </a:t>
            </a:r>
            <a:r>
              <a:rPr lang="en-US" dirty="0" err="1"/>
              <a:t>raisonnable</a:t>
            </a:r>
            <a:r>
              <a:rPr lang="en-US" dirty="0"/>
              <a:t> de dire </a:t>
            </a:r>
            <a:r>
              <a:rPr lang="en-US" dirty="0" err="1"/>
              <a:t>qu’on</a:t>
            </a:r>
            <a:r>
              <a:rPr lang="en-US" dirty="0"/>
              <a:t> </a:t>
            </a:r>
            <a:r>
              <a:rPr lang="en-US" dirty="0" err="1"/>
              <a:t>peut</a:t>
            </a:r>
            <a:r>
              <a:rPr lang="en-US" dirty="0"/>
              <a:t> </a:t>
            </a:r>
            <a:r>
              <a:rPr lang="en-US" dirty="0" err="1"/>
              <a:t>l’appliquer</a:t>
            </a:r>
            <a:r>
              <a:rPr lang="en-US" dirty="0"/>
              <a:t> à </a:t>
            </a:r>
            <a:r>
              <a:rPr lang="en-US" dirty="0" err="1"/>
              <a:t>ces</a:t>
            </a:r>
            <a:r>
              <a:rPr lang="en-US" dirty="0"/>
              <a:t> concepts </a:t>
            </a:r>
            <a:r>
              <a:rPr lang="en-US" dirty="0" err="1"/>
              <a:t>informatiques</a:t>
            </a:r>
            <a:r>
              <a:rPr lang="en-US" dirty="0"/>
              <a:t>?</a:t>
            </a:r>
            <a:endParaRPr lang="en-CA" dirty="0"/>
          </a:p>
        </p:txBody>
      </p:sp>
    </p:spTree>
    <p:extLst>
      <p:ext uri="{BB962C8B-B14F-4D97-AF65-F5344CB8AC3E}">
        <p14:creationId xmlns:p14="http://schemas.microsoft.com/office/powerpoint/2010/main" val="128615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95777" y="2625466"/>
            <a:ext cx="9404723" cy="1400530"/>
          </a:xfrm>
        </p:spPr>
        <p:txBody>
          <a:bodyPr/>
          <a:lstStyle/>
          <a:p>
            <a:r>
              <a:rPr lang="en-US" dirty="0"/>
              <a:t>Rappel du dernier </a:t>
            </a:r>
            <a:r>
              <a:rPr lang="en-US" dirty="0" err="1"/>
              <a:t>cours</a:t>
            </a:r>
            <a:endParaRPr lang="en-US" dirty="0"/>
          </a:p>
        </p:txBody>
      </p:sp>
    </p:spTree>
    <p:extLst>
      <p:ext uri="{BB962C8B-B14F-4D97-AF65-F5344CB8AC3E}">
        <p14:creationId xmlns:p14="http://schemas.microsoft.com/office/powerpoint/2010/main" val="2264203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9A06-76A8-4AE3-8150-DAD4DAC58433}"/>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3989559F-40C2-491D-ABAC-84852B073171}"/>
              </a:ext>
            </a:extLst>
          </p:cNvPr>
          <p:cNvSpPr>
            <a:spLocks noGrp="1"/>
          </p:cNvSpPr>
          <p:nvPr>
            <p:ph idx="1"/>
            <p:custDataLst>
              <p:tags r:id="rId2"/>
            </p:custDataLst>
          </p:nvPr>
        </p:nvSpPr>
        <p:spPr/>
        <p:txBody>
          <a:bodyPr/>
          <a:lstStyle/>
          <a:p>
            <a:r>
              <a:rPr lang="en-US" dirty="0"/>
              <a:t>Et sur </a:t>
            </a:r>
            <a:r>
              <a:rPr lang="en-US" dirty="0" err="1"/>
              <a:t>ces</a:t>
            </a:r>
            <a:r>
              <a:rPr lang="en-US" dirty="0"/>
              <a:t> </a:t>
            </a:r>
            <a:r>
              <a:rPr lang="en-US" dirty="0" err="1"/>
              <a:t>objets</a:t>
            </a:r>
            <a:r>
              <a:rPr lang="en-US" dirty="0"/>
              <a:t> </a:t>
            </a:r>
            <a:r>
              <a:rPr lang="en-US" dirty="0" err="1"/>
              <a:t>maintenant</a:t>
            </a:r>
            <a:r>
              <a:rPr lang="en-US" dirty="0"/>
              <a:t>?</a:t>
            </a:r>
          </a:p>
          <a:p>
            <a:endParaRPr lang="en-US" dirty="0"/>
          </a:p>
        </p:txBody>
      </p:sp>
      <p:pic>
        <p:nvPicPr>
          <p:cNvPr id="2050" name="Picture 2" descr="See the source image">
            <a:extLst>
              <a:ext uri="{FF2B5EF4-FFF2-40B4-BE49-F238E27FC236}">
                <a16:creationId xmlns:a16="http://schemas.microsoft.com/office/drawing/2014/main" id="{8771238C-9919-4A2E-AF69-18E9941DC54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9831279" y="4793942"/>
            <a:ext cx="1931634" cy="19316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B51C921-B333-4C9F-8C08-C3AD27E693C7}"/>
              </a:ext>
            </a:extLst>
          </p:cNvPr>
          <p:cNvPicPr>
            <a:picLocks noChangeAspect="1"/>
          </p:cNvPicPr>
          <p:nvPr>
            <p:custDataLst>
              <p:tags r:id="rId4"/>
            </p:custDataLst>
          </p:nvPr>
        </p:nvPicPr>
        <p:blipFill>
          <a:blip r:embed="rId8"/>
          <a:stretch>
            <a:fillRect/>
          </a:stretch>
        </p:blipFill>
        <p:spPr>
          <a:xfrm>
            <a:off x="8152613" y="1362075"/>
            <a:ext cx="2047875" cy="2066925"/>
          </a:xfrm>
          <a:prstGeom prst="rect">
            <a:avLst/>
          </a:prstGeom>
        </p:spPr>
      </p:pic>
      <p:pic>
        <p:nvPicPr>
          <p:cNvPr id="2058" name="Picture 10" descr="See the source image">
            <a:extLst>
              <a:ext uri="{FF2B5EF4-FFF2-40B4-BE49-F238E27FC236}">
                <a16:creationId xmlns:a16="http://schemas.microsoft.com/office/drawing/2014/main" id="{B52E01CF-2EA0-4FE4-89A4-498BBF1BE9FD}"/>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4290729" y="3941684"/>
            <a:ext cx="2463597" cy="246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95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9A06-76A8-4AE3-8150-DAD4DAC58433}"/>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3989559F-40C2-491D-ABAC-84852B073171}"/>
              </a:ext>
            </a:extLst>
          </p:cNvPr>
          <p:cNvSpPr>
            <a:spLocks noGrp="1"/>
          </p:cNvSpPr>
          <p:nvPr>
            <p:ph idx="1"/>
            <p:custDataLst>
              <p:tags r:id="rId2"/>
            </p:custDataLst>
          </p:nvPr>
        </p:nvSpPr>
        <p:spPr>
          <a:xfrm>
            <a:off x="1103312" y="2052918"/>
            <a:ext cx="9727445" cy="4195481"/>
          </a:xfrm>
        </p:spPr>
        <p:txBody>
          <a:bodyPr>
            <a:normAutofit lnSpcReduction="10000"/>
          </a:bodyPr>
          <a:lstStyle/>
          <a:p>
            <a:r>
              <a:rPr lang="en-US" dirty="0" err="1"/>
              <a:t>Fichier</a:t>
            </a:r>
            <a:endParaRPr lang="en-US" dirty="0"/>
          </a:p>
          <a:p>
            <a:pPr lvl="1"/>
            <a:r>
              <a:rPr lang="en-US" dirty="0" err="1"/>
              <a:t>Propriété</a:t>
            </a:r>
            <a:r>
              <a:rPr lang="en-US" dirty="0"/>
              <a:t>: Taille, </a:t>
            </a:r>
            <a:r>
              <a:rPr lang="en-US" dirty="0" err="1"/>
              <a:t>Nombre</a:t>
            </a:r>
            <a:r>
              <a:rPr lang="en-US" dirty="0"/>
              <a:t> de </a:t>
            </a:r>
            <a:r>
              <a:rPr lang="en-US" dirty="0" err="1"/>
              <a:t>fichiers</a:t>
            </a:r>
            <a:r>
              <a:rPr lang="en-US" dirty="0"/>
              <a:t>, </a:t>
            </a:r>
            <a:r>
              <a:rPr lang="en-US" dirty="0" err="1"/>
              <a:t>contenu</a:t>
            </a:r>
            <a:r>
              <a:rPr lang="en-US" dirty="0"/>
              <a:t> des </a:t>
            </a:r>
            <a:r>
              <a:rPr lang="en-US" dirty="0" err="1"/>
              <a:t>fichiers</a:t>
            </a:r>
            <a:r>
              <a:rPr lang="en-US" dirty="0"/>
              <a:t>, etc.</a:t>
            </a:r>
          </a:p>
          <a:p>
            <a:pPr lvl="1"/>
            <a:r>
              <a:rPr lang="en-US" dirty="0"/>
              <a:t>Actions: </a:t>
            </a:r>
            <a:r>
              <a:rPr lang="en-US" dirty="0" err="1"/>
              <a:t>Compresser</a:t>
            </a:r>
            <a:r>
              <a:rPr lang="en-US" dirty="0"/>
              <a:t>, </a:t>
            </a:r>
            <a:r>
              <a:rPr lang="en-US" dirty="0" err="1"/>
              <a:t>décompresser</a:t>
            </a:r>
            <a:r>
              <a:rPr lang="en-US" dirty="0"/>
              <a:t>, </a:t>
            </a:r>
            <a:r>
              <a:rPr lang="en-US" dirty="0" err="1"/>
              <a:t>supprimer</a:t>
            </a:r>
            <a:r>
              <a:rPr lang="en-US" dirty="0"/>
              <a:t>, etc.</a:t>
            </a:r>
          </a:p>
          <a:p>
            <a:pPr lvl="1"/>
            <a:endParaRPr lang="en-US" dirty="0"/>
          </a:p>
          <a:p>
            <a:r>
              <a:rPr lang="en-US" dirty="0" err="1"/>
              <a:t>Calendrier</a:t>
            </a:r>
            <a:endParaRPr lang="en-US" dirty="0"/>
          </a:p>
          <a:p>
            <a:pPr lvl="1"/>
            <a:r>
              <a:rPr lang="en-US" dirty="0" err="1"/>
              <a:t>Propriétés</a:t>
            </a:r>
            <a:r>
              <a:rPr lang="en-US" dirty="0"/>
              <a:t>: </a:t>
            </a:r>
            <a:r>
              <a:rPr lang="en-US" dirty="0" err="1"/>
              <a:t>Année</a:t>
            </a:r>
            <a:r>
              <a:rPr lang="en-US" dirty="0"/>
              <a:t> </a:t>
            </a:r>
            <a:r>
              <a:rPr lang="en-US" dirty="0" err="1"/>
              <a:t>en</a:t>
            </a:r>
            <a:r>
              <a:rPr lang="en-US" dirty="0"/>
              <a:t> </a:t>
            </a:r>
            <a:r>
              <a:rPr lang="en-US" dirty="0" err="1"/>
              <a:t>cours</a:t>
            </a:r>
            <a:r>
              <a:rPr lang="en-US" dirty="0"/>
              <a:t>, jour </a:t>
            </a:r>
            <a:r>
              <a:rPr lang="en-US" dirty="0" err="1"/>
              <a:t>en</a:t>
            </a:r>
            <a:r>
              <a:rPr lang="en-US" dirty="0"/>
              <a:t> </a:t>
            </a:r>
            <a:r>
              <a:rPr lang="en-US" dirty="0" err="1"/>
              <a:t>cours</a:t>
            </a:r>
            <a:r>
              <a:rPr lang="en-US" dirty="0"/>
              <a:t>, </a:t>
            </a:r>
            <a:r>
              <a:rPr lang="en-US" dirty="0" err="1"/>
              <a:t>mois</a:t>
            </a:r>
            <a:r>
              <a:rPr lang="en-US" dirty="0"/>
              <a:t> </a:t>
            </a:r>
            <a:r>
              <a:rPr lang="en-US" dirty="0" err="1"/>
              <a:t>en</a:t>
            </a:r>
            <a:r>
              <a:rPr lang="en-US" dirty="0"/>
              <a:t> </a:t>
            </a:r>
            <a:r>
              <a:rPr lang="en-US" dirty="0" err="1"/>
              <a:t>cours</a:t>
            </a:r>
            <a:r>
              <a:rPr lang="en-US" dirty="0"/>
              <a:t>, etc.</a:t>
            </a:r>
          </a:p>
          <a:p>
            <a:pPr lvl="1"/>
            <a:r>
              <a:rPr lang="en-US" dirty="0"/>
              <a:t>Actions: Changer </a:t>
            </a:r>
            <a:r>
              <a:rPr lang="en-US" dirty="0" err="1"/>
              <a:t>d’année</a:t>
            </a:r>
            <a:r>
              <a:rPr lang="en-US" dirty="0"/>
              <a:t>, changer de jour, </a:t>
            </a:r>
            <a:r>
              <a:rPr lang="en-US" dirty="0" err="1"/>
              <a:t>différent</a:t>
            </a:r>
            <a:r>
              <a:rPr lang="en-US" dirty="0"/>
              <a:t> entre deux dates, etc.</a:t>
            </a:r>
          </a:p>
          <a:p>
            <a:pPr lvl="1"/>
            <a:endParaRPr lang="en-US" dirty="0"/>
          </a:p>
          <a:p>
            <a:r>
              <a:rPr lang="en-US" dirty="0"/>
              <a:t>Client</a:t>
            </a:r>
          </a:p>
          <a:p>
            <a:pPr lvl="1"/>
            <a:r>
              <a:rPr lang="en-US" dirty="0" err="1"/>
              <a:t>Propriétés</a:t>
            </a:r>
            <a:r>
              <a:rPr lang="en-US" dirty="0"/>
              <a:t>: Nom, </a:t>
            </a:r>
            <a:r>
              <a:rPr lang="en-US" dirty="0" err="1"/>
              <a:t>prénom</a:t>
            </a:r>
            <a:r>
              <a:rPr lang="en-US" dirty="0"/>
              <a:t>, </a:t>
            </a:r>
            <a:r>
              <a:rPr lang="en-US" dirty="0" err="1"/>
              <a:t>âge</a:t>
            </a:r>
            <a:r>
              <a:rPr lang="en-US" dirty="0"/>
              <a:t>, </a:t>
            </a:r>
            <a:r>
              <a:rPr lang="en-US" dirty="0" err="1"/>
              <a:t>sexe</a:t>
            </a:r>
            <a:r>
              <a:rPr lang="en-US" dirty="0"/>
              <a:t>, etc.</a:t>
            </a:r>
          </a:p>
          <a:p>
            <a:pPr lvl="1"/>
            <a:r>
              <a:rPr lang="en-US" dirty="0"/>
              <a:t>Actions: </a:t>
            </a:r>
            <a:r>
              <a:rPr lang="en-US" dirty="0" err="1"/>
              <a:t>S’abonner</a:t>
            </a:r>
            <a:r>
              <a:rPr lang="en-US" dirty="0"/>
              <a:t>, se </a:t>
            </a:r>
            <a:r>
              <a:rPr lang="en-US" dirty="0" err="1"/>
              <a:t>désabonner</a:t>
            </a:r>
            <a:r>
              <a:rPr lang="en-US" dirty="0"/>
              <a:t>, </a:t>
            </a:r>
            <a:r>
              <a:rPr lang="en-US" dirty="0" err="1"/>
              <a:t>recevoir</a:t>
            </a:r>
            <a:r>
              <a:rPr lang="en-US" dirty="0"/>
              <a:t> message, etc.</a:t>
            </a:r>
          </a:p>
          <a:p>
            <a:endParaRPr lang="en-US" dirty="0"/>
          </a:p>
        </p:txBody>
      </p:sp>
    </p:spTree>
    <p:extLst>
      <p:ext uri="{BB962C8B-B14F-4D97-AF65-F5344CB8AC3E}">
        <p14:creationId xmlns:p14="http://schemas.microsoft.com/office/powerpoint/2010/main" val="637007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035C-B557-4850-BE4B-B28FA1AEBD6D}"/>
              </a:ext>
            </a:extLst>
          </p:cNvPr>
          <p:cNvSpPr>
            <a:spLocks noGrp="1"/>
          </p:cNvSpPr>
          <p:nvPr>
            <p:ph type="title"/>
            <p:custDataLst>
              <p:tags r:id="rId1"/>
            </p:custDataLst>
          </p:nvPr>
        </p:nvSpPr>
        <p:spPr/>
        <p:txBody>
          <a:bodyPr/>
          <a:lstStyle/>
          <a:p>
            <a:r>
              <a:rPr lang="en-US" dirty="0" err="1"/>
              <a:t>Approche</a:t>
            </a:r>
            <a:r>
              <a:rPr lang="en-US" dirty="0"/>
              <a:t> </a:t>
            </a:r>
            <a:r>
              <a:rPr lang="en-US" dirty="0" err="1"/>
              <a:t>objet</a:t>
            </a:r>
            <a:endParaRPr lang="en-CA" dirty="0"/>
          </a:p>
        </p:txBody>
      </p:sp>
      <p:sp>
        <p:nvSpPr>
          <p:cNvPr id="3" name="Content Placeholder 2">
            <a:extLst>
              <a:ext uri="{FF2B5EF4-FFF2-40B4-BE49-F238E27FC236}">
                <a16:creationId xmlns:a16="http://schemas.microsoft.com/office/drawing/2014/main" id="{CC679CF7-292A-4A3A-B915-49CEA7D306DD}"/>
              </a:ext>
            </a:extLst>
          </p:cNvPr>
          <p:cNvSpPr>
            <a:spLocks noGrp="1"/>
          </p:cNvSpPr>
          <p:nvPr>
            <p:ph idx="1"/>
            <p:custDataLst>
              <p:tags r:id="rId2"/>
            </p:custDataLst>
          </p:nvPr>
        </p:nvSpPr>
        <p:spPr/>
        <p:txBody>
          <a:bodyPr/>
          <a:lstStyle/>
          <a:p>
            <a:r>
              <a:rPr lang="en-US" dirty="0" err="1"/>
              <a:t>L’idée</a:t>
            </a:r>
            <a:r>
              <a:rPr lang="en-US" dirty="0"/>
              <a:t> de </a:t>
            </a:r>
            <a:r>
              <a:rPr lang="en-US" dirty="0" err="1"/>
              <a:t>l’orientée</a:t>
            </a:r>
            <a:r>
              <a:rPr lang="en-US" dirty="0"/>
              <a:t> </a:t>
            </a:r>
            <a:r>
              <a:rPr lang="en-US" dirty="0" err="1"/>
              <a:t>objet</a:t>
            </a:r>
            <a:r>
              <a:rPr lang="en-US" dirty="0"/>
              <a:t> </a:t>
            </a:r>
            <a:r>
              <a:rPr lang="en-US" dirty="0" err="1"/>
              <a:t>est</a:t>
            </a:r>
            <a:r>
              <a:rPr lang="en-US" dirty="0"/>
              <a:t> que nous </a:t>
            </a:r>
            <a:r>
              <a:rPr lang="en-US" dirty="0" err="1"/>
              <a:t>pourrons</a:t>
            </a:r>
            <a:r>
              <a:rPr lang="en-US" dirty="0"/>
              <a:t> </a:t>
            </a:r>
            <a:r>
              <a:rPr lang="en-US" dirty="0" err="1"/>
              <a:t>définir</a:t>
            </a:r>
            <a:r>
              <a:rPr lang="en-US" dirty="0"/>
              <a:t> des concepts </a:t>
            </a:r>
            <a:r>
              <a:rPr lang="en-US" dirty="0" err="1"/>
              <a:t>facilement</a:t>
            </a:r>
            <a:r>
              <a:rPr lang="en-US" dirty="0"/>
              <a:t> </a:t>
            </a:r>
            <a:r>
              <a:rPr lang="en-US" dirty="0" err="1"/>
              <a:t>compréhensibles</a:t>
            </a:r>
            <a:r>
              <a:rPr lang="en-US" dirty="0"/>
              <a:t> pour le </a:t>
            </a:r>
            <a:r>
              <a:rPr lang="en-US" dirty="0" err="1"/>
              <a:t>programmeur</a:t>
            </a:r>
            <a:r>
              <a:rPr lang="en-US" dirty="0"/>
              <a:t>, et le </a:t>
            </a:r>
            <a:r>
              <a:rPr lang="en-US" dirty="0" err="1"/>
              <a:t>manipuler</a:t>
            </a:r>
            <a:r>
              <a:rPr lang="en-US" dirty="0"/>
              <a:t> avec du code avec (</a:t>
            </a:r>
            <a:r>
              <a:rPr lang="en-US" dirty="0" err="1"/>
              <a:t>relativement</a:t>
            </a:r>
            <a:r>
              <a:rPr lang="en-US" dirty="0"/>
              <a:t>) </a:t>
            </a:r>
            <a:r>
              <a:rPr lang="en-US" dirty="0" err="1"/>
              <a:t>simplement</a:t>
            </a:r>
            <a:r>
              <a:rPr lang="en-US" dirty="0"/>
              <a:t>.</a:t>
            </a:r>
          </a:p>
          <a:p>
            <a:endParaRPr lang="en-US" dirty="0"/>
          </a:p>
          <a:p>
            <a:r>
              <a:rPr lang="en-US" dirty="0"/>
              <a:t>Nous </a:t>
            </a:r>
            <a:r>
              <a:rPr lang="en-US" dirty="0" err="1"/>
              <a:t>verrons</a:t>
            </a:r>
            <a:r>
              <a:rPr lang="en-US" dirty="0"/>
              <a:t> </a:t>
            </a:r>
            <a:r>
              <a:rPr lang="en-US" dirty="0" err="1"/>
              <a:t>donc</a:t>
            </a:r>
            <a:r>
              <a:rPr lang="en-US" dirty="0"/>
              <a:t> dans les </a:t>
            </a:r>
            <a:r>
              <a:rPr lang="en-US" dirty="0" err="1"/>
              <a:t>prochaines</a:t>
            </a:r>
            <a:r>
              <a:rPr lang="en-US" dirty="0"/>
              <a:t> diapositives comment </a:t>
            </a:r>
            <a:r>
              <a:rPr lang="en-US" dirty="0" err="1"/>
              <a:t>effectuer</a:t>
            </a:r>
            <a:r>
              <a:rPr lang="en-US" dirty="0"/>
              <a:t> la </a:t>
            </a:r>
            <a:r>
              <a:rPr lang="en-US" dirty="0" err="1"/>
              <a:t>création</a:t>
            </a:r>
            <a:r>
              <a:rPr lang="en-US" dirty="0"/>
              <a:t> et la manipulation des </a:t>
            </a:r>
            <a:r>
              <a:rPr lang="en-US" dirty="0" err="1"/>
              <a:t>objets</a:t>
            </a:r>
            <a:r>
              <a:rPr lang="en-US" dirty="0"/>
              <a:t>.</a:t>
            </a:r>
            <a:endParaRPr lang="en-CA" dirty="0"/>
          </a:p>
        </p:txBody>
      </p:sp>
    </p:spTree>
    <p:extLst>
      <p:ext uri="{BB962C8B-B14F-4D97-AF65-F5344CB8AC3E}">
        <p14:creationId xmlns:p14="http://schemas.microsoft.com/office/powerpoint/2010/main" val="1923558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Introduction aux classes</a:t>
            </a:r>
          </a:p>
        </p:txBody>
      </p:sp>
      <p:sp>
        <p:nvSpPr>
          <p:cNvPr id="3" name="Espace réservé du contenu 2"/>
          <p:cNvSpPr>
            <a:spLocks noGrp="1"/>
          </p:cNvSpPr>
          <p:nvPr>
            <p:ph idx="1"/>
            <p:custDataLst>
              <p:tags r:id="rId2"/>
            </p:custDataLst>
          </p:nvPr>
        </p:nvSpPr>
        <p:spPr/>
        <p:txBody>
          <a:bodyPr/>
          <a:lstStyle/>
          <a:p>
            <a:r>
              <a:rPr lang="fr-CA" dirty="0"/>
              <a:t>Nous couvrirons donc les éléments suivants</a:t>
            </a:r>
          </a:p>
          <a:p>
            <a:pPr lvl="1"/>
            <a:r>
              <a:rPr lang="fr-CA" dirty="0"/>
              <a:t>Définition de l'objet</a:t>
            </a:r>
          </a:p>
          <a:p>
            <a:pPr lvl="3"/>
            <a:r>
              <a:rPr lang="fr-CA" dirty="0"/>
              <a:t>La création d’une classe</a:t>
            </a:r>
          </a:p>
          <a:p>
            <a:pPr lvl="3"/>
            <a:r>
              <a:rPr lang="fr-CA" dirty="0"/>
              <a:t>La définition des attributs</a:t>
            </a:r>
          </a:p>
          <a:p>
            <a:pPr lvl="3"/>
            <a:r>
              <a:rPr lang="fr-CA" dirty="0"/>
              <a:t>La création des méthodes</a:t>
            </a:r>
          </a:p>
          <a:p>
            <a:pPr lvl="3"/>
            <a:r>
              <a:rPr lang="fr-CA" dirty="0"/>
              <a:t>La création du constructeur</a:t>
            </a:r>
          </a:p>
          <a:p>
            <a:pPr lvl="1"/>
            <a:r>
              <a:rPr lang="fr-CA" dirty="0"/>
              <a:t>Utilisation de l'objet</a:t>
            </a:r>
          </a:p>
          <a:p>
            <a:pPr lvl="2"/>
            <a:r>
              <a:rPr lang="fr-CA" dirty="0"/>
              <a:t>L’instanciation de l'objet</a:t>
            </a:r>
          </a:p>
          <a:p>
            <a:pPr lvl="2"/>
            <a:r>
              <a:rPr lang="fr-CA" dirty="0"/>
              <a:t>Appel des méthodes de l'objet</a:t>
            </a:r>
          </a:p>
        </p:txBody>
      </p:sp>
    </p:spTree>
    <p:extLst>
      <p:ext uri="{BB962C8B-B14F-4D97-AF65-F5344CB8AC3E}">
        <p14:creationId xmlns:p14="http://schemas.microsoft.com/office/powerpoint/2010/main" val="659189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83897" y="2669825"/>
            <a:ext cx="9404723" cy="1400530"/>
          </a:xfrm>
        </p:spPr>
        <p:txBody>
          <a:bodyPr/>
          <a:lstStyle/>
          <a:p>
            <a:r>
              <a:rPr lang="fr-CA" dirty="0"/>
              <a:t>Définition de l'objet</a:t>
            </a:r>
          </a:p>
        </p:txBody>
      </p:sp>
    </p:spTree>
    <p:extLst>
      <p:ext uri="{BB962C8B-B14F-4D97-AF65-F5344CB8AC3E}">
        <p14:creationId xmlns:p14="http://schemas.microsoft.com/office/powerpoint/2010/main" val="1443858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d’une classe</a:t>
            </a:r>
          </a:p>
        </p:txBody>
      </p:sp>
      <p:sp>
        <p:nvSpPr>
          <p:cNvPr id="3" name="Espace réservé du contenu 2"/>
          <p:cNvSpPr>
            <a:spLocks noGrp="1"/>
          </p:cNvSpPr>
          <p:nvPr>
            <p:ph idx="1"/>
            <p:custDataLst>
              <p:tags r:id="rId2"/>
            </p:custDataLst>
          </p:nvPr>
        </p:nvSpPr>
        <p:spPr>
          <a:xfrm>
            <a:off x="1103312" y="2052918"/>
            <a:ext cx="8946541" cy="1529181"/>
          </a:xfrm>
        </p:spPr>
        <p:txBody>
          <a:bodyPr/>
          <a:lstStyle/>
          <a:p>
            <a:r>
              <a:rPr lang="fr-CA" dirty="0"/>
              <a:t>Une classe sert à créer la définition d'un objet.</a:t>
            </a:r>
          </a:p>
          <a:p>
            <a:r>
              <a:rPr lang="fr-CA" dirty="0"/>
              <a:t>On peut la créer en appuyant avec le bouton droit de la souris sur le projet, puis en choisissant "</a:t>
            </a:r>
            <a:r>
              <a:rPr lang="fr-CA" dirty="0" err="1"/>
              <a:t>Add</a:t>
            </a:r>
            <a:r>
              <a:rPr lang="fr-CA" dirty="0"/>
              <a:t>", "New Item...", sélectionner "Class", définissez son nom, puis cliquer sur "</a:t>
            </a:r>
            <a:r>
              <a:rPr lang="fr-CA" dirty="0" err="1"/>
              <a:t>Add</a:t>
            </a:r>
            <a:r>
              <a:rPr lang="fr-CA" dirty="0"/>
              <a:t>".</a:t>
            </a:r>
          </a:p>
          <a:p>
            <a:endParaRPr lang="fr-CA" dirty="0"/>
          </a:p>
        </p:txBody>
      </p:sp>
      <p:pic>
        <p:nvPicPr>
          <p:cNvPr id="4" name="Picture 3">
            <a:extLst>
              <a:ext uri="{FF2B5EF4-FFF2-40B4-BE49-F238E27FC236}">
                <a16:creationId xmlns:a16="http://schemas.microsoft.com/office/drawing/2014/main" id="{00FA986C-AF37-41A1-BA57-43B1BE48564C}"/>
              </a:ext>
            </a:extLst>
          </p:cNvPr>
          <p:cNvPicPr>
            <a:picLocks noChangeAspect="1"/>
          </p:cNvPicPr>
          <p:nvPr>
            <p:custDataLst>
              <p:tags r:id="rId3"/>
            </p:custDataLst>
          </p:nvPr>
        </p:nvPicPr>
        <p:blipFill>
          <a:blip r:embed="rId6"/>
          <a:stretch>
            <a:fillRect/>
          </a:stretch>
        </p:blipFill>
        <p:spPr>
          <a:xfrm>
            <a:off x="6755403" y="3875713"/>
            <a:ext cx="4950035" cy="2722228"/>
          </a:xfrm>
          <a:prstGeom prst="rect">
            <a:avLst/>
          </a:prstGeom>
        </p:spPr>
      </p:pic>
      <p:pic>
        <p:nvPicPr>
          <p:cNvPr id="5" name="Picture 4">
            <a:extLst>
              <a:ext uri="{FF2B5EF4-FFF2-40B4-BE49-F238E27FC236}">
                <a16:creationId xmlns:a16="http://schemas.microsoft.com/office/drawing/2014/main" id="{4464CCE8-4C5D-424C-A73F-EADD1A3DB87B}"/>
              </a:ext>
            </a:extLst>
          </p:cNvPr>
          <p:cNvPicPr>
            <a:picLocks noChangeAspect="1"/>
          </p:cNvPicPr>
          <p:nvPr>
            <p:custDataLst>
              <p:tags r:id="rId4"/>
            </p:custDataLst>
          </p:nvPr>
        </p:nvPicPr>
        <p:blipFill>
          <a:blip r:embed="rId7"/>
          <a:stretch>
            <a:fillRect/>
          </a:stretch>
        </p:blipFill>
        <p:spPr>
          <a:xfrm>
            <a:off x="997182" y="3875713"/>
            <a:ext cx="5295653" cy="2722228"/>
          </a:xfrm>
          <a:prstGeom prst="rect">
            <a:avLst/>
          </a:prstGeom>
        </p:spPr>
      </p:pic>
    </p:spTree>
    <p:extLst>
      <p:ext uri="{BB962C8B-B14F-4D97-AF65-F5344CB8AC3E}">
        <p14:creationId xmlns:p14="http://schemas.microsoft.com/office/powerpoint/2010/main" val="3618762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9197-C1C1-4F47-8F65-D5B6FAD8D862}"/>
              </a:ext>
            </a:extLst>
          </p:cNvPr>
          <p:cNvSpPr>
            <a:spLocks noGrp="1"/>
          </p:cNvSpPr>
          <p:nvPr>
            <p:ph type="title"/>
            <p:custDataLst>
              <p:tags r:id="rId1"/>
            </p:custDataLst>
          </p:nvPr>
        </p:nvSpPr>
        <p:spPr/>
        <p:txBody>
          <a:bodyPr/>
          <a:lstStyle/>
          <a:p>
            <a:r>
              <a:rPr lang="fr-CA" dirty="0"/>
              <a:t>La création d’une classe</a:t>
            </a:r>
          </a:p>
        </p:txBody>
      </p:sp>
      <p:pic>
        <p:nvPicPr>
          <p:cNvPr id="4" name="Picture 3">
            <a:extLst>
              <a:ext uri="{FF2B5EF4-FFF2-40B4-BE49-F238E27FC236}">
                <a16:creationId xmlns:a16="http://schemas.microsoft.com/office/drawing/2014/main" id="{E01E17A2-2CB2-49B8-A80B-2806F69A93D4}"/>
              </a:ext>
            </a:extLst>
          </p:cNvPr>
          <p:cNvPicPr>
            <a:picLocks noChangeAspect="1"/>
          </p:cNvPicPr>
          <p:nvPr>
            <p:custDataLst>
              <p:tags r:id="rId2"/>
            </p:custDataLst>
          </p:nvPr>
        </p:nvPicPr>
        <p:blipFill>
          <a:blip r:embed="rId4"/>
          <a:stretch>
            <a:fillRect/>
          </a:stretch>
        </p:blipFill>
        <p:spPr>
          <a:xfrm>
            <a:off x="783235" y="2143081"/>
            <a:ext cx="5810250" cy="2924175"/>
          </a:xfrm>
          <a:prstGeom prst="rect">
            <a:avLst/>
          </a:prstGeom>
        </p:spPr>
      </p:pic>
    </p:spTree>
    <p:extLst>
      <p:ext uri="{BB962C8B-B14F-4D97-AF65-F5344CB8AC3E}">
        <p14:creationId xmlns:p14="http://schemas.microsoft.com/office/powerpoint/2010/main" val="58477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Les attributs servent à caractériser un objet.</a:t>
            </a:r>
          </a:p>
          <a:p>
            <a:r>
              <a:rPr lang="fr-CA" dirty="0"/>
              <a:t>Ce sont des variables déclarées hors de toutes méthodes.</a:t>
            </a:r>
          </a:p>
          <a:p>
            <a:r>
              <a:rPr lang="fr-CA" dirty="0"/>
              <a:t>Ces dernières sont normalement "</a:t>
            </a:r>
            <a:r>
              <a:rPr lang="fr-CA" dirty="0" err="1"/>
              <a:t>private</a:t>
            </a:r>
            <a:r>
              <a:rPr lang="fr-CA" dirty="0"/>
              <a:t>" par convention et demanderons d'être accédées et modifiées par des "</a:t>
            </a:r>
            <a:r>
              <a:rPr lang="fr-CA" u="sng" dirty="0"/>
              <a:t>assesseurs</a:t>
            </a:r>
            <a:r>
              <a:rPr lang="fr-CA" dirty="0"/>
              <a:t>" et "</a:t>
            </a:r>
            <a:r>
              <a:rPr lang="fr-CA" u="sng" dirty="0"/>
              <a:t>mutateurs</a:t>
            </a:r>
            <a:r>
              <a:rPr lang="fr-CA" dirty="0"/>
              <a:t>" (GET et SET)</a:t>
            </a:r>
          </a:p>
          <a:p>
            <a:pPr marL="0" indent="0">
              <a:buNone/>
            </a:pPr>
            <a:endParaRPr lang="fr-CA" dirty="0"/>
          </a:p>
          <a:p>
            <a:endParaRPr lang="fr-CA" dirty="0"/>
          </a:p>
        </p:txBody>
      </p:sp>
    </p:spTree>
    <p:extLst>
      <p:ext uri="{BB962C8B-B14F-4D97-AF65-F5344CB8AC3E}">
        <p14:creationId xmlns:p14="http://schemas.microsoft.com/office/powerpoint/2010/main" val="163015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23B0-6081-4B2A-B6E4-ADF751A11E48}"/>
              </a:ext>
            </a:extLst>
          </p:cNvPr>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Content Placeholder 2">
            <a:extLst>
              <a:ext uri="{FF2B5EF4-FFF2-40B4-BE49-F238E27FC236}">
                <a16:creationId xmlns:a16="http://schemas.microsoft.com/office/drawing/2014/main" id="{21652583-07FB-4709-8464-FACF1DE40015}"/>
              </a:ext>
            </a:extLst>
          </p:cNvPr>
          <p:cNvSpPr>
            <a:spLocks noGrp="1"/>
          </p:cNvSpPr>
          <p:nvPr>
            <p:ph idx="1"/>
            <p:custDataLst>
              <p:tags r:id="rId2"/>
            </p:custDataLst>
          </p:nvPr>
        </p:nvSpPr>
        <p:spPr>
          <a:xfrm>
            <a:off x="1103312" y="2052918"/>
            <a:ext cx="10012101" cy="4195481"/>
          </a:xfrm>
        </p:spPr>
        <p:txBody>
          <a:bodyPr/>
          <a:lstStyle/>
          <a:p>
            <a:r>
              <a:rPr lang="fr-CA" dirty="0"/>
              <a:t>Les assesseurs permettent de lire l'information d'un attribut privé (GET).</a:t>
            </a:r>
          </a:p>
          <a:p>
            <a:r>
              <a:rPr lang="fr-CA" dirty="0"/>
              <a:t>Les mutateurs permettent de modifier l'information d'un attribut privé (SET)</a:t>
            </a:r>
          </a:p>
          <a:p>
            <a:endParaRPr lang="fr-CA" dirty="0"/>
          </a:p>
        </p:txBody>
      </p:sp>
    </p:spTree>
    <p:extLst>
      <p:ext uri="{BB962C8B-B14F-4D97-AF65-F5344CB8AC3E}">
        <p14:creationId xmlns:p14="http://schemas.microsoft.com/office/powerpoint/2010/main" val="155128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2E8D-30F7-4531-B33A-20BB5F5A3ED9}"/>
              </a:ext>
            </a:extLst>
          </p:cNvPr>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Content Placeholder 2">
            <a:extLst>
              <a:ext uri="{FF2B5EF4-FFF2-40B4-BE49-F238E27FC236}">
                <a16:creationId xmlns:a16="http://schemas.microsoft.com/office/drawing/2014/main" id="{6D4CD2C9-6201-489B-ABE5-20D4E3029542}"/>
              </a:ext>
            </a:extLst>
          </p:cNvPr>
          <p:cNvSpPr>
            <a:spLocks noGrp="1"/>
          </p:cNvSpPr>
          <p:nvPr>
            <p:ph idx="1"/>
            <p:custDataLst>
              <p:tags r:id="rId2"/>
            </p:custDataLst>
          </p:nvPr>
        </p:nvSpPr>
        <p:spPr/>
        <p:txBody>
          <a:bodyPr>
            <a:normAutofit/>
          </a:bodyPr>
          <a:lstStyle/>
          <a:p>
            <a:r>
              <a:rPr lang="fr-CA" dirty="0"/>
              <a:t>Syntaxe</a:t>
            </a:r>
          </a:p>
          <a:p>
            <a:endParaRPr lang="fr-CA" dirty="0"/>
          </a:p>
          <a:p>
            <a:pPr marL="0" indent="0">
              <a:buNone/>
            </a:pPr>
            <a:r>
              <a:rPr lang="fr-CA" dirty="0"/>
              <a:t>class </a:t>
            </a:r>
            <a:r>
              <a:rPr lang="fr-CA" dirty="0" err="1"/>
              <a:t>Etudiant</a:t>
            </a:r>
            <a:endParaRPr lang="fr-CA" dirty="0"/>
          </a:p>
          <a:p>
            <a:pPr marL="0" indent="0">
              <a:buNone/>
            </a:pPr>
            <a:r>
              <a:rPr lang="fr-CA" dirty="0"/>
              <a:t>{</a:t>
            </a:r>
          </a:p>
          <a:p>
            <a:pPr marL="0" indent="0">
              <a:buNone/>
            </a:pPr>
            <a:r>
              <a:rPr lang="fr-CA" dirty="0"/>
              <a:t>	public string Nom {</a:t>
            </a:r>
            <a:r>
              <a:rPr lang="fr-CA" dirty="0" err="1"/>
              <a:t>get;set</a:t>
            </a:r>
            <a:r>
              <a:rPr lang="fr-CA" dirty="0"/>
              <a:t>;}</a:t>
            </a:r>
          </a:p>
          <a:p>
            <a:pPr marL="0" indent="0">
              <a:buNone/>
            </a:pPr>
            <a:r>
              <a:rPr lang="fr-CA" dirty="0"/>
              <a:t>}</a:t>
            </a:r>
          </a:p>
          <a:p>
            <a:pPr marL="0" indent="0">
              <a:buNone/>
            </a:pPr>
            <a:endParaRPr lang="fr-CA" dirty="0"/>
          </a:p>
        </p:txBody>
      </p:sp>
    </p:spTree>
    <p:extLst>
      <p:ext uri="{BB962C8B-B14F-4D97-AF65-F5344CB8AC3E}">
        <p14:creationId xmlns:p14="http://schemas.microsoft.com/office/powerpoint/2010/main" val="380628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EAB2-FEFB-49FE-AB7B-582F5DA80CC9}"/>
              </a:ext>
            </a:extLst>
          </p:cNvPr>
          <p:cNvSpPr>
            <a:spLocks noGrp="1"/>
          </p:cNvSpPr>
          <p:nvPr>
            <p:ph type="title"/>
            <p:custDataLst>
              <p:tags r:id="rId1"/>
            </p:custDataLst>
          </p:nvPr>
        </p:nvSpPr>
        <p:spPr/>
        <p:txBody>
          <a:bodyPr/>
          <a:lstStyle/>
          <a:p>
            <a:r>
              <a:rPr lang="fr-CA" dirty="0"/>
              <a:t>Rappel du dernier cours</a:t>
            </a:r>
          </a:p>
        </p:txBody>
      </p:sp>
      <p:sp>
        <p:nvSpPr>
          <p:cNvPr id="3" name="Content Placeholder 2">
            <a:extLst>
              <a:ext uri="{FF2B5EF4-FFF2-40B4-BE49-F238E27FC236}">
                <a16:creationId xmlns:a16="http://schemas.microsoft.com/office/drawing/2014/main" id="{14B4E62D-F150-4DB8-AE78-2716B9D6838E}"/>
              </a:ext>
            </a:extLst>
          </p:cNvPr>
          <p:cNvSpPr>
            <a:spLocks noGrp="1"/>
          </p:cNvSpPr>
          <p:nvPr>
            <p:ph idx="1"/>
            <p:custDataLst>
              <p:tags r:id="rId2"/>
            </p:custDataLst>
          </p:nvPr>
        </p:nvSpPr>
        <p:spPr/>
        <p:txBody>
          <a:bodyPr/>
          <a:lstStyle/>
          <a:p>
            <a:r>
              <a:rPr lang="fr-CA" dirty="0"/>
              <a:t>Au dernier cours, nous avons fait une introduction aux tableaux et aux boucles.</a:t>
            </a:r>
          </a:p>
          <a:p>
            <a:r>
              <a:rPr lang="fr-CA" dirty="0"/>
              <a:t>Nous avons vu qu’il est possible de conserver plusieurs valeurs de même type dans un tableau et de les lire ou les modifier en utilisant leur index (Position dans le tableau)</a:t>
            </a:r>
          </a:p>
          <a:p>
            <a:r>
              <a:rPr lang="fr-CA" dirty="0"/>
              <a:t>Nous avons également vu comment il est possible d’exécuter une séquence de code à répétition en utilisant les boucles. Ces dernières se sont révélées particulièrement utiles pour lire les données d’un tableau.</a:t>
            </a:r>
          </a:p>
          <a:p>
            <a:r>
              <a:rPr lang="fr-CA" dirty="0"/>
              <a:t>Dans le cours d’aujourd’hui, nous allons aborder de nouveau concept: les classes, les méthodes et les méthodes d’opération mathématiques.</a:t>
            </a:r>
          </a:p>
        </p:txBody>
      </p:sp>
    </p:spTree>
    <p:extLst>
      <p:ext uri="{BB962C8B-B14F-4D97-AF65-F5344CB8AC3E}">
        <p14:creationId xmlns:p14="http://schemas.microsoft.com/office/powerpoint/2010/main" val="3815977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434E-D7C7-4394-8FC6-7D81FD9025E2}"/>
              </a:ext>
            </a:extLst>
          </p:cNvPr>
          <p:cNvSpPr>
            <a:spLocks noGrp="1"/>
          </p:cNvSpPr>
          <p:nvPr>
            <p:ph type="title"/>
            <p:custDataLst>
              <p:tags r:id="rId1"/>
            </p:custDataLst>
          </p:nvPr>
        </p:nvSpPr>
        <p:spPr/>
        <p:txBody>
          <a:bodyPr/>
          <a:lstStyle/>
          <a:p>
            <a:r>
              <a:rPr lang="fr-CA" dirty="0"/>
              <a:t>La définition des attributs</a:t>
            </a:r>
            <a:br>
              <a:rPr lang="fr-CA" dirty="0"/>
            </a:br>
            <a:endParaRPr lang="fr-CA" dirty="0"/>
          </a:p>
        </p:txBody>
      </p:sp>
      <p:sp>
        <p:nvSpPr>
          <p:cNvPr id="3" name="Content Placeholder 2">
            <a:extLst>
              <a:ext uri="{FF2B5EF4-FFF2-40B4-BE49-F238E27FC236}">
                <a16:creationId xmlns:a16="http://schemas.microsoft.com/office/drawing/2014/main" id="{52AF6640-C673-4A7C-9FB2-B9C4D13E863F}"/>
              </a:ext>
            </a:extLst>
          </p:cNvPr>
          <p:cNvSpPr>
            <a:spLocks noGrp="1"/>
          </p:cNvSpPr>
          <p:nvPr>
            <p:ph idx="1"/>
            <p:custDataLst>
              <p:tags r:id="rId2"/>
            </p:custDataLst>
          </p:nvPr>
        </p:nvSpPr>
        <p:spPr/>
        <p:txBody>
          <a:bodyPr/>
          <a:lstStyle/>
          <a:p>
            <a:r>
              <a:rPr lang="fr-CA" dirty="0"/>
              <a:t>On peut ensuite y faire référence ainsi:</a:t>
            </a:r>
          </a:p>
          <a:p>
            <a:pPr marL="0" indent="0">
              <a:buNone/>
            </a:pPr>
            <a:endParaRPr lang="fr-CA" dirty="0"/>
          </a:p>
          <a:p>
            <a:pPr marL="0" indent="0">
              <a:buNone/>
            </a:pPr>
            <a:r>
              <a:rPr lang="fr-CA" dirty="0" err="1"/>
              <a:t>Etudiant</a:t>
            </a:r>
            <a:r>
              <a:rPr lang="fr-CA" dirty="0"/>
              <a:t> e = new </a:t>
            </a:r>
            <a:r>
              <a:rPr lang="fr-CA" dirty="0" err="1"/>
              <a:t>Etudiant</a:t>
            </a:r>
            <a:r>
              <a:rPr lang="fr-CA" dirty="0"/>
              <a:t>();</a:t>
            </a:r>
          </a:p>
          <a:p>
            <a:pPr marL="0" indent="0">
              <a:buNone/>
            </a:pPr>
            <a:r>
              <a:rPr lang="fr-CA" dirty="0" err="1"/>
              <a:t>e.Note</a:t>
            </a:r>
            <a:r>
              <a:rPr lang="fr-CA" dirty="0"/>
              <a:t> = 120;</a:t>
            </a:r>
          </a:p>
          <a:p>
            <a:pPr marL="0" indent="0">
              <a:buNone/>
            </a:pPr>
            <a:r>
              <a:rPr lang="fr-CA" dirty="0" err="1"/>
              <a:t>Console.WriteLine</a:t>
            </a:r>
            <a:r>
              <a:rPr lang="fr-CA" dirty="0"/>
              <a:t>(</a:t>
            </a:r>
            <a:r>
              <a:rPr lang="fr-CA" dirty="0" err="1"/>
              <a:t>e.Note</a:t>
            </a:r>
            <a:r>
              <a:rPr lang="fr-CA" dirty="0"/>
              <a:t>);</a:t>
            </a:r>
          </a:p>
        </p:txBody>
      </p:sp>
    </p:spTree>
    <p:extLst>
      <p:ext uri="{BB962C8B-B14F-4D97-AF65-F5344CB8AC3E}">
        <p14:creationId xmlns:p14="http://schemas.microsoft.com/office/powerpoint/2010/main" val="828278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des méthodes</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Les méthodes sont les actions que peut faire votre objet.</a:t>
            </a:r>
          </a:p>
          <a:p>
            <a:r>
              <a:rPr lang="fr-CA" dirty="0"/>
              <a:t>Elles ont toutes les caractéristiques d'une méthode habituelle à deux exceptions</a:t>
            </a:r>
          </a:p>
          <a:p>
            <a:pPr lvl="1"/>
            <a:r>
              <a:rPr lang="fr-CA" dirty="0"/>
              <a:t>Elles ne sont pas statiques</a:t>
            </a:r>
          </a:p>
          <a:p>
            <a:pPr lvl="1"/>
            <a:r>
              <a:rPr lang="fr-CA" dirty="0"/>
              <a:t>Elles ont une variable spéciale "</a:t>
            </a:r>
            <a:r>
              <a:rPr lang="fr-CA" dirty="0" err="1"/>
              <a:t>this</a:t>
            </a:r>
            <a:r>
              <a:rPr lang="fr-CA" dirty="0"/>
              <a:t>" qui fait référence à l'objet utilisé.</a:t>
            </a:r>
          </a:p>
          <a:p>
            <a:pPr lvl="1"/>
            <a:endParaRPr lang="fr-CA" dirty="0"/>
          </a:p>
          <a:p>
            <a:endParaRPr lang="fr-CA" dirty="0"/>
          </a:p>
        </p:txBody>
      </p:sp>
    </p:spTree>
    <p:extLst>
      <p:ext uri="{BB962C8B-B14F-4D97-AF65-F5344CB8AC3E}">
        <p14:creationId xmlns:p14="http://schemas.microsoft.com/office/powerpoint/2010/main" val="4141458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5FC4-6CC7-4FFC-B652-59B39654CAEF}"/>
              </a:ext>
            </a:extLst>
          </p:cNvPr>
          <p:cNvSpPr>
            <a:spLocks noGrp="1"/>
          </p:cNvSpPr>
          <p:nvPr>
            <p:ph type="title"/>
            <p:custDataLst>
              <p:tags r:id="rId1"/>
            </p:custDataLst>
          </p:nvPr>
        </p:nvSpPr>
        <p:spPr/>
        <p:txBody>
          <a:bodyPr/>
          <a:lstStyle/>
          <a:p>
            <a:r>
              <a:rPr lang="fr-CA" dirty="0"/>
              <a:t>La création des méthodes</a:t>
            </a:r>
            <a:br>
              <a:rPr lang="fr-CA" dirty="0"/>
            </a:br>
            <a:endParaRPr lang="fr-CA" dirty="0"/>
          </a:p>
        </p:txBody>
      </p:sp>
      <p:sp>
        <p:nvSpPr>
          <p:cNvPr id="3" name="Content Placeholder 2">
            <a:extLst>
              <a:ext uri="{FF2B5EF4-FFF2-40B4-BE49-F238E27FC236}">
                <a16:creationId xmlns:a16="http://schemas.microsoft.com/office/drawing/2014/main" id="{D1CA6C32-AC73-404B-8737-ED3F2B67FFBC}"/>
              </a:ext>
            </a:extLst>
          </p:cNvPr>
          <p:cNvSpPr>
            <a:spLocks noGrp="1"/>
          </p:cNvSpPr>
          <p:nvPr>
            <p:ph idx="1"/>
            <p:custDataLst>
              <p:tags r:id="rId2"/>
            </p:custDataLst>
          </p:nvPr>
        </p:nvSpPr>
        <p:spPr/>
        <p:txBody>
          <a:bodyPr/>
          <a:lstStyle/>
          <a:p>
            <a:r>
              <a:rPr lang="fr-CA" dirty="0"/>
              <a:t>Les méthodes se définissent ainsi:</a:t>
            </a:r>
          </a:p>
          <a:p>
            <a:pPr marL="0" indent="0">
              <a:buNone/>
            </a:pPr>
            <a:r>
              <a:rPr lang="fr-CA" dirty="0"/>
              <a:t>&lt;visibilité&gt; &lt;</a:t>
            </a:r>
            <a:r>
              <a:rPr lang="fr-CA" dirty="0" err="1"/>
              <a:t>type_de_retour</a:t>
            </a:r>
            <a:r>
              <a:rPr lang="fr-CA" dirty="0"/>
              <a:t>&gt; &lt;nom&gt;(&lt;paramètre&gt;){</a:t>
            </a:r>
          </a:p>
          <a:p>
            <a:pPr marL="0" indent="0">
              <a:buNone/>
            </a:pPr>
            <a:r>
              <a:rPr lang="fr-CA" dirty="0"/>
              <a:t>	//code</a:t>
            </a:r>
          </a:p>
          <a:p>
            <a:pPr marL="0" indent="0">
              <a:buNone/>
            </a:pPr>
            <a:r>
              <a:rPr lang="fr-CA" dirty="0"/>
              <a:t>}</a:t>
            </a:r>
          </a:p>
        </p:txBody>
      </p:sp>
    </p:spTree>
    <p:extLst>
      <p:ext uri="{BB962C8B-B14F-4D97-AF65-F5344CB8AC3E}">
        <p14:creationId xmlns:p14="http://schemas.microsoft.com/office/powerpoint/2010/main" val="3621826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5FC4-6CC7-4FFC-B652-59B39654CAEF}"/>
              </a:ext>
            </a:extLst>
          </p:cNvPr>
          <p:cNvSpPr>
            <a:spLocks noGrp="1"/>
          </p:cNvSpPr>
          <p:nvPr>
            <p:ph type="title"/>
            <p:custDataLst>
              <p:tags r:id="rId1"/>
            </p:custDataLst>
          </p:nvPr>
        </p:nvSpPr>
        <p:spPr/>
        <p:txBody>
          <a:bodyPr/>
          <a:lstStyle/>
          <a:p>
            <a:r>
              <a:rPr lang="fr-CA" dirty="0"/>
              <a:t>La création des méthodes</a:t>
            </a:r>
            <a:br>
              <a:rPr lang="fr-CA" dirty="0"/>
            </a:br>
            <a:endParaRPr lang="fr-CA" dirty="0"/>
          </a:p>
        </p:txBody>
      </p:sp>
      <p:sp>
        <p:nvSpPr>
          <p:cNvPr id="3" name="Content Placeholder 2">
            <a:extLst>
              <a:ext uri="{FF2B5EF4-FFF2-40B4-BE49-F238E27FC236}">
                <a16:creationId xmlns:a16="http://schemas.microsoft.com/office/drawing/2014/main" id="{D1CA6C32-AC73-404B-8737-ED3F2B67FFBC}"/>
              </a:ext>
            </a:extLst>
          </p:cNvPr>
          <p:cNvSpPr>
            <a:spLocks noGrp="1"/>
          </p:cNvSpPr>
          <p:nvPr>
            <p:ph idx="1"/>
            <p:custDataLst>
              <p:tags r:id="rId2"/>
            </p:custDataLst>
          </p:nvPr>
        </p:nvSpPr>
        <p:spPr/>
        <p:txBody>
          <a:bodyPr/>
          <a:lstStyle/>
          <a:p>
            <a:r>
              <a:rPr lang="fr-CA" dirty="0"/>
              <a:t>Par exemple:</a:t>
            </a:r>
          </a:p>
          <a:p>
            <a:pPr marL="0" indent="0">
              <a:buNone/>
            </a:pPr>
            <a:endParaRPr lang="fr-CA" dirty="0"/>
          </a:p>
          <a:p>
            <a:pPr marL="0" indent="0">
              <a:buNone/>
            </a:pPr>
            <a:r>
              <a:rPr lang="fr-CA" dirty="0"/>
              <a:t>public </a:t>
            </a:r>
            <a:r>
              <a:rPr lang="fr-CA" dirty="0" err="1"/>
              <a:t>void</a:t>
            </a:r>
            <a:r>
              <a:rPr lang="fr-CA" dirty="0"/>
              <a:t> </a:t>
            </a:r>
            <a:r>
              <a:rPr lang="fr-CA" dirty="0" err="1"/>
              <a:t>manquer_paiement</a:t>
            </a:r>
            <a:r>
              <a:rPr lang="fr-CA" dirty="0"/>
              <a:t>(){</a:t>
            </a:r>
          </a:p>
          <a:p>
            <a:pPr marL="0" indent="0">
              <a:buNone/>
            </a:pPr>
            <a:r>
              <a:rPr lang="fr-CA" dirty="0"/>
              <a:t>	</a:t>
            </a:r>
            <a:r>
              <a:rPr lang="fr-CA" dirty="0" err="1"/>
              <a:t>this.cote_credit</a:t>
            </a:r>
            <a:r>
              <a:rPr lang="fr-CA" dirty="0"/>
              <a:t>-= 100;</a:t>
            </a:r>
          </a:p>
          <a:p>
            <a:pPr marL="0" indent="0">
              <a:buNone/>
            </a:pPr>
            <a:r>
              <a:rPr lang="fr-CA" dirty="0"/>
              <a:t>} </a:t>
            </a:r>
          </a:p>
        </p:txBody>
      </p:sp>
    </p:spTree>
    <p:extLst>
      <p:ext uri="{BB962C8B-B14F-4D97-AF65-F5344CB8AC3E}">
        <p14:creationId xmlns:p14="http://schemas.microsoft.com/office/powerpoint/2010/main" val="396833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La création du constructeur</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Un constructeur est une méthode spéciale qui permet d'initialiser les attributs d'un objet.</a:t>
            </a:r>
          </a:p>
          <a:p>
            <a:r>
              <a:rPr lang="fr-CA" dirty="0"/>
              <a:t>Il est reconnaissable par le fait qu'il porte toujours le même nom que la classe.</a:t>
            </a:r>
          </a:p>
          <a:p>
            <a:r>
              <a:rPr lang="fr-CA" dirty="0"/>
              <a:t>Il suit syntaxe suivant:</a:t>
            </a:r>
          </a:p>
          <a:p>
            <a:pPr marL="457200" lvl="1" indent="0">
              <a:buNone/>
            </a:pPr>
            <a:r>
              <a:rPr lang="fr-CA" dirty="0"/>
              <a:t>&lt;</a:t>
            </a:r>
            <a:r>
              <a:rPr lang="fr-CA" dirty="0" err="1"/>
              <a:t>modificateur_de_visibilite</a:t>
            </a:r>
            <a:r>
              <a:rPr lang="fr-CA" dirty="0"/>
              <a:t>&gt; &lt;</a:t>
            </a:r>
            <a:r>
              <a:rPr lang="fr-CA" dirty="0" err="1"/>
              <a:t>nom_de_la_classe</a:t>
            </a:r>
            <a:r>
              <a:rPr lang="fr-CA" dirty="0"/>
              <a:t>&gt;(&lt;attribut&gt;){</a:t>
            </a:r>
          </a:p>
          <a:p>
            <a:pPr marL="914400" lvl="2" indent="0">
              <a:buNone/>
            </a:pPr>
            <a:r>
              <a:rPr lang="fr-CA" dirty="0"/>
              <a:t>//Code</a:t>
            </a:r>
          </a:p>
          <a:p>
            <a:pPr marL="457200" lvl="1" indent="0">
              <a:buNone/>
            </a:pPr>
            <a:r>
              <a:rPr lang="fr-CA" dirty="0"/>
              <a:t>}</a:t>
            </a:r>
          </a:p>
          <a:p>
            <a:endParaRPr lang="fr-CA" dirty="0"/>
          </a:p>
        </p:txBody>
      </p:sp>
    </p:spTree>
    <p:extLst>
      <p:ext uri="{BB962C8B-B14F-4D97-AF65-F5344CB8AC3E}">
        <p14:creationId xmlns:p14="http://schemas.microsoft.com/office/powerpoint/2010/main" val="2854908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EF27-2673-4C55-9B69-68EB653ED5FB}"/>
              </a:ext>
            </a:extLst>
          </p:cNvPr>
          <p:cNvSpPr>
            <a:spLocks noGrp="1"/>
          </p:cNvSpPr>
          <p:nvPr>
            <p:ph type="title"/>
            <p:custDataLst>
              <p:tags r:id="rId1"/>
            </p:custDataLst>
          </p:nvPr>
        </p:nvSpPr>
        <p:spPr/>
        <p:txBody>
          <a:bodyPr/>
          <a:lstStyle/>
          <a:p>
            <a:r>
              <a:rPr lang="fr-CA" dirty="0"/>
              <a:t>La création du constructeur</a:t>
            </a:r>
            <a:br>
              <a:rPr lang="fr-CA" dirty="0"/>
            </a:br>
            <a:endParaRPr lang="fr-CA" dirty="0"/>
          </a:p>
        </p:txBody>
      </p:sp>
      <p:sp>
        <p:nvSpPr>
          <p:cNvPr id="3" name="Content Placeholder 2">
            <a:extLst>
              <a:ext uri="{FF2B5EF4-FFF2-40B4-BE49-F238E27FC236}">
                <a16:creationId xmlns:a16="http://schemas.microsoft.com/office/drawing/2014/main" id="{566DD4F4-9F16-4D1F-9F47-474E1AFF9A5F}"/>
              </a:ext>
            </a:extLst>
          </p:cNvPr>
          <p:cNvSpPr>
            <a:spLocks noGrp="1"/>
          </p:cNvSpPr>
          <p:nvPr>
            <p:ph idx="1"/>
            <p:custDataLst>
              <p:tags r:id="rId2"/>
            </p:custDataLst>
          </p:nvPr>
        </p:nvSpPr>
        <p:spPr/>
        <p:txBody>
          <a:bodyPr/>
          <a:lstStyle/>
          <a:p>
            <a:r>
              <a:rPr lang="fr-CA" dirty="0"/>
              <a:t>Par exemple</a:t>
            </a:r>
          </a:p>
          <a:p>
            <a:pPr marL="0" indent="0">
              <a:buNone/>
            </a:pPr>
            <a:r>
              <a:rPr lang="fr-CA" dirty="0"/>
              <a:t>public </a:t>
            </a:r>
            <a:r>
              <a:rPr lang="fr-CA" dirty="0" err="1"/>
              <a:t>Vehicule</a:t>
            </a:r>
            <a:r>
              <a:rPr lang="fr-CA" dirty="0"/>
              <a:t>(String ma, String mo){</a:t>
            </a:r>
          </a:p>
          <a:p>
            <a:pPr marL="0" indent="0">
              <a:buNone/>
            </a:pPr>
            <a:r>
              <a:rPr lang="fr-CA" dirty="0"/>
              <a:t>	</a:t>
            </a:r>
            <a:r>
              <a:rPr lang="fr-CA" dirty="0" err="1"/>
              <a:t>this.marque</a:t>
            </a:r>
            <a:r>
              <a:rPr lang="fr-CA" dirty="0"/>
              <a:t> = ma;</a:t>
            </a:r>
          </a:p>
          <a:p>
            <a:pPr marL="0" indent="0">
              <a:buNone/>
            </a:pPr>
            <a:r>
              <a:rPr lang="fr-CA" dirty="0"/>
              <a:t>	</a:t>
            </a:r>
            <a:r>
              <a:rPr lang="fr-CA" dirty="0" err="1"/>
              <a:t>this.modele</a:t>
            </a:r>
            <a:r>
              <a:rPr lang="fr-CA" dirty="0"/>
              <a:t> = mo;</a:t>
            </a:r>
          </a:p>
          <a:p>
            <a:pPr marL="0" indent="0">
              <a:buNone/>
            </a:pPr>
            <a:r>
              <a:rPr lang="fr-CA" dirty="0"/>
              <a:t>}</a:t>
            </a:r>
          </a:p>
        </p:txBody>
      </p:sp>
    </p:spTree>
    <p:extLst>
      <p:ext uri="{BB962C8B-B14F-4D97-AF65-F5344CB8AC3E}">
        <p14:creationId xmlns:p14="http://schemas.microsoft.com/office/powerpoint/2010/main" val="3411626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7753-9AF2-4583-8A78-0EBD8EA8E700}"/>
              </a:ext>
            </a:extLst>
          </p:cNvPr>
          <p:cNvSpPr>
            <a:spLocks noGrp="1"/>
          </p:cNvSpPr>
          <p:nvPr>
            <p:ph type="title"/>
            <p:custDataLst>
              <p:tags r:id="rId1"/>
            </p:custDataLst>
          </p:nvPr>
        </p:nvSpPr>
        <p:spPr/>
        <p:txBody>
          <a:bodyPr/>
          <a:lstStyle/>
          <a:p>
            <a:r>
              <a:rPr lang="fr-CA" dirty="0"/>
              <a:t>La création du constructeur</a:t>
            </a:r>
            <a:br>
              <a:rPr lang="fr-CA" dirty="0"/>
            </a:br>
            <a:endParaRPr lang="fr-CA" dirty="0"/>
          </a:p>
        </p:txBody>
      </p:sp>
      <p:sp>
        <p:nvSpPr>
          <p:cNvPr id="3" name="Content Placeholder 2">
            <a:extLst>
              <a:ext uri="{FF2B5EF4-FFF2-40B4-BE49-F238E27FC236}">
                <a16:creationId xmlns:a16="http://schemas.microsoft.com/office/drawing/2014/main" id="{37D207F2-93D3-4027-B96B-16C46B9C5C0C}"/>
              </a:ext>
            </a:extLst>
          </p:cNvPr>
          <p:cNvSpPr>
            <a:spLocks noGrp="1"/>
          </p:cNvSpPr>
          <p:nvPr>
            <p:ph idx="1"/>
            <p:custDataLst>
              <p:tags r:id="rId2"/>
            </p:custDataLst>
          </p:nvPr>
        </p:nvSpPr>
        <p:spPr/>
        <p:txBody>
          <a:bodyPr/>
          <a:lstStyle/>
          <a:p>
            <a:r>
              <a:rPr lang="fr-CA" dirty="0"/>
              <a:t>Notez que si aucun constructeur n'est fourni par la classe, il y en a un par défaut qui est généré.</a:t>
            </a:r>
          </a:p>
          <a:p>
            <a:r>
              <a:rPr lang="fr-CA" dirty="0"/>
              <a:t>Ce dernier n'a aucun paramètre.</a:t>
            </a:r>
          </a:p>
        </p:txBody>
      </p:sp>
    </p:spTree>
    <p:extLst>
      <p:ext uri="{BB962C8B-B14F-4D97-AF65-F5344CB8AC3E}">
        <p14:creationId xmlns:p14="http://schemas.microsoft.com/office/powerpoint/2010/main" val="383971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83897" y="2669825"/>
            <a:ext cx="9404723" cy="1400530"/>
          </a:xfrm>
        </p:spPr>
        <p:txBody>
          <a:bodyPr/>
          <a:lstStyle/>
          <a:p>
            <a:r>
              <a:rPr lang="fr-CA" dirty="0"/>
              <a:t>Utilisation de l'objet</a:t>
            </a:r>
          </a:p>
        </p:txBody>
      </p:sp>
    </p:spTree>
    <p:extLst>
      <p:ext uri="{BB962C8B-B14F-4D97-AF65-F5344CB8AC3E}">
        <p14:creationId xmlns:p14="http://schemas.microsoft.com/office/powerpoint/2010/main" val="3359376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L’instanciation de l'objet</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Une fois que la classe, ses attributs et ses méthodes sont prêts, on peut créer un objet à partir de cette dernière.</a:t>
            </a:r>
          </a:p>
          <a:p>
            <a:r>
              <a:rPr lang="fr-CA" dirty="0"/>
              <a:t>On dit donc qu'</a:t>
            </a:r>
            <a:r>
              <a:rPr lang="fr-CA" u="sng" dirty="0"/>
              <a:t>un objet est une instance d'une classe</a:t>
            </a:r>
            <a:r>
              <a:rPr lang="fr-CA" dirty="0"/>
              <a:t>.</a:t>
            </a:r>
          </a:p>
          <a:p>
            <a:endParaRPr lang="fr-CA" dirty="0"/>
          </a:p>
          <a:p>
            <a:r>
              <a:rPr lang="fr-CA" dirty="0"/>
              <a:t>Pour créez un objet, utilisez la syntaxe suivante:</a:t>
            </a:r>
          </a:p>
          <a:p>
            <a:pPr lvl="1"/>
            <a:r>
              <a:rPr lang="fr-CA" dirty="0"/>
              <a:t>&lt;Objet&gt; &lt;nom&gt; = new &lt;Appel au constructeur&gt;</a:t>
            </a:r>
          </a:p>
          <a:p>
            <a:pPr lvl="1"/>
            <a:endParaRPr lang="fr-CA" dirty="0"/>
          </a:p>
          <a:p>
            <a:r>
              <a:rPr lang="fr-CA" dirty="0"/>
              <a:t>Par exemple:</a:t>
            </a:r>
          </a:p>
          <a:p>
            <a:pPr lvl="1"/>
            <a:r>
              <a:rPr lang="fr-CA" dirty="0" err="1"/>
              <a:t>Etudiant</a:t>
            </a:r>
            <a:r>
              <a:rPr lang="fr-CA" dirty="0"/>
              <a:t> e = new </a:t>
            </a:r>
            <a:r>
              <a:rPr lang="fr-CA" dirty="0" err="1"/>
              <a:t>Etudiant</a:t>
            </a:r>
            <a:r>
              <a:rPr lang="fr-CA" dirty="0"/>
              <a:t>('Maxime', 'Gendron');</a:t>
            </a:r>
          </a:p>
          <a:p>
            <a:endParaRPr lang="fr-CA" dirty="0"/>
          </a:p>
        </p:txBody>
      </p:sp>
    </p:spTree>
    <p:extLst>
      <p:ext uri="{BB962C8B-B14F-4D97-AF65-F5344CB8AC3E}">
        <p14:creationId xmlns:p14="http://schemas.microsoft.com/office/powerpoint/2010/main" val="2648371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Appel des méthodes de l'objet</a:t>
            </a:r>
            <a:br>
              <a:rPr lang="fr-CA" dirty="0"/>
            </a:br>
            <a:endParaRPr lang="fr-CA" dirty="0"/>
          </a:p>
        </p:txBody>
      </p:sp>
      <p:sp>
        <p:nvSpPr>
          <p:cNvPr id="3" name="Espace réservé du contenu 2"/>
          <p:cNvSpPr>
            <a:spLocks noGrp="1"/>
          </p:cNvSpPr>
          <p:nvPr>
            <p:ph idx="1"/>
            <p:custDataLst>
              <p:tags r:id="rId2"/>
            </p:custDataLst>
          </p:nvPr>
        </p:nvSpPr>
        <p:spPr/>
        <p:txBody>
          <a:bodyPr/>
          <a:lstStyle/>
          <a:p>
            <a:r>
              <a:rPr lang="fr-CA" dirty="0"/>
              <a:t>On peut ensuite accéder aux attributs dont nous avons défini les assesseurs ainsi</a:t>
            </a:r>
          </a:p>
          <a:p>
            <a:endParaRPr lang="fr-CA" dirty="0"/>
          </a:p>
          <a:p>
            <a:pPr marL="0" indent="0">
              <a:buNone/>
            </a:pPr>
            <a:r>
              <a:rPr lang="fr-CA" dirty="0" err="1"/>
              <a:t>Etudiant</a:t>
            </a:r>
            <a:r>
              <a:rPr lang="fr-CA" dirty="0"/>
              <a:t> e = new </a:t>
            </a:r>
            <a:r>
              <a:rPr lang="fr-CA" dirty="0" err="1"/>
              <a:t>Etudiant</a:t>
            </a:r>
            <a:r>
              <a:rPr lang="fr-CA" dirty="0"/>
              <a:t>('Maxime', 'Gendron')</a:t>
            </a:r>
          </a:p>
          <a:p>
            <a:pPr marL="0" indent="0">
              <a:buNone/>
            </a:pPr>
            <a:r>
              <a:rPr lang="fr-CA" dirty="0" err="1"/>
              <a:t>Console.WriteLine</a:t>
            </a:r>
            <a:r>
              <a:rPr lang="fr-CA" dirty="0"/>
              <a:t>(</a:t>
            </a:r>
            <a:r>
              <a:rPr lang="fr-CA" dirty="0" err="1">
                <a:solidFill>
                  <a:srgbClr val="FFC000"/>
                </a:solidFill>
              </a:rPr>
              <a:t>e.Nom</a:t>
            </a:r>
            <a:r>
              <a:rPr lang="fr-CA" dirty="0"/>
              <a:t>);</a:t>
            </a:r>
          </a:p>
        </p:txBody>
      </p:sp>
    </p:spTree>
    <p:extLst>
      <p:ext uri="{BB962C8B-B14F-4D97-AF65-F5344CB8AC3E}">
        <p14:creationId xmlns:p14="http://schemas.microsoft.com/office/powerpoint/2010/main" val="237057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Introduction aux classes &amp; méthodes</a:t>
            </a:r>
          </a:p>
        </p:txBody>
      </p:sp>
    </p:spTree>
    <p:extLst>
      <p:ext uri="{BB962C8B-B14F-4D97-AF65-F5344CB8AC3E}">
        <p14:creationId xmlns:p14="http://schemas.microsoft.com/office/powerpoint/2010/main" val="1759119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8E4C-DD53-4DE3-892C-48DC3555C1D7}"/>
              </a:ext>
            </a:extLst>
          </p:cNvPr>
          <p:cNvSpPr>
            <a:spLocks noGrp="1"/>
          </p:cNvSpPr>
          <p:nvPr>
            <p:ph type="title"/>
            <p:custDataLst>
              <p:tags r:id="rId1"/>
            </p:custDataLst>
          </p:nvPr>
        </p:nvSpPr>
        <p:spPr/>
        <p:txBody>
          <a:bodyPr/>
          <a:lstStyle/>
          <a:p>
            <a:r>
              <a:rPr lang="en-US" dirty="0" err="1"/>
              <a:t>Exemple</a:t>
            </a:r>
            <a:endParaRPr lang="en-CA" dirty="0"/>
          </a:p>
        </p:txBody>
      </p:sp>
      <p:pic>
        <p:nvPicPr>
          <p:cNvPr id="4" name="Picture 3">
            <a:extLst>
              <a:ext uri="{FF2B5EF4-FFF2-40B4-BE49-F238E27FC236}">
                <a16:creationId xmlns:a16="http://schemas.microsoft.com/office/drawing/2014/main" id="{0F1C69DF-471E-4B4A-9FFD-9F2E388CEBE8}"/>
              </a:ext>
            </a:extLst>
          </p:cNvPr>
          <p:cNvPicPr>
            <a:picLocks noChangeAspect="1"/>
          </p:cNvPicPr>
          <p:nvPr>
            <p:custDataLst>
              <p:tags r:id="rId2"/>
            </p:custDataLst>
          </p:nvPr>
        </p:nvPicPr>
        <p:blipFill>
          <a:blip r:embed="rId6"/>
          <a:stretch>
            <a:fillRect/>
          </a:stretch>
        </p:blipFill>
        <p:spPr>
          <a:xfrm>
            <a:off x="788402" y="1442757"/>
            <a:ext cx="5057775" cy="4962525"/>
          </a:xfrm>
          <a:prstGeom prst="rect">
            <a:avLst/>
          </a:prstGeom>
        </p:spPr>
      </p:pic>
      <p:pic>
        <p:nvPicPr>
          <p:cNvPr id="5" name="Picture 4">
            <a:extLst>
              <a:ext uri="{FF2B5EF4-FFF2-40B4-BE49-F238E27FC236}">
                <a16:creationId xmlns:a16="http://schemas.microsoft.com/office/drawing/2014/main" id="{E742F4F3-59A5-4B60-AA17-E60B0431091B}"/>
              </a:ext>
            </a:extLst>
          </p:cNvPr>
          <p:cNvPicPr>
            <a:picLocks noChangeAspect="1"/>
          </p:cNvPicPr>
          <p:nvPr>
            <p:custDataLst>
              <p:tags r:id="rId3"/>
            </p:custDataLst>
          </p:nvPr>
        </p:nvPicPr>
        <p:blipFill>
          <a:blip r:embed="rId7"/>
          <a:stretch>
            <a:fillRect/>
          </a:stretch>
        </p:blipFill>
        <p:spPr>
          <a:xfrm>
            <a:off x="6049470" y="1442757"/>
            <a:ext cx="6029325" cy="2143125"/>
          </a:xfrm>
          <a:prstGeom prst="rect">
            <a:avLst/>
          </a:prstGeom>
        </p:spPr>
      </p:pic>
      <p:pic>
        <p:nvPicPr>
          <p:cNvPr id="6" name="Picture 5">
            <a:extLst>
              <a:ext uri="{FF2B5EF4-FFF2-40B4-BE49-F238E27FC236}">
                <a16:creationId xmlns:a16="http://schemas.microsoft.com/office/drawing/2014/main" id="{87FED576-CE90-4FD4-A37C-C089C80D76B8}"/>
              </a:ext>
            </a:extLst>
          </p:cNvPr>
          <p:cNvPicPr>
            <a:picLocks noChangeAspect="1"/>
          </p:cNvPicPr>
          <p:nvPr>
            <p:custDataLst>
              <p:tags r:id="rId4"/>
            </p:custDataLst>
          </p:nvPr>
        </p:nvPicPr>
        <p:blipFill>
          <a:blip r:embed="rId8"/>
          <a:stretch>
            <a:fillRect/>
          </a:stretch>
        </p:blipFill>
        <p:spPr>
          <a:xfrm>
            <a:off x="6049470" y="4072218"/>
            <a:ext cx="3676650" cy="1343025"/>
          </a:xfrm>
          <a:prstGeom prst="rect">
            <a:avLst/>
          </a:prstGeom>
        </p:spPr>
      </p:pic>
    </p:spTree>
    <p:extLst>
      <p:ext uri="{BB962C8B-B14F-4D97-AF65-F5344CB8AC3E}">
        <p14:creationId xmlns:p14="http://schemas.microsoft.com/office/powerpoint/2010/main" val="2722970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AD6A-28D7-41D7-98B2-7881C09805C0}"/>
              </a:ext>
            </a:extLst>
          </p:cNvPr>
          <p:cNvSpPr>
            <a:spLocks noGrp="1"/>
          </p:cNvSpPr>
          <p:nvPr>
            <p:ph type="title"/>
            <p:custDataLst>
              <p:tags r:id="rId1"/>
            </p:custDataLst>
          </p:nvPr>
        </p:nvSpPr>
        <p:spPr/>
        <p:txBody>
          <a:bodyPr/>
          <a:lstStyle/>
          <a:p>
            <a:r>
              <a:rPr lang="en-US" dirty="0" err="1"/>
              <a:t>Classe</a:t>
            </a:r>
            <a:r>
              <a:rPr lang="en-US" dirty="0"/>
              <a:t> et </a:t>
            </a:r>
            <a:r>
              <a:rPr lang="en-US" dirty="0" err="1"/>
              <a:t>méthode</a:t>
            </a:r>
            <a:endParaRPr lang="en-CA" dirty="0"/>
          </a:p>
        </p:txBody>
      </p:sp>
      <p:sp>
        <p:nvSpPr>
          <p:cNvPr id="3" name="Content Placeholder 2">
            <a:extLst>
              <a:ext uri="{FF2B5EF4-FFF2-40B4-BE49-F238E27FC236}">
                <a16:creationId xmlns:a16="http://schemas.microsoft.com/office/drawing/2014/main" id="{4D43978B-06B0-4E02-9C1B-EEDD0ED3AD0D}"/>
              </a:ext>
            </a:extLst>
          </p:cNvPr>
          <p:cNvSpPr>
            <a:spLocks noGrp="1"/>
          </p:cNvSpPr>
          <p:nvPr>
            <p:ph idx="1"/>
            <p:custDataLst>
              <p:tags r:id="rId2"/>
            </p:custDataLst>
          </p:nvPr>
        </p:nvSpPr>
        <p:spPr/>
        <p:txBody>
          <a:bodyPr/>
          <a:lstStyle/>
          <a:p>
            <a:r>
              <a:rPr lang="en-US" dirty="0" err="1"/>
              <a:t>Voici</a:t>
            </a:r>
            <a:r>
              <a:rPr lang="en-US" dirty="0"/>
              <a:t> </a:t>
            </a:r>
            <a:r>
              <a:rPr lang="en-US" dirty="0" err="1"/>
              <a:t>donc</a:t>
            </a:r>
            <a:r>
              <a:rPr lang="en-US" dirty="0"/>
              <a:t> qui </a:t>
            </a:r>
            <a:r>
              <a:rPr lang="en-US" dirty="0" err="1"/>
              <a:t>conclut</a:t>
            </a:r>
            <a:r>
              <a:rPr lang="en-US" dirty="0"/>
              <a:t> </a:t>
            </a:r>
            <a:r>
              <a:rPr lang="en-US" dirty="0" err="1"/>
              <a:t>notre</a:t>
            </a:r>
            <a:r>
              <a:rPr lang="en-US" dirty="0"/>
              <a:t> section sur le </a:t>
            </a:r>
            <a:r>
              <a:rPr lang="en-US" dirty="0" err="1"/>
              <a:t>rôle</a:t>
            </a:r>
            <a:r>
              <a:rPr lang="en-US" dirty="0"/>
              <a:t> des classes et </a:t>
            </a:r>
            <a:r>
              <a:rPr lang="en-US" dirty="0" err="1"/>
              <a:t>méthodes</a:t>
            </a:r>
            <a:r>
              <a:rPr lang="en-US" dirty="0"/>
              <a:t> dans </a:t>
            </a:r>
            <a:r>
              <a:rPr lang="en-US" dirty="0" err="1"/>
              <a:t>une</a:t>
            </a:r>
            <a:r>
              <a:rPr lang="en-US" dirty="0"/>
              <a:t> application.</a:t>
            </a:r>
          </a:p>
          <a:p>
            <a:r>
              <a:rPr lang="en-US" dirty="0"/>
              <a:t>Dans la </a:t>
            </a:r>
            <a:r>
              <a:rPr lang="en-US" dirty="0" err="1"/>
              <a:t>prochaine</a:t>
            </a:r>
            <a:r>
              <a:rPr lang="en-US" dirty="0"/>
              <a:t> section, nous </a:t>
            </a:r>
            <a:r>
              <a:rPr lang="en-US" dirty="0" err="1"/>
              <a:t>aborderons</a:t>
            </a:r>
            <a:r>
              <a:rPr lang="en-US" dirty="0"/>
              <a:t> un certain </a:t>
            </a:r>
            <a:r>
              <a:rPr lang="en-US" dirty="0" err="1"/>
              <a:t>nombre</a:t>
            </a:r>
            <a:r>
              <a:rPr lang="en-US" dirty="0"/>
              <a:t> de </a:t>
            </a:r>
            <a:r>
              <a:rPr lang="en-US" dirty="0" err="1"/>
              <a:t>méthodes</a:t>
            </a:r>
            <a:r>
              <a:rPr lang="en-US" dirty="0"/>
              <a:t> </a:t>
            </a:r>
            <a:r>
              <a:rPr lang="en-US" dirty="0" err="1"/>
              <a:t>offertes</a:t>
            </a:r>
            <a:r>
              <a:rPr lang="en-US" dirty="0"/>
              <a:t> </a:t>
            </a:r>
            <a:r>
              <a:rPr lang="en-US" dirty="0" err="1"/>
              <a:t>afin</a:t>
            </a:r>
            <a:r>
              <a:rPr lang="en-US" dirty="0"/>
              <a:t> </a:t>
            </a:r>
            <a:r>
              <a:rPr lang="en-US" dirty="0" err="1"/>
              <a:t>d’effectuer</a:t>
            </a:r>
            <a:r>
              <a:rPr lang="en-US" dirty="0"/>
              <a:t> des </a:t>
            </a:r>
            <a:r>
              <a:rPr lang="en-US" dirty="0" err="1"/>
              <a:t>opérations</a:t>
            </a:r>
            <a:r>
              <a:rPr lang="en-US" dirty="0"/>
              <a:t> </a:t>
            </a:r>
            <a:r>
              <a:rPr lang="en-US" dirty="0" err="1"/>
              <a:t>mathématiques</a:t>
            </a:r>
            <a:r>
              <a:rPr lang="en-US" dirty="0"/>
              <a:t> </a:t>
            </a:r>
            <a:r>
              <a:rPr lang="en-US" dirty="0" err="1"/>
              <a:t>diverses</a:t>
            </a:r>
            <a:r>
              <a:rPr lang="en-US" dirty="0"/>
              <a:t>.</a:t>
            </a:r>
            <a:endParaRPr lang="en-CA" dirty="0"/>
          </a:p>
        </p:txBody>
      </p:sp>
    </p:spTree>
    <p:extLst>
      <p:ext uri="{BB962C8B-B14F-4D97-AF65-F5344CB8AC3E}">
        <p14:creationId xmlns:p14="http://schemas.microsoft.com/office/powerpoint/2010/main" val="2339439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Opérations mathématiques</a:t>
            </a:r>
          </a:p>
        </p:txBody>
      </p:sp>
    </p:spTree>
    <p:extLst>
      <p:ext uri="{BB962C8B-B14F-4D97-AF65-F5344CB8AC3E}">
        <p14:creationId xmlns:p14="http://schemas.microsoft.com/office/powerpoint/2010/main" val="2260213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DA62-9AFB-45F2-A340-ECB3D5F072CF}"/>
              </a:ext>
            </a:extLst>
          </p:cNvPr>
          <p:cNvSpPr>
            <a:spLocks noGrp="1"/>
          </p:cNvSpPr>
          <p:nvPr>
            <p:ph type="title"/>
            <p:custDataLst>
              <p:tags r:id="rId1"/>
            </p:custDataLst>
          </p:nvPr>
        </p:nvSpPr>
        <p:spPr/>
        <p:txBody>
          <a:bodyPr/>
          <a:lstStyle/>
          <a:p>
            <a:r>
              <a:rPr lang="en-US" dirty="0"/>
              <a:t>Operations </a:t>
            </a:r>
            <a:r>
              <a:rPr lang="en-US" dirty="0" err="1"/>
              <a:t>mathematiques</a:t>
            </a:r>
            <a:endParaRPr lang="en-CA" dirty="0"/>
          </a:p>
        </p:txBody>
      </p:sp>
      <p:sp>
        <p:nvSpPr>
          <p:cNvPr id="3" name="Content Placeholder 2">
            <a:extLst>
              <a:ext uri="{FF2B5EF4-FFF2-40B4-BE49-F238E27FC236}">
                <a16:creationId xmlns:a16="http://schemas.microsoft.com/office/drawing/2014/main" id="{BEEF6DC7-F6A0-40C7-A88D-5AA049E83737}"/>
              </a:ext>
            </a:extLst>
          </p:cNvPr>
          <p:cNvSpPr>
            <a:spLocks noGrp="1"/>
          </p:cNvSpPr>
          <p:nvPr>
            <p:ph idx="1"/>
            <p:custDataLst>
              <p:tags r:id="rId2"/>
            </p:custDataLst>
          </p:nvPr>
        </p:nvSpPr>
        <p:spPr/>
        <p:txBody>
          <a:bodyPr>
            <a:normAutofit fontScale="92500" lnSpcReduction="10000"/>
          </a:bodyPr>
          <a:lstStyle/>
          <a:p>
            <a:r>
              <a:rPr lang="en-US" dirty="0"/>
              <a:t>Le </a:t>
            </a:r>
            <a:r>
              <a:rPr lang="en-US" dirty="0" err="1"/>
              <a:t>langage</a:t>
            </a:r>
            <a:r>
              <a:rPr lang="en-US" dirty="0"/>
              <a:t> C# </a:t>
            </a:r>
            <a:r>
              <a:rPr lang="en-US" dirty="0" err="1"/>
              <a:t>offre</a:t>
            </a:r>
            <a:r>
              <a:rPr lang="en-US" dirty="0"/>
              <a:t> la </a:t>
            </a:r>
            <a:r>
              <a:rPr lang="en-US" dirty="0" err="1"/>
              <a:t>classe</a:t>
            </a:r>
            <a:r>
              <a:rPr lang="en-US" dirty="0"/>
              <a:t> “Math” qui </a:t>
            </a:r>
            <a:r>
              <a:rPr lang="en-US" dirty="0" err="1"/>
              <a:t>permet</a:t>
            </a:r>
            <a:r>
              <a:rPr lang="en-US" dirty="0"/>
              <a:t> </a:t>
            </a:r>
            <a:r>
              <a:rPr lang="en-US" dirty="0" err="1"/>
              <a:t>d’effectuer</a:t>
            </a:r>
            <a:r>
              <a:rPr lang="en-US" dirty="0"/>
              <a:t> </a:t>
            </a:r>
            <a:r>
              <a:rPr lang="en-US" dirty="0" err="1"/>
              <a:t>diverses</a:t>
            </a:r>
            <a:r>
              <a:rPr lang="en-US" dirty="0"/>
              <a:t> </a:t>
            </a:r>
            <a:r>
              <a:rPr lang="en-US" dirty="0" err="1"/>
              <a:t>opérations</a:t>
            </a:r>
            <a:r>
              <a:rPr lang="en-US" dirty="0"/>
              <a:t> </a:t>
            </a:r>
            <a:r>
              <a:rPr lang="en-US" dirty="0" err="1"/>
              <a:t>mathématiques</a:t>
            </a:r>
            <a:r>
              <a:rPr lang="en-US" dirty="0"/>
              <a:t> grâce aux </a:t>
            </a:r>
            <a:r>
              <a:rPr lang="en-US" dirty="0" err="1"/>
              <a:t>méthodes</a:t>
            </a:r>
            <a:r>
              <a:rPr lang="en-US" dirty="0"/>
              <a:t> </a:t>
            </a:r>
            <a:r>
              <a:rPr lang="en-US" dirty="0" err="1"/>
              <a:t>qu’elle</a:t>
            </a:r>
            <a:r>
              <a:rPr lang="en-US" dirty="0"/>
              <a:t> rend </a:t>
            </a:r>
            <a:r>
              <a:rPr lang="en-US" dirty="0" err="1"/>
              <a:t>accessibles</a:t>
            </a:r>
            <a:r>
              <a:rPr lang="en-US" dirty="0"/>
              <a:t>.</a:t>
            </a:r>
            <a:endParaRPr lang="en-CA" dirty="0"/>
          </a:p>
          <a:p>
            <a:r>
              <a:rPr lang="en-US" dirty="0"/>
              <a:t>Dans </a:t>
            </a:r>
            <a:r>
              <a:rPr lang="en-US" dirty="0" err="1"/>
              <a:t>cette</a:t>
            </a:r>
            <a:r>
              <a:rPr lang="en-US" dirty="0"/>
              <a:t> section, nous </a:t>
            </a:r>
            <a:r>
              <a:rPr lang="en-US" dirty="0" err="1"/>
              <a:t>couvrirons</a:t>
            </a:r>
            <a:r>
              <a:rPr lang="en-US" dirty="0"/>
              <a:t> les </a:t>
            </a:r>
            <a:r>
              <a:rPr lang="en-US" dirty="0" err="1"/>
              <a:t>méthodes</a:t>
            </a:r>
            <a:r>
              <a:rPr lang="en-US" dirty="0"/>
              <a:t> </a:t>
            </a:r>
            <a:r>
              <a:rPr lang="en-US" dirty="0" err="1"/>
              <a:t>suivantes</a:t>
            </a:r>
            <a:endParaRPr lang="en-US" dirty="0"/>
          </a:p>
          <a:p>
            <a:pPr lvl="1"/>
            <a:r>
              <a:rPr lang="en-US" dirty="0"/>
              <a:t>Pow()</a:t>
            </a:r>
          </a:p>
          <a:p>
            <a:pPr lvl="1"/>
            <a:r>
              <a:rPr lang="en-US" dirty="0"/>
              <a:t>Log()</a:t>
            </a:r>
          </a:p>
          <a:p>
            <a:pPr lvl="1"/>
            <a:r>
              <a:rPr lang="en-CA" dirty="0"/>
              <a:t>Sqrt()</a:t>
            </a:r>
          </a:p>
          <a:p>
            <a:pPr lvl="1"/>
            <a:r>
              <a:rPr lang="en-CA" dirty="0"/>
              <a:t>Max()</a:t>
            </a:r>
          </a:p>
          <a:p>
            <a:pPr lvl="1"/>
            <a:r>
              <a:rPr lang="en-CA" dirty="0"/>
              <a:t>Min()</a:t>
            </a:r>
          </a:p>
          <a:p>
            <a:pPr lvl="1"/>
            <a:r>
              <a:rPr lang="en-CA" dirty="0"/>
              <a:t>Round()</a:t>
            </a:r>
          </a:p>
          <a:p>
            <a:pPr lvl="1"/>
            <a:r>
              <a:rPr lang="en-CA" dirty="0"/>
              <a:t>Ceiling()</a:t>
            </a:r>
          </a:p>
          <a:p>
            <a:pPr lvl="1"/>
            <a:r>
              <a:rPr lang="en-CA" dirty="0"/>
              <a:t>Floor()</a:t>
            </a:r>
          </a:p>
          <a:p>
            <a:endParaRPr lang="en-CA" dirty="0"/>
          </a:p>
        </p:txBody>
      </p:sp>
    </p:spTree>
    <p:extLst>
      <p:ext uri="{BB962C8B-B14F-4D97-AF65-F5344CB8AC3E}">
        <p14:creationId xmlns:p14="http://schemas.microsoft.com/office/powerpoint/2010/main" val="842805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C2D3-3818-4915-B4C0-75009AF70F3E}"/>
              </a:ext>
            </a:extLst>
          </p:cNvPr>
          <p:cNvSpPr>
            <a:spLocks noGrp="1"/>
          </p:cNvSpPr>
          <p:nvPr>
            <p:ph type="title"/>
            <p:custDataLst>
              <p:tags r:id="rId1"/>
            </p:custDataLst>
          </p:nvPr>
        </p:nvSpPr>
        <p:spPr/>
        <p:txBody>
          <a:bodyPr/>
          <a:lstStyle/>
          <a:p>
            <a:r>
              <a:rPr lang="en-US" dirty="0"/>
              <a:t>Pow()</a:t>
            </a:r>
            <a:endParaRPr lang="en-CA" dirty="0"/>
          </a:p>
        </p:txBody>
      </p:sp>
      <p:sp>
        <p:nvSpPr>
          <p:cNvPr id="3" name="Content Placeholder 2">
            <a:extLst>
              <a:ext uri="{FF2B5EF4-FFF2-40B4-BE49-F238E27FC236}">
                <a16:creationId xmlns:a16="http://schemas.microsoft.com/office/drawing/2014/main" id="{A1119F47-00F1-4503-96E1-F9562C03B05D}"/>
              </a:ext>
            </a:extLst>
          </p:cNvPr>
          <p:cNvSpPr>
            <a:spLocks noGrp="1"/>
          </p:cNvSpPr>
          <p:nvPr>
            <p:ph idx="1"/>
            <p:custDataLst>
              <p:tags r:id="rId2"/>
            </p:custDataLst>
          </p:nvPr>
        </p:nvSpPr>
        <p:spPr/>
        <p:txBody>
          <a:bodyPr/>
          <a:lstStyle/>
          <a:p>
            <a:r>
              <a:rPr lang="en-US" dirty="0"/>
              <a:t>La </a:t>
            </a:r>
            <a:r>
              <a:rPr lang="en-US" dirty="0" err="1"/>
              <a:t>méthode</a:t>
            </a:r>
            <a:r>
              <a:rPr lang="en-US" dirty="0"/>
              <a:t> Pow() </a:t>
            </a:r>
            <a:r>
              <a:rPr lang="en-US" dirty="0" err="1"/>
              <a:t>permet</a:t>
            </a:r>
            <a:r>
              <a:rPr lang="en-US" dirty="0"/>
              <a:t> de </a:t>
            </a:r>
            <a:r>
              <a:rPr lang="en-US" dirty="0" err="1"/>
              <a:t>calculer</a:t>
            </a:r>
            <a:r>
              <a:rPr lang="en-US" dirty="0"/>
              <a:t> la </a:t>
            </a:r>
            <a:r>
              <a:rPr lang="en-US" dirty="0" err="1"/>
              <a:t>valeur</a:t>
            </a:r>
            <a:r>
              <a:rPr lang="en-US" dirty="0"/>
              <a:t> </a:t>
            </a:r>
            <a:r>
              <a:rPr lang="en-US" dirty="0" err="1"/>
              <a:t>d’une</a:t>
            </a:r>
            <a:r>
              <a:rPr lang="en-US" dirty="0"/>
              <a:t> base (premier </a:t>
            </a:r>
            <a:r>
              <a:rPr lang="en-US" dirty="0" err="1"/>
              <a:t>paramètre</a:t>
            </a:r>
            <a:r>
              <a:rPr lang="en-US" dirty="0"/>
              <a:t>) à </a:t>
            </a:r>
            <a:r>
              <a:rPr lang="en-US" dirty="0" err="1"/>
              <a:t>laquelle</a:t>
            </a:r>
            <a:r>
              <a:rPr lang="en-US" dirty="0"/>
              <a:t> on applique un </a:t>
            </a:r>
            <a:r>
              <a:rPr lang="en-US" dirty="0" err="1"/>
              <a:t>exposant</a:t>
            </a:r>
            <a:r>
              <a:rPr lang="en-US" dirty="0"/>
              <a:t> (</a:t>
            </a:r>
            <a:r>
              <a:rPr lang="en-US" dirty="0" err="1"/>
              <a:t>deuxième</a:t>
            </a:r>
            <a:r>
              <a:rPr lang="en-US" dirty="0"/>
              <a:t> </a:t>
            </a:r>
            <a:r>
              <a:rPr lang="en-US" dirty="0" err="1"/>
              <a:t>paramètre</a:t>
            </a:r>
            <a:r>
              <a:rPr lang="en-US" dirty="0"/>
              <a:t>).</a:t>
            </a:r>
          </a:p>
          <a:p>
            <a:r>
              <a:rPr lang="en-US" dirty="0"/>
              <a:t>Par </a:t>
            </a:r>
            <a:r>
              <a:rPr lang="en-US" dirty="0" err="1"/>
              <a:t>exemple</a:t>
            </a:r>
            <a:r>
              <a:rPr lang="en-US" dirty="0"/>
              <a:t>:</a:t>
            </a:r>
            <a:endParaRPr lang="en-CA" dirty="0"/>
          </a:p>
        </p:txBody>
      </p:sp>
      <p:pic>
        <p:nvPicPr>
          <p:cNvPr id="4" name="Picture 3">
            <a:extLst>
              <a:ext uri="{FF2B5EF4-FFF2-40B4-BE49-F238E27FC236}">
                <a16:creationId xmlns:a16="http://schemas.microsoft.com/office/drawing/2014/main" id="{0F03FE9E-B67E-4D58-A933-DC1825C73363}"/>
              </a:ext>
            </a:extLst>
          </p:cNvPr>
          <p:cNvPicPr>
            <a:picLocks noChangeAspect="1"/>
          </p:cNvPicPr>
          <p:nvPr>
            <p:custDataLst>
              <p:tags r:id="rId3"/>
            </p:custDataLst>
          </p:nvPr>
        </p:nvPicPr>
        <p:blipFill>
          <a:blip r:embed="rId5"/>
          <a:stretch>
            <a:fillRect/>
          </a:stretch>
        </p:blipFill>
        <p:spPr>
          <a:xfrm>
            <a:off x="1394117" y="3678222"/>
            <a:ext cx="5781675" cy="1809750"/>
          </a:xfrm>
          <a:prstGeom prst="rect">
            <a:avLst/>
          </a:prstGeom>
        </p:spPr>
      </p:pic>
    </p:spTree>
    <p:extLst>
      <p:ext uri="{BB962C8B-B14F-4D97-AF65-F5344CB8AC3E}">
        <p14:creationId xmlns:p14="http://schemas.microsoft.com/office/powerpoint/2010/main" val="2476056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1A63-0154-4586-A882-CC621123C8F0}"/>
              </a:ext>
            </a:extLst>
          </p:cNvPr>
          <p:cNvSpPr>
            <a:spLocks noGrp="1"/>
          </p:cNvSpPr>
          <p:nvPr>
            <p:ph type="title"/>
            <p:custDataLst>
              <p:tags r:id="rId1"/>
            </p:custDataLst>
          </p:nvPr>
        </p:nvSpPr>
        <p:spPr/>
        <p:txBody>
          <a:bodyPr/>
          <a:lstStyle/>
          <a:p>
            <a:r>
              <a:rPr lang="en-US" dirty="0"/>
              <a:t>Log()</a:t>
            </a:r>
            <a:endParaRPr lang="en-CA" dirty="0"/>
          </a:p>
        </p:txBody>
      </p:sp>
      <p:sp>
        <p:nvSpPr>
          <p:cNvPr id="3" name="Content Placeholder 2">
            <a:extLst>
              <a:ext uri="{FF2B5EF4-FFF2-40B4-BE49-F238E27FC236}">
                <a16:creationId xmlns:a16="http://schemas.microsoft.com/office/drawing/2014/main" id="{7306B49A-FE91-41CF-A086-44C0984358BA}"/>
              </a:ext>
            </a:extLst>
          </p:cNvPr>
          <p:cNvSpPr>
            <a:spLocks noGrp="1"/>
          </p:cNvSpPr>
          <p:nvPr>
            <p:ph idx="1"/>
            <p:custDataLst>
              <p:tags r:id="rId2"/>
            </p:custDataLst>
          </p:nvPr>
        </p:nvSpPr>
        <p:spPr/>
        <p:txBody>
          <a:bodyPr/>
          <a:lstStyle/>
          <a:p>
            <a:r>
              <a:rPr lang="en-US" dirty="0"/>
              <a:t>La </a:t>
            </a:r>
            <a:r>
              <a:rPr lang="en-US" dirty="0" err="1"/>
              <a:t>méthode</a:t>
            </a:r>
            <a:r>
              <a:rPr lang="en-US" dirty="0"/>
              <a:t> Log() </a:t>
            </a:r>
            <a:r>
              <a:rPr lang="en-US" dirty="0" err="1"/>
              <a:t>permet</a:t>
            </a:r>
            <a:r>
              <a:rPr lang="en-US" dirty="0"/>
              <a:t> </a:t>
            </a:r>
            <a:r>
              <a:rPr lang="en-US" dirty="0" err="1"/>
              <a:t>d’obtenir</a:t>
            </a:r>
            <a:r>
              <a:rPr lang="en-US" dirty="0"/>
              <a:t> le </a:t>
            </a:r>
            <a:r>
              <a:rPr lang="en-US" dirty="0" err="1"/>
              <a:t>logarithme</a:t>
            </a:r>
            <a:r>
              <a:rPr lang="en-US" dirty="0"/>
              <a:t> d’un </a:t>
            </a:r>
            <a:r>
              <a:rPr lang="en-US" dirty="0" err="1"/>
              <a:t>nombre</a:t>
            </a:r>
            <a:r>
              <a:rPr lang="en-US" dirty="0"/>
              <a:t> sur </a:t>
            </a:r>
            <a:r>
              <a:rPr lang="en-US" dirty="0" err="1"/>
              <a:t>une</a:t>
            </a:r>
            <a:r>
              <a:rPr lang="en-US" dirty="0"/>
              <a:t> base naturelle (e) </a:t>
            </a:r>
            <a:r>
              <a:rPr lang="en-US" dirty="0" err="1"/>
              <a:t>ou</a:t>
            </a:r>
            <a:r>
              <a:rPr lang="en-US" dirty="0"/>
              <a:t> sur </a:t>
            </a:r>
            <a:r>
              <a:rPr lang="en-US" dirty="0" err="1"/>
              <a:t>une</a:t>
            </a:r>
            <a:r>
              <a:rPr lang="en-US" dirty="0"/>
              <a:t> </a:t>
            </a:r>
            <a:r>
              <a:rPr lang="en-US" dirty="0" err="1"/>
              <a:t>autre</a:t>
            </a:r>
            <a:r>
              <a:rPr lang="en-US" dirty="0"/>
              <a:t> base.</a:t>
            </a:r>
          </a:p>
          <a:p>
            <a:r>
              <a:rPr lang="en-US" dirty="0"/>
              <a:t>Les </a:t>
            </a:r>
            <a:r>
              <a:rPr lang="en-US" dirty="0" err="1"/>
              <a:t>paramètres</a:t>
            </a:r>
            <a:r>
              <a:rPr lang="en-US" dirty="0"/>
              <a:t> </a:t>
            </a:r>
            <a:r>
              <a:rPr lang="en-US" dirty="0" err="1"/>
              <a:t>sont</a:t>
            </a:r>
            <a:r>
              <a:rPr lang="en-US" dirty="0"/>
              <a:t> les </a:t>
            </a:r>
            <a:r>
              <a:rPr lang="en-US" dirty="0" err="1"/>
              <a:t>suivants</a:t>
            </a:r>
            <a:r>
              <a:rPr lang="en-US" dirty="0"/>
              <a:t>:</a:t>
            </a:r>
          </a:p>
          <a:p>
            <a:pPr lvl="1"/>
            <a:r>
              <a:rPr lang="en-US" dirty="0" err="1"/>
              <a:t>Valeur</a:t>
            </a:r>
            <a:endParaRPr lang="en-US" dirty="0"/>
          </a:p>
          <a:p>
            <a:pPr lvl="1"/>
            <a:r>
              <a:rPr lang="en-US" dirty="0"/>
              <a:t>Base du </a:t>
            </a:r>
            <a:r>
              <a:rPr lang="en-US" dirty="0" err="1"/>
              <a:t>logarithme</a:t>
            </a:r>
            <a:r>
              <a:rPr lang="en-US" dirty="0"/>
              <a:t> (</a:t>
            </a:r>
            <a:r>
              <a:rPr lang="en-US" dirty="0" err="1"/>
              <a:t>optionnel</a:t>
            </a:r>
            <a:r>
              <a:rPr lang="en-US" dirty="0"/>
              <a:t>)</a:t>
            </a:r>
            <a:endParaRPr lang="en-CA" dirty="0"/>
          </a:p>
        </p:txBody>
      </p:sp>
    </p:spTree>
    <p:extLst>
      <p:ext uri="{BB962C8B-B14F-4D97-AF65-F5344CB8AC3E}">
        <p14:creationId xmlns:p14="http://schemas.microsoft.com/office/powerpoint/2010/main" val="763949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1A63-0154-4586-A882-CC621123C8F0}"/>
              </a:ext>
            </a:extLst>
          </p:cNvPr>
          <p:cNvSpPr>
            <a:spLocks noGrp="1"/>
          </p:cNvSpPr>
          <p:nvPr>
            <p:ph type="title"/>
            <p:custDataLst>
              <p:tags r:id="rId1"/>
            </p:custDataLst>
          </p:nvPr>
        </p:nvSpPr>
        <p:spPr/>
        <p:txBody>
          <a:bodyPr/>
          <a:lstStyle/>
          <a:p>
            <a:r>
              <a:rPr lang="en-US" dirty="0"/>
              <a:t>Log()</a:t>
            </a:r>
            <a:endParaRPr lang="en-CA" dirty="0"/>
          </a:p>
        </p:txBody>
      </p:sp>
      <p:sp>
        <p:nvSpPr>
          <p:cNvPr id="3" name="Content Placeholder 2">
            <a:extLst>
              <a:ext uri="{FF2B5EF4-FFF2-40B4-BE49-F238E27FC236}">
                <a16:creationId xmlns:a16="http://schemas.microsoft.com/office/drawing/2014/main" id="{7306B49A-FE91-41CF-A086-44C0984358BA}"/>
              </a:ext>
            </a:extLst>
          </p:cNvPr>
          <p:cNvSpPr>
            <a:spLocks noGrp="1"/>
          </p:cNvSpPr>
          <p:nvPr>
            <p:ph idx="1"/>
            <p:custDataLst>
              <p:tags r:id="rId2"/>
            </p:custDataLst>
          </p:nvPr>
        </p:nvSpPr>
        <p:spPr/>
        <p:txBody>
          <a:bodyPr/>
          <a:lstStyle/>
          <a:p>
            <a:r>
              <a:rPr lang="en-US" dirty="0"/>
              <a:t>Par </a:t>
            </a:r>
            <a:r>
              <a:rPr lang="en-US" dirty="0" err="1"/>
              <a:t>exemple</a:t>
            </a:r>
            <a:endParaRPr lang="en-US" dirty="0"/>
          </a:p>
          <a:p>
            <a:pPr marL="0" indent="0">
              <a:buNone/>
            </a:pPr>
            <a:endParaRPr lang="en-CA" dirty="0"/>
          </a:p>
        </p:txBody>
      </p:sp>
      <p:pic>
        <p:nvPicPr>
          <p:cNvPr id="4" name="Picture 3">
            <a:extLst>
              <a:ext uri="{FF2B5EF4-FFF2-40B4-BE49-F238E27FC236}">
                <a16:creationId xmlns:a16="http://schemas.microsoft.com/office/drawing/2014/main" id="{BEF0CE6D-6B1B-41BF-9271-665980F62023}"/>
              </a:ext>
            </a:extLst>
          </p:cNvPr>
          <p:cNvPicPr>
            <a:picLocks noChangeAspect="1"/>
          </p:cNvPicPr>
          <p:nvPr>
            <p:custDataLst>
              <p:tags r:id="rId3"/>
            </p:custDataLst>
          </p:nvPr>
        </p:nvPicPr>
        <p:blipFill>
          <a:blip r:embed="rId6"/>
          <a:stretch>
            <a:fillRect/>
          </a:stretch>
        </p:blipFill>
        <p:spPr>
          <a:xfrm>
            <a:off x="1186972" y="2698858"/>
            <a:ext cx="4562475" cy="1762125"/>
          </a:xfrm>
          <a:prstGeom prst="rect">
            <a:avLst/>
          </a:prstGeom>
        </p:spPr>
      </p:pic>
      <p:pic>
        <p:nvPicPr>
          <p:cNvPr id="5" name="Picture 4">
            <a:extLst>
              <a:ext uri="{FF2B5EF4-FFF2-40B4-BE49-F238E27FC236}">
                <a16:creationId xmlns:a16="http://schemas.microsoft.com/office/drawing/2014/main" id="{3247423F-4C3C-4A4F-A11D-DBD01AED4E14}"/>
              </a:ext>
            </a:extLst>
          </p:cNvPr>
          <p:cNvPicPr>
            <a:picLocks noChangeAspect="1"/>
          </p:cNvPicPr>
          <p:nvPr>
            <p:custDataLst>
              <p:tags r:id="rId4"/>
            </p:custDataLst>
          </p:nvPr>
        </p:nvPicPr>
        <p:blipFill>
          <a:blip r:embed="rId7"/>
          <a:stretch>
            <a:fillRect/>
          </a:stretch>
        </p:blipFill>
        <p:spPr>
          <a:xfrm>
            <a:off x="6442555" y="2698858"/>
            <a:ext cx="4295775" cy="1819275"/>
          </a:xfrm>
          <a:prstGeom prst="rect">
            <a:avLst/>
          </a:prstGeom>
        </p:spPr>
      </p:pic>
    </p:spTree>
    <p:extLst>
      <p:ext uri="{BB962C8B-B14F-4D97-AF65-F5344CB8AC3E}">
        <p14:creationId xmlns:p14="http://schemas.microsoft.com/office/powerpoint/2010/main" val="3019470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4566-2A26-439B-9C34-84DC45EF3482}"/>
              </a:ext>
            </a:extLst>
          </p:cNvPr>
          <p:cNvSpPr>
            <a:spLocks noGrp="1"/>
          </p:cNvSpPr>
          <p:nvPr>
            <p:ph type="title"/>
            <p:custDataLst>
              <p:tags r:id="rId1"/>
            </p:custDataLst>
          </p:nvPr>
        </p:nvSpPr>
        <p:spPr/>
        <p:txBody>
          <a:bodyPr/>
          <a:lstStyle/>
          <a:p>
            <a:r>
              <a:rPr lang="en-US" dirty="0"/>
              <a:t>Sqrt()</a:t>
            </a:r>
            <a:endParaRPr lang="en-CA" dirty="0"/>
          </a:p>
        </p:txBody>
      </p:sp>
      <p:sp>
        <p:nvSpPr>
          <p:cNvPr id="3" name="Content Placeholder 2">
            <a:extLst>
              <a:ext uri="{FF2B5EF4-FFF2-40B4-BE49-F238E27FC236}">
                <a16:creationId xmlns:a16="http://schemas.microsoft.com/office/drawing/2014/main" id="{4F1835D1-AB17-4490-A7F0-5EF1F6462BDE}"/>
              </a:ext>
            </a:extLst>
          </p:cNvPr>
          <p:cNvSpPr>
            <a:spLocks noGrp="1"/>
          </p:cNvSpPr>
          <p:nvPr>
            <p:ph idx="1"/>
            <p:custDataLst>
              <p:tags r:id="rId2"/>
            </p:custDataLst>
          </p:nvPr>
        </p:nvSpPr>
        <p:spPr/>
        <p:txBody>
          <a:bodyPr/>
          <a:lstStyle/>
          <a:p>
            <a:r>
              <a:rPr lang="en-US" dirty="0"/>
              <a:t>La </a:t>
            </a:r>
            <a:r>
              <a:rPr lang="en-US" dirty="0" err="1"/>
              <a:t>méthode</a:t>
            </a:r>
            <a:r>
              <a:rPr lang="en-US" dirty="0"/>
              <a:t> Sqrt() (Square root, </a:t>
            </a:r>
            <a:r>
              <a:rPr lang="en-US" dirty="0" err="1"/>
              <a:t>ou</a:t>
            </a:r>
            <a:r>
              <a:rPr lang="en-US" dirty="0"/>
              <a:t> Racine </a:t>
            </a:r>
            <a:r>
              <a:rPr lang="en-US" dirty="0" err="1"/>
              <a:t>carrée</a:t>
            </a:r>
            <a:r>
              <a:rPr lang="en-US" dirty="0"/>
              <a:t>) </a:t>
            </a:r>
            <a:r>
              <a:rPr lang="en-US" dirty="0" err="1"/>
              <a:t>retournera</a:t>
            </a:r>
            <a:r>
              <a:rPr lang="en-US" dirty="0"/>
              <a:t> la </a:t>
            </a:r>
            <a:r>
              <a:rPr lang="en-US" dirty="0" err="1"/>
              <a:t>racine</a:t>
            </a:r>
            <a:r>
              <a:rPr lang="en-US" dirty="0"/>
              <a:t> </a:t>
            </a:r>
            <a:r>
              <a:rPr lang="en-US" dirty="0" err="1"/>
              <a:t>carré</a:t>
            </a:r>
            <a:r>
              <a:rPr lang="en-US" dirty="0"/>
              <a:t> de la </a:t>
            </a:r>
            <a:r>
              <a:rPr lang="en-US" dirty="0" err="1"/>
              <a:t>valeur</a:t>
            </a:r>
            <a:r>
              <a:rPr lang="en-US" dirty="0"/>
              <a:t> </a:t>
            </a:r>
            <a:r>
              <a:rPr lang="en-US" dirty="0" err="1"/>
              <a:t>passée</a:t>
            </a:r>
            <a:r>
              <a:rPr lang="en-US" dirty="0"/>
              <a:t> </a:t>
            </a:r>
            <a:r>
              <a:rPr lang="en-US" dirty="0" err="1"/>
              <a:t>en</a:t>
            </a:r>
            <a:r>
              <a:rPr lang="en-US" dirty="0"/>
              <a:t> </a:t>
            </a:r>
            <a:r>
              <a:rPr lang="en-US" dirty="0" err="1"/>
              <a:t>paramètre</a:t>
            </a:r>
            <a:r>
              <a:rPr lang="en-US" dirty="0"/>
              <a:t>.</a:t>
            </a:r>
          </a:p>
          <a:p>
            <a:r>
              <a:rPr lang="en-US" dirty="0"/>
              <a:t>Le type de retour sera un Double.</a:t>
            </a:r>
          </a:p>
          <a:p>
            <a:r>
              <a:rPr lang="en-US" dirty="0" err="1"/>
              <a:t>Exemple</a:t>
            </a:r>
            <a:r>
              <a:rPr lang="en-US" dirty="0"/>
              <a:t>:</a:t>
            </a:r>
            <a:endParaRPr lang="en-CA" dirty="0"/>
          </a:p>
        </p:txBody>
      </p:sp>
      <p:pic>
        <p:nvPicPr>
          <p:cNvPr id="4" name="Picture 3">
            <a:extLst>
              <a:ext uri="{FF2B5EF4-FFF2-40B4-BE49-F238E27FC236}">
                <a16:creationId xmlns:a16="http://schemas.microsoft.com/office/drawing/2014/main" id="{56015AF4-20DD-49F4-BC34-6B7399862037}"/>
              </a:ext>
            </a:extLst>
          </p:cNvPr>
          <p:cNvPicPr>
            <a:picLocks noChangeAspect="1"/>
          </p:cNvPicPr>
          <p:nvPr>
            <p:custDataLst>
              <p:tags r:id="rId3"/>
            </p:custDataLst>
          </p:nvPr>
        </p:nvPicPr>
        <p:blipFill>
          <a:blip r:embed="rId5"/>
          <a:stretch>
            <a:fillRect/>
          </a:stretch>
        </p:blipFill>
        <p:spPr>
          <a:xfrm>
            <a:off x="1280807" y="3715905"/>
            <a:ext cx="4295775" cy="1876425"/>
          </a:xfrm>
          <a:prstGeom prst="rect">
            <a:avLst/>
          </a:prstGeom>
        </p:spPr>
      </p:pic>
    </p:spTree>
    <p:extLst>
      <p:ext uri="{BB962C8B-B14F-4D97-AF65-F5344CB8AC3E}">
        <p14:creationId xmlns:p14="http://schemas.microsoft.com/office/powerpoint/2010/main" val="1239370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369D-148A-4ECF-BEC1-FB7062FE8D2D}"/>
              </a:ext>
            </a:extLst>
          </p:cNvPr>
          <p:cNvSpPr>
            <a:spLocks noGrp="1"/>
          </p:cNvSpPr>
          <p:nvPr>
            <p:ph type="title"/>
            <p:custDataLst>
              <p:tags r:id="rId1"/>
            </p:custDataLst>
          </p:nvPr>
        </p:nvSpPr>
        <p:spPr/>
        <p:txBody>
          <a:bodyPr/>
          <a:lstStyle/>
          <a:p>
            <a:r>
              <a:rPr lang="en-US" dirty="0"/>
              <a:t>Max()</a:t>
            </a:r>
            <a:endParaRPr lang="en-CA" dirty="0"/>
          </a:p>
        </p:txBody>
      </p:sp>
      <p:sp>
        <p:nvSpPr>
          <p:cNvPr id="3" name="Content Placeholder 2">
            <a:extLst>
              <a:ext uri="{FF2B5EF4-FFF2-40B4-BE49-F238E27FC236}">
                <a16:creationId xmlns:a16="http://schemas.microsoft.com/office/drawing/2014/main" id="{68635877-D6D1-498D-ADE3-84B87A1969A0}"/>
              </a:ext>
            </a:extLst>
          </p:cNvPr>
          <p:cNvSpPr>
            <a:spLocks noGrp="1"/>
          </p:cNvSpPr>
          <p:nvPr>
            <p:ph idx="1"/>
            <p:custDataLst>
              <p:tags r:id="rId2"/>
            </p:custDataLst>
          </p:nvPr>
        </p:nvSpPr>
        <p:spPr/>
        <p:txBody>
          <a:bodyPr/>
          <a:lstStyle/>
          <a:p>
            <a:r>
              <a:rPr lang="en-US" dirty="0"/>
              <a:t>La </a:t>
            </a:r>
            <a:r>
              <a:rPr lang="en-US" dirty="0" err="1"/>
              <a:t>méthode</a:t>
            </a:r>
            <a:r>
              <a:rPr lang="en-US" dirty="0"/>
              <a:t> </a:t>
            </a:r>
            <a:r>
              <a:rPr lang="en-US" dirty="0" err="1"/>
              <a:t>prend</a:t>
            </a:r>
            <a:r>
              <a:rPr lang="en-US" dirty="0"/>
              <a:t> deux </a:t>
            </a:r>
            <a:r>
              <a:rPr lang="en-US" dirty="0" err="1"/>
              <a:t>valeurs</a:t>
            </a:r>
            <a:r>
              <a:rPr lang="en-US" dirty="0"/>
              <a:t> </a:t>
            </a:r>
            <a:r>
              <a:rPr lang="en-US" dirty="0" err="1"/>
              <a:t>numériques</a:t>
            </a:r>
            <a:r>
              <a:rPr lang="en-US" dirty="0"/>
              <a:t> </a:t>
            </a:r>
            <a:r>
              <a:rPr lang="en-US" dirty="0" err="1"/>
              <a:t>en</a:t>
            </a:r>
            <a:r>
              <a:rPr lang="en-US" dirty="0"/>
              <a:t> </a:t>
            </a:r>
            <a:r>
              <a:rPr lang="en-US" dirty="0" err="1"/>
              <a:t>paramètre</a:t>
            </a:r>
            <a:r>
              <a:rPr lang="en-US" dirty="0"/>
              <a:t>.</a:t>
            </a:r>
          </a:p>
          <a:p>
            <a:r>
              <a:rPr lang="en-US" dirty="0"/>
              <a:t>Celle-ci </a:t>
            </a:r>
            <a:r>
              <a:rPr lang="en-US" dirty="0" err="1"/>
              <a:t>retournera</a:t>
            </a:r>
            <a:r>
              <a:rPr lang="en-US" dirty="0"/>
              <a:t> la </a:t>
            </a:r>
            <a:r>
              <a:rPr lang="en-US" dirty="0" err="1"/>
              <a:t>valeur</a:t>
            </a:r>
            <a:r>
              <a:rPr lang="en-US" dirty="0"/>
              <a:t> de la plus </a:t>
            </a:r>
            <a:r>
              <a:rPr lang="en-US" dirty="0" err="1"/>
              <a:t>grande</a:t>
            </a:r>
            <a:r>
              <a:rPr lang="en-US" dirty="0"/>
              <a:t> des deux </a:t>
            </a:r>
            <a:r>
              <a:rPr lang="en-US" dirty="0" err="1"/>
              <a:t>valeurs</a:t>
            </a:r>
            <a:r>
              <a:rPr lang="en-US" dirty="0"/>
              <a:t>.</a:t>
            </a:r>
          </a:p>
          <a:p>
            <a:r>
              <a:rPr lang="en-US" dirty="0"/>
              <a:t>Par </a:t>
            </a:r>
            <a:r>
              <a:rPr lang="en-US" dirty="0" err="1"/>
              <a:t>exemple</a:t>
            </a:r>
            <a:r>
              <a:rPr lang="en-US" dirty="0"/>
              <a:t>:</a:t>
            </a:r>
            <a:endParaRPr lang="en-CA" dirty="0"/>
          </a:p>
          <a:p>
            <a:endParaRPr lang="en-CA" dirty="0"/>
          </a:p>
        </p:txBody>
      </p:sp>
      <p:pic>
        <p:nvPicPr>
          <p:cNvPr id="4" name="Picture 3">
            <a:extLst>
              <a:ext uri="{FF2B5EF4-FFF2-40B4-BE49-F238E27FC236}">
                <a16:creationId xmlns:a16="http://schemas.microsoft.com/office/drawing/2014/main" id="{CF7085C0-3148-4A87-B235-D9050808540E}"/>
              </a:ext>
            </a:extLst>
          </p:cNvPr>
          <p:cNvPicPr>
            <a:picLocks noChangeAspect="1"/>
          </p:cNvPicPr>
          <p:nvPr>
            <p:custDataLst>
              <p:tags r:id="rId3"/>
            </p:custDataLst>
          </p:nvPr>
        </p:nvPicPr>
        <p:blipFill>
          <a:blip r:embed="rId5"/>
          <a:stretch>
            <a:fillRect/>
          </a:stretch>
        </p:blipFill>
        <p:spPr>
          <a:xfrm>
            <a:off x="1350561" y="3671471"/>
            <a:ext cx="3667125" cy="1485900"/>
          </a:xfrm>
          <a:prstGeom prst="rect">
            <a:avLst/>
          </a:prstGeom>
        </p:spPr>
      </p:pic>
    </p:spTree>
    <p:extLst>
      <p:ext uri="{BB962C8B-B14F-4D97-AF65-F5344CB8AC3E}">
        <p14:creationId xmlns:p14="http://schemas.microsoft.com/office/powerpoint/2010/main" val="921959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54AF-C96D-4512-8D6E-8E3E034B05A7}"/>
              </a:ext>
            </a:extLst>
          </p:cNvPr>
          <p:cNvSpPr>
            <a:spLocks noGrp="1"/>
          </p:cNvSpPr>
          <p:nvPr>
            <p:ph type="title"/>
            <p:custDataLst>
              <p:tags r:id="rId1"/>
            </p:custDataLst>
          </p:nvPr>
        </p:nvSpPr>
        <p:spPr/>
        <p:txBody>
          <a:bodyPr/>
          <a:lstStyle/>
          <a:p>
            <a:r>
              <a:rPr lang="en-US" dirty="0"/>
              <a:t>Min()</a:t>
            </a:r>
            <a:endParaRPr lang="en-CA" dirty="0"/>
          </a:p>
        </p:txBody>
      </p:sp>
      <p:sp>
        <p:nvSpPr>
          <p:cNvPr id="3" name="Content Placeholder 2">
            <a:extLst>
              <a:ext uri="{FF2B5EF4-FFF2-40B4-BE49-F238E27FC236}">
                <a16:creationId xmlns:a16="http://schemas.microsoft.com/office/drawing/2014/main" id="{964C6227-7A66-4AD9-972B-0B6EC6A9BB75}"/>
              </a:ext>
            </a:extLst>
          </p:cNvPr>
          <p:cNvSpPr>
            <a:spLocks noGrp="1"/>
          </p:cNvSpPr>
          <p:nvPr>
            <p:ph idx="1"/>
            <p:custDataLst>
              <p:tags r:id="rId2"/>
            </p:custDataLst>
          </p:nvPr>
        </p:nvSpPr>
        <p:spPr/>
        <p:txBody>
          <a:bodyPr/>
          <a:lstStyle/>
          <a:p>
            <a:r>
              <a:rPr lang="en-US" dirty="0"/>
              <a:t>La </a:t>
            </a:r>
            <a:r>
              <a:rPr lang="en-US" dirty="0" err="1"/>
              <a:t>méthode</a:t>
            </a:r>
            <a:r>
              <a:rPr lang="en-US" dirty="0"/>
              <a:t> </a:t>
            </a:r>
            <a:r>
              <a:rPr lang="en-US" dirty="0" err="1"/>
              <a:t>prend</a:t>
            </a:r>
            <a:r>
              <a:rPr lang="en-US" dirty="0"/>
              <a:t> deux </a:t>
            </a:r>
            <a:r>
              <a:rPr lang="en-US" dirty="0" err="1"/>
              <a:t>valeurs</a:t>
            </a:r>
            <a:r>
              <a:rPr lang="en-US" dirty="0"/>
              <a:t> </a:t>
            </a:r>
            <a:r>
              <a:rPr lang="en-US" dirty="0" err="1"/>
              <a:t>numériques</a:t>
            </a:r>
            <a:r>
              <a:rPr lang="en-US" dirty="0"/>
              <a:t> </a:t>
            </a:r>
            <a:r>
              <a:rPr lang="en-US" dirty="0" err="1"/>
              <a:t>en</a:t>
            </a:r>
            <a:r>
              <a:rPr lang="en-US" dirty="0"/>
              <a:t> </a:t>
            </a:r>
            <a:r>
              <a:rPr lang="en-US" dirty="0" err="1"/>
              <a:t>paramètre</a:t>
            </a:r>
            <a:r>
              <a:rPr lang="en-US" dirty="0"/>
              <a:t>.</a:t>
            </a:r>
          </a:p>
          <a:p>
            <a:r>
              <a:rPr lang="en-US" dirty="0"/>
              <a:t>Celle-ci </a:t>
            </a:r>
            <a:r>
              <a:rPr lang="en-US" dirty="0" err="1"/>
              <a:t>retournera</a:t>
            </a:r>
            <a:r>
              <a:rPr lang="en-US" dirty="0"/>
              <a:t> la </a:t>
            </a:r>
            <a:r>
              <a:rPr lang="en-US" dirty="0" err="1"/>
              <a:t>valeur</a:t>
            </a:r>
            <a:r>
              <a:rPr lang="en-US" dirty="0"/>
              <a:t> de la plus petite des deux </a:t>
            </a:r>
            <a:r>
              <a:rPr lang="en-US" dirty="0" err="1"/>
              <a:t>valeurs</a:t>
            </a:r>
            <a:r>
              <a:rPr lang="en-US" dirty="0"/>
              <a:t>.</a:t>
            </a:r>
          </a:p>
          <a:p>
            <a:r>
              <a:rPr lang="en-US" dirty="0"/>
              <a:t>Par </a:t>
            </a:r>
            <a:r>
              <a:rPr lang="en-US" dirty="0" err="1"/>
              <a:t>exemple</a:t>
            </a:r>
            <a:r>
              <a:rPr lang="en-US" dirty="0"/>
              <a:t>:</a:t>
            </a:r>
            <a:endParaRPr lang="en-CA" dirty="0"/>
          </a:p>
        </p:txBody>
      </p:sp>
      <p:pic>
        <p:nvPicPr>
          <p:cNvPr id="4" name="Picture 3">
            <a:extLst>
              <a:ext uri="{FF2B5EF4-FFF2-40B4-BE49-F238E27FC236}">
                <a16:creationId xmlns:a16="http://schemas.microsoft.com/office/drawing/2014/main" id="{F9136011-AFEC-47DB-B23D-D13C8354C73C}"/>
              </a:ext>
            </a:extLst>
          </p:cNvPr>
          <p:cNvPicPr>
            <a:picLocks noChangeAspect="1"/>
          </p:cNvPicPr>
          <p:nvPr>
            <p:custDataLst>
              <p:tags r:id="rId3"/>
            </p:custDataLst>
          </p:nvPr>
        </p:nvPicPr>
        <p:blipFill>
          <a:blip r:embed="rId5"/>
          <a:stretch>
            <a:fillRect/>
          </a:stretch>
        </p:blipFill>
        <p:spPr>
          <a:xfrm>
            <a:off x="1435269" y="3660652"/>
            <a:ext cx="4048125" cy="1543050"/>
          </a:xfrm>
          <a:prstGeom prst="rect">
            <a:avLst/>
          </a:prstGeom>
        </p:spPr>
      </p:pic>
    </p:spTree>
    <p:extLst>
      <p:ext uri="{BB962C8B-B14F-4D97-AF65-F5344CB8AC3E}">
        <p14:creationId xmlns:p14="http://schemas.microsoft.com/office/powerpoint/2010/main" val="384678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3A1A-836E-4409-AE4D-CF20C1339AA7}"/>
              </a:ext>
            </a:extLst>
          </p:cNvPr>
          <p:cNvSpPr>
            <a:spLocks noGrp="1"/>
          </p:cNvSpPr>
          <p:nvPr>
            <p:ph type="title"/>
            <p:custDataLst>
              <p:tags r:id="rId1"/>
            </p:custDataLst>
          </p:nvPr>
        </p:nvSpPr>
        <p:spPr/>
        <p:txBody>
          <a:bodyPr/>
          <a:lstStyle/>
          <a:p>
            <a:r>
              <a:rPr lang="en-US" dirty="0"/>
              <a:t>Introduction aux </a:t>
            </a:r>
            <a:r>
              <a:rPr lang="en-US" dirty="0" err="1"/>
              <a:t>méthodes</a:t>
            </a:r>
            <a:r>
              <a:rPr lang="en-US" dirty="0"/>
              <a:t> et aux classes</a:t>
            </a:r>
            <a:endParaRPr lang="en-CA" dirty="0"/>
          </a:p>
        </p:txBody>
      </p:sp>
      <p:sp>
        <p:nvSpPr>
          <p:cNvPr id="3" name="Content Placeholder 2">
            <a:extLst>
              <a:ext uri="{FF2B5EF4-FFF2-40B4-BE49-F238E27FC236}">
                <a16:creationId xmlns:a16="http://schemas.microsoft.com/office/drawing/2014/main" id="{467AC369-5D7E-4505-8BA1-9E3CE1D6C54D}"/>
              </a:ext>
            </a:extLst>
          </p:cNvPr>
          <p:cNvSpPr>
            <a:spLocks noGrp="1"/>
          </p:cNvSpPr>
          <p:nvPr>
            <p:ph idx="1"/>
            <p:custDataLst>
              <p:tags r:id="rId2"/>
            </p:custDataLst>
          </p:nvPr>
        </p:nvSpPr>
        <p:spPr/>
        <p:txBody>
          <a:bodyPr/>
          <a:lstStyle/>
          <a:p>
            <a:r>
              <a:rPr lang="en-US" dirty="0" err="1"/>
              <a:t>Jusqu’ici</a:t>
            </a:r>
            <a:r>
              <a:rPr lang="en-US" dirty="0"/>
              <a:t>, </a:t>
            </a:r>
            <a:r>
              <a:rPr lang="en-US" dirty="0" err="1"/>
              <a:t>tous</a:t>
            </a:r>
            <a:r>
              <a:rPr lang="en-US" dirty="0"/>
              <a:t> les </a:t>
            </a:r>
            <a:r>
              <a:rPr lang="en-US" dirty="0" err="1"/>
              <a:t>programmes</a:t>
            </a:r>
            <a:r>
              <a:rPr lang="en-US" dirty="0"/>
              <a:t> que nous </a:t>
            </a:r>
            <a:r>
              <a:rPr lang="en-US" dirty="0" err="1"/>
              <a:t>avons</a:t>
            </a:r>
            <a:r>
              <a:rPr lang="en-US" dirty="0"/>
              <a:t> </a:t>
            </a:r>
            <a:r>
              <a:rPr lang="en-US" dirty="0" err="1"/>
              <a:t>bâtis</a:t>
            </a:r>
            <a:r>
              <a:rPr lang="en-US" dirty="0"/>
              <a:t> </a:t>
            </a:r>
            <a:r>
              <a:rPr lang="en-US" dirty="0" err="1"/>
              <a:t>ont</a:t>
            </a:r>
            <a:r>
              <a:rPr lang="en-US" dirty="0"/>
              <a:t> </a:t>
            </a:r>
            <a:r>
              <a:rPr lang="en-US" dirty="0" err="1"/>
              <a:t>été</a:t>
            </a:r>
            <a:r>
              <a:rPr lang="en-US" dirty="0"/>
              <a:t> </a:t>
            </a:r>
            <a:r>
              <a:rPr lang="en-US" dirty="0" err="1"/>
              <a:t>faits</a:t>
            </a:r>
            <a:r>
              <a:rPr lang="en-US" dirty="0"/>
              <a:t> dans la </a:t>
            </a:r>
            <a:r>
              <a:rPr lang="en-US" dirty="0" err="1"/>
              <a:t>méthode</a:t>
            </a:r>
            <a:r>
              <a:rPr lang="en-US" dirty="0"/>
              <a:t> “Main”.</a:t>
            </a:r>
          </a:p>
          <a:p>
            <a:r>
              <a:rPr lang="en-US" dirty="0"/>
              <a:t>Il </a:t>
            </a:r>
            <a:r>
              <a:rPr lang="en-US" dirty="0" err="1"/>
              <a:t>s’agit</a:t>
            </a:r>
            <a:r>
              <a:rPr lang="en-US" dirty="0"/>
              <a:t> </a:t>
            </a:r>
            <a:r>
              <a:rPr lang="en-US" dirty="0" err="1"/>
              <a:t>en</a:t>
            </a:r>
            <a:r>
              <a:rPr lang="en-US" dirty="0"/>
              <a:t> </a:t>
            </a:r>
            <a:r>
              <a:rPr lang="en-US" dirty="0" err="1"/>
              <a:t>effet</a:t>
            </a:r>
            <a:r>
              <a:rPr lang="en-US" dirty="0"/>
              <a:t> de la première </a:t>
            </a:r>
            <a:r>
              <a:rPr lang="en-US" dirty="0" err="1"/>
              <a:t>méthode</a:t>
            </a:r>
            <a:r>
              <a:rPr lang="en-US" dirty="0"/>
              <a:t> qui sera </a:t>
            </a:r>
            <a:r>
              <a:rPr lang="en-US" dirty="0" err="1"/>
              <a:t>appelée</a:t>
            </a:r>
            <a:r>
              <a:rPr lang="en-US" dirty="0"/>
              <a:t> </a:t>
            </a:r>
            <a:r>
              <a:rPr lang="en-US" dirty="0" err="1"/>
              <a:t>lors</a:t>
            </a:r>
            <a:r>
              <a:rPr lang="en-US" dirty="0"/>
              <a:t> de </a:t>
            </a:r>
            <a:r>
              <a:rPr lang="en-US" dirty="0" err="1"/>
              <a:t>l’exécution</a:t>
            </a:r>
            <a:r>
              <a:rPr lang="en-US" dirty="0"/>
              <a:t> d’un </a:t>
            </a:r>
            <a:r>
              <a:rPr lang="en-US" dirty="0" err="1"/>
              <a:t>programme</a:t>
            </a:r>
            <a:r>
              <a:rPr lang="en-US" dirty="0"/>
              <a:t> C#.</a:t>
            </a:r>
          </a:p>
          <a:p>
            <a:r>
              <a:rPr lang="en-US" dirty="0" err="1"/>
              <a:t>Toutefois</a:t>
            </a:r>
            <a:r>
              <a:rPr lang="en-US" dirty="0"/>
              <a:t>, </a:t>
            </a:r>
            <a:r>
              <a:rPr lang="en-US" dirty="0" err="1"/>
              <a:t>une</a:t>
            </a:r>
            <a:r>
              <a:rPr lang="en-US" dirty="0"/>
              <a:t> application de plus </a:t>
            </a:r>
            <a:r>
              <a:rPr lang="en-US" dirty="0" err="1"/>
              <a:t>grande</a:t>
            </a:r>
            <a:r>
              <a:rPr lang="en-US" dirty="0"/>
              <a:t> </a:t>
            </a:r>
            <a:r>
              <a:rPr lang="en-US" dirty="0" err="1"/>
              <a:t>envergure</a:t>
            </a:r>
            <a:r>
              <a:rPr lang="en-US" dirty="0"/>
              <a:t> </a:t>
            </a:r>
            <a:r>
              <a:rPr lang="en-US" dirty="0" err="1"/>
              <a:t>serait</a:t>
            </a:r>
            <a:r>
              <a:rPr lang="en-US" dirty="0"/>
              <a:t> difficile à </a:t>
            </a:r>
            <a:r>
              <a:rPr lang="en-US" dirty="0" err="1"/>
              <a:t>construire</a:t>
            </a:r>
            <a:r>
              <a:rPr lang="en-US" dirty="0"/>
              <a:t> </a:t>
            </a:r>
            <a:r>
              <a:rPr lang="en-US" dirty="0" err="1"/>
              <a:t>uniquement</a:t>
            </a:r>
            <a:r>
              <a:rPr lang="en-US" dirty="0"/>
              <a:t> dans </a:t>
            </a:r>
            <a:r>
              <a:rPr lang="en-US" dirty="0" err="1"/>
              <a:t>une</a:t>
            </a:r>
            <a:r>
              <a:rPr lang="en-US" dirty="0"/>
              <a:t> </a:t>
            </a:r>
            <a:r>
              <a:rPr lang="en-US" dirty="0" err="1"/>
              <a:t>seule</a:t>
            </a:r>
            <a:r>
              <a:rPr lang="en-US" dirty="0"/>
              <a:t> </a:t>
            </a:r>
            <a:r>
              <a:rPr lang="en-US" dirty="0" err="1"/>
              <a:t>méthode</a:t>
            </a:r>
            <a:r>
              <a:rPr lang="en-US" dirty="0"/>
              <a:t> (</a:t>
            </a:r>
            <a:r>
              <a:rPr lang="en-US" dirty="0" err="1"/>
              <a:t>vous</a:t>
            </a:r>
            <a:r>
              <a:rPr lang="en-US" dirty="0"/>
              <a:t> </a:t>
            </a:r>
            <a:r>
              <a:rPr lang="en-US" dirty="0" err="1"/>
              <a:t>imaginez</a:t>
            </a:r>
            <a:r>
              <a:rPr lang="en-US" dirty="0"/>
              <a:t> un </a:t>
            </a:r>
            <a:r>
              <a:rPr lang="en-US" dirty="0" err="1"/>
              <a:t>programme</a:t>
            </a:r>
            <a:r>
              <a:rPr lang="en-US" dirty="0"/>
              <a:t> d’un million de </a:t>
            </a:r>
            <a:r>
              <a:rPr lang="en-US" dirty="0" err="1"/>
              <a:t>lignes</a:t>
            </a:r>
            <a:r>
              <a:rPr lang="en-US" dirty="0"/>
              <a:t> dans un </a:t>
            </a:r>
            <a:r>
              <a:rPr lang="en-US" dirty="0" err="1"/>
              <a:t>seul</a:t>
            </a:r>
            <a:r>
              <a:rPr lang="en-US" dirty="0"/>
              <a:t> </a:t>
            </a:r>
            <a:r>
              <a:rPr lang="en-US" dirty="0" err="1"/>
              <a:t>fichier</a:t>
            </a:r>
            <a:r>
              <a:rPr lang="en-US" dirty="0"/>
              <a:t>?).</a:t>
            </a:r>
          </a:p>
          <a:p>
            <a:r>
              <a:rPr lang="en-US" dirty="0"/>
              <a:t>Pour </a:t>
            </a:r>
            <a:r>
              <a:rPr lang="en-US" dirty="0" err="1"/>
              <a:t>résoudre</a:t>
            </a:r>
            <a:r>
              <a:rPr lang="en-US" dirty="0"/>
              <a:t> </a:t>
            </a:r>
            <a:r>
              <a:rPr lang="en-US" dirty="0" err="1"/>
              <a:t>ce</a:t>
            </a:r>
            <a:r>
              <a:rPr lang="en-US" dirty="0"/>
              <a:t> </a:t>
            </a:r>
            <a:r>
              <a:rPr lang="en-US" dirty="0" err="1"/>
              <a:t>problème</a:t>
            </a:r>
            <a:r>
              <a:rPr lang="en-US" dirty="0"/>
              <a:t>, le </a:t>
            </a:r>
            <a:r>
              <a:rPr lang="en-US" dirty="0" err="1"/>
              <a:t>langage</a:t>
            </a:r>
            <a:r>
              <a:rPr lang="en-US" dirty="0"/>
              <a:t> </a:t>
            </a:r>
            <a:r>
              <a:rPr lang="en-US" dirty="0" err="1"/>
              <a:t>permet</a:t>
            </a:r>
            <a:r>
              <a:rPr lang="en-US" dirty="0"/>
              <a:t> de </a:t>
            </a:r>
            <a:r>
              <a:rPr lang="en-US" dirty="0" err="1"/>
              <a:t>créer</a:t>
            </a:r>
            <a:r>
              <a:rPr lang="en-US" dirty="0"/>
              <a:t> de la </a:t>
            </a:r>
            <a:r>
              <a:rPr lang="en-US" u="sng" dirty="0" err="1"/>
              <a:t>modularité</a:t>
            </a:r>
            <a:r>
              <a:rPr lang="en-US" dirty="0"/>
              <a:t>.</a:t>
            </a:r>
          </a:p>
        </p:txBody>
      </p:sp>
    </p:spTree>
    <p:extLst>
      <p:ext uri="{BB962C8B-B14F-4D97-AF65-F5344CB8AC3E}">
        <p14:creationId xmlns:p14="http://schemas.microsoft.com/office/powerpoint/2010/main" val="2905760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BA61-F1AC-4C17-AF8A-B62E674007D5}"/>
              </a:ext>
            </a:extLst>
          </p:cNvPr>
          <p:cNvSpPr>
            <a:spLocks noGrp="1"/>
          </p:cNvSpPr>
          <p:nvPr>
            <p:ph type="title"/>
            <p:custDataLst>
              <p:tags r:id="rId1"/>
            </p:custDataLst>
          </p:nvPr>
        </p:nvSpPr>
        <p:spPr/>
        <p:txBody>
          <a:bodyPr/>
          <a:lstStyle/>
          <a:p>
            <a:r>
              <a:rPr lang="en-US" dirty="0"/>
              <a:t>Round()</a:t>
            </a:r>
            <a:endParaRPr lang="en-CA" dirty="0"/>
          </a:p>
        </p:txBody>
      </p:sp>
      <p:sp>
        <p:nvSpPr>
          <p:cNvPr id="3" name="Content Placeholder 2">
            <a:extLst>
              <a:ext uri="{FF2B5EF4-FFF2-40B4-BE49-F238E27FC236}">
                <a16:creationId xmlns:a16="http://schemas.microsoft.com/office/drawing/2014/main" id="{FA30A0FD-3C06-4024-8887-DC33A7775F0B}"/>
              </a:ext>
            </a:extLst>
          </p:cNvPr>
          <p:cNvSpPr>
            <a:spLocks noGrp="1"/>
          </p:cNvSpPr>
          <p:nvPr>
            <p:ph idx="1"/>
            <p:custDataLst>
              <p:tags r:id="rId2"/>
            </p:custDataLst>
          </p:nvPr>
        </p:nvSpPr>
        <p:spPr/>
        <p:txBody>
          <a:bodyPr/>
          <a:lstStyle/>
          <a:p>
            <a:r>
              <a:rPr lang="en-US" dirty="0"/>
              <a:t>La </a:t>
            </a:r>
            <a:r>
              <a:rPr lang="en-US" dirty="0" err="1"/>
              <a:t>méthode</a:t>
            </a:r>
            <a:r>
              <a:rPr lang="en-US" dirty="0"/>
              <a:t> Round() </a:t>
            </a:r>
            <a:r>
              <a:rPr lang="en-US" dirty="0" err="1"/>
              <a:t>permet</a:t>
            </a:r>
            <a:r>
              <a:rPr lang="en-US" dirty="0"/>
              <a:t> </a:t>
            </a:r>
            <a:r>
              <a:rPr lang="en-US" dirty="0" err="1"/>
              <a:t>d’arrondit</a:t>
            </a:r>
            <a:r>
              <a:rPr lang="en-US" dirty="0"/>
              <a:t> </a:t>
            </a:r>
            <a:r>
              <a:rPr lang="en-US" dirty="0" err="1"/>
              <a:t>une</a:t>
            </a:r>
            <a:r>
              <a:rPr lang="en-US" dirty="0"/>
              <a:t> </a:t>
            </a:r>
            <a:r>
              <a:rPr lang="en-US" dirty="0" err="1"/>
              <a:t>valeur</a:t>
            </a:r>
            <a:r>
              <a:rPr lang="en-US" dirty="0"/>
              <a:t> numérique </a:t>
            </a:r>
            <a:r>
              <a:rPr lang="en-US" dirty="0" err="1"/>
              <a:t>possédant</a:t>
            </a:r>
            <a:r>
              <a:rPr lang="en-US" dirty="0"/>
              <a:t> des </a:t>
            </a:r>
            <a:r>
              <a:rPr lang="en-US" dirty="0" err="1"/>
              <a:t>valeurs</a:t>
            </a:r>
            <a:r>
              <a:rPr lang="en-US" dirty="0"/>
              <a:t> </a:t>
            </a:r>
            <a:r>
              <a:rPr lang="en-US" dirty="0" err="1"/>
              <a:t>décimales</a:t>
            </a:r>
            <a:r>
              <a:rPr lang="en-US" dirty="0"/>
              <a:t>.</a:t>
            </a:r>
          </a:p>
          <a:p>
            <a:r>
              <a:rPr lang="en-US" dirty="0"/>
              <a:t>On </a:t>
            </a:r>
            <a:r>
              <a:rPr lang="en-US" dirty="0" err="1"/>
              <a:t>doit</a:t>
            </a:r>
            <a:r>
              <a:rPr lang="en-US" dirty="0"/>
              <a:t> </a:t>
            </a:r>
            <a:r>
              <a:rPr lang="en-US" dirty="0" err="1"/>
              <a:t>lui</a:t>
            </a:r>
            <a:r>
              <a:rPr lang="en-US" dirty="0"/>
              <a:t> </a:t>
            </a:r>
            <a:r>
              <a:rPr lang="en-US" dirty="0" err="1"/>
              <a:t>fournir</a:t>
            </a:r>
            <a:r>
              <a:rPr lang="en-US" dirty="0"/>
              <a:t> deux </a:t>
            </a:r>
            <a:r>
              <a:rPr lang="en-US" dirty="0" err="1"/>
              <a:t>paramètres</a:t>
            </a:r>
            <a:r>
              <a:rPr lang="en-US" dirty="0"/>
              <a:t>:</a:t>
            </a:r>
          </a:p>
          <a:p>
            <a:pPr lvl="1"/>
            <a:r>
              <a:rPr lang="en-US" dirty="0"/>
              <a:t>La </a:t>
            </a:r>
            <a:r>
              <a:rPr lang="en-US" dirty="0" err="1"/>
              <a:t>valeur</a:t>
            </a:r>
            <a:r>
              <a:rPr lang="en-US" dirty="0"/>
              <a:t> à </a:t>
            </a:r>
            <a:r>
              <a:rPr lang="en-US" dirty="0" err="1"/>
              <a:t>arrondir</a:t>
            </a:r>
            <a:endParaRPr lang="en-US" dirty="0"/>
          </a:p>
          <a:p>
            <a:pPr lvl="1"/>
            <a:r>
              <a:rPr lang="en-US" dirty="0"/>
              <a:t>Le </a:t>
            </a:r>
            <a:r>
              <a:rPr lang="en-US" dirty="0" err="1"/>
              <a:t>nombre</a:t>
            </a:r>
            <a:r>
              <a:rPr lang="en-US" dirty="0"/>
              <a:t> de </a:t>
            </a:r>
            <a:r>
              <a:rPr lang="en-US" dirty="0" err="1"/>
              <a:t>décimales</a:t>
            </a:r>
            <a:r>
              <a:rPr lang="en-US" dirty="0"/>
              <a:t> à conserver.</a:t>
            </a:r>
          </a:p>
          <a:p>
            <a:pPr lvl="1"/>
            <a:endParaRPr lang="en-US" dirty="0"/>
          </a:p>
          <a:p>
            <a:r>
              <a:rPr lang="en-US" dirty="0"/>
              <a:t>Le </a:t>
            </a:r>
            <a:r>
              <a:rPr lang="en-US" dirty="0" err="1"/>
              <a:t>programme</a:t>
            </a:r>
            <a:r>
              <a:rPr lang="en-US" dirty="0"/>
              <a:t> </a:t>
            </a:r>
            <a:r>
              <a:rPr lang="en-US" dirty="0" err="1"/>
              <a:t>regardera</a:t>
            </a:r>
            <a:r>
              <a:rPr lang="en-US" dirty="0"/>
              <a:t> la </a:t>
            </a:r>
            <a:r>
              <a:rPr lang="en-US" dirty="0" err="1"/>
              <a:t>décimale</a:t>
            </a:r>
            <a:r>
              <a:rPr lang="en-US" dirty="0"/>
              <a:t> </a:t>
            </a:r>
            <a:r>
              <a:rPr lang="en-US" dirty="0" err="1"/>
              <a:t>suivant</a:t>
            </a:r>
            <a:r>
              <a:rPr lang="en-US" dirty="0"/>
              <a:t> la </a:t>
            </a:r>
            <a:r>
              <a:rPr lang="en-US" dirty="0" err="1"/>
              <a:t>dernière</a:t>
            </a:r>
            <a:r>
              <a:rPr lang="en-US" dirty="0"/>
              <a:t> </a:t>
            </a:r>
            <a:r>
              <a:rPr lang="en-US" dirty="0" err="1"/>
              <a:t>décimale</a:t>
            </a:r>
            <a:r>
              <a:rPr lang="en-US" dirty="0"/>
              <a:t> a </a:t>
            </a:r>
            <a:r>
              <a:rPr lang="en-US" dirty="0" err="1"/>
              <a:t>conservé</a:t>
            </a:r>
            <a:r>
              <a:rPr lang="en-US" dirty="0"/>
              <a:t> et </a:t>
            </a:r>
            <a:r>
              <a:rPr lang="en-US" dirty="0" err="1"/>
              <a:t>fera</a:t>
            </a:r>
            <a:r>
              <a:rPr lang="en-US" dirty="0"/>
              <a:t> </a:t>
            </a:r>
            <a:r>
              <a:rPr lang="en-US" dirty="0" err="1"/>
              <a:t>ainsi</a:t>
            </a:r>
            <a:r>
              <a:rPr lang="en-US" dirty="0"/>
              <a:t>:</a:t>
            </a:r>
          </a:p>
          <a:p>
            <a:pPr lvl="1"/>
            <a:r>
              <a:rPr lang="en-US" dirty="0"/>
              <a:t>Si la </a:t>
            </a:r>
            <a:r>
              <a:rPr lang="en-US" dirty="0" err="1"/>
              <a:t>valeur</a:t>
            </a:r>
            <a:r>
              <a:rPr lang="en-US" dirty="0"/>
              <a:t> </a:t>
            </a:r>
            <a:r>
              <a:rPr lang="en-US" dirty="0" err="1"/>
              <a:t>est</a:t>
            </a:r>
            <a:r>
              <a:rPr lang="en-US" dirty="0"/>
              <a:t> 4 </a:t>
            </a:r>
            <a:r>
              <a:rPr lang="en-US" dirty="0" err="1"/>
              <a:t>ou</a:t>
            </a:r>
            <a:r>
              <a:rPr lang="en-US" dirty="0"/>
              <a:t> </a:t>
            </a:r>
            <a:r>
              <a:rPr lang="en-US" dirty="0" err="1"/>
              <a:t>moins</a:t>
            </a:r>
            <a:r>
              <a:rPr lang="en-US" dirty="0"/>
              <a:t>: Il y aura arrondissement à la </a:t>
            </a:r>
            <a:r>
              <a:rPr lang="en-US" dirty="0" err="1"/>
              <a:t>baisse</a:t>
            </a:r>
            <a:endParaRPr lang="en-US" dirty="0"/>
          </a:p>
          <a:p>
            <a:pPr lvl="1"/>
            <a:r>
              <a:rPr lang="en-US" dirty="0"/>
              <a:t>Si la </a:t>
            </a:r>
            <a:r>
              <a:rPr lang="en-US" dirty="0" err="1"/>
              <a:t>valeur</a:t>
            </a:r>
            <a:r>
              <a:rPr lang="en-US" dirty="0"/>
              <a:t> </a:t>
            </a:r>
            <a:r>
              <a:rPr lang="en-US" dirty="0" err="1"/>
              <a:t>est</a:t>
            </a:r>
            <a:r>
              <a:rPr lang="en-US" dirty="0"/>
              <a:t> 5 </a:t>
            </a:r>
            <a:r>
              <a:rPr lang="en-US" dirty="0" err="1"/>
              <a:t>ou</a:t>
            </a:r>
            <a:r>
              <a:rPr lang="en-US" dirty="0"/>
              <a:t> plus: Il y aura arrondissement à la </a:t>
            </a:r>
            <a:r>
              <a:rPr lang="en-US" dirty="0" err="1"/>
              <a:t>hausse</a:t>
            </a:r>
            <a:endParaRPr lang="en-CA" dirty="0"/>
          </a:p>
        </p:txBody>
      </p:sp>
    </p:spTree>
    <p:extLst>
      <p:ext uri="{BB962C8B-B14F-4D97-AF65-F5344CB8AC3E}">
        <p14:creationId xmlns:p14="http://schemas.microsoft.com/office/powerpoint/2010/main" val="3175872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BA61-F1AC-4C17-AF8A-B62E674007D5}"/>
              </a:ext>
            </a:extLst>
          </p:cNvPr>
          <p:cNvSpPr>
            <a:spLocks noGrp="1"/>
          </p:cNvSpPr>
          <p:nvPr>
            <p:ph type="title"/>
            <p:custDataLst>
              <p:tags r:id="rId1"/>
            </p:custDataLst>
          </p:nvPr>
        </p:nvSpPr>
        <p:spPr/>
        <p:txBody>
          <a:bodyPr/>
          <a:lstStyle/>
          <a:p>
            <a:r>
              <a:rPr lang="en-US" dirty="0"/>
              <a:t>Round()</a:t>
            </a:r>
            <a:endParaRPr lang="en-CA" dirty="0"/>
          </a:p>
        </p:txBody>
      </p:sp>
      <p:sp>
        <p:nvSpPr>
          <p:cNvPr id="3" name="Content Placeholder 2">
            <a:extLst>
              <a:ext uri="{FF2B5EF4-FFF2-40B4-BE49-F238E27FC236}">
                <a16:creationId xmlns:a16="http://schemas.microsoft.com/office/drawing/2014/main" id="{FA30A0FD-3C06-4024-8887-DC33A7775F0B}"/>
              </a:ext>
            </a:extLst>
          </p:cNvPr>
          <p:cNvSpPr>
            <a:spLocks noGrp="1"/>
          </p:cNvSpPr>
          <p:nvPr>
            <p:ph idx="1"/>
            <p:custDataLst>
              <p:tags r:id="rId2"/>
            </p:custDataLst>
          </p:nvPr>
        </p:nvSpPr>
        <p:spPr/>
        <p:txBody>
          <a:bodyPr/>
          <a:lstStyle/>
          <a:p>
            <a:r>
              <a:rPr lang="en-US" dirty="0"/>
              <a:t>Par </a:t>
            </a:r>
            <a:r>
              <a:rPr lang="en-US" dirty="0" err="1"/>
              <a:t>exemple</a:t>
            </a:r>
            <a:endParaRPr lang="en-CA" dirty="0"/>
          </a:p>
        </p:txBody>
      </p:sp>
      <p:pic>
        <p:nvPicPr>
          <p:cNvPr id="4" name="Picture 3">
            <a:extLst>
              <a:ext uri="{FF2B5EF4-FFF2-40B4-BE49-F238E27FC236}">
                <a16:creationId xmlns:a16="http://schemas.microsoft.com/office/drawing/2014/main" id="{65C17974-F2CE-4E68-841E-5AF5CB0DC80B}"/>
              </a:ext>
            </a:extLst>
          </p:cNvPr>
          <p:cNvPicPr>
            <a:picLocks noChangeAspect="1"/>
          </p:cNvPicPr>
          <p:nvPr>
            <p:custDataLst>
              <p:tags r:id="rId3"/>
            </p:custDataLst>
          </p:nvPr>
        </p:nvPicPr>
        <p:blipFill>
          <a:blip r:embed="rId6"/>
          <a:stretch>
            <a:fillRect/>
          </a:stretch>
        </p:blipFill>
        <p:spPr>
          <a:xfrm>
            <a:off x="1166997" y="2896339"/>
            <a:ext cx="4181475" cy="1828800"/>
          </a:xfrm>
          <a:prstGeom prst="rect">
            <a:avLst/>
          </a:prstGeom>
        </p:spPr>
      </p:pic>
      <p:pic>
        <p:nvPicPr>
          <p:cNvPr id="5" name="Picture 4">
            <a:extLst>
              <a:ext uri="{FF2B5EF4-FFF2-40B4-BE49-F238E27FC236}">
                <a16:creationId xmlns:a16="http://schemas.microsoft.com/office/drawing/2014/main" id="{6AA22E0F-4FBA-4080-8A0B-1BF2E085F164}"/>
              </a:ext>
            </a:extLst>
          </p:cNvPr>
          <p:cNvPicPr>
            <a:picLocks noChangeAspect="1"/>
          </p:cNvPicPr>
          <p:nvPr>
            <p:custDataLst>
              <p:tags r:id="rId4"/>
            </p:custDataLst>
          </p:nvPr>
        </p:nvPicPr>
        <p:blipFill>
          <a:blip r:embed="rId7"/>
          <a:stretch>
            <a:fillRect/>
          </a:stretch>
        </p:blipFill>
        <p:spPr>
          <a:xfrm>
            <a:off x="6530219" y="2867764"/>
            <a:ext cx="4333875" cy="1857375"/>
          </a:xfrm>
          <a:prstGeom prst="rect">
            <a:avLst/>
          </a:prstGeom>
        </p:spPr>
      </p:pic>
    </p:spTree>
    <p:extLst>
      <p:ext uri="{BB962C8B-B14F-4D97-AF65-F5344CB8AC3E}">
        <p14:creationId xmlns:p14="http://schemas.microsoft.com/office/powerpoint/2010/main" val="1561239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8AA3-7749-4817-9949-E9EFC16C3D09}"/>
              </a:ext>
            </a:extLst>
          </p:cNvPr>
          <p:cNvSpPr>
            <a:spLocks noGrp="1"/>
          </p:cNvSpPr>
          <p:nvPr>
            <p:ph type="title"/>
            <p:custDataLst>
              <p:tags r:id="rId1"/>
            </p:custDataLst>
          </p:nvPr>
        </p:nvSpPr>
        <p:spPr/>
        <p:txBody>
          <a:bodyPr/>
          <a:lstStyle/>
          <a:p>
            <a:r>
              <a:rPr lang="en-US" dirty="0" err="1"/>
              <a:t>Ceilling</a:t>
            </a:r>
            <a:r>
              <a:rPr lang="en-US" dirty="0"/>
              <a:t>()</a:t>
            </a:r>
            <a:endParaRPr lang="en-CA" dirty="0"/>
          </a:p>
        </p:txBody>
      </p:sp>
      <p:sp>
        <p:nvSpPr>
          <p:cNvPr id="3" name="Content Placeholder 2">
            <a:extLst>
              <a:ext uri="{FF2B5EF4-FFF2-40B4-BE49-F238E27FC236}">
                <a16:creationId xmlns:a16="http://schemas.microsoft.com/office/drawing/2014/main" id="{8A20573C-130C-47FB-807D-BC3B682147C3}"/>
              </a:ext>
            </a:extLst>
          </p:cNvPr>
          <p:cNvSpPr>
            <a:spLocks noGrp="1"/>
          </p:cNvSpPr>
          <p:nvPr>
            <p:ph idx="1"/>
            <p:custDataLst>
              <p:tags r:id="rId2"/>
            </p:custDataLst>
          </p:nvPr>
        </p:nvSpPr>
        <p:spPr/>
        <p:txBody>
          <a:bodyPr/>
          <a:lstStyle/>
          <a:p>
            <a:r>
              <a:rPr lang="en-US" dirty="0"/>
              <a:t>La </a:t>
            </a:r>
            <a:r>
              <a:rPr lang="en-US" dirty="0" err="1"/>
              <a:t>méthode</a:t>
            </a:r>
            <a:r>
              <a:rPr lang="en-US" dirty="0"/>
              <a:t> </a:t>
            </a:r>
            <a:r>
              <a:rPr lang="en-US" dirty="0" err="1"/>
              <a:t>Ceilling</a:t>
            </a:r>
            <a:r>
              <a:rPr lang="en-US" dirty="0"/>
              <a:t>() </a:t>
            </a:r>
            <a:r>
              <a:rPr lang="en-US" dirty="0" err="1"/>
              <a:t>permet</a:t>
            </a:r>
            <a:r>
              <a:rPr lang="en-US" dirty="0"/>
              <a:t> </a:t>
            </a:r>
            <a:r>
              <a:rPr lang="en-US" dirty="0" err="1"/>
              <a:t>d’arrondir</a:t>
            </a:r>
            <a:r>
              <a:rPr lang="en-US" dirty="0"/>
              <a:t> à la </a:t>
            </a:r>
            <a:r>
              <a:rPr lang="en-US" dirty="0" err="1"/>
              <a:t>hausse</a:t>
            </a:r>
            <a:r>
              <a:rPr lang="en-US" dirty="0"/>
              <a:t> </a:t>
            </a:r>
            <a:r>
              <a:rPr lang="en-US" dirty="0" err="1"/>
              <a:t>une</a:t>
            </a:r>
            <a:r>
              <a:rPr lang="en-US" dirty="0"/>
              <a:t> </a:t>
            </a:r>
            <a:r>
              <a:rPr lang="en-US" dirty="0" err="1"/>
              <a:t>valeur</a:t>
            </a:r>
            <a:r>
              <a:rPr lang="en-US" dirty="0"/>
              <a:t> numérique qui </a:t>
            </a:r>
            <a:r>
              <a:rPr lang="en-US" dirty="0" err="1"/>
              <a:t>possède</a:t>
            </a:r>
            <a:r>
              <a:rPr lang="en-US" dirty="0"/>
              <a:t> des </a:t>
            </a:r>
            <a:r>
              <a:rPr lang="en-US" dirty="0" err="1"/>
              <a:t>décimale</a:t>
            </a:r>
            <a:r>
              <a:rPr lang="en-US" dirty="0"/>
              <a:t> (Ex. Float, Double, etc.)</a:t>
            </a:r>
          </a:p>
          <a:p>
            <a:r>
              <a:rPr lang="en-US" dirty="0"/>
              <a:t>À la </a:t>
            </a:r>
            <a:r>
              <a:rPr lang="en-US" dirty="0" err="1"/>
              <a:t>différence</a:t>
            </a:r>
            <a:r>
              <a:rPr lang="en-US" dirty="0"/>
              <a:t> de Round(), </a:t>
            </a:r>
            <a:r>
              <a:rPr lang="en-US" dirty="0" err="1"/>
              <a:t>elle</a:t>
            </a:r>
            <a:r>
              <a:rPr lang="en-US" dirty="0"/>
              <a:t> </a:t>
            </a:r>
            <a:r>
              <a:rPr lang="en-US" dirty="0" err="1"/>
              <a:t>arrondira</a:t>
            </a:r>
            <a:r>
              <a:rPr lang="en-US" dirty="0"/>
              <a:t> </a:t>
            </a:r>
            <a:r>
              <a:rPr lang="en-US" dirty="0" err="1"/>
              <a:t>toujours</a:t>
            </a:r>
            <a:r>
              <a:rPr lang="en-US" dirty="0"/>
              <a:t> à </a:t>
            </a:r>
            <a:r>
              <a:rPr lang="en-US" dirty="0" err="1"/>
              <a:t>l’entier</a:t>
            </a:r>
            <a:r>
              <a:rPr lang="en-US" dirty="0"/>
              <a:t> </a:t>
            </a:r>
            <a:r>
              <a:rPr lang="en-US" dirty="0" err="1"/>
              <a:t>supérieur</a:t>
            </a:r>
            <a:r>
              <a:rPr lang="en-US" dirty="0"/>
              <a:t>.</a:t>
            </a:r>
          </a:p>
          <a:p>
            <a:r>
              <a:rPr lang="en-US" dirty="0"/>
              <a:t>Par </a:t>
            </a:r>
            <a:r>
              <a:rPr lang="en-US" dirty="0" err="1"/>
              <a:t>exemple</a:t>
            </a:r>
            <a:r>
              <a:rPr lang="en-US" dirty="0"/>
              <a:t>:</a:t>
            </a:r>
            <a:endParaRPr lang="en-CA" dirty="0"/>
          </a:p>
        </p:txBody>
      </p:sp>
      <p:pic>
        <p:nvPicPr>
          <p:cNvPr id="5" name="Picture 4">
            <a:extLst>
              <a:ext uri="{FF2B5EF4-FFF2-40B4-BE49-F238E27FC236}">
                <a16:creationId xmlns:a16="http://schemas.microsoft.com/office/drawing/2014/main" id="{3AA21C58-A6F3-4021-9427-EFCE1A36CCFE}"/>
              </a:ext>
            </a:extLst>
          </p:cNvPr>
          <p:cNvPicPr>
            <a:picLocks noChangeAspect="1"/>
          </p:cNvPicPr>
          <p:nvPr>
            <p:custDataLst>
              <p:tags r:id="rId3"/>
            </p:custDataLst>
          </p:nvPr>
        </p:nvPicPr>
        <p:blipFill>
          <a:blip r:embed="rId5"/>
          <a:stretch>
            <a:fillRect/>
          </a:stretch>
        </p:blipFill>
        <p:spPr>
          <a:xfrm>
            <a:off x="1480352" y="4150658"/>
            <a:ext cx="4419600" cy="1800225"/>
          </a:xfrm>
          <a:prstGeom prst="rect">
            <a:avLst/>
          </a:prstGeom>
        </p:spPr>
      </p:pic>
    </p:spTree>
    <p:extLst>
      <p:ext uri="{BB962C8B-B14F-4D97-AF65-F5344CB8AC3E}">
        <p14:creationId xmlns:p14="http://schemas.microsoft.com/office/powerpoint/2010/main" val="219118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8AA3-7749-4817-9949-E9EFC16C3D09}"/>
              </a:ext>
            </a:extLst>
          </p:cNvPr>
          <p:cNvSpPr>
            <a:spLocks noGrp="1"/>
          </p:cNvSpPr>
          <p:nvPr>
            <p:ph type="title"/>
            <p:custDataLst>
              <p:tags r:id="rId1"/>
            </p:custDataLst>
          </p:nvPr>
        </p:nvSpPr>
        <p:spPr/>
        <p:txBody>
          <a:bodyPr/>
          <a:lstStyle/>
          <a:p>
            <a:r>
              <a:rPr lang="en-US" dirty="0"/>
              <a:t>Floor()</a:t>
            </a:r>
            <a:endParaRPr lang="en-CA" dirty="0"/>
          </a:p>
        </p:txBody>
      </p:sp>
      <p:sp>
        <p:nvSpPr>
          <p:cNvPr id="3" name="Content Placeholder 2">
            <a:extLst>
              <a:ext uri="{FF2B5EF4-FFF2-40B4-BE49-F238E27FC236}">
                <a16:creationId xmlns:a16="http://schemas.microsoft.com/office/drawing/2014/main" id="{8A20573C-130C-47FB-807D-BC3B682147C3}"/>
              </a:ext>
            </a:extLst>
          </p:cNvPr>
          <p:cNvSpPr>
            <a:spLocks noGrp="1"/>
          </p:cNvSpPr>
          <p:nvPr>
            <p:ph idx="1"/>
            <p:custDataLst>
              <p:tags r:id="rId2"/>
            </p:custDataLst>
          </p:nvPr>
        </p:nvSpPr>
        <p:spPr/>
        <p:txBody>
          <a:bodyPr/>
          <a:lstStyle/>
          <a:p>
            <a:r>
              <a:rPr lang="en-US" dirty="0"/>
              <a:t>La </a:t>
            </a:r>
            <a:r>
              <a:rPr lang="en-US" dirty="0" err="1"/>
              <a:t>méthode</a:t>
            </a:r>
            <a:r>
              <a:rPr lang="en-US" dirty="0"/>
              <a:t> Floor() </a:t>
            </a:r>
            <a:r>
              <a:rPr lang="en-US" dirty="0" err="1"/>
              <a:t>permet</a:t>
            </a:r>
            <a:r>
              <a:rPr lang="en-US" dirty="0"/>
              <a:t> </a:t>
            </a:r>
            <a:r>
              <a:rPr lang="en-US" dirty="0" err="1"/>
              <a:t>d’arrondir</a:t>
            </a:r>
            <a:r>
              <a:rPr lang="en-US" dirty="0"/>
              <a:t> à la </a:t>
            </a:r>
            <a:r>
              <a:rPr lang="en-US" dirty="0" err="1"/>
              <a:t>baisse</a:t>
            </a:r>
            <a:r>
              <a:rPr lang="en-US" dirty="0"/>
              <a:t> </a:t>
            </a:r>
            <a:r>
              <a:rPr lang="en-US" dirty="0" err="1"/>
              <a:t>une</a:t>
            </a:r>
            <a:r>
              <a:rPr lang="en-US" dirty="0"/>
              <a:t> </a:t>
            </a:r>
            <a:r>
              <a:rPr lang="en-US" dirty="0" err="1"/>
              <a:t>valeur</a:t>
            </a:r>
            <a:r>
              <a:rPr lang="en-US" dirty="0"/>
              <a:t> numérique qui </a:t>
            </a:r>
            <a:r>
              <a:rPr lang="en-US" dirty="0" err="1"/>
              <a:t>possède</a:t>
            </a:r>
            <a:r>
              <a:rPr lang="en-US" dirty="0"/>
              <a:t> des </a:t>
            </a:r>
            <a:r>
              <a:rPr lang="en-US" dirty="0" err="1"/>
              <a:t>décimales</a:t>
            </a:r>
            <a:r>
              <a:rPr lang="en-US" dirty="0"/>
              <a:t> (Ex. Float, Double, etc.)</a:t>
            </a:r>
          </a:p>
          <a:p>
            <a:r>
              <a:rPr lang="en-US" dirty="0"/>
              <a:t>À la </a:t>
            </a:r>
            <a:r>
              <a:rPr lang="en-US" dirty="0" err="1"/>
              <a:t>différence</a:t>
            </a:r>
            <a:r>
              <a:rPr lang="en-US" dirty="0"/>
              <a:t> de Round(), </a:t>
            </a:r>
            <a:r>
              <a:rPr lang="en-US" dirty="0" err="1"/>
              <a:t>elle</a:t>
            </a:r>
            <a:r>
              <a:rPr lang="en-US" dirty="0"/>
              <a:t> </a:t>
            </a:r>
            <a:r>
              <a:rPr lang="en-US" dirty="0" err="1"/>
              <a:t>arrondira</a:t>
            </a:r>
            <a:r>
              <a:rPr lang="en-US" dirty="0"/>
              <a:t> </a:t>
            </a:r>
            <a:r>
              <a:rPr lang="en-US" dirty="0" err="1"/>
              <a:t>toujours</a:t>
            </a:r>
            <a:r>
              <a:rPr lang="en-US" dirty="0"/>
              <a:t> à </a:t>
            </a:r>
            <a:r>
              <a:rPr lang="en-US" dirty="0" err="1"/>
              <a:t>l’entier</a:t>
            </a:r>
            <a:r>
              <a:rPr lang="en-US" dirty="0"/>
              <a:t> </a:t>
            </a:r>
            <a:r>
              <a:rPr lang="en-US" dirty="0" err="1"/>
              <a:t>inférieur</a:t>
            </a:r>
            <a:r>
              <a:rPr lang="en-US" dirty="0"/>
              <a:t>.</a:t>
            </a:r>
          </a:p>
          <a:p>
            <a:r>
              <a:rPr lang="en-US" dirty="0"/>
              <a:t>Par </a:t>
            </a:r>
            <a:r>
              <a:rPr lang="en-US" dirty="0" err="1"/>
              <a:t>exemple</a:t>
            </a:r>
            <a:r>
              <a:rPr lang="en-US" dirty="0"/>
              <a:t>:</a:t>
            </a:r>
            <a:endParaRPr lang="en-CA" dirty="0"/>
          </a:p>
        </p:txBody>
      </p:sp>
      <p:pic>
        <p:nvPicPr>
          <p:cNvPr id="4" name="Picture 3">
            <a:extLst>
              <a:ext uri="{FF2B5EF4-FFF2-40B4-BE49-F238E27FC236}">
                <a16:creationId xmlns:a16="http://schemas.microsoft.com/office/drawing/2014/main" id="{05FD4718-42D5-43B3-9328-02B27BB7E613}"/>
              </a:ext>
            </a:extLst>
          </p:cNvPr>
          <p:cNvPicPr>
            <a:picLocks noChangeAspect="1"/>
          </p:cNvPicPr>
          <p:nvPr>
            <p:custDataLst>
              <p:tags r:id="rId3"/>
            </p:custDataLst>
          </p:nvPr>
        </p:nvPicPr>
        <p:blipFill>
          <a:blip r:embed="rId5"/>
          <a:stretch>
            <a:fillRect/>
          </a:stretch>
        </p:blipFill>
        <p:spPr>
          <a:xfrm>
            <a:off x="1200966" y="3924208"/>
            <a:ext cx="4562475" cy="1885950"/>
          </a:xfrm>
          <a:prstGeom prst="rect">
            <a:avLst/>
          </a:prstGeom>
        </p:spPr>
      </p:pic>
    </p:spTree>
    <p:extLst>
      <p:ext uri="{BB962C8B-B14F-4D97-AF65-F5344CB8AC3E}">
        <p14:creationId xmlns:p14="http://schemas.microsoft.com/office/powerpoint/2010/main" val="2569294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1EA5-C868-4330-9EE0-0F7EF273CE11}"/>
              </a:ext>
            </a:extLst>
          </p:cNvPr>
          <p:cNvSpPr>
            <a:spLocks noGrp="1"/>
          </p:cNvSpPr>
          <p:nvPr>
            <p:ph type="title"/>
            <p:custDataLst>
              <p:tags r:id="rId1"/>
            </p:custDataLst>
          </p:nvPr>
        </p:nvSpPr>
        <p:spPr/>
        <p:txBody>
          <a:bodyPr/>
          <a:lstStyle/>
          <a:p>
            <a:r>
              <a:rPr lang="en-US" dirty="0"/>
              <a:t>Operations </a:t>
            </a:r>
            <a:r>
              <a:rPr lang="en-US" dirty="0" err="1"/>
              <a:t>mathématiques</a:t>
            </a:r>
            <a:endParaRPr lang="en-CA" dirty="0"/>
          </a:p>
        </p:txBody>
      </p:sp>
      <p:sp>
        <p:nvSpPr>
          <p:cNvPr id="3" name="Content Placeholder 2">
            <a:extLst>
              <a:ext uri="{FF2B5EF4-FFF2-40B4-BE49-F238E27FC236}">
                <a16:creationId xmlns:a16="http://schemas.microsoft.com/office/drawing/2014/main" id="{128053A2-70D4-4614-AA11-4FC932838A59}"/>
              </a:ext>
            </a:extLst>
          </p:cNvPr>
          <p:cNvSpPr>
            <a:spLocks noGrp="1"/>
          </p:cNvSpPr>
          <p:nvPr>
            <p:ph idx="1"/>
            <p:custDataLst>
              <p:tags r:id="rId2"/>
            </p:custDataLst>
          </p:nvPr>
        </p:nvSpPr>
        <p:spPr/>
        <p:txBody>
          <a:bodyPr/>
          <a:lstStyle/>
          <a:p>
            <a:r>
              <a:rPr lang="en-US" dirty="0" err="1"/>
              <a:t>Voici</a:t>
            </a:r>
            <a:r>
              <a:rPr lang="en-US" dirty="0"/>
              <a:t> </a:t>
            </a:r>
            <a:r>
              <a:rPr lang="en-US" dirty="0" err="1"/>
              <a:t>donc</a:t>
            </a:r>
            <a:r>
              <a:rPr lang="en-US" dirty="0"/>
              <a:t> qui </a:t>
            </a:r>
            <a:r>
              <a:rPr lang="en-US" dirty="0" err="1"/>
              <a:t>termine</a:t>
            </a:r>
            <a:r>
              <a:rPr lang="en-US" dirty="0"/>
              <a:t> la section sur les </a:t>
            </a:r>
            <a:r>
              <a:rPr lang="en-US" dirty="0" err="1"/>
              <a:t>méthodes</a:t>
            </a:r>
            <a:r>
              <a:rPr lang="en-US" dirty="0"/>
              <a:t> </a:t>
            </a:r>
            <a:r>
              <a:rPr lang="en-US" dirty="0" err="1"/>
              <a:t>d’opération</a:t>
            </a:r>
            <a:r>
              <a:rPr lang="en-US" dirty="0"/>
              <a:t> </a:t>
            </a:r>
            <a:r>
              <a:rPr lang="en-US" dirty="0" err="1"/>
              <a:t>mathématique</a:t>
            </a:r>
            <a:r>
              <a:rPr lang="en-US" dirty="0"/>
              <a:t>.</a:t>
            </a:r>
          </a:p>
          <a:p>
            <a:endParaRPr lang="en-US" dirty="0"/>
          </a:p>
          <a:p>
            <a:r>
              <a:rPr lang="en-US" dirty="0" err="1"/>
              <a:t>Ces</a:t>
            </a:r>
            <a:r>
              <a:rPr lang="en-US" dirty="0"/>
              <a:t> </a:t>
            </a:r>
            <a:r>
              <a:rPr lang="en-US" dirty="0" err="1"/>
              <a:t>méthodes</a:t>
            </a:r>
            <a:r>
              <a:rPr lang="en-US" dirty="0"/>
              <a:t> </a:t>
            </a:r>
            <a:r>
              <a:rPr lang="en-US" dirty="0" err="1"/>
              <a:t>peuvent</a:t>
            </a:r>
            <a:r>
              <a:rPr lang="en-US" dirty="0"/>
              <a:t> </a:t>
            </a:r>
            <a:r>
              <a:rPr lang="en-US" dirty="0" err="1"/>
              <a:t>être</a:t>
            </a:r>
            <a:r>
              <a:rPr lang="en-US" dirty="0"/>
              <a:t> </a:t>
            </a:r>
            <a:r>
              <a:rPr lang="en-US" dirty="0" err="1"/>
              <a:t>utilise</a:t>
            </a:r>
            <a:r>
              <a:rPr lang="en-US" dirty="0"/>
              <a:t> par les </a:t>
            </a:r>
            <a:r>
              <a:rPr lang="en-US" dirty="0" err="1"/>
              <a:t>programmeurs</a:t>
            </a:r>
            <a:r>
              <a:rPr lang="en-US" dirty="0"/>
              <a:t> pour </a:t>
            </a:r>
            <a:r>
              <a:rPr lang="en-US" dirty="0" err="1"/>
              <a:t>faciliter</a:t>
            </a:r>
            <a:r>
              <a:rPr lang="en-US" dirty="0"/>
              <a:t> la </a:t>
            </a:r>
            <a:r>
              <a:rPr lang="en-US" dirty="0" err="1"/>
              <a:t>création</a:t>
            </a:r>
            <a:r>
              <a:rPr lang="en-US" dirty="0"/>
              <a:t> </a:t>
            </a:r>
            <a:r>
              <a:rPr lang="en-US" dirty="0" err="1"/>
              <a:t>d’opérations</a:t>
            </a:r>
            <a:r>
              <a:rPr lang="en-US" dirty="0"/>
              <a:t> </a:t>
            </a:r>
            <a:r>
              <a:rPr lang="en-US" dirty="0" err="1"/>
              <a:t>mathématiques</a:t>
            </a:r>
            <a:r>
              <a:rPr lang="en-US" dirty="0"/>
              <a:t>.</a:t>
            </a:r>
            <a:endParaRPr lang="en-CA" dirty="0"/>
          </a:p>
        </p:txBody>
      </p:sp>
    </p:spTree>
    <p:extLst>
      <p:ext uri="{BB962C8B-B14F-4D97-AF65-F5344CB8AC3E}">
        <p14:creationId xmlns:p14="http://schemas.microsoft.com/office/powerpoint/2010/main" val="2250701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Conclusion</a:t>
            </a:r>
          </a:p>
        </p:txBody>
      </p:sp>
    </p:spTree>
    <p:extLst>
      <p:ext uri="{BB962C8B-B14F-4D97-AF65-F5344CB8AC3E}">
        <p14:creationId xmlns:p14="http://schemas.microsoft.com/office/powerpoint/2010/main" val="1827112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28A-92F6-42EB-A39D-9C3C3DDCF0C4}"/>
              </a:ext>
            </a:extLst>
          </p:cNvPr>
          <p:cNvSpPr>
            <a:spLocks noGrp="1"/>
          </p:cNvSpPr>
          <p:nvPr>
            <p:ph type="title"/>
            <p:custDataLst>
              <p:tags r:id="rId1"/>
            </p:custDataLst>
          </p:nvPr>
        </p:nvSpPr>
        <p:spPr/>
        <p:txBody>
          <a:bodyPr/>
          <a:lstStyle/>
          <a:p>
            <a:r>
              <a:rPr lang="fr-CA" dirty="0"/>
              <a:t>Conclusion</a:t>
            </a:r>
          </a:p>
        </p:txBody>
      </p:sp>
      <p:sp>
        <p:nvSpPr>
          <p:cNvPr id="3" name="Content Placeholder 2">
            <a:extLst>
              <a:ext uri="{FF2B5EF4-FFF2-40B4-BE49-F238E27FC236}">
                <a16:creationId xmlns:a16="http://schemas.microsoft.com/office/drawing/2014/main" id="{D8177C36-C8DF-49A5-8DED-221341B48347}"/>
              </a:ext>
            </a:extLst>
          </p:cNvPr>
          <p:cNvSpPr>
            <a:spLocks noGrp="1"/>
          </p:cNvSpPr>
          <p:nvPr>
            <p:ph idx="1"/>
            <p:custDataLst>
              <p:tags r:id="rId2"/>
            </p:custDataLst>
          </p:nvPr>
        </p:nvSpPr>
        <p:spPr/>
        <p:txBody>
          <a:bodyPr>
            <a:normAutofit/>
          </a:bodyPr>
          <a:lstStyle/>
          <a:p>
            <a:r>
              <a:rPr lang="fr-CA" dirty="0"/>
              <a:t>En résumé</a:t>
            </a:r>
          </a:p>
          <a:p>
            <a:pPr lvl="1"/>
            <a:r>
              <a:rPr lang="fr-CA" dirty="0"/>
              <a:t>Les méthodes et les classes peuvent être utilisées pour modulariser une application. Elles permettent de séparer le code afin qu’il se trouve dans un endroit logique et qu’il soit réutilisable.</a:t>
            </a:r>
          </a:p>
          <a:p>
            <a:pPr lvl="1"/>
            <a:r>
              <a:rPr lang="fr-CA" dirty="0"/>
              <a:t>Les méthodes permettent de contenir la procédure pour résoudre un problème spécifique tandis qu’une classe est un regroupement de méthode et d’attributs qui tente de remplir une même fonction ensemble.</a:t>
            </a:r>
          </a:p>
          <a:p>
            <a:pPr lvl="1"/>
            <a:r>
              <a:rPr lang="fr-CA" dirty="0"/>
              <a:t>Finalement, C# offre plusieurs fonctions mathématiques permettant de résoudre des calculs sans avoir à les programmer soi-même</a:t>
            </a:r>
          </a:p>
        </p:txBody>
      </p:sp>
    </p:spTree>
    <p:extLst>
      <p:ext uri="{BB962C8B-B14F-4D97-AF65-F5344CB8AC3E}">
        <p14:creationId xmlns:p14="http://schemas.microsoft.com/office/powerpoint/2010/main" val="926987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DCDE-E97C-479E-B2F2-7A2C9ACF3751}"/>
              </a:ext>
            </a:extLst>
          </p:cNvPr>
          <p:cNvSpPr>
            <a:spLocks noGrp="1"/>
          </p:cNvSpPr>
          <p:nvPr>
            <p:ph type="title"/>
            <p:custDataLst>
              <p:tags r:id="rId1"/>
            </p:custDataLst>
          </p:nvPr>
        </p:nvSpPr>
        <p:spPr>
          <a:xfrm>
            <a:off x="726010" y="2728735"/>
            <a:ext cx="9404723" cy="1400530"/>
          </a:xfrm>
        </p:spPr>
        <p:txBody>
          <a:bodyPr/>
          <a:lstStyle/>
          <a:p>
            <a:r>
              <a:rPr lang="fr-CA" dirty="0"/>
              <a:t>Prochain cours</a:t>
            </a:r>
          </a:p>
        </p:txBody>
      </p:sp>
    </p:spTree>
    <p:extLst>
      <p:ext uri="{BB962C8B-B14F-4D97-AF65-F5344CB8AC3E}">
        <p14:creationId xmlns:p14="http://schemas.microsoft.com/office/powerpoint/2010/main" val="2872132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C709-FD1E-4048-96E9-6EE4EAFECF95}"/>
              </a:ext>
            </a:extLst>
          </p:cNvPr>
          <p:cNvSpPr>
            <a:spLocks noGrp="1"/>
          </p:cNvSpPr>
          <p:nvPr>
            <p:ph type="title"/>
            <p:custDataLst>
              <p:tags r:id="rId1"/>
            </p:custDataLst>
          </p:nvPr>
        </p:nvSpPr>
        <p:spPr/>
        <p:txBody>
          <a:bodyPr/>
          <a:lstStyle/>
          <a:p>
            <a:r>
              <a:rPr lang="fr-CA" dirty="0"/>
              <a:t>Prochain cours</a:t>
            </a:r>
          </a:p>
        </p:txBody>
      </p:sp>
      <p:sp>
        <p:nvSpPr>
          <p:cNvPr id="3" name="Content Placeholder 2">
            <a:extLst>
              <a:ext uri="{FF2B5EF4-FFF2-40B4-BE49-F238E27FC236}">
                <a16:creationId xmlns:a16="http://schemas.microsoft.com/office/drawing/2014/main" id="{D828A01E-223A-4F2C-8BB7-67CA1C144BCE}"/>
              </a:ext>
            </a:extLst>
          </p:cNvPr>
          <p:cNvSpPr>
            <a:spLocks noGrp="1"/>
          </p:cNvSpPr>
          <p:nvPr>
            <p:ph idx="1"/>
            <p:custDataLst>
              <p:tags r:id="rId2"/>
            </p:custDataLst>
          </p:nvPr>
        </p:nvSpPr>
        <p:spPr/>
        <p:txBody>
          <a:bodyPr/>
          <a:lstStyle/>
          <a:p>
            <a:r>
              <a:rPr lang="fr-CA" dirty="0"/>
              <a:t>Au prochain cours, nous aborderons le traitement des exceptions, un mécanisme du langage C# permettant de traiter des situations inattendues lors de l’exécution d’une méthode.</a:t>
            </a:r>
          </a:p>
          <a:p>
            <a:r>
              <a:rPr lang="fr-CA" dirty="0"/>
              <a:t>Nous verrons également diverses techniques de débogage afin de vous aider à mieux comprendre les erreurs de vos applications du processus de développement.</a:t>
            </a:r>
          </a:p>
          <a:p>
            <a:endParaRPr lang="fr-CA" dirty="0"/>
          </a:p>
        </p:txBody>
      </p:sp>
    </p:spTree>
    <p:extLst>
      <p:ext uri="{BB962C8B-B14F-4D97-AF65-F5344CB8AC3E}">
        <p14:creationId xmlns:p14="http://schemas.microsoft.com/office/powerpoint/2010/main" val="3486141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F0ED-9614-4142-8EC2-4B2E56183534}"/>
              </a:ext>
            </a:extLst>
          </p:cNvPr>
          <p:cNvSpPr>
            <a:spLocks noGrp="1"/>
          </p:cNvSpPr>
          <p:nvPr>
            <p:ph type="title"/>
            <p:custDataLst>
              <p:tags r:id="rId1"/>
            </p:custDataLst>
          </p:nvPr>
        </p:nvSpPr>
        <p:spPr>
          <a:xfrm>
            <a:off x="681621" y="2654380"/>
            <a:ext cx="9404723" cy="1400530"/>
          </a:xfrm>
        </p:spPr>
        <p:txBody>
          <a:bodyPr/>
          <a:lstStyle/>
          <a:p>
            <a:r>
              <a:rPr lang="fr-CA" dirty="0"/>
              <a:t>Questions?</a:t>
            </a:r>
          </a:p>
        </p:txBody>
      </p:sp>
      <p:pic>
        <p:nvPicPr>
          <p:cNvPr id="1026" name="Picture 2" descr="Image result for question">
            <a:extLst>
              <a:ext uri="{FF2B5EF4-FFF2-40B4-BE49-F238E27FC236}">
                <a16:creationId xmlns:a16="http://schemas.microsoft.com/office/drawing/2014/main" id="{4E079FC6-3B2D-4E5E-8C10-88DBD5F33159}"/>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757622" y="1788885"/>
            <a:ext cx="3566891" cy="45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8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3A1A-836E-4409-AE4D-CF20C1339AA7}"/>
              </a:ext>
            </a:extLst>
          </p:cNvPr>
          <p:cNvSpPr>
            <a:spLocks noGrp="1"/>
          </p:cNvSpPr>
          <p:nvPr>
            <p:ph type="title"/>
            <p:custDataLst>
              <p:tags r:id="rId1"/>
            </p:custDataLst>
          </p:nvPr>
        </p:nvSpPr>
        <p:spPr/>
        <p:txBody>
          <a:bodyPr/>
          <a:lstStyle/>
          <a:p>
            <a:r>
              <a:rPr lang="en-US" dirty="0"/>
              <a:t>Introduction aux </a:t>
            </a:r>
            <a:r>
              <a:rPr lang="en-US" dirty="0" err="1"/>
              <a:t>méthodes</a:t>
            </a:r>
            <a:r>
              <a:rPr lang="en-US" dirty="0"/>
              <a:t> et aux classes</a:t>
            </a:r>
            <a:endParaRPr lang="en-CA" dirty="0"/>
          </a:p>
        </p:txBody>
      </p:sp>
      <p:sp>
        <p:nvSpPr>
          <p:cNvPr id="3" name="Content Placeholder 2">
            <a:extLst>
              <a:ext uri="{FF2B5EF4-FFF2-40B4-BE49-F238E27FC236}">
                <a16:creationId xmlns:a16="http://schemas.microsoft.com/office/drawing/2014/main" id="{467AC369-5D7E-4505-8BA1-9E3CE1D6C54D}"/>
              </a:ext>
            </a:extLst>
          </p:cNvPr>
          <p:cNvSpPr>
            <a:spLocks noGrp="1"/>
          </p:cNvSpPr>
          <p:nvPr>
            <p:ph idx="1"/>
            <p:custDataLst>
              <p:tags r:id="rId2"/>
            </p:custDataLst>
          </p:nvPr>
        </p:nvSpPr>
        <p:spPr/>
        <p:txBody>
          <a:bodyPr/>
          <a:lstStyle/>
          <a:p>
            <a:r>
              <a:rPr lang="en-US" dirty="0"/>
              <a:t>La </a:t>
            </a:r>
            <a:r>
              <a:rPr lang="en-US" dirty="0" err="1"/>
              <a:t>modularité</a:t>
            </a:r>
            <a:r>
              <a:rPr lang="en-US" dirty="0"/>
              <a:t> </a:t>
            </a:r>
            <a:r>
              <a:rPr lang="en-US" dirty="0" err="1"/>
              <a:t>permet</a:t>
            </a:r>
            <a:r>
              <a:rPr lang="en-US" dirty="0"/>
              <a:t> de </a:t>
            </a:r>
            <a:r>
              <a:rPr lang="en-US" dirty="0" err="1"/>
              <a:t>segmenter</a:t>
            </a:r>
            <a:r>
              <a:rPr lang="en-US" dirty="0"/>
              <a:t> </a:t>
            </a:r>
            <a:r>
              <a:rPr lang="en-US" dirty="0" err="1"/>
              <a:t>notre</a:t>
            </a:r>
            <a:r>
              <a:rPr lang="en-US" dirty="0"/>
              <a:t> code dans des </a:t>
            </a:r>
            <a:r>
              <a:rPr lang="en-US" dirty="0" err="1"/>
              <a:t>regroupements</a:t>
            </a:r>
            <a:r>
              <a:rPr lang="en-US" dirty="0"/>
              <a:t> de code </a:t>
            </a:r>
            <a:r>
              <a:rPr lang="en-US" dirty="0" err="1"/>
              <a:t>auxquels</a:t>
            </a:r>
            <a:r>
              <a:rPr lang="en-US" dirty="0"/>
              <a:t> on </a:t>
            </a:r>
            <a:r>
              <a:rPr lang="en-US" dirty="0" err="1"/>
              <a:t>donne</a:t>
            </a:r>
            <a:r>
              <a:rPr lang="en-US" dirty="0"/>
              <a:t> un nom. </a:t>
            </a:r>
            <a:r>
              <a:rPr lang="en-US" dirty="0" err="1"/>
              <a:t>C’est</a:t>
            </a:r>
            <a:r>
              <a:rPr lang="en-US" dirty="0"/>
              <a:t> </a:t>
            </a:r>
            <a:r>
              <a:rPr lang="en-US" dirty="0" err="1"/>
              <a:t>ce</a:t>
            </a:r>
            <a:r>
              <a:rPr lang="en-US" dirty="0"/>
              <a:t> </a:t>
            </a:r>
            <a:r>
              <a:rPr lang="en-US" dirty="0" err="1"/>
              <a:t>qu’on</a:t>
            </a:r>
            <a:r>
              <a:rPr lang="en-US" dirty="0"/>
              <a:t> </a:t>
            </a:r>
            <a:r>
              <a:rPr lang="en-US" dirty="0" err="1"/>
              <a:t>appelle</a:t>
            </a:r>
            <a:r>
              <a:rPr lang="en-US" dirty="0"/>
              <a:t> </a:t>
            </a:r>
            <a:r>
              <a:rPr lang="en-US" dirty="0" err="1"/>
              <a:t>une</a:t>
            </a:r>
            <a:r>
              <a:rPr lang="en-US" dirty="0"/>
              <a:t> </a:t>
            </a:r>
            <a:r>
              <a:rPr lang="en-US" u="sng" dirty="0" err="1"/>
              <a:t>méthode</a:t>
            </a:r>
            <a:r>
              <a:rPr lang="en-US" dirty="0"/>
              <a:t>.</a:t>
            </a:r>
          </a:p>
          <a:p>
            <a:r>
              <a:rPr lang="en-US" dirty="0" err="1"/>
              <a:t>Ces</a:t>
            </a:r>
            <a:r>
              <a:rPr lang="en-US" dirty="0"/>
              <a:t> </a:t>
            </a:r>
            <a:r>
              <a:rPr lang="en-US" dirty="0" err="1"/>
              <a:t>méthodes</a:t>
            </a:r>
            <a:r>
              <a:rPr lang="en-US" dirty="0"/>
              <a:t> </a:t>
            </a:r>
            <a:r>
              <a:rPr lang="en-US" dirty="0" err="1"/>
              <a:t>sont</a:t>
            </a:r>
            <a:r>
              <a:rPr lang="en-US" dirty="0"/>
              <a:t> </a:t>
            </a:r>
            <a:r>
              <a:rPr lang="en-US" dirty="0" err="1"/>
              <a:t>regroupées</a:t>
            </a:r>
            <a:r>
              <a:rPr lang="en-US" dirty="0"/>
              <a:t> dans </a:t>
            </a:r>
            <a:r>
              <a:rPr lang="en-US" dirty="0" err="1"/>
              <a:t>une</a:t>
            </a:r>
            <a:r>
              <a:rPr lang="en-US" dirty="0"/>
              <a:t> </a:t>
            </a:r>
            <a:r>
              <a:rPr lang="en-US" u="sng" dirty="0" err="1"/>
              <a:t>classe</a:t>
            </a:r>
            <a:r>
              <a:rPr lang="en-US" dirty="0"/>
              <a:t>.</a:t>
            </a:r>
          </a:p>
          <a:p>
            <a:r>
              <a:rPr lang="en-US" dirty="0"/>
              <a:t>Dans le code </a:t>
            </a:r>
            <a:r>
              <a:rPr lang="en-US" dirty="0" err="1"/>
              <a:t>fournit</a:t>
            </a:r>
            <a:r>
              <a:rPr lang="en-US" dirty="0"/>
              <a:t> par </a:t>
            </a:r>
            <a:r>
              <a:rPr lang="en-US" dirty="0" err="1"/>
              <a:t>défaut</a:t>
            </a:r>
            <a:r>
              <a:rPr lang="en-US" dirty="0"/>
              <a:t>, </a:t>
            </a:r>
            <a:r>
              <a:rPr lang="en-US" dirty="0" err="1"/>
              <a:t>une</a:t>
            </a:r>
            <a:r>
              <a:rPr lang="en-US" dirty="0"/>
              <a:t> </a:t>
            </a:r>
            <a:r>
              <a:rPr lang="en-US" dirty="0" err="1"/>
              <a:t>classe</a:t>
            </a:r>
            <a:r>
              <a:rPr lang="en-US" dirty="0"/>
              <a:t> et </a:t>
            </a:r>
            <a:r>
              <a:rPr lang="en-US" dirty="0" err="1"/>
              <a:t>une</a:t>
            </a:r>
            <a:r>
              <a:rPr lang="en-US" dirty="0"/>
              <a:t> </a:t>
            </a:r>
            <a:r>
              <a:rPr lang="en-US" dirty="0" err="1"/>
              <a:t>méthode</a:t>
            </a:r>
            <a:r>
              <a:rPr lang="en-US" dirty="0"/>
              <a:t> </a:t>
            </a:r>
            <a:r>
              <a:rPr lang="en-US" dirty="0" err="1"/>
              <a:t>sont</a:t>
            </a:r>
            <a:r>
              <a:rPr lang="en-US" dirty="0"/>
              <a:t> déjà </a:t>
            </a:r>
            <a:r>
              <a:rPr lang="en-US" dirty="0" err="1"/>
              <a:t>fournies</a:t>
            </a:r>
            <a:r>
              <a:rPr lang="en-US" dirty="0"/>
              <a:t>, </a:t>
            </a:r>
            <a:r>
              <a:rPr lang="en-US" dirty="0" err="1"/>
              <a:t>mais</a:t>
            </a:r>
            <a:r>
              <a:rPr lang="en-US" dirty="0"/>
              <a:t> nous </a:t>
            </a:r>
            <a:r>
              <a:rPr lang="en-US" dirty="0" err="1"/>
              <a:t>allons</a:t>
            </a:r>
            <a:r>
              <a:rPr lang="en-US" dirty="0"/>
              <a:t> </a:t>
            </a:r>
            <a:r>
              <a:rPr lang="en-US" dirty="0" err="1"/>
              <a:t>en</a:t>
            </a:r>
            <a:r>
              <a:rPr lang="en-US" dirty="0"/>
              <a:t> </a:t>
            </a:r>
            <a:r>
              <a:rPr lang="en-US" dirty="0" err="1"/>
              <a:t>créer</a:t>
            </a:r>
            <a:r>
              <a:rPr lang="en-US" dirty="0"/>
              <a:t> </a:t>
            </a:r>
            <a:r>
              <a:rPr lang="en-US" dirty="0" err="1"/>
              <a:t>d’autres</a:t>
            </a:r>
            <a:r>
              <a:rPr lang="en-US" dirty="0"/>
              <a:t> à </a:t>
            </a:r>
            <a:r>
              <a:rPr lang="en-US" dirty="0" err="1"/>
              <a:t>partir</a:t>
            </a:r>
            <a:r>
              <a:rPr lang="en-US" dirty="0"/>
              <a:t> de </a:t>
            </a:r>
            <a:r>
              <a:rPr lang="en-US" dirty="0" err="1"/>
              <a:t>maintenant</a:t>
            </a:r>
            <a:r>
              <a:rPr lang="en-US" dirty="0"/>
              <a:t>.</a:t>
            </a:r>
          </a:p>
        </p:txBody>
      </p:sp>
      <p:pic>
        <p:nvPicPr>
          <p:cNvPr id="4" name="Picture 3">
            <a:extLst>
              <a:ext uri="{FF2B5EF4-FFF2-40B4-BE49-F238E27FC236}">
                <a16:creationId xmlns:a16="http://schemas.microsoft.com/office/drawing/2014/main" id="{FCF16428-C886-47E2-941A-E05DFA14A2E1}"/>
              </a:ext>
            </a:extLst>
          </p:cNvPr>
          <p:cNvPicPr>
            <a:picLocks noChangeAspect="1"/>
          </p:cNvPicPr>
          <p:nvPr>
            <p:custDataLst>
              <p:tags r:id="rId3"/>
            </p:custDataLst>
          </p:nvPr>
        </p:nvPicPr>
        <p:blipFill>
          <a:blip r:embed="rId5"/>
          <a:stretch>
            <a:fillRect/>
          </a:stretch>
        </p:blipFill>
        <p:spPr>
          <a:xfrm>
            <a:off x="3467515" y="4488078"/>
            <a:ext cx="3286125" cy="2143125"/>
          </a:xfrm>
          <a:prstGeom prst="rect">
            <a:avLst/>
          </a:prstGeom>
        </p:spPr>
      </p:pic>
    </p:spTree>
    <p:extLst>
      <p:ext uri="{BB962C8B-B14F-4D97-AF65-F5344CB8AC3E}">
        <p14:creationId xmlns:p14="http://schemas.microsoft.com/office/powerpoint/2010/main" val="1848302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FDCA-AECB-42DF-B5DB-5DC189609345}"/>
              </a:ext>
            </a:extLst>
          </p:cNvPr>
          <p:cNvSpPr>
            <a:spLocks noGrp="1"/>
          </p:cNvSpPr>
          <p:nvPr>
            <p:ph type="title"/>
            <p:custDataLst>
              <p:tags r:id="rId1"/>
            </p:custDataLst>
          </p:nvPr>
        </p:nvSpPr>
        <p:spPr/>
        <p:txBody>
          <a:bodyPr/>
          <a:lstStyle/>
          <a:p>
            <a:r>
              <a:rPr lang="fr-CA" dirty="0"/>
              <a:t>Références</a:t>
            </a:r>
          </a:p>
        </p:txBody>
      </p:sp>
      <p:sp>
        <p:nvSpPr>
          <p:cNvPr id="3" name="Content Placeholder 2">
            <a:extLst>
              <a:ext uri="{FF2B5EF4-FFF2-40B4-BE49-F238E27FC236}">
                <a16:creationId xmlns:a16="http://schemas.microsoft.com/office/drawing/2014/main" id="{BAA6A2E3-B625-4645-BD2E-B126C13BE2F6}"/>
              </a:ext>
            </a:extLst>
          </p:cNvPr>
          <p:cNvSpPr>
            <a:spLocks noGrp="1"/>
          </p:cNvSpPr>
          <p:nvPr>
            <p:ph idx="1"/>
            <p:custDataLst>
              <p:tags r:id="rId2"/>
            </p:custDataLst>
          </p:nvPr>
        </p:nvSpPr>
        <p:spPr/>
        <p:txBody>
          <a:bodyPr/>
          <a:lstStyle/>
          <a:p>
            <a:r>
              <a:rPr lang="en-CA" dirty="0">
                <a:hlinkClick r:id="rId4"/>
              </a:rPr>
              <a:t>https://www.includehelp.com/dot-net/c-sharp-math-class-and-its-methods.aspx#:~:text=C%23.Net%20Math%20Class%20and%20Its%20Methods%201%20Math.Pow,number%20from%20two%20given%20number.%20More%20items...%20</a:t>
            </a:r>
            <a:endParaRPr lang="en-CA" dirty="0"/>
          </a:p>
          <a:p>
            <a:r>
              <a:rPr lang="en-CA" dirty="0">
                <a:hlinkClick r:id="rId5"/>
              </a:rPr>
              <a:t>https://docs.microsoft.com/en-us/dotnet/api/system.math.round?view=netcore-3.1</a:t>
            </a:r>
            <a:endParaRPr lang="en-CA" dirty="0"/>
          </a:p>
          <a:p>
            <a:endParaRPr lang="fr-CA" dirty="0"/>
          </a:p>
          <a:p>
            <a:endParaRPr lang="fr-CA" dirty="0"/>
          </a:p>
        </p:txBody>
      </p:sp>
    </p:spTree>
    <p:extLst>
      <p:ext uri="{BB962C8B-B14F-4D97-AF65-F5344CB8AC3E}">
        <p14:creationId xmlns:p14="http://schemas.microsoft.com/office/powerpoint/2010/main" val="3305676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EFD2-2146-4E2B-B526-B8B93024D901}"/>
              </a:ext>
            </a:extLst>
          </p:cNvPr>
          <p:cNvSpPr>
            <a:spLocks noGrp="1"/>
          </p:cNvSpPr>
          <p:nvPr>
            <p:ph type="title"/>
            <p:custDataLst>
              <p:tags r:id="rId1"/>
            </p:custDataLst>
          </p:nvPr>
        </p:nvSpPr>
        <p:spPr/>
        <p:txBody>
          <a:bodyPr/>
          <a:lstStyle/>
          <a:p>
            <a:r>
              <a:rPr lang="en-US" dirty="0"/>
              <a:t>Source des images</a:t>
            </a:r>
            <a:endParaRPr lang="en-CA" dirty="0"/>
          </a:p>
        </p:txBody>
      </p:sp>
      <p:sp>
        <p:nvSpPr>
          <p:cNvPr id="3" name="Content Placeholder 2">
            <a:extLst>
              <a:ext uri="{FF2B5EF4-FFF2-40B4-BE49-F238E27FC236}">
                <a16:creationId xmlns:a16="http://schemas.microsoft.com/office/drawing/2014/main" id="{65666680-0843-4021-AAF4-A1980F547F9B}"/>
              </a:ext>
            </a:extLst>
          </p:cNvPr>
          <p:cNvSpPr>
            <a:spLocks noGrp="1"/>
          </p:cNvSpPr>
          <p:nvPr>
            <p:ph idx="1"/>
            <p:custDataLst>
              <p:tags r:id="rId2"/>
            </p:custDataLst>
          </p:nvPr>
        </p:nvSpPr>
        <p:spPr/>
        <p:txBody>
          <a:bodyPr/>
          <a:lstStyle/>
          <a:p>
            <a:r>
              <a:rPr lang="en-CA" dirty="0">
                <a:hlinkClick r:id="rId4"/>
              </a:rPr>
              <a:t>https://st.motortrend.com/uploads/sites/10/2016/12/2017-toyota-highlander-se-suv-angular-front.png</a:t>
            </a:r>
            <a:endParaRPr lang="en-CA" dirty="0"/>
          </a:p>
          <a:p>
            <a:r>
              <a:rPr lang="en-CA" dirty="0">
                <a:hlinkClick r:id="rId5"/>
              </a:rPr>
              <a:t>https://www.cutenessoverflow.com/wp-content/uploads/2015/05/cat-tongue-out-22-1024x819.jpg</a:t>
            </a:r>
            <a:endParaRPr lang="en-CA" dirty="0"/>
          </a:p>
          <a:p>
            <a:r>
              <a:rPr lang="en-CA" dirty="0">
                <a:hlinkClick r:id="rId6"/>
              </a:rPr>
              <a:t>https://www.thescottishsun.co.uk/wp-content/uploads/sites/2/2019/10/KH-COMPOSITE-BIG-MAC-1.jpg?strip=all&amp;quality=100&amp;w=1200&amp;h=800&amp;crop=1</a:t>
            </a:r>
            <a:endParaRPr lang="en-CA" dirty="0"/>
          </a:p>
          <a:p>
            <a:r>
              <a:rPr lang="en-CA" dirty="0">
                <a:hlinkClick r:id="rId7"/>
              </a:rPr>
              <a:t>https://www.cdiscount.com/pdt2/2/0/1/1/1200x1200/tem6168862170201/rw/tempsa-balle-de-tennis-gonflable-jouet-pr-animaux.jpg</a:t>
            </a:r>
            <a:endParaRPr lang="en-CA" dirty="0"/>
          </a:p>
        </p:txBody>
      </p:sp>
    </p:spTree>
    <p:extLst>
      <p:ext uri="{BB962C8B-B14F-4D97-AF65-F5344CB8AC3E}">
        <p14:creationId xmlns:p14="http://schemas.microsoft.com/office/powerpoint/2010/main" val="198670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5C56-2FFD-4BE9-988A-34E4450B2752}"/>
              </a:ext>
            </a:extLst>
          </p:cNvPr>
          <p:cNvSpPr>
            <a:spLocks noGrp="1"/>
          </p:cNvSpPr>
          <p:nvPr>
            <p:ph type="title"/>
            <p:custDataLst>
              <p:tags r:id="rId1"/>
            </p:custDataLst>
          </p:nvPr>
        </p:nvSpPr>
        <p:spPr/>
        <p:txBody>
          <a:bodyPr/>
          <a:lstStyle/>
          <a:p>
            <a:r>
              <a:rPr lang="en-US" dirty="0"/>
              <a:t>Introduction aux </a:t>
            </a:r>
            <a:r>
              <a:rPr lang="en-US" dirty="0" err="1"/>
              <a:t>méthodes</a:t>
            </a:r>
            <a:r>
              <a:rPr lang="en-US" dirty="0"/>
              <a:t> et aux classes</a:t>
            </a:r>
            <a:endParaRPr lang="en-CA" dirty="0"/>
          </a:p>
        </p:txBody>
      </p:sp>
      <p:sp>
        <p:nvSpPr>
          <p:cNvPr id="3" name="Content Placeholder 2">
            <a:extLst>
              <a:ext uri="{FF2B5EF4-FFF2-40B4-BE49-F238E27FC236}">
                <a16:creationId xmlns:a16="http://schemas.microsoft.com/office/drawing/2014/main" id="{65CDAA22-1DAA-44C8-A2D0-066530FFD2CD}"/>
              </a:ext>
            </a:extLst>
          </p:cNvPr>
          <p:cNvSpPr>
            <a:spLocks noGrp="1"/>
          </p:cNvSpPr>
          <p:nvPr>
            <p:ph idx="1"/>
            <p:custDataLst>
              <p:tags r:id="rId2"/>
            </p:custDataLst>
          </p:nvPr>
        </p:nvSpPr>
        <p:spPr/>
        <p:txBody>
          <a:bodyPr/>
          <a:lstStyle/>
          <a:p>
            <a:r>
              <a:rPr lang="en-US" dirty="0"/>
              <a:t>Dans </a:t>
            </a:r>
            <a:r>
              <a:rPr lang="en-US" dirty="0" err="1"/>
              <a:t>cette</a:t>
            </a:r>
            <a:r>
              <a:rPr lang="en-US" dirty="0"/>
              <a:t> section, nous </a:t>
            </a:r>
            <a:r>
              <a:rPr lang="en-US" dirty="0" err="1"/>
              <a:t>prendrons</a:t>
            </a:r>
            <a:r>
              <a:rPr lang="en-US" dirty="0"/>
              <a:t> le temps de </a:t>
            </a:r>
            <a:r>
              <a:rPr lang="en-US" dirty="0" err="1"/>
              <a:t>couvrir</a:t>
            </a:r>
            <a:endParaRPr lang="en-US" dirty="0"/>
          </a:p>
          <a:p>
            <a:pPr lvl="1"/>
            <a:r>
              <a:rPr lang="en-US" dirty="0"/>
              <a:t>Les </a:t>
            </a:r>
            <a:r>
              <a:rPr lang="en-US" dirty="0" err="1"/>
              <a:t>composantes</a:t>
            </a:r>
            <a:r>
              <a:rPr lang="en-US" dirty="0"/>
              <a:t> de la </a:t>
            </a:r>
            <a:r>
              <a:rPr lang="en-US" dirty="0" err="1"/>
              <a:t>modularité</a:t>
            </a:r>
            <a:endParaRPr lang="en-US" dirty="0"/>
          </a:p>
          <a:p>
            <a:pPr lvl="2"/>
            <a:r>
              <a:rPr lang="en-US" dirty="0"/>
              <a:t>Les </a:t>
            </a:r>
            <a:r>
              <a:rPr lang="en-US" dirty="0" err="1"/>
              <a:t>méthodes</a:t>
            </a:r>
            <a:endParaRPr lang="en-US" dirty="0"/>
          </a:p>
          <a:p>
            <a:pPr lvl="2"/>
            <a:r>
              <a:rPr lang="en-US" dirty="0"/>
              <a:t>Les classes</a:t>
            </a:r>
          </a:p>
          <a:p>
            <a:pPr lvl="1"/>
            <a:r>
              <a:rPr lang="en-US" dirty="0"/>
              <a:t>Les </a:t>
            </a:r>
            <a:r>
              <a:rPr lang="en-US" dirty="0" err="1"/>
              <a:t>approches</a:t>
            </a:r>
            <a:r>
              <a:rPr lang="en-US" dirty="0"/>
              <a:t> </a:t>
            </a:r>
            <a:r>
              <a:rPr lang="en-US" dirty="0" err="1"/>
              <a:t>d’utilisation</a:t>
            </a:r>
            <a:endParaRPr lang="en-US" dirty="0"/>
          </a:p>
          <a:p>
            <a:pPr lvl="2"/>
            <a:r>
              <a:rPr lang="en-US" dirty="0" err="1"/>
              <a:t>Approche</a:t>
            </a:r>
            <a:r>
              <a:rPr lang="en-US" dirty="0"/>
              <a:t> </a:t>
            </a:r>
            <a:r>
              <a:rPr lang="en-US" dirty="0" err="1"/>
              <a:t>procédurale</a:t>
            </a:r>
            <a:r>
              <a:rPr lang="en-US" dirty="0"/>
              <a:t> (</a:t>
            </a:r>
            <a:r>
              <a:rPr lang="en-US" dirty="0" err="1"/>
              <a:t>ou</a:t>
            </a:r>
            <a:r>
              <a:rPr lang="en-US" dirty="0"/>
              <a:t> </a:t>
            </a:r>
            <a:r>
              <a:rPr lang="en-US" dirty="0" err="1"/>
              <a:t>statique</a:t>
            </a:r>
            <a:r>
              <a:rPr lang="en-US" dirty="0"/>
              <a:t>)</a:t>
            </a:r>
          </a:p>
          <a:p>
            <a:pPr lvl="2"/>
            <a:r>
              <a:rPr lang="en-US" dirty="0" err="1"/>
              <a:t>Approche</a:t>
            </a:r>
            <a:r>
              <a:rPr lang="en-US" dirty="0"/>
              <a:t> </a:t>
            </a:r>
            <a:r>
              <a:rPr lang="en-US" dirty="0" err="1"/>
              <a:t>objet</a:t>
            </a:r>
            <a:endParaRPr lang="en-CA" dirty="0"/>
          </a:p>
        </p:txBody>
      </p:sp>
    </p:spTree>
    <p:extLst>
      <p:ext uri="{BB962C8B-B14F-4D97-AF65-F5344CB8AC3E}">
        <p14:creationId xmlns:p14="http://schemas.microsoft.com/office/powerpoint/2010/main" val="4239399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5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7613</TotalTime>
  <Words>2729</Words>
  <Application>Microsoft Office PowerPoint</Application>
  <PresentationFormat>Widescreen</PresentationFormat>
  <Paragraphs>329</Paragraphs>
  <Slides>81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81</vt:i4>
      </vt:variant>
    </vt:vector>
  </HeadingPairs>
  <TitlesOfParts>
    <vt:vector size="86" baseType="lpstr">
      <vt:lpstr>Arial</vt:lpstr>
      <vt:lpstr>Century Gothic</vt:lpstr>
      <vt:lpstr>Wingdings 3</vt:lpstr>
      <vt:lpstr>4_Ion</vt:lpstr>
      <vt:lpstr>5_Ion</vt:lpstr>
      <vt:lpstr>Classes, méthodes &amp; opérations mathématiques</vt:lpstr>
      <vt:lpstr>Prise des présences</vt:lpstr>
      <vt:lpstr>Rappel du dernier cours</vt:lpstr>
      <vt:lpstr>Rappel du dernier cours</vt:lpstr>
      <vt:lpstr>Rappel du dernier cours</vt:lpstr>
      <vt:lpstr>Introduction aux classes &amp; méthodes</vt:lpstr>
      <vt:lpstr>Introduction aux méthodes et aux classes</vt:lpstr>
      <vt:lpstr>Introduction aux méthodes et aux classes</vt:lpstr>
      <vt:lpstr>Introduction aux méthodes et aux classes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méthodes</vt:lpstr>
      <vt:lpstr>Les classes</vt:lpstr>
      <vt:lpstr>Les classes</vt:lpstr>
      <vt:lpstr>La création d’une classe</vt:lpstr>
      <vt:lpstr>La création d’une classe</vt:lpstr>
      <vt:lpstr>Les classes</vt:lpstr>
      <vt:lpstr>Les classes</vt:lpstr>
      <vt:lpstr>Les classes</vt:lpstr>
      <vt:lpstr>Approche orientée objet</vt:lpstr>
      <vt:lpstr>Approche objet</vt:lpstr>
      <vt:lpstr>Approche objet</vt:lpstr>
      <vt:lpstr>Approche objet</vt:lpstr>
      <vt:lpstr>Approche objet</vt:lpstr>
      <vt:lpstr>Approche objet</vt:lpstr>
      <vt:lpstr>Approche objet</vt:lpstr>
      <vt:lpstr>Approche objet</vt:lpstr>
      <vt:lpstr>Introduction aux classes</vt:lpstr>
      <vt:lpstr>Définition de l'objet</vt:lpstr>
      <vt:lpstr>La création d’une classe</vt:lpstr>
      <vt:lpstr>La création d’une classe</vt:lpstr>
      <vt:lpstr>La définition des attributs </vt:lpstr>
      <vt:lpstr>La définition des attributs </vt:lpstr>
      <vt:lpstr>La définition des attributs </vt:lpstr>
      <vt:lpstr>La définition des attributs </vt:lpstr>
      <vt:lpstr>La création des méthodes </vt:lpstr>
      <vt:lpstr>La création des méthodes </vt:lpstr>
      <vt:lpstr>La création des méthodes </vt:lpstr>
      <vt:lpstr>La création du constructeur </vt:lpstr>
      <vt:lpstr>La création du constructeur </vt:lpstr>
      <vt:lpstr>La création du constructeur </vt:lpstr>
      <vt:lpstr>Utilisation de l'objet</vt:lpstr>
      <vt:lpstr>L’instanciation de l'objet </vt:lpstr>
      <vt:lpstr>Appel des méthodes de l'objet </vt:lpstr>
      <vt:lpstr>Exemple</vt:lpstr>
      <vt:lpstr>Classe et méthode</vt:lpstr>
      <vt:lpstr>Opérations mathématiques</vt:lpstr>
      <vt:lpstr>Operations mathematiques</vt:lpstr>
      <vt:lpstr>Pow()</vt:lpstr>
      <vt:lpstr>Log()</vt:lpstr>
      <vt:lpstr>Log()</vt:lpstr>
      <vt:lpstr>Sqrt()</vt:lpstr>
      <vt:lpstr>Max()</vt:lpstr>
      <vt:lpstr>Min()</vt:lpstr>
      <vt:lpstr>Round()</vt:lpstr>
      <vt:lpstr>Round()</vt:lpstr>
      <vt:lpstr>Ceilling()</vt:lpstr>
      <vt:lpstr>Floor()</vt:lpstr>
      <vt:lpstr>Operations mathématiques</vt:lpstr>
      <vt:lpstr>Conclusion</vt:lpstr>
      <vt:lpstr>Conclusion</vt:lpstr>
      <vt:lpstr>Prochain cours</vt:lpstr>
      <vt:lpstr>Prochain cours</vt:lpstr>
      <vt:lpstr>Questions?</vt:lpstr>
      <vt:lpstr>Références</vt:lpstr>
      <vt:lpstr>Source des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Alexandre Mageau-Pétrin</dc:creator>
  <cp:lastModifiedBy>Alexandre</cp:lastModifiedBy>
  <cp:revision>460</cp:revision>
  <dcterms:created xsi:type="dcterms:W3CDTF">2019-01-03T23:05:02Z</dcterms:created>
  <dcterms:modified xsi:type="dcterms:W3CDTF">2021-09-21T21:24:07Z</dcterms:modified>
</cp:coreProperties>
</file>