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6" r:id="rId2"/>
  </p:sldMasterIdLst>
  <p:sldIdLst>
    <p:sldId id="258" r:id="rId3"/>
    <p:sldId id="518" r:id="rId4"/>
    <p:sldId id="519" r:id="rId5"/>
    <p:sldId id="434" r:id="rId6"/>
    <p:sldId id="359" r:id="rId7"/>
    <p:sldId id="360" r:id="rId8"/>
    <p:sldId id="411" r:id="rId9"/>
    <p:sldId id="433" r:id="rId10"/>
    <p:sldId id="456" r:id="rId11"/>
    <p:sldId id="457" r:id="rId12"/>
    <p:sldId id="458" r:id="rId13"/>
    <p:sldId id="446" r:id="rId14"/>
    <p:sldId id="448" r:id="rId15"/>
    <p:sldId id="449" r:id="rId16"/>
    <p:sldId id="477" r:id="rId17"/>
    <p:sldId id="450" r:id="rId18"/>
    <p:sldId id="451" r:id="rId19"/>
    <p:sldId id="472" r:id="rId20"/>
    <p:sldId id="473" r:id="rId21"/>
    <p:sldId id="452" r:id="rId22"/>
    <p:sldId id="453" r:id="rId23"/>
    <p:sldId id="447" r:id="rId24"/>
    <p:sldId id="435" r:id="rId25"/>
    <p:sldId id="436" r:id="rId26"/>
    <p:sldId id="459" r:id="rId27"/>
    <p:sldId id="437" r:id="rId28"/>
    <p:sldId id="438" r:id="rId29"/>
    <p:sldId id="439" r:id="rId30"/>
    <p:sldId id="460" r:id="rId31"/>
    <p:sldId id="461" r:id="rId32"/>
    <p:sldId id="462" r:id="rId33"/>
    <p:sldId id="463" r:id="rId34"/>
    <p:sldId id="440" r:id="rId35"/>
    <p:sldId id="441" r:id="rId36"/>
    <p:sldId id="464" r:id="rId37"/>
    <p:sldId id="465" r:id="rId38"/>
    <p:sldId id="466" r:id="rId39"/>
    <p:sldId id="467" r:id="rId40"/>
    <p:sldId id="469" r:id="rId41"/>
    <p:sldId id="468" r:id="rId42"/>
    <p:sldId id="442" r:id="rId43"/>
    <p:sldId id="443" r:id="rId44"/>
    <p:sldId id="482" r:id="rId45"/>
    <p:sldId id="483" r:id="rId46"/>
    <p:sldId id="484" r:id="rId47"/>
    <p:sldId id="485" r:id="rId48"/>
    <p:sldId id="444" r:id="rId49"/>
    <p:sldId id="445" r:id="rId50"/>
    <p:sldId id="486" r:id="rId51"/>
    <p:sldId id="487" r:id="rId52"/>
    <p:sldId id="470" r:id="rId53"/>
    <p:sldId id="471" r:id="rId54"/>
    <p:sldId id="474" r:id="rId55"/>
    <p:sldId id="478" r:id="rId56"/>
    <p:sldId id="481" r:id="rId57"/>
    <p:sldId id="475" r:id="rId58"/>
    <p:sldId id="480" r:id="rId59"/>
    <p:sldId id="479" r:id="rId60"/>
    <p:sldId id="294" r:id="rId61"/>
    <p:sldId id="298" r:id="rId62"/>
    <p:sldId id="321" r:id="rId63"/>
    <p:sldId id="322" r:id="rId64"/>
    <p:sldId id="323" r:id="rId65"/>
    <p:sldId id="324"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FDAD88-BCD3-4C98-9562-46C5523F3AE4}" v="167" dt="2020-07-28T02:36:12.94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71"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userId="292681fbcdc3e57d" providerId="LiveId" clId="{5717972A-3124-471D-9E80-A1BB911607EA}"/>
    <pc:docChg chg="custSel addSld delSld modSld sldOrd delMainMaster">
      <pc:chgData name="Alexandre" userId="292681fbcdc3e57d" providerId="LiveId" clId="{5717972A-3124-471D-9E80-A1BB911607EA}" dt="2020-07-25T22:45:19.160" v="783"/>
      <pc:docMkLst>
        <pc:docMk/>
      </pc:docMkLst>
      <pc:sldChg chg="modSp mod">
        <pc:chgData name="Alexandre" userId="292681fbcdc3e57d" providerId="LiveId" clId="{5717972A-3124-471D-9E80-A1BB911607EA}" dt="2020-07-25T22:45:09.977" v="781" actId="20577"/>
        <pc:sldMkLst>
          <pc:docMk/>
          <pc:sldMk cId="175308684" sldId="258"/>
        </pc:sldMkLst>
        <pc:spChg chg="mod">
          <ac:chgData name="Alexandre" userId="292681fbcdc3e57d" providerId="LiveId" clId="{5717972A-3124-471D-9E80-A1BB911607EA}" dt="2020-07-25T22:45:09.977" v="781" actId="20577"/>
          <ac:spMkLst>
            <pc:docMk/>
            <pc:sldMk cId="175308684" sldId="258"/>
            <ac:spMk id="2" creationId="{7D4BFBBB-75A4-48A8-BF4D-1A422686C130}"/>
          </ac:spMkLst>
        </pc:spChg>
      </pc:sldChg>
      <pc:sldChg chg="del">
        <pc:chgData name="Alexandre" userId="292681fbcdc3e57d" providerId="LiveId" clId="{5717972A-3124-471D-9E80-A1BB911607EA}" dt="2020-07-23T18:33:40.809" v="0" actId="47"/>
        <pc:sldMkLst>
          <pc:docMk/>
          <pc:sldMk cId="1813647112" sldId="260"/>
        </pc:sldMkLst>
      </pc:sldChg>
      <pc:sldChg chg="del">
        <pc:chgData name="Alexandre" userId="292681fbcdc3e57d" providerId="LiveId" clId="{5717972A-3124-471D-9E80-A1BB911607EA}" dt="2020-07-23T18:33:40.809" v="0" actId="47"/>
        <pc:sldMkLst>
          <pc:docMk/>
          <pc:sldMk cId="3412413633" sldId="262"/>
        </pc:sldMkLst>
      </pc:sldChg>
      <pc:sldChg chg="del">
        <pc:chgData name="Alexandre" userId="292681fbcdc3e57d" providerId="LiveId" clId="{5717972A-3124-471D-9E80-A1BB911607EA}" dt="2020-07-23T18:33:40.809" v="0" actId="47"/>
        <pc:sldMkLst>
          <pc:docMk/>
          <pc:sldMk cId="3605188326" sldId="263"/>
        </pc:sldMkLst>
      </pc:sldChg>
      <pc:sldChg chg="del">
        <pc:chgData name="Alexandre" userId="292681fbcdc3e57d" providerId="LiveId" clId="{5717972A-3124-471D-9E80-A1BB911607EA}" dt="2020-07-23T18:33:40.809" v="0" actId="47"/>
        <pc:sldMkLst>
          <pc:docMk/>
          <pc:sldMk cId="3510058571" sldId="264"/>
        </pc:sldMkLst>
      </pc:sldChg>
      <pc:sldChg chg="del">
        <pc:chgData name="Alexandre" userId="292681fbcdc3e57d" providerId="LiveId" clId="{5717972A-3124-471D-9E80-A1BB911607EA}" dt="2020-07-23T18:33:40.809" v="0" actId="47"/>
        <pc:sldMkLst>
          <pc:docMk/>
          <pc:sldMk cId="3989349706" sldId="265"/>
        </pc:sldMkLst>
      </pc:sldChg>
      <pc:sldChg chg="del">
        <pc:chgData name="Alexandre" userId="292681fbcdc3e57d" providerId="LiveId" clId="{5717972A-3124-471D-9E80-A1BB911607EA}" dt="2020-07-23T18:33:40.809" v="0" actId="47"/>
        <pc:sldMkLst>
          <pc:docMk/>
          <pc:sldMk cId="1405124690" sldId="268"/>
        </pc:sldMkLst>
      </pc:sldChg>
      <pc:sldChg chg="del">
        <pc:chgData name="Alexandre" userId="292681fbcdc3e57d" providerId="LiveId" clId="{5717972A-3124-471D-9E80-A1BB911607EA}" dt="2020-07-23T18:33:40.809" v="0" actId="47"/>
        <pc:sldMkLst>
          <pc:docMk/>
          <pc:sldMk cId="749917942" sldId="269"/>
        </pc:sldMkLst>
      </pc:sldChg>
      <pc:sldChg chg="del">
        <pc:chgData name="Alexandre" userId="292681fbcdc3e57d" providerId="LiveId" clId="{5717972A-3124-471D-9E80-A1BB911607EA}" dt="2020-07-23T18:33:40.809" v="0" actId="47"/>
        <pc:sldMkLst>
          <pc:docMk/>
          <pc:sldMk cId="2876367948" sldId="279"/>
        </pc:sldMkLst>
      </pc:sldChg>
      <pc:sldChg chg="del">
        <pc:chgData name="Alexandre" userId="292681fbcdc3e57d" providerId="LiveId" clId="{5717972A-3124-471D-9E80-A1BB911607EA}" dt="2020-07-23T18:33:40.809" v="0" actId="47"/>
        <pc:sldMkLst>
          <pc:docMk/>
          <pc:sldMk cId="1399257028" sldId="280"/>
        </pc:sldMkLst>
      </pc:sldChg>
      <pc:sldChg chg="del">
        <pc:chgData name="Alexandre" userId="292681fbcdc3e57d" providerId="LiveId" clId="{5717972A-3124-471D-9E80-A1BB911607EA}" dt="2020-07-23T18:33:40.809" v="0" actId="47"/>
        <pc:sldMkLst>
          <pc:docMk/>
          <pc:sldMk cId="3876394856" sldId="281"/>
        </pc:sldMkLst>
      </pc:sldChg>
      <pc:sldChg chg="del">
        <pc:chgData name="Alexandre" userId="292681fbcdc3e57d" providerId="LiveId" clId="{5717972A-3124-471D-9E80-A1BB911607EA}" dt="2020-07-23T18:33:40.809" v="0" actId="47"/>
        <pc:sldMkLst>
          <pc:docMk/>
          <pc:sldMk cId="2685305754" sldId="283"/>
        </pc:sldMkLst>
      </pc:sldChg>
      <pc:sldChg chg="del">
        <pc:chgData name="Alexandre" userId="292681fbcdc3e57d" providerId="LiveId" clId="{5717972A-3124-471D-9E80-A1BB911607EA}" dt="2020-07-23T18:33:40.809" v="0" actId="47"/>
        <pc:sldMkLst>
          <pc:docMk/>
          <pc:sldMk cId="1781570286" sldId="285"/>
        </pc:sldMkLst>
      </pc:sldChg>
      <pc:sldChg chg="del">
        <pc:chgData name="Alexandre" userId="292681fbcdc3e57d" providerId="LiveId" clId="{5717972A-3124-471D-9E80-A1BB911607EA}" dt="2020-07-23T18:33:40.809" v="0" actId="47"/>
        <pc:sldMkLst>
          <pc:docMk/>
          <pc:sldMk cId="3316898587" sldId="286"/>
        </pc:sldMkLst>
      </pc:sldChg>
      <pc:sldChg chg="del">
        <pc:chgData name="Alexandre" userId="292681fbcdc3e57d" providerId="LiveId" clId="{5717972A-3124-471D-9E80-A1BB911607EA}" dt="2020-07-23T18:33:40.809" v="0" actId="47"/>
        <pc:sldMkLst>
          <pc:docMk/>
          <pc:sldMk cId="3522950031" sldId="288"/>
        </pc:sldMkLst>
      </pc:sldChg>
      <pc:sldChg chg="del">
        <pc:chgData name="Alexandre" userId="292681fbcdc3e57d" providerId="LiveId" clId="{5717972A-3124-471D-9E80-A1BB911607EA}" dt="2020-07-23T18:33:40.809" v="0" actId="47"/>
        <pc:sldMkLst>
          <pc:docMk/>
          <pc:sldMk cId="2832913406" sldId="289"/>
        </pc:sldMkLst>
      </pc:sldChg>
      <pc:sldChg chg="del">
        <pc:chgData name="Alexandre" userId="292681fbcdc3e57d" providerId="LiveId" clId="{5717972A-3124-471D-9E80-A1BB911607EA}" dt="2020-07-23T18:33:40.809" v="0" actId="47"/>
        <pc:sldMkLst>
          <pc:docMk/>
          <pc:sldMk cId="1833416467" sldId="290"/>
        </pc:sldMkLst>
      </pc:sldChg>
      <pc:sldChg chg="del">
        <pc:chgData name="Alexandre" userId="292681fbcdc3e57d" providerId="LiveId" clId="{5717972A-3124-471D-9E80-A1BB911607EA}" dt="2020-07-25T22:44:54.628" v="767" actId="47"/>
        <pc:sldMkLst>
          <pc:docMk/>
          <pc:sldMk cId="3722327830" sldId="295"/>
        </pc:sldMkLst>
      </pc:sldChg>
      <pc:sldChg chg="modSp mod">
        <pc:chgData name="Alexandre" userId="292681fbcdc3e57d" providerId="LiveId" clId="{5717972A-3124-471D-9E80-A1BB911607EA}" dt="2020-07-25T22:36:48.228" v="66" actId="207"/>
        <pc:sldMkLst>
          <pc:docMk/>
          <pc:sldMk cId="926987578" sldId="298"/>
        </pc:sldMkLst>
        <pc:spChg chg="mod">
          <ac:chgData name="Alexandre" userId="292681fbcdc3e57d" providerId="LiveId" clId="{5717972A-3124-471D-9E80-A1BB911607EA}" dt="2020-07-25T22:36:48.228" v="66" actId="207"/>
          <ac:spMkLst>
            <pc:docMk/>
            <pc:sldMk cId="926987578" sldId="298"/>
            <ac:spMk id="3" creationId="{D8177C36-C8DF-49A5-8DED-221341B48347}"/>
          </ac:spMkLst>
        </pc:spChg>
      </pc:sldChg>
      <pc:sldChg chg="del">
        <pc:chgData name="Alexandre" userId="292681fbcdc3e57d" providerId="LiveId" clId="{5717972A-3124-471D-9E80-A1BB911607EA}" dt="2020-07-23T18:33:40.809" v="0" actId="47"/>
        <pc:sldMkLst>
          <pc:docMk/>
          <pc:sldMk cId="2275520877" sldId="314"/>
        </pc:sldMkLst>
      </pc:sldChg>
      <pc:sldChg chg="del">
        <pc:chgData name="Alexandre" userId="292681fbcdc3e57d" providerId="LiveId" clId="{5717972A-3124-471D-9E80-A1BB911607EA}" dt="2020-07-23T18:33:40.809" v="0" actId="47"/>
        <pc:sldMkLst>
          <pc:docMk/>
          <pc:sldMk cId="2869242546" sldId="318"/>
        </pc:sldMkLst>
      </pc:sldChg>
      <pc:sldChg chg="del">
        <pc:chgData name="Alexandre" userId="292681fbcdc3e57d" providerId="LiveId" clId="{5717972A-3124-471D-9E80-A1BB911607EA}" dt="2020-07-23T18:33:40.809" v="0" actId="47"/>
        <pc:sldMkLst>
          <pc:docMk/>
          <pc:sldMk cId="216367893" sldId="319"/>
        </pc:sldMkLst>
      </pc:sldChg>
      <pc:sldChg chg="modSp mod">
        <pc:chgData name="Alexandre" userId="292681fbcdc3e57d" providerId="LiveId" clId="{5717972A-3124-471D-9E80-A1BB911607EA}" dt="2020-07-25T22:36:55.299" v="73" actId="207"/>
        <pc:sldMkLst>
          <pc:docMk/>
          <pc:sldMk cId="3486141423" sldId="322"/>
        </pc:sldMkLst>
        <pc:spChg chg="mod">
          <ac:chgData name="Alexandre" userId="292681fbcdc3e57d" providerId="LiveId" clId="{5717972A-3124-471D-9E80-A1BB911607EA}" dt="2020-07-25T22:36:55.299" v="73" actId="207"/>
          <ac:spMkLst>
            <pc:docMk/>
            <pc:sldMk cId="3486141423" sldId="322"/>
            <ac:spMk id="3" creationId="{D828A01E-223A-4F2C-8BB7-67CA1C144BCE}"/>
          </ac:spMkLst>
        </pc:spChg>
      </pc:sldChg>
      <pc:sldChg chg="modSp mod">
        <pc:chgData name="Alexandre" userId="292681fbcdc3e57d" providerId="LiveId" clId="{5717972A-3124-471D-9E80-A1BB911607EA}" dt="2020-07-25T22:37:02.268" v="80" actId="207"/>
        <pc:sldMkLst>
          <pc:docMk/>
          <pc:sldMk cId="3305676132" sldId="324"/>
        </pc:sldMkLst>
        <pc:spChg chg="mod">
          <ac:chgData name="Alexandre" userId="292681fbcdc3e57d" providerId="LiveId" clId="{5717972A-3124-471D-9E80-A1BB911607EA}" dt="2020-07-25T22:37:02.268" v="80" actId="207"/>
          <ac:spMkLst>
            <pc:docMk/>
            <pc:sldMk cId="3305676132" sldId="324"/>
            <ac:spMk id="3" creationId="{BAA6A2E3-B625-4645-BD2E-B126C13BE2F6}"/>
          </ac:spMkLst>
        </pc:spChg>
      </pc:sldChg>
      <pc:sldChg chg="del">
        <pc:chgData name="Alexandre" userId="292681fbcdc3e57d" providerId="LiveId" clId="{5717972A-3124-471D-9E80-A1BB911607EA}" dt="2020-07-23T18:33:40.809" v="0" actId="47"/>
        <pc:sldMkLst>
          <pc:docMk/>
          <pc:sldMk cId="325425708" sldId="335"/>
        </pc:sldMkLst>
      </pc:sldChg>
      <pc:sldChg chg="del">
        <pc:chgData name="Alexandre" userId="292681fbcdc3e57d" providerId="LiveId" clId="{5717972A-3124-471D-9E80-A1BB911607EA}" dt="2020-07-23T18:33:40.809" v="0" actId="47"/>
        <pc:sldMkLst>
          <pc:docMk/>
          <pc:sldMk cId="676536894" sldId="337"/>
        </pc:sldMkLst>
      </pc:sldChg>
      <pc:sldChg chg="modSp mod">
        <pc:chgData name="Alexandre" userId="292681fbcdc3e57d" providerId="LiveId" clId="{5717972A-3124-471D-9E80-A1BB911607EA}" dt="2020-07-25T22:37:36.812" v="99" actId="207"/>
        <pc:sldMkLst>
          <pc:docMk/>
          <pc:sldMk cId="3815977434" sldId="360"/>
        </pc:sldMkLst>
        <pc:spChg chg="mod">
          <ac:chgData name="Alexandre" userId="292681fbcdc3e57d" providerId="LiveId" clId="{5717972A-3124-471D-9E80-A1BB911607EA}" dt="2020-07-25T22:37:36.812" v="99" actId="207"/>
          <ac:spMkLst>
            <pc:docMk/>
            <pc:sldMk cId="3815977434" sldId="360"/>
            <ac:spMk id="3" creationId="{14B4E62D-F150-4DB8-AE78-2716B9D6838E}"/>
          </ac:spMkLst>
        </pc:spChg>
      </pc:sldChg>
      <pc:sldChg chg="modSp del mod">
        <pc:chgData name="Alexandre" userId="292681fbcdc3e57d" providerId="LiveId" clId="{5717972A-3124-471D-9E80-A1BB911607EA}" dt="2020-07-25T22:44:54.628" v="767" actId="47"/>
        <pc:sldMkLst>
          <pc:docMk/>
          <pc:sldMk cId="3870345223" sldId="361"/>
        </pc:sldMkLst>
        <pc:spChg chg="mod">
          <ac:chgData name="Alexandre" userId="292681fbcdc3e57d" providerId="LiveId" clId="{5717972A-3124-471D-9E80-A1BB911607EA}" dt="2020-07-25T22:38:32.087" v="184" actId="207"/>
          <ac:spMkLst>
            <pc:docMk/>
            <pc:sldMk cId="3870345223" sldId="361"/>
            <ac:spMk id="3" creationId="{A6E50B6D-AF72-4F89-BCA4-4420AB1F59C8}"/>
          </ac:spMkLst>
        </pc:spChg>
      </pc:sldChg>
      <pc:sldChg chg="del">
        <pc:chgData name="Alexandre" userId="292681fbcdc3e57d" providerId="LiveId" clId="{5717972A-3124-471D-9E80-A1BB911607EA}" dt="2020-07-23T18:33:40.809" v="0" actId="47"/>
        <pc:sldMkLst>
          <pc:docMk/>
          <pc:sldMk cId="2112392214" sldId="366"/>
        </pc:sldMkLst>
      </pc:sldChg>
      <pc:sldChg chg="del">
        <pc:chgData name="Alexandre" userId="292681fbcdc3e57d" providerId="LiveId" clId="{5717972A-3124-471D-9E80-A1BB911607EA}" dt="2020-07-23T18:33:40.809" v="0" actId="47"/>
        <pc:sldMkLst>
          <pc:docMk/>
          <pc:sldMk cId="2213650184" sldId="367"/>
        </pc:sldMkLst>
      </pc:sldChg>
      <pc:sldChg chg="del">
        <pc:chgData name="Alexandre" userId="292681fbcdc3e57d" providerId="LiveId" clId="{5717972A-3124-471D-9E80-A1BB911607EA}" dt="2020-07-23T18:33:40.809" v="0" actId="47"/>
        <pc:sldMkLst>
          <pc:docMk/>
          <pc:sldMk cId="1709860791" sldId="368"/>
        </pc:sldMkLst>
      </pc:sldChg>
      <pc:sldChg chg="del">
        <pc:chgData name="Alexandre" userId="292681fbcdc3e57d" providerId="LiveId" clId="{5717972A-3124-471D-9E80-A1BB911607EA}" dt="2020-07-23T18:33:40.809" v="0" actId="47"/>
        <pc:sldMkLst>
          <pc:docMk/>
          <pc:sldMk cId="3601110624" sldId="369"/>
        </pc:sldMkLst>
      </pc:sldChg>
      <pc:sldChg chg="del">
        <pc:chgData name="Alexandre" userId="292681fbcdc3e57d" providerId="LiveId" clId="{5717972A-3124-471D-9E80-A1BB911607EA}" dt="2020-07-23T18:33:40.809" v="0" actId="47"/>
        <pc:sldMkLst>
          <pc:docMk/>
          <pc:sldMk cId="250814300" sldId="379"/>
        </pc:sldMkLst>
      </pc:sldChg>
      <pc:sldChg chg="del">
        <pc:chgData name="Alexandre" userId="292681fbcdc3e57d" providerId="LiveId" clId="{5717972A-3124-471D-9E80-A1BB911607EA}" dt="2020-07-23T18:33:40.809" v="0" actId="47"/>
        <pc:sldMkLst>
          <pc:docMk/>
          <pc:sldMk cId="1197079095" sldId="380"/>
        </pc:sldMkLst>
      </pc:sldChg>
      <pc:sldChg chg="del">
        <pc:chgData name="Alexandre" userId="292681fbcdc3e57d" providerId="LiveId" clId="{5717972A-3124-471D-9E80-A1BB911607EA}" dt="2020-07-23T18:33:40.809" v="0" actId="47"/>
        <pc:sldMkLst>
          <pc:docMk/>
          <pc:sldMk cId="425097066" sldId="381"/>
        </pc:sldMkLst>
      </pc:sldChg>
      <pc:sldChg chg="del">
        <pc:chgData name="Alexandre" userId="292681fbcdc3e57d" providerId="LiveId" clId="{5717972A-3124-471D-9E80-A1BB911607EA}" dt="2020-07-23T18:33:40.809" v="0" actId="47"/>
        <pc:sldMkLst>
          <pc:docMk/>
          <pc:sldMk cId="20720865" sldId="382"/>
        </pc:sldMkLst>
      </pc:sldChg>
      <pc:sldChg chg="del">
        <pc:chgData name="Alexandre" userId="292681fbcdc3e57d" providerId="LiveId" clId="{5717972A-3124-471D-9E80-A1BB911607EA}" dt="2020-07-23T18:33:40.809" v="0" actId="47"/>
        <pc:sldMkLst>
          <pc:docMk/>
          <pc:sldMk cId="2056321708" sldId="383"/>
        </pc:sldMkLst>
      </pc:sldChg>
      <pc:sldChg chg="del">
        <pc:chgData name="Alexandre" userId="292681fbcdc3e57d" providerId="LiveId" clId="{5717972A-3124-471D-9E80-A1BB911607EA}" dt="2020-07-23T18:33:40.809" v="0" actId="47"/>
        <pc:sldMkLst>
          <pc:docMk/>
          <pc:sldMk cId="2789592195" sldId="385"/>
        </pc:sldMkLst>
      </pc:sldChg>
      <pc:sldChg chg="del">
        <pc:chgData name="Alexandre" userId="292681fbcdc3e57d" providerId="LiveId" clId="{5717972A-3124-471D-9E80-A1BB911607EA}" dt="2020-07-23T18:33:40.809" v="0" actId="47"/>
        <pc:sldMkLst>
          <pc:docMk/>
          <pc:sldMk cId="1727567614" sldId="394"/>
        </pc:sldMkLst>
      </pc:sldChg>
      <pc:sldChg chg="del">
        <pc:chgData name="Alexandre" userId="292681fbcdc3e57d" providerId="LiveId" clId="{5717972A-3124-471D-9E80-A1BB911607EA}" dt="2020-07-23T18:33:40.809" v="0" actId="47"/>
        <pc:sldMkLst>
          <pc:docMk/>
          <pc:sldMk cId="553628226" sldId="396"/>
        </pc:sldMkLst>
      </pc:sldChg>
      <pc:sldChg chg="del">
        <pc:chgData name="Alexandre" userId="292681fbcdc3e57d" providerId="LiveId" clId="{5717972A-3124-471D-9E80-A1BB911607EA}" dt="2020-07-23T18:33:40.809" v="0" actId="47"/>
        <pc:sldMkLst>
          <pc:docMk/>
          <pc:sldMk cId="1694540930" sldId="397"/>
        </pc:sldMkLst>
      </pc:sldChg>
      <pc:sldChg chg="del">
        <pc:chgData name="Alexandre" userId="292681fbcdc3e57d" providerId="LiveId" clId="{5717972A-3124-471D-9E80-A1BB911607EA}" dt="2020-07-23T18:33:40.809" v="0" actId="47"/>
        <pc:sldMkLst>
          <pc:docMk/>
          <pc:sldMk cId="256906268" sldId="398"/>
        </pc:sldMkLst>
      </pc:sldChg>
      <pc:sldChg chg="del">
        <pc:chgData name="Alexandre" userId="292681fbcdc3e57d" providerId="LiveId" clId="{5717972A-3124-471D-9E80-A1BB911607EA}" dt="2020-07-23T18:33:40.809" v="0" actId="47"/>
        <pc:sldMkLst>
          <pc:docMk/>
          <pc:sldMk cId="2366301077" sldId="399"/>
        </pc:sldMkLst>
      </pc:sldChg>
      <pc:sldChg chg="del">
        <pc:chgData name="Alexandre" userId="292681fbcdc3e57d" providerId="LiveId" clId="{5717972A-3124-471D-9E80-A1BB911607EA}" dt="2020-07-23T18:33:40.809" v="0" actId="47"/>
        <pc:sldMkLst>
          <pc:docMk/>
          <pc:sldMk cId="4055315810" sldId="400"/>
        </pc:sldMkLst>
      </pc:sldChg>
      <pc:sldChg chg="del">
        <pc:chgData name="Alexandre" userId="292681fbcdc3e57d" providerId="LiveId" clId="{5717972A-3124-471D-9E80-A1BB911607EA}" dt="2020-07-23T18:33:40.809" v="0" actId="47"/>
        <pc:sldMkLst>
          <pc:docMk/>
          <pc:sldMk cId="1931773163" sldId="401"/>
        </pc:sldMkLst>
      </pc:sldChg>
      <pc:sldChg chg="del">
        <pc:chgData name="Alexandre" userId="292681fbcdc3e57d" providerId="LiveId" clId="{5717972A-3124-471D-9E80-A1BB911607EA}" dt="2020-07-23T18:33:40.809" v="0" actId="47"/>
        <pc:sldMkLst>
          <pc:docMk/>
          <pc:sldMk cId="2470373466" sldId="402"/>
        </pc:sldMkLst>
      </pc:sldChg>
      <pc:sldChg chg="modSp mod">
        <pc:chgData name="Alexandre" userId="292681fbcdc3e57d" providerId="LiveId" clId="{5717972A-3124-471D-9E80-A1BB911607EA}" dt="2020-07-25T22:38:47.677" v="215" actId="20577"/>
        <pc:sldMkLst>
          <pc:docMk/>
          <pc:sldMk cId="1759119597" sldId="411"/>
        </pc:sldMkLst>
        <pc:spChg chg="mod">
          <ac:chgData name="Alexandre" userId="292681fbcdc3e57d" providerId="LiveId" clId="{5717972A-3124-471D-9E80-A1BB911607EA}" dt="2020-07-25T22:38:47.677" v="215" actId="20577"/>
          <ac:spMkLst>
            <pc:docMk/>
            <pc:sldMk cId="1759119597" sldId="411"/>
            <ac:spMk id="2" creationId="{E4AADCDE-E97C-479E-B2F2-7A2C9ACF3751}"/>
          </ac:spMkLst>
        </pc:spChg>
      </pc:sldChg>
      <pc:sldChg chg="del">
        <pc:chgData name="Alexandre" userId="292681fbcdc3e57d" providerId="LiveId" clId="{5717972A-3124-471D-9E80-A1BB911607EA}" dt="2020-07-23T18:33:40.809" v="0" actId="47"/>
        <pc:sldMkLst>
          <pc:docMk/>
          <pc:sldMk cId="586873652" sldId="412"/>
        </pc:sldMkLst>
      </pc:sldChg>
      <pc:sldChg chg="modSp del mod">
        <pc:chgData name="Alexandre" userId="292681fbcdc3e57d" providerId="LiveId" clId="{5717972A-3124-471D-9E80-A1BB911607EA}" dt="2020-07-25T22:44:54.628" v="767" actId="47"/>
        <pc:sldMkLst>
          <pc:docMk/>
          <pc:sldMk cId="1683275172" sldId="432"/>
        </pc:sldMkLst>
        <pc:spChg chg="mod">
          <ac:chgData name="Alexandre" userId="292681fbcdc3e57d" providerId="LiveId" clId="{5717972A-3124-471D-9E80-A1BB911607EA}" dt="2020-07-23T18:34:09.484" v="26" actId="207"/>
          <ac:spMkLst>
            <pc:docMk/>
            <pc:sldMk cId="1683275172" sldId="432"/>
            <ac:spMk id="3" creationId="{48B12734-53A6-42E7-84D9-1C6F2F7B3800}"/>
          </ac:spMkLst>
        </pc:spChg>
      </pc:sldChg>
      <pc:sldChg chg="modSp new mod">
        <pc:chgData name="Alexandre" userId="292681fbcdc3e57d" providerId="LiveId" clId="{5717972A-3124-471D-9E80-A1BB911607EA}" dt="2020-07-25T22:38:51.437" v="229" actId="20577"/>
        <pc:sldMkLst>
          <pc:docMk/>
          <pc:sldMk cId="2924551565" sldId="433"/>
        </pc:sldMkLst>
        <pc:spChg chg="mod">
          <ac:chgData name="Alexandre" userId="292681fbcdc3e57d" providerId="LiveId" clId="{5717972A-3124-471D-9E80-A1BB911607EA}" dt="2020-07-25T22:38:51.437" v="229" actId="20577"/>
          <ac:spMkLst>
            <pc:docMk/>
            <pc:sldMk cId="2924551565" sldId="433"/>
            <ac:spMk id="2" creationId="{E76DF93A-D2FC-413A-85A3-61525E6DF25C}"/>
          </ac:spMkLst>
        </pc:spChg>
      </pc:sldChg>
      <pc:sldChg chg="modSp add mod ord">
        <pc:chgData name="Alexandre" userId="292681fbcdc3e57d" providerId="LiveId" clId="{5717972A-3124-471D-9E80-A1BB911607EA}" dt="2020-07-25T22:45:19.160" v="783"/>
        <pc:sldMkLst>
          <pc:docMk/>
          <pc:sldMk cId="3048076461" sldId="434"/>
        </pc:sldMkLst>
        <pc:spChg chg="mod">
          <ac:chgData name="Alexandre" userId="292681fbcdc3e57d" providerId="LiveId" clId="{5717972A-3124-471D-9E80-A1BB911607EA}" dt="2020-07-25T22:37:24.743" v="92" actId="122"/>
          <ac:spMkLst>
            <pc:docMk/>
            <pc:sldMk cId="3048076461" sldId="434"/>
            <ac:spMk id="3" creationId="{14B4E62D-F150-4DB8-AE78-2716B9D6838E}"/>
          </ac:spMkLst>
        </pc:spChg>
      </pc:sldChg>
      <pc:sldChg chg="modSp add mod">
        <pc:chgData name="Alexandre" userId="292681fbcdc3e57d" providerId="LiveId" clId="{5717972A-3124-471D-9E80-A1BB911607EA}" dt="2020-07-25T22:38:43.146" v="201" actId="20577"/>
        <pc:sldMkLst>
          <pc:docMk/>
          <pc:sldMk cId="2755723402" sldId="435"/>
        </pc:sldMkLst>
        <pc:spChg chg="mod">
          <ac:chgData name="Alexandre" userId="292681fbcdc3e57d" providerId="LiveId" clId="{5717972A-3124-471D-9E80-A1BB911607EA}" dt="2020-07-25T22:38:43.146" v="201" actId="20577"/>
          <ac:spMkLst>
            <pc:docMk/>
            <pc:sldMk cId="2755723402" sldId="435"/>
            <ac:spMk id="2" creationId="{E4AADCDE-E97C-479E-B2F2-7A2C9ACF3751}"/>
          </ac:spMkLst>
        </pc:spChg>
      </pc:sldChg>
      <pc:sldChg chg="modSp new mod">
        <pc:chgData name="Alexandre" userId="292681fbcdc3e57d" providerId="LiveId" clId="{5717972A-3124-471D-9E80-A1BB911607EA}" dt="2020-07-25T22:38:55.656" v="243" actId="20577"/>
        <pc:sldMkLst>
          <pc:docMk/>
          <pc:sldMk cId="2820634355" sldId="436"/>
        </pc:sldMkLst>
        <pc:spChg chg="mod">
          <ac:chgData name="Alexandre" userId="292681fbcdc3e57d" providerId="LiveId" clId="{5717972A-3124-471D-9E80-A1BB911607EA}" dt="2020-07-25T22:38:55.656" v="243" actId="20577"/>
          <ac:spMkLst>
            <pc:docMk/>
            <pc:sldMk cId="2820634355" sldId="436"/>
            <ac:spMk id="2" creationId="{AB988267-1780-432F-A923-924A973DD8DF}"/>
          </ac:spMkLst>
        </pc:spChg>
      </pc:sldChg>
      <pc:sldChg chg="modSp add mod">
        <pc:chgData name="Alexandre" userId="292681fbcdc3e57d" providerId="LiveId" clId="{5717972A-3124-471D-9E80-A1BB911607EA}" dt="2020-07-25T22:44:24.397" v="766" actId="20577"/>
        <pc:sldMkLst>
          <pc:docMk/>
          <pc:sldMk cId="850847848" sldId="437"/>
        </pc:sldMkLst>
        <pc:spChg chg="mod">
          <ac:chgData name="Alexandre" userId="292681fbcdc3e57d" providerId="LiveId" clId="{5717972A-3124-471D-9E80-A1BB911607EA}" dt="2020-07-25T22:44:24.397" v="766" actId="20577"/>
          <ac:spMkLst>
            <pc:docMk/>
            <pc:sldMk cId="850847848" sldId="437"/>
            <ac:spMk id="3" creationId="{D1F84193-9628-47A3-8697-89B2D7ECE985}"/>
          </ac:spMkLst>
        </pc:spChg>
      </pc:sldChg>
      <pc:sldChg chg="modSp add mod">
        <pc:chgData name="Alexandre" userId="292681fbcdc3e57d" providerId="LiveId" clId="{5717972A-3124-471D-9E80-A1BB911607EA}" dt="2020-07-25T22:40:42.424" v="424" actId="20577"/>
        <pc:sldMkLst>
          <pc:docMk/>
          <pc:sldMk cId="3145492383" sldId="438"/>
        </pc:sldMkLst>
        <pc:spChg chg="mod">
          <ac:chgData name="Alexandre" userId="292681fbcdc3e57d" providerId="LiveId" clId="{5717972A-3124-471D-9E80-A1BB911607EA}" dt="2020-07-25T22:40:42.424" v="424" actId="20577"/>
          <ac:spMkLst>
            <pc:docMk/>
            <pc:sldMk cId="3145492383" sldId="438"/>
            <ac:spMk id="2" creationId="{E4AADCDE-E97C-479E-B2F2-7A2C9ACF3751}"/>
          </ac:spMkLst>
        </pc:spChg>
      </pc:sldChg>
      <pc:sldChg chg="modSp new mod">
        <pc:chgData name="Alexandre" userId="292681fbcdc3e57d" providerId="LiveId" clId="{5717972A-3124-471D-9E80-A1BB911607EA}" dt="2020-07-25T22:44:03.012" v="754" actId="20577"/>
        <pc:sldMkLst>
          <pc:docMk/>
          <pc:sldMk cId="1846698685" sldId="439"/>
        </pc:sldMkLst>
        <pc:spChg chg="mod">
          <ac:chgData name="Alexandre" userId="292681fbcdc3e57d" providerId="LiveId" clId="{5717972A-3124-471D-9E80-A1BB911607EA}" dt="2020-07-25T22:44:03.012" v="754" actId="20577"/>
          <ac:spMkLst>
            <pc:docMk/>
            <pc:sldMk cId="1846698685" sldId="439"/>
            <ac:spMk id="2" creationId="{7853A1CE-2E21-4512-9CCE-B0C55655467A}"/>
          </ac:spMkLst>
        </pc:spChg>
        <pc:spChg chg="mod">
          <ac:chgData name="Alexandre" userId="292681fbcdc3e57d" providerId="LiveId" clId="{5717972A-3124-471D-9E80-A1BB911607EA}" dt="2020-07-25T22:43:59.081" v="729" actId="207"/>
          <ac:spMkLst>
            <pc:docMk/>
            <pc:sldMk cId="1846698685" sldId="439"/>
            <ac:spMk id="3" creationId="{902E13E5-1633-413C-A0ED-94EE976282CD}"/>
          </ac:spMkLst>
        </pc:spChg>
      </pc:sldChg>
      <pc:sldChg chg="modSp new mod">
        <pc:chgData name="Alexandre" userId="292681fbcdc3e57d" providerId="LiveId" clId="{5717972A-3124-471D-9E80-A1BB911607EA}" dt="2020-07-25T22:41:01.554" v="458" actId="6549"/>
        <pc:sldMkLst>
          <pc:docMk/>
          <pc:sldMk cId="936273555" sldId="440"/>
        </pc:sldMkLst>
        <pc:spChg chg="mod">
          <ac:chgData name="Alexandre" userId="292681fbcdc3e57d" providerId="LiveId" clId="{5717972A-3124-471D-9E80-A1BB911607EA}" dt="2020-07-25T22:41:01.554" v="458" actId="6549"/>
          <ac:spMkLst>
            <pc:docMk/>
            <pc:sldMk cId="936273555" sldId="440"/>
            <ac:spMk id="2" creationId="{6E19BB80-1259-494F-BBFA-3BF484556106}"/>
          </ac:spMkLst>
        </pc:spChg>
      </pc:sldChg>
      <pc:sldChg chg="modSp add mod">
        <pc:chgData name="Alexandre" userId="292681fbcdc3e57d" providerId="LiveId" clId="{5717972A-3124-471D-9E80-A1BB911607EA}" dt="2020-07-25T22:41:10.586" v="483" actId="20577"/>
        <pc:sldMkLst>
          <pc:docMk/>
          <pc:sldMk cId="3950339423" sldId="441"/>
        </pc:sldMkLst>
        <pc:spChg chg="mod">
          <ac:chgData name="Alexandre" userId="292681fbcdc3e57d" providerId="LiveId" clId="{5717972A-3124-471D-9E80-A1BB911607EA}" dt="2020-07-25T22:41:10.586" v="483" actId="20577"/>
          <ac:spMkLst>
            <pc:docMk/>
            <pc:sldMk cId="3950339423" sldId="441"/>
            <ac:spMk id="2" creationId="{E4AADCDE-E97C-479E-B2F2-7A2C9ACF3751}"/>
          </ac:spMkLst>
        </pc:spChg>
      </pc:sldChg>
      <pc:sldChg chg="modSp add mod">
        <pc:chgData name="Alexandre" userId="292681fbcdc3e57d" providerId="LiveId" clId="{5717972A-3124-471D-9E80-A1BB911607EA}" dt="2020-07-25T22:41:55.272" v="562" actId="20577"/>
        <pc:sldMkLst>
          <pc:docMk/>
          <pc:sldMk cId="3372355105" sldId="442"/>
        </pc:sldMkLst>
        <pc:spChg chg="mod">
          <ac:chgData name="Alexandre" userId="292681fbcdc3e57d" providerId="LiveId" clId="{5717972A-3124-471D-9E80-A1BB911607EA}" dt="2020-07-25T22:41:55.272" v="562" actId="20577"/>
          <ac:spMkLst>
            <pc:docMk/>
            <pc:sldMk cId="3372355105" sldId="442"/>
            <ac:spMk id="2" creationId="{E4AADCDE-E97C-479E-B2F2-7A2C9ACF3751}"/>
          </ac:spMkLst>
        </pc:spChg>
      </pc:sldChg>
      <pc:sldChg chg="modSp add mod">
        <pc:chgData name="Alexandre" userId="292681fbcdc3e57d" providerId="LiveId" clId="{5717972A-3124-471D-9E80-A1BB911607EA}" dt="2020-07-25T22:43:21.708" v="665" actId="207"/>
        <pc:sldMkLst>
          <pc:docMk/>
          <pc:sldMk cId="3462922654" sldId="443"/>
        </pc:sldMkLst>
        <pc:spChg chg="mod">
          <ac:chgData name="Alexandre" userId="292681fbcdc3e57d" providerId="LiveId" clId="{5717972A-3124-471D-9E80-A1BB911607EA}" dt="2020-07-25T22:41:51.619" v="551" actId="20577"/>
          <ac:spMkLst>
            <pc:docMk/>
            <pc:sldMk cId="3462922654" sldId="443"/>
            <ac:spMk id="2" creationId="{6E19BB80-1259-494F-BBFA-3BF484556106}"/>
          </ac:spMkLst>
        </pc:spChg>
        <pc:spChg chg="mod">
          <ac:chgData name="Alexandre" userId="292681fbcdc3e57d" providerId="LiveId" clId="{5717972A-3124-471D-9E80-A1BB911607EA}" dt="2020-07-25T22:43:21.708" v="665" actId="207"/>
          <ac:spMkLst>
            <pc:docMk/>
            <pc:sldMk cId="3462922654" sldId="443"/>
            <ac:spMk id="3" creationId="{B97BD661-444B-4A9F-9602-112E07755714}"/>
          </ac:spMkLst>
        </pc:spChg>
      </pc:sldChg>
      <pc:sldChg chg="modSp add mod">
        <pc:chgData name="Alexandre" userId="292681fbcdc3e57d" providerId="LiveId" clId="{5717972A-3124-471D-9E80-A1BB911607EA}" dt="2020-07-25T22:42:04.625" v="585" actId="20577"/>
        <pc:sldMkLst>
          <pc:docMk/>
          <pc:sldMk cId="242954470" sldId="444"/>
        </pc:sldMkLst>
        <pc:spChg chg="mod">
          <ac:chgData name="Alexandre" userId="292681fbcdc3e57d" providerId="LiveId" clId="{5717972A-3124-471D-9E80-A1BB911607EA}" dt="2020-07-25T22:42:04.625" v="585" actId="20577"/>
          <ac:spMkLst>
            <pc:docMk/>
            <pc:sldMk cId="242954470" sldId="444"/>
            <ac:spMk id="2" creationId="{E4AADCDE-E97C-479E-B2F2-7A2C9ACF3751}"/>
          </ac:spMkLst>
        </pc:spChg>
      </pc:sldChg>
      <pc:sldChg chg="modSp add mod">
        <pc:chgData name="Alexandre" userId="292681fbcdc3e57d" providerId="LiveId" clId="{5717972A-3124-471D-9E80-A1BB911607EA}" dt="2020-07-25T22:43:16.088" v="664" actId="207"/>
        <pc:sldMkLst>
          <pc:docMk/>
          <pc:sldMk cId="1206484761" sldId="445"/>
        </pc:sldMkLst>
        <pc:spChg chg="mod">
          <ac:chgData name="Alexandre" userId="292681fbcdc3e57d" providerId="LiveId" clId="{5717972A-3124-471D-9E80-A1BB911607EA}" dt="2020-07-25T22:42:11.231" v="607" actId="20577"/>
          <ac:spMkLst>
            <pc:docMk/>
            <pc:sldMk cId="1206484761" sldId="445"/>
            <ac:spMk id="2" creationId="{6E19BB80-1259-494F-BBFA-3BF484556106}"/>
          </ac:spMkLst>
        </pc:spChg>
        <pc:spChg chg="mod">
          <ac:chgData name="Alexandre" userId="292681fbcdc3e57d" providerId="LiveId" clId="{5717972A-3124-471D-9E80-A1BB911607EA}" dt="2020-07-25T22:43:16.088" v="664" actId="207"/>
          <ac:spMkLst>
            <pc:docMk/>
            <pc:sldMk cId="1206484761" sldId="445"/>
            <ac:spMk id="3" creationId="{B97BD661-444B-4A9F-9602-112E07755714}"/>
          </ac:spMkLst>
        </pc:spChg>
      </pc:sldChg>
      <pc:sldChg chg="modSp new mod">
        <pc:chgData name="Alexandre" userId="292681fbcdc3e57d" providerId="LiveId" clId="{5717972A-3124-471D-9E80-A1BB911607EA}" dt="2020-07-25T22:43:31.723" v="667" actId="207"/>
        <pc:sldMkLst>
          <pc:docMk/>
          <pc:sldMk cId="648020081" sldId="446"/>
        </pc:sldMkLst>
        <pc:spChg chg="mod">
          <ac:chgData name="Alexandre" userId="292681fbcdc3e57d" providerId="LiveId" clId="{5717972A-3124-471D-9E80-A1BB911607EA}" dt="2020-07-25T22:43:07.448" v="662"/>
          <ac:spMkLst>
            <pc:docMk/>
            <pc:sldMk cId="648020081" sldId="446"/>
            <ac:spMk id="2" creationId="{78365408-0D4B-4AB7-997D-E831DB6A539A}"/>
          </ac:spMkLst>
        </pc:spChg>
        <pc:spChg chg="mod">
          <ac:chgData name="Alexandre" userId="292681fbcdc3e57d" providerId="LiveId" clId="{5717972A-3124-471D-9E80-A1BB911607EA}" dt="2020-07-25T22:43:31.723" v="667" actId="207"/>
          <ac:spMkLst>
            <pc:docMk/>
            <pc:sldMk cId="648020081" sldId="446"/>
            <ac:spMk id="3" creationId="{A2BEAC90-0984-4254-ACE4-323A9CDAF85C}"/>
          </ac:spMkLst>
        </pc:spChg>
      </pc:sldChg>
      <pc:sldChg chg="modSp new mod">
        <pc:chgData name="Alexandre" userId="292681fbcdc3e57d" providerId="LiveId" clId="{5717972A-3124-471D-9E80-A1BB911607EA}" dt="2020-07-25T22:43:26.380" v="666" actId="207"/>
        <pc:sldMkLst>
          <pc:docMk/>
          <pc:sldMk cId="4228579258" sldId="447"/>
        </pc:sldMkLst>
        <pc:spChg chg="mod">
          <ac:chgData name="Alexandre" userId="292681fbcdc3e57d" providerId="LiveId" clId="{5717972A-3124-471D-9E80-A1BB911607EA}" dt="2020-07-25T22:43:08.481" v="663"/>
          <ac:spMkLst>
            <pc:docMk/>
            <pc:sldMk cId="4228579258" sldId="447"/>
            <ac:spMk id="2" creationId="{038C72BE-651B-423B-8702-D22CB1504E35}"/>
          </ac:spMkLst>
        </pc:spChg>
        <pc:spChg chg="mod">
          <ac:chgData name="Alexandre" userId="292681fbcdc3e57d" providerId="LiveId" clId="{5717972A-3124-471D-9E80-A1BB911607EA}" dt="2020-07-25T22:43:26.380" v="666" actId="207"/>
          <ac:spMkLst>
            <pc:docMk/>
            <pc:sldMk cId="4228579258" sldId="447"/>
            <ac:spMk id="3" creationId="{A60E07B8-327F-4D34-8BAC-D680B5B27C58}"/>
          </ac:spMkLst>
        </pc:spChg>
      </pc:sldChg>
      <pc:sldChg chg="del">
        <pc:chgData name="Alexandre" userId="292681fbcdc3e57d" providerId="LiveId" clId="{5717972A-3124-471D-9E80-A1BB911607EA}" dt="2020-07-23T18:33:40.809" v="0" actId="47"/>
        <pc:sldMkLst>
          <pc:docMk/>
          <pc:sldMk cId="3395413554" sldId="449"/>
        </pc:sldMkLst>
      </pc:sldChg>
      <pc:sldChg chg="del">
        <pc:chgData name="Alexandre" userId="292681fbcdc3e57d" providerId="LiveId" clId="{5717972A-3124-471D-9E80-A1BB911607EA}" dt="2020-07-23T18:33:40.809" v="0" actId="47"/>
        <pc:sldMkLst>
          <pc:docMk/>
          <pc:sldMk cId="932446059" sldId="472"/>
        </pc:sldMkLst>
      </pc:sldChg>
      <pc:sldChg chg="del">
        <pc:chgData name="Alexandre" userId="292681fbcdc3e57d" providerId="LiveId" clId="{5717972A-3124-471D-9E80-A1BB911607EA}" dt="2020-07-23T18:33:40.809" v="0" actId="47"/>
        <pc:sldMkLst>
          <pc:docMk/>
          <pc:sldMk cId="1924335281" sldId="473"/>
        </pc:sldMkLst>
      </pc:sldChg>
      <pc:sldChg chg="del">
        <pc:chgData name="Alexandre" userId="292681fbcdc3e57d" providerId="LiveId" clId="{5717972A-3124-471D-9E80-A1BB911607EA}" dt="2020-07-23T18:33:40.809" v="0" actId="47"/>
        <pc:sldMkLst>
          <pc:docMk/>
          <pc:sldMk cId="3708082084" sldId="474"/>
        </pc:sldMkLst>
      </pc:sldChg>
      <pc:sldChg chg="del">
        <pc:chgData name="Alexandre" userId="292681fbcdc3e57d" providerId="LiveId" clId="{5717972A-3124-471D-9E80-A1BB911607EA}" dt="2020-07-23T18:33:40.809" v="0" actId="47"/>
        <pc:sldMkLst>
          <pc:docMk/>
          <pc:sldMk cId="3664768369" sldId="475"/>
        </pc:sldMkLst>
      </pc:sldChg>
      <pc:sldChg chg="del">
        <pc:chgData name="Alexandre" userId="292681fbcdc3e57d" providerId="LiveId" clId="{5717972A-3124-471D-9E80-A1BB911607EA}" dt="2020-07-23T18:33:40.809" v="0" actId="47"/>
        <pc:sldMkLst>
          <pc:docMk/>
          <pc:sldMk cId="4287885508" sldId="476"/>
        </pc:sldMkLst>
      </pc:sldChg>
      <pc:sldChg chg="del">
        <pc:chgData name="Alexandre" userId="292681fbcdc3e57d" providerId="LiveId" clId="{5717972A-3124-471D-9E80-A1BB911607EA}" dt="2020-07-23T18:33:40.809" v="0" actId="47"/>
        <pc:sldMkLst>
          <pc:docMk/>
          <pc:sldMk cId="4280608286" sldId="477"/>
        </pc:sldMkLst>
      </pc:sldChg>
      <pc:sldChg chg="del">
        <pc:chgData name="Alexandre" userId="292681fbcdc3e57d" providerId="LiveId" clId="{5717972A-3124-471D-9E80-A1BB911607EA}" dt="2020-07-23T18:33:40.809" v="0" actId="47"/>
        <pc:sldMkLst>
          <pc:docMk/>
          <pc:sldMk cId="2787556366" sldId="478"/>
        </pc:sldMkLst>
      </pc:sldChg>
      <pc:sldChg chg="del">
        <pc:chgData name="Alexandre" userId="292681fbcdc3e57d" providerId="LiveId" clId="{5717972A-3124-471D-9E80-A1BB911607EA}" dt="2020-07-23T18:33:40.809" v="0" actId="47"/>
        <pc:sldMkLst>
          <pc:docMk/>
          <pc:sldMk cId="4062803395" sldId="479"/>
        </pc:sldMkLst>
      </pc:sldChg>
      <pc:sldChg chg="del">
        <pc:chgData name="Alexandre" userId="292681fbcdc3e57d" providerId="LiveId" clId="{5717972A-3124-471D-9E80-A1BB911607EA}" dt="2020-07-23T18:33:40.809" v="0" actId="47"/>
        <pc:sldMkLst>
          <pc:docMk/>
          <pc:sldMk cId="3614779884" sldId="480"/>
        </pc:sldMkLst>
      </pc:sldChg>
      <pc:sldChg chg="del">
        <pc:chgData name="Alexandre" userId="292681fbcdc3e57d" providerId="LiveId" clId="{5717972A-3124-471D-9E80-A1BB911607EA}" dt="2020-07-23T18:33:40.809" v="0" actId="47"/>
        <pc:sldMkLst>
          <pc:docMk/>
          <pc:sldMk cId="308500074" sldId="481"/>
        </pc:sldMkLst>
      </pc:sldChg>
      <pc:sldChg chg="del">
        <pc:chgData name="Alexandre" userId="292681fbcdc3e57d" providerId="LiveId" clId="{5717972A-3124-471D-9E80-A1BB911607EA}" dt="2020-07-23T18:33:40.809" v="0" actId="47"/>
        <pc:sldMkLst>
          <pc:docMk/>
          <pc:sldMk cId="3785851633" sldId="482"/>
        </pc:sldMkLst>
      </pc:sldChg>
      <pc:sldChg chg="del">
        <pc:chgData name="Alexandre" userId="292681fbcdc3e57d" providerId="LiveId" clId="{5717972A-3124-471D-9E80-A1BB911607EA}" dt="2020-07-23T18:33:40.809" v="0" actId="47"/>
        <pc:sldMkLst>
          <pc:docMk/>
          <pc:sldMk cId="1305795027" sldId="483"/>
        </pc:sldMkLst>
      </pc:sldChg>
      <pc:sldChg chg="del">
        <pc:chgData name="Alexandre" userId="292681fbcdc3e57d" providerId="LiveId" clId="{5717972A-3124-471D-9E80-A1BB911607EA}" dt="2020-07-23T18:33:40.809" v="0" actId="47"/>
        <pc:sldMkLst>
          <pc:docMk/>
          <pc:sldMk cId="2181469396" sldId="484"/>
        </pc:sldMkLst>
      </pc:sldChg>
      <pc:sldChg chg="del">
        <pc:chgData name="Alexandre" userId="292681fbcdc3e57d" providerId="LiveId" clId="{5717972A-3124-471D-9E80-A1BB911607EA}" dt="2020-07-23T18:33:40.809" v="0" actId="47"/>
        <pc:sldMkLst>
          <pc:docMk/>
          <pc:sldMk cId="2463965466" sldId="485"/>
        </pc:sldMkLst>
      </pc:sldChg>
      <pc:sldChg chg="del">
        <pc:chgData name="Alexandre" userId="292681fbcdc3e57d" providerId="LiveId" clId="{5717972A-3124-471D-9E80-A1BB911607EA}" dt="2020-07-23T18:33:40.809" v="0" actId="47"/>
        <pc:sldMkLst>
          <pc:docMk/>
          <pc:sldMk cId="1680359881" sldId="486"/>
        </pc:sldMkLst>
      </pc:sldChg>
      <pc:sldChg chg="del">
        <pc:chgData name="Alexandre" userId="292681fbcdc3e57d" providerId="LiveId" clId="{5717972A-3124-471D-9E80-A1BB911607EA}" dt="2020-07-23T18:33:40.809" v="0" actId="47"/>
        <pc:sldMkLst>
          <pc:docMk/>
          <pc:sldMk cId="3253533160" sldId="487"/>
        </pc:sldMkLst>
      </pc:sldChg>
      <pc:sldChg chg="del">
        <pc:chgData name="Alexandre" userId="292681fbcdc3e57d" providerId="LiveId" clId="{5717972A-3124-471D-9E80-A1BB911607EA}" dt="2020-07-23T18:33:40.809" v="0" actId="47"/>
        <pc:sldMkLst>
          <pc:docMk/>
          <pc:sldMk cId="452284841" sldId="488"/>
        </pc:sldMkLst>
      </pc:sldChg>
      <pc:sldChg chg="del">
        <pc:chgData name="Alexandre" userId="292681fbcdc3e57d" providerId="LiveId" clId="{5717972A-3124-471D-9E80-A1BB911607EA}" dt="2020-07-23T18:33:40.809" v="0" actId="47"/>
        <pc:sldMkLst>
          <pc:docMk/>
          <pc:sldMk cId="1258532169" sldId="489"/>
        </pc:sldMkLst>
      </pc:sldChg>
      <pc:sldChg chg="del">
        <pc:chgData name="Alexandre" userId="292681fbcdc3e57d" providerId="LiveId" clId="{5717972A-3124-471D-9E80-A1BB911607EA}" dt="2020-07-23T18:33:40.809" v="0" actId="47"/>
        <pc:sldMkLst>
          <pc:docMk/>
          <pc:sldMk cId="2604838443" sldId="490"/>
        </pc:sldMkLst>
      </pc:sldChg>
      <pc:sldChg chg="del">
        <pc:chgData name="Alexandre" userId="292681fbcdc3e57d" providerId="LiveId" clId="{5717972A-3124-471D-9E80-A1BB911607EA}" dt="2020-07-23T18:33:40.809" v="0" actId="47"/>
        <pc:sldMkLst>
          <pc:docMk/>
          <pc:sldMk cId="1932660868" sldId="492"/>
        </pc:sldMkLst>
      </pc:sldChg>
      <pc:sldChg chg="del">
        <pc:chgData name="Alexandre" userId="292681fbcdc3e57d" providerId="LiveId" clId="{5717972A-3124-471D-9E80-A1BB911607EA}" dt="2020-07-23T18:33:40.809" v="0" actId="47"/>
        <pc:sldMkLst>
          <pc:docMk/>
          <pc:sldMk cId="1526217492" sldId="493"/>
        </pc:sldMkLst>
      </pc:sldChg>
      <pc:sldChg chg="del">
        <pc:chgData name="Alexandre" userId="292681fbcdc3e57d" providerId="LiveId" clId="{5717972A-3124-471D-9E80-A1BB911607EA}" dt="2020-07-23T18:33:40.809" v="0" actId="47"/>
        <pc:sldMkLst>
          <pc:docMk/>
          <pc:sldMk cId="795192617" sldId="494"/>
        </pc:sldMkLst>
      </pc:sldChg>
      <pc:sldChg chg="del">
        <pc:chgData name="Alexandre" userId="292681fbcdc3e57d" providerId="LiveId" clId="{5717972A-3124-471D-9E80-A1BB911607EA}" dt="2020-07-23T18:33:40.809" v="0" actId="47"/>
        <pc:sldMkLst>
          <pc:docMk/>
          <pc:sldMk cId="873014634" sldId="500"/>
        </pc:sldMkLst>
      </pc:sldChg>
      <pc:sldChg chg="del">
        <pc:chgData name="Alexandre" userId="292681fbcdc3e57d" providerId="LiveId" clId="{5717972A-3124-471D-9E80-A1BB911607EA}" dt="2020-07-23T18:33:40.809" v="0" actId="47"/>
        <pc:sldMkLst>
          <pc:docMk/>
          <pc:sldMk cId="1672366907" sldId="501"/>
        </pc:sldMkLst>
      </pc:sldChg>
      <pc:sldChg chg="del">
        <pc:chgData name="Alexandre" userId="292681fbcdc3e57d" providerId="LiveId" clId="{5717972A-3124-471D-9E80-A1BB911607EA}" dt="2020-07-23T18:33:40.809" v="0" actId="47"/>
        <pc:sldMkLst>
          <pc:docMk/>
          <pc:sldMk cId="3865903319" sldId="502"/>
        </pc:sldMkLst>
      </pc:sldChg>
      <pc:sldChg chg="del">
        <pc:chgData name="Alexandre" userId="292681fbcdc3e57d" providerId="LiveId" clId="{5717972A-3124-471D-9E80-A1BB911607EA}" dt="2020-07-23T18:33:40.809" v="0" actId="47"/>
        <pc:sldMkLst>
          <pc:docMk/>
          <pc:sldMk cId="2562551035" sldId="503"/>
        </pc:sldMkLst>
      </pc:sldChg>
      <pc:sldChg chg="del">
        <pc:chgData name="Alexandre" userId="292681fbcdc3e57d" providerId="LiveId" clId="{5717972A-3124-471D-9E80-A1BB911607EA}" dt="2020-07-23T18:33:40.809" v="0" actId="47"/>
        <pc:sldMkLst>
          <pc:docMk/>
          <pc:sldMk cId="2288007768" sldId="504"/>
        </pc:sldMkLst>
      </pc:sldChg>
      <pc:sldChg chg="del">
        <pc:chgData name="Alexandre" userId="292681fbcdc3e57d" providerId="LiveId" clId="{5717972A-3124-471D-9E80-A1BB911607EA}" dt="2020-07-23T18:33:40.809" v="0" actId="47"/>
        <pc:sldMkLst>
          <pc:docMk/>
          <pc:sldMk cId="845441551" sldId="505"/>
        </pc:sldMkLst>
      </pc:sldChg>
      <pc:sldChg chg="del">
        <pc:chgData name="Alexandre" userId="292681fbcdc3e57d" providerId="LiveId" clId="{5717972A-3124-471D-9E80-A1BB911607EA}" dt="2020-07-23T18:33:40.809" v="0" actId="47"/>
        <pc:sldMkLst>
          <pc:docMk/>
          <pc:sldMk cId="3603461329" sldId="506"/>
        </pc:sldMkLst>
      </pc:sldChg>
      <pc:sldChg chg="del">
        <pc:chgData name="Alexandre" userId="292681fbcdc3e57d" providerId="LiveId" clId="{5717972A-3124-471D-9E80-A1BB911607EA}" dt="2020-07-23T18:33:40.809" v="0" actId="47"/>
        <pc:sldMkLst>
          <pc:docMk/>
          <pc:sldMk cId="861301993" sldId="508"/>
        </pc:sldMkLst>
      </pc:sldChg>
      <pc:sldChg chg="del">
        <pc:chgData name="Alexandre" userId="292681fbcdc3e57d" providerId="LiveId" clId="{5717972A-3124-471D-9E80-A1BB911607EA}" dt="2020-07-23T18:33:40.809" v="0" actId="47"/>
        <pc:sldMkLst>
          <pc:docMk/>
          <pc:sldMk cId="2788373790" sldId="509"/>
        </pc:sldMkLst>
      </pc:sldChg>
      <pc:sldChg chg="del">
        <pc:chgData name="Alexandre" userId="292681fbcdc3e57d" providerId="LiveId" clId="{5717972A-3124-471D-9E80-A1BB911607EA}" dt="2020-07-23T18:33:40.809" v="0" actId="47"/>
        <pc:sldMkLst>
          <pc:docMk/>
          <pc:sldMk cId="3767021595" sldId="510"/>
        </pc:sldMkLst>
      </pc:sldChg>
      <pc:sldChg chg="del">
        <pc:chgData name="Alexandre" userId="292681fbcdc3e57d" providerId="LiveId" clId="{5717972A-3124-471D-9E80-A1BB911607EA}" dt="2020-07-23T18:33:40.809" v="0" actId="47"/>
        <pc:sldMkLst>
          <pc:docMk/>
          <pc:sldMk cId="390054275" sldId="511"/>
        </pc:sldMkLst>
      </pc:sldChg>
      <pc:sldChg chg="del">
        <pc:chgData name="Alexandre" userId="292681fbcdc3e57d" providerId="LiveId" clId="{5717972A-3124-471D-9E80-A1BB911607EA}" dt="2020-07-23T18:33:40.809" v="0" actId="47"/>
        <pc:sldMkLst>
          <pc:docMk/>
          <pc:sldMk cId="1419135744" sldId="512"/>
        </pc:sldMkLst>
      </pc:sldChg>
      <pc:sldChg chg="del">
        <pc:chgData name="Alexandre" userId="292681fbcdc3e57d" providerId="LiveId" clId="{5717972A-3124-471D-9E80-A1BB911607EA}" dt="2020-07-23T18:33:40.809" v="0" actId="47"/>
        <pc:sldMkLst>
          <pc:docMk/>
          <pc:sldMk cId="1769742547" sldId="513"/>
        </pc:sldMkLst>
      </pc:sldChg>
      <pc:sldChg chg="del">
        <pc:chgData name="Alexandre" userId="292681fbcdc3e57d" providerId="LiveId" clId="{5717972A-3124-471D-9E80-A1BB911607EA}" dt="2020-07-23T18:33:40.809" v="0" actId="47"/>
        <pc:sldMkLst>
          <pc:docMk/>
          <pc:sldMk cId="2130086308" sldId="514"/>
        </pc:sldMkLst>
      </pc:sldChg>
      <pc:sldChg chg="del">
        <pc:chgData name="Alexandre" userId="292681fbcdc3e57d" providerId="LiveId" clId="{5717972A-3124-471D-9E80-A1BB911607EA}" dt="2020-07-23T18:33:40.809" v="0" actId="47"/>
        <pc:sldMkLst>
          <pc:docMk/>
          <pc:sldMk cId="2185077428" sldId="515"/>
        </pc:sldMkLst>
      </pc:sldChg>
      <pc:sldChg chg="del">
        <pc:chgData name="Alexandre" userId="292681fbcdc3e57d" providerId="LiveId" clId="{5717972A-3124-471D-9E80-A1BB911607EA}" dt="2020-07-23T18:33:40.809" v="0" actId="47"/>
        <pc:sldMkLst>
          <pc:docMk/>
          <pc:sldMk cId="6750874" sldId="516"/>
        </pc:sldMkLst>
      </pc:sldChg>
      <pc:sldChg chg="del">
        <pc:chgData name="Alexandre" userId="292681fbcdc3e57d" providerId="LiveId" clId="{5717972A-3124-471D-9E80-A1BB911607EA}" dt="2020-07-23T18:33:40.809" v="0" actId="47"/>
        <pc:sldMkLst>
          <pc:docMk/>
          <pc:sldMk cId="1601543656" sldId="517"/>
        </pc:sldMkLst>
      </pc:sldChg>
      <pc:sldChg chg="del">
        <pc:chgData name="Alexandre" userId="292681fbcdc3e57d" providerId="LiveId" clId="{5717972A-3124-471D-9E80-A1BB911607EA}" dt="2020-07-23T18:33:40.809" v="0" actId="47"/>
        <pc:sldMkLst>
          <pc:docMk/>
          <pc:sldMk cId="3899982205" sldId="518"/>
        </pc:sldMkLst>
      </pc:sldChg>
      <pc:sldMasterChg chg="del delSldLayout">
        <pc:chgData name="Alexandre" userId="292681fbcdc3e57d" providerId="LiveId" clId="{5717972A-3124-471D-9E80-A1BB911607EA}" dt="2020-07-23T18:33:40.809" v="0" actId="47"/>
        <pc:sldMasterMkLst>
          <pc:docMk/>
          <pc:sldMasterMk cId="2653101468" sldId="2147483804"/>
        </pc:sldMasterMkLst>
        <pc:sldLayoutChg chg="del">
          <pc:chgData name="Alexandre" userId="292681fbcdc3e57d" providerId="LiveId" clId="{5717972A-3124-471D-9E80-A1BB911607EA}" dt="2020-07-23T18:33:40.809" v="0" actId="47"/>
          <pc:sldLayoutMkLst>
            <pc:docMk/>
            <pc:sldMasterMk cId="2653101468" sldId="2147483804"/>
            <pc:sldLayoutMk cId="2064442419" sldId="2147483805"/>
          </pc:sldLayoutMkLst>
        </pc:sldLayoutChg>
        <pc:sldLayoutChg chg="del">
          <pc:chgData name="Alexandre" userId="292681fbcdc3e57d" providerId="LiveId" clId="{5717972A-3124-471D-9E80-A1BB911607EA}" dt="2020-07-23T18:33:40.809" v="0" actId="47"/>
          <pc:sldLayoutMkLst>
            <pc:docMk/>
            <pc:sldMasterMk cId="2653101468" sldId="2147483804"/>
            <pc:sldLayoutMk cId="3525850686" sldId="2147483806"/>
          </pc:sldLayoutMkLst>
        </pc:sldLayoutChg>
        <pc:sldLayoutChg chg="del">
          <pc:chgData name="Alexandre" userId="292681fbcdc3e57d" providerId="LiveId" clId="{5717972A-3124-471D-9E80-A1BB911607EA}" dt="2020-07-23T18:33:40.809" v="0" actId="47"/>
          <pc:sldLayoutMkLst>
            <pc:docMk/>
            <pc:sldMasterMk cId="2653101468" sldId="2147483804"/>
            <pc:sldLayoutMk cId="3956510569" sldId="2147483807"/>
          </pc:sldLayoutMkLst>
        </pc:sldLayoutChg>
        <pc:sldLayoutChg chg="del">
          <pc:chgData name="Alexandre" userId="292681fbcdc3e57d" providerId="LiveId" clId="{5717972A-3124-471D-9E80-A1BB911607EA}" dt="2020-07-23T18:33:40.809" v="0" actId="47"/>
          <pc:sldLayoutMkLst>
            <pc:docMk/>
            <pc:sldMasterMk cId="2653101468" sldId="2147483804"/>
            <pc:sldLayoutMk cId="1249405555" sldId="2147483808"/>
          </pc:sldLayoutMkLst>
        </pc:sldLayoutChg>
        <pc:sldLayoutChg chg="del">
          <pc:chgData name="Alexandre" userId="292681fbcdc3e57d" providerId="LiveId" clId="{5717972A-3124-471D-9E80-A1BB911607EA}" dt="2020-07-23T18:33:40.809" v="0" actId="47"/>
          <pc:sldLayoutMkLst>
            <pc:docMk/>
            <pc:sldMasterMk cId="2653101468" sldId="2147483804"/>
            <pc:sldLayoutMk cId="1039029283" sldId="2147483809"/>
          </pc:sldLayoutMkLst>
        </pc:sldLayoutChg>
        <pc:sldLayoutChg chg="del">
          <pc:chgData name="Alexandre" userId="292681fbcdc3e57d" providerId="LiveId" clId="{5717972A-3124-471D-9E80-A1BB911607EA}" dt="2020-07-23T18:33:40.809" v="0" actId="47"/>
          <pc:sldLayoutMkLst>
            <pc:docMk/>
            <pc:sldMasterMk cId="2653101468" sldId="2147483804"/>
            <pc:sldLayoutMk cId="2257374466" sldId="2147483810"/>
          </pc:sldLayoutMkLst>
        </pc:sldLayoutChg>
        <pc:sldLayoutChg chg="del">
          <pc:chgData name="Alexandre" userId="292681fbcdc3e57d" providerId="LiveId" clId="{5717972A-3124-471D-9E80-A1BB911607EA}" dt="2020-07-23T18:33:40.809" v="0" actId="47"/>
          <pc:sldLayoutMkLst>
            <pc:docMk/>
            <pc:sldMasterMk cId="2653101468" sldId="2147483804"/>
            <pc:sldLayoutMk cId="1028514716" sldId="2147483811"/>
          </pc:sldLayoutMkLst>
        </pc:sldLayoutChg>
        <pc:sldLayoutChg chg="del">
          <pc:chgData name="Alexandre" userId="292681fbcdc3e57d" providerId="LiveId" clId="{5717972A-3124-471D-9E80-A1BB911607EA}" dt="2020-07-23T18:33:40.809" v="0" actId="47"/>
          <pc:sldLayoutMkLst>
            <pc:docMk/>
            <pc:sldMasterMk cId="2653101468" sldId="2147483804"/>
            <pc:sldLayoutMk cId="1624278780" sldId="2147483812"/>
          </pc:sldLayoutMkLst>
        </pc:sldLayoutChg>
        <pc:sldLayoutChg chg="del">
          <pc:chgData name="Alexandre" userId="292681fbcdc3e57d" providerId="LiveId" clId="{5717972A-3124-471D-9E80-A1BB911607EA}" dt="2020-07-23T18:33:40.809" v="0" actId="47"/>
          <pc:sldLayoutMkLst>
            <pc:docMk/>
            <pc:sldMasterMk cId="2653101468" sldId="2147483804"/>
            <pc:sldLayoutMk cId="2240089553" sldId="2147483813"/>
          </pc:sldLayoutMkLst>
        </pc:sldLayoutChg>
        <pc:sldLayoutChg chg="del">
          <pc:chgData name="Alexandre" userId="292681fbcdc3e57d" providerId="LiveId" clId="{5717972A-3124-471D-9E80-A1BB911607EA}" dt="2020-07-23T18:33:40.809" v="0" actId="47"/>
          <pc:sldLayoutMkLst>
            <pc:docMk/>
            <pc:sldMasterMk cId="2653101468" sldId="2147483804"/>
            <pc:sldLayoutMk cId="1164214257" sldId="2147483814"/>
          </pc:sldLayoutMkLst>
        </pc:sldLayoutChg>
        <pc:sldLayoutChg chg="del">
          <pc:chgData name="Alexandre" userId="292681fbcdc3e57d" providerId="LiveId" clId="{5717972A-3124-471D-9E80-A1BB911607EA}" dt="2020-07-23T18:33:40.809" v="0" actId="47"/>
          <pc:sldLayoutMkLst>
            <pc:docMk/>
            <pc:sldMasterMk cId="2653101468" sldId="2147483804"/>
            <pc:sldLayoutMk cId="1528013609" sldId="2147483815"/>
          </pc:sldLayoutMkLst>
        </pc:sldLayoutChg>
        <pc:sldLayoutChg chg="del">
          <pc:chgData name="Alexandre" userId="292681fbcdc3e57d" providerId="LiveId" clId="{5717972A-3124-471D-9E80-A1BB911607EA}" dt="2020-07-23T18:33:40.809" v="0" actId="47"/>
          <pc:sldLayoutMkLst>
            <pc:docMk/>
            <pc:sldMasterMk cId="2653101468" sldId="2147483804"/>
            <pc:sldLayoutMk cId="1452920702" sldId="2147483816"/>
          </pc:sldLayoutMkLst>
        </pc:sldLayoutChg>
        <pc:sldLayoutChg chg="del">
          <pc:chgData name="Alexandre" userId="292681fbcdc3e57d" providerId="LiveId" clId="{5717972A-3124-471D-9E80-A1BB911607EA}" dt="2020-07-23T18:33:40.809" v="0" actId="47"/>
          <pc:sldLayoutMkLst>
            <pc:docMk/>
            <pc:sldMasterMk cId="2653101468" sldId="2147483804"/>
            <pc:sldLayoutMk cId="463946654" sldId="2147483817"/>
          </pc:sldLayoutMkLst>
        </pc:sldLayoutChg>
        <pc:sldLayoutChg chg="del">
          <pc:chgData name="Alexandre" userId="292681fbcdc3e57d" providerId="LiveId" clId="{5717972A-3124-471D-9E80-A1BB911607EA}" dt="2020-07-23T18:33:40.809" v="0" actId="47"/>
          <pc:sldLayoutMkLst>
            <pc:docMk/>
            <pc:sldMasterMk cId="2653101468" sldId="2147483804"/>
            <pc:sldLayoutMk cId="3660504278" sldId="2147483818"/>
          </pc:sldLayoutMkLst>
        </pc:sldLayoutChg>
        <pc:sldLayoutChg chg="del">
          <pc:chgData name="Alexandre" userId="292681fbcdc3e57d" providerId="LiveId" clId="{5717972A-3124-471D-9E80-A1BB911607EA}" dt="2020-07-23T18:33:40.809" v="0" actId="47"/>
          <pc:sldLayoutMkLst>
            <pc:docMk/>
            <pc:sldMasterMk cId="2653101468" sldId="2147483804"/>
            <pc:sldLayoutMk cId="3635441182" sldId="2147483819"/>
          </pc:sldLayoutMkLst>
        </pc:sldLayoutChg>
        <pc:sldLayoutChg chg="del">
          <pc:chgData name="Alexandre" userId="292681fbcdc3e57d" providerId="LiveId" clId="{5717972A-3124-471D-9E80-A1BB911607EA}" dt="2020-07-23T18:33:40.809" v="0" actId="47"/>
          <pc:sldLayoutMkLst>
            <pc:docMk/>
            <pc:sldMasterMk cId="2653101468" sldId="2147483804"/>
            <pc:sldLayoutMk cId="511154800" sldId="2147483820"/>
          </pc:sldLayoutMkLst>
        </pc:sldLayoutChg>
        <pc:sldLayoutChg chg="del">
          <pc:chgData name="Alexandre" userId="292681fbcdc3e57d" providerId="LiveId" clId="{5717972A-3124-471D-9E80-A1BB911607EA}" dt="2020-07-23T18:33:40.809" v="0" actId="47"/>
          <pc:sldLayoutMkLst>
            <pc:docMk/>
            <pc:sldMasterMk cId="2653101468" sldId="2147483804"/>
            <pc:sldLayoutMk cId="3656395765" sldId="2147483821"/>
          </pc:sldLayoutMkLst>
        </pc:sldLayoutChg>
      </pc:sldMasterChg>
    </pc:docChg>
  </pc:docChgLst>
  <pc:docChgLst>
    <pc:chgData name="Alexandre" userId="292681fbcdc3e57d" providerId="LiveId" clId="{F2FDAD88-BCD3-4C98-9562-46C5523F3AE4}"/>
    <pc:docChg chg="undo custSel addSld delSld modSld sldOrd">
      <pc:chgData name="Alexandre" userId="292681fbcdc3e57d" providerId="LiveId" clId="{F2FDAD88-BCD3-4C98-9562-46C5523F3AE4}" dt="2020-07-28T02:39:38.046" v="4579" actId="1076"/>
      <pc:docMkLst>
        <pc:docMk/>
      </pc:docMkLst>
      <pc:sldChg chg="modSp mod">
        <pc:chgData name="Alexandre" userId="292681fbcdc3e57d" providerId="LiveId" clId="{F2FDAD88-BCD3-4C98-9562-46C5523F3AE4}" dt="2020-07-28T02:39:21.800" v="4576" actId="20577"/>
        <pc:sldMkLst>
          <pc:docMk/>
          <pc:sldMk cId="926987578" sldId="298"/>
        </pc:sldMkLst>
        <pc:spChg chg="mod">
          <ac:chgData name="Alexandre" userId="292681fbcdc3e57d" providerId="LiveId" clId="{F2FDAD88-BCD3-4C98-9562-46C5523F3AE4}" dt="2020-07-28T02:39:21.800" v="4576" actId="20577"/>
          <ac:spMkLst>
            <pc:docMk/>
            <pc:sldMk cId="926987578" sldId="298"/>
            <ac:spMk id="3" creationId="{D8177C36-C8DF-49A5-8DED-221341B48347}"/>
          </ac:spMkLst>
        </pc:spChg>
      </pc:sldChg>
      <pc:sldChg chg="modSp mod">
        <pc:chgData name="Alexandre" userId="292681fbcdc3e57d" providerId="LiveId" clId="{F2FDAD88-BCD3-4C98-9562-46C5523F3AE4}" dt="2020-07-28T02:39:25.548" v="4578" actId="20577"/>
        <pc:sldMkLst>
          <pc:docMk/>
          <pc:sldMk cId="3486141423" sldId="322"/>
        </pc:sldMkLst>
        <pc:spChg chg="mod">
          <ac:chgData name="Alexandre" userId="292681fbcdc3e57d" providerId="LiveId" clId="{F2FDAD88-BCD3-4C98-9562-46C5523F3AE4}" dt="2020-07-28T02:39:25.548" v="4578" actId="20577"/>
          <ac:spMkLst>
            <pc:docMk/>
            <pc:sldMk cId="3486141423" sldId="322"/>
            <ac:spMk id="3" creationId="{D828A01E-223A-4F2C-8BB7-67CA1C144BCE}"/>
          </ac:spMkLst>
        </pc:spChg>
      </pc:sldChg>
      <pc:sldChg chg="modSp mod">
        <pc:chgData name="Alexandre" userId="292681fbcdc3e57d" providerId="LiveId" clId="{F2FDAD88-BCD3-4C98-9562-46C5523F3AE4}" dt="2020-07-28T02:31:09.828" v="3762"/>
        <pc:sldMkLst>
          <pc:docMk/>
          <pc:sldMk cId="3305676132" sldId="324"/>
        </pc:sldMkLst>
        <pc:spChg chg="mod">
          <ac:chgData name="Alexandre" userId="292681fbcdc3e57d" providerId="LiveId" clId="{F2FDAD88-BCD3-4C98-9562-46C5523F3AE4}" dt="2020-07-28T02:31:09.828" v="3762"/>
          <ac:spMkLst>
            <pc:docMk/>
            <pc:sldMk cId="3305676132" sldId="324"/>
            <ac:spMk id="3" creationId="{BAA6A2E3-B625-4645-BD2E-B126C13BE2F6}"/>
          </ac:spMkLst>
        </pc:spChg>
      </pc:sldChg>
      <pc:sldChg chg="modSp mod">
        <pc:chgData name="Alexandre" userId="292681fbcdc3e57d" providerId="LiveId" clId="{F2FDAD88-BCD3-4C98-9562-46C5523F3AE4}" dt="2020-07-28T02:36:20.308" v="4471" actId="20577"/>
        <pc:sldMkLst>
          <pc:docMk/>
          <pc:sldMk cId="3815977434" sldId="360"/>
        </pc:sldMkLst>
        <pc:spChg chg="mod">
          <ac:chgData name="Alexandre" userId="292681fbcdc3e57d" providerId="LiveId" clId="{F2FDAD88-BCD3-4C98-9562-46C5523F3AE4}" dt="2020-07-27T01:31:16.031" v="394"/>
          <ac:spMkLst>
            <pc:docMk/>
            <pc:sldMk cId="3815977434" sldId="360"/>
            <ac:spMk id="2" creationId="{F05FEAB2-FEFB-49FE-AB7B-582F5DA80CC9}"/>
          </ac:spMkLst>
        </pc:spChg>
        <pc:spChg chg="mod">
          <ac:chgData name="Alexandre" userId="292681fbcdc3e57d" providerId="LiveId" clId="{F2FDAD88-BCD3-4C98-9562-46C5523F3AE4}" dt="2020-07-28T02:36:20.308" v="4471" actId="20577"/>
          <ac:spMkLst>
            <pc:docMk/>
            <pc:sldMk cId="3815977434" sldId="360"/>
            <ac:spMk id="3" creationId="{14B4E62D-F150-4DB8-AE78-2716B9D6838E}"/>
          </ac:spMkLst>
        </pc:spChg>
      </pc:sldChg>
      <pc:sldChg chg="modSp mod">
        <pc:chgData name="Alexandre" userId="292681fbcdc3e57d" providerId="LiveId" clId="{F2FDAD88-BCD3-4C98-9562-46C5523F3AE4}" dt="2020-07-28T02:36:32.657" v="4476" actId="20577"/>
        <pc:sldMkLst>
          <pc:docMk/>
          <pc:sldMk cId="2924551565" sldId="433"/>
        </pc:sldMkLst>
        <pc:spChg chg="mod">
          <ac:chgData name="Alexandre" userId="292681fbcdc3e57d" providerId="LiveId" clId="{F2FDAD88-BCD3-4C98-9562-46C5523F3AE4}" dt="2020-07-28T02:36:32.657" v="4476" actId="20577"/>
          <ac:spMkLst>
            <pc:docMk/>
            <pc:sldMk cId="2924551565" sldId="433"/>
            <ac:spMk id="3" creationId="{D1F84193-9628-47A3-8697-89B2D7ECE985}"/>
          </ac:spMkLst>
        </pc:spChg>
      </pc:sldChg>
      <pc:sldChg chg="modSp mod">
        <pc:chgData name="Alexandre" userId="292681fbcdc3e57d" providerId="LiveId" clId="{F2FDAD88-BCD3-4C98-9562-46C5523F3AE4}" dt="2020-07-28T02:39:38.046" v="4579" actId="1076"/>
        <pc:sldMkLst>
          <pc:docMk/>
          <pc:sldMk cId="3048076461" sldId="434"/>
        </pc:sldMkLst>
        <pc:spChg chg="mod">
          <ac:chgData name="Alexandre" userId="292681fbcdc3e57d" providerId="LiveId" clId="{F2FDAD88-BCD3-4C98-9562-46C5523F3AE4}" dt="2020-07-28T02:39:38.046" v="4579" actId="1076"/>
          <ac:spMkLst>
            <pc:docMk/>
            <pc:sldMk cId="3048076461" sldId="434"/>
            <ac:spMk id="3" creationId="{14B4E62D-F150-4DB8-AE78-2716B9D6838E}"/>
          </ac:spMkLst>
        </pc:spChg>
      </pc:sldChg>
      <pc:sldChg chg="modSp mod">
        <pc:chgData name="Alexandre" userId="292681fbcdc3e57d" providerId="LiveId" clId="{F2FDAD88-BCD3-4C98-9562-46C5523F3AE4}" dt="2020-07-28T02:37:12.265" v="4507" actId="20577"/>
        <pc:sldMkLst>
          <pc:docMk/>
          <pc:sldMk cId="3185696631" sldId="436"/>
        </pc:sldMkLst>
        <pc:spChg chg="mod">
          <ac:chgData name="Alexandre" userId="292681fbcdc3e57d" providerId="LiveId" clId="{F2FDAD88-BCD3-4C98-9562-46C5523F3AE4}" dt="2020-07-28T02:37:12.265" v="4507" actId="20577"/>
          <ac:spMkLst>
            <pc:docMk/>
            <pc:sldMk cId="3185696631" sldId="436"/>
            <ac:spMk id="3" creationId="{D1F84193-9628-47A3-8697-89B2D7ECE985}"/>
          </ac:spMkLst>
        </pc:spChg>
      </pc:sldChg>
      <pc:sldChg chg="modSp mod">
        <pc:chgData name="Alexandre" userId="292681fbcdc3e57d" providerId="LiveId" clId="{F2FDAD88-BCD3-4C98-9562-46C5523F3AE4}" dt="2020-07-28T02:37:26.033" v="4519" actId="20577"/>
        <pc:sldMkLst>
          <pc:docMk/>
          <pc:sldMk cId="2919855688" sldId="439"/>
        </pc:sldMkLst>
        <pc:spChg chg="mod">
          <ac:chgData name="Alexandre" userId="292681fbcdc3e57d" providerId="LiveId" clId="{F2FDAD88-BCD3-4C98-9562-46C5523F3AE4}" dt="2020-07-28T02:37:26.033" v="4519" actId="20577"/>
          <ac:spMkLst>
            <pc:docMk/>
            <pc:sldMk cId="2919855688" sldId="439"/>
            <ac:spMk id="3" creationId="{C242509A-C32D-4822-BBAC-4F4C8D97FC2F}"/>
          </ac:spMkLst>
        </pc:spChg>
      </pc:sldChg>
      <pc:sldChg chg="modSp mod">
        <pc:chgData name="Alexandre" userId="292681fbcdc3e57d" providerId="LiveId" clId="{F2FDAD88-BCD3-4C98-9562-46C5523F3AE4}" dt="2020-07-28T02:37:47.082" v="4533" actId="20577"/>
        <pc:sldMkLst>
          <pc:docMk/>
          <pc:sldMk cId="4263531678" sldId="441"/>
        </pc:sldMkLst>
        <pc:spChg chg="mod">
          <ac:chgData name="Alexandre" userId="292681fbcdc3e57d" providerId="LiveId" clId="{F2FDAD88-BCD3-4C98-9562-46C5523F3AE4}" dt="2020-07-28T02:37:47.082" v="4533" actId="20577"/>
          <ac:spMkLst>
            <pc:docMk/>
            <pc:sldMk cId="4263531678" sldId="441"/>
            <ac:spMk id="3" creationId="{C242509A-C32D-4822-BBAC-4F4C8D97FC2F}"/>
          </ac:spMkLst>
        </pc:spChg>
      </pc:sldChg>
      <pc:sldChg chg="modSp mod">
        <pc:chgData name="Alexandre" userId="292681fbcdc3e57d" providerId="LiveId" clId="{F2FDAD88-BCD3-4C98-9562-46C5523F3AE4}" dt="2020-07-28T02:38:14.519" v="4548" actId="20577"/>
        <pc:sldMkLst>
          <pc:docMk/>
          <pc:sldMk cId="744408933" sldId="443"/>
        </pc:sldMkLst>
        <pc:spChg chg="mod">
          <ac:chgData name="Alexandre" userId="292681fbcdc3e57d" providerId="LiveId" clId="{F2FDAD88-BCD3-4C98-9562-46C5523F3AE4}" dt="2020-07-28T02:30:43.938" v="3760"/>
          <ac:spMkLst>
            <pc:docMk/>
            <pc:sldMk cId="744408933" sldId="443"/>
            <ac:spMk id="2" creationId="{B8342855-6249-4EAD-ADC1-CEAE597197D8}"/>
          </ac:spMkLst>
        </pc:spChg>
        <pc:spChg chg="mod">
          <ac:chgData name="Alexandre" userId="292681fbcdc3e57d" providerId="LiveId" clId="{F2FDAD88-BCD3-4C98-9562-46C5523F3AE4}" dt="2020-07-28T02:38:14.519" v="4548" actId="20577"/>
          <ac:spMkLst>
            <pc:docMk/>
            <pc:sldMk cId="744408933" sldId="443"/>
            <ac:spMk id="3" creationId="{C242509A-C32D-4822-BBAC-4F4C8D97FC2F}"/>
          </ac:spMkLst>
        </pc:spChg>
      </pc:sldChg>
      <pc:sldChg chg="modSp mod">
        <pc:chgData name="Alexandre" userId="292681fbcdc3e57d" providerId="LiveId" clId="{F2FDAD88-BCD3-4C98-9562-46C5523F3AE4}" dt="2020-07-28T02:38:49.691" v="4559" actId="20577"/>
        <pc:sldMkLst>
          <pc:docMk/>
          <pc:sldMk cId="3338481417" sldId="445"/>
        </pc:sldMkLst>
        <pc:spChg chg="mod">
          <ac:chgData name="Alexandre" userId="292681fbcdc3e57d" providerId="LiveId" clId="{F2FDAD88-BCD3-4C98-9562-46C5523F3AE4}" dt="2020-07-28T02:36:03.198" v="4469"/>
          <ac:spMkLst>
            <pc:docMk/>
            <pc:sldMk cId="3338481417" sldId="445"/>
            <ac:spMk id="2" creationId="{B8342855-6249-4EAD-ADC1-CEAE597197D8}"/>
          </ac:spMkLst>
        </pc:spChg>
        <pc:spChg chg="mod">
          <ac:chgData name="Alexandre" userId="292681fbcdc3e57d" providerId="LiveId" clId="{F2FDAD88-BCD3-4C98-9562-46C5523F3AE4}" dt="2020-07-28T02:38:49.691" v="4559" actId="20577"/>
          <ac:spMkLst>
            <pc:docMk/>
            <pc:sldMk cId="3338481417" sldId="445"/>
            <ac:spMk id="3" creationId="{C242509A-C32D-4822-BBAC-4F4C8D97FC2F}"/>
          </ac:spMkLst>
        </pc:spChg>
      </pc:sldChg>
      <pc:sldChg chg="modSp mod">
        <pc:chgData name="Alexandre" userId="292681fbcdc3e57d" providerId="LiveId" clId="{F2FDAD88-BCD3-4C98-9562-46C5523F3AE4}" dt="2020-07-28T02:36:35.057" v="4478" actId="20577"/>
        <pc:sldMkLst>
          <pc:docMk/>
          <pc:sldMk cId="2253012419" sldId="446"/>
        </pc:sldMkLst>
        <pc:spChg chg="mod">
          <ac:chgData name="Alexandre" userId="292681fbcdc3e57d" providerId="LiveId" clId="{F2FDAD88-BCD3-4C98-9562-46C5523F3AE4}" dt="2020-07-27T01:40:05.152" v="1173"/>
          <ac:spMkLst>
            <pc:docMk/>
            <pc:sldMk cId="2253012419" sldId="446"/>
            <ac:spMk id="2" creationId="{EDB4B8AD-7D20-4AED-B7E2-238325D8BCD3}"/>
          </ac:spMkLst>
        </pc:spChg>
        <pc:spChg chg="mod">
          <ac:chgData name="Alexandre" userId="292681fbcdc3e57d" providerId="LiveId" clId="{F2FDAD88-BCD3-4C98-9562-46C5523F3AE4}" dt="2020-07-28T02:36:35.057" v="4478" actId="20577"/>
          <ac:spMkLst>
            <pc:docMk/>
            <pc:sldMk cId="2253012419" sldId="446"/>
            <ac:spMk id="3" creationId="{C005DAAB-B64F-4194-BCB4-816D6015177A}"/>
          </ac:spMkLst>
        </pc:spChg>
      </pc:sldChg>
      <pc:sldChg chg="addSp modSp mod">
        <pc:chgData name="Alexandre" userId="292681fbcdc3e57d" providerId="LiveId" clId="{F2FDAD88-BCD3-4C98-9562-46C5523F3AE4}" dt="2020-07-28T02:36:48.609" v="4489" actId="20577"/>
        <pc:sldMkLst>
          <pc:docMk/>
          <pc:sldMk cId="1482814109" sldId="449"/>
        </pc:sldMkLst>
        <pc:spChg chg="mod">
          <ac:chgData name="Alexandre" userId="292681fbcdc3e57d" providerId="LiveId" clId="{F2FDAD88-BCD3-4C98-9562-46C5523F3AE4}" dt="2020-07-28T02:10:02.140" v="1608"/>
          <ac:spMkLst>
            <pc:docMk/>
            <pc:sldMk cId="1482814109" sldId="449"/>
            <ac:spMk id="2" creationId="{E76DF93A-D2FC-413A-85A3-61525E6DF25C}"/>
          </ac:spMkLst>
        </pc:spChg>
        <pc:spChg chg="mod">
          <ac:chgData name="Alexandre" userId="292681fbcdc3e57d" providerId="LiveId" clId="{F2FDAD88-BCD3-4C98-9562-46C5523F3AE4}" dt="2020-07-28T02:36:48.609" v="4489" actId="20577"/>
          <ac:spMkLst>
            <pc:docMk/>
            <pc:sldMk cId="1482814109" sldId="449"/>
            <ac:spMk id="3" creationId="{D1F84193-9628-47A3-8697-89B2D7ECE985}"/>
          </ac:spMkLst>
        </pc:spChg>
        <pc:picChg chg="add mod">
          <ac:chgData name="Alexandre" userId="292681fbcdc3e57d" providerId="LiveId" clId="{F2FDAD88-BCD3-4C98-9562-46C5523F3AE4}" dt="2020-07-28T02:09:54.602" v="1606" actId="1076"/>
          <ac:picMkLst>
            <pc:docMk/>
            <pc:sldMk cId="1482814109" sldId="449"/>
            <ac:picMk id="5" creationId="{36D1D241-4E4E-4534-8A99-8AD4319F0E12}"/>
          </ac:picMkLst>
        </pc:picChg>
      </pc:sldChg>
      <pc:sldChg chg="modSp mod">
        <pc:chgData name="Alexandre" userId="292681fbcdc3e57d" providerId="LiveId" clId="{F2FDAD88-BCD3-4C98-9562-46C5523F3AE4}" dt="2020-07-28T02:36:55.369" v="4495" actId="20577"/>
        <pc:sldMkLst>
          <pc:docMk/>
          <pc:sldMk cId="1006428683" sldId="451"/>
        </pc:sldMkLst>
        <pc:spChg chg="mod">
          <ac:chgData name="Alexandre" userId="292681fbcdc3e57d" providerId="LiveId" clId="{F2FDAD88-BCD3-4C98-9562-46C5523F3AE4}" dt="2020-07-28T02:36:52.595" v="4491" actId="20577"/>
          <ac:spMkLst>
            <pc:docMk/>
            <pc:sldMk cId="1006428683" sldId="451"/>
            <ac:spMk id="2" creationId="{E76DF93A-D2FC-413A-85A3-61525E6DF25C}"/>
          </ac:spMkLst>
        </pc:spChg>
        <pc:spChg chg="mod">
          <ac:chgData name="Alexandre" userId="292681fbcdc3e57d" providerId="LiveId" clId="{F2FDAD88-BCD3-4C98-9562-46C5523F3AE4}" dt="2020-07-28T02:36:55.369" v="4495" actId="20577"/>
          <ac:spMkLst>
            <pc:docMk/>
            <pc:sldMk cId="1006428683" sldId="451"/>
            <ac:spMk id="3" creationId="{D1F84193-9628-47A3-8697-89B2D7ECE985}"/>
          </ac:spMkLst>
        </pc:spChg>
      </pc:sldChg>
      <pc:sldChg chg="modSp mod">
        <pc:chgData name="Alexandre" userId="292681fbcdc3e57d" providerId="LiveId" clId="{F2FDAD88-BCD3-4C98-9562-46C5523F3AE4}" dt="2020-07-28T02:36:59.251" v="4497" actId="20577"/>
        <pc:sldMkLst>
          <pc:docMk/>
          <pc:sldMk cId="908763039" sldId="452"/>
        </pc:sldMkLst>
        <pc:spChg chg="mod">
          <ac:chgData name="Alexandre" userId="292681fbcdc3e57d" providerId="LiveId" clId="{F2FDAD88-BCD3-4C98-9562-46C5523F3AE4}" dt="2020-07-28T02:36:59.251" v="4497" actId="20577"/>
          <ac:spMkLst>
            <pc:docMk/>
            <pc:sldMk cId="908763039" sldId="452"/>
            <ac:spMk id="2" creationId="{E4AADCDE-E97C-479E-B2F2-7A2C9ACF3751}"/>
          </ac:spMkLst>
        </pc:spChg>
      </pc:sldChg>
      <pc:sldChg chg="addSp modSp mod">
        <pc:chgData name="Alexandre" userId="292681fbcdc3e57d" providerId="LiveId" clId="{F2FDAD88-BCD3-4C98-9562-46C5523F3AE4}" dt="2020-07-28T02:37:03.145" v="4500" actId="20577"/>
        <pc:sldMkLst>
          <pc:docMk/>
          <pc:sldMk cId="2192800143" sldId="453"/>
        </pc:sldMkLst>
        <pc:spChg chg="mod">
          <ac:chgData name="Alexandre" userId="292681fbcdc3e57d" providerId="LiveId" clId="{F2FDAD88-BCD3-4C98-9562-46C5523F3AE4}" dt="2020-07-28T02:37:01.785" v="4499" actId="20577"/>
          <ac:spMkLst>
            <pc:docMk/>
            <pc:sldMk cId="2192800143" sldId="453"/>
            <ac:spMk id="2" creationId="{E76DF93A-D2FC-413A-85A3-61525E6DF25C}"/>
          </ac:spMkLst>
        </pc:spChg>
        <pc:spChg chg="mod">
          <ac:chgData name="Alexandre" userId="292681fbcdc3e57d" providerId="LiveId" clId="{F2FDAD88-BCD3-4C98-9562-46C5523F3AE4}" dt="2020-07-28T02:37:03.145" v="4500" actId="20577"/>
          <ac:spMkLst>
            <pc:docMk/>
            <pc:sldMk cId="2192800143" sldId="453"/>
            <ac:spMk id="3" creationId="{D1F84193-9628-47A3-8697-89B2D7ECE985}"/>
          </ac:spMkLst>
        </pc:spChg>
        <pc:picChg chg="add mod">
          <ac:chgData name="Alexandre" userId="292681fbcdc3e57d" providerId="LiveId" clId="{F2FDAD88-BCD3-4C98-9562-46C5523F3AE4}" dt="2020-07-27T01:38:04.487" v="877" actId="1076"/>
          <ac:picMkLst>
            <pc:docMk/>
            <pc:sldMk cId="2192800143" sldId="453"/>
            <ac:picMk id="4" creationId="{DF9D1DC5-8271-4A87-8993-F42769F032E6}"/>
          </ac:picMkLst>
        </pc:picChg>
      </pc:sldChg>
      <pc:sldChg chg="del">
        <pc:chgData name="Alexandre" userId="292681fbcdc3e57d" providerId="LiveId" clId="{F2FDAD88-BCD3-4C98-9562-46C5523F3AE4}" dt="2020-07-27T01:35:42.627" v="691" actId="47"/>
        <pc:sldMkLst>
          <pc:docMk/>
          <pc:sldMk cId="3099522112" sldId="454"/>
        </pc:sldMkLst>
      </pc:sldChg>
      <pc:sldChg chg="del">
        <pc:chgData name="Alexandre" userId="292681fbcdc3e57d" providerId="LiveId" clId="{F2FDAD88-BCD3-4C98-9562-46C5523F3AE4}" dt="2020-07-27T01:35:42.627" v="691" actId="47"/>
        <pc:sldMkLst>
          <pc:docMk/>
          <pc:sldMk cId="1471272718" sldId="455"/>
        </pc:sldMkLst>
      </pc:sldChg>
      <pc:sldChg chg="modSp mod">
        <pc:chgData name="Alexandre" userId="292681fbcdc3e57d" providerId="LiveId" clId="{F2FDAD88-BCD3-4C98-9562-46C5523F3AE4}" dt="2020-07-28T02:36:37.421" v="4482" actId="20577"/>
        <pc:sldMkLst>
          <pc:docMk/>
          <pc:sldMk cId="1884126482" sldId="456"/>
        </pc:sldMkLst>
        <pc:spChg chg="mod">
          <ac:chgData name="Alexandre" userId="292681fbcdc3e57d" providerId="LiveId" clId="{F2FDAD88-BCD3-4C98-9562-46C5523F3AE4}" dt="2020-07-28T02:36:37.421" v="4482" actId="20577"/>
          <ac:spMkLst>
            <pc:docMk/>
            <pc:sldMk cId="1884126482" sldId="456"/>
            <ac:spMk id="3" creationId="{D1F84193-9628-47A3-8697-89B2D7ECE985}"/>
          </ac:spMkLst>
        </pc:spChg>
      </pc:sldChg>
      <pc:sldChg chg="modSp mod">
        <pc:chgData name="Alexandre" userId="292681fbcdc3e57d" providerId="LiveId" clId="{F2FDAD88-BCD3-4C98-9562-46C5523F3AE4}" dt="2020-07-28T02:36:41.183" v="4485" actId="20577"/>
        <pc:sldMkLst>
          <pc:docMk/>
          <pc:sldMk cId="1563416691" sldId="457"/>
        </pc:sldMkLst>
        <pc:spChg chg="mod">
          <ac:chgData name="Alexandre" userId="292681fbcdc3e57d" providerId="LiveId" clId="{F2FDAD88-BCD3-4C98-9562-46C5523F3AE4}" dt="2020-07-28T02:36:41.183" v="4485" actId="20577"/>
          <ac:spMkLst>
            <pc:docMk/>
            <pc:sldMk cId="1563416691" sldId="457"/>
            <ac:spMk id="3" creationId="{D1F84193-9628-47A3-8697-89B2D7ECE985}"/>
          </ac:spMkLst>
        </pc:spChg>
      </pc:sldChg>
      <pc:sldChg chg="modSp mod">
        <pc:chgData name="Alexandre" userId="292681fbcdc3e57d" providerId="LiveId" clId="{F2FDAD88-BCD3-4C98-9562-46C5523F3AE4}" dt="2020-07-28T02:36:45.681" v="4486" actId="20577"/>
        <pc:sldMkLst>
          <pc:docMk/>
          <pc:sldMk cId="1011676378" sldId="458"/>
        </pc:sldMkLst>
        <pc:spChg chg="mod">
          <ac:chgData name="Alexandre" userId="292681fbcdc3e57d" providerId="LiveId" clId="{F2FDAD88-BCD3-4C98-9562-46C5523F3AE4}" dt="2020-07-28T02:36:45.681" v="4486" actId="20577"/>
          <ac:spMkLst>
            <pc:docMk/>
            <pc:sldMk cId="1011676378" sldId="458"/>
            <ac:spMk id="3" creationId="{D1F84193-9628-47A3-8697-89B2D7ECE985}"/>
          </ac:spMkLst>
        </pc:spChg>
      </pc:sldChg>
      <pc:sldChg chg="modSp mod">
        <pc:chgData name="Alexandre" userId="292681fbcdc3e57d" providerId="LiveId" clId="{F2FDAD88-BCD3-4C98-9562-46C5523F3AE4}" dt="2020-07-28T02:37:17.246" v="4512" actId="20577"/>
        <pc:sldMkLst>
          <pc:docMk/>
          <pc:sldMk cId="305689397" sldId="459"/>
        </pc:sldMkLst>
        <pc:spChg chg="mod">
          <ac:chgData name="Alexandre" userId="292681fbcdc3e57d" providerId="LiveId" clId="{F2FDAD88-BCD3-4C98-9562-46C5523F3AE4}" dt="2020-07-28T02:37:17.246" v="4512" actId="20577"/>
          <ac:spMkLst>
            <pc:docMk/>
            <pc:sldMk cId="305689397" sldId="459"/>
            <ac:spMk id="3" creationId="{D1F84193-9628-47A3-8697-89B2D7ECE985}"/>
          </ac:spMkLst>
        </pc:spChg>
      </pc:sldChg>
      <pc:sldChg chg="modSp mod">
        <pc:chgData name="Alexandre" userId="292681fbcdc3e57d" providerId="LiveId" clId="{F2FDAD88-BCD3-4C98-9562-46C5523F3AE4}" dt="2020-07-28T02:37:33.606" v="4523" actId="20577"/>
        <pc:sldMkLst>
          <pc:docMk/>
          <pc:sldMk cId="1173338125" sldId="463"/>
        </pc:sldMkLst>
        <pc:spChg chg="mod">
          <ac:chgData name="Alexandre" userId="292681fbcdc3e57d" providerId="LiveId" clId="{F2FDAD88-BCD3-4C98-9562-46C5523F3AE4}" dt="2020-07-28T02:37:33.606" v="4523" actId="20577"/>
          <ac:spMkLst>
            <pc:docMk/>
            <pc:sldMk cId="1173338125" sldId="463"/>
            <ac:spMk id="3" creationId="{37912338-89B1-494E-88C3-24BD3E08FD87}"/>
          </ac:spMkLst>
        </pc:spChg>
      </pc:sldChg>
      <pc:sldChg chg="modSp mod">
        <pc:chgData name="Alexandre" userId="292681fbcdc3e57d" providerId="LiveId" clId="{F2FDAD88-BCD3-4C98-9562-46C5523F3AE4}" dt="2020-07-28T02:38:08.419" v="4545" actId="20577"/>
        <pc:sldMkLst>
          <pc:docMk/>
          <pc:sldMk cId="3814176211" sldId="468"/>
        </pc:sldMkLst>
        <pc:spChg chg="mod">
          <ac:chgData name="Alexandre" userId="292681fbcdc3e57d" providerId="LiveId" clId="{F2FDAD88-BCD3-4C98-9562-46C5523F3AE4}" dt="2020-07-28T02:38:08.419" v="4545" actId="20577"/>
          <ac:spMkLst>
            <pc:docMk/>
            <pc:sldMk cId="3814176211" sldId="468"/>
            <ac:spMk id="3" creationId="{4B2E57D8-2B6F-4D0C-B3B0-74C46C0275CF}"/>
          </ac:spMkLst>
        </pc:spChg>
      </pc:sldChg>
      <pc:sldChg chg="modSp mod">
        <pc:chgData name="Alexandre" userId="292681fbcdc3e57d" providerId="LiveId" clId="{F2FDAD88-BCD3-4C98-9562-46C5523F3AE4}" dt="2020-07-28T02:37:57.609" v="4539" actId="20577"/>
        <pc:sldMkLst>
          <pc:docMk/>
          <pc:sldMk cId="2981516614" sldId="469"/>
        </pc:sldMkLst>
        <pc:spChg chg="mod">
          <ac:chgData name="Alexandre" userId="292681fbcdc3e57d" providerId="LiveId" clId="{F2FDAD88-BCD3-4C98-9562-46C5523F3AE4}" dt="2020-07-28T02:37:57.609" v="4539" actId="20577"/>
          <ac:spMkLst>
            <pc:docMk/>
            <pc:sldMk cId="2981516614" sldId="469"/>
            <ac:spMk id="3" creationId="{37912338-89B1-494E-88C3-24BD3E08FD87}"/>
          </ac:spMkLst>
        </pc:spChg>
      </pc:sldChg>
      <pc:sldChg chg="modSp mod">
        <pc:chgData name="Alexandre" userId="292681fbcdc3e57d" providerId="LiveId" clId="{F2FDAD88-BCD3-4C98-9562-46C5523F3AE4}" dt="2020-07-28T02:38:54.113" v="4561" actId="20577"/>
        <pc:sldMkLst>
          <pc:docMk/>
          <pc:sldMk cId="1263684855" sldId="471"/>
        </pc:sldMkLst>
        <pc:spChg chg="mod">
          <ac:chgData name="Alexandre" userId="292681fbcdc3e57d" providerId="LiveId" clId="{F2FDAD88-BCD3-4C98-9562-46C5523F3AE4}" dt="2020-07-27T01:39:42.259" v="1172"/>
          <ac:spMkLst>
            <pc:docMk/>
            <pc:sldMk cId="1263684855" sldId="471"/>
            <ac:spMk id="2" creationId="{3124C2CE-54F5-4219-960F-54B5DCD7ECB1}"/>
          </ac:spMkLst>
        </pc:spChg>
        <pc:spChg chg="mod">
          <ac:chgData name="Alexandre" userId="292681fbcdc3e57d" providerId="LiveId" clId="{F2FDAD88-BCD3-4C98-9562-46C5523F3AE4}" dt="2020-07-28T02:38:54.113" v="4561" actId="20577"/>
          <ac:spMkLst>
            <pc:docMk/>
            <pc:sldMk cId="1263684855" sldId="471"/>
            <ac:spMk id="3" creationId="{B54DD6E9-C4C6-4972-9788-CE9E7577F1D8}"/>
          </ac:spMkLst>
        </pc:spChg>
      </pc:sldChg>
      <pc:sldChg chg="addSp modSp add mod">
        <pc:chgData name="Alexandre" userId="292681fbcdc3e57d" providerId="LiveId" clId="{F2FDAD88-BCD3-4C98-9562-46C5523F3AE4}" dt="2020-07-28T02:36:52.669" v="4492" actId="20577"/>
        <pc:sldMkLst>
          <pc:docMk/>
          <pc:sldMk cId="2129013991" sldId="472"/>
        </pc:sldMkLst>
        <pc:spChg chg="mod">
          <ac:chgData name="Alexandre" userId="292681fbcdc3e57d" providerId="LiveId" clId="{F2FDAD88-BCD3-4C98-9562-46C5523F3AE4}" dt="2020-07-28T02:36:52.669" v="4492" actId="20577"/>
          <ac:spMkLst>
            <pc:docMk/>
            <pc:sldMk cId="2129013991" sldId="472"/>
            <ac:spMk id="2" creationId="{E76DF93A-D2FC-413A-85A3-61525E6DF25C}"/>
          </ac:spMkLst>
        </pc:spChg>
        <pc:spChg chg="mod">
          <ac:chgData name="Alexandre" userId="292681fbcdc3e57d" providerId="LiveId" clId="{F2FDAD88-BCD3-4C98-9562-46C5523F3AE4}" dt="2020-07-27T01:35:04.089" v="690"/>
          <ac:spMkLst>
            <pc:docMk/>
            <pc:sldMk cId="2129013991" sldId="472"/>
            <ac:spMk id="3" creationId="{D1F84193-9628-47A3-8697-89B2D7ECE985}"/>
          </ac:spMkLst>
        </pc:spChg>
        <pc:picChg chg="add mod">
          <ac:chgData name="Alexandre" userId="292681fbcdc3e57d" providerId="LiveId" clId="{F2FDAD88-BCD3-4C98-9562-46C5523F3AE4}" dt="2020-07-27T01:34:52.783" v="689" actId="1076"/>
          <ac:picMkLst>
            <pc:docMk/>
            <pc:sldMk cId="2129013991" sldId="472"/>
            <ac:picMk id="4" creationId="{A187C2A4-0DCF-4C8D-B4A4-2F7CE0EC2239}"/>
          </ac:picMkLst>
        </pc:picChg>
      </pc:sldChg>
      <pc:sldChg chg="addSp modSp add mod">
        <pc:chgData name="Alexandre" userId="292681fbcdc3e57d" providerId="LiveId" clId="{F2FDAD88-BCD3-4C98-9562-46C5523F3AE4}" dt="2020-07-28T02:36:52.762" v="4493" actId="20577"/>
        <pc:sldMkLst>
          <pc:docMk/>
          <pc:sldMk cId="1719456990" sldId="473"/>
        </pc:sldMkLst>
        <pc:spChg chg="mod">
          <ac:chgData name="Alexandre" userId="292681fbcdc3e57d" providerId="LiveId" clId="{F2FDAD88-BCD3-4C98-9562-46C5523F3AE4}" dt="2020-07-28T02:36:52.762" v="4493" actId="20577"/>
          <ac:spMkLst>
            <pc:docMk/>
            <pc:sldMk cId="1719456990" sldId="473"/>
            <ac:spMk id="2" creationId="{E76DF93A-D2FC-413A-85A3-61525E6DF25C}"/>
          </ac:spMkLst>
        </pc:spChg>
        <pc:spChg chg="mod">
          <ac:chgData name="Alexandre" userId="292681fbcdc3e57d" providerId="LiveId" clId="{F2FDAD88-BCD3-4C98-9562-46C5523F3AE4}" dt="2020-07-27T01:35:04.089" v="690"/>
          <ac:spMkLst>
            <pc:docMk/>
            <pc:sldMk cId="1719456990" sldId="473"/>
            <ac:spMk id="3" creationId="{D1F84193-9628-47A3-8697-89B2D7ECE985}"/>
          </ac:spMkLst>
        </pc:spChg>
        <pc:picChg chg="add mod">
          <ac:chgData name="Alexandre" userId="292681fbcdc3e57d" providerId="LiveId" clId="{F2FDAD88-BCD3-4C98-9562-46C5523F3AE4}" dt="2020-07-27T01:34:17.999" v="687" actId="14100"/>
          <ac:picMkLst>
            <pc:docMk/>
            <pc:sldMk cId="1719456990" sldId="473"/>
            <ac:picMk id="4" creationId="{4D469162-1FDA-4332-AE72-1535D979FBB3}"/>
          </ac:picMkLst>
        </pc:picChg>
      </pc:sldChg>
      <pc:sldChg chg="modSp new mod">
        <pc:chgData name="Alexandre" userId="292681fbcdc3e57d" providerId="LiveId" clId="{F2FDAD88-BCD3-4C98-9562-46C5523F3AE4}" dt="2020-07-28T02:39:02.304" v="4566" actId="20577"/>
        <pc:sldMkLst>
          <pc:docMk/>
          <pc:sldMk cId="186270780" sldId="474"/>
        </pc:sldMkLst>
        <pc:spChg chg="mod">
          <ac:chgData name="Alexandre" userId="292681fbcdc3e57d" providerId="LiveId" clId="{F2FDAD88-BCD3-4C98-9562-46C5523F3AE4}" dt="2020-07-28T02:22:05.463" v="2707"/>
          <ac:spMkLst>
            <pc:docMk/>
            <pc:sldMk cId="186270780" sldId="474"/>
            <ac:spMk id="2" creationId="{27D76714-C0E3-4C64-B46B-1FCF4F818DDF}"/>
          </ac:spMkLst>
        </pc:spChg>
        <pc:spChg chg="mod">
          <ac:chgData name="Alexandre" userId="292681fbcdc3e57d" providerId="LiveId" clId="{F2FDAD88-BCD3-4C98-9562-46C5523F3AE4}" dt="2020-07-28T02:39:02.304" v="4566" actId="20577"/>
          <ac:spMkLst>
            <pc:docMk/>
            <pc:sldMk cId="186270780" sldId="474"/>
            <ac:spMk id="3" creationId="{F5D00618-1435-498A-A0C9-3E15B06DC76E}"/>
          </ac:spMkLst>
        </pc:spChg>
      </pc:sldChg>
      <pc:sldChg chg="modSp new mod">
        <pc:chgData name="Alexandre" userId="292681fbcdc3e57d" providerId="LiveId" clId="{F2FDAD88-BCD3-4C98-9562-46C5523F3AE4}" dt="2020-07-28T02:39:10.410" v="4569" actId="20577"/>
        <pc:sldMkLst>
          <pc:docMk/>
          <pc:sldMk cId="3438783712" sldId="475"/>
        </pc:sldMkLst>
        <pc:spChg chg="mod">
          <ac:chgData name="Alexandre" userId="292681fbcdc3e57d" providerId="LiveId" clId="{F2FDAD88-BCD3-4C98-9562-46C5523F3AE4}" dt="2020-07-28T02:22:05.463" v="2707"/>
          <ac:spMkLst>
            <pc:docMk/>
            <pc:sldMk cId="3438783712" sldId="475"/>
            <ac:spMk id="2" creationId="{CA502167-58B3-449A-83E7-B87BAC8260D1}"/>
          </ac:spMkLst>
        </pc:spChg>
        <pc:spChg chg="mod">
          <ac:chgData name="Alexandre" userId="292681fbcdc3e57d" providerId="LiveId" clId="{F2FDAD88-BCD3-4C98-9562-46C5523F3AE4}" dt="2020-07-28T02:39:10.410" v="4569" actId="20577"/>
          <ac:spMkLst>
            <pc:docMk/>
            <pc:sldMk cId="3438783712" sldId="475"/>
            <ac:spMk id="3" creationId="{E4146621-2B54-4AEB-B19F-750BAAEE2E63}"/>
          </ac:spMkLst>
        </pc:spChg>
      </pc:sldChg>
      <pc:sldChg chg="addSp delSp modSp add del mod">
        <pc:chgData name="Alexandre" userId="292681fbcdc3e57d" providerId="LiveId" clId="{F2FDAD88-BCD3-4C98-9562-46C5523F3AE4}" dt="2020-07-28T02:09:56.723" v="1607" actId="47"/>
        <pc:sldMkLst>
          <pc:docMk/>
          <pc:sldMk cId="3106185986" sldId="476"/>
        </pc:sldMkLst>
        <pc:spChg chg="mod">
          <ac:chgData name="Alexandre" userId="292681fbcdc3e57d" providerId="LiveId" clId="{F2FDAD88-BCD3-4C98-9562-46C5523F3AE4}" dt="2020-07-28T02:09:18.999" v="1520" actId="20577"/>
          <ac:spMkLst>
            <pc:docMk/>
            <pc:sldMk cId="3106185986" sldId="476"/>
            <ac:spMk id="3" creationId="{D1F84193-9628-47A3-8697-89B2D7ECE985}"/>
          </ac:spMkLst>
        </pc:spChg>
        <pc:picChg chg="add del mod">
          <ac:chgData name="Alexandre" userId="292681fbcdc3e57d" providerId="LiveId" clId="{F2FDAD88-BCD3-4C98-9562-46C5523F3AE4}" dt="2020-07-28T02:09:51.727" v="1604" actId="21"/>
          <ac:picMkLst>
            <pc:docMk/>
            <pc:sldMk cId="3106185986" sldId="476"/>
            <ac:picMk id="4" creationId="{8441BE47-0A97-42C9-9EB4-4A989B62335A}"/>
          </ac:picMkLst>
        </pc:picChg>
      </pc:sldChg>
      <pc:sldChg chg="delSp modSp add mod">
        <pc:chgData name="Alexandre" userId="292681fbcdc3e57d" providerId="LiveId" clId="{F2FDAD88-BCD3-4C98-9562-46C5523F3AE4}" dt="2020-07-28T02:36:52.503" v="4490" actId="20577"/>
        <pc:sldMkLst>
          <pc:docMk/>
          <pc:sldMk cId="576539782" sldId="477"/>
        </pc:sldMkLst>
        <pc:spChg chg="mod">
          <ac:chgData name="Alexandre" userId="292681fbcdc3e57d" providerId="LiveId" clId="{F2FDAD88-BCD3-4C98-9562-46C5523F3AE4}" dt="2020-07-28T02:10:02.140" v="1608"/>
          <ac:spMkLst>
            <pc:docMk/>
            <pc:sldMk cId="576539782" sldId="477"/>
            <ac:spMk id="2" creationId="{E76DF93A-D2FC-413A-85A3-61525E6DF25C}"/>
          </ac:spMkLst>
        </pc:spChg>
        <pc:spChg chg="mod">
          <ac:chgData name="Alexandre" userId="292681fbcdc3e57d" providerId="LiveId" clId="{F2FDAD88-BCD3-4C98-9562-46C5523F3AE4}" dt="2020-07-28T02:36:52.503" v="4490" actId="20577"/>
          <ac:spMkLst>
            <pc:docMk/>
            <pc:sldMk cId="576539782" sldId="477"/>
            <ac:spMk id="3" creationId="{D1F84193-9628-47A3-8697-89B2D7ECE985}"/>
          </ac:spMkLst>
        </pc:spChg>
        <pc:picChg chg="del">
          <ac:chgData name="Alexandre" userId="292681fbcdc3e57d" providerId="LiveId" clId="{F2FDAD88-BCD3-4C98-9562-46C5523F3AE4}" dt="2020-07-28T02:09:31.523" v="1524" actId="478"/>
          <ac:picMkLst>
            <pc:docMk/>
            <pc:sldMk cId="576539782" sldId="477"/>
            <ac:picMk id="4" creationId="{8441BE47-0A97-42C9-9EB4-4A989B62335A}"/>
          </ac:picMkLst>
        </pc:picChg>
      </pc:sldChg>
      <pc:sldChg chg="addSp delSp modSp add mod">
        <pc:chgData name="Alexandre" userId="292681fbcdc3e57d" providerId="LiveId" clId="{F2FDAD88-BCD3-4C98-9562-46C5523F3AE4}" dt="2020-07-28T02:22:05.463" v="2707"/>
        <pc:sldMkLst>
          <pc:docMk/>
          <pc:sldMk cId="3599232839" sldId="478"/>
        </pc:sldMkLst>
        <pc:spChg chg="mod">
          <ac:chgData name="Alexandre" userId="292681fbcdc3e57d" providerId="LiveId" clId="{F2FDAD88-BCD3-4C98-9562-46C5523F3AE4}" dt="2020-07-28T02:22:05.463" v="2707"/>
          <ac:spMkLst>
            <pc:docMk/>
            <pc:sldMk cId="3599232839" sldId="478"/>
            <ac:spMk id="2" creationId="{27D76714-C0E3-4C64-B46B-1FCF4F818DDF}"/>
          </ac:spMkLst>
        </pc:spChg>
        <pc:spChg chg="mod">
          <ac:chgData name="Alexandre" userId="292681fbcdc3e57d" providerId="LiveId" clId="{F2FDAD88-BCD3-4C98-9562-46C5523F3AE4}" dt="2020-07-28T02:22:05.463" v="2707"/>
          <ac:spMkLst>
            <pc:docMk/>
            <pc:sldMk cId="3599232839" sldId="478"/>
            <ac:spMk id="3" creationId="{F5D00618-1435-498A-A0C9-3E15B06DC76E}"/>
          </ac:spMkLst>
        </pc:spChg>
        <pc:picChg chg="add del mod">
          <ac:chgData name="Alexandre" userId="292681fbcdc3e57d" providerId="LiveId" clId="{F2FDAD88-BCD3-4C98-9562-46C5523F3AE4}" dt="2020-07-28T02:20:55.689" v="2501" actId="478"/>
          <ac:picMkLst>
            <pc:docMk/>
            <pc:sldMk cId="3599232839" sldId="478"/>
            <ac:picMk id="4" creationId="{3D3A3157-0C47-4B46-9AAD-5E8220790AE1}"/>
          </ac:picMkLst>
        </pc:picChg>
        <pc:picChg chg="add mod">
          <ac:chgData name="Alexandre" userId="292681fbcdc3e57d" providerId="LiveId" clId="{F2FDAD88-BCD3-4C98-9562-46C5523F3AE4}" dt="2020-07-28T02:20:58.304" v="2503" actId="1076"/>
          <ac:picMkLst>
            <pc:docMk/>
            <pc:sldMk cId="3599232839" sldId="478"/>
            <ac:picMk id="5" creationId="{59FAC423-0859-46CF-9C40-31EF523B151D}"/>
          </ac:picMkLst>
        </pc:picChg>
      </pc:sldChg>
      <pc:sldChg chg="delSp modSp add mod ord">
        <pc:chgData name="Alexandre" userId="292681fbcdc3e57d" providerId="LiveId" clId="{F2FDAD88-BCD3-4C98-9562-46C5523F3AE4}" dt="2020-07-28T02:39:15.617" v="4572" actId="20577"/>
        <pc:sldMkLst>
          <pc:docMk/>
          <pc:sldMk cId="3751969548" sldId="479"/>
        </pc:sldMkLst>
        <pc:spChg chg="mod">
          <ac:chgData name="Alexandre" userId="292681fbcdc3e57d" providerId="LiveId" clId="{F2FDAD88-BCD3-4C98-9562-46C5523F3AE4}" dt="2020-07-28T02:22:05.463" v="2707"/>
          <ac:spMkLst>
            <pc:docMk/>
            <pc:sldMk cId="3751969548" sldId="479"/>
            <ac:spMk id="2" creationId="{27D76714-C0E3-4C64-B46B-1FCF4F818DDF}"/>
          </ac:spMkLst>
        </pc:spChg>
        <pc:spChg chg="mod">
          <ac:chgData name="Alexandre" userId="292681fbcdc3e57d" providerId="LiveId" clId="{F2FDAD88-BCD3-4C98-9562-46C5523F3AE4}" dt="2020-07-28T02:39:15.617" v="4572" actId="20577"/>
          <ac:spMkLst>
            <pc:docMk/>
            <pc:sldMk cId="3751969548" sldId="479"/>
            <ac:spMk id="3" creationId="{F5D00618-1435-498A-A0C9-3E15B06DC76E}"/>
          </ac:spMkLst>
        </pc:spChg>
        <pc:picChg chg="del">
          <ac:chgData name="Alexandre" userId="292681fbcdc3e57d" providerId="LiveId" clId="{F2FDAD88-BCD3-4C98-9562-46C5523F3AE4}" dt="2020-07-28T02:15:24.102" v="1979" actId="478"/>
          <ac:picMkLst>
            <pc:docMk/>
            <pc:sldMk cId="3751969548" sldId="479"/>
            <ac:picMk id="4" creationId="{3D3A3157-0C47-4B46-9AAD-5E8220790AE1}"/>
          </ac:picMkLst>
        </pc:picChg>
      </pc:sldChg>
      <pc:sldChg chg="addSp modSp add mod">
        <pc:chgData name="Alexandre" userId="292681fbcdc3e57d" providerId="LiveId" clId="{F2FDAD88-BCD3-4C98-9562-46C5523F3AE4}" dt="2020-07-28T02:22:05.463" v="2707"/>
        <pc:sldMkLst>
          <pc:docMk/>
          <pc:sldMk cId="3762561394" sldId="480"/>
        </pc:sldMkLst>
        <pc:spChg chg="mod">
          <ac:chgData name="Alexandre" userId="292681fbcdc3e57d" providerId="LiveId" clId="{F2FDAD88-BCD3-4C98-9562-46C5523F3AE4}" dt="2020-07-28T02:22:05.463" v="2707"/>
          <ac:spMkLst>
            <pc:docMk/>
            <pc:sldMk cId="3762561394" sldId="480"/>
            <ac:spMk id="2" creationId="{CA502167-58B3-449A-83E7-B87BAC8260D1}"/>
          </ac:spMkLst>
        </pc:spChg>
        <pc:spChg chg="mod">
          <ac:chgData name="Alexandre" userId="292681fbcdc3e57d" providerId="LiveId" clId="{F2FDAD88-BCD3-4C98-9562-46C5523F3AE4}" dt="2020-07-28T02:22:05.463" v="2707"/>
          <ac:spMkLst>
            <pc:docMk/>
            <pc:sldMk cId="3762561394" sldId="480"/>
            <ac:spMk id="3" creationId="{E4146621-2B54-4AEB-B19F-750BAAEE2E63}"/>
          </ac:spMkLst>
        </pc:spChg>
        <pc:picChg chg="add mod">
          <ac:chgData name="Alexandre" userId="292681fbcdc3e57d" providerId="LiveId" clId="{F2FDAD88-BCD3-4C98-9562-46C5523F3AE4}" dt="2020-07-28T02:17:54.296" v="2483" actId="1076"/>
          <ac:picMkLst>
            <pc:docMk/>
            <pc:sldMk cId="3762561394" sldId="480"/>
            <ac:picMk id="5" creationId="{DE31E2F9-7866-4373-BC34-8399DDA7E65F}"/>
          </ac:picMkLst>
        </pc:picChg>
      </pc:sldChg>
      <pc:sldChg chg="modSp new mod">
        <pc:chgData name="Alexandre" userId="292681fbcdc3e57d" providerId="LiveId" clId="{F2FDAD88-BCD3-4C98-9562-46C5523F3AE4}" dt="2020-07-28T02:39:07.282" v="4568" actId="20577"/>
        <pc:sldMkLst>
          <pc:docMk/>
          <pc:sldMk cId="2990383971" sldId="481"/>
        </pc:sldMkLst>
        <pc:spChg chg="mod">
          <ac:chgData name="Alexandre" userId="292681fbcdc3e57d" providerId="LiveId" clId="{F2FDAD88-BCD3-4C98-9562-46C5523F3AE4}" dt="2020-07-28T02:22:05.463" v="2707"/>
          <ac:spMkLst>
            <pc:docMk/>
            <pc:sldMk cId="2990383971" sldId="481"/>
            <ac:spMk id="2" creationId="{6F02362F-61BE-4B1C-8131-D18F9D93220A}"/>
          </ac:spMkLst>
        </pc:spChg>
        <pc:spChg chg="mod">
          <ac:chgData name="Alexandre" userId="292681fbcdc3e57d" providerId="LiveId" clId="{F2FDAD88-BCD3-4C98-9562-46C5523F3AE4}" dt="2020-07-28T02:39:07.282" v="4568" actId="20577"/>
          <ac:spMkLst>
            <pc:docMk/>
            <pc:sldMk cId="2990383971" sldId="481"/>
            <ac:spMk id="3" creationId="{E3BA9D56-F5DA-47B5-B42D-811599637A30}"/>
          </ac:spMkLst>
        </pc:spChg>
      </pc:sldChg>
      <pc:sldChg chg="modSp add mod">
        <pc:chgData name="Alexandre" userId="292681fbcdc3e57d" providerId="LiveId" clId="{F2FDAD88-BCD3-4C98-9562-46C5523F3AE4}" dt="2020-07-28T02:38:37.831" v="4554" actId="14100"/>
        <pc:sldMkLst>
          <pc:docMk/>
          <pc:sldMk cId="731239972" sldId="482"/>
        </pc:sldMkLst>
        <pc:spChg chg="mod">
          <ac:chgData name="Alexandre" userId="292681fbcdc3e57d" providerId="LiveId" clId="{F2FDAD88-BCD3-4C98-9562-46C5523F3AE4}" dt="2020-07-28T02:30:43.938" v="3760"/>
          <ac:spMkLst>
            <pc:docMk/>
            <pc:sldMk cId="731239972" sldId="482"/>
            <ac:spMk id="2" creationId="{B8342855-6249-4EAD-ADC1-CEAE597197D8}"/>
          </ac:spMkLst>
        </pc:spChg>
        <pc:spChg chg="mod">
          <ac:chgData name="Alexandre" userId="292681fbcdc3e57d" providerId="LiveId" clId="{F2FDAD88-BCD3-4C98-9562-46C5523F3AE4}" dt="2020-07-28T02:38:37.831" v="4554" actId="14100"/>
          <ac:spMkLst>
            <pc:docMk/>
            <pc:sldMk cId="731239972" sldId="482"/>
            <ac:spMk id="3" creationId="{C242509A-C32D-4822-BBAC-4F4C8D97FC2F}"/>
          </ac:spMkLst>
        </pc:spChg>
      </pc:sldChg>
      <pc:sldChg chg="addSp modSp new mod">
        <pc:chgData name="Alexandre" userId="292681fbcdc3e57d" providerId="LiveId" clId="{F2FDAD88-BCD3-4C98-9562-46C5523F3AE4}" dt="2020-07-28T02:36:45.754" v="4487" actId="20577"/>
        <pc:sldMkLst>
          <pc:docMk/>
          <pc:sldMk cId="103177437" sldId="483"/>
        </pc:sldMkLst>
        <pc:spChg chg="mod">
          <ac:chgData name="Alexandre" userId="292681fbcdc3e57d" providerId="LiveId" clId="{F2FDAD88-BCD3-4C98-9562-46C5523F3AE4}" dt="2020-07-28T02:30:43.938" v="3760"/>
          <ac:spMkLst>
            <pc:docMk/>
            <pc:sldMk cId="103177437" sldId="483"/>
            <ac:spMk id="2" creationId="{7BF54750-911C-4526-B8B6-775674A217F7}"/>
          </ac:spMkLst>
        </pc:spChg>
        <pc:spChg chg="mod">
          <ac:chgData name="Alexandre" userId="292681fbcdc3e57d" providerId="LiveId" clId="{F2FDAD88-BCD3-4C98-9562-46C5523F3AE4}" dt="2020-07-28T02:36:45.754" v="4487" actId="20577"/>
          <ac:spMkLst>
            <pc:docMk/>
            <pc:sldMk cId="103177437" sldId="483"/>
            <ac:spMk id="3" creationId="{A443AE8E-D2A4-4BBA-A539-A823588D56DD}"/>
          </ac:spMkLst>
        </pc:spChg>
        <pc:picChg chg="add mod">
          <ac:chgData name="Alexandre" userId="292681fbcdc3e57d" providerId="LiveId" clId="{F2FDAD88-BCD3-4C98-9562-46C5523F3AE4}" dt="2020-07-28T02:29:40.351" v="3617" actId="1076"/>
          <ac:picMkLst>
            <pc:docMk/>
            <pc:sldMk cId="103177437" sldId="483"/>
            <ac:picMk id="4" creationId="{E5217784-0B66-49DC-B09C-24FF779B77E0}"/>
          </ac:picMkLst>
        </pc:picChg>
      </pc:sldChg>
      <pc:sldChg chg="add del">
        <pc:chgData name="Alexandre" userId="292681fbcdc3e57d" providerId="LiveId" clId="{F2FDAD88-BCD3-4C98-9562-46C5523F3AE4}" dt="2020-07-28T02:29:10.848" v="3554" actId="47"/>
        <pc:sldMkLst>
          <pc:docMk/>
          <pc:sldMk cId="805560088" sldId="483"/>
        </pc:sldMkLst>
      </pc:sldChg>
      <pc:sldChg chg="addSp modSp add mod">
        <pc:chgData name="Alexandre" userId="292681fbcdc3e57d" providerId="LiveId" clId="{F2FDAD88-BCD3-4C98-9562-46C5523F3AE4}" dt="2020-07-28T02:36:45.839" v="4488" actId="20577"/>
        <pc:sldMkLst>
          <pc:docMk/>
          <pc:sldMk cId="1456482811" sldId="484"/>
        </pc:sldMkLst>
        <pc:spChg chg="mod">
          <ac:chgData name="Alexandre" userId="292681fbcdc3e57d" providerId="LiveId" clId="{F2FDAD88-BCD3-4C98-9562-46C5523F3AE4}" dt="2020-07-28T02:30:43.938" v="3760"/>
          <ac:spMkLst>
            <pc:docMk/>
            <pc:sldMk cId="1456482811" sldId="484"/>
            <ac:spMk id="2" creationId="{7BF54750-911C-4526-B8B6-775674A217F7}"/>
          </ac:spMkLst>
        </pc:spChg>
        <pc:spChg chg="mod">
          <ac:chgData name="Alexandre" userId="292681fbcdc3e57d" providerId="LiveId" clId="{F2FDAD88-BCD3-4C98-9562-46C5523F3AE4}" dt="2020-07-28T02:36:45.839" v="4488" actId="20577"/>
          <ac:spMkLst>
            <pc:docMk/>
            <pc:sldMk cId="1456482811" sldId="484"/>
            <ac:spMk id="3" creationId="{A443AE8E-D2A4-4BBA-A539-A823588D56DD}"/>
          </ac:spMkLst>
        </pc:spChg>
        <pc:picChg chg="add mod">
          <ac:chgData name="Alexandre" userId="292681fbcdc3e57d" providerId="LiveId" clId="{F2FDAD88-BCD3-4C98-9562-46C5523F3AE4}" dt="2020-07-28T02:29:50.679" v="3620" actId="1076"/>
          <ac:picMkLst>
            <pc:docMk/>
            <pc:sldMk cId="1456482811" sldId="484"/>
            <ac:picMk id="5" creationId="{CB6D4BD9-374B-4CE5-9BD7-E1434096880D}"/>
          </ac:picMkLst>
        </pc:picChg>
      </pc:sldChg>
      <pc:sldChg chg="modSp new mod">
        <pc:chgData name="Alexandre" userId="292681fbcdc3e57d" providerId="LiveId" clId="{F2FDAD88-BCD3-4C98-9562-46C5523F3AE4}" dt="2020-07-28T02:30:43.938" v="3760"/>
        <pc:sldMkLst>
          <pc:docMk/>
          <pc:sldMk cId="3910110991" sldId="485"/>
        </pc:sldMkLst>
        <pc:spChg chg="mod">
          <ac:chgData name="Alexandre" userId="292681fbcdc3e57d" providerId="LiveId" clId="{F2FDAD88-BCD3-4C98-9562-46C5523F3AE4}" dt="2020-07-28T02:30:43.938" v="3760"/>
          <ac:spMkLst>
            <pc:docMk/>
            <pc:sldMk cId="3910110991" sldId="485"/>
            <ac:spMk id="2" creationId="{A96B17A8-FDF6-43B8-B05D-222E10DAA346}"/>
          </ac:spMkLst>
        </pc:spChg>
        <pc:spChg chg="mod">
          <ac:chgData name="Alexandre" userId="292681fbcdc3e57d" providerId="LiveId" clId="{F2FDAD88-BCD3-4C98-9562-46C5523F3AE4}" dt="2020-07-28T02:30:43.938" v="3760"/>
          <ac:spMkLst>
            <pc:docMk/>
            <pc:sldMk cId="3910110991" sldId="485"/>
            <ac:spMk id="3" creationId="{0B51C924-F576-4AB5-B42C-DDCB38383554}"/>
          </ac:spMkLst>
        </pc:spChg>
      </pc:sldChg>
      <pc:sldChg chg="modSp add mod">
        <pc:chgData name="Alexandre" userId="292681fbcdc3e57d" providerId="LiveId" clId="{F2FDAD88-BCD3-4C98-9562-46C5523F3AE4}" dt="2020-07-28T02:36:03.198" v="4469"/>
        <pc:sldMkLst>
          <pc:docMk/>
          <pc:sldMk cId="1513459573" sldId="486"/>
        </pc:sldMkLst>
        <pc:spChg chg="mod">
          <ac:chgData name="Alexandre" userId="292681fbcdc3e57d" providerId="LiveId" clId="{F2FDAD88-BCD3-4C98-9562-46C5523F3AE4}" dt="2020-07-28T02:36:03.198" v="4469"/>
          <ac:spMkLst>
            <pc:docMk/>
            <pc:sldMk cId="1513459573" sldId="486"/>
            <ac:spMk id="2" creationId="{B8342855-6249-4EAD-ADC1-CEAE597197D8}"/>
          </ac:spMkLst>
        </pc:spChg>
        <pc:spChg chg="mod">
          <ac:chgData name="Alexandre" userId="292681fbcdc3e57d" providerId="LiveId" clId="{F2FDAD88-BCD3-4C98-9562-46C5523F3AE4}" dt="2020-07-28T02:36:03.198" v="4469"/>
          <ac:spMkLst>
            <pc:docMk/>
            <pc:sldMk cId="1513459573" sldId="486"/>
            <ac:spMk id="3" creationId="{C242509A-C32D-4822-BBAC-4F4C8D97FC2F}"/>
          </ac:spMkLst>
        </pc:spChg>
      </pc:sldChg>
      <pc:sldChg chg="addSp modSp add mod">
        <pc:chgData name="Alexandre" userId="292681fbcdc3e57d" providerId="LiveId" clId="{F2FDAD88-BCD3-4C98-9562-46C5523F3AE4}" dt="2020-07-28T02:36:03.198" v="4469"/>
        <pc:sldMkLst>
          <pc:docMk/>
          <pc:sldMk cId="1861921467" sldId="487"/>
        </pc:sldMkLst>
        <pc:spChg chg="mod">
          <ac:chgData name="Alexandre" userId="292681fbcdc3e57d" providerId="LiveId" clId="{F2FDAD88-BCD3-4C98-9562-46C5523F3AE4}" dt="2020-07-28T02:36:03.198" v="4469"/>
          <ac:spMkLst>
            <pc:docMk/>
            <pc:sldMk cId="1861921467" sldId="487"/>
            <ac:spMk id="2" creationId="{B8342855-6249-4EAD-ADC1-CEAE597197D8}"/>
          </ac:spMkLst>
        </pc:spChg>
        <pc:spChg chg="mod">
          <ac:chgData name="Alexandre" userId="292681fbcdc3e57d" providerId="LiveId" clId="{F2FDAD88-BCD3-4C98-9562-46C5523F3AE4}" dt="2020-07-28T02:36:03.198" v="4469"/>
          <ac:spMkLst>
            <pc:docMk/>
            <pc:sldMk cId="1861921467" sldId="487"/>
            <ac:spMk id="3" creationId="{C242509A-C32D-4822-BBAC-4F4C8D97FC2F}"/>
          </ac:spMkLst>
        </pc:spChg>
        <pc:picChg chg="add mod">
          <ac:chgData name="Alexandre" userId="292681fbcdc3e57d" providerId="LiveId" clId="{F2FDAD88-BCD3-4C98-9562-46C5523F3AE4}" dt="2020-07-28T02:35:56.798" v="4468" actId="1076"/>
          <ac:picMkLst>
            <pc:docMk/>
            <pc:sldMk cId="1861921467" sldId="487"/>
            <ac:picMk id="4" creationId="{42F93E56-A037-4321-8474-CD71C2E29474}"/>
          </ac:picMkLst>
        </pc:picChg>
      </pc:sldChg>
    </pc:docChg>
  </pc:docChgLst>
  <pc:docChgLst>
    <pc:chgData name="Alexandre" userId="292681fbcdc3e57d" providerId="LiveId" clId="{7041AA77-F086-4934-87C8-6BD24C0EB7AB}"/>
    <pc:docChg chg="undo custSel addSld delSld modSld">
      <pc:chgData name="Alexandre" userId="292681fbcdc3e57d" providerId="LiveId" clId="{7041AA77-F086-4934-87C8-6BD24C0EB7AB}" dt="2020-07-26T19:46:06.420" v="5772"/>
      <pc:docMkLst>
        <pc:docMk/>
      </pc:docMkLst>
      <pc:sldChg chg="modSp mod">
        <pc:chgData name="Alexandre" userId="292681fbcdc3e57d" providerId="LiveId" clId="{7041AA77-F086-4934-87C8-6BD24C0EB7AB}" dt="2020-07-25T22:47:03.358" v="26" actId="20577"/>
        <pc:sldMkLst>
          <pc:docMk/>
          <pc:sldMk cId="175308684" sldId="258"/>
        </pc:sldMkLst>
        <pc:spChg chg="mod">
          <ac:chgData name="Alexandre" userId="292681fbcdc3e57d" providerId="LiveId" clId="{7041AA77-F086-4934-87C8-6BD24C0EB7AB}" dt="2020-07-25T22:47:03.358" v="26" actId="20577"/>
          <ac:spMkLst>
            <pc:docMk/>
            <pc:sldMk cId="175308684" sldId="258"/>
            <ac:spMk id="2" creationId="{7D4BFBBB-75A4-48A8-BF4D-1A422686C130}"/>
          </ac:spMkLst>
        </pc:spChg>
      </pc:sldChg>
      <pc:sldChg chg="modSp mod">
        <pc:chgData name="Alexandre" userId="292681fbcdc3e57d" providerId="LiveId" clId="{7041AA77-F086-4934-87C8-6BD24C0EB7AB}" dt="2020-07-26T02:47:33.858" v="1410" actId="20577"/>
        <pc:sldMkLst>
          <pc:docMk/>
          <pc:sldMk cId="926987578" sldId="298"/>
        </pc:sldMkLst>
        <pc:spChg chg="mod">
          <ac:chgData name="Alexandre" userId="292681fbcdc3e57d" providerId="LiveId" clId="{7041AA77-F086-4934-87C8-6BD24C0EB7AB}" dt="2020-07-26T02:47:33.858" v="1410" actId="20577"/>
          <ac:spMkLst>
            <pc:docMk/>
            <pc:sldMk cId="926987578" sldId="298"/>
            <ac:spMk id="3" creationId="{D8177C36-C8DF-49A5-8DED-221341B48347}"/>
          </ac:spMkLst>
        </pc:spChg>
      </pc:sldChg>
      <pc:sldChg chg="modSp mod">
        <pc:chgData name="Alexandre" userId="292681fbcdc3e57d" providerId="LiveId" clId="{7041AA77-F086-4934-87C8-6BD24C0EB7AB}" dt="2020-07-26T02:39:56.166" v="188" actId="20577"/>
        <pc:sldMkLst>
          <pc:docMk/>
          <pc:sldMk cId="3305676132" sldId="324"/>
        </pc:sldMkLst>
        <pc:spChg chg="mod">
          <ac:chgData name="Alexandre" userId="292681fbcdc3e57d" providerId="LiveId" clId="{7041AA77-F086-4934-87C8-6BD24C0EB7AB}" dt="2020-07-26T02:39:56.166" v="188" actId="20577"/>
          <ac:spMkLst>
            <pc:docMk/>
            <pc:sldMk cId="3305676132" sldId="324"/>
            <ac:spMk id="3" creationId="{BAA6A2E3-B625-4645-BD2E-B126C13BE2F6}"/>
          </ac:spMkLst>
        </pc:spChg>
      </pc:sldChg>
      <pc:sldChg chg="modSp">
        <pc:chgData name="Alexandre" userId="292681fbcdc3e57d" providerId="LiveId" clId="{7041AA77-F086-4934-87C8-6BD24C0EB7AB}" dt="2020-07-26T19:45:12.048" v="5735"/>
        <pc:sldMkLst>
          <pc:docMk/>
          <pc:sldMk cId="3815977434" sldId="360"/>
        </pc:sldMkLst>
        <pc:spChg chg="mod">
          <ac:chgData name="Alexandre" userId="292681fbcdc3e57d" providerId="LiveId" clId="{7041AA77-F086-4934-87C8-6BD24C0EB7AB}" dt="2020-07-26T19:45:12.048" v="5735"/>
          <ac:spMkLst>
            <pc:docMk/>
            <pc:sldMk cId="3815977434" sldId="360"/>
            <ac:spMk id="2" creationId="{F05FEAB2-FEFB-49FE-AB7B-582F5DA80CC9}"/>
          </ac:spMkLst>
        </pc:spChg>
        <pc:spChg chg="mod">
          <ac:chgData name="Alexandre" userId="292681fbcdc3e57d" providerId="LiveId" clId="{7041AA77-F086-4934-87C8-6BD24C0EB7AB}" dt="2020-07-26T19:45:12.048" v="5735"/>
          <ac:spMkLst>
            <pc:docMk/>
            <pc:sldMk cId="3815977434" sldId="360"/>
            <ac:spMk id="3" creationId="{14B4E62D-F150-4DB8-AE78-2716B9D6838E}"/>
          </ac:spMkLst>
        </pc:spChg>
      </pc:sldChg>
      <pc:sldChg chg="modSp mod">
        <pc:chgData name="Alexandre" userId="292681fbcdc3e57d" providerId="LiveId" clId="{7041AA77-F086-4934-87C8-6BD24C0EB7AB}" dt="2020-07-26T02:27:46.994" v="38" actId="20577"/>
        <pc:sldMkLst>
          <pc:docMk/>
          <pc:sldMk cId="1759119597" sldId="411"/>
        </pc:sldMkLst>
        <pc:spChg chg="mod">
          <ac:chgData name="Alexandre" userId="292681fbcdc3e57d" providerId="LiveId" clId="{7041AA77-F086-4934-87C8-6BD24C0EB7AB}" dt="2020-07-26T02:27:46.994" v="38" actId="20577"/>
          <ac:spMkLst>
            <pc:docMk/>
            <pc:sldMk cId="1759119597" sldId="411"/>
            <ac:spMk id="2" creationId="{E4AADCDE-E97C-479E-B2F2-7A2C9ACF3751}"/>
          </ac:spMkLst>
        </pc:spChg>
      </pc:sldChg>
      <pc:sldChg chg="modSp mod">
        <pc:chgData name="Alexandre" userId="292681fbcdc3e57d" providerId="LiveId" clId="{7041AA77-F086-4934-87C8-6BD24C0EB7AB}" dt="2020-07-26T11:19:29.763" v="1919" actId="20577"/>
        <pc:sldMkLst>
          <pc:docMk/>
          <pc:sldMk cId="2924551565" sldId="433"/>
        </pc:sldMkLst>
        <pc:spChg chg="mod">
          <ac:chgData name="Alexandre" userId="292681fbcdc3e57d" providerId="LiveId" clId="{7041AA77-F086-4934-87C8-6BD24C0EB7AB}" dt="2020-07-26T02:28:20.096" v="51" actId="20577"/>
          <ac:spMkLst>
            <pc:docMk/>
            <pc:sldMk cId="2924551565" sldId="433"/>
            <ac:spMk id="2" creationId="{E76DF93A-D2FC-413A-85A3-61525E6DF25C}"/>
          </ac:spMkLst>
        </pc:spChg>
        <pc:spChg chg="mod">
          <ac:chgData name="Alexandre" userId="292681fbcdc3e57d" providerId="LiveId" clId="{7041AA77-F086-4934-87C8-6BD24C0EB7AB}" dt="2020-07-26T11:19:29.763" v="1919" actId="20577"/>
          <ac:spMkLst>
            <pc:docMk/>
            <pc:sldMk cId="2924551565" sldId="433"/>
            <ac:spMk id="3" creationId="{D1F84193-9628-47A3-8697-89B2D7ECE985}"/>
          </ac:spMkLst>
        </pc:spChg>
      </pc:sldChg>
      <pc:sldChg chg="modSp add mod">
        <pc:chgData name="Alexandre" userId="292681fbcdc3e57d" providerId="LiveId" clId="{7041AA77-F086-4934-87C8-6BD24C0EB7AB}" dt="2020-07-26T02:28:26.588" v="63" actId="20577"/>
        <pc:sldMkLst>
          <pc:docMk/>
          <pc:sldMk cId="42616403" sldId="435"/>
        </pc:sldMkLst>
        <pc:spChg chg="mod">
          <ac:chgData name="Alexandre" userId="292681fbcdc3e57d" providerId="LiveId" clId="{7041AA77-F086-4934-87C8-6BD24C0EB7AB}" dt="2020-07-26T02:28:26.588" v="63" actId="20577"/>
          <ac:spMkLst>
            <pc:docMk/>
            <pc:sldMk cId="42616403" sldId="435"/>
            <ac:spMk id="2" creationId="{E4AADCDE-E97C-479E-B2F2-7A2C9ACF3751}"/>
          </ac:spMkLst>
        </pc:spChg>
      </pc:sldChg>
      <pc:sldChg chg="del">
        <pc:chgData name="Alexandre" userId="292681fbcdc3e57d" providerId="LiveId" clId="{7041AA77-F086-4934-87C8-6BD24C0EB7AB}" dt="2020-07-26T02:28:15.783" v="39" actId="47"/>
        <pc:sldMkLst>
          <pc:docMk/>
          <pc:sldMk cId="2755723402" sldId="435"/>
        </pc:sldMkLst>
      </pc:sldChg>
      <pc:sldChg chg="del">
        <pc:chgData name="Alexandre" userId="292681fbcdc3e57d" providerId="LiveId" clId="{7041AA77-F086-4934-87C8-6BD24C0EB7AB}" dt="2020-07-26T02:28:15.783" v="39" actId="47"/>
        <pc:sldMkLst>
          <pc:docMk/>
          <pc:sldMk cId="2820634355" sldId="436"/>
        </pc:sldMkLst>
      </pc:sldChg>
      <pc:sldChg chg="modSp add mod">
        <pc:chgData name="Alexandre" userId="292681fbcdc3e57d" providerId="LiveId" clId="{7041AA77-F086-4934-87C8-6BD24C0EB7AB}" dt="2020-07-26T11:36:54.681" v="3243" actId="20577"/>
        <pc:sldMkLst>
          <pc:docMk/>
          <pc:sldMk cId="3185696631" sldId="436"/>
        </pc:sldMkLst>
        <pc:spChg chg="mod">
          <ac:chgData name="Alexandre" userId="292681fbcdc3e57d" providerId="LiveId" clId="{7041AA77-F086-4934-87C8-6BD24C0EB7AB}" dt="2020-07-26T02:28:31.002" v="70" actId="20577"/>
          <ac:spMkLst>
            <pc:docMk/>
            <pc:sldMk cId="3185696631" sldId="436"/>
            <ac:spMk id="2" creationId="{E76DF93A-D2FC-413A-85A3-61525E6DF25C}"/>
          </ac:spMkLst>
        </pc:spChg>
        <pc:spChg chg="mod">
          <ac:chgData name="Alexandre" userId="292681fbcdc3e57d" providerId="LiveId" clId="{7041AA77-F086-4934-87C8-6BD24C0EB7AB}" dt="2020-07-26T11:36:54.681" v="3243" actId="20577"/>
          <ac:spMkLst>
            <pc:docMk/>
            <pc:sldMk cId="3185696631" sldId="436"/>
            <ac:spMk id="3" creationId="{D1F84193-9628-47A3-8697-89B2D7ECE985}"/>
          </ac:spMkLst>
        </pc:spChg>
      </pc:sldChg>
      <pc:sldChg chg="del">
        <pc:chgData name="Alexandre" userId="292681fbcdc3e57d" providerId="LiveId" clId="{7041AA77-F086-4934-87C8-6BD24C0EB7AB}" dt="2020-07-26T02:28:15.783" v="39" actId="47"/>
        <pc:sldMkLst>
          <pc:docMk/>
          <pc:sldMk cId="850847848" sldId="437"/>
        </pc:sldMkLst>
      </pc:sldChg>
      <pc:sldChg chg="modSp add mod">
        <pc:chgData name="Alexandre" userId="292681fbcdc3e57d" providerId="LiveId" clId="{7041AA77-F086-4934-87C8-6BD24C0EB7AB}" dt="2020-07-26T11:38:28.440" v="3596" actId="20577"/>
        <pc:sldMkLst>
          <pc:docMk/>
          <pc:sldMk cId="1036268542" sldId="437"/>
        </pc:sldMkLst>
        <pc:spChg chg="mod">
          <ac:chgData name="Alexandre" userId="292681fbcdc3e57d" providerId="LiveId" clId="{7041AA77-F086-4934-87C8-6BD24C0EB7AB}" dt="2020-07-26T11:38:28.440" v="3596" actId="20577"/>
          <ac:spMkLst>
            <pc:docMk/>
            <pc:sldMk cId="1036268542" sldId="437"/>
            <ac:spMk id="3" creationId="{D1F84193-9628-47A3-8697-89B2D7ECE985}"/>
          </ac:spMkLst>
        </pc:spChg>
      </pc:sldChg>
      <pc:sldChg chg="modSp add mod">
        <pc:chgData name="Alexandre" userId="292681fbcdc3e57d" providerId="LiveId" clId="{7041AA77-F086-4934-87C8-6BD24C0EB7AB}" dt="2020-07-26T02:40:10.766" v="209" actId="313"/>
        <pc:sldMkLst>
          <pc:docMk/>
          <pc:sldMk cId="304811127" sldId="438"/>
        </pc:sldMkLst>
        <pc:spChg chg="mod">
          <ac:chgData name="Alexandre" userId="292681fbcdc3e57d" providerId="LiveId" clId="{7041AA77-F086-4934-87C8-6BD24C0EB7AB}" dt="2020-07-26T02:40:10.766" v="209" actId="313"/>
          <ac:spMkLst>
            <pc:docMk/>
            <pc:sldMk cId="304811127" sldId="438"/>
            <ac:spMk id="2" creationId="{E4AADCDE-E97C-479E-B2F2-7A2C9ACF3751}"/>
          </ac:spMkLst>
        </pc:spChg>
      </pc:sldChg>
      <pc:sldChg chg="del">
        <pc:chgData name="Alexandre" userId="292681fbcdc3e57d" providerId="LiveId" clId="{7041AA77-F086-4934-87C8-6BD24C0EB7AB}" dt="2020-07-26T02:28:15.783" v="39" actId="47"/>
        <pc:sldMkLst>
          <pc:docMk/>
          <pc:sldMk cId="3145492383" sldId="438"/>
        </pc:sldMkLst>
      </pc:sldChg>
      <pc:sldChg chg="del">
        <pc:chgData name="Alexandre" userId="292681fbcdc3e57d" providerId="LiveId" clId="{7041AA77-F086-4934-87C8-6BD24C0EB7AB}" dt="2020-07-26T02:28:15.783" v="39" actId="47"/>
        <pc:sldMkLst>
          <pc:docMk/>
          <pc:sldMk cId="1846698685" sldId="439"/>
        </pc:sldMkLst>
      </pc:sldChg>
      <pc:sldChg chg="modSp new mod">
        <pc:chgData name="Alexandre" userId="292681fbcdc3e57d" providerId="LiveId" clId="{7041AA77-F086-4934-87C8-6BD24C0EB7AB}" dt="2020-07-26T11:45:27.093" v="4268" actId="20577"/>
        <pc:sldMkLst>
          <pc:docMk/>
          <pc:sldMk cId="2919855688" sldId="439"/>
        </pc:sldMkLst>
        <pc:spChg chg="mod">
          <ac:chgData name="Alexandre" userId="292681fbcdc3e57d" providerId="LiveId" clId="{7041AA77-F086-4934-87C8-6BD24C0EB7AB}" dt="2020-07-26T02:40:17.512" v="228" actId="313"/>
          <ac:spMkLst>
            <pc:docMk/>
            <pc:sldMk cId="2919855688" sldId="439"/>
            <ac:spMk id="2" creationId="{B8342855-6249-4EAD-ADC1-CEAE597197D8}"/>
          </ac:spMkLst>
        </pc:spChg>
        <pc:spChg chg="mod">
          <ac:chgData name="Alexandre" userId="292681fbcdc3e57d" providerId="LiveId" clId="{7041AA77-F086-4934-87C8-6BD24C0EB7AB}" dt="2020-07-26T11:45:27.093" v="4268" actId="20577"/>
          <ac:spMkLst>
            <pc:docMk/>
            <pc:sldMk cId="2919855688" sldId="439"/>
            <ac:spMk id="3" creationId="{C242509A-C32D-4822-BBAC-4F4C8D97FC2F}"/>
          </ac:spMkLst>
        </pc:spChg>
      </pc:sldChg>
      <pc:sldChg chg="modSp add mod">
        <pc:chgData name="Alexandre" userId="292681fbcdc3e57d" providerId="LiveId" clId="{7041AA77-F086-4934-87C8-6BD24C0EB7AB}" dt="2020-07-26T02:40:24.856" v="231" actId="6549"/>
        <pc:sldMkLst>
          <pc:docMk/>
          <pc:sldMk cId="474100815" sldId="440"/>
        </pc:sldMkLst>
        <pc:spChg chg="mod">
          <ac:chgData name="Alexandre" userId="292681fbcdc3e57d" providerId="LiveId" clId="{7041AA77-F086-4934-87C8-6BD24C0EB7AB}" dt="2020-07-26T02:40:24.856" v="231" actId="6549"/>
          <ac:spMkLst>
            <pc:docMk/>
            <pc:sldMk cId="474100815" sldId="440"/>
            <ac:spMk id="2" creationId="{E4AADCDE-E97C-479E-B2F2-7A2C9ACF3751}"/>
          </ac:spMkLst>
        </pc:spChg>
      </pc:sldChg>
      <pc:sldChg chg="del">
        <pc:chgData name="Alexandre" userId="292681fbcdc3e57d" providerId="LiveId" clId="{7041AA77-F086-4934-87C8-6BD24C0EB7AB}" dt="2020-07-26T02:28:15.783" v="39" actId="47"/>
        <pc:sldMkLst>
          <pc:docMk/>
          <pc:sldMk cId="936273555" sldId="440"/>
        </pc:sldMkLst>
      </pc:sldChg>
      <pc:sldChg chg="del">
        <pc:chgData name="Alexandre" userId="292681fbcdc3e57d" providerId="LiveId" clId="{7041AA77-F086-4934-87C8-6BD24C0EB7AB}" dt="2020-07-26T02:28:15.783" v="39" actId="47"/>
        <pc:sldMkLst>
          <pc:docMk/>
          <pc:sldMk cId="3950339423" sldId="441"/>
        </pc:sldMkLst>
      </pc:sldChg>
      <pc:sldChg chg="modSp add mod">
        <pc:chgData name="Alexandre" userId="292681fbcdc3e57d" providerId="LiveId" clId="{7041AA77-F086-4934-87C8-6BD24C0EB7AB}" dt="2020-07-26T11:57:28.501" v="4961" actId="6549"/>
        <pc:sldMkLst>
          <pc:docMk/>
          <pc:sldMk cId="4263531678" sldId="441"/>
        </pc:sldMkLst>
        <pc:spChg chg="mod">
          <ac:chgData name="Alexandre" userId="292681fbcdc3e57d" providerId="LiveId" clId="{7041AA77-F086-4934-87C8-6BD24C0EB7AB}" dt="2020-07-26T02:40:27.969" v="232" actId="6549"/>
          <ac:spMkLst>
            <pc:docMk/>
            <pc:sldMk cId="4263531678" sldId="441"/>
            <ac:spMk id="2" creationId="{B8342855-6249-4EAD-ADC1-CEAE597197D8}"/>
          </ac:spMkLst>
        </pc:spChg>
        <pc:spChg chg="mod">
          <ac:chgData name="Alexandre" userId="292681fbcdc3e57d" providerId="LiveId" clId="{7041AA77-F086-4934-87C8-6BD24C0EB7AB}" dt="2020-07-26T11:57:28.501" v="4961" actId="6549"/>
          <ac:spMkLst>
            <pc:docMk/>
            <pc:sldMk cId="4263531678" sldId="441"/>
            <ac:spMk id="3" creationId="{C242509A-C32D-4822-BBAC-4F4C8D97FC2F}"/>
          </ac:spMkLst>
        </pc:spChg>
      </pc:sldChg>
      <pc:sldChg chg="del">
        <pc:chgData name="Alexandre" userId="292681fbcdc3e57d" providerId="LiveId" clId="{7041AA77-F086-4934-87C8-6BD24C0EB7AB}" dt="2020-07-26T02:28:15.783" v="39" actId="47"/>
        <pc:sldMkLst>
          <pc:docMk/>
          <pc:sldMk cId="3372355105" sldId="442"/>
        </pc:sldMkLst>
      </pc:sldChg>
      <pc:sldChg chg="modSp add mod">
        <pc:chgData name="Alexandre" userId="292681fbcdc3e57d" providerId="LiveId" clId="{7041AA77-F086-4934-87C8-6BD24C0EB7AB}" dt="2020-07-26T02:40:34.619" v="237" actId="20577"/>
        <pc:sldMkLst>
          <pc:docMk/>
          <pc:sldMk cId="3975206617" sldId="442"/>
        </pc:sldMkLst>
        <pc:spChg chg="mod">
          <ac:chgData name="Alexandre" userId="292681fbcdc3e57d" providerId="LiveId" clId="{7041AA77-F086-4934-87C8-6BD24C0EB7AB}" dt="2020-07-26T02:40:34.619" v="237" actId="20577"/>
          <ac:spMkLst>
            <pc:docMk/>
            <pc:sldMk cId="3975206617" sldId="442"/>
            <ac:spMk id="2" creationId="{E4AADCDE-E97C-479E-B2F2-7A2C9ACF3751}"/>
          </ac:spMkLst>
        </pc:spChg>
      </pc:sldChg>
      <pc:sldChg chg="modSp add mod">
        <pc:chgData name="Alexandre" userId="292681fbcdc3e57d" providerId="LiveId" clId="{7041AA77-F086-4934-87C8-6BD24C0EB7AB}" dt="2020-07-26T12:09:51.463" v="5733"/>
        <pc:sldMkLst>
          <pc:docMk/>
          <pc:sldMk cId="744408933" sldId="443"/>
        </pc:sldMkLst>
        <pc:spChg chg="mod">
          <ac:chgData name="Alexandre" userId="292681fbcdc3e57d" providerId="LiveId" clId="{7041AA77-F086-4934-87C8-6BD24C0EB7AB}" dt="2020-07-26T12:09:51.463" v="5733"/>
          <ac:spMkLst>
            <pc:docMk/>
            <pc:sldMk cId="744408933" sldId="443"/>
            <ac:spMk id="2" creationId="{B8342855-6249-4EAD-ADC1-CEAE597197D8}"/>
          </ac:spMkLst>
        </pc:spChg>
        <pc:spChg chg="mod">
          <ac:chgData name="Alexandre" userId="292681fbcdc3e57d" providerId="LiveId" clId="{7041AA77-F086-4934-87C8-6BD24C0EB7AB}" dt="2020-07-26T12:09:51.463" v="5733"/>
          <ac:spMkLst>
            <pc:docMk/>
            <pc:sldMk cId="744408933" sldId="443"/>
            <ac:spMk id="3" creationId="{C242509A-C32D-4822-BBAC-4F4C8D97FC2F}"/>
          </ac:spMkLst>
        </pc:spChg>
      </pc:sldChg>
      <pc:sldChg chg="del">
        <pc:chgData name="Alexandre" userId="292681fbcdc3e57d" providerId="LiveId" clId="{7041AA77-F086-4934-87C8-6BD24C0EB7AB}" dt="2020-07-26T02:28:15.783" v="39" actId="47"/>
        <pc:sldMkLst>
          <pc:docMk/>
          <pc:sldMk cId="3462922654" sldId="443"/>
        </pc:sldMkLst>
      </pc:sldChg>
      <pc:sldChg chg="del">
        <pc:chgData name="Alexandre" userId="292681fbcdc3e57d" providerId="LiveId" clId="{7041AA77-F086-4934-87C8-6BD24C0EB7AB}" dt="2020-07-26T02:28:15.783" v="39" actId="47"/>
        <pc:sldMkLst>
          <pc:docMk/>
          <pc:sldMk cId="242954470" sldId="444"/>
        </pc:sldMkLst>
      </pc:sldChg>
      <pc:sldChg chg="modSp add mod">
        <pc:chgData name="Alexandre" userId="292681fbcdc3e57d" providerId="LiveId" clId="{7041AA77-F086-4934-87C8-6BD24C0EB7AB}" dt="2020-07-26T02:40:45.260" v="249" actId="20577"/>
        <pc:sldMkLst>
          <pc:docMk/>
          <pc:sldMk cId="2462759583" sldId="444"/>
        </pc:sldMkLst>
        <pc:spChg chg="mod">
          <ac:chgData name="Alexandre" userId="292681fbcdc3e57d" providerId="LiveId" clId="{7041AA77-F086-4934-87C8-6BD24C0EB7AB}" dt="2020-07-26T02:40:45.260" v="249" actId="20577"/>
          <ac:spMkLst>
            <pc:docMk/>
            <pc:sldMk cId="2462759583" sldId="444"/>
            <ac:spMk id="2" creationId="{E4AADCDE-E97C-479E-B2F2-7A2C9ACF3751}"/>
          </ac:spMkLst>
        </pc:spChg>
      </pc:sldChg>
      <pc:sldChg chg="del">
        <pc:chgData name="Alexandre" userId="292681fbcdc3e57d" providerId="LiveId" clId="{7041AA77-F086-4934-87C8-6BD24C0EB7AB}" dt="2020-07-26T02:28:15.783" v="39" actId="47"/>
        <pc:sldMkLst>
          <pc:docMk/>
          <pc:sldMk cId="1206484761" sldId="445"/>
        </pc:sldMkLst>
      </pc:sldChg>
      <pc:sldChg chg="modSp add mod">
        <pc:chgData name="Alexandre" userId="292681fbcdc3e57d" providerId="LiveId" clId="{7041AA77-F086-4934-87C8-6BD24C0EB7AB}" dt="2020-07-26T12:09:51.463" v="5733"/>
        <pc:sldMkLst>
          <pc:docMk/>
          <pc:sldMk cId="3338481417" sldId="445"/>
        </pc:sldMkLst>
        <pc:spChg chg="mod">
          <ac:chgData name="Alexandre" userId="292681fbcdc3e57d" providerId="LiveId" clId="{7041AA77-F086-4934-87C8-6BD24C0EB7AB}" dt="2020-07-26T12:09:51.463" v="5733"/>
          <ac:spMkLst>
            <pc:docMk/>
            <pc:sldMk cId="3338481417" sldId="445"/>
            <ac:spMk id="2" creationId="{B8342855-6249-4EAD-ADC1-CEAE597197D8}"/>
          </ac:spMkLst>
        </pc:spChg>
        <pc:spChg chg="mod">
          <ac:chgData name="Alexandre" userId="292681fbcdc3e57d" providerId="LiveId" clId="{7041AA77-F086-4934-87C8-6BD24C0EB7AB}" dt="2020-07-26T12:09:51.463" v="5733"/>
          <ac:spMkLst>
            <pc:docMk/>
            <pc:sldMk cId="3338481417" sldId="445"/>
            <ac:spMk id="3" creationId="{C242509A-C32D-4822-BBAC-4F4C8D97FC2F}"/>
          </ac:spMkLst>
        </pc:spChg>
      </pc:sldChg>
      <pc:sldChg chg="del">
        <pc:chgData name="Alexandre" userId="292681fbcdc3e57d" providerId="LiveId" clId="{7041AA77-F086-4934-87C8-6BD24C0EB7AB}" dt="2020-07-26T02:28:15.783" v="39" actId="47"/>
        <pc:sldMkLst>
          <pc:docMk/>
          <pc:sldMk cId="648020081" sldId="446"/>
        </pc:sldMkLst>
      </pc:sldChg>
      <pc:sldChg chg="modSp new mod">
        <pc:chgData name="Alexandre" userId="292681fbcdc3e57d" providerId="LiveId" clId="{7041AA77-F086-4934-87C8-6BD24C0EB7AB}" dt="2020-07-26T02:42:10.890" v="427" actId="20577"/>
        <pc:sldMkLst>
          <pc:docMk/>
          <pc:sldMk cId="2253012419" sldId="446"/>
        </pc:sldMkLst>
        <pc:spChg chg="mod">
          <ac:chgData name="Alexandre" userId="292681fbcdc3e57d" providerId="LiveId" clId="{7041AA77-F086-4934-87C8-6BD24C0EB7AB}" dt="2020-07-26T02:41:24.597" v="266"/>
          <ac:spMkLst>
            <pc:docMk/>
            <pc:sldMk cId="2253012419" sldId="446"/>
            <ac:spMk id="2" creationId="{EDB4B8AD-7D20-4AED-B7E2-238325D8BCD3}"/>
          </ac:spMkLst>
        </pc:spChg>
        <pc:spChg chg="mod">
          <ac:chgData name="Alexandre" userId="292681fbcdc3e57d" providerId="LiveId" clId="{7041AA77-F086-4934-87C8-6BD24C0EB7AB}" dt="2020-07-26T02:42:10.890" v="427" actId="20577"/>
          <ac:spMkLst>
            <pc:docMk/>
            <pc:sldMk cId="2253012419" sldId="446"/>
            <ac:spMk id="3" creationId="{C005DAAB-B64F-4194-BCB4-816D6015177A}"/>
          </ac:spMkLst>
        </pc:spChg>
      </pc:sldChg>
      <pc:sldChg chg="modSp new mod">
        <pc:chgData name="Alexandre" userId="292681fbcdc3e57d" providerId="LiveId" clId="{7041AA77-F086-4934-87C8-6BD24C0EB7AB}" dt="2020-07-26T02:43:05.721" v="613" actId="20577"/>
        <pc:sldMkLst>
          <pc:docMk/>
          <pc:sldMk cId="1187264680" sldId="447"/>
        </pc:sldMkLst>
        <pc:spChg chg="mod">
          <ac:chgData name="Alexandre" userId="292681fbcdc3e57d" providerId="LiveId" clId="{7041AA77-F086-4934-87C8-6BD24C0EB7AB}" dt="2020-07-26T02:42:32.075" v="440" actId="20577"/>
          <ac:spMkLst>
            <pc:docMk/>
            <pc:sldMk cId="1187264680" sldId="447"/>
            <ac:spMk id="2" creationId="{FC9EC727-99DB-4041-84B4-C76DD0BD114F}"/>
          </ac:spMkLst>
        </pc:spChg>
        <pc:spChg chg="mod">
          <ac:chgData name="Alexandre" userId="292681fbcdc3e57d" providerId="LiveId" clId="{7041AA77-F086-4934-87C8-6BD24C0EB7AB}" dt="2020-07-26T02:43:05.721" v="613" actId="20577"/>
          <ac:spMkLst>
            <pc:docMk/>
            <pc:sldMk cId="1187264680" sldId="447"/>
            <ac:spMk id="3" creationId="{92B1C49B-44C7-46AD-808F-7B598625D860}"/>
          </ac:spMkLst>
        </pc:spChg>
      </pc:sldChg>
      <pc:sldChg chg="del">
        <pc:chgData name="Alexandre" userId="292681fbcdc3e57d" providerId="LiveId" clId="{7041AA77-F086-4934-87C8-6BD24C0EB7AB}" dt="2020-07-26T02:28:15.783" v="39" actId="47"/>
        <pc:sldMkLst>
          <pc:docMk/>
          <pc:sldMk cId="4228579258" sldId="447"/>
        </pc:sldMkLst>
      </pc:sldChg>
      <pc:sldChg chg="modSp add mod">
        <pc:chgData name="Alexandre" userId="292681fbcdc3e57d" providerId="LiveId" clId="{7041AA77-F086-4934-87C8-6BD24C0EB7AB}" dt="2020-07-26T02:43:31.308" v="653" actId="20577"/>
        <pc:sldMkLst>
          <pc:docMk/>
          <pc:sldMk cId="2860372205" sldId="448"/>
        </pc:sldMkLst>
        <pc:spChg chg="mod">
          <ac:chgData name="Alexandre" userId="292681fbcdc3e57d" providerId="LiveId" clId="{7041AA77-F086-4934-87C8-6BD24C0EB7AB}" dt="2020-07-26T02:43:31.308" v="653" actId="20577"/>
          <ac:spMkLst>
            <pc:docMk/>
            <pc:sldMk cId="2860372205" sldId="448"/>
            <ac:spMk id="2" creationId="{E4AADCDE-E97C-479E-B2F2-7A2C9ACF3751}"/>
          </ac:spMkLst>
        </pc:spChg>
      </pc:sldChg>
      <pc:sldChg chg="modSp add mod">
        <pc:chgData name="Alexandre" userId="292681fbcdc3e57d" providerId="LiveId" clId="{7041AA77-F086-4934-87C8-6BD24C0EB7AB}" dt="2020-07-26T12:09:44.745" v="5732"/>
        <pc:sldMkLst>
          <pc:docMk/>
          <pc:sldMk cId="1482814109" sldId="449"/>
        </pc:sldMkLst>
        <pc:spChg chg="mod">
          <ac:chgData name="Alexandre" userId="292681fbcdc3e57d" providerId="LiveId" clId="{7041AA77-F086-4934-87C8-6BD24C0EB7AB}" dt="2020-07-26T12:09:44.745" v="5732"/>
          <ac:spMkLst>
            <pc:docMk/>
            <pc:sldMk cId="1482814109" sldId="449"/>
            <ac:spMk id="2" creationId="{E76DF93A-D2FC-413A-85A3-61525E6DF25C}"/>
          </ac:spMkLst>
        </pc:spChg>
        <pc:spChg chg="mod">
          <ac:chgData name="Alexandre" userId="292681fbcdc3e57d" providerId="LiveId" clId="{7041AA77-F086-4934-87C8-6BD24C0EB7AB}" dt="2020-07-26T12:09:44.745" v="5732"/>
          <ac:spMkLst>
            <pc:docMk/>
            <pc:sldMk cId="1482814109" sldId="449"/>
            <ac:spMk id="3" creationId="{D1F84193-9628-47A3-8697-89B2D7ECE985}"/>
          </ac:spMkLst>
        </pc:spChg>
      </pc:sldChg>
      <pc:sldChg chg="modSp add mod">
        <pc:chgData name="Alexandre" userId="292681fbcdc3e57d" providerId="LiveId" clId="{7041AA77-F086-4934-87C8-6BD24C0EB7AB}" dt="2020-07-26T02:43:45.717" v="707" actId="20577"/>
        <pc:sldMkLst>
          <pc:docMk/>
          <pc:sldMk cId="2292775188" sldId="450"/>
        </pc:sldMkLst>
        <pc:spChg chg="mod">
          <ac:chgData name="Alexandre" userId="292681fbcdc3e57d" providerId="LiveId" clId="{7041AA77-F086-4934-87C8-6BD24C0EB7AB}" dt="2020-07-26T02:43:45.717" v="707" actId="20577"/>
          <ac:spMkLst>
            <pc:docMk/>
            <pc:sldMk cId="2292775188" sldId="450"/>
            <ac:spMk id="2" creationId="{E4AADCDE-E97C-479E-B2F2-7A2C9ACF3751}"/>
          </ac:spMkLst>
        </pc:spChg>
      </pc:sldChg>
      <pc:sldChg chg="modSp add mod">
        <pc:chgData name="Alexandre" userId="292681fbcdc3e57d" providerId="LiveId" clId="{7041AA77-F086-4934-87C8-6BD24C0EB7AB}" dt="2020-07-26T12:09:44.745" v="5732"/>
        <pc:sldMkLst>
          <pc:docMk/>
          <pc:sldMk cId="1006428683" sldId="451"/>
        </pc:sldMkLst>
        <pc:spChg chg="mod">
          <ac:chgData name="Alexandre" userId="292681fbcdc3e57d" providerId="LiveId" clId="{7041AA77-F086-4934-87C8-6BD24C0EB7AB}" dt="2020-07-26T12:09:44.745" v="5732"/>
          <ac:spMkLst>
            <pc:docMk/>
            <pc:sldMk cId="1006428683" sldId="451"/>
            <ac:spMk id="2" creationId="{E76DF93A-D2FC-413A-85A3-61525E6DF25C}"/>
          </ac:spMkLst>
        </pc:spChg>
        <pc:spChg chg="mod">
          <ac:chgData name="Alexandre" userId="292681fbcdc3e57d" providerId="LiveId" clId="{7041AA77-F086-4934-87C8-6BD24C0EB7AB}" dt="2020-07-26T12:09:44.745" v="5732"/>
          <ac:spMkLst>
            <pc:docMk/>
            <pc:sldMk cId="1006428683" sldId="451"/>
            <ac:spMk id="3" creationId="{D1F84193-9628-47A3-8697-89B2D7ECE985}"/>
          </ac:spMkLst>
        </pc:spChg>
      </pc:sldChg>
      <pc:sldChg chg="modSp add mod">
        <pc:chgData name="Alexandre" userId="292681fbcdc3e57d" providerId="LiveId" clId="{7041AA77-F086-4934-87C8-6BD24C0EB7AB}" dt="2020-07-26T02:44:15.971" v="776" actId="20577"/>
        <pc:sldMkLst>
          <pc:docMk/>
          <pc:sldMk cId="908763039" sldId="452"/>
        </pc:sldMkLst>
        <pc:spChg chg="mod">
          <ac:chgData name="Alexandre" userId="292681fbcdc3e57d" providerId="LiveId" clId="{7041AA77-F086-4934-87C8-6BD24C0EB7AB}" dt="2020-07-26T02:44:15.971" v="776" actId="20577"/>
          <ac:spMkLst>
            <pc:docMk/>
            <pc:sldMk cId="908763039" sldId="452"/>
            <ac:spMk id="2" creationId="{E4AADCDE-E97C-479E-B2F2-7A2C9ACF3751}"/>
          </ac:spMkLst>
        </pc:spChg>
      </pc:sldChg>
      <pc:sldChg chg="modSp add mod">
        <pc:chgData name="Alexandre" userId="292681fbcdc3e57d" providerId="LiveId" clId="{7041AA77-F086-4934-87C8-6BD24C0EB7AB}" dt="2020-07-26T12:09:44.745" v="5732"/>
        <pc:sldMkLst>
          <pc:docMk/>
          <pc:sldMk cId="2192800143" sldId="453"/>
        </pc:sldMkLst>
        <pc:spChg chg="mod">
          <ac:chgData name="Alexandre" userId="292681fbcdc3e57d" providerId="LiveId" clId="{7041AA77-F086-4934-87C8-6BD24C0EB7AB}" dt="2020-07-26T12:09:44.745" v="5732"/>
          <ac:spMkLst>
            <pc:docMk/>
            <pc:sldMk cId="2192800143" sldId="453"/>
            <ac:spMk id="2" creationId="{E76DF93A-D2FC-413A-85A3-61525E6DF25C}"/>
          </ac:spMkLst>
        </pc:spChg>
        <pc:spChg chg="mod">
          <ac:chgData name="Alexandre" userId="292681fbcdc3e57d" providerId="LiveId" clId="{7041AA77-F086-4934-87C8-6BD24C0EB7AB}" dt="2020-07-26T12:09:44.745" v="5732"/>
          <ac:spMkLst>
            <pc:docMk/>
            <pc:sldMk cId="2192800143" sldId="453"/>
            <ac:spMk id="3" creationId="{D1F84193-9628-47A3-8697-89B2D7ECE985}"/>
          </ac:spMkLst>
        </pc:spChg>
      </pc:sldChg>
      <pc:sldChg chg="modSp add mod">
        <pc:chgData name="Alexandre" userId="292681fbcdc3e57d" providerId="LiveId" clId="{7041AA77-F086-4934-87C8-6BD24C0EB7AB}" dt="2020-07-26T02:44:43.456" v="847" actId="20577"/>
        <pc:sldMkLst>
          <pc:docMk/>
          <pc:sldMk cId="3099522112" sldId="454"/>
        </pc:sldMkLst>
        <pc:spChg chg="mod">
          <ac:chgData name="Alexandre" userId="292681fbcdc3e57d" providerId="LiveId" clId="{7041AA77-F086-4934-87C8-6BD24C0EB7AB}" dt="2020-07-26T02:44:43.456" v="847" actId="20577"/>
          <ac:spMkLst>
            <pc:docMk/>
            <pc:sldMk cId="3099522112" sldId="454"/>
            <ac:spMk id="2" creationId="{E4AADCDE-E97C-479E-B2F2-7A2C9ACF3751}"/>
          </ac:spMkLst>
        </pc:spChg>
      </pc:sldChg>
      <pc:sldChg chg="modSp add mod">
        <pc:chgData name="Alexandre" userId="292681fbcdc3e57d" providerId="LiveId" clId="{7041AA77-F086-4934-87C8-6BD24C0EB7AB}" dt="2020-07-26T12:09:44.745" v="5732"/>
        <pc:sldMkLst>
          <pc:docMk/>
          <pc:sldMk cId="1471272718" sldId="455"/>
        </pc:sldMkLst>
        <pc:spChg chg="mod">
          <ac:chgData name="Alexandre" userId="292681fbcdc3e57d" providerId="LiveId" clId="{7041AA77-F086-4934-87C8-6BD24C0EB7AB}" dt="2020-07-26T12:09:44.745" v="5732"/>
          <ac:spMkLst>
            <pc:docMk/>
            <pc:sldMk cId="1471272718" sldId="455"/>
            <ac:spMk id="2" creationId="{E76DF93A-D2FC-413A-85A3-61525E6DF25C}"/>
          </ac:spMkLst>
        </pc:spChg>
        <pc:spChg chg="mod">
          <ac:chgData name="Alexandre" userId="292681fbcdc3e57d" providerId="LiveId" clId="{7041AA77-F086-4934-87C8-6BD24C0EB7AB}" dt="2020-07-26T12:09:44.745" v="5732"/>
          <ac:spMkLst>
            <pc:docMk/>
            <pc:sldMk cId="1471272718" sldId="455"/>
            <ac:spMk id="3" creationId="{D1F84193-9628-47A3-8697-89B2D7ECE985}"/>
          </ac:spMkLst>
        </pc:spChg>
      </pc:sldChg>
      <pc:sldChg chg="modSp add mod">
        <pc:chgData name="Alexandre" userId="292681fbcdc3e57d" providerId="LiveId" clId="{7041AA77-F086-4934-87C8-6BD24C0EB7AB}" dt="2020-07-26T11:22:13.226" v="2308" actId="20577"/>
        <pc:sldMkLst>
          <pc:docMk/>
          <pc:sldMk cId="1884126482" sldId="456"/>
        </pc:sldMkLst>
        <pc:spChg chg="mod">
          <ac:chgData name="Alexandre" userId="292681fbcdc3e57d" providerId="LiveId" clId="{7041AA77-F086-4934-87C8-6BD24C0EB7AB}" dt="2020-07-26T11:22:13.226" v="2308" actId="20577"/>
          <ac:spMkLst>
            <pc:docMk/>
            <pc:sldMk cId="1884126482" sldId="456"/>
            <ac:spMk id="3" creationId="{D1F84193-9628-47A3-8697-89B2D7ECE985}"/>
          </ac:spMkLst>
        </pc:spChg>
      </pc:sldChg>
      <pc:sldChg chg="addSp modSp add mod">
        <pc:chgData name="Alexandre" userId="292681fbcdc3e57d" providerId="LiveId" clId="{7041AA77-F086-4934-87C8-6BD24C0EB7AB}" dt="2020-07-26T11:32:29.637" v="2664" actId="20577"/>
        <pc:sldMkLst>
          <pc:docMk/>
          <pc:sldMk cId="1563416691" sldId="457"/>
        </pc:sldMkLst>
        <pc:spChg chg="mod">
          <ac:chgData name="Alexandre" userId="292681fbcdc3e57d" providerId="LiveId" clId="{7041AA77-F086-4934-87C8-6BD24C0EB7AB}" dt="2020-07-26T11:32:29.637" v="2664" actId="20577"/>
          <ac:spMkLst>
            <pc:docMk/>
            <pc:sldMk cId="1563416691" sldId="457"/>
            <ac:spMk id="3" creationId="{D1F84193-9628-47A3-8697-89B2D7ECE985}"/>
          </ac:spMkLst>
        </pc:spChg>
        <pc:picChg chg="add mod">
          <ac:chgData name="Alexandre" userId="292681fbcdc3e57d" providerId="LiveId" clId="{7041AA77-F086-4934-87C8-6BD24C0EB7AB}" dt="2020-07-26T11:30:57.353" v="2341" actId="1076"/>
          <ac:picMkLst>
            <pc:docMk/>
            <pc:sldMk cId="1563416691" sldId="457"/>
            <ac:picMk id="4" creationId="{BC0B6AD0-1BD4-4C87-B910-5FC4B3171A75}"/>
          </ac:picMkLst>
        </pc:picChg>
      </pc:sldChg>
      <pc:sldChg chg="modSp add mod">
        <pc:chgData name="Alexandre" userId="292681fbcdc3e57d" providerId="LiveId" clId="{7041AA77-F086-4934-87C8-6BD24C0EB7AB}" dt="2020-07-26T11:33:37.237" v="2784" actId="20577"/>
        <pc:sldMkLst>
          <pc:docMk/>
          <pc:sldMk cId="1011676378" sldId="458"/>
        </pc:sldMkLst>
        <pc:spChg chg="mod">
          <ac:chgData name="Alexandre" userId="292681fbcdc3e57d" providerId="LiveId" clId="{7041AA77-F086-4934-87C8-6BD24C0EB7AB}" dt="2020-07-26T11:33:37.237" v="2784" actId="20577"/>
          <ac:spMkLst>
            <pc:docMk/>
            <pc:sldMk cId="1011676378" sldId="458"/>
            <ac:spMk id="3" creationId="{D1F84193-9628-47A3-8697-89B2D7ECE985}"/>
          </ac:spMkLst>
        </pc:spChg>
      </pc:sldChg>
      <pc:sldChg chg="modSp add mod">
        <pc:chgData name="Alexandre" userId="292681fbcdc3e57d" providerId="LiveId" clId="{7041AA77-F086-4934-87C8-6BD24C0EB7AB}" dt="2020-07-26T11:40:50.934" v="3831" actId="20577"/>
        <pc:sldMkLst>
          <pc:docMk/>
          <pc:sldMk cId="305689397" sldId="459"/>
        </pc:sldMkLst>
        <pc:spChg chg="mod">
          <ac:chgData name="Alexandre" userId="292681fbcdc3e57d" providerId="LiveId" clId="{7041AA77-F086-4934-87C8-6BD24C0EB7AB}" dt="2020-07-26T11:40:50.934" v="3831" actId="20577"/>
          <ac:spMkLst>
            <pc:docMk/>
            <pc:sldMk cId="305689397" sldId="459"/>
            <ac:spMk id="3" creationId="{D1F84193-9628-47A3-8697-89B2D7ECE985}"/>
          </ac:spMkLst>
        </pc:spChg>
      </pc:sldChg>
      <pc:sldChg chg="addSp delSp modSp add del mod">
        <pc:chgData name="Alexandre" userId="292681fbcdc3e57d" providerId="LiveId" clId="{7041AA77-F086-4934-87C8-6BD24C0EB7AB}" dt="2020-07-26T11:40:35.935" v="3820" actId="47"/>
        <pc:sldMkLst>
          <pc:docMk/>
          <pc:sldMk cId="2696049941" sldId="460"/>
        </pc:sldMkLst>
        <pc:spChg chg="mod">
          <ac:chgData name="Alexandre" userId="292681fbcdc3e57d" providerId="LiveId" clId="{7041AA77-F086-4934-87C8-6BD24C0EB7AB}" dt="2020-07-26T11:40:00.828" v="3784" actId="5793"/>
          <ac:spMkLst>
            <pc:docMk/>
            <pc:sldMk cId="2696049941" sldId="460"/>
            <ac:spMk id="3" creationId="{D1F84193-9628-47A3-8697-89B2D7ECE985}"/>
          </ac:spMkLst>
        </pc:spChg>
        <pc:graphicFrameChg chg="add del mod modGraphic">
          <ac:chgData name="Alexandre" userId="292681fbcdc3e57d" providerId="LiveId" clId="{7041AA77-F086-4934-87C8-6BD24C0EB7AB}" dt="2020-07-26T11:40:30.774" v="3819" actId="478"/>
          <ac:graphicFrameMkLst>
            <pc:docMk/>
            <pc:sldMk cId="2696049941" sldId="460"/>
            <ac:graphicFrameMk id="4" creationId="{00E12C13-DA76-4399-8FAD-548C9923CC9A}"/>
          </ac:graphicFrameMkLst>
        </pc:graphicFrameChg>
      </pc:sldChg>
      <pc:sldChg chg="modSp add mod">
        <pc:chgData name="Alexandre" userId="292681fbcdc3e57d" providerId="LiveId" clId="{7041AA77-F086-4934-87C8-6BD24C0EB7AB}" dt="2020-07-26T11:59:02.136" v="5038" actId="20577"/>
        <pc:sldMkLst>
          <pc:docMk/>
          <pc:sldMk cId="3263185580" sldId="460"/>
        </pc:sldMkLst>
        <pc:spChg chg="mod">
          <ac:chgData name="Alexandre" userId="292681fbcdc3e57d" providerId="LiveId" clId="{7041AA77-F086-4934-87C8-6BD24C0EB7AB}" dt="2020-07-26T11:59:02.136" v="5038" actId="20577"/>
          <ac:spMkLst>
            <pc:docMk/>
            <pc:sldMk cId="3263185580" sldId="460"/>
            <ac:spMk id="3" creationId="{C242509A-C32D-4822-BBAC-4F4C8D97FC2F}"/>
          </ac:spMkLst>
        </pc:spChg>
      </pc:sldChg>
      <pc:sldChg chg="addSp modSp add mod">
        <pc:chgData name="Alexandre" userId="292681fbcdc3e57d" providerId="LiveId" clId="{7041AA77-F086-4934-87C8-6BD24C0EB7AB}" dt="2020-07-26T11:49:17.152" v="4310" actId="1076"/>
        <pc:sldMkLst>
          <pc:docMk/>
          <pc:sldMk cId="4071726897" sldId="461"/>
        </pc:sldMkLst>
        <pc:spChg chg="mod">
          <ac:chgData name="Alexandre" userId="292681fbcdc3e57d" providerId="LiveId" clId="{7041AA77-F086-4934-87C8-6BD24C0EB7AB}" dt="2020-07-26T11:48:43.975" v="4303" actId="20577"/>
          <ac:spMkLst>
            <pc:docMk/>
            <pc:sldMk cId="4071726897" sldId="461"/>
            <ac:spMk id="3" creationId="{C242509A-C32D-4822-BBAC-4F4C8D97FC2F}"/>
          </ac:spMkLst>
        </pc:spChg>
        <pc:picChg chg="add mod">
          <ac:chgData name="Alexandre" userId="292681fbcdc3e57d" providerId="LiveId" clId="{7041AA77-F086-4934-87C8-6BD24C0EB7AB}" dt="2020-07-26T11:49:04.578" v="4308" actId="1076"/>
          <ac:picMkLst>
            <pc:docMk/>
            <pc:sldMk cId="4071726897" sldId="461"/>
            <ac:picMk id="4" creationId="{A0CB443A-6AD9-4700-9078-2A0698C30050}"/>
          </ac:picMkLst>
        </pc:picChg>
        <pc:picChg chg="add mod">
          <ac:chgData name="Alexandre" userId="292681fbcdc3e57d" providerId="LiveId" clId="{7041AA77-F086-4934-87C8-6BD24C0EB7AB}" dt="2020-07-26T11:49:17.152" v="4310" actId="1076"/>
          <ac:picMkLst>
            <pc:docMk/>
            <pc:sldMk cId="4071726897" sldId="461"/>
            <ac:picMk id="5" creationId="{36172A73-A760-420C-B33B-FA1AA1FE81AD}"/>
          </ac:picMkLst>
        </pc:picChg>
      </pc:sldChg>
      <pc:sldChg chg="addSp modSp add mod">
        <pc:chgData name="Alexandre" userId="292681fbcdc3e57d" providerId="LiveId" clId="{7041AA77-F086-4934-87C8-6BD24C0EB7AB}" dt="2020-07-26T11:52:20.865" v="4316" actId="1076"/>
        <pc:sldMkLst>
          <pc:docMk/>
          <pc:sldMk cId="2040046441" sldId="462"/>
        </pc:sldMkLst>
        <pc:spChg chg="mod">
          <ac:chgData name="Alexandre" userId="292681fbcdc3e57d" providerId="LiveId" clId="{7041AA77-F086-4934-87C8-6BD24C0EB7AB}" dt="2020-07-26T11:48:48.703" v="4306" actId="20577"/>
          <ac:spMkLst>
            <pc:docMk/>
            <pc:sldMk cId="2040046441" sldId="462"/>
            <ac:spMk id="3" creationId="{C242509A-C32D-4822-BBAC-4F4C8D97FC2F}"/>
          </ac:spMkLst>
        </pc:spChg>
        <pc:picChg chg="add mod">
          <ac:chgData name="Alexandre" userId="292681fbcdc3e57d" providerId="LiveId" clId="{7041AA77-F086-4934-87C8-6BD24C0EB7AB}" dt="2020-07-26T11:52:18.897" v="4315" actId="1076"/>
          <ac:picMkLst>
            <pc:docMk/>
            <pc:sldMk cId="2040046441" sldId="462"/>
            <ac:picMk id="4" creationId="{74A003F6-B65D-4B40-9AB9-216531042B49}"/>
          </ac:picMkLst>
        </pc:picChg>
        <pc:picChg chg="add mod">
          <ac:chgData name="Alexandre" userId="292681fbcdc3e57d" providerId="LiveId" clId="{7041AA77-F086-4934-87C8-6BD24C0EB7AB}" dt="2020-07-26T11:52:20.865" v="4316" actId="1076"/>
          <ac:picMkLst>
            <pc:docMk/>
            <pc:sldMk cId="2040046441" sldId="462"/>
            <ac:picMk id="5" creationId="{805FA90C-5D57-4CB2-A84F-056091240412}"/>
          </ac:picMkLst>
        </pc:picChg>
      </pc:sldChg>
      <pc:sldChg chg="modSp new mod">
        <pc:chgData name="Alexandre" userId="292681fbcdc3e57d" providerId="LiveId" clId="{7041AA77-F086-4934-87C8-6BD24C0EB7AB}" dt="2020-07-26T11:54:54.906" v="4652" actId="313"/>
        <pc:sldMkLst>
          <pc:docMk/>
          <pc:sldMk cId="1173338125" sldId="463"/>
        </pc:sldMkLst>
        <pc:spChg chg="mod">
          <ac:chgData name="Alexandre" userId="292681fbcdc3e57d" providerId="LiveId" clId="{7041AA77-F086-4934-87C8-6BD24C0EB7AB}" dt="2020-07-26T11:53:03.630" v="4318"/>
          <ac:spMkLst>
            <pc:docMk/>
            <pc:sldMk cId="1173338125" sldId="463"/>
            <ac:spMk id="2" creationId="{3F8B8B76-6843-4DF1-9DE8-D794C2BEBD82}"/>
          </ac:spMkLst>
        </pc:spChg>
        <pc:spChg chg="mod">
          <ac:chgData name="Alexandre" userId="292681fbcdc3e57d" providerId="LiveId" clId="{7041AA77-F086-4934-87C8-6BD24C0EB7AB}" dt="2020-07-26T11:54:54.906" v="4652" actId="313"/>
          <ac:spMkLst>
            <pc:docMk/>
            <pc:sldMk cId="1173338125" sldId="463"/>
            <ac:spMk id="3" creationId="{37912338-89B1-494E-88C3-24BD3E08FD87}"/>
          </ac:spMkLst>
        </pc:spChg>
      </pc:sldChg>
      <pc:sldChg chg="modSp add mod">
        <pc:chgData name="Alexandre" userId="292681fbcdc3e57d" providerId="LiveId" clId="{7041AA77-F086-4934-87C8-6BD24C0EB7AB}" dt="2020-07-26T11:58:55.925" v="5036" actId="207"/>
        <pc:sldMkLst>
          <pc:docMk/>
          <pc:sldMk cId="3512726451" sldId="464"/>
        </pc:sldMkLst>
        <pc:spChg chg="mod">
          <ac:chgData name="Alexandre" userId="292681fbcdc3e57d" providerId="LiveId" clId="{7041AA77-F086-4934-87C8-6BD24C0EB7AB}" dt="2020-07-26T11:58:55.925" v="5036" actId="207"/>
          <ac:spMkLst>
            <pc:docMk/>
            <pc:sldMk cId="3512726451" sldId="464"/>
            <ac:spMk id="3" creationId="{C242509A-C32D-4822-BBAC-4F4C8D97FC2F}"/>
          </ac:spMkLst>
        </pc:spChg>
      </pc:sldChg>
      <pc:sldChg chg="addSp delSp modSp add mod">
        <pc:chgData name="Alexandre" userId="292681fbcdc3e57d" providerId="LiveId" clId="{7041AA77-F086-4934-87C8-6BD24C0EB7AB}" dt="2020-07-26T12:05:59.640" v="5134" actId="6549"/>
        <pc:sldMkLst>
          <pc:docMk/>
          <pc:sldMk cId="3331341938" sldId="465"/>
        </pc:sldMkLst>
        <pc:spChg chg="mod">
          <ac:chgData name="Alexandre" userId="292681fbcdc3e57d" providerId="LiveId" clId="{7041AA77-F086-4934-87C8-6BD24C0EB7AB}" dt="2020-07-26T12:05:59.640" v="5134" actId="6549"/>
          <ac:spMkLst>
            <pc:docMk/>
            <pc:sldMk cId="3331341938" sldId="465"/>
            <ac:spMk id="2" creationId="{B8342855-6249-4EAD-ADC1-CEAE597197D8}"/>
          </ac:spMkLst>
        </pc:spChg>
        <pc:picChg chg="del">
          <ac:chgData name="Alexandre" userId="292681fbcdc3e57d" providerId="LiveId" clId="{7041AA77-F086-4934-87C8-6BD24C0EB7AB}" dt="2020-07-26T11:59:19.131" v="5040" actId="478"/>
          <ac:picMkLst>
            <pc:docMk/>
            <pc:sldMk cId="3331341938" sldId="465"/>
            <ac:picMk id="4" creationId="{A0CB443A-6AD9-4700-9078-2A0698C30050}"/>
          </ac:picMkLst>
        </pc:picChg>
        <pc:picChg chg="del">
          <ac:chgData name="Alexandre" userId="292681fbcdc3e57d" providerId="LiveId" clId="{7041AA77-F086-4934-87C8-6BD24C0EB7AB}" dt="2020-07-26T11:59:19.717" v="5041" actId="478"/>
          <ac:picMkLst>
            <pc:docMk/>
            <pc:sldMk cId="3331341938" sldId="465"/>
            <ac:picMk id="5" creationId="{36172A73-A760-420C-B33B-FA1AA1FE81AD}"/>
          </ac:picMkLst>
        </pc:picChg>
        <pc:picChg chg="add mod">
          <ac:chgData name="Alexandre" userId="292681fbcdc3e57d" providerId="LiveId" clId="{7041AA77-F086-4934-87C8-6BD24C0EB7AB}" dt="2020-07-26T12:00:25.698" v="5046" actId="1076"/>
          <ac:picMkLst>
            <pc:docMk/>
            <pc:sldMk cId="3331341938" sldId="465"/>
            <ac:picMk id="6" creationId="{A0A1A08A-2FF6-4022-B014-B8F11DB2E374}"/>
          </ac:picMkLst>
        </pc:picChg>
        <pc:picChg chg="add del mod">
          <ac:chgData name="Alexandre" userId="292681fbcdc3e57d" providerId="LiveId" clId="{7041AA77-F086-4934-87C8-6BD24C0EB7AB}" dt="2020-07-26T12:00:46.212" v="5049" actId="478"/>
          <ac:picMkLst>
            <pc:docMk/>
            <pc:sldMk cId="3331341938" sldId="465"/>
            <ac:picMk id="7" creationId="{A91641AA-296E-40D3-B3ED-237CACDC9C1C}"/>
          </ac:picMkLst>
        </pc:picChg>
        <pc:picChg chg="add del mod">
          <ac:chgData name="Alexandre" userId="292681fbcdc3e57d" providerId="LiveId" clId="{7041AA77-F086-4934-87C8-6BD24C0EB7AB}" dt="2020-07-26T12:00:48.850" v="5052" actId="478"/>
          <ac:picMkLst>
            <pc:docMk/>
            <pc:sldMk cId="3331341938" sldId="465"/>
            <ac:picMk id="8" creationId="{129C8D08-F82A-4EC6-BFE0-8F0D7F68E6E2}"/>
          </ac:picMkLst>
        </pc:picChg>
        <pc:picChg chg="add mod">
          <ac:chgData name="Alexandre" userId="292681fbcdc3e57d" providerId="LiveId" clId="{7041AA77-F086-4934-87C8-6BD24C0EB7AB}" dt="2020-07-26T12:01:03.241" v="5054" actId="1076"/>
          <ac:picMkLst>
            <pc:docMk/>
            <pc:sldMk cId="3331341938" sldId="465"/>
            <ac:picMk id="9" creationId="{93C6AB40-BEAE-43D5-BBC5-AF9E16263B29}"/>
          </ac:picMkLst>
        </pc:picChg>
      </pc:sldChg>
      <pc:sldChg chg="addSp delSp modSp add mod">
        <pc:chgData name="Alexandre" userId="292681fbcdc3e57d" providerId="LiveId" clId="{7041AA77-F086-4934-87C8-6BD24C0EB7AB}" dt="2020-07-26T12:06:02.384" v="5135" actId="6549"/>
        <pc:sldMkLst>
          <pc:docMk/>
          <pc:sldMk cId="2690975717" sldId="466"/>
        </pc:sldMkLst>
        <pc:spChg chg="mod">
          <ac:chgData name="Alexandre" userId="292681fbcdc3e57d" providerId="LiveId" clId="{7041AA77-F086-4934-87C8-6BD24C0EB7AB}" dt="2020-07-26T12:06:02.384" v="5135" actId="6549"/>
          <ac:spMkLst>
            <pc:docMk/>
            <pc:sldMk cId="2690975717" sldId="466"/>
            <ac:spMk id="2" creationId="{B8342855-6249-4EAD-ADC1-CEAE597197D8}"/>
          </ac:spMkLst>
        </pc:spChg>
        <pc:spChg chg="mod">
          <ac:chgData name="Alexandre" userId="292681fbcdc3e57d" providerId="LiveId" clId="{7041AA77-F086-4934-87C8-6BD24C0EB7AB}" dt="2020-07-26T12:03:06.017" v="5088" actId="20577"/>
          <ac:spMkLst>
            <pc:docMk/>
            <pc:sldMk cId="2690975717" sldId="466"/>
            <ac:spMk id="3" creationId="{C242509A-C32D-4822-BBAC-4F4C8D97FC2F}"/>
          </ac:spMkLst>
        </pc:spChg>
        <pc:picChg chg="add mod">
          <ac:chgData name="Alexandre" userId="292681fbcdc3e57d" providerId="LiveId" clId="{7041AA77-F086-4934-87C8-6BD24C0EB7AB}" dt="2020-07-26T12:02:16.313" v="5056" actId="1076"/>
          <ac:picMkLst>
            <pc:docMk/>
            <pc:sldMk cId="2690975717" sldId="466"/>
            <ac:picMk id="4" creationId="{B6F2FE19-8D6A-4C64-B4BB-1AF9D925D052}"/>
          </ac:picMkLst>
        </pc:picChg>
        <pc:picChg chg="add del mod">
          <ac:chgData name="Alexandre" userId="292681fbcdc3e57d" providerId="LiveId" clId="{7041AA77-F086-4934-87C8-6BD24C0EB7AB}" dt="2020-07-26T12:02:52.973" v="5059" actId="478"/>
          <ac:picMkLst>
            <pc:docMk/>
            <pc:sldMk cId="2690975717" sldId="466"/>
            <ac:picMk id="5" creationId="{385DCC08-0178-41EB-8FB5-35F30CD24397}"/>
          </ac:picMkLst>
        </pc:picChg>
        <pc:picChg chg="add mod">
          <ac:chgData name="Alexandre" userId="292681fbcdc3e57d" providerId="LiveId" clId="{7041AA77-F086-4934-87C8-6BD24C0EB7AB}" dt="2020-07-26T12:02:56.330" v="5061" actId="1076"/>
          <ac:picMkLst>
            <pc:docMk/>
            <pc:sldMk cId="2690975717" sldId="466"/>
            <ac:picMk id="6" creationId="{6E3D5CEB-DAE2-4460-AE49-3F5D692EC5D8}"/>
          </ac:picMkLst>
        </pc:picChg>
      </pc:sldChg>
      <pc:sldChg chg="addSp delSp modSp add mod">
        <pc:chgData name="Alexandre" userId="292681fbcdc3e57d" providerId="LiveId" clId="{7041AA77-F086-4934-87C8-6BD24C0EB7AB}" dt="2020-07-26T12:06:05.442" v="5136" actId="6549"/>
        <pc:sldMkLst>
          <pc:docMk/>
          <pc:sldMk cId="4207506431" sldId="467"/>
        </pc:sldMkLst>
        <pc:spChg chg="mod">
          <ac:chgData name="Alexandre" userId="292681fbcdc3e57d" providerId="LiveId" clId="{7041AA77-F086-4934-87C8-6BD24C0EB7AB}" dt="2020-07-26T12:06:05.442" v="5136" actId="6549"/>
          <ac:spMkLst>
            <pc:docMk/>
            <pc:sldMk cId="4207506431" sldId="467"/>
            <ac:spMk id="2" creationId="{B8342855-6249-4EAD-ADC1-CEAE597197D8}"/>
          </ac:spMkLst>
        </pc:spChg>
        <pc:spChg chg="mod">
          <ac:chgData name="Alexandre" userId="292681fbcdc3e57d" providerId="LiveId" clId="{7041AA77-F086-4934-87C8-6BD24C0EB7AB}" dt="2020-07-26T12:03:38.773" v="5094" actId="20577"/>
          <ac:spMkLst>
            <pc:docMk/>
            <pc:sldMk cId="4207506431" sldId="467"/>
            <ac:spMk id="3" creationId="{C242509A-C32D-4822-BBAC-4F4C8D97FC2F}"/>
          </ac:spMkLst>
        </pc:spChg>
        <pc:picChg chg="del">
          <ac:chgData name="Alexandre" userId="292681fbcdc3e57d" providerId="LiveId" clId="{7041AA77-F086-4934-87C8-6BD24C0EB7AB}" dt="2020-07-26T12:03:34.117" v="5090" actId="478"/>
          <ac:picMkLst>
            <pc:docMk/>
            <pc:sldMk cId="4207506431" sldId="467"/>
            <ac:picMk id="4" creationId="{B6F2FE19-8D6A-4C64-B4BB-1AF9D925D052}"/>
          </ac:picMkLst>
        </pc:picChg>
        <pc:picChg chg="add mod">
          <ac:chgData name="Alexandre" userId="292681fbcdc3e57d" providerId="LiveId" clId="{7041AA77-F086-4934-87C8-6BD24C0EB7AB}" dt="2020-07-26T12:05:29.265" v="5096" actId="1076"/>
          <ac:picMkLst>
            <pc:docMk/>
            <pc:sldMk cId="4207506431" sldId="467"/>
            <ac:picMk id="5" creationId="{DB6331B4-2862-43E5-9C63-A557EB0C01C1}"/>
          </ac:picMkLst>
        </pc:picChg>
        <pc:picChg chg="del">
          <ac:chgData name="Alexandre" userId="292681fbcdc3e57d" providerId="LiveId" clId="{7041AA77-F086-4934-87C8-6BD24C0EB7AB}" dt="2020-07-26T12:03:34.977" v="5091" actId="478"/>
          <ac:picMkLst>
            <pc:docMk/>
            <pc:sldMk cId="4207506431" sldId="467"/>
            <ac:picMk id="6" creationId="{6E3D5CEB-DAE2-4460-AE49-3F5D692EC5D8}"/>
          </ac:picMkLst>
        </pc:picChg>
        <pc:picChg chg="add mod">
          <ac:chgData name="Alexandre" userId="292681fbcdc3e57d" providerId="LiveId" clId="{7041AA77-F086-4934-87C8-6BD24C0EB7AB}" dt="2020-07-26T12:05:37.633" v="5098" actId="1076"/>
          <ac:picMkLst>
            <pc:docMk/>
            <pc:sldMk cId="4207506431" sldId="467"/>
            <ac:picMk id="7" creationId="{614A80ED-ACB1-4D1C-A1D3-4DF21034BDE5}"/>
          </ac:picMkLst>
        </pc:picChg>
      </pc:sldChg>
      <pc:sldChg chg="modSp new mod">
        <pc:chgData name="Alexandre" userId="292681fbcdc3e57d" providerId="LiveId" clId="{7041AA77-F086-4934-87C8-6BD24C0EB7AB}" dt="2020-07-26T12:08:03.373" v="5628" actId="20577"/>
        <pc:sldMkLst>
          <pc:docMk/>
          <pc:sldMk cId="3814176211" sldId="468"/>
        </pc:sldMkLst>
        <pc:spChg chg="mod">
          <ac:chgData name="Alexandre" userId="292681fbcdc3e57d" providerId="LiveId" clId="{7041AA77-F086-4934-87C8-6BD24C0EB7AB}" dt="2020-07-26T12:05:47.620" v="5100"/>
          <ac:spMkLst>
            <pc:docMk/>
            <pc:sldMk cId="3814176211" sldId="468"/>
            <ac:spMk id="2" creationId="{1AAFFB34-28D8-4E51-897B-904AD3B8CB71}"/>
          </ac:spMkLst>
        </pc:spChg>
        <pc:spChg chg="mod">
          <ac:chgData name="Alexandre" userId="292681fbcdc3e57d" providerId="LiveId" clId="{7041AA77-F086-4934-87C8-6BD24C0EB7AB}" dt="2020-07-26T12:08:03.373" v="5628" actId="20577"/>
          <ac:spMkLst>
            <pc:docMk/>
            <pc:sldMk cId="3814176211" sldId="468"/>
            <ac:spMk id="3" creationId="{4B2E57D8-2B6F-4D0C-B3B0-74C46C0275CF}"/>
          </ac:spMkLst>
        </pc:spChg>
      </pc:sldChg>
      <pc:sldChg chg="modSp add mod">
        <pc:chgData name="Alexandre" userId="292681fbcdc3e57d" providerId="LiveId" clId="{7041AA77-F086-4934-87C8-6BD24C0EB7AB}" dt="2020-07-26T12:09:11.843" v="5731" actId="20577"/>
        <pc:sldMkLst>
          <pc:docMk/>
          <pc:sldMk cId="2981516614" sldId="469"/>
        </pc:sldMkLst>
        <pc:spChg chg="mod">
          <ac:chgData name="Alexandre" userId="292681fbcdc3e57d" providerId="LiveId" clId="{7041AA77-F086-4934-87C8-6BD24C0EB7AB}" dt="2020-07-26T12:09:11.843" v="5731" actId="20577"/>
          <ac:spMkLst>
            <pc:docMk/>
            <pc:sldMk cId="2981516614" sldId="469"/>
            <ac:spMk id="3" creationId="{37912338-89B1-494E-88C3-24BD3E08FD87}"/>
          </ac:spMkLst>
        </pc:spChg>
      </pc:sldChg>
      <pc:sldChg chg="modSp add mod">
        <pc:chgData name="Alexandre" userId="292681fbcdc3e57d" providerId="LiveId" clId="{7041AA77-F086-4934-87C8-6BD24C0EB7AB}" dt="2020-07-26T19:45:50.849" v="5753" actId="20577"/>
        <pc:sldMkLst>
          <pc:docMk/>
          <pc:sldMk cId="568932215" sldId="470"/>
        </pc:sldMkLst>
        <pc:spChg chg="mod">
          <ac:chgData name="Alexandre" userId="292681fbcdc3e57d" providerId="LiveId" clId="{7041AA77-F086-4934-87C8-6BD24C0EB7AB}" dt="2020-07-26T19:45:50.849" v="5753" actId="20577"/>
          <ac:spMkLst>
            <pc:docMk/>
            <pc:sldMk cId="568932215" sldId="470"/>
            <ac:spMk id="2" creationId="{E4AADCDE-E97C-479E-B2F2-7A2C9ACF3751}"/>
          </ac:spMkLst>
        </pc:spChg>
      </pc:sldChg>
      <pc:sldChg chg="modSp new del">
        <pc:chgData name="Alexandre" userId="292681fbcdc3e57d" providerId="LiveId" clId="{7041AA77-F086-4934-87C8-6BD24C0EB7AB}" dt="2020-07-26T19:45:13.323" v="5736" actId="47"/>
        <pc:sldMkLst>
          <pc:docMk/>
          <pc:sldMk cId="4026918333" sldId="470"/>
        </pc:sldMkLst>
        <pc:spChg chg="mod">
          <ac:chgData name="Alexandre" userId="292681fbcdc3e57d" providerId="LiveId" clId="{7041AA77-F086-4934-87C8-6BD24C0EB7AB}" dt="2020-07-26T19:45:12.048" v="5735"/>
          <ac:spMkLst>
            <pc:docMk/>
            <pc:sldMk cId="4026918333" sldId="470"/>
            <ac:spMk id="2" creationId="{E5671FB2-3A14-47BB-8DA4-5A568801FFE4}"/>
          </ac:spMkLst>
        </pc:spChg>
        <pc:spChg chg="mod">
          <ac:chgData name="Alexandre" userId="292681fbcdc3e57d" providerId="LiveId" clId="{7041AA77-F086-4934-87C8-6BD24C0EB7AB}" dt="2020-07-26T19:45:12.048" v="5735"/>
          <ac:spMkLst>
            <pc:docMk/>
            <pc:sldMk cId="4026918333" sldId="470"/>
            <ac:spMk id="3" creationId="{F9869A7D-2121-4B64-8418-65A4BD24D4EF}"/>
          </ac:spMkLst>
        </pc:spChg>
      </pc:sldChg>
      <pc:sldChg chg="modSp new mod">
        <pc:chgData name="Alexandre" userId="292681fbcdc3e57d" providerId="LiveId" clId="{7041AA77-F086-4934-87C8-6BD24C0EB7AB}" dt="2020-07-26T19:46:06.420" v="5772"/>
        <pc:sldMkLst>
          <pc:docMk/>
          <pc:sldMk cId="1263684855" sldId="471"/>
        </pc:sldMkLst>
        <pc:spChg chg="mod">
          <ac:chgData name="Alexandre" userId="292681fbcdc3e57d" providerId="LiveId" clId="{7041AA77-F086-4934-87C8-6BD24C0EB7AB}" dt="2020-07-26T19:45:56.684" v="5771" actId="20577"/>
          <ac:spMkLst>
            <pc:docMk/>
            <pc:sldMk cId="1263684855" sldId="471"/>
            <ac:spMk id="2" creationId="{3124C2CE-54F5-4219-960F-54B5DCD7ECB1}"/>
          </ac:spMkLst>
        </pc:spChg>
        <pc:spChg chg="mod">
          <ac:chgData name="Alexandre" userId="292681fbcdc3e57d" providerId="LiveId" clId="{7041AA77-F086-4934-87C8-6BD24C0EB7AB}" dt="2020-07-26T19:46:06.420" v="5772"/>
          <ac:spMkLst>
            <pc:docMk/>
            <pc:sldMk cId="1263684855" sldId="471"/>
            <ac:spMk id="3" creationId="{B54DD6E9-C4C6-4972-9788-CE9E7577F1D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365303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2FB3C1-3D71-481E-9898-EF100A2FF7C8}" type="datetimeFigureOut">
              <a:rPr lang="fr-CA" smtClean="0"/>
              <a:t>2021-09-21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75585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726735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53203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4261036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157036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3677688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306769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472229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995425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74010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1284653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1802406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2FB3C1-3D71-481E-9898-EF100A2FF7C8}" type="datetimeFigureOut">
              <a:rPr lang="fr-CA" smtClean="0"/>
              <a:t>2021-09-21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1530554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2FB3C1-3D71-481E-9898-EF100A2FF7C8}" type="datetimeFigureOut">
              <a:rPr lang="fr-CA" smtClean="0"/>
              <a:t>2021-09-21</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3343253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3"/>
          <p:cNvSpPr>
            <a:spLocks noGrp="1"/>
          </p:cNvSpPr>
          <p:nvPr>
            <p:ph type="ftr" sz="quarter" idx="11"/>
          </p:nvPr>
        </p:nvSpPr>
        <p:spPr/>
        <p:txBody>
          <a:bodyPr/>
          <a:lstStyle/>
          <a:p>
            <a:endParaRPr lang="fr-CA"/>
          </a:p>
        </p:txBody>
      </p:sp>
      <p:sp>
        <p:nvSpPr>
          <p:cNvPr id="6" name="Slide Number Placeholder 4"/>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1679508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2"/>
          <p:cNvSpPr>
            <a:spLocks noGrp="1"/>
          </p:cNvSpPr>
          <p:nvPr>
            <p:ph type="ftr" sz="quarter" idx="11"/>
          </p:nvPr>
        </p:nvSpPr>
        <p:spPr/>
        <p:txBody>
          <a:bodyPr/>
          <a:lstStyle/>
          <a:p>
            <a:endParaRPr lang="fr-CA"/>
          </a:p>
        </p:txBody>
      </p:sp>
      <p:sp>
        <p:nvSpPr>
          <p:cNvPr id="6" name="Slide Number Placeholder 3"/>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687800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5"/>
          <p:cNvSpPr>
            <a:spLocks noGrp="1"/>
          </p:cNvSpPr>
          <p:nvPr>
            <p:ph type="ftr" sz="quarter" idx="11"/>
          </p:nvPr>
        </p:nvSpPr>
        <p:spPr/>
        <p:txBody>
          <a:bodyPr/>
          <a:lstStyle/>
          <a:p>
            <a:endParaRPr lang="fr-CA"/>
          </a:p>
        </p:txBody>
      </p:sp>
      <p:sp>
        <p:nvSpPr>
          <p:cNvPr id="6" name="Slide Number Placeholder 6"/>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924563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2FB3C1-3D71-481E-9898-EF100A2FF7C8}" type="datetimeFigureOut">
              <a:rPr lang="fr-CA" smtClean="0"/>
              <a:t>2021-09-21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3837259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2FB3C1-3D71-481E-9898-EF100A2FF7C8}" type="datetimeFigureOut">
              <a:rPr lang="fr-CA" smtClean="0"/>
              <a:t>2021-09-21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1140643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6189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1261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098069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66723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4095388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1336755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965252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82678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2FB3C1-3D71-481E-9898-EF100A2FF7C8}" type="datetimeFigureOut">
              <a:rPr lang="fr-CA" smtClean="0"/>
              <a:t>2021-09-21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393528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2FB3C1-3D71-481E-9898-EF100A2FF7C8}" type="datetimeFigureOut">
              <a:rPr lang="fr-CA" smtClean="0"/>
              <a:t>2021-09-21</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31049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3"/>
          <p:cNvSpPr>
            <a:spLocks noGrp="1"/>
          </p:cNvSpPr>
          <p:nvPr>
            <p:ph type="ftr" sz="quarter" idx="11"/>
          </p:nvPr>
        </p:nvSpPr>
        <p:spPr/>
        <p:txBody>
          <a:bodyPr/>
          <a:lstStyle/>
          <a:p>
            <a:endParaRPr lang="fr-CA"/>
          </a:p>
        </p:txBody>
      </p:sp>
      <p:sp>
        <p:nvSpPr>
          <p:cNvPr id="6" name="Slide Number Placeholder 4"/>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42014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2"/>
          <p:cNvSpPr>
            <a:spLocks noGrp="1"/>
          </p:cNvSpPr>
          <p:nvPr>
            <p:ph type="ftr" sz="quarter" idx="11"/>
          </p:nvPr>
        </p:nvSpPr>
        <p:spPr/>
        <p:txBody>
          <a:bodyPr/>
          <a:lstStyle/>
          <a:p>
            <a:endParaRPr lang="fr-CA"/>
          </a:p>
        </p:txBody>
      </p:sp>
      <p:sp>
        <p:nvSpPr>
          <p:cNvPr id="6" name="Slide Number Placeholder 3"/>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174610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5"/>
          <p:cNvSpPr>
            <a:spLocks noGrp="1"/>
          </p:cNvSpPr>
          <p:nvPr>
            <p:ph type="ftr" sz="quarter" idx="11"/>
          </p:nvPr>
        </p:nvSpPr>
        <p:spPr/>
        <p:txBody>
          <a:bodyPr/>
          <a:lstStyle/>
          <a:p>
            <a:endParaRPr lang="fr-CA"/>
          </a:p>
        </p:txBody>
      </p:sp>
      <p:sp>
        <p:nvSpPr>
          <p:cNvPr id="6" name="Slide Number Placeholder 6"/>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149897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2FB3C1-3D71-481E-9898-EF100A2FF7C8}" type="datetimeFigureOut">
              <a:rPr lang="fr-CA" smtClean="0"/>
              <a:t>2021-09-21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324333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E2FB3C1-3D71-481E-9898-EF100A2FF7C8}" type="datetimeFigureOut">
              <a:rPr lang="fr-CA" smtClean="0"/>
              <a:t>2021-09-21</a:t>
            </a:fld>
            <a:endParaRPr lang="fr-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CA"/>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069B04C-3768-46FD-A802-5AD0E60F61EB}" type="slidenum">
              <a:rPr lang="fr-CA" smtClean="0"/>
              <a:t>‹#›</a:t>
            </a:fld>
            <a:endParaRPr lang="fr-CA"/>
          </a:p>
        </p:txBody>
      </p:sp>
    </p:spTree>
    <p:extLst>
      <p:ext uri="{BB962C8B-B14F-4D97-AF65-F5344CB8AC3E}">
        <p14:creationId xmlns:p14="http://schemas.microsoft.com/office/powerpoint/2010/main" val="4050478145"/>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E2FB3C1-3D71-481E-9898-EF100A2FF7C8}" type="datetimeFigureOut">
              <a:rPr lang="fr-CA" smtClean="0"/>
              <a:t>2021-09-21</a:t>
            </a:fld>
            <a:endParaRPr lang="fr-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CA"/>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069B04C-3768-46FD-A802-5AD0E60F61EB}" type="slidenum">
              <a:rPr lang="fr-CA" smtClean="0"/>
              <a:t>‹#›</a:t>
            </a:fld>
            <a:endParaRPr lang="fr-CA"/>
          </a:p>
        </p:txBody>
      </p:sp>
    </p:spTree>
    <p:extLst>
      <p:ext uri="{BB962C8B-B14F-4D97-AF65-F5344CB8AC3E}">
        <p14:creationId xmlns:p14="http://schemas.microsoft.com/office/powerpoint/2010/main" val="1241701721"/>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1.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12.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1.png"/><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31.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14.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3.png"/><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36.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16.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5.png"/><Relationship Id="rId5" Type="http://schemas.openxmlformats.org/officeDocument/2006/relationships/slideLayout" Target="../slideLayouts/slideLayout2.xml"/><Relationship Id="rId4" Type="http://schemas.openxmlformats.org/officeDocument/2006/relationships/tags" Target="../tags/tag74.xml"/></Relationships>
</file>

<file path=ppt/slides/_rels/slide37.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18.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7.png"/><Relationship Id="rId5" Type="http://schemas.openxmlformats.org/officeDocument/2006/relationships/slideLayout" Target="../slideLayouts/slideLayout2.xml"/><Relationship Id="rId4" Type="http://schemas.openxmlformats.org/officeDocument/2006/relationships/tags" Target="../tags/tag78.xml"/></Relationships>
</file>

<file path=ppt/slides/_rels/slide38.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20.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9.png"/><Relationship Id="rId5" Type="http://schemas.openxmlformats.org/officeDocument/2006/relationships/slideLayout" Target="../slideLayouts/slideLayout2.xml"/><Relationship Id="rId4" Type="http://schemas.openxmlformats.org/officeDocument/2006/relationships/tags" Target="../tags/tag8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s>
</file>

<file path=ppt/slides/_rels/slide44.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21.png"/><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22.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21.png"/><Relationship Id="rId5" Type="http://schemas.openxmlformats.org/officeDocument/2006/relationships/slideLayout" Target="../slideLayouts/slideLayout2.xml"/><Relationship Id="rId4" Type="http://schemas.openxmlformats.org/officeDocument/2006/relationships/tags" Target="../tags/tag9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23.png"/><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54.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24.png"/><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tags" Target="../tags/tag119.xml"/></Relationships>
</file>

<file path=ppt/slides/_rels/slide57.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25.png"/><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tags" Target="../tags/tag124.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2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28.xml"/><Relationship Id="rId1" Type="http://schemas.openxmlformats.org/officeDocument/2006/relationships/tags" Target="../tags/tag127.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29.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31.xml"/><Relationship Id="rId1" Type="http://schemas.openxmlformats.org/officeDocument/2006/relationships/tags" Target="../tags/tag130.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image" Target="../media/image26.jpe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hyperlink" Target="https://docs.microsoft.com/en-us/dotnet/csharp/language-reference/keywords/foreach-in"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FBBB-75A4-48A8-BF4D-1A422686C130}"/>
              </a:ext>
            </a:extLst>
          </p:cNvPr>
          <p:cNvSpPr>
            <a:spLocks noGrp="1"/>
          </p:cNvSpPr>
          <p:nvPr>
            <p:ph type="ctrTitle"/>
            <p:custDataLst>
              <p:tags r:id="rId1"/>
            </p:custDataLst>
          </p:nvPr>
        </p:nvSpPr>
        <p:spPr/>
        <p:txBody>
          <a:bodyPr/>
          <a:lstStyle/>
          <a:p>
            <a:r>
              <a:rPr lang="fr-CA" sz="6000" dirty="0"/>
              <a:t>Les tableaux et </a:t>
            </a:r>
            <a:r>
              <a:rPr lang="fr-CA" sz="6000"/>
              <a:t>les boucles</a:t>
            </a:r>
            <a:endParaRPr lang="fr-CA" sz="6000" dirty="0"/>
          </a:p>
        </p:txBody>
      </p:sp>
      <p:sp>
        <p:nvSpPr>
          <p:cNvPr id="3" name="Subtitle 2">
            <a:extLst>
              <a:ext uri="{FF2B5EF4-FFF2-40B4-BE49-F238E27FC236}">
                <a16:creationId xmlns:a16="http://schemas.microsoft.com/office/drawing/2014/main" id="{E874DFCA-810D-41A7-A7A0-9BDC978D0492}"/>
              </a:ext>
            </a:extLst>
          </p:cNvPr>
          <p:cNvSpPr>
            <a:spLocks noGrp="1"/>
          </p:cNvSpPr>
          <p:nvPr>
            <p:ph type="subTitle" idx="1"/>
            <p:custDataLst>
              <p:tags r:id="rId2"/>
            </p:custDataLst>
          </p:nvPr>
        </p:nvSpPr>
        <p:spPr/>
        <p:txBody>
          <a:bodyPr/>
          <a:lstStyle/>
          <a:p>
            <a:endParaRPr lang="fr-CA"/>
          </a:p>
        </p:txBody>
      </p:sp>
    </p:spTree>
    <p:extLst>
      <p:ext uri="{BB962C8B-B14F-4D97-AF65-F5344CB8AC3E}">
        <p14:creationId xmlns:p14="http://schemas.microsoft.com/office/powerpoint/2010/main" val="1753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F93A-D2FC-413A-85A3-61525E6DF25C}"/>
              </a:ext>
            </a:extLst>
          </p:cNvPr>
          <p:cNvSpPr>
            <a:spLocks noGrp="1"/>
          </p:cNvSpPr>
          <p:nvPr>
            <p:ph type="title"/>
            <p:custDataLst>
              <p:tags r:id="rId1"/>
            </p:custDataLst>
          </p:nvPr>
        </p:nvSpPr>
        <p:spPr/>
        <p:txBody>
          <a:bodyPr/>
          <a:lstStyle/>
          <a:p>
            <a:r>
              <a:rPr lang="en-US" dirty="0"/>
              <a:t>Les tableaux</a:t>
            </a:r>
            <a:endParaRPr lang="en-CA" dirty="0"/>
          </a:p>
        </p:txBody>
      </p:sp>
      <p:sp>
        <p:nvSpPr>
          <p:cNvPr id="3" name="Content Placeholder 2">
            <a:extLst>
              <a:ext uri="{FF2B5EF4-FFF2-40B4-BE49-F238E27FC236}">
                <a16:creationId xmlns:a16="http://schemas.microsoft.com/office/drawing/2014/main" id="{D1F84193-9628-47A3-8697-89B2D7ECE985}"/>
              </a:ext>
            </a:extLst>
          </p:cNvPr>
          <p:cNvSpPr>
            <a:spLocks noGrp="1"/>
          </p:cNvSpPr>
          <p:nvPr>
            <p:ph idx="1"/>
            <p:custDataLst>
              <p:tags r:id="rId2"/>
            </p:custDataLst>
          </p:nvPr>
        </p:nvSpPr>
        <p:spPr/>
        <p:txBody>
          <a:bodyPr/>
          <a:lstStyle/>
          <a:p>
            <a:r>
              <a:rPr lang="en-US" dirty="0" err="1"/>
              <a:t>Représentation</a:t>
            </a:r>
            <a:r>
              <a:rPr lang="en-US" dirty="0"/>
              <a:t> d’un tableau</a:t>
            </a:r>
          </a:p>
          <a:p>
            <a:endParaRPr lang="en-US" dirty="0"/>
          </a:p>
          <a:p>
            <a:endParaRPr lang="en-US" dirty="0"/>
          </a:p>
          <a:p>
            <a:endParaRPr lang="en-US" dirty="0"/>
          </a:p>
          <a:p>
            <a:endParaRPr lang="en-US" dirty="0"/>
          </a:p>
          <a:p>
            <a:r>
              <a:rPr lang="en-US" dirty="0" err="1"/>
              <a:t>Remarquez</a:t>
            </a:r>
            <a:r>
              <a:rPr lang="en-US" dirty="0"/>
              <a:t> aux que le premier index d’un tableau </a:t>
            </a:r>
            <a:r>
              <a:rPr lang="en-US" dirty="0" err="1"/>
              <a:t>est</a:t>
            </a:r>
            <a:r>
              <a:rPr lang="en-US" dirty="0"/>
              <a:t> 0.</a:t>
            </a:r>
          </a:p>
          <a:p>
            <a:r>
              <a:rPr lang="en-US" dirty="0"/>
              <a:t>Par </a:t>
            </a:r>
            <a:r>
              <a:rPr lang="en-US" dirty="0" err="1"/>
              <a:t>conséquent</a:t>
            </a:r>
            <a:r>
              <a:rPr lang="en-US" dirty="0"/>
              <a:t>, un tableau de 10 </a:t>
            </a:r>
            <a:r>
              <a:rPr lang="en-US" dirty="0" err="1"/>
              <a:t>éléments</a:t>
            </a:r>
            <a:r>
              <a:rPr lang="en-US" dirty="0"/>
              <a:t> </a:t>
            </a:r>
            <a:r>
              <a:rPr lang="en-US" dirty="0" err="1"/>
              <a:t>utilise</a:t>
            </a:r>
            <a:r>
              <a:rPr lang="en-US" dirty="0"/>
              <a:t> des index </a:t>
            </a:r>
            <a:r>
              <a:rPr lang="en-US" dirty="0" err="1"/>
              <a:t>allant</a:t>
            </a:r>
            <a:r>
              <a:rPr lang="en-US" dirty="0"/>
              <a:t> de 0 à 9.</a:t>
            </a:r>
            <a:endParaRPr lang="en-CA" dirty="0"/>
          </a:p>
          <a:p>
            <a:r>
              <a:rPr lang="en-CA" dirty="0"/>
              <a:t>Une </a:t>
            </a:r>
            <a:r>
              <a:rPr lang="en-CA" dirty="0" err="1"/>
              <a:t>erreur</a:t>
            </a:r>
            <a:r>
              <a:rPr lang="en-CA" dirty="0"/>
              <a:t> </a:t>
            </a:r>
            <a:r>
              <a:rPr lang="en-CA" dirty="0" err="1"/>
              <a:t>fréquente</a:t>
            </a:r>
            <a:r>
              <a:rPr lang="en-CA" dirty="0"/>
              <a:t> </a:t>
            </a:r>
            <a:r>
              <a:rPr lang="en-CA" dirty="0" err="1"/>
              <a:t>est</a:t>
            </a:r>
            <a:r>
              <a:rPr lang="en-CA" dirty="0"/>
              <a:t> de </a:t>
            </a:r>
            <a:r>
              <a:rPr lang="en-CA" dirty="0" err="1"/>
              <a:t>tenter</a:t>
            </a:r>
            <a:r>
              <a:rPr lang="en-CA" dirty="0"/>
              <a:t> </a:t>
            </a:r>
            <a:r>
              <a:rPr lang="en-CA" dirty="0" err="1"/>
              <a:t>d’accédé</a:t>
            </a:r>
            <a:r>
              <a:rPr lang="en-CA" dirty="0"/>
              <a:t> </a:t>
            </a:r>
            <a:r>
              <a:rPr lang="en-CA" dirty="0" err="1"/>
              <a:t>l’index</a:t>
            </a:r>
            <a:r>
              <a:rPr lang="en-CA" dirty="0"/>
              <a:t> “10” sur un tableau de 10 </a:t>
            </a:r>
            <a:r>
              <a:rPr lang="en-CA" dirty="0" err="1"/>
              <a:t>éléments</a:t>
            </a:r>
            <a:r>
              <a:rPr lang="en-CA" dirty="0"/>
              <a:t> par </a:t>
            </a:r>
            <a:r>
              <a:rPr lang="en-CA" dirty="0" err="1"/>
              <a:t>exemple</a:t>
            </a:r>
            <a:r>
              <a:rPr lang="en-CA" dirty="0"/>
              <a:t>.</a:t>
            </a:r>
          </a:p>
        </p:txBody>
      </p:sp>
      <p:pic>
        <p:nvPicPr>
          <p:cNvPr id="4" name="Picture 3">
            <a:extLst>
              <a:ext uri="{FF2B5EF4-FFF2-40B4-BE49-F238E27FC236}">
                <a16:creationId xmlns:a16="http://schemas.microsoft.com/office/drawing/2014/main" id="{BC0B6AD0-1BD4-4C87-B910-5FC4B3171A75}"/>
              </a:ext>
            </a:extLst>
          </p:cNvPr>
          <p:cNvPicPr>
            <a:picLocks noChangeAspect="1"/>
          </p:cNvPicPr>
          <p:nvPr>
            <p:custDataLst>
              <p:tags r:id="rId3"/>
            </p:custDataLst>
          </p:nvPr>
        </p:nvPicPr>
        <p:blipFill>
          <a:blip r:embed="rId5"/>
          <a:stretch>
            <a:fillRect/>
          </a:stretch>
        </p:blipFill>
        <p:spPr>
          <a:xfrm>
            <a:off x="1201861" y="2568837"/>
            <a:ext cx="8211882" cy="1221928"/>
          </a:xfrm>
          <a:prstGeom prst="rect">
            <a:avLst/>
          </a:prstGeom>
        </p:spPr>
      </p:pic>
    </p:spTree>
    <p:extLst>
      <p:ext uri="{BB962C8B-B14F-4D97-AF65-F5344CB8AC3E}">
        <p14:creationId xmlns:p14="http://schemas.microsoft.com/office/powerpoint/2010/main" val="1563416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F93A-D2FC-413A-85A3-61525E6DF25C}"/>
              </a:ext>
            </a:extLst>
          </p:cNvPr>
          <p:cNvSpPr>
            <a:spLocks noGrp="1"/>
          </p:cNvSpPr>
          <p:nvPr>
            <p:ph type="title"/>
            <p:custDataLst>
              <p:tags r:id="rId1"/>
            </p:custDataLst>
          </p:nvPr>
        </p:nvSpPr>
        <p:spPr/>
        <p:txBody>
          <a:bodyPr/>
          <a:lstStyle/>
          <a:p>
            <a:r>
              <a:rPr lang="en-US" dirty="0"/>
              <a:t>Les tableaux</a:t>
            </a:r>
            <a:endParaRPr lang="en-CA" dirty="0"/>
          </a:p>
        </p:txBody>
      </p:sp>
      <p:sp>
        <p:nvSpPr>
          <p:cNvPr id="3" name="Content Placeholder 2">
            <a:extLst>
              <a:ext uri="{FF2B5EF4-FFF2-40B4-BE49-F238E27FC236}">
                <a16:creationId xmlns:a16="http://schemas.microsoft.com/office/drawing/2014/main" id="{D1F84193-9628-47A3-8697-89B2D7ECE985}"/>
              </a:ext>
            </a:extLst>
          </p:cNvPr>
          <p:cNvSpPr>
            <a:spLocks noGrp="1"/>
          </p:cNvSpPr>
          <p:nvPr>
            <p:ph idx="1"/>
            <p:custDataLst>
              <p:tags r:id="rId2"/>
            </p:custDataLst>
          </p:nvPr>
        </p:nvSpPr>
        <p:spPr/>
        <p:txBody>
          <a:bodyPr/>
          <a:lstStyle/>
          <a:p>
            <a:r>
              <a:rPr lang="en-US" dirty="0" err="1"/>
              <a:t>Représentation</a:t>
            </a:r>
            <a:r>
              <a:rPr lang="en-US" dirty="0"/>
              <a:t> d’un tableau</a:t>
            </a:r>
          </a:p>
          <a:p>
            <a:endParaRPr lang="en-US" dirty="0"/>
          </a:p>
          <a:p>
            <a:endParaRPr lang="en-US" dirty="0"/>
          </a:p>
          <a:p>
            <a:endParaRPr lang="en-US" dirty="0"/>
          </a:p>
          <a:p>
            <a:endParaRPr lang="en-US" dirty="0"/>
          </a:p>
          <a:p>
            <a:r>
              <a:rPr lang="en-US" dirty="0"/>
              <a:t>Petit </a:t>
            </a:r>
            <a:r>
              <a:rPr lang="en-US" dirty="0" err="1"/>
              <a:t>jeu</a:t>
            </a:r>
            <a:r>
              <a:rPr lang="en-US" dirty="0"/>
              <a:t>-questionnaire, que font les instructions </a:t>
            </a:r>
            <a:r>
              <a:rPr lang="en-US" dirty="0" err="1"/>
              <a:t>suivantes</a:t>
            </a:r>
            <a:r>
              <a:rPr lang="en-US" dirty="0"/>
              <a:t> à </a:t>
            </a:r>
            <a:r>
              <a:rPr lang="en-US" dirty="0" err="1"/>
              <a:t>votre</a:t>
            </a:r>
            <a:r>
              <a:rPr lang="en-US" dirty="0"/>
              <a:t> </a:t>
            </a:r>
            <a:r>
              <a:rPr lang="en-US" dirty="0" err="1"/>
              <a:t>avis</a:t>
            </a:r>
            <a:r>
              <a:rPr lang="en-US" dirty="0"/>
              <a:t>:</a:t>
            </a:r>
          </a:p>
          <a:p>
            <a:pPr lvl="1"/>
            <a:r>
              <a:rPr lang="en-US" dirty="0"/>
              <a:t>tableau[2] = 15;</a:t>
            </a:r>
          </a:p>
          <a:p>
            <a:pPr lvl="1"/>
            <a:r>
              <a:rPr lang="en-US" dirty="0" err="1"/>
              <a:t>Console.WriteLine</a:t>
            </a:r>
            <a:r>
              <a:rPr lang="en-US" dirty="0"/>
              <a:t>(tableau[8]);</a:t>
            </a:r>
            <a:endParaRPr lang="en-CA" dirty="0"/>
          </a:p>
        </p:txBody>
      </p:sp>
      <p:pic>
        <p:nvPicPr>
          <p:cNvPr id="4" name="Picture 3">
            <a:extLst>
              <a:ext uri="{FF2B5EF4-FFF2-40B4-BE49-F238E27FC236}">
                <a16:creationId xmlns:a16="http://schemas.microsoft.com/office/drawing/2014/main" id="{BC0B6AD0-1BD4-4C87-B910-5FC4B3171A75}"/>
              </a:ext>
            </a:extLst>
          </p:cNvPr>
          <p:cNvPicPr>
            <a:picLocks noChangeAspect="1"/>
          </p:cNvPicPr>
          <p:nvPr>
            <p:custDataLst>
              <p:tags r:id="rId3"/>
            </p:custDataLst>
          </p:nvPr>
        </p:nvPicPr>
        <p:blipFill>
          <a:blip r:embed="rId5"/>
          <a:stretch>
            <a:fillRect/>
          </a:stretch>
        </p:blipFill>
        <p:spPr>
          <a:xfrm>
            <a:off x="1201861" y="2568837"/>
            <a:ext cx="8211882" cy="1221928"/>
          </a:xfrm>
          <a:prstGeom prst="rect">
            <a:avLst/>
          </a:prstGeom>
        </p:spPr>
      </p:pic>
    </p:spTree>
    <p:extLst>
      <p:ext uri="{BB962C8B-B14F-4D97-AF65-F5344CB8AC3E}">
        <p14:creationId xmlns:p14="http://schemas.microsoft.com/office/powerpoint/2010/main" val="101167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B8AD-7D20-4AED-B7E2-238325D8BCD3}"/>
              </a:ext>
            </a:extLst>
          </p:cNvPr>
          <p:cNvSpPr>
            <a:spLocks noGrp="1"/>
          </p:cNvSpPr>
          <p:nvPr>
            <p:ph type="title"/>
            <p:custDataLst>
              <p:tags r:id="rId1"/>
            </p:custDataLst>
          </p:nvPr>
        </p:nvSpPr>
        <p:spPr/>
        <p:txBody>
          <a:bodyPr/>
          <a:lstStyle/>
          <a:p>
            <a:r>
              <a:rPr lang="en-US" dirty="0"/>
              <a:t>Les tableaux</a:t>
            </a:r>
            <a:endParaRPr lang="en-CA" dirty="0"/>
          </a:p>
        </p:txBody>
      </p:sp>
      <p:sp>
        <p:nvSpPr>
          <p:cNvPr id="3" name="Content Placeholder 2">
            <a:extLst>
              <a:ext uri="{FF2B5EF4-FFF2-40B4-BE49-F238E27FC236}">
                <a16:creationId xmlns:a16="http://schemas.microsoft.com/office/drawing/2014/main" id="{C005DAAB-B64F-4194-BCB4-816D6015177A}"/>
              </a:ext>
            </a:extLst>
          </p:cNvPr>
          <p:cNvSpPr>
            <a:spLocks noGrp="1"/>
          </p:cNvSpPr>
          <p:nvPr>
            <p:ph idx="1"/>
            <p:custDataLst>
              <p:tags r:id="rId2"/>
            </p:custDataLst>
          </p:nvPr>
        </p:nvSpPr>
        <p:spPr/>
        <p:txBody>
          <a:bodyPr/>
          <a:lstStyle/>
          <a:p>
            <a:r>
              <a:rPr lang="en-US" dirty="0"/>
              <a:t>Dans </a:t>
            </a:r>
            <a:r>
              <a:rPr lang="en-US" dirty="0" err="1"/>
              <a:t>cette</a:t>
            </a:r>
            <a:r>
              <a:rPr lang="en-US" dirty="0"/>
              <a:t> section, nous </a:t>
            </a:r>
            <a:r>
              <a:rPr lang="en-US" dirty="0" err="1"/>
              <a:t>couvrirons</a:t>
            </a:r>
            <a:r>
              <a:rPr lang="en-US" dirty="0"/>
              <a:t> </a:t>
            </a:r>
            <a:r>
              <a:rPr lang="en-US" dirty="0" err="1"/>
              <a:t>donc</a:t>
            </a:r>
            <a:endParaRPr lang="en-US" dirty="0"/>
          </a:p>
          <a:p>
            <a:pPr lvl="1"/>
            <a:r>
              <a:rPr lang="en-US" dirty="0"/>
              <a:t>La </a:t>
            </a:r>
            <a:r>
              <a:rPr lang="en-US" dirty="0" err="1"/>
              <a:t>création</a:t>
            </a:r>
            <a:r>
              <a:rPr lang="en-US" dirty="0"/>
              <a:t> des tableaux</a:t>
            </a:r>
          </a:p>
          <a:p>
            <a:pPr lvl="1"/>
            <a:r>
              <a:rPr lang="en-US" dirty="0" err="1"/>
              <a:t>L’initialisation</a:t>
            </a:r>
            <a:r>
              <a:rPr lang="en-US" dirty="0"/>
              <a:t> de </a:t>
            </a:r>
            <a:r>
              <a:rPr lang="en-US" dirty="0" err="1"/>
              <a:t>leur</a:t>
            </a:r>
            <a:r>
              <a:rPr lang="en-US" dirty="0"/>
              <a:t> </a:t>
            </a:r>
            <a:r>
              <a:rPr lang="en-US" dirty="0" err="1"/>
              <a:t>valeur</a:t>
            </a:r>
            <a:endParaRPr lang="en-US" dirty="0"/>
          </a:p>
          <a:p>
            <a:pPr lvl="1"/>
            <a:r>
              <a:rPr lang="en-US" dirty="0" err="1"/>
              <a:t>L’accès</a:t>
            </a:r>
            <a:r>
              <a:rPr lang="en-US" dirty="0"/>
              <a:t> à </a:t>
            </a:r>
            <a:r>
              <a:rPr lang="en-US" dirty="0" err="1"/>
              <a:t>ses</a:t>
            </a:r>
            <a:r>
              <a:rPr lang="en-US" dirty="0"/>
              <a:t> </a:t>
            </a:r>
            <a:r>
              <a:rPr lang="en-US" dirty="0" err="1"/>
              <a:t>valeurs</a:t>
            </a:r>
            <a:endParaRPr lang="en-US" dirty="0"/>
          </a:p>
        </p:txBody>
      </p:sp>
    </p:spTree>
    <p:extLst>
      <p:ext uri="{BB962C8B-B14F-4D97-AF65-F5344CB8AC3E}">
        <p14:creationId xmlns:p14="http://schemas.microsoft.com/office/powerpoint/2010/main" val="2253012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La création des tableaux</a:t>
            </a:r>
          </a:p>
        </p:txBody>
      </p:sp>
    </p:spTree>
    <p:extLst>
      <p:ext uri="{BB962C8B-B14F-4D97-AF65-F5344CB8AC3E}">
        <p14:creationId xmlns:p14="http://schemas.microsoft.com/office/powerpoint/2010/main" val="2860372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F93A-D2FC-413A-85A3-61525E6DF25C}"/>
              </a:ext>
            </a:extLst>
          </p:cNvPr>
          <p:cNvSpPr>
            <a:spLocks noGrp="1"/>
          </p:cNvSpPr>
          <p:nvPr>
            <p:ph type="title"/>
            <p:custDataLst>
              <p:tags r:id="rId1"/>
            </p:custDataLst>
          </p:nvPr>
        </p:nvSpPr>
        <p:spPr/>
        <p:txBody>
          <a:bodyPr/>
          <a:lstStyle/>
          <a:p>
            <a:r>
              <a:rPr lang="en-US" dirty="0"/>
              <a:t>Les tableaux</a:t>
            </a:r>
            <a:endParaRPr lang="en-CA" dirty="0"/>
          </a:p>
        </p:txBody>
      </p:sp>
      <p:sp>
        <p:nvSpPr>
          <p:cNvPr id="3" name="Content Placeholder 2">
            <a:extLst>
              <a:ext uri="{FF2B5EF4-FFF2-40B4-BE49-F238E27FC236}">
                <a16:creationId xmlns:a16="http://schemas.microsoft.com/office/drawing/2014/main" id="{D1F84193-9628-47A3-8697-89B2D7ECE985}"/>
              </a:ext>
            </a:extLst>
          </p:cNvPr>
          <p:cNvSpPr>
            <a:spLocks noGrp="1"/>
          </p:cNvSpPr>
          <p:nvPr>
            <p:ph idx="1"/>
            <p:custDataLst>
              <p:tags r:id="rId2"/>
            </p:custDataLst>
          </p:nvPr>
        </p:nvSpPr>
        <p:spPr/>
        <p:txBody>
          <a:bodyPr/>
          <a:lstStyle/>
          <a:p>
            <a:r>
              <a:rPr lang="en-US" dirty="0"/>
              <a:t>Le </a:t>
            </a:r>
            <a:r>
              <a:rPr lang="en-US" dirty="0" err="1"/>
              <a:t>processus</a:t>
            </a:r>
            <a:r>
              <a:rPr lang="en-US" dirty="0"/>
              <a:t> de </a:t>
            </a:r>
            <a:r>
              <a:rPr lang="en-US" dirty="0" err="1"/>
              <a:t>création</a:t>
            </a:r>
            <a:r>
              <a:rPr lang="en-US" dirty="0"/>
              <a:t> des tableaux </a:t>
            </a:r>
            <a:r>
              <a:rPr lang="en-US" dirty="0" err="1"/>
              <a:t>est</a:t>
            </a:r>
            <a:r>
              <a:rPr lang="en-US" dirty="0"/>
              <a:t> </a:t>
            </a:r>
            <a:r>
              <a:rPr lang="en-US" dirty="0" err="1"/>
              <a:t>similaire</a:t>
            </a:r>
            <a:r>
              <a:rPr lang="en-US" dirty="0"/>
              <a:t> aux variables </a:t>
            </a:r>
            <a:r>
              <a:rPr lang="en-US" dirty="0" err="1"/>
              <a:t>habituelles</a:t>
            </a:r>
            <a:r>
              <a:rPr lang="en-US" dirty="0"/>
              <a:t>, </a:t>
            </a:r>
            <a:r>
              <a:rPr lang="en-US" dirty="0" err="1"/>
              <a:t>mais</a:t>
            </a:r>
            <a:r>
              <a:rPr lang="en-US" dirty="0"/>
              <a:t> </a:t>
            </a:r>
            <a:r>
              <a:rPr lang="en-US" dirty="0" err="1"/>
              <a:t>demande</a:t>
            </a:r>
            <a:r>
              <a:rPr lang="en-US" dirty="0"/>
              <a:t> </a:t>
            </a:r>
            <a:r>
              <a:rPr lang="en-US" dirty="0" err="1"/>
              <a:t>une</a:t>
            </a:r>
            <a:r>
              <a:rPr lang="en-US" dirty="0"/>
              <a:t> petite </a:t>
            </a:r>
            <a:r>
              <a:rPr lang="en-US" dirty="0" err="1"/>
              <a:t>étape</a:t>
            </a:r>
            <a:r>
              <a:rPr lang="en-US" dirty="0"/>
              <a:t> </a:t>
            </a:r>
            <a:r>
              <a:rPr lang="en-US" dirty="0" err="1"/>
              <a:t>supplémentaire</a:t>
            </a:r>
            <a:r>
              <a:rPr lang="en-US" dirty="0"/>
              <a:t>.</a:t>
            </a:r>
          </a:p>
          <a:p>
            <a:r>
              <a:rPr lang="en-US" dirty="0"/>
              <a:t>La </a:t>
            </a:r>
            <a:r>
              <a:rPr lang="en-US" dirty="0" err="1"/>
              <a:t>syntaxe</a:t>
            </a:r>
            <a:r>
              <a:rPr lang="en-US" dirty="0"/>
              <a:t> </a:t>
            </a:r>
            <a:r>
              <a:rPr lang="en-US" dirty="0" err="1"/>
              <a:t>est</a:t>
            </a:r>
            <a:r>
              <a:rPr lang="en-US" dirty="0"/>
              <a:t> la </a:t>
            </a:r>
            <a:r>
              <a:rPr lang="en-US" dirty="0" err="1"/>
              <a:t>suivante</a:t>
            </a:r>
            <a:endParaRPr lang="en-US" dirty="0"/>
          </a:p>
          <a:p>
            <a:pPr marL="0" indent="0">
              <a:buNone/>
            </a:pPr>
            <a:r>
              <a:rPr lang="en-US" dirty="0"/>
              <a:t>&lt;</a:t>
            </a:r>
            <a:r>
              <a:rPr lang="en-US" dirty="0">
                <a:solidFill>
                  <a:srgbClr val="FFC000"/>
                </a:solidFill>
              </a:rPr>
              <a:t>type</a:t>
            </a:r>
            <a:r>
              <a:rPr lang="en-US" dirty="0"/>
              <a:t>&gt;[] &lt;</a:t>
            </a:r>
            <a:r>
              <a:rPr lang="en-US" dirty="0" err="1">
                <a:solidFill>
                  <a:srgbClr val="FFC000"/>
                </a:solidFill>
              </a:rPr>
              <a:t>nom_de_la_variable</a:t>
            </a:r>
            <a:r>
              <a:rPr lang="en-US" dirty="0"/>
              <a:t>&gt; = new &lt;</a:t>
            </a:r>
            <a:r>
              <a:rPr lang="en-US" dirty="0">
                <a:solidFill>
                  <a:srgbClr val="FFC000"/>
                </a:solidFill>
              </a:rPr>
              <a:t>type</a:t>
            </a:r>
            <a:r>
              <a:rPr lang="en-US" dirty="0"/>
              <a:t>&gt;[&lt;</a:t>
            </a:r>
            <a:r>
              <a:rPr lang="en-US" dirty="0" err="1">
                <a:solidFill>
                  <a:srgbClr val="FFC000"/>
                </a:solidFill>
              </a:rPr>
              <a:t>taille_du_tableau</a:t>
            </a:r>
            <a:r>
              <a:rPr lang="en-US" dirty="0"/>
              <a:t>&gt;];</a:t>
            </a:r>
          </a:p>
          <a:p>
            <a:endParaRPr lang="en-CA" dirty="0"/>
          </a:p>
          <a:p>
            <a:r>
              <a:rPr lang="en-CA" dirty="0"/>
              <a:t>Par </a:t>
            </a:r>
            <a:r>
              <a:rPr lang="en-CA" dirty="0" err="1"/>
              <a:t>exemple</a:t>
            </a:r>
            <a:r>
              <a:rPr lang="en-CA" dirty="0"/>
              <a:t>:</a:t>
            </a:r>
          </a:p>
          <a:p>
            <a:pPr marL="0" indent="0">
              <a:buNone/>
            </a:pPr>
            <a:r>
              <a:rPr lang="en-CA" dirty="0"/>
              <a:t>int[] </a:t>
            </a:r>
            <a:r>
              <a:rPr lang="en-CA" dirty="0" err="1"/>
              <a:t>monTableau</a:t>
            </a:r>
            <a:r>
              <a:rPr lang="en-CA" dirty="0"/>
              <a:t> = new int[10];</a:t>
            </a:r>
          </a:p>
          <a:p>
            <a:pPr marL="0" indent="0">
              <a:buNone/>
            </a:pPr>
            <a:r>
              <a:rPr lang="en-CA"/>
              <a:t>string[] </a:t>
            </a:r>
            <a:r>
              <a:rPr lang="en-CA" dirty="0" err="1"/>
              <a:t>monAutreTableau</a:t>
            </a:r>
            <a:r>
              <a:rPr lang="en-CA" dirty="0"/>
              <a:t> = new string[5];</a:t>
            </a:r>
          </a:p>
        </p:txBody>
      </p:sp>
      <p:pic>
        <p:nvPicPr>
          <p:cNvPr id="5" name="Picture 4">
            <a:extLst>
              <a:ext uri="{FF2B5EF4-FFF2-40B4-BE49-F238E27FC236}">
                <a16:creationId xmlns:a16="http://schemas.microsoft.com/office/drawing/2014/main" id="{36D1D241-4E4E-4534-8A99-8AD4319F0E12}"/>
              </a:ext>
            </a:extLst>
          </p:cNvPr>
          <p:cNvPicPr>
            <a:picLocks noChangeAspect="1"/>
          </p:cNvPicPr>
          <p:nvPr>
            <p:custDataLst>
              <p:tags r:id="rId3"/>
            </p:custDataLst>
          </p:nvPr>
        </p:nvPicPr>
        <p:blipFill>
          <a:blip r:embed="rId5"/>
          <a:stretch>
            <a:fillRect/>
          </a:stretch>
        </p:blipFill>
        <p:spPr>
          <a:xfrm>
            <a:off x="7726624" y="4090734"/>
            <a:ext cx="3219450" cy="1571625"/>
          </a:xfrm>
          <a:prstGeom prst="rect">
            <a:avLst/>
          </a:prstGeom>
        </p:spPr>
      </p:pic>
    </p:spTree>
    <p:extLst>
      <p:ext uri="{BB962C8B-B14F-4D97-AF65-F5344CB8AC3E}">
        <p14:creationId xmlns:p14="http://schemas.microsoft.com/office/powerpoint/2010/main" val="148281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F93A-D2FC-413A-85A3-61525E6DF25C}"/>
              </a:ext>
            </a:extLst>
          </p:cNvPr>
          <p:cNvSpPr>
            <a:spLocks noGrp="1"/>
          </p:cNvSpPr>
          <p:nvPr>
            <p:ph type="title"/>
            <p:custDataLst>
              <p:tags r:id="rId1"/>
            </p:custDataLst>
          </p:nvPr>
        </p:nvSpPr>
        <p:spPr/>
        <p:txBody>
          <a:bodyPr/>
          <a:lstStyle/>
          <a:p>
            <a:r>
              <a:rPr lang="en-US" dirty="0"/>
              <a:t>Les tableaux</a:t>
            </a:r>
            <a:endParaRPr lang="en-CA" dirty="0"/>
          </a:p>
        </p:txBody>
      </p:sp>
      <p:sp>
        <p:nvSpPr>
          <p:cNvPr id="3" name="Content Placeholder 2">
            <a:extLst>
              <a:ext uri="{FF2B5EF4-FFF2-40B4-BE49-F238E27FC236}">
                <a16:creationId xmlns:a16="http://schemas.microsoft.com/office/drawing/2014/main" id="{D1F84193-9628-47A3-8697-89B2D7ECE985}"/>
              </a:ext>
            </a:extLst>
          </p:cNvPr>
          <p:cNvSpPr>
            <a:spLocks noGrp="1"/>
          </p:cNvSpPr>
          <p:nvPr>
            <p:ph idx="1"/>
            <p:custDataLst>
              <p:tags r:id="rId2"/>
            </p:custDataLst>
          </p:nvPr>
        </p:nvSpPr>
        <p:spPr/>
        <p:txBody>
          <a:bodyPr/>
          <a:lstStyle/>
          <a:p>
            <a:r>
              <a:rPr lang="en-US" dirty="0" err="1"/>
              <a:t>Voyons</a:t>
            </a:r>
            <a:r>
              <a:rPr lang="en-US" dirty="0"/>
              <a:t> </a:t>
            </a:r>
            <a:r>
              <a:rPr lang="en-US" dirty="0" err="1"/>
              <a:t>maintenant</a:t>
            </a:r>
            <a:r>
              <a:rPr lang="en-US" dirty="0"/>
              <a:t> comment </a:t>
            </a:r>
            <a:r>
              <a:rPr lang="en-US" dirty="0" err="1"/>
              <a:t>procéder</a:t>
            </a:r>
            <a:r>
              <a:rPr lang="en-US" dirty="0"/>
              <a:t> à </a:t>
            </a:r>
            <a:r>
              <a:rPr lang="en-US" dirty="0" err="1"/>
              <a:t>l’initialisation</a:t>
            </a:r>
            <a:r>
              <a:rPr lang="en-US" dirty="0"/>
              <a:t> des </a:t>
            </a:r>
            <a:r>
              <a:rPr lang="en-US" dirty="0" err="1"/>
              <a:t>valeurs</a:t>
            </a:r>
            <a:r>
              <a:rPr lang="en-US" dirty="0"/>
              <a:t> du tableau.</a:t>
            </a:r>
            <a:endParaRPr lang="en-CA" dirty="0"/>
          </a:p>
        </p:txBody>
      </p:sp>
    </p:spTree>
    <p:extLst>
      <p:ext uri="{BB962C8B-B14F-4D97-AF65-F5344CB8AC3E}">
        <p14:creationId xmlns:p14="http://schemas.microsoft.com/office/powerpoint/2010/main" val="576539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L’initialisation des valeurs d’un tableau</a:t>
            </a:r>
          </a:p>
        </p:txBody>
      </p:sp>
    </p:spTree>
    <p:extLst>
      <p:ext uri="{BB962C8B-B14F-4D97-AF65-F5344CB8AC3E}">
        <p14:creationId xmlns:p14="http://schemas.microsoft.com/office/powerpoint/2010/main" val="2292775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F93A-D2FC-413A-85A3-61525E6DF25C}"/>
              </a:ext>
            </a:extLst>
          </p:cNvPr>
          <p:cNvSpPr>
            <a:spLocks noGrp="1"/>
          </p:cNvSpPr>
          <p:nvPr>
            <p:ph type="title"/>
            <p:custDataLst>
              <p:tags r:id="rId1"/>
            </p:custDataLst>
          </p:nvPr>
        </p:nvSpPr>
        <p:spPr/>
        <p:txBody>
          <a:bodyPr/>
          <a:lstStyle/>
          <a:p>
            <a:r>
              <a:rPr lang="en-US" dirty="0" err="1"/>
              <a:t>L’initialisation</a:t>
            </a:r>
            <a:r>
              <a:rPr lang="en-US" dirty="0"/>
              <a:t> des </a:t>
            </a:r>
            <a:r>
              <a:rPr lang="en-US" dirty="0" err="1"/>
              <a:t>valeurs</a:t>
            </a:r>
            <a:r>
              <a:rPr lang="en-US" dirty="0"/>
              <a:t> d’un tableau</a:t>
            </a:r>
            <a:endParaRPr lang="en-CA" dirty="0"/>
          </a:p>
        </p:txBody>
      </p:sp>
      <p:sp>
        <p:nvSpPr>
          <p:cNvPr id="3" name="Content Placeholder 2">
            <a:extLst>
              <a:ext uri="{FF2B5EF4-FFF2-40B4-BE49-F238E27FC236}">
                <a16:creationId xmlns:a16="http://schemas.microsoft.com/office/drawing/2014/main" id="{D1F84193-9628-47A3-8697-89B2D7ECE985}"/>
              </a:ext>
            </a:extLst>
          </p:cNvPr>
          <p:cNvSpPr>
            <a:spLocks noGrp="1"/>
          </p:cNvSpPr>
          <p:nvPr>
            <p:ph idx="1"/>
            <p:custDataLst>
              <p:tags r:id="rId2"/>
            </p:custDataLst>
          </p:nvPr>
        </p:nvSpPr>
        <p:spPr/>
        <p:txBody>
          <a:bodyPr/>
          <a:lstStyle/>
          <a:p>
            <a:r>
              <a:rPr lang="en-US" dirty="0"/>
              <a:t>Le </a:t>
            </a:r>
            <a:r>
              <a:rPr lang="en-US" dirty="0" err="1"/>
              <a:t>processus</a:t>
            </a:r>
            <a:r>
              <a:rPr lang="en-US" dirty="0"/>
              <a:t> </a:t>
            </a:r>
            <a:r>
              <a:rPr lang="en-US" dirty="0" err="1"/>
              <a:t>d’initialisation</a:t>
            </a:r>
            <a:r>
              <a:rPr lang="en-US" dirty="0"/>
              <a:t> des </a:t>
            </a:r>
            <a:r>
              <a:rPr lang="en-US" dirty="0" err="1"/>
              <a:t>valeurs</a:t>
            </a:r>
            <a:r>
              <a:rPr lang="en-US" dirty="0"/>
              <a:t> d’un tableau </a:t>
            </a:r>
            <a:r>
              <a:rPr lang="en-US" dirty="0" err="1"/>
              <a:t>peut</a:t>
            </a:r>
            <a:r>
              <a:rPr lang="en-US" dirty="0"/>
              <a:t> se faire de deux </a:t>
            </a:r>
            <a:r>
              <a:rPr lang="en-US" dirty="0" err="1"/>
              <a:t>façons</a:t>
            </a:r>
            <a:r>
              <a:rPr lang="en-US" dirty="0"/>
              <a:t>:</a:t>
            </a:r>
          </a:p>
          <a:p>
            <a:pPr lvl="1"/>
            <a:r>
              <a:rPr lang="en-US" dirty="0"/>
              <a:t>Au moment de la </a:t>
            </a:r>
            <a:r>
              <a:rPr lang="en-US" dirty="0" err="1"/>
              <a:t>création</a:t>
            </a:r>
            <a:endParaRPr lang="en-US" dirty="0"/>
          </a:p>
          <a:p>
            <a:pPr lvl="1"/>
            <a:r>
              <a:rPr lang="en-US" dirty="0"/>
              <a:t>Une </a:t>
            </a:r>
            <a:r>
              <a:rPr lang="en-US" dirty="0" err="1"/>
              <a:t>fois</a:t>
            </a:r>
            <a:r>
              <a:rPr lang="en-US" dirty="0"/>
              <a:t> le tableau déjà </a:t>
            </a:r>
            <a:r>
              <a:rPr lang="en-US" dirty="0" err="1"/>
              <a:t>créé</a:t>
            </a:r>
            <a:r>
              <a:rPr lang="en-US" dirty="0"/>
              <a:t>.</a:t>
            </a:r>
          </a:p>
          <a:p>
            <a:pPr lvl="1"/>
            <a:endParaRPr lang="en-US" dirty="0"/>
          </a:p>
          <a:p>
            <a:r>
              <a:rPr lang="en-US" dirty="0" err="1"/>
              <a:t>Voyons</a:t>
            </a:r>
            <a:r>
              <a:rPr lang="en-US" dirty="0"/>
              <a:t> comment </a:t>
            </a:r>
            <a:r>
              <a:rPr lang="en-US" dirty="0" err="1"/>
              <a:t>procéder</a:t>
            </a:r>
            <a:r>
              <a:rPr lang="en-US" dirty="0"/>
              <a:t>.</a:t>
            </a:r>
            <a:endParaRPr lang="en-CA" dirty="0"/>
          </a:p>
          <a:p>
            <a:endParaRPr lang="en-CA" dirty="0"/>
          </a:p>
        </p:txBody>
      </p:sp>
    </p:spTree>
    <p:extLst>
      <p:ext uri="{BB962C8B-B14F-4D97-AF65-F5344CB8AC3E}">
        <p14:creationId xmlns:p14="http://schemas.microsoft.com/office/powerpoint/2010/main" val="1006428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F93A-D2FC-413A-85A3-61525E6DF25C}"/>
              </a:ext>
            </a:extLst>
          </p:cNvPr>
          <p:cNvSpPr>
            <a:spLocks noGrp="1"/>
          </p:cNvSpPr>
          <p:nvPr>
            <p:ph type="title"/>
            <p:custDataLst>
              <p:tags r:id="rId1"/>
            </p:custDataLst>
          </p:nvPr>
        </p:nvSpPr>
        <p:spPr/>
        <p:txBody>
          <a:bodyPr/>
          <a:lstStyle/>
          <a:p>
            <a:r>
              <a:rPr lang="en-US" dirty="0" err="1"/>
              <a:t>L’initialisation</a:t>
            </a:r>
            <a:r>
              <a:rPr lang="en-US" dirty="0"/>
              <a:t> des </a:t>
            </a:r>
            <a:r>
              <a:rPr lang="en-US" dirty="0" err="1"/>
              <a:t>valeurs</a:t>
            </a:r>
            <a:r>
              <a:rPr lang="en-US" dirty="0"/>
              <a:t> d’un tableau</a:t>
            </a:r>
            <a:endParaRPr lang="en-CA" dirty="0"/>
          </a:p>
        </p:txBody>
      </p:sp>
      <p:sp>
        <p:nvSpPr>
          <p:cNvPr id="3" name="Content Placeholder 2">
            <a:extLst>
              <a:ext uri="{FF2B5EF4-FFF2-40B4-BE49-F238E27FC236}">
                <a16:creationId xmlns:a16="http://schemas.microsoft.com/office/drawing/2014/main" id="{D1F84193-9628-47A3-8697-89B2D7ECE985}"/>
              </a:ext>
            </a:extLst>
          </p:cNvPr>
          <p:cNvSpPr>
            <a:spLocks noGrp="1"/>
          </p:cNvSpPr>
          <p:nvPr>
            <p:ph idx="1"/>
            <p:custDataLst>
              <p:tags r:id="rId2"/>
            </p:custDataLst>
          </p:nvPr>
        </p:nvSpPr>
        <p:spPr/>
        <p:txBody>
          <a:bodyPr/>
          <a:lstStyle/>
          <a:p>
            <a:r>
              <a:rPr lang="en-US" dirty="0" err="1"/>
              <a:t>Initialisation</a:t>
            </a:r>
            <a:endParaRPr lang="en-US" dirty="0"/>
          </a:p>
          <a:p>
            <a:pPr marL="0" indent="0">
              <a:buNone/>
            </a:pPr>
            <a:endParaRPr lang="en-CA" dirty="0"/>
          </a:p>
          <a:p>
            <a:endParaRPr lang="en-CA" dirty="0"/>
          </a:p>
        </p:txBody>
      </p:sp>
      <p:pic>
        <p:nvPicPr>
          <p:cNvPr id="4" name="Picture 3">
            <a:extLst>
              <a:ext uri="{FF2B5EF4-FFF2-40B4-BE49-F238E27FC236}">
                <a16:creationId xmlns:a16="http://schemas.microsoft.com/office/drawing/2014/main" id="{A187C2A4-0DCF-4C8D-B4A4-2F7CE0EC2239}"/>
              </a:ext>
            </a:extLst>
          </p:cNvPr>
          <p:cNvPicPr>
            <a:picLocks noChangeAspect="1"/>
          </p:cNvPicPr>
          <p:nvPr>
            <p:custDataLst>
              <p:tags r:id="rId3"/>
            </p:custDataLst>
          </p:nvPr>
        </p:nvPicPr>
        <p:blipFill>
          <a:blip r:embed="rId5"/>
          <a:stretch>
            <a:fillRect/>
          </a:stretch>
        </p:blipFill>
        <p:spPr>
          <a:xfrm>
            <a:off x="1407896" y="2947987"/>
            <a:ext cx="3286125" cy="962025"/>
          </a:xfrm>
          <a:prstGeom prst="rect">
            <a:avLst/>
          </a:prstGeom>
        </p:spPr>
      </p:pic>
    </p:spTree>
    <p:extLst>
      <p:ext uri="{BB962C8B-B14F-4D97-AF65-F5344CB8AC3E}">
        <p14:creationId xmlns:p14="http://schemas.microsoft.com/office/powerpoint/2010/main" val="2129013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F93A-D2FC-413A-85A3-61525E6DF25C}"/>
              </a:ext>
            </a:extLst>
          </p:cNvPr>
          <p:cNvSpPr>
            <a:spLocks noGrp="1"/>
          </p:cNvSpPr>
          <p:nvPr>
            <p:ph type="title"/>
            <p:custDataLst>
              <p:tags r:id="rId1"/>
            </p:custDataLst>
          </p:nvPr>
        </p:nvSpPr>
        <p:spPr/>
        <p:txBody>
          <a:bodyPr/>
          <a:lstStyle/>
          <a:p>
            <a:r>
              <a:rPr lang="en-US" dirty="0" err="1"/>
              <a:t>L’initialisation</a:t>
            </a:r>
            <a:r>
              <a:rPr lang="en-US" dirty="0"/>
              <a:t> des </a:t>
            </a:r>
            <a:r>
              <a:rPr lang="en-US" dirty="0" err="1"/>
              <a:t>valeurs</a:t>
            </a:r>
            <a:r>
              <a:rPr lang="en-US" dirty="0"/>
              <a:t> d’un tableau</a:t>
            </a:r>
            <a:endParaRPr lang="en-CA" dirty="0"/>
          </a:p>
        </p:txBody>
      </p:sp>
      <p:sp>
        <p:nvSpPr>
          <p:cNvPr id="3" name="Content Placeholder 2">
            <a:extLst>
              <a:ext uri="{FF2B5EF4-FFF2-40B4-BE49-F238E27FC236}">
                <a16:creationId xmlns:a16="http://schemas.microsoft.com/office/drawing/2014/main" id="{D1F84193-9628-47A3-8697-89B2D7ECE985}"/>
              </a:ext>
            </a:extLst>
          </p:cNvPr>
          <p:cNvSpPr>
            <a:spLocks noGrp="1"/>
          </p:cNvSpPr>
          <p:nvPr>
            <p:ph idx="1"/>
            <p:custDataLst>
              <p:tags r:id="rId2"/>
            </p:custDataLst>
          </p:nvPr>
        </p:nvSpPr>
        <p:spPr/>
        <p:txBody>
          <a:bodyPr/>
          <a:lstStyle/>
          <a:p>
            <a:r>
              <a:rPr lang="en-US" dirty="0"/>
              <a:t>Tableau déjà </a:t>
            </a:r>
            <a:r>
              <a:rPr lang="en-US" dirty="0" err="1"/>
              <a:t>créé</a:t>
            </a:r>
            <a:endParaRPr lang="en-US" dirty="0"/>
          </a:p>
          <a:p>
            <a:pPr marL="0" indent="0">
              <a:buNone/>
            </a:pPr>
            <a:endParaRPr lang="en-US" dirty="0"/>
          </a:p>
          <a:p>
            <a:endParaRPr lang="en-CA" dirty="0"/>
          </a:p>
        </p:txBody>
      </p:sp>
      <p:pic>
        <p:nvPicPr>
          <p:cNvPr id="4" name="Picture 3">
            <a:extLst>
              <a:ext uri="{FF2B5EF4-FFF2-40B4-BE49-F238E27FC236}">
                <a16:creationId xmlns:a16="http://schemas.microsoft.com/office/drawing/2014/main" id="{4D469162-1FDA-4332-AE72-1535D979FBB3}"/>
              </a:ext>
            </a:extLst>
          </p:cNvPr>
          <p:cNvPicPr>
            <a:picLocks noChangeAspect="1"/>
          </p:cNvPicPr>
          <p:nvPr>
            <p:custDataLst>
              <p:tags r:id="rId3"/>
            </p:custDataLst>
          </p:nvPr>
        </p:nvPicPr>
        <p:blipFill>
          <a:blip r:embed="rId5"/>
          <a:stretch>
            <a:fillRect/>
          </a:stretch>
        </p:blipFill>
        <p:spPr>
          <a:xfrm>
            <a:off x="1010296" y="2624137"/>
            <a:ext cx="3828033" cy="2170931"/>
          </a:xfrm>
          <a:prstGeom prst="rect">
            <a:avLst/>
          </a:prstGeom>
        </p:spPr>
      </p:pic>
    </p:spTree>
    <p:extLst>
      <p:ext uri="{BB962C8B-B14F-4D97-AF65-F5344CB8AC3E}">
        <p14:creationId xmlns:p14="http://schemas.microsoft.com/office/powerpoint/2010/main" val="1719456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FBBB-75A4-48A8-BF4D-1A422686C130}"/>
              </a:ext>
            </a:extLst>
          </p:cNvPr>
          <p:cNvSpPr>
            <a:spLocks noGrp="1"/>
          </p:cNvSpPr>
          <p:nvPr>
            <p:ph type="ctrTitle"/>
            <p:custDataLst>
              <p:tags r:id="rId1"/>
            </p:custDataLst>
          </p:nvPr>
        </p:nvSpPr>
        <p:spPr>
          <a:xfrm>
            <a:off x="2726303" y="3046663"/>
            <a:ext cx="8825658" cy="764674"/>
          </a:xfrm>
        </p:spPr>
        <p:txBody>
          <a:bodyPr/>
          <a:lstStyle/>
          <a:p>
            <a:r>
              <a:rPr lang="fr-CA" sz="4400">
                <a:solidFill>
                  <a:srgbClr val="FFC000"/>
                </a:solidFill>
              </a:rPr>
              <a:t>Prise des présences</a:t>
            </a:r>
            <a:endParaRPr lang="fr-CA" sz="4400" dirty="0">
              <a:solidFill>
                <a:srgbClr val="FFC000"/>
              </a:solidFill>
            </a:endParaRPr>
          </a:p>
        </p:txBody>
      </p:sp>
    </p:spTree>
    <p:extLst>
      <p:ext uri="{BB962C8B-B14F-4D97-AF65-F5344CB8AC3E}">
        <p14:creationId xmlns:p14="http://schemas.microsoft.com/office/powerpoint/2010/main" val="1338784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L’accès aux valeurs d’un tableau</a:t>
            </a:r>
          </a:p>
        </p:txBody>
      </p:sp>
    </p:spTree>
    <p:extLst>
      <p:ext uri="{BB962C8B-B14F-4D97-AF65-F5344CB8AC3E}">
        <p14:creationId xmlns:p14="http://schemas.microsoft.com/office/powerpoint/2010/main" val="908763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F93A-D2FC-413A-85A3-61525E6DF25C}"/>
              </a:ext>
            </a:extLst>
          </p:cNvPr>
          <p:cNvSpPr>
            <a:spLocks noGrp="1"/>
          </p:cNvSpPr>
          <p:nvPr>
            <p:ph type="title"/>
            <p:custDataLst>
              <p:tags r:id="rId1"/>
            </p:custDataLst>
          </p:nvPr>
        </p:nvSpPr>
        <p:spPr/>
        <p:txBody>
          <a:bodyPr/>
          <a:lstStyle/>
          <a:p>
            <a:r>
              <a:rPr lang="en-US" dirty="0" err="1"/>
              <a:t>L’accès</a:t>
            </a:r>
            <a:r>
              <a:rPr lang="en-US" dirty="0"/>
              <a:t> aux </a:t>
            </a:r>
            <a:r>
              <a:rPr lang="en-US" dirty="0" err="1"/>
              <a:t>valeurs</a:t>
            </a:r>
            <a:r>
              <a:rPr lang="en-US" dirty="0"/>
              <a:t> d’un tableau</a:t>
            </a:r>
            <a:endParaRPr lang="en-CA" dirty="0"/>
          </a:p>
        </p:txBody>
      </p:sp>
      <p:sp>
        <p:nvSpPr>
          <p:cNvPr id="3" name="Content Placeholder 2">
            <a:extLst>
              <a:ext uri="{FF2B5EF4-FFF2-40B4-BE49-F238E27FC236}">
                <a16:creationId xmlns:a16="http://schemas.microsoft.com/office/drawing/2014/main" id="{D1F84193-9628-47A3-8697-89B2D7ECE985}"/>
              </a:ext>
            </a:extLst>
          </p:cNvPr>
          <p:cNvSpPr>
            <a:spLocks noGrp="1"/>
          </p:cNvSpPr>
          <p:nvPr>
            <p:ph idx="1"/>
            <p:custDataLst>
              <p:tags r:id="rId2"/>
            </p:custDataLst>
          </p:nvPr>
        </p:nvSpPr>
        <p:spPr/>
        <p:txBody>
          <a:bodyPr/>
          <a:lstStyle/>
          <a:p>
            <a:r>
              <a:rPr lang="en-US" dirty="0"/>
              <a:t>On </a:t>
            </a:r>
            <a:r>
              <a:rPr lang="en-US" dirty="0" err="1"/>
              <a:t>peut</a:t>
            </a:r>
            <a:r>
              <a:rPr lang="en-US" dirty="0"/>
              <a:t> </a:t>
            </a:r>
            <a:r>
              <a:rPr lang="en-US" dirty="0" err="1"/>
              <a:t>manipuler</a:t>
            </a:r>
            <a:r>
              <a:rPr lang="en-US" dirty="0"/>
              <a:t> un tableau </a:t>
            </a:r>
            <a:r>
              <a:rPr lang="en-US" dirty="0" err="1"/>
              <a:t>comme</a:t>
            </a:r>
            <a:r>
              <a:rPr lang="en-US" dirty="0"/>
              <a:t> </a:t>
            </a:r>
            <a:r>
              <a:rPr lang="en-US" dirty="0" err="1"/>
              <a:t>si</a:t>
            </a:r>
            <a:r>
              <a:rPr lang="en-US" dirty="0"/>
              <a:t> </a:t>
            </a:r>
            <a:r>
              <a:rPr lang="en-US" dirty="0" err="1"/>
              <a:t>c’était</a:t>
            </a:r>
            <a:r>
              <a:rPr lang="en-US" dirty="0"/>
              <a:t> </a:t>
            </a:r>
            <a:r>
              <a:rPr lang="en-US" dirty="0" err="1"/>
              <a:t>une</a:t>
            </a:r>
            <a:r>
              <a:rPr lang="en-US" dirty="0"/>
              <a:t> variable, à la </a:t>
            </a:r>
            <a:r>
              <a:rPr lang="en-US" dirty="0" err="1"/>
              <a:t>différence</a:t>
            </a:r>
            <a:r>
              <a:rPr lang="en-US" dirty="0"/>
              <a:t> </a:t>
            </a:r>
            <a:r>
              <a:rPr lang="en-US" dirty="0" err="1"/>
              <a:t>qu’il</a:t>
            </a:r>
            <a:r>
              <a:rPr lang="en-US" dirty="0"/>
              <a:t> faut </a:t>
            </a:r>
            <a:r>
              <a:rPr lang="en-US" dirty="0" err="1"/>
              <a:t>toujours</a:t>
            </a:r>
            <a:r>
              <a:rPr lang="en-US" dirty="0"/>
              <a:t> </a:t>
            </a:r>
            <a:r>
              <a:rPr lang="en-US" dirty="0" err="1"/>
              <a:t>mentionné</a:t>
            </a:r>
            <a:r>
              <a:rPr lang="en-US" dirty="0"/>
              <a:t> </a:t>
            </a:r>
            <a:r>
              <a:rPr lang="en-US" dirty="0" err="1"/>
              <a:t>l’index</a:t>
            </a:r>
            <a:r>
              <a:rPr lang="en-US" dirty="0"/>
              <a:t> de la position que </a:t>
            </a:r>
            <a:r>
              <a:rPr lang="en-US" dirty="0" err="1"/>
              <a:t>l’on</a:t>
            </a:r>
            <a:r>
              <a:rPr lang="en-US" dirty="0"/>
              <a:t> </a:t>
            </a:r>
            <a:r>
              <a:rPr lang="en-US" dirty="0" err="1"/>
              <a:t>souhaite</a:t>
            </a:r>
            <a:r>
              <a:rPr lang="en-US" dirty="0"/>
              <a:t> </a:t>
            </a:r>
            <a:r>
              <a:rPr lang="en-US" dirty="0" err="1"/>
              <a:t>accéder</a:t>
            </a:r>
            <a:r>
              <a:rPr lang="en-US" dirty="0"/>
              <a:t>.</a:t>
            </a:r>
          </a:p>
          <a:p>
            <a:endParaRPr lang="en-US" dirty="0"/>
          </a:p>
          <a:p>
            <a:r>
              <a:rPr lang="en-US" dirty="0"/>
              <a:t>Par </a:t>
            </a:r>
            <a:r>
              <a:rPr lang="en-US" dirty="0" err="1"/>
              <a:t>exemple</a:t>
            </a:r>
            <a:r>
              <a:rPr lang="en-US" dirty="0"/>
              <a:t>:</a:t>
            </a:r>
          </a:p>
          <a:p>
            <a:endParaRPr lang="en-CA" dirty="0"/>
          </a:p>
        </p:txBody>
      </p:sp>
      <p:pic>
        <p:nvPicPr>
          <p:cNvPr id="4" name="Picture 3">
            <a:extLst>
              <a:ext uri="{FF2B5EF4-FFF2-40B4-BE49-F238E27FC236}">
                <a16:creationId xmlns:a16="http://schemas.microsoft.com/office/drawing/2014/main" id="{DF9D1DC5-8271-4A87-8993-F42769F032E6}"/>
              </a:ext>
            </a:extLst>
          </p:cNvPr>
          <p:cNvPicPr>
            <a:picLocks noChangeAspect="1"/>
          </p:cNvPicPr>
          <p:nvPr>
            <p:custDataLst>
              <p:tags r:id="rId3"/>
            </p:custDataLst>
          </p:nvPr>
        </p:nvPicPr>
        <p:blipFill>
          <a:blip r:embed="rId5"/>
          <a:stretch>
            <a:fillRect/>
          </a:stretch>
        </p:blipFill>
        <p:spPr>
          <a:xfrm>
            <a:off x="1510961" y="4150658"/>
            <a:ext cx="5086350" cy="1285875"/>
          </a:xfrm>
          <a:prstGeom prst="rect">
            <a:avLst/>
          </a:prstGeom>
        </p:spPr>
      </p:pic>
    </p:spTree>
    <p:extLst>
      <p:ext uri="{BB962C8B-B14F-4D97-AF65-F5344CB8AC3E}">
        <p14:creationId xmlns:p14="http://schemas.microsoft.com/office/powerpoint/2010/main" val="2192800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C727-99DB-4041-84B4-C76DD0BD114F}"/>
              </a:ext>
            </a:extLst>
          </p:cNvPr>
          <p:cNvSpPr>
            <a:spLocks noGrp="1"/>
          </p:cNvSpPr>
          <p:nvPr>
            <p:ph type="title"/>
            <p:custDataLst>
              <p:tags r:id="rId1"/>
            </p:custDataLst>
          </p:nvPr>
        </p:nvSpPr>
        <p:spPr/>
        <p:txBody>
          <a:bodyPr/>
          <a:lstStyle/>
          <a:p>
            <a:r>
              <a:rPr lang="en-US" dirty="0"/>
              <a:t>Les tableaux</a:t>
            </a:r>
            <a:endParaRPr lang="en-CA" dirty="0"/>
          </a:p>
        </p:txBody>
      </p:sp>
      <p:sp>
        <p:nvSpPr>
          <p:cNvPr id="3" name="Content Placeholder 2">
            <a:extLst>
              <a:ext uri="{FF2B5EF4-FFF2-40B4-BE49-F238E27FC236}">
                <a16:creationId xmlns:a16="http://schemas.microsoft.com/office/drawing/2014/main" id="{92B1C49B-44C7-46AD-808F-7B598625D860}"/>
              </a:ext>
            </a:extLst>
          </p:cNvPr>
          <p:cNvSpPr>
            <a:spLocks noGrp="1"/>
          </p:cNvSpPr>
          <p:nvPr>
            <p:ph idx="1"/>
            <p:custDataLst>
              <p:tags r:id="rId2"/>
            </p:custDataLst>
          </p:nvPr>
        </p:nvSpPr>
        <p:spPr/>
        <p:txBody>
          <a:bodyPr/>
          <a:lstStyle/>
          <a:p>
            <a:r>
              <a:rPr lang="en-US" dirty="0" err="1"/>
              <a:t>Voici</a:t>
            </a:r>
            <a:r>
              <a:rPr lang="en-US" dirty="0"/>
              <a:t> </a:t>
            </a:r>
            <a:r>
              <a:rPr lang="en-US" dirty="0" err="1"/>
              <a:t>donc</a:t>
            </a:r>
            <a:r>
              <a:rPr lang="en-US" dirty="0"/>
              <a:t> qui </a:t>
            </a:r>
            <a:r>
              <a:rPr lang="en-US" dirty="0" err="1"/>
              <a:t>termine</a:t>
            </a:r>
            <a:r>
              <a:rPr lang="en-US" dirty="0"/>
              <a:t> </a:t>
            </a:r>
            <a:r>
              <a:rPr lang="en-US" dirty="0" err="1"/>
              <a:t>notre</a:t>
            </a:r>
            <a:r>
              <a:rPr lang="en-US" dirty="0"/>
              <a:t> section sur les tableaux.</a:t>
            </a:r>
          </a:p>
          <a:p>
            <a:endParaRPr lang="en-US" dirty="0"/>
          </a:p>
          <a:p>
            <a:r>
              <a:rPr lang="en-US" dirty="0"/>
              <a:t>Dans la </a:t>
            </a:r>
            <a:r>
              <a:rPr lang="en-US" dirty="0" err="1"/>
              <a:t>prochaine</a:t>
            </a:r>
            <a:r>
              <a:rPr lang="en-US" dirty="0"/>
              <a:t> section, nous </a:t>
            </a:r>
            <a:r>
              <a:rPr lang="en-US" dirty="0" err="1"/>
              <a:t>verrons</a:t>
            </a:r>
            <a:r>
              <a:rPr lang="en-US" dirty="0"/>
              <a:t> comment </a:t>
            </a:r>
            <a:r>
              <a:rPr lang="en-US" dirty="0" err="1"/>
              <a:t>itérer</a:t>
            </a:r>
            <a:r>
              <a:rPr lang="en-US" dirty="0"/>
              <a:t> à travers les </a:t>
            </a:r>
            <a:r>
              <a:rPr lang="en-US" dirty="0" err="1"/>
              <a:t>valeurs</a:t>
            </a:r>
            <a:r>
              <a:rPr lang="en-US" dirty="0"/>
              <a:t> d’un tableau </a:t>
            </a:r>
            <a:r>
              <a:rPr lang="en-US" dirty="0" err="1"/>
              <a:t>en</a:t>
            </a:r>
            <a:r>
              <a:rPr lang="en-US" dirty="0"/>
              <a:t> </a:t>
            </a:r>
            <a:r>
              <a:rPr lang="en-US" dirty="0" err="1"/>
              <a:t>utilisant</a:t>
            </a:r>
            <a:r>
              <a:rPr lang="en-US" dirty="0"/>
              <a:t> des </a:t>
            </a:r>
            <a:r>
              <a:rPr lang="en-US" u="sng" dirty="0" err="1"/>
              <a:t>boucles</a:t>
            </a:r>
            <a:r>
              <a:rPr lang="en-US" dirty="0"/>
              <a:t>.</a:t>
            </a:r>
            <a:endParaRPr lang="en-CA" dirty="0"/>
          </a:p>
        </p:txBody>
      </p:sp>
    </p:spTree>
    <p:extLst>
      <p:ext uri="{BB962C8B-B14F-4D97-AF65-F5344CB8AC3E}">
        <p14:creationId xmlns:p14="http://schemas.microsoft.com/office/powerpoint/2010/main" val="1187264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Les boucles</a:t>
            </a:r>
          </a:p>
        </p:txBody>
      </p:sp>
    </p:spTree>
    <p:extLst>
      <p:ext uri="{BB962C8B-B14F-4D97-AF65-F5344CB8AC3E}">
        <p14:creationId xmlns:p14="http://schemas.microsoft.com/office/powerpoint/2010/main" val="42616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F93A-D2FC-413A-85A3-61525E6DF25C}"/>
              </a:ext>
            </a:extLst>
          </p:cNvPr>
          <p:cNvSpPr>
            <a:spLocks noGrp="1"/>
          </p:cNvSpPr>
          <p:nvPr>
            <p:ph type="title"/>
            <p:custDataLst>
              <p:tags r:id="rId1"/>
            </p:custDataLst>
          </p:nvPr>
        </p:nvSpPr>
        <p:spPr/>
        <p:txBody>
          <a:bodyPr/>
          <a:lstStyle/>
          <a:p>
            <a:r>
              <a:rPr lang="en-US" dirty="0"/>
              <a:t>Les </a:t>
            </a:r>
            <a:r>
              <a:rPr lang="en-US" dirty="0" err="1"/>
              <a:t>boucles</a:t>
            </a:r>
            <a:endParaRPr lang="en-CA" dirty="0"/>
          </a:p>
        </p:txBody>
      </p:sp>
      <p:sp>
        <p:nvSpPr>
          <p:cNvPr id="3" name="Content Placeholder 2">
            <a:extLst>
              <a:ext uri="{FF2B5EF4-FFF2-40B4-BE49-F238E27FC236}">
                <a16:creationId xmlns:a16="http://schemas.microsoft.com/office/drawing/2014/main" id="{D1F84193-9628-47A3-8697-89B2D7ECE985}"/>
              </a:ext>
            </a:extLst>
          </p:cNvPr>
          <p:cNvSpPr>
            <a:spLocks noGrp="1"/>
          </p:cNvSpPr>
          <p:nvPr>
            <p:ph idx="1"/>
            <p:custDataLst>
              <p:tags r:id="rId2"/>
            </p:custDataLst>
          </p:nvPr>
        </p:nvSpPr>
        <p:spPr/>
        <p:txBody>
          <a:bodyPr/>
          <a:lstStyle/>
          <a:p>
            <a:r>
              <a:rPr lang="en-US" dirty="0"/>
              <a:t>Un </a:t>
            </a:r>
            <a:r>
              <a:rPr lang="en-US" dirty="0" err="1"/>
              <a:t>programme</a:t>
            </a:r>
            <a:r>
              <a:rPr lang="en-US" dirty="0"/>
              <a:t> </a:t>
            </a:r>
            <a:r>
              <a:rPr lang="en-US" dirty="0" err="1"/>
              <a:t>informatique</a:t>
            </a:r>
            <a:r>
              <a:rPr lang="en-US" dirty="0"/>
              <a:t> </a:t>
            </a:r>
            <a:r>
              <a:rPr lang="en-US" dirty="0" err="1"/>
              <a:t>est</a:t>
            </a:r>
            <a:r>
              <a:rPr lang="en-US" dirty="0"/>
              <a:t> </a:t>
            </a:r>
            <a:r>
              <a:rPr lang="en-US" dirty="0" err="1"/>
              <a:t>composé</a:t>
            </a:r>
            <a:r>
              <a:rPr lang="en-US" dirty="0"/>
              <a:t> </a:t>
            </a:r>
            <a:r>
              <a:rPr lang="en-US" dirty="0" err="1"/>
              <a:t>d’une</a:t>
            </a:r>
            <a:r>
              <a:rPr lang="en-US" dirty="0"/>
              <a:t> </a:t>
            </a:r>
            <a:r>
              <a:rPr lang="en-US" dirty="0" err="1"/>
              <a:t>série</a:t>
            </a:r>
            <a:r>
              <a:rPr lang="en-US" dirty="0"/>
              <a:t> </a:t>
            </a:r>
            <a:r>
              <a:rPr lang="en-US" dirty="0" err="1"/>
              <a:t>d’instructions</a:t>
            </a:r>
            <a:r>
              <a:rPr lang="en-US" dirty="0"/>
              <a:t>.</a:t>
            </a:r>
          </a:p>
          <a:p>
            <a:r>
              <a:rPr lang="en-US" dirty="0"/>
              <a:t>Dans </a:t>
            </a:r>
            <a:r>
              <a:rPr lang="en-US" dirty="0" err="1"/>
              <a:t>plusieurs</a:t>
            </a:r>
            <a:r>
              <a:rPr lang="en-US" dirty="0"/>
              <a:t> </a:t>
            </a:r>
            <a:r>
              <a:rPr lang="en-US" dirty="0" err="1"/>
              <a:t>cas</a:t>
            </a:r>
            <a:r>
              <a:rPr lang="en-US" dirty="0"/>
              <a:t>, nous </a:t>
            </a:r>
            <a:r>
              <a:rPr lang="en-US" dirty="0" err="1"/>
              <a:t>souhaiterons</a:t>
            </a:r>
            <a:r>
              <a:rPr lang="en-US" dirty="0"/>
              <a:t> </a:t>
            </a:r>
            <a:r>
              <a:rPr lang="en-US" dirty="0" err="1"/>
              <a:t>qu’une</a:t>
            </a:r>
            <a:r>
              <a:rPr lang="en-US" dirty="0"/>
              <a:t> </a:t>
            </a:r>
            <a:r>
              <a:rPr lang="en-US" dirty="0" err="1"/>
              <a:t>partie</a:t>
            </a:r>
            <a:r>
              <a:rPr lang="en-US" dirty="0"/>
              <a:t> de </a:t>
            </a:r>
            <a:r>
              <a:rPr lang="en-US" dirty="0" err="1"/>
              <a:t>ces</a:t>
            </a:r>
            <a:r>
              <a:rPr lang="en-US" dirty="0"/>
              <a:t> instructions </a:t>
            </a:r>
            <a:r>
              <a:rPr lang="en-US" dirty="0" err="1"/>
              <a:t>s’exécute</a:t>
            </a:r>
            <a:r>
              <a:rPr lang="en-US" dirty="0"/>
              <a:t> </a:t>
            </a:r>
            <a:r>
              <a:rPr lang="en-US" dirty="0" err="1"/>
              <a:t>plusieurs</a:t>
            </a:r>
            <a:r>
              <a:rPr lang="en-US" dirty="0"/>
              <a:t> </a:t>
            </a:r>
            <a:r>
              <a:rPr lang="en-US" dirty="0" err="1"/>
              <a:t>fois</a:t>
            </a:r>
            <a:r>
              <a:rPr lang="en-US" dirty="0"/>
              <a:t> sans </a:t>
            </a:r>
            <a:r>
              <a:rPr lang="en-US" dirty="0" err="1"/>
              <a:t>avoir</a:t>
            </a:r>
            <a:r>
              <a:rPr lang="en-US" dirty="0"/>
              <a:t> à </a:t>
            </a:r>
            <a:r>
              <a:rPr lang="en-US" dirty="0" err="1"/>
              <a:t>réécrire</a:t>
            </a:r>
            <a:r>
              <a:rPr lang="en-US" dirty="0"/>
              <a:t> le code </a:t>
            </a:r>
            <a:r>
              <a:rPr lang="en-US" dirty="0" err="1"/>
              <a:t>plusieurs</a:t>
            </a:r>
            <a:r>
              <a:rPr lang="en-US" dirty="0"/>
              <a:t> </a:t>
            </a:r>
            <a:r>
              <a:rPr lang="en-US" dirty="0" err="1"/>
              <a:t>fois</a:t>
            </a:r>
            <a:r>
              <a:rPr lang="en-US" dirty="0"/>
              <a:t>.</a:t>
            </a:r>
          </a:p>
          <a:p>
            <a:r>
              <a:rPr lang="en-US" dirty="0"/>
              <a:t>Par </a:t>
            </a:r>
            <a:r>
              <a:rPr lang="en-US" dirty="0" err="1"/>
              <a:t>exemple</a:t>
            </a:r>
            <a:r>
              <a:rPr lang="en-US" dirty="0"/>
              <a:t>:</a:t>
            </a:r>
          </a:p>
          <a:p>
            <a:pPr lvl="1"/>
            <a:r>
              <a:rPr lang="en-US" dirty="0"/>
              <a:t>Lire </a:t>
            </a:r>
            <a:r>
              <a:rPr lang="en-US" dirty="0" err="1"/>
              <a:t>chacun</a:t>
            </a:r>
            <a:r>
              <a:rPr lang="en-US" dirty="0"/>
              <a:t> des </a:t>
            </a:r>
            <a:r>
              <a:rPr lang="en-US" dirty="0" err="1"/>
              <a:t>éléments</a:t>
            </a:r>
            <a:r>
              <a:rPr lang="en-US" dirty="0"/>
              <a:t> d’un tableau</a:t>
            </a:r>
          </a:p>
          <a:p>
            <a:pPr lvl="1"/>
            <a:r>
              <a:rPr lang="en-US" dirty="0"/>
              <a:t>Un </a:t>
            </a:r>
            <a:r>
              <a:rPr lang="en-US" dirty="0" err="1"/>
              <a:t>jeu</a:t>
            </a:r>
            <a:r>
              <a:rPr lang="en-US" dirty="0"/>
              <a:t> de Tic-Tac-Toe </a:t>
            </a:r>
            <a:r>
              <a:rPr lang="en-US" dirty="0" err="1"/>
              <a:t>ou</a:t>
            </a:r>
            <a:r>
              <a:rPr lang="en-US" dirty="0"/>
              <a:t> les </a:t>
            </a:r>
            <a:r>
              <a:rPr lang="en-US" dirty="0" err="1"/>
              <a:t>joueurs</a:t>
            </a:r>
            <a:r>
              <a:rPr lang="en-US" dirty="0"/>
              <a:t> </a:t>
            </a:r>
            <a:r>
              <a:rPr lang="en-US" dirty="0" err="1"/>
              <a:t>doivent</a:t>
            </a:r>
            <a:r>
              <a:rPr lang="en-US" dirty="0"/>
              <a:t> </a:t>
            </a:r>
            <a:r>
              <a:rPr lang="en-US" dirty="0" err="1"/>
              <a:t>jouer</a:t>
            </a:r>
            <a:r>
              <a:rPr lang="en-US" dirty="0"/>
              <a:t> à tour de </a:t>
            </a:r>
            <a:r>
              <a:rPr lang="en-US" dirty="0" err="1"/>
              <a:t>rôle</a:t>
            </a:r>
            <a:endParaRPr lang="en-US" dirty="0"/>
          </a:p>
          <a:p>
            <a:pPr lvl="1"/>
            <a:r>
              <a:rPr lang="en-US" dirty="0" err="1"/>
              <a:t>Calculer</a:t>
            </a:r>
            <a:r>
              <a:rPr lang="en-US" dirty="0"/>
              <a:t> la </a:t>
            </a:r>
            <a:r>
              <a:rPr lang="en-US" dirty="0" err="1"/>
              <a:t>valeur</a:t>
            </a:r>
            <a:r>
              <a:rPr lang="en-US" dirty="0"/>
              <a:t> d’un </a:t>
            </a:r>
            <a:r>
              <a:rPr lang="en-US" dirty="0" err="1"/>
              <a:t>nombre</a:t>
            </a:r>
            <a:r>
              <a:rPr lang="en-US" dirty="0"/>
              <a:t> qui </a:t>
            </a:r>
            <a:r>
              <a:rPr lang="en-US" dirty="0" err="1"/>
              <a:t>doit</a:t>
            </a:r>
            <a:r>
              <a:rPr lang="en-US" dirty="0"/>
              <a:t> </a:t>
            </a:r>
            <a:r>
              <a:rPr lang="en-US" dirty="0" err="1"/>
              <a:t>être</a:t>
            </a:r>
            <a:r>
              <a:rPr lang="en-US" dirty="0"/>
              <a:t> double 5 </a:t>
            </a:r>
            <a:r>
              <a:rPr lang="en-US" dirty="0" err="1"/>
              <a:t>fois</a:t>
            </a:r>
            <a:r>
              <a:rPr lang="en-US" dirty="0"/>
              <a:t>.</a:t>
            </a:r>
          </a:p>
          <a:p>
            <a:pPr lvl="1"/>
            <a:r>
              <a:rPr lang="en-US" dirty="0"/>
              <a:t>Etc.</a:t>
            </a:r>
            <a:endParaRPr lang="en-CA" dirty="0"/>
          </a:p>
        </p:txBody>
      </p:sp>
    </p:spTree>
    <p:extLst>
      <p:ext uri="{BB962C8B-B14F-4D97-AF65-F5344CB8AC3E}">
        <p14:creationId xmlns:p14="http://schemas.microsoft.com/office/powerpoint/2010/main" val="3185696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F93A-D2FC-413A-85A3-61525E6DF25C}"/>
              </a:ext>
            </a:extLst>
          </p:cNvPr>
          <p:cNvSpPr>
            <a:spLocks noGrp="1"/>
          </p:cNvSpPr>
          <p:nvPr>
            <p:ph type="title"/>
            <p:custDataLst>
              <p:tags r:id="rId1"/>
            </p:custDataLst>
          </p:nvPr>
        </p:nvSpPr>
        <p:spPr/>
        <p:txBody>
          <a:bodyPr/>
          <a:lstStyle/>
          <a:p>
            <a:r>
              <a:rPr lang="en-US" dirty="0"/>
              <a:t>Les </a:t>
            </a:r>
            <a:r>
              <a:rPr lang="en-US" dirty="0" err="1"/>
              <a:t>boucles</a:t>
            </a:r>
            <a:endParaRPr lang="en-CA" dirty="0"/>
          </a:p>
        </p:txBody>
      </p:sp>
      <p:sp>
        <p:nvSpPr>
          <p:cNvPr id="3" name="Content Placeholder 2">
            <a:extLst>
              <a:ext uri="{FF2B5EF4-FFF2-40B4-BE49-F238E27FC236}">
                <a16:creationId xmlns:a16="http://schemas.microsoft.com/office/drawing/2014/main" id="{D1F84193-9628-47A3-8697-89B2D7ECE985}"/>
              </a:ext>
            </a:extLst>
          </p:cNvPr>
          <p:cNvSpPr>
            <a:spLocks noGrp="1"/>
          </p:cNvSpPr>
          <p:nvPr>
            <p:ph idx="1"/>
            <p:custDataLst>
              <p:tags r:id="rId2"/>
            </p:custDataLst>
          </p:nvPr>
        </p:nvSpPr>
        <p:spPr/>
        <p:txBody>
          <a:bodyPr/>
          <a:lstStyle/>
          <a:p>
            <a:r>
              <a:rPr lang="en-US" dirty="0"/>
              <a:t>Il </a:t>
            </a:r>
            <a:r>
              <a:rPr lang="en-US" dirty="0" err="1"/>
              <a:t>est</a:t>
            </a:r>
            <a:r>
              <a:rPr lang="en-US" dirty="0"/>
              <a:t> possible </a:t>
            </a:r>
            <a:r>
              <a:rPr lang="en-US" dirty="0" err="1"/>
              <a:t>d’effectuer</a:t>
            </a:r>
            <a:r>
              <a:rPr lang="en-US" dirty="0"/>
              <a:t> </a:t>
            </a:r>
            <a:r>
              <a:rPr lang="en-US" dirty="0" err="1"/>
              <a:t>toutes</a:t>
            </a:r>
            <a:r>
              <a:rPr lang="en-US" dirty="0"/>
              <a:t> </a:t>
            </a:r>
            <a:r>
              <a:rPr lang="en-US" dirty="0" err="1"/>
              <a:t>ces</a:t>
            </a:r>
            <a:r>
              <a:rPr lang="en-US" dirty="0"/>
              <a:t> actions </a:t>
            </a:r>
            <a:r>
              <a:rPr lang="en-US" dirty="0" err="1"/>
              <a:t>en</a:t>
            </a:r>
            <a:r>
              <a:rPr lang="en-US" dirty="0"/>
              <a:t> </a:t>
            </a:r>
            <a:r>
              <a:rPr lang="en-US" dirty="0" err="1"/>
              <a:t>utilisant</a:t>
            </a:r>
            <a:r>
              <a:rPr lang="en-US" dirty="0"/>
              <a:t> des “</a:t>
            </a:r>
            <a:r>
              <a:rPr lang="en-US" dirty="0" err="1"/>
              <a:t>boucles</a:t>
            </a:r>
            <a:r>
              <a:rPr lang="en-US" dirty="0"/>
              <a:t>”.</a:t>
            </a:r>
          </a:p>
          <a:p>
            <a:r>
              <a:rPr lang="en-US" dirty="0"/>
              <a:t>Une boucle </a:t>
            </a:r>
            <a:r>
              <a:rPr lang="en-US" dirty="0" err="1"/>
              <a:t>est</a:t>
            </a:r>
            <a:r>
              <a:rPr lang="en-US" dirty="0"/>
              <a:t> </a:t>
            </a:r>
            <a:r>
              <a:rPr lang="en-US" dirty="0" err="1"/>
              <a:t>une</a:t>
            </a:r>
            <a:r>
              <a:rPr lang="en-US" dirty="0"/>
              <a:t> structure de </a:t>
            </a:r>
            <a:r>
              <a:rPr lang="en-US" dirty="0" err="1"/>
              <a:t>contrôle</a:t>
            </a:r>
            <a:r>
              <a:rPr lang="en-US" dirty="0"/>
              <a:t> </a:t>
            </a:r>
            <a:r>
              <a:rPr lang="en-US" dirty="0" err="1"/>
              <a:t>permettant</a:t>
            </a:r>
            <a:r>
              <a:rPr lang="en-US" dirty="0"/>
              <a:t> </a:t>
            </a:r>
            <a:r>
              <a:rPr lang="en-US" dirty="0" err="1"/>
              <a:t>d’exécuter</a:t>
            </a:r>
            <a:r>
              <a:rPr lang="en-US" dirty="0"/>
              <a:t> </a:t>
            </a:r>
            <a:r>
              <a:rPr lang="en-US" dirty="0" err="1"/>
              <a:t>plusieurs</a:t>
            </a:r>
            <a:r>
              <a:rPr lang="en-US" dirty="0"/>
              <a:t> </a:t>
            </a:r>
            <a:r>
              <a:rPr lang="en-US" dirty="0" err="1"/>
              <a:t>fois</a:t>
            </a:r>
            <a:r>
              <a:rPr lang="en-US" dirty="0"/>
              <a:t> le </a:t>
            </a:r>
            <a:r>
              <a:rPr lang="en-US" dirty="0" err="1"/>
              <a:t>même</a:t>
            </a:r>
            <a:r>
              <a:rPr lang="en-US" dirty="0"/>
              <a:t> code </a:t>
            </a:r>
            <a:r>
              <a:rPr lang="en-US" dirty="0" err="1"/>
              <a:t>plusieurs</a:t>
            </a:r>
            <a:r>
              <a:rPr lang="en-US" dirty="0"/>
              <a:t> </a:t>
            </a:r>
            <a:r>
              <a:rPr lang="en-US" dirty="0" err="1"/>
              <a:t>fois</a:t>
            </a:r>
            <a:r>
              <a:rPr lang="en-US" dirty="0"/>
              <a:t>.</a:t>
            </a:r>
          </a:p>
          <a:p>
            <a:r>
              <a:rPr lang="en-US" dirty="0"/>
              <a:t>Il </a:t>
            </a:r>
            <a:r>
              <a:rPr lang="en-US" dirty="0" err="1"/>
              <a:t>existe</a:t>
            </a:r>
            <a:r>
              <a:rPr lang="en-US" dirty="0"/>
              <a:t> </a:t>
            </a:r>
            <a:r>
              <a:rPr lang="en-US" dirty="0" err="1"/>
              <a:t>quelques</a:t>
            </a:r>
            <a:r>
              <a:rPr lang="en-US" dirty="0"/>
              <a:t> types de </a:t>
            </a:r>
            <a:r>
              <a:rPr lang="en-US" dirty="0" err="1"/>
              <a:t>boucles</a:t>
            </a:r>
            <a:r>
              <a:rPr lang="en-US" dirty="0"/>
              <a:t> </a:t>
            </a:r>
            <a:r>
              <a:rPr lang="en-US" dirty="0" err="1"/>
              <a:t>afin</a:t>
            </a:r>
            <a:r>
              <a:rPr lang="en-US" dirty="0"/>
              <a:t> de </a:t>
            </a:r>
            <a:r>
              <a:rPr lang="en-US" dirty="0" err="1"/>
              <a:t>s’adapter</a:t>
            </a:r>
            <a:r>
              <a:rPr lang="en-US" dirty="0"/>
              <a:t> au </a:t>
            </a:r>
            <a:r>
              <a:rPr lang="en-US" dirty="0" err="1"/>
              <a:t>problème</a:t>
            </a:r>
            <a:r>
              <a:rPr lang="en-US" dirty="0"/>
              <a:t> que </a:t>
            </a:r>
            <a:r>
              <a:rPr lang="en-US" dirty="0" err="1"/>
              <a:t>vous</a:t>
            </a:r>
            <a:r>
              <a:rPr lang="en-US" dirty="0"/>
              <a:t> </a:t>
            </a:r>
            <a:r>
              <a:rPr lang="en-US" dirty="0" err="1"/>
              <a:t>souhaitez</a:t>
            </a:r>
            <a:r>
              <a:rPr lang="en-US" dirty="0"/>
              <a:t> </a:t>
            </a:r>
            <a:r>
              <a:rPr lang="en-US" dirty="0" err="1"/>
              <a:t>résoudre</a:t>
            </a:r>
            <a:r>
              <a:rPr lang="en-US" dirty="0"/>
              <a:t>.</a:t>
            </a:r>
            <a:endParaRPr lang="en-CA" dirty="0"/>
          </a:p>
        </p:txBody>
      </p:sp>
    </p:spTree>
    <p:extLst>
      <p:ext uri="{BB962C8B-B14F-4D97-AF65-F5344CB8AC3E}">
        <p14:creationId xmlns:p14="http://schemas.microsoft.com/office/powerpoint/2010/main" val="305689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F93A-D2FC-413A-85A3-61525E6DF25C}"/>
              </a:ext>
            </a:extLst>
          </p:cNvPr>
          <p:cNvSpPr>
            <a:spLocks noGrp="1"/>
          </p:cNvSpPr>
          <p:nvPr>
            <p:ph type="title"/>
            <p:custDataLst>
              <p:tags r:id="rId1"/>
            </p:custDataLst>
          </p:nvPr>
        </p:nvSpPr>
        <p:spPr/>
        <p:txBody>
          <a:bodyPr/>
          <a:lstStyle/>
          <a:p>
            <a:r>
              <a:rPr lang="en-US" dirty="0"/>
              <a:t>Les </a:t>
            </a:r>
            <a:r>
              <a:rPr lang="en-US" dirty="0" err="1"/>
              <a:t>boucles</a:t>
            </a:r>
            <a:endParaRPr lang="en-CA" dirty="0"/>
          </a:p>
        </p:txBody>
      </p:sp>
      <p:sp>
        <p:nvSpPr>
          <p:cNvPr id="3" name="Content Placeholder 2">
            <a:extLst>
              <a:ext uri="{FF2B5EF4-FFF2-40B4-BE49-F238E27FC236}">
                <a16:creationId xmlns:a16="http://schemas.microsoft.com/office/drawing/2014/main" id="{D1F84193-9628-47A3-8697-89B2D7ECE985}"/>
              </a:ext>
            </a:extLst>
          </p:cNvPr>
          <p:cNvSpPr>
            <a:spLocks noGrp="1"/>
          </p:cNvSpPr>
          <p:nvPr>
            <p:ph idx="1"/>
            <p:custDataLst>
              <p:tags r:id="rId2"/>
            </p:custDataLst>
          </p:nvPr>
        </p:nvSpPr>
        <p:spPr/>
        <p:txBody>
          <a:bodyPr/>
          <a:lstStyle/>
          <a:p>
            <a:r>
              <a:rPr lang="en-US" dirty="0"/>
              <a:t>Dans les </a:t>
            </a:r>
            <a:r>
              <a:rPr lang="en-US" dirty="0" err="1"/>
              <a:t>prochaines</a:t>
            </a:r>
            <a:r>
              <a:rPr lang="en-US" dirty="0"/>
              <a:t> diapositives, nous </a:t>
            </a:r>
            <a:r>
              <a:rPr lang="en-US" dirty="0" err="1"/>
              <a:t>verrons</a:t>
            </a:r>
            <a:r>
              <a:rPr lang="en-US" dirty="0"/>
              <a:t> </a:t>
            </a:r>
            <a:r>
              <a:rPr lang="en-US" dirty="0" err="1"/>
              <a:t>donc</a:t>
            </a:r>
            <a:r>
              <a:rPr lang="en-US" dirty="0"/>
              <a:t> les types de </a:t>
            </a:r>
            <a:r>
              <a:rPr lang="en-US" dirty="0" err="1"/>
              <a:t>boucles</a:t>
            </a:r>
            <a:r>
              <a:rPr lang="en-US" dirty="0"/>
              <a:t> </a:t>
            </a:r>
            <a:r>
              <a:rPr lang="en-US" dirty="0" err="1"/>
              <a:t>suivantes</a:t>
            </a:r>
            <a:r>
              <a:rPr lang="en-US" dirty="0"/>
              <a:t>:</a:t>
            </a:r>
          </a:p>
          <a:p>
            <a:pPr lvl="1"/>
            <a:r>
              <a:rPr lang="en-CA" dirty="0"/>
              <a:t>Do while</a:t>
            </a:r>
          </a:p>
          <a:p>
            <a:pPr lvl="1"/>
            <a:r>
              <a:rPr lang="en-CA" dirty="0"/>
              <a:t>While</a:t>
            </a:r>
          </a:p>
          <a:p>
            <a:pPr lvl="1"/>
            <a:r>
              <a:rPr lang="en-CA" dirty="0"/>
              <a:t>For</a:t>
            </a:r>
          </a:p>
          <a:p>
            <a:pPr lvl="1"/>
            <a:r>
              <a:rPr lang="en-CA" dirty="0"/>
              <a:t>Foreach</a:t>
            </a:r>
          </a:p>
          <a:p>
            <a:pPr lvl="1"/>
            <a:endParaRPr lang="en-CA" dirty="0"/>
          </a:p>
        </p:txBody>
      </p:sp>
    </p:spTree>
    <p:extLst>
      <p:ext uri="{BB962C8B-B14F-4D97-AF65-F5344CB8AC3E}">
        <p14:creationId xmlns:p14="http://schemas.microsoft.com/office/powerpoint/2010/main" val="1036268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Boucle « Do </a:t>
            </a:r>
            <a:r>
              <a:rPr lang="fr-CA" dirty="0" err="1"/>
              <a:t>While</a:t>
            </a:r>
            <a:r>
              <a:rPr lang="fr-CA" dirty="0"/>
              <a:t> »</a:t>
            </a:r>
          </a:p>
        </p:txBody>
      </p:sp>
    </p:spTree>
    <p:extLst>
      <p:ext uri="{BB962C8B-B14F-4D97-AF65-F5344CB8AC3E}">
        <p14:creationId xmlns:p14="http://schemas.microsoft.com/office/powerpoint/2010/main" val="304811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2855-6249-4EAD-ADC1-CEAE597197D8}"/>
              </a:ext>
            </a:extLst>
          </p:cNvPr>
          <p:cNvSpPr>
            <a:spLocks noGrp="1"/>
          </p:cNvSpPr>
          <p:nvPr>
            <p:ph type="title"/>
            <p:custDataLst>
              <p:tags r:id="rId1"/>
            </p:custDataLst>
          </p:nvPr>
        </p:nvSpPr>
        <p:spPr/>
        <p:txBody>
          <a:bodyPr/>
          <a:lstStyle/>
          <a:p>
            <a:r>
              <a:rPr lang="en-US" dirty="0"/>
              <a:t>Boucle “Do While”</a:t>
            </a:r>
            <a:endParaRPr lang="en-CA" dirty="0"/>
          </a:p>
        </p:txBody>
      </p:sp>
      <p:sp>
        <p:nvSpPr>
          <p:cNvPr id="3" name="Content Placeholder 2">
            <a:extLst>
              <a:ext uri="{FF2B5EF4-FFF2-40B4-BE49-F238E27FC236}">
                <a16:creationId xmlns:a16="http://schemas.microsoft.com/office/drawing/2014/main" id="{C242509A-C32D-4822-BBAC-4F4C8D97FC2F}"/>
              </a:ext>
            </a:extLst>
          </p:cNvPr>
          <p:cNvSpPr>
            <a:spLocks noGrp="1"/>
          </p:cNvSpPr>
          <p:nvPr>
            <p:ph idx="1"/>
            <p:custDataLst>
              <p:tags r:id="rId2"/>
            </p:custDataLst>
          </p:nvPr>
        </p:nvSpPr>
        <p:spPr/>
        <p:txBody>
          <a:bodyPr/>
          <a:lstStyle/>
          <a:p>
            <a:r>
              <a:rPr lang="en-US" dirty="0"/>
              <a:t>Une boucle “Do While” </a:t>
            </a:r>
            <a:r>
              <a:rPr lang="en-US" dirty="0" err="1"/>
              <a:t>permet</a:t>
            </a:r>
            <a:r>
              <a:rPr lang="en-US" dirty="0"/>
              <a:t> </a:t>
            </a:r>
            <a:r>
              <a:rPr lang="en-US" dirty="0" err="1"/>
              <a:t>d’exécuter</a:t>
            </a:r>
            <a:r>
              <a:rPr lang="en-US" dirty="0"/>
              <a:t> un </a:t>
            </a:r>
            <a:r>
              <a:rPr lang="en-US" dirty="0" err="1"/>
              <a:t>groupe</a:t>
            </a:r>
            <a:r>
              <a:rPr lang="en-US" dirty="0"/>
              <a:t> </a:t>
            </a:r>
            <a:r>
              <a:rPr lang="en-US" dirty="0" err="1"/>
              <a:t>d’instruction</a:t>
            </a:r>
            <a:r>
              <a:rPr lang="en-US" dirty="0"/>
              <a:t> de la </a:t>
            </a:r>
            <a:r>
              <a:rPr lang="en-US" dirty="0" err="1"/>
              <a:t>façon</a:t>
            </a:r>
            <a:r>
              <a:rPr lang="en-US" dirty="0"/>
              <a:t> </a:t>
            </a:r>
            <a:r>
              <a:rPr lang="en-US" dirty="0" err="1"/>
              <a:t>suivante</a:t>
            </a:r>
            <a:r>
              <a:rPr lang="en-US" dirty="0"/>
              <a:t>:</a:t>
            </a:r>
          </a:p>
          <a:p>
            <a:pPr lvl="1"/>
            <a:r>
              <a:rPr lang="en-US" dirty="0"/>
              <a:t>1) Le </a:t>
            </a:r>
            <a:r>
              <a:rPr lang="en-US" dirty="0" err="1"/>
              <a:t>groupe</a:t>
            </a:r>
            <a:r>
              <a:rPr lang="en-US" dirty="0"/>
              <a:t> </a:t>
            </a:r>
            <a:r>
              <a:rPr lang="en-US" dirty="0" err="1"/>
              <a:t>d’instruction</a:t>
            </a:r>
            <a:r>
              <a:rPr lang="en-US" dirty="0"/>
              <a:t> </a:t>
            </a:r>
            <a:r>
              <a:rPr lang="en-US" dirty="0" err="1"/>
              <a:t>est</a:t>
            </a:r>
            <a:r>
              <a:rPr lang="en-US" dirty="0"/>
              <a:t> </a:t>
            </a:r>
            <a:r>
              <a:rPr lang="en-US" dirty="0" err="1"/>
              <a:t>exécuté</a:t>
            </a:r>
            <a:r>
              <a:rPr lang="en-US" dirty="0"/>
              <a:t> </a:t>
            </a:r>
            <a:r>
              <a:rPr lang="en-US" dirty="0" err="1"/>
              <a:t>une</a:t>
            </a:r>
            <a:r>
              <a:rPr lang="en-US" dirty="0"/>
              <a:t> première </a:t>
            </a:r>
            <a:r>
              <a:rPr lang="en-US" dirty="0" err="1"/>
              <a:t>fois</a:t>
            </a:r>
            <a:endParaRPr lang="en-US" dirty="0"/>
          </a:p>
          <a:p>
            <a:pPr lvl="1"/>
            <a:r>
              <a:rPr lang="en-US" dirty="0"/>
              <a:t>2) La condition </a:t>
            </a:r>
            <a:r>
              <a:rPr lang="en-US" dirty="0" err="1"/>
              <a:t>est</a:t>
            </a:r>
            <a:r>
              <a:rPr lang="en-US" dirty="0"/>
              <a:t> </a:t>
            </a:r>
            <a:r>
              <a:rPr lang="en-US" dirty="0" err="1"/>
              <a:t>vérifiée</a:t>
            </a:r>
            <a:r>
              <a:rPr lang="en-US" dirty="0"/>
              <a:t>.</a:t>
            </a:r>
          </a:p>
          <a:p>
            <a:pPr lvl="2"/>
            <a:r>
              <a:rPr lang="en-US" dirty="0"/>
              <a:t>2.1) Si la condition </a:t>
            </a:r>
            <a:r>
              <a:rPr lang="en-US" dirty="0" err="1"/>
              <a:t>est</a:t>
            </a:r>
            <a:r>
              <a:rPr lang="en-US" dirty="0"/>
              <a:t> </a:t>
            </a:r>
            <a:r>
              <a:rPr lang="en-US" dirty="0" err="1"/>
              <a:t>vraie</a:t>
            </a:r>
            <a:r>
              <a:rPr lang="en-US" dirty="0"/>
              <a:t>, le </a:t>
            </a:r>
            <a:r>
              <a:rPr lang="en-US" dirty="0" err="1"/>
              <a:t>groupe</a:t>
            </a:r>
            <a:r>
              <a:rPr lang="en-US" dirty="0"/>
              <a:t> </a:t>
            </a:r>
            <a:r>
              <a:rPr lang="en-US" dirty="0" err="1"/>
              <a:t>d’instruction</a:t>
            </a:r>
            <a:r>
              <a:rPr lang="en-US" dirty="0"/>
              <a:t> </a:t>
            </a:r>
            <a:r>
              <a:rPr lang="en-US" dirty="0" err="1"/>
              <a:t>est</a:t>
            </a:r>
            <a:r>
              <a:rPr lang="en-US" dirty="0"/>
              <a:t> </a:t>
            </a:r>
            <a:r>
              <a:rPr lang="en-US" dirty="0" err="1"/>
              <a:t>exécuté</a:t>
            </a:r>
            <a:r>
              <a:rPr lang="en-US" dirty="0"/>
              <a:t> de nouveau 		   (Et </a:t>
            </a:r>
            <a:r>
              <a:rPr lang="en-US" dirty="0" err="1"/>
              <a:t>ainsi</a:t>
            </a:r>
            <a:r>
              <a:rPr lang="en-US" dirty="0"/>
              <a:t> de suite)</a:t>
            </a:r>
          </a:p>
          <a:p>
            <a:pPr lvl="2"/>
            <a:r>
              <a:rPr lang="en-US" dirty="0"/>
              <a:t>2.2) Si la condition </a:t>
            </a:r>
            <a:r>
              <a:rPr lang="en-US" dirty="0" err="1"/>
              <a:t>est</a:t>
            </a:r>
            <a:r>
              <a:rPr lang="en-US" dirty="0"/>
              <a:t> </a:t>
            </a:r>
            <a:r>
              <a:rPr lang="en-US" dirty="0" err="1"/>
              <a:t>fausse</a:t>
            </a:r>
            <a:r>
              <a:rPr lang="en-US" dirty="0"/>
              <a:t>, la boucle </a:t>
            </a:r>
            <a:r>
              <a:rPr lang="en-US" dirty="0" err="1"/>
              <a:t>prend</a:t>
            </a:r>
            <a:r>
              <a:rPr lang="en-US" dirty="0"/>
              <a:t> fin et le </a:t>
            </a:r>
            <a:r>
              <a:rPr lang="en-US" dirty="0" err="1"/>
              <a:t>programme</a:t>
            </a:r>
            <a:r>
              <a:rPr lang="en-US" dirty="0"/>
              <a:t> continue.</a:t>
            </a:r>
          </a:p>
          <a:p>
            <a:pPr lvl="1"/>
            <a:endParaRPr lang="en-US" dirty="0"/>
          </a:p>
          <a:p>
            <a:endParaRPr lang="en-CA" dirty="0"/>
          </a:p>
        </p:txBody>
      </p:sp>
    </p:spTree>
    <p:extLst>
      <p:ext uri="{BB962C8B-B14F-4D97-AF65-F5344CB8AC3E}">
        <p14:creationId xmlns:p14="http://schemas.microsoft.com/office/powerpoint/2010/main" val="2919855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2855-6249-4EAD-ADC1-CEAE597197D8}"/>
              </a:ext>
            </a:extLst>
          </p:cNvPr>
          <p:cNvSpPr>
            <a:spLocks noGrp="1"/>
          </p:cNvSpPr>
          <p:nvPr>
            <p:ph type="title"/>
            <p:custDataLst>
              <p:tags r:id="rId1"/>
            </p:custDataLst>
          </p:nvPr>
        </p:nvSpPr>
        <p:spPr/>
        <p:txBody>
          <a:bodyPr/>
          <a:lstStyle/>
          <a:p>
            <a:r>
              <a:rPr lang="en-US" dirty="0"/>
              <a:t>Boucle “Do While”</a:t>
            </a:r>
            <a:endParaRPr lang="en-CA" dirty="0"/>
          </a:p>
        </p:txBody>
      </p:sp>
      <p:sp>
        <p:nvSpPr>
          <p:cNvPr id="3" name="Content Placeholder 2">
            <a:extLst>
              <a:ext uri="{FF2B5EF4-FFF2-40B4-BE49-F238E27FC236}">
                <a16:creationId xmlns:a16="http://schemas.microsoft.com/office/drawing/2014/main" id="{C242509A-C32D-4822-BBAC-4F4C8D97FC2F}"/>
              </a:ext>
            </a:extLst>
          </p:cNvPr>
          <p:cNvSpPr>
            <a:spLocks noGrp="1"/>
          </p:cNvSpPr>
          <p:nvPr>
            <p:ph idx="1"/>
            <p:custDataLst>
              <p:tags r:id="rId2"/>
            </p:custDataLst>
          </p:nvPr>
        </p:nvSpPr>
        <p:spPr/>
        <p:txBody>
          <a:bodyPr/>
          <a:lstStyle/>
          <a:p>
            <a:r>
              <a:rPr lang="en-US" dirty="0" err="1"/>
              <a:t>Syntaxe</a:t>
            </a:r>
            <a:endParaRPr lang="en-US" dirty="0"/>
          </a:p>
          <a:p>
            <a:endParaRPr lang="en-CA" dirty="0"/>
          </a:p>
          <a:p>
            <a:pPr marL="0" indent="0">
              <a:buNone/>
            </a:pPr>
            <a:r>
              <a:rPr lang="en-CA" dirty="0"/>
              <a:t>do</a:t>
            </a:r>
          </a:p>
          <a:p>
            <a:pPr marL="0" indent="0">
              <a:buNone/>
            </a:pPr>
            <a:r>
              <a:rPr lang="en-CA" dirty="0"/>
              <a:t>{</a:t>
            </a:r>
          </a:p>
          <a:p>
            <a:pPr marL="0" indent="0">
              <a:buNone/>
            </a:pPr>
            <a:r>
              <a:rPr lang="en-CA" dirty="0">
                <a:solidFill>
                  <a:srgbClr val="00B050"/>
                </a:solidFill>
              </a:rPr>
              <a:t>	//Code</a:t>
            </a:r>
            <a:endParaRPr lang="en-CA" dirty="0"/>
          </a:p>
          <a:p>
            <a:pPr marL="0" indent="0">
              <a:buNone/>
            </a:pPr>
            <a:r>
              <a:rPr lang="en-CA" dirty="0"/>
              <a:t>} while (</a:t>
            </a:r>
            <a:r>
              <a:rPr lang="en-CA" dirty="0">
                <a:solidFill>
                  <a:srgbClr val="FFC000"/>
                </a:solidFill>
              </a:rPr>
              <a:t>condition</a:t>
            </a:r>
            <a:r>
              <a:rPr lang="en-CA" dirty="0"/>
              <a:t>);</a:t>
            </a:r>
          </a:p>
        </p:txBody>
      </p:sp>
    </p:spTree>
    <p:extLst>
      <p:ext uri="{BB962C8B-B14F-4D97-AF65-F5344CB8AC3E}">
        <p14:creationId xmlns:p14="http://schemas.microsoft.com/office/powerpoint/2010/main" val="326318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FBBB-75A4-48A8-BF4D-1A422686C130}"/>
              </a:ext>
            </a:extLst>
          </p:cNvPr>
          <p:cNvSpPr>
            <a:spLocks noGrp="1"/>
          </p:cNvSpPr>
          <p:nvPr>
            <p:ph type="ctrTitle"/>
            <p:custDataLst>
              <p:tags r:id="rId1"/>
            </p:custDataLst>
          </p:nvPr>
        </p:nvSpPr>
        <p:spPr>
          <a:xfrm>
            <a:off x="2726303" y="3046663"/>
            <a:ext cx="8825658" cy="764674"/>
          </a:xfrm>
        </p:spPr>
        <p:txBody>
          <a:bodyPr/>
          <a:lstStyle/>
          <a:p>
            <a:r>
              <a:rPr lang="fr-CA" sz="4400">
                <a:solidFill>
                  <a:srgbClr val="FFC000"/>
                </a:solidFill>
              </a:rPr>
              <a:t>Projet de session</a:t>
            </a:r>
            <a:endParaRPr lang="fr-CA" sz="4400" dirty="0">
              <a:solidFill>
                <a:srgbClr val="FFC000"/>
              </a:solidFill>
            </a:endParaRPr>
          </a:p>
        </p:txBody>
      </p:sp>
    </p:spTree>
    <p:extLst>
      <p:ext uri="{BB962C8B-B14F-4D97-AF65-F5344CB8AC3E}">
        <p14:creationId xmlns:p14="http://schemas.microsoft.com/office/powerpoint/2010/main" val="3898532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2855-6249-4EAD-ADC1-CEAE597197D8}"/>
              </a:ext>
            </a:extLst>
          </p:cNvPr>
          <p:cNvSpPr>
            <a:spLocks noGrp="1"/>
          </p:cNvSpPr>
          <p:nvPr>
            <p:ph type="title"/>
            <p:custDataLst>
              <p:tags r:id="rId1"/>
            </p:custDataLst>
          </p:nvPr>
        </p:nvSpPr>
        <p:spPr/>
        <p:txBody>
          <a:bodyPr/>
          <a:lstStyle/>
          <a:p>
            <a:r>
              <a:rPr lang="en-US" dirty="0"/>
              <a:t>Boucle “Do While”</a:t>
            </a:r>
            <a:endParaRPr lang="en-CA" dirty="0"/>
          </a:p>
        </p:txBody>
      </p:sp>
      <p:sp>
        <p:nvSpPr>
          <p:cNvPr id="3" name="Content Placeholder 2">
            <a:extLst>
              <a:ext uri="{FF2B5EF4-FFF2-40B4-BE49-F238E27FC236}">
                <a16:creationId xmlns:a16="http://schemas.microsoft.com/office/drawing/2014/main" id="{C242509A-C32D-4822-BBAC-4F4C8D97FC2F}"/>
              </a:ext>
            </a:extLst>
          </p:cNvPr>
          <p:cNvSpPr>
            <a:spLocks noGrp="1"/>
          </p:cNvSpPr>
          <p:nvPr>
            <p:ph idx="1"/>
            <p:custDataLst>
              <p:tags r:id="rId2"/>
            </p:custDataLst>
          </p:nvPr>
        </p:nvSpPr>
        <p:spPr/>
        <p:txBody>
          <a:bodyPr/>
          <a:lstStyle/>
          <a:p>
            <a:r>
              <a:rPr lang="en-US" dirty="0" err="1"/>
              <a:t>Exemple</a:t>
            </a:r>
            <a:r>
              <a:rPr lang="en-US" dirty="0"/>
              <a:t> de code #1</a:t>
            </a:r>
          </a:p>
          <a:p>
            <a:endParaRPr lang="en-US" dirty="0"/>
          </a:p>
          <a:p>
            <a:endParaRPr lang="en-US" dirty="0"/>
          </a:p>
          <a:p>
            <a:endParaRPr lang="en-CA" dirty="0"/>
          </a:p>
        </p:txBody>
      </p:sp>
      <p:pic>
        <p:nvPicPr>
          <p:cNvPr id="4" name="Picture 3">
            <a:extLst>
              <a:ext uri="{FF2B5EF4-FFF2-40B4-BE49-F238E27FC236}">
                <a16:creationId xmlns:a16="http://schemas.microsoft.com/office/drawing/2014/main" id="{A0CB443A-6AD9-4700-9078-2A0698C30050}"/>
              </a:ext>
            </a:extLst>
          </p:cNvPr>
          <p:cNvPicPr>
            <a:picLocks noChangeAspect="1"/>
          </p:cNvPicPr>
          <p:nvPr>
            <p:custDataLst>
              <p:tags r:id="rId3"/>
            </p:custDataLst>
          </p:nvPr>
        </p:nvPicPr>
        <p:blipFill>
          <a:blip r:embed="rId6"/>
          <a:stretch>
            <a:fillRect/>
          </a:stretch>
        </p:blipFill>
        <p:spPr>
          <a:xfrm>
            <a:off x="759688" y="3132615"/>
            <a:ext cx="5772150" cy="2190750"/>
          </a:xfrm>
          <a:prstGeom prst="rect">
            <a:avLst/>
          </a:prstGeom>
        </p:spPr>
      </p:pic>
      <p:pic>
        <p:nvPicPr>
          <p:cNvPr id="5" name="Picture 4">
            <a:extLst>
              <a:ext uri="{FF2B5EF4-FFF2-40B4-BE49-F238E27FC236}">
                <a16:creationId xmlns:a16="http://schemas.microsoft.com/office/drawing/2014/main" id="{36172A73-A760-420C-B33B-FA1AA1FE81AD}"/>
              </a:ext>
            </a:extLst>
          </p:cNvPr>
          <p:cNvPicPr>
            <a:picLocks noChangeAspect="1"/>
          </p:cNvPicPr>
          <p:nvPr>
            <p:custDataLst>
              <p:tags r:id="rId4"/>
            </p:custDataLst>
          </p:nvPr>
        </p:nvPicPr>
        <p:blipFill>
          <a:blip r:embed="rId7"/>
          <a:stretch>
            <a:fillRect/>
          </a:stretch>
        </p:blipFill>
        <p:spPr>
          <a:xfrm>
            <a:off x="7386961" y="3132615"/>
            <a:ext cx="3810000" cy="1133475"/>
          </a:xfrm>
          <a:prstGeom prst="rect">
            <a:avLst/>
          </a:prstGeom>
        </p:spPr>
      </p:pic>
    </p:spTree>
    <p:extLst>
      <p:ext uri="{BB962C8B-B14F-4D97-AF65-F5344CB8AC3E}">
        <p14:creationId xmlns:p14="http://schemas.microsoft.com/office/powerpoint/2010/main" val="4071726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2855-6249-4EAD-ADC1-CEAE597197D8}"/>
              </a:ext>
            </a:extLst>
          </p:cNvPr>
          <p:cNvSpPr>
            <a:spLocks noGrp="1"/>
          </p:cNvSpPr>
          <p:nvPr>
            <p:ph type="title"/>
            <p:custDataLst>
              <p:tags r:id="rId1"/>
            </p:custDataLst>
          </p:nvPr>
        </p:nvSpPr>
        <p:spPr/>
        <p:txBody>
          <a:bodyPr/>
          <a:lstStyle/>
          <a:p>
            <a:r>
              <a:rPr lang="en-US" dirty="0"/>
              <a:t>Boucle “Do While”</a:t>
            </a:r>
            <a:endParaRPr lang="en-CA" dirty="0"/>
          </a:p>
        </p:txBody>
      </p:sp>
      <p:sp>
        <p:nvSpPr>
          <p:cNvPr id="3" name="Content Placeholder 2">
            <a:extLst>
              <a:ext uri="{FF2B5EF4-FFF2-40B4-BE49-F238E27FC236}">
                <a16:creationId xmlns:a16="http://schemas.microsoft.com/office/drawing/2014/main" id="{C242509A-C32D-4822-BBAC-4F4C8D97FC2F}"/>
              </a:ext>
            </a:extLst>
          </p:cNvPr>
          <p:cNvSpPr>
            <a:spLocks noGrp="1"/>
          </p:cNvSpPr>
          <p:nvPr>
            <p:ph idx="1"/>
            <p:custDataLst>
              <p:tags r:id="rId2"/>
            </p:custDataLst>
          </p:nvPr>
        </p:nvSpPr>
        <p:spPr/>
        <p:txBody>
          <a:bodyPr/>
          <a:lstStyle/>
          <a:p>
            <a:r>
              <a:rPr lang="en-US" dirty="0" err="1"/>
              <a:t>Exemple</a:t>
            </a:r>
            <a:r>
              <a:rPr lang="en-US" dirty="0"/>
              <a:t> de code #2</a:t>
            </a:r>
          </a:p>
          <a:p>
            <a:endParaRPr lang="en-US" dirty="0"/>
          </a:p>
          <a:p>
            <a:endParaRPr lang="en-US" dirty="0"/>
          </a:p>
          <a:p>
            <a:endParaRPr lang="en-CA" dirty="0"/>
          </a:p>
        </p:txBody>
      </p:sp>
      <p:pic>
        <p:nvPicPr>
          <p:cNvPr id="4" name="Picture 3">
            <a:extLst>
              <a:ext uri="{FF2B5EF4-FFF2-40B4-BE49-F238E27FC236}">
                <a16:creationId xmlns:a16="http://schemas.microsoft.com/office/drawing/2014/main" id="{74A003F6-B65D-4B40-9AB9-216531042B49}"/>
              </a:ext>
            </a:extLst>
          </p:cNvPr>
          <p:cNvPicPr>
            <a:picLocks noChangeAspect="1"/>
          </p:cNvPicPr>
          <p:nvPr>
            <p:custDataLst>
              <p:tags r:id="rId3"/>
            </p:custDataLst>
          </p:nvPr>
        </p:nvPicPr>
        <p:blipFill>
          <a:blip r:embed="rId6"/>
          <a:stretch>
            <a:fillRect/>
          </a:stretch>
        </p:blipFill>
        <p:spPr>
          <a:xfrm>
            <a:off x="207885" y="2893358"/>
            <a:ext cx="6858000" cy="2143125"/>
          </a:xfrm>
          <a:prstGeom prst="rect">
            <a:avLst/>
          </a:prstGeom>
        </p:spPr>
      </p:pic>
      <p:pic>
        <p:nvPicPr>
          <p:cNvPr id="5" name="Picture 4">
            <a:extLst>
              <a:ext uri="{FF2B5EF4-FFF2-40B4-BE49-F238E27FC236}">
                <a16:creationId xmlns:a16="http://schemas.microsoft.com/office/drawing/2014/main" id="{805FA90C-5D57-4CB2-A84F-056091240412}"/>
              </a:ext>
            </a:extLst>
          </p:cNvPr>
          <p:cNvPicPr>
            <a:picLocks noChangeAspect="1"/>
          </p:cNvPicPr>
          <p:nvPr>
            <p:custDataLst>
              <p:tags r:id="rId4"/>
            </p:custDataLst>
          </p:nvPr>
        </p:nvPicPr>
        <p:blipFill>
          <a:blip r:embed="rId7"/>
          <a:stretch>
            <a:fillRect/>
          </a:stretch>
        </p:blipFill>
        <p:spPr>
          <a:xfrm>
            <a:off x="7262582" y="2893358"/>
            <a:ext cx="4857750" cy="1257300"/>
          </a:xfrm>
          <a:prstGeom prst="rect">
            <a:avLst/>
          </a:prstGeom>
        </p:spPr>
      </p:pic>
    </p:spTree>
    <p:extLst>
      <p:ext uri="{BB962C8B-B14F-4D97-AF65-F5344CB8AC3E}">
        <p14:creationId xmlns:p14="http://schemas.microsoft.com/office/powerpoint/2010/main" val="2040046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8B76-6843-4DF1-9DE8-D794C2BEBD82}"/>
              </a:ext>
            </a:extLst>
          </p:cNvPr>
          <p:cNvSpPr>
            <a:spLocks noGrp="1"/>
          </p:cNvSpPr>
          <p:nvPr>
            <p:ph type="title"/>
            <p:custDataLst>
              <p:tags r:id="rId1"/>
            </p:custDataLst>
          </p:nvPr>
        </p:nvSpPr>
        <p:spPr/>
        <p:txBody>
          <a:bodyPr/>
          <a:lstStyle/>
          <a:p>
            <a:r>
              <a:rPr lang="en-US" dirty="0"/>
              <a:t>Boucle “Do While”</a:t>
            </a:r>
            <a:endParaRPr lang="en-CA" dirty="0"/>
          </a:p>
        </p:txBody>
      </p:sp>
      <p:sp>
        <p:nvSpPr>
          <p:cNvPr id="3" name="Content Placeholder 2">
            <a:extLst>
              <a:ext uri="{FF2B5EF4-FFF2-40B4-BE49-F238E27FC236}">
                <a16:creationId xmlns:a16="http://schemas.microsoft.com/office/drawing/2014/main" id="{37912338-89B1-494E-88C3-24BD3E08FD87}"/>
              </a:ext>
            </a:extLst>
          </p:cNvPr>
          <p:cNvSpPr>
            <a:spLocks noGrp="1"/>
          </p:cNvSpPr>
          <p:nvPr>
            <p:ph idx="1"/>
            <p:custDataLst>
              <p:tags r:id="rId2"/>
            </p:custDataLst>
          </p:nvPr>
        </p:nvSpPr>
        <p:spPr/>
        <p:txBody>
          <a:bodyPr/>
          <a:lstStyle/>
          <a:p>
            <a:r>
              <a:rPr lang="en-US" dirty="0"/>
              <a:t>Les </a:t>
            </a:r>
            <a:r>
              <a:rPr lang="en-US" dirty="0" err="1"/>
              <a:t>boucles</a:t>
            </a:r>
            <a:r>
              <a:rPr lang="en-US" dirty="0"/>
              <a:t> “Do While” </a:t>
            </a:r>
            <a:r>
              <a:rPr lang="en-US" dirty="0" err="1"/>
              <a:t>sont</a:t>
            </a:r>
            <a:r>
              <a:rPr lang="en-US" dirty="0"/>
              <a:t> </a:t>
            </a:r>
            <a:r>
              <a:rPr lang="en-US" dirty="0" err="1"/>
              <a:t>utiles</a:t>
            </a:r>
            <a:r>
              <a:rPr lang="en-US" dirty="0"/>
              <a:t> </a:t>
            </a:r>
            <a:r>
              <a:rPr lang="en-US" dirty="0" err="1"/>
              <a:t>lorsque</a:t>
            </a:r>
            <a:r>
              <a:rPr lang="en-US" dirty="0"/>
              <a:t>:</a:t>
            </a:r>
          </a:p>
          <a:p>
            <a:pPr lvl="1"/>
            <a:r>
              <a:rPr lang="en-US" dirty="0"/>
              <a:t>Le code </a:t>
            </a:r>
            <a:r>
              <a:rPr lang="en-US" dirty="0" err="1"/>
              <a:t>doit</a:t>
            </a:r>
            <a:r>
              <a:rPr lang="en-US" dirty="0"/>
              <a:t> </a:t>
            </a:r>
            <a:r>
              <a:rPr lang="en-US" dirty="0" err="1"/>
              <a:t>être</a:t>
            </a:r>
            <a:r>
              <a:rPr lang="en-US" dirty="0"/>
              <a:t> </a:t>
            </a:r>
            <a:r>
              <a:rPr lang="en-US" dirty="0" err="1"/>
              <a:t>exécuté</a:t>
            </a:r>
            <a:r>
              <a:rPr lang="en-US" dirty="0"/>
              <a:t> au </a:t>
            </a:r>
            <a:r>
              <a:rPr lang="en-US" dirty="0" err="1"/>
              <a:t>moins</a:t>
            </a:r>
            <a:r>
              <a:rPr lang="en-US" dirty="0"/>
              <a:t> </a:t>
            </a:r>
            <a:r>
              <a:rPr lang="en-US" dirty="0" err="1"/>
              <a:t>une</a:t>
            </a:r>
            <a:r>
              <a:rPr lang="en-US" dirty="0"/>
              <a:t> </a:t>
            </a:r>
            <a:r>
              <a:rPr lang="en-US" dirty="0" err="1"/>
              <a:t>fois</a:t>
            </a:r>
            <a:endParaRPr lang="en-US" dirty="0"/>
          </a:p>
          <a:p>
            <a:pPr lvl="1"/>
            <a:r>
              <a:rPr lang="en-US" dirty="0"/>
              <a:t>Le </a:t>
            </a:r>
            <a:r>
              <a:rPr lang="en-US" dirty="0" err="1"/>
              <a:t>nombre</a:t>
            </a:r>
            <a:r>
              <a:rPr lang="en-US" dirty="0"/>
              <a:t> </a:t>
            </a:r>
            <a:r>
              <a:rPr lang="en-US" dirty="0" err="1"/>
              <a:t>d’itérations</a:t>
            </a:r>
            <a:r>
              <a:rPr lang="en-US" dirty="0"/>
              <a:t> ne </a:t>
            </a:r>
            <a:r>
              <a:rPr lang="en-US" dirty="0" err="1"/>
              <a:t>peut</a:t>
            </a:r>
            <a:r>
              <a:rPr lang="en-US" dirty="0"/>
              <a:t> pas </a:t>
            </a:r>
            <a:r>
              <a:rPr lang="en-US" dirty="0" err="1"/>
              <a:t>être</a:t>
            </a:r>
            <a:r>
              <a:rPr lang="en-US" dirty="0"/>
              <a:t> </a:t>
            </a:r>
            <a:r>
              <a:rPr lang="en-US" dirty="0" err="1"/>
              <a:t>défini</a:t>
            </a:r>
            <a:r>
              <a:rPr lang="en-US" dirty="0"/>
              <a:t> </a:t>
            </a:r>
            <a:r>
              <a:rPr lang="en-US" dirty="0" err="1"/>
              <a:t>clairement</a:t>
            </a:r>
            <a:r>
              <a:rPr lang="en-US" dirty="0"/>
              <a:t> à </a:t>
            </a:r>
            <a:r>
              <a:rPr lang="en-US" dirty="0" err="1"/>
              <a:t>l’avance</a:t>
            </a:r>
            <a:endParaRPr lang="en-US" dirty="0"/>
          </a:p>
          <a:p>
            <a:pPr lvl="1"/>
            <a:endParaRPr lang="en-US" dirty="0"/>
          </a:p>
          <a:p>
            <a:pPr lvl="1"/>
            <a:endParaRPr lang="en-US" dirty="0"/>
          </a:p>
          <a:p>
            <a:r>
              <a:rPr lang="en-US" dirty="0"/>
              <a:t>Dans la </a:t>
            </a:r>
            <a:r>
              <a:rPr lang="en-US" dirty="0" err="1"/>
              <a:t>prochaine</a:t>
            </a:r>
            <a:r>
              <a:rPr lang="en-US" dirty="0"/>
              <a:t> section, nous </a:t>
            </a:r>
            <a:r>
              <a:rPr lang="en-US" dirty="0" err="1"/>
              <a:t>allons</a:t>
            </a:r>
            <a:r>
              <a:rPr lang="en-US" dirty="0"/>
              <a:t> </a:t>
            </a:r>
            <a:r>
              <a:rPr lang="en-US" dirty="0" err="1"/>
              <a:t>couvrir</a:t>
            </a:r>
            <a:r>
              <a:rPr lang="en-US" dirty="0"/>
              <a:t> </a:t>
            </a:r>
            <a:r>
              <a:rPr lang="en-US" dirty="0" err="1"/>
              <a:t>une</a:t>
            </a:r>
            <a:r>
              <a:rPr lang="en-US" dirty="0"/>
              <a:t> version </a:t>
            </a:r>
            <a:r>
              <a:rPr lang="en-US" dirty="0" err="1"/>
              <a:t>légèrement</a:t>
            </a:r>
            <a:r>
              <a:rPr lang="en-US" dirty="0"/>
              <a:t> </a:t>
            </a:r>
            <a:r>
              <a:rPr lang="en-US" dirty="0" err="1"/>
              <a:t>différente</a:t>
            </a:r>
            <a:r>
              <a:rPr lang="en-US" dirty="0"/>
              <a:t>: La boucle “While”</a:t>
            </a:r>
          </a:p>
        </p:txBody>
      </p:sp>
    </p:spTree>
    <p:extLst>
      <p:ext uri="{BB962C8B-B14F-4D97-AF65-F5344CB8AC3E}">
        <p14:creationId xmlns:p14="http://schemas.microsoft.com/office/powerpoint/2010/main" val="1173338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Boucle « </a:t>
            </a:r>
            <a:r>
              <a:rPr lang="fr-CA" dirty="0" err="1"/>
              <a:t>While</a:t>
            </a:r>
            <a:r>
              <a:rPr lang="fr-CA" dirty="0"/>
              <a:t> »</a:t>
            </a:r>
          </a:p>
        </p:txBody>
      </p:sp>
    </p:spTree>
    <p:extLst>
      <p:ext uri="{BB962C8B-B14F-4D97-AF65-F5344CB8AC3E}">
        <p14:creationId xmlns:p14="http://schemas.microsoft.com/office/powerpoint/2010/main" val="474100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2855-6249-4EAD-ADC1-CEAE597197D8}"/>
              </a:ext>
            </a:extLst>
          </p:cNvPr>
          <p:cNvSpPr>
            <a:spLocks noGrp="1"/>
          </p:cNvSpPr>
          <p:nvPr>
            <p:ph type="title"/>
            <p:custDataLst>
              <p:tags r:id="rId1"/>
            </p:custDataLst>
          </p:nvPr>
        </p:nvSpPr>
        <p:spPr/>
        <p:txBody>
          <a:bodyPr/>
          <a:lstStyle/>
          <a:p>
            <a:r>
              <a:rPr lang="en-US" dirty="0"/>
              <a:t>Boucle “While”</a:t>
            </a:r>
            <a:endParaRPr lang="en-CA" dirty="0"/>
          </a:p>
        </p:txBody>
      </p:sp>
      <p:sp>
        <p:nvSpPr>
          <p:cNvPr id="3" name="Content Placeholder 2">
            <a:extLst>
              <a:ext uri="{FF2B5EF4-FFF2-40B4-BE49-F238E27FC236}">
                <a16:creationId xmlns:a16="http://schemas.microsoft.com/office/drawing/2014/main" id="{C242509A-C32D-4822-BBAC-4F4C8D97FC2F}"/>
              </a:ext>
            </a:extLst>
          </p:cNvPr>
          <p:cNvSpPr>
            <a:spLocks noGrp="1"/>
          </p:cNvSpPr>
          <p:nvPr>
            <p:ph idx="1"/>
            <p:custDataLst>
              <p:tags r:id="rId2"/>
            </p:custDataLst>
          </p:nvPr>
        </p:nvSpPr>
        <p:spPr/>
        <p:txBody>
          <a:bodyPr/>
          <a:lstStyle/>
          <a:p>
            <a:r>
              <a:rPr lang="en-US" dirty="0"/>
              <a:t>La boucle “While” </a:t>
            </a:r>
            <a:r>
              <a:rPr lang="en-US" dirty="0" err="1"/>
              <a:t>fonctionne</a:t>
            </a:r>
            <a:r>
              <a:rPr lang="en-US" dirty="0"/>
              <a:t> de la </a:t>
            </a:r>
            <a:r>
              <a:rPr lang="en-US" dirty="0" err="1"/>
              <a:t>même</a:t>
            </a:r>
            <a:r>
              <a:rPr lang="en-US" dirty="0"/>
              <a:t> </a:t>
            </a:r>
            <a:r>
              <a:rPr lang="en-US" dirty="0" err="1"/>
              <a:t>façon</a:t>
            </a:r>
            <a:r>
              <a:rPr lang="en-US" dirty="0"/>
              <a:t> que la boucle “Do While”, à </a:t>
            </a:r>
            <a:r>
              <a:rPr lang="en-US" dirty="0" err="1"/>
              <a:t>une</a:t>
            </a:r>
            <a:r>
              <a:rPr lang="en-US" dirty="0"/>
              <a:t> </a:t>
            </a:r>
            <a:r>
              <a:rPr lang="en-US" dirty="0" err="1"/>
              <a:t>différence</a:t>
            </a:r>
            <a:r>
              <a:rPr lang="en-US" dirty="0"/>
              <a:t>.</a:t>
            </a:r>
          </a:p>
          <a:p>
            <a:r>
              <a:rPr lang="en-US" dirty="0" err="1"/>
              <a:t>Cette</a:t>
            </a:r>
            <a:r>
              <a:rPr lang="en-US" dirty="0"/>
              <a:t> </a:t>
            </a:r>
            <a:r>
              <a:rPr lang="en-US" dirty="0" err="1"/>
              <a:t>différence</a:t>
            </a:r>
            <a:r>
              <a:rPr lang="en-US" dirty="0"/>
              <a:t> </a:t>
            </a:r>
            <a:r>
              <a:rPr lang="en-US" dirty="0" err="1"/>
              <a:t>est</a:t>
            </a:r>
            <a:r>
              <a:rPr lang="en-US" dirty="0"/>
              <a:t> que la condition </a:t>
            </a:r>
            <a:r>
              <a:rPr lang="en-US" dirty="0" err="1"/>
              <a:t>d’itération</a:t>
            </a:r>
            <a:r>
              <a:rPr lang="en-US" dirty="0"/>
              <a:t> sera </a:t>
            </a:r>
            <a:r>
              <a:rPr lang="en-US" dirty="0" err="1"/>
              <a:t>toujours</a:t>
            </a:r>
            <a:r>
              <a:rPr lang="en-US" dirty="0"/>
              <a:t> </a:t>
            </a:r>
            <a:r>
              <a:rPr lang="en-US" dirty="0" err="1"/>
              <a:t>vérifiée</a:t>
            </a:r>
            <a:r>
              <a:rPr lang="en-US" dirty="0"/>
              <a:t> </a:t>
            </a:r>
            <a:r>
              <a:rPr lang="en-US" dirty="0" err="1"/>
              <a:t>avant</a:t>
            </a:r>
            <a:r>
              <a:rPr lang="en-US" dirty="0"/>
              <a:t> la première </a:t>
            </a:r>
            <a:r>
              <a:rPr lang="en-US" dirty="0" err="1"/>
              <a:t>exécution</a:t>
            </a:r>
            <a:r>
              <a:rPr lang="en-US" dirty="0"/>
              <a:t>.</a:t>
            </a:r>
          </a:p>
          <a:p>
            <a:r>
              <a:rPr lang="en-US" dirty="0"/>
              <a:t>Ce sera </a:t>
            </a:r>
            <a:r>
              <a:rPr lang="en-US" dirty="0" err="1"/>
              <a:t>donc</a:t>
            </a:r>
            <a:r>
              <a:rPr lang="en-US" dirty="0"/>
              <a:t>:</a:t>
            </a:r>
          </a:p>
          <a:p>
            <a:pPr lvl="1"/>
            <a:r>
              <a:rPr lang="en-US" dirty="0"/>
              <a:t>1) La condition </a:t>
            </a:r>
            <a:r>
              <a:rPr lang="en-US" dirty="0" err="1"/>
              <a:t>est</a:t>
            </a:r>
            <a:r>
              <a:rPr lang="en-US" dirty="0"/>
              <a:t> </a:t>
            </a:r>
            <a:r>
              <a:rPr lang="en-US" dirty="0" err="1"/>
              <a:t>vérifiée</a:t>
            </a:r>
            <a:r>
              <a:rPr lang="en-US" dirty="0"/>
              <a:t>.</a:t>
            </a:r>
          </a:p>
          <a:p>
            <a:pPr lvl="2"/>
            <a:r>
              <a:rPr lang="en-US" dirty="0"/>
              <a:t>1.1) Si la condition </a:t>
            </a:r>
            <a:r>
              <a:rPr lang="en-US" dirty="0" err="1"/>
              <a:t>est</a:t>
            </a:r>
            <a:r>
              <a:rPr lang="en-US" dirty="0"/>
              <a:t> </a:t>
            </a:r>
            <a:r>
              <a:rPr lang="en-US" dirty="0" err="1"/>
              <a:t>vraie</a:t>
            </a:r>
            <a:r>
              <a:rPr lang="en-US" dirty="0"/>
              <a:t>, le </a:t>
            </a:r>
            <a:r>
              <a:rPr lang="en-US" dirty="0" err="1"/>
              <a:t>groupe</a:t>
            </a:r>
            <a:r>
              <a:rPr lang="en-US" dirty="0"/>
              <a:t> </a:t>
            </a:r>
            <a:r>
              <a:rPr lang="en-US" dirty="0" err="1"/>
              <a:t>d’instruction</a:t>
            </a:r>
            <a:r>
              <a:rPr lang="en-US" dirty="0"/>
              <a:t> </a:t>
            </a:r>
            <a:r>
              <a:rPr lang="en-US" dirty="0" err="1"/>
              <a:t>est</a:t>
            </a:r>
            <a:r>
              <a:rPr lang="en-US" dirty="0"/>
              <a:t> </a:t>
            </a:r>
            <a:r>
              <a:rPr lang="en-US" dirty="0" err="1"/>
              <a:t>exécuté</a:t>
            </a:r>
            <a:r>
              <a:rPr lang="en-US" dirty="0"/>
              <a:t> (</a:t>
            </a:r>
            <a:r>
              <a:rPr lang="en-US" dirty="0" err="1"/>
              <a:t>Étape</a:t>
            </a:r>
            <a:r>
              <a:rPr lang="en-US" dirty="0"/>
              <a:t> 2)</a:t>
            </a:r>
          </a:p>
          <a:p>
            <a:pPr lvl="2"/>
            <a:r>
              <a:rPr lang="en-US" dirty="0"/>
              <a:t>1.2) Si la condition </a:t>
            </a:r>
            <a:r>
              <a:rPr lang="en-US" dirty="0" err="1"/>
              <a:t>est</a:t>
            </a:r>
            <a:r>
              <a:rPr lang="en-US" dirty="0"/>
              <a:t> </a:t>
            </a:r>
            <a:r>
              <a:rPr lang="en-US" dirty="0" err="1"/>
              <a:t>fausse</a:t>
            </a:r>
            <a:r>
              <a:rPr lang="en-US" dirty="0"/>
              <a:t>, la boucle </a:t>
            </a:r>
            <a:r>
              <a:rPr lang="en-US" dirty="0" err="1"/>
              <a:t>prend</a:t>
            </a:r>
            <a:r>
              <a:rPr lang="en-US" dirty="0"/>
              <a:t> fin et le </a:t>
            </a:r>
            <a:r>
              <a:rPr lang="en-US" dirty="0" err="1"/>
              <a:t>programme</a:t>
            </a:r>
            <a:r>
              <a:rPr lang="en-US" dirty="0"/>
              <a:t> continue.</a:t>
            </a:r>
          </a:p>
          <a:p>
            <a:pPr lvl="1"/>
            <a:r>
              <a:rPr lang="en-US" dirty="0"/>
              <a:t>2) Le </a:t>
            </a:r>
            <a:r>
              <a:rPr lang="en-US" dirty="0" err="1"/>
              <a:t>groupe</a:t>
            </a:r>
            <a:r>
              <a:rPr lang="en-US" dirty="0"/>
              <a:t> </a:t>
            </a:r>
            <a:r>
              <a:rPr lang="en-US" dirty="0" err="1"/>
              <a:t>d’instruction</a:t>
            </a:r>
            <a:r>
              <a:rPr lang="en-US" dirty="0"/>
              <a:t> </a:t>
            </a:r>
            <a:r>
              <a:rPr lang="en-US" dirty="0" err="1"/>
              <a:t>est</a:t>
            </a:r>
            <a:r>
              <a:rPr lang="en-US" dirty="0"/>
              <a:t> </a:t>
            </a:r>
            <a:r>
              <a:rPr lang="en-US" dirty="0" err="1"/>
              <a:t>exécuté</a:t>
            </a:r>
            <a:r>
              <a:rPr lang="en-US" dirty="0"/>
              <a:t> </a:t>
            </a:r>
            <a:r>
              <a:rPr lang="en-US" dirty="0" err="1"/>
              <a:t>une</a:t>
            </a:r>
            <a:r>
              <a:rPr lang="en-US" dirty="0"/>
              <a:t> première </a:t>
            </a:r>
            <a:r>
              <a:rPr lang="en-US" dirty="0" err="1"/>
              <a:t>fois</a:t>
            </a:r>
            <a:r>
              <a:rPr lang="en-US" dirty="0"/>
              <a:t>, </a:t>
            </a:r>
            <a:r>
              <a:rPr lang="en-US" dirty="0" err="1"/>
              <a:t>puis</a:t>
            </a:r>
            <a:r>
              <a:rPr lang="en-US" dirty="0"/>
              <a:t> on </a:t>
            </a:r>
            <a:r>
              <a:rPr lang="en-US" dirty="0" err="1"/>
              <a:t>retourne</a:t>
            </a:r>
            <a:r>
              <a:rPr lang="en-US" dirty="0"/>
              <a:t> à </a:t>
            </a:r>
            <a:r>
              <a:rPr lang="en-US" dirty="0" err="1"/>
              <a:t>l’étape</a:t>
            </a:r>
            <a:r>
              <a:rPr lang="en-US" dirty="0"/>
              <a:t> 1</a:t>
            </a:r>
          </a:p>
          <a:p>
            <a:endParaRPr lang="en-CA" dirty="0"/>
          </a:p>
        </p:txBody>
      </p:sp>
    </p:spTree>
    <p:extLst>
      <p:ext uri="{BB962C8B-B14F-4D97-AF65-F5344CB8AC3E}">
        <p14:creationId xmlns:p14="http://schemas.microsoft.com/office/powerpoint/2010/main" val="4263531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2855-6249-4EAD-ADC1-CEAE597197D8}"/>
              </a:ext>
            </a:extLst>
          </p:cNvPr>
          <p:cNvSpPr>
            <a:spLocks noGrp="1"/>
          </p:cNvSpPr>
          <p:nvPr>
            <p:ph type="title"/>
            <p:custDataLst>
              <p:tags r:id="rId1"/>
            </p:custDataLst>
          </p:nvPr>
        </p:nvSpPr>
        <p:spPr/>
        <p:txBody>
          <a:bodyPr/>
          <a:lstStyle/>
          <a:p>
            <a:r>
              <a:rPr lang="en-US" dirty="0"/>
              <a:t>Boucle “While”</a:t>
            </a:r>
            <a:endParaRPr lang="en-CA" dirty="0"/>
          </a:p>
        </p:txBody>
      </p:sp>
      <p:sp>
        <p:nvSpPr>
          <p:cNvPr id="3" name="Content Placeholder 2">
            <a:extLst>
              <a:ext uri="{FF2B5EF4-FFF2-40B4-BE49-F238E27FC236}">
                <a16:creationId xmlns:a16="http://schemas.microsoft.com/office/drawing/2014/main" id="{C242509A-C32D-4822-BBAC-4F4C8D97FC2F}"/>
              </a:ext>
            </a:extLst>
          </p:cNvPr>
          <p:cNvSpPr>
            <a:spLocks noGrp="1"/>
          </p:cNvSpPr>
          <p:nvPr>
            <p:ph idx="1"/>
            <p:custDataLst>
              <p:tags r:id="rId2"/>
            </p:custDataLst>
          </p:nvPr>
        </p:nvSpPr>
        <p:spPr/>
        <p:txBody>
          <a:bodyPr/>
          <a:lstStyle/>
          <a:p>
            <a:r>
              <a:rPr lang="en-US" dirty="0"/>
              <a:t>La </a:t>
            </a:r>
            <a:r>
              <a:rPr lang="en-US" dirty="0" err="1"/>
              <a:t>syntaxe</a:t>
            </a:r>
            <a:endParaRPr lang="en-US" dirty="0"/>
          </a:p>
          <a:p>
            <a:endParaRPr lang="en-US" dirty="0"/>
          </a:p>
          <a:p>
            <a:pPr marL="0" indent="0">
              <a:buNone/>
            </a:pPr>
            <a:r>
              <a:rPr lang="en-CA" dirty="0"/>
              <a:t> while (</a:t>
            </a:r>
            <a:r>
              <a:rPr lang="en-CA" dirty="0">
                <a:solidFill>
                  <a:srgbClr val="FFC000"/>
                </a:solidFill>
              </a:rPr>
              <a:t>condition</a:t>
            </a:r>
            <a:r>
              <a:rPr lang="en-CA" dirty="0"/>
              <a:t>);</a:t>
            </a:r>
          </a:p>
          <a:p>
            <a:pPr marL="0" indent="0">
              <a:buNone/>
            </a:pPr>
            <a:r>
              <a:rPr lang="en-CA" dirty="0"/>
              <a:t>{</a:t>
            </a:r>
          </a:p>
          <a:p>
            <a:pPr marL="0" indent="0">
              <a:buNone/>
            </a:pPr>
            <a:r>
              <a:rPr lang="en-CA" dirty="0">
                <a:solidFill>
                  <a:srgbClr val="00B050"/>
                </a:solidFill>
              </a:rPr>
              <a:t>	//Code</a:t>
            </a:r>
          </a:p>
          <a:p>
            <a:pPr marL="0" indent="0">
              <a:buNone/>
            </a:pPr>
            <a:r>
              <a:rPr lang="en-CA" dirty="0"/>
              <a:t>};</a:t>
            </a:r>
          </a:p>
        </p:txBody>
      </p:sp>
    </p:spTree>
    <p:extLst>
      <p:ext uri="{BB962C8B-B14F-4D97-AF65-F5344CB8AC3E}">
        <p14:creationId xmlns:p14="http://schemas.microsoft.com/office/powerpoint/2010/main" val="3512726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2855-6249-4EAD-ADC1-CEAE597197D8}"/>
              </a:ext>
            </a:extLst>
          </p:cNvPr>
          <p:cNvSpPr>
            <a:spLocks noGrp="1"/>
          </p:cNvSpPr>
          <p:nvPr>
            <p:ph type="title"/>
            <p:custDataLst>
              <p:tags r:id="rId1"/>
            </p:custDataLst>
          </p:nvPr>
        </p:nvSpPr>
        <p:spPr/>
        <p:txBody>
          <a:bodyPr/>
          <a:lstStyle/>
          <a:p>
            <a:r>
              <a:rPr lang="en-US" dirty="0"/>
              <a:t>Boucle “While”</a:t>
            </a:r>
            <a:endParaRPr lang="en-CA" dirty="0"/>
          </a:p>
        </p:txBody>
      </p:sp>
      <p:sp>
        <p:nvSpPr>
          <p:cNvPr id="3" name="Content Placeholder 2">
            <a:extLst>
              <a:ext uri="{FF2B5EF4-FFF2-40B4-BE49-F238E27FC236}">
                <a16:creationId xmlns:a16="http://schemas.microsoft.com/office/drawing/2014/main" id="{C242509A-C32D-4822-BBAC-4F4C8D97FC2F}"/>
              </a:ext>
            </a:extLst>
          </p:cNvPr>
          <p:cNvSpPr>
            <a:spLocks noGrp="1"/>
          </p:cNvSpPr>
          <p:nvPr>
            <p:ph idx="1"/>
            <p:custDataLst>
              <p:tags r:id="rId2"/>
            </p:custDataLst>
          </p:nvPr>
        </p:nvSpPr>
        <p:spPr/>
        <p:txBody>
          <a:bodyPr/>
          <a:lstStyle/>
          <a:p>
            <a:r>
              <a:rPr lang="en-US" dirty="0" err="1"/>
              <a:t>Exemple</a:t>
            </a:r>
            <a:r>
              <a:rPr lang="en-US" dirty="0"/>
              <a:t> de code #1</a:t>
            </a:r>
          </a:p>
          <a:p>
            <a:endParaRPr lang="en-US" dirty="0"/>
          </a:p>
          <a:p>
            <a:endParaRPr lang="en-US" dirty="0"/>
          </a:p>
          <a:p>
            <a:endParaRPr lang="en-CA" dirty="0"/>
          </a:p>
        </p:txBody>
      </p:sp>
      <p:pic>
        <p:nvPicPr>
          <p:cNvPr id="6" name="Picture 5">
            <a:extLst>
              <a:ext uri="{FF2B5EF4-FFF2-40B4-BE49-F238E27FC236}">
                <a16:creationId xmlns:a16="http://schemas.microsoft.com/office/drawing/2014/main" id="{A0A1A08A-2FF6-4022-B014-B8F11DB2E374}"/>
              </a:ext>
            </a:extLst>
          </p:cNvPr>
          <p:cNvPicPr>
            <a:picLocks noChangeAspect="1"/>
          </p:cNvPicPr>
          <p:nvPr>
            <p:custDataLst>
              <p:tags r:id="rId3"/>
            </p:custDataLst>
          </p:nvPr>
        </p:nvPicPr>
        <p:blipFill>
          <a:blip r:embed="rId6"/>
          <a:stretch>
            <a:fillRect/>
          </a:stretch>
        </p:blipFill>
        <p:spPr>
          <a:xfrm>
            <a:off x="108058" y="2916083"/>
            <a:ext cx="6791325" cy="2162175"/>
          </a:xfrm>
          <a:prstGeom prst="rect">
            <a:avLst/>
          </a:prstGeom>
        </p:spPr>
      </p:pic>
      <p:pic>
        <p:nvPicPr>
          <p:cNvPr id="9" name="Picture 8">
            <a:extLst>
              <a:ext uri="{FF2B5EF4-FFF2-40B4-BE49-F238E27FC236}">
                <a16:creationId xmlns:a16="http://schemas.microsoft.com/office/drawing/2014/main" id="{93C6AB40-BEAE-43D5-BBC5-AF9E16263B29}"/>
              </a:ext>
            </a:extLst>
          </p:cNvPr>
          <p:cNvPicPr>
            <a:picLocks noChangeAspect="1"/>
          </p:cNvPicPr>
          <p:nvPr>
            <p:custDataLst>
              <p:tags r:id="rId4"/>
            </p:custDataLst>
          </p:nvPr>
        </p:nvPicPr>
        <p:blipFill>
          <a:blip r:embed="rId7"/>
          <a:stretch>
            <a:fillRect/>
          </a:stretch>
        </p:blipFill>
        <p:spPr>
          <a:xfrm>
            <a:off x="7120539" y="2921933"/>
            <a:ext cx="4857750" cy="1228725"/>
          </a:xfrm>
          <a:prstGeom prst="rect">
            <a:avLst/>
          </a:prstGeom>
        </p:spPr>
      </p:pic>
    </p:spTree>
    <p:extLst>
      <p:ext uri="{BB962C8B-B14F-4D97-AF65-F5344CB8AC3E}">
        <p14:creationId xmlns:p14="http://schemas.microsoft.com/office/powerpoint/2010/main" val="3331341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2855-6249-4EAD-ADC1-CEAE597197D8}"/>
              </a:ext>
            </a:extLst>
          </p:cNvPr>
          <p:cNvSpPr>
            <a:spLocks noGrp="1"/>
          </p:cNvSpPr>
          <p:nvPr>
            <p:ph type="title"/>
            <p:custDataLst>
              <p:tags r:id="rId1"/>
            </p:custDataLst>
          </p:nvPr>
        </p:nvSpPr>
        <p:spPr/>
        <p:txBody>
          <a:bodyPr/>
          <a:lstStyle/>
          <a:p>
            <a:r>
              <a:rPr lang="en-US" dirty="0"/>
              <a:t>Boucle “While”</a:t>
            </a:r>
            <a:endParaRPr lang="en-CA" dirty="0"/>
          </a:p>
        </p:txBody>
      </p:sp>
      <p:sp>
        <p:nvSpPr>
          <p:cNvPr id="3" name="Content Placeholder 2">
            <a:extLst>
              <a:ext uri="{FF2B5EF4-FFF2-40B4-BE49-F238E27FC236}">
                <a16:creationId xmlns:a16="http://schemas.microsoft.com/office/drawing/2014/main" id="{C242509A-C32D-4822-BBAC-4F4C8D97FC2F}"/>
              </a:ext>
            </a:extLst>
          </p:cNvPr>
          <p:cNvSpPr>
            <a:spLocks noGrp="1"/>
          </p:cNvSpPr>
          <p:nvPr>
            <p:ph idx="1"/>
            <p:custDataLst>
              <p:tags r:id="rId2"/>
            </p:custDataLst>
          </p:nvPr>
        </p:nvSpPr>
        <p:spPr/>
        <p:txBody>
          <a:bodyPr/>
          <a:lstStyle/>
          <a:p>
            <a:r>
              <a:rPr lang="en-US" dirty="0" err="1"/>
              <a:t>Exemple</a:t>
            </a:r>
            <a:r>
              <a:rPr lang="en-US" dirty="0"/>
              <a:t> de code #2</a:t>
            </a:r>
          </a:p>
          <a:p>
            <a:endParaRPr lang="en-US" dirty="0"/>
          </a:p>
          <a:p>
            <a:endParaRPr lang="en-US" dirty="0"/>
          </a:p>
          <a:p>
            <a:endParaRPr lang="en-US" dirty="0"/>
          </a:p>
          <a:p>
            <a:endParaRPr lang="en-US" dirty="0"/>
          </a:p>
          <a:p>
            <a:endParaRPr lang="en-US" dirty="0"/>
          </a:p>
          <a:p>
            <a:endParaRPr lang="en-US" dirty="0"/>
          </a:p>
          <a:p>
            <a:endParaRPr lang="en-US" dirty="0"/>
          </a:p>
          <a:p>
            <a:r>
              <a:rPr lang="en-US" dirty="0"/>
              <a:t>Que </a:t>
            </a:r>
            <a:r>
              <a:rPr lang="en-US" dirty="0" err="1"/>
              <a:t>remarquez-vous</a:t>
            </a:r>
            <a:r>
              <a:rPr lang="en-US" dirty="0"/>
              <a:t>?</a:t>
            </a:r>
          </a:p>
          <a:p>
            <a:endParaRPr lang="en-US" dirty="0"/>
          </a:p>
          <a:p>
            <a:endParaRPr lang="en-US" dirty="0"/>
          </a:p>
          <a:p>
            <a:endParaRPr lang="en-CA" dirty="0"/>
          </a:p>
        </p:txBody>
      </p:sp>
      <p:pic>
        <p:nvPicPr>
          <p:cNvPr id="4" name="Picture 3">
            <a:extLst>
              <a:ext uri="{FF2B5EF4-FFF2-40B4-BE49-F238E27FC236}">
                <a16:creationId xmlns:a16="http://schemas.microsoft.com/office/drawing/2014/main" id="{B6F2FE19-8D6A-4C64-B4BB-1AF9D925D052}"/>
              </a:ext>
            </a:extLst>
          </p:cNvPr>
          <p:cNvPicPr>
            <a:picLocks noChangeAspect="1"/>
          </p:cNvPicPr>
          <p:nvPr>
            <p:custDataLst>
              <p:tags r:id="rId3"/>
            </p:custDataLst>
          </p:nvPr>
        </p:nvPicPr>
        <p:blipFill>
          <a:blip r:embed="rId6"/>
          <a:stretch>
            <a:fillRect/>
          </a:stretch>
        </p:blipFill>
        <p:spPr>
          <a:xfrm>
            <a:off x="83367" y="2642170"/>
            <a:ext cx="6734175" cy="2124075"/>
          </a:xfrm>
          <a:prstGeom prst="rect">
            <a:avLst/>
          </a:prstGeom>
        </p:spPr>
      </p:pic>
      <p:pic>
        <p:nvPicPr>
          <p:cNvPr id="6" name="Picture 5">
            <a:extLst>
              <a:ext uri="{FF2B5EF4-FFF2-40B4-BE49-F238E27FC236}">
                <a16:creationId xmlns:a16="http://schemas.microsoft.com/office/drawing/2014/main" id="{6E3D5CEB-DAE2-4460-AE49-3F5D692EC5D8}"/>
              </a:ext>
            </a:extLst>
          </p:cNvPr>
          <p:cNvPicPr>
            <a:picLocks noChangeAspect="1"/>
          </p:cNvPicPr>
          <p:nvPr>
            <p:custDataLst>
              <p:tags r:id="rId4"/>
            </p:custDataLst>
          </p:nvPr>
        </p:nvPicPr>
        <p:blipFill>
          <a:blip r:embed="rId7"/>
          <a:stretch>
            <a:fillRect/>
          </a:stretch>
        </p:blipFill>
        <p:spPr>
          <a:xfrm>
            <a:off x="7076150" y="2642170"/>
            <a:ext cx="4857750" cy="323850"/>
          </a:xfrm>
          <a:prstGeom prst="rect">
            <a:avLst/>
          </a:prstGeom>
        </p:spPr>
      </p:pic>
    </p:spTree>
    <p:extLst>
      <p:ext uri="{BB962C8B-B14F-4D97-AF65-F5344CB8AC3E}">
        <p14:creationId xmlns:p14="http://schemas.microsoft.com/office/powerpoint/2010/main" val="2690975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2855-6249-4EAD-ADC1-CEAE597197D8}"/>
              </a:ext>
            </a:extLst>
          </p:cNvPr>
          <p:cNvSpPr>
            <a:spLocks noGrp="1"/>
          </p:cNvSpPr>
          <p:nvPr>
            <p:ph type="title"/>
            <p:custDataLst>
              <p:tags r:id="rId1"/>
            </p:custDataLst>
          </p:nvPr>
        </p:nvSpPr>
        <p:spPr/>
        <p:txBody>
          <a:bodyPr/>
          <a:lstStyle/>
          <a:p>
            <a:r>
              <a:rPr lang="en-US" dirty="0"/>
              <a:t>Boucle “While”</a:t>
            </a:r>
            <a:endParaRPr lang="en-CA" dirty="0"/>
          </a:p>
        </p:txBody>
      </p:sp>
      <p:sp>
        <p:nvSpPr>
          <p:cNvPr id="3" name="Content Placeholder 2">
            <a:extLst>
              <a:ext uri="{FF2B5EF4-FFF2-40B4-BE49-F238E27FC236}">
                <a16:creationId xmlns:a16="http://schemas.microsoft.com/office/drawing/2014/main" id="{C242509A-C32D-4822-BBAC-4F4C8D97FC2F}"/>
              </a:ext>
            </a:extLst>
          </p:cNvPr>
          <p:cNvSpPr>
            <a:spLocks noGrp="1"/>
          </p:cNvSpPr>
          <p:nvPr>
            <p:ph idx="1"/>
            <p:custDataLst>
              <p:tags r:id="rId2"/>
            </p:custDataLst>
          </p:nvPr>
        </p:nvSpPr>
        <p:spPr/>
        <p:txBody>
          <a:bodyPr/>
          <a:lstStyle/>
          <a:p>
            <a:r>
              <a:rPr lang="en-US" dirty="0" err="1"/>
              <a:t>Exemple</a:t>
            </a:r>
            <a:r>
              <a:rPr lang="en-US" dirty="0"/>
              <a:t> de code #3</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CA" dirty="0"/>
          </a:p>
        </p:txBody>
      </p:sp>
      <p:pic>
        <p:nvPicPr>
          <p:cNvPr id="5" name="Picture 4">
            <a:extLst>
              <a:ext uri="{FF2B5EF4-FFF2-40B4-BE49-F238E27FC236}">
                <a16:creationId xmlns:a16="http://schemas.microsoft.com/office/drawing/2014/main" id="{DB6331B4-2862-43E5-9C63-A557EB0C01C1}"/>
              </a:ext>
            </a:extLst>
          </p:cNvPr>
          <p:cNvPicPr>
            <a:picLocks noChangeAspect="1"/>
          </p:cNvPicPr>
          <p:nvPr>
            <p:custDataLst>
              <p:tags r:id="rId3"/>
            </p:custDataLst>
          </p:nvPr>
        </p:nvPicPr>
        <p:blipFill>
          <a:blip r:embed="rId6"/>
          <a:stretch>
            <a:fillRect/>
          </a:stretch>
        </p:blipFill>
        <p:spPr>
          <a:xfrm>
            <a:off x="1378073" y="3095347"/>
            <a:ext cx="3771900" cy="1981200"/>
          </a:xfrm>
          <a:prstGeom prst="rect">
            <a:avLst/>
          </a:prstGeom>
        </p:spPr>
      </p:pic>
      <p:pic>
        <p:nvPicPr>
          <p:cNvPr id="7" name="Picture 6">
            <a:extLst>
              <a:ext uri="{FF2B5EF4-FFF2-40B4-BE49-F238E27FC236}">
                <a16:creationId xmlns:a16="http://schemas.microsoft.com/office/drawing/2014/main" id="{614A80ED-ACB1-4D1C-A1D3-4DF21034BDE5}"/>
              </a:ext>
            </a:extLst>
          </p:cNvPr>
          <p:cNvPicPr>
            <a:picLocks noChangeAspect="1"/>
          </p:cNvPicPr>
          <p:nvPr>
            <p:custDataLst>
              <p:tags r:id="rId4"/>
            </p:custDataLst>
          </p:nvPr>
        </p:nvPicPr>
        <p:blipFill>
          <a:blip r:embed="rId7"/>
          <a:stretch>
            <a:fillRect/>
          </a:stretch>
        </p:blipFill>
        <p:spPr>
          <a:xfrm>
            <a:off x="6096000" y="3095347"/>
            <a:ext cx="1562100" cy="647700"/>
          </a:xfrm>
          <a:prstGeom prst="rect">
            <a:avLst/>
          </a:prstGeom>
        </p:spPr>
      </p:pic>
    </p:spTree>
    <p:extLst>
      <p:ext uri="{BB962C8B-B14F-4D97-AF65-F5344CB8AC3E}">
        <p14:creationId xmlns:p14="http://schemas.microsoft.com/office/powerpoint/2010/main" val="4207506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8B76-6843-4DF1-9DE8-D794C2BEBD82}"/>
              </a:ext>
            </a:extLst>
          </p:cNvPr>
          <p:cNvSpPr>
            <a:spLocks noGrp="1"/>
          </p:cNvSpPr>
          <p:nvPr>
            <p:ph type="title"/>
            <p:custDataLst>
              <p:tags r:id="rId1"/>
            </p:custDataLst>
          </p:nvPr>
        </p:nvSpPr>
        <p:spPr/>
        <p:txBody>
          <a:bodyPr/>
          <a:lstStyle/>
          <a:p>
            <a:r>
              <a:rPr lang="en-US" dirty="0"/>
              <a:t>Boucle “Do While”</a:t>
            </a:r>
            <a:endParaRPr lang="en-CA" dirty="0"/>
          </a:p>
        </p:txBody>
      </p:sp>
      <p:sp>
        <p:nvSpPr>
          <p:cNvPr id="3" name="Content Placeholder 2">
            <a:extLst>
              <a:ext uri="{FF2B5EF4-FFF2-40B4-BE49-F238E27FC236}">
                <a16:creationId xmlns:a16="http://schemas.microsoft.com/office/drawing/2014/main" id="{37912338-89B1-494E-88C3-24BD3E08FD87}"/>
              </a:ext>
            </a:extLst>
          </p:cNvPr>
          <p:cNvSpPr>
            <a:spLocks noGrp="1"/>
          </p:cNvSpPr>
          <p:nvPr>
            <p:ph idx="1"/>
            <p:custDataLst>
              <p:tags r:id="rId2"/>
            </p:custDataLst>
          </p:nvPr>
        </p:nvSpPr>
        <p:spPr/>
        <p:txBody>
          <a:bodyPr/>
          <a:lstStyle/>
          <a:p>
            <a:r>
              <a:rPr lang="en-US" dirty="0"/>
              <a:t>Les </a:t>
            </a:r>
            <a:r>
              <a:rPr lang="en-US" dirty="0" err="1"/>
              <a:t>boucles</a:t>
            </a:r>
            <a:r>
              <a:rPr lang="en-US" dirty="0"/>
              <a:t> “While” </a:t>
            </a:r>
            <a:r>
              <a:rPr lang="en-US" dirty="0" err="1"/>
              <a:t>sont</a:t>
            </a:r>
            <a:r>
              <a:rPr lang="en-US" dirty="0"/>
              <a:t> </a:t>
            </a:r>
            <a:r>
              <a:rPr lang="en-US" dirty="0" err="1"/>
              <a:t>utiles</a:t>
            </a:r>
            <a:r>
              <a:rPr lang="en-US" dirty="0"/>
              <a:t> </a:t>
            </a:r>
            <a:r>
              <a:rPr lang="en-US" dirty="0" err="1"/>
              <a:t>lorsque</a:t>
            </a:r>
            <a:r>
              <a:rPr lang="en-US" dirty="0"/>
              <a:t>:</a:t>
            </a:r>
          </a:p>
          <a:p>
            <a:pPr lvl="1"/>
            <a:r>
              <a:rPr lang="en-US" dirty="0"/>
              <a:t>Le code ne </a:t>
            </a:r>
            <a:r>
              <a:rPr lang="en-US" dirty="0" err="1"/>
              <a:t>doit</a:t>
            </a:r>
            <a:r>
              <a:rPr lang="en-US" dirty="0"/>
              <a:t> </a:t>
            </a:r>
            <a:r>
              <a:rPr lang="en-US" dirty="0" err="1"/>
              <a:t>être</a:t>
            </a:r>
            <a:r>
              <a:rPr lang="en-US" dirty="0"/>
              <a:t> </a:t>
            </a:r>
            <a:r>
              <a:rPr lang="en-US" dirty="0" err="1"/>
              <a:t>exécuté</a:t>
            </a:r>
            <a:r>
              <a:rPr lang="en-US" dirty="0"/>
              <a:t> que </a:t>
            </a:r>
            <a:r>
              <a:rPr lang="en-US" dirty="0" err="1"/>
              <a:t>si</a:t>
            </a:r>
            <a:r>
              <a:rPr lang="en-US" dirty="0"/>
              <a:t> la condition </a:t>
            </a:r>
            <a:r>
              <a:rPr lang="en-US" dirty="0" err="1"/>
              <a:t>est</a:t>
            </a:r>
            <a:r>
              <a:rPr lang="en-US" dirty="0"/>
              <a:t> </a:t>
            </a:r>
            <a:r>
              <a:rPr lang="en-US" dirty="0" err="1"/>
              <a:t>remplie</a:t>
            </a:r>
            <a:r>
              <a:rPr lang="en-US" dirty="0"/>
              <a:t> (</a:t>
            </a:r>
            <a:r>
              <a:rPr lang="en-US" dirty="0" err="1"/>
              <a:t>même</a:t>
            </a:r>
            <a:r>
              <a:rPr lang="en-US" dirty="0"/>
              <a:t> </a:t>
            </a:r>
            <a:r>
              <a:rPr lang="en-US" dirty="0" err="1"/>
              <a:t>lors</a:t>
            </a:r>
            <a:r>
              <a:rPr lang="en-US" dirty="0"/>
              <a:t> de la première </a:t>
            </a:r>
            <a:r>
              <a:rPr lang="en-US" dirty="0" err="1"/>
              <a:t>itération</a:t>
            </a:r>
            <a:r>
              <a:rPr lang="en-US" dirty="0"/>
              <a:t>.</a:t>
            </a:r>
          </a:p>
          <a:p>
            <a:pPr lvl="1"/>
            <a:r>
              <a:rPr lang="en-US" dirty="0"/>
              <a:t>Le </a:t>
            </a:r>
            <a:r>
              <a:rPr lang="en-US" dirty="0" err="1"/>
              <a:t>nombre</a:t>
            </a:r>
            <a:r>
              <a:rPr lang="en-US" dirty="0"/>
              <a:t> </a:t>
            </a:r>
            <a:r>
              <a:rPr lang="en-US" dirty="0" err="1"/>
              <a:t>d’itérations</a:t>
            </a:r>
            <a:r>
              <a:rPr lang="en-US" dirty="0"/>
              <a:t> ne </a:t>
            </a:r>
            <a:r>
              <a:rPr lang="en-US" dirty="0" err="1"/>
              <a:t>peut</a:t>
            </a:r>
            <a:r>
              <a:rPr lang="en-US" dirty="0"/>
              <a:t> pas </a:t>
            </a:r>
            <a:r>
              <a:rPr lang="en-US" dirty="0" err="1"/>
              <a:t>être</a:t>
            </a:r>
            <a:r>
              <a:rPr lang="en-US" dirty="0"/>
              <a:t> </a:t>
            </a:r>
            <a:r>
              <a:rPr lang="en-US" dirty="0" err="1"/>
              <a:t>défini</a:t>
            </a:r>
            <a:r>
              <a:rPr lang="en-US" dirty="0"/>
              <a:t> </a:t>
            </a:r>
            <a:r>
              <a:rPr lang="en-US" dirty="0" err="1"/>
              <a:t>clairement</a:t>
            </a:r>
            <a:r>
              <a:rPr lang="en-US" dirty="0"/>
              <a:t> à </a:t>
            </a:r>
            <a:r>
              <a:rPr lang="en-US" dirty="0" err="1"/>
              <a:t>l’avance</a:t>
            </a:r>
            <a:endParaRPr lang="en-US" dirty="0"/>
          </a:p>
          <a:p>
            <a:pPr lvl="1"/>
            <a:endParaRPr lang="en-US" dirty="0"/>
          </a:p>
          <a:p>
            <a:pPr lvl="1"/>
            <a:endParaRPr lang="en-US" dirty="0"/>
          </a:p>
        </p:txBody>
      </p:sp>
    </p:spTree>
    <p:extLst>
      <p:ext uri="{BB962C8B-B14F-4D97-AF65-F5344CB8AC3E}">
        <p14:creationId xmlns:p14="http://schemas.microsoft.com/office/powerpoint/2010/main" val="2981516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FEAB2-FEFB-49FE-AB7B-582F5DA80CC9}"/>
              </a:ext>
            </a:extLst>
          </p:cNvPr>
          <p:cNvSpPr>
            <a:spLocks noGrp="1"/>
          </p:cNvSpPr>
          <p:nvPr>
            <p:ph type="title"/>
            <p:custDataLst>
              <p:tags r:id="rId1"/>
            </p:custDataLst>
          </p:nvPr>
        </p:nvSpPr>
        <p:spPr/>
        <p:txBody>
          <a:bodyPr/>
          <a:lstStyle/>
          <a:p>
            <a:r>
              <a:rPr lang="fr-CA" dirty="0"/>
              <a:t>Rappel du dernier cours</a:t>
            </a:r>
          </a:p>
        </p:txBody>
      </p:sp>
      <p:sp>
        <p:nvSpPr>
          <p:cNvPr id="3" name="Content Placeholder 2">
            <a:extLst>
              <a:ext uri="{FF2B5EF4-FFF2-40B4-BE49-F238E27FC236}">
                <a16:creationId xmlns:a16="http://schemas.microsoft.com/office/drawing/2014/main" id="{14B4E62D-F150-4DB8-AE78-2716B9D6838E}"/>
              </a:ext>
            </a:extLst>
          </p:cNvPr>
          <p:cNvSpPr>
            <a:spLocks noGrp="1"/>
          </p:cNvSpPr>
          <p:nvPr>
            <p:ph idx="1"/>
            <p:custDataLst>
              <p:tags r:id="rId2"/>
            </p:custDataLst>
          </p:nvPr>
        </p:nvSpPr>
        <p:spPr>
          <a:xfrm>
            <a:off x="2660343" y="2940728"/>
            <a:ext cx="6267634" cy="1107489"/>
          </a:xfrm>
        </p:spPr>
        <p:txBody>
          <a:bodyPr>
            <a:normAutofit lnSpcReduction="10000"/>
          </a:bodyPr>
          <a:lstStyle/>
          <a:p>
            <a:pPr marL="0" indent="0" algn="ctr">
              <a:buNone/>
            </a:pPr>
            <a:r>
              <a:rPr lang="fr-CA" sz="3200" dirty="0">
                <a:solidFill>
                  <a:srgbClr val="FFC000"/>
                </a:solidFill>
              </a:rPr>
              <a:t>CORRECTION DES EXERCICES</a:t>
            </a:r>
          </a:p>
          <a:p>
            <a:pPr marL="0" indent="0" algn="ctr">
              <a:buNone/>
            </a:pPr>
            <a:r>
              <a:rPr lang="fr-CA" sz="3200" dirty="0">
                <a:solidFill>
                  <a:srgbClr val="FFC000"/>
                </a:solidFill>
              </a:rPr>
              <a:t>(1 heure)</a:t>
            </a:r>
          </a:p>
        </p:txBody>
      </p:sp>
    </p:spTree>
    <p:extLst>
      <p:ext uri="{BB962C8B-B14F-4D97-AF65-F5344CB8AC3E}">
        <p14:creationId xmlns:p14="http://schemas.microsoft.com/office/powerpoint/2010/main" val="3048076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FB34-28D8-4E51-897B-904AD3B8CB71}"/>
              </a:ext>
            </a:extLst>
          </p:cNvPr>
          <p:cNvSpPr>
            <a:spLocks noGrp="1"/>
          </p:cNvSpPr>
          <p:nvPr>
            <p:ph type="title"/>
            <p:custDataLst>
              <p:tags r:id="rId1"/>
            </p:custDataLst>
          </p:nvPr>
        </p:nvSpPr>
        <p:spPr/>
        <p:txBody>
          <a:bodyPr/>
          <a:lstStyle/>
          <a:p>
            <a:r>
              <a:rPr lang="en-US" dirty="0"/>
              <a:t>Boucle “Do While”</a:t>
            </a:r>
            <a:endParaRPr lang="en-CA" dirty="0"/>
          </a:p>
        </p:txBody>
      </p:sp>
      <p:sp>
        <p:nvSpPr>
          <p:cNvPr id="3" name="Content Placeholder 2">
            <a:extLst>
              <a:ext uri="{FF2B5EF4-FFF2-40B4-BE49-F238E27FC236}">
                <a16:creationId xmlns:a16="http://schemas.microsoft.com/office/drawing/2014/main" id="{4B2E57D8-2B6F-4D0C-B3B0-74C46C0275CF}"/>
              </a:ext>
            </a:extLst>
          </p:cNvPr>
          <p:cNvSpPr>
            <a:spLocks noGrp="1"/>
          </p:cNvSpPr>
          <p:nvPr>
            <p:ph idx="1"/>
            <p:custDataLst>
              <p:tags r:id="rId2"/>
            </p:custDataLst>
          </p:nvPr>
        </p:nvSpPr>
        <p:spPr/>
        <p:txBody>
          <a:bodyPr/>
          <a:lstStyle/>
          <a:p>
            <a:r>
              <a:rPr lang="en-US" dirty="0"/>
              <a:t>Comme nous </a:t>
            </a:r>
            <a:r>
              <a:rPr lang="en-US" dirty="0" err="1"/>
              <a:t>avons</a:t>
            </a:r>
            <a:r>
              <a:rPr lang="en-US" dirty="0"/>
              <a:t> vu, les </a:t>
            </a:r>
            <a:r>
              <a:rPr lang="en-US" dirty="0" err="1"/>
              <a:t>boucles</a:t>
            </a:r>
            <a:r>
              <a:rPr lang="en-US" dirty="0"/>
              <a:t> “Do While” et “While” </a:t>
            </a:r>
            <a:r>
              <a:rPr lang="en-US" dirty="0" err="1"/>
              <a:t>sont</a:t>
            </a:r>
            <a:r>
              <a:rPr lang="en-US" dirty="0"/>
              <a:t> </a:t>
            </a:r>
            <a:r>
              <a:rPr lang="en-US" dirty="0" err="1"/>
              <a:t>très</a:t>
            </a:r>
            <a:r>
              <a:rPr lang="en-US" dirty="0"/>
              <a:t> </a:t>
            </a:r>
            <a:r>
              <a:rPr lang="en-US" dirty="0" err="1"/>
              <a:t>versatiles</a:t>
            </a:r>
            <a:r>
              <a:rPr lang="en-US" dirty="0"/>
              <a:t>.</a:t>
            </a:r>
          </a:p>
          <a:p>
            <a:r>
              <a:rPr lang="en-US" dirty="0" err="1"/>
              <a:t>Elles</a:t>
            </a:r>
            <a:r>
              <a:rPr lang="en-US" dirty="0"/>
              <a:t> </a:t>
            </a:r>
            <a:r>
              <a:rPr lang="en-US" dirty="0" err="1"/>
              <a:t>permettent</a:t>
            </a:r>
            <a:r>
              <a:rPr lang="en-US" dirty="0"/>
              <a:t> </a:t>
            </a:r>
            <a:r>
              <a:rPr lang="en-US" dirty="0" err="1"/>
              <a:t>d’exécuter</a:t>
            </a:r>
            <a:r>
              <a:rPr lang="en-US" dirty="0"/>
              <a:t> un certain </a:t>
            </a:r>
            <a:r>
              <a:rPr lang="en-US" dirty="0" err="1"/>
              <a:t>nombre</a:t>
            </a:r>
            <a:r>
              <a:rPr lang="en-US" dirty="0"/>
              <a:t> </a:t>
            </a:r>
            <a:r>
              <a:rPr lang="en-US" dirty="0" err="1"/>
              <a:t>d’instructions</a:t>
            </a:r>
            <a:r>
              <a:rPr lang="en-US" dirty="0"/>
              <a:t> </a:t>
            </a:r>
            <a:r>
              <a:rPr lang="en-US" dirty="0" err="1"/>
              <a:t>jusqu’à</a:t>
            </a:r>
            <a:r>
              <a:rPr lang="en-US" dirty="0"/>
              <a:t> </a:t>
            </a:r>
            <a:r>
              <a:rPr lang="en-US" dirty="0" err="1"/>
              <a:t>remplir</a:t>
            </a:r>
            <a:r>
              <a:rPr lang="en-US" dirty="0"/>
              <a:t> </a:t>
            </a:r>
            <a:r>
              <a:rPr lang="en-US" dirty="0" err="1"/>
              <a:t>une</a:t>
            </a:r>
            <a:r>
              <a:rPr lang="en-US" dirty="0"/>
              <a:t> </a:t>
            </a:r>
            <a:r>
              <a:rPr lang="en-US" dirty="0" err="1"/>
              <a:t>certaine</a:t>
            </a:r>
            <a:r>
              <a:rPr lang="en-US" dirty="0"/>
              <a:t> condition, </a:t>
            </a:r>
            <a:r>
              <a:rPr lang="en-US" dirty="0" err="1"/>
              <a:t>ainsi</a:t>
            </a:r>
            <a:r>
              <a:rPr lang="en-US" dirty="0"/>
              <a:t> que de </a:t>
            </a:r>
            <a:r>
              <a:rPr lang="en-US" dirty="0" err="1"/>
              <a:t>permettre</a:t>
            </a:r>
            <a:r>
              <a:rPr lang="en-US" dirty="0"/>
              <a:t> </a:t>
            </a:r>
            <a:r>
              <a:rPr lang="en-US" dirty="0" err="1"/>
              <a:t>d’itérer</a:t>
            </a:r>
            <a:r>
              <a:rPr lang="en-US" dirty="0"/>
              <a:t> à travers un tableau.</a:t>
            </a:r>
          </a:p>
          <a:p>
            <a:endParaRPr lang="en-US" dirty="0"/>
          </a:p>
          <a:p>
            <a:r>
              <a:rPr lang="en-US" dirty="0"/>
              <a:t>La lecture des tableaux </a:t>
            </a:r>
            <a:r>
              <a:rPr lang="en-US" dirty="0" err="1"/>
              <a:t>étant</a:t>
            </a:r>
            <a:r>
              <a:rPr lang="en-US" dirty="0"/>
              <a:t> un </a:t>
            </a:r>
            <a:r>
              <a:rPr lang="en-US" dirty="0" err="1"/>
              <a:t>élément</a:t>
            </a:r>
            <a:r>
              <a:rPr lang="en-US" dirty="0"/>
              <a:t> important de </a:t>
            </a:r>
            <a:r>
              <a:rPr lang="en-US" dirty="0" err="1"/>
              <a:t>l’utilisation</a:t>
            </a:r>
            <a:r>
              <a:rPr lang="en-US" dirty="0"/>
              <a:t> des </a:t>
            </a:r>
            <a:r>
              <a:rPr lang="en-US" dirty="0" err="1"/>
              <a:t>boucles</a:t>
            </a:r>
            <a:r>
              <a:rPr lang="en-US" dirty="0"/>
              <a:t>, C# </a:t>
            </a:r>
            <a:r>
              <a:rPr lang="en-US" dirty="0" err="1"/>
              <a:t>offre</a:t>
            </a:r>
            <a:r>
              <a:rPr lang="en-US" dirty="0"/>
              <a:t> </a:t>
            </a:r>
            <a:r>
              <a:rPr lang="en-US" dirty="0" err="1"/>
              <a:t>une</a:t>
            </a:r>
            <a:r>
              <a:rPr lang="en-US" dirty="0"/>
              <a:t> </a:t>
            </a:r>
            <a:r>
              <a:rPr lang="en-US" dirty="0" err="1"/>
              <a:t>forme</a:t>
            </a:r>
            <a:r>
              <a:rPr lang="en-US" dirty="0"/>
              <a:t> plus </a:t>
            </a:r>
            <a:r>
              <a:rPr lang="en-US" dirty="0" err="1"/>
              <a:t>épurée</a:t>
            </a:r>
            <a:r>
              <a:rPr lang="en-US" dirty="0"/>
              <a:t>.</a:t>
            </a:r>
          </a:p>
          <a:p>
            <a:r>
              <a:rPr lang="en-US" dirty="0" err="1"/>
              <a:t>C’est</a:t>
            </a:r>
            <a:r>
              <a:rPr lang="en-US" dirty="0"/>
              <a:t> </a:t>
            </a:r>
            <a:r>
              <a:rPr lang="en-US" dirty="0" err="1"/>
              <a:t>ce</a:t>
            </a:r>
            <a:r>
              <a:rPr lang="en-US" dirty="0"/>
              <a:t> </a:t>
            </a:r>
            <a:r>
              <a:rPr lang="en-US" dirty="0" err="1"/>
              <a:t>qu’on</a:t>
            </a:r>
            <a:r>
              <a:rPr lang="en-US" dirty="0"/>
              <a:t> </a:t>
            </a:r>
            <a:r>
              <a:rPr lang="en-US" dirty="0" err="1"/>
              <a:t>appelle</a:t>
            </a:r>
            <a:r>
              <a:rPr lang="en-US" dirty="0"/>
              <a:t> la boucle “For” que nous </a:t>
            </a:r>
            <a:r>
              <a:rPr lang="en-US" dirty="0" err="1"/>
              <a:t>verrons</a:t>
            </a:r>
            <a:r>
              <a:rPr lang="en-US" dirty="0"/>
              <a:t> </a:t>
            </a:r>
            <a:r>
              <a:rPr lang="en-US" dirty="0" err="1"/>
              <a:t>immédiatement</a:t>
            </a:r>
            <a:r>
              <a:rPr lang="en-US" dirty="0"/>
              <a:t>.</a:t>
            </a:r>
            <a:endParaRPr lang="en-CA" dirty="0"/>
          </a:p>
        </p:txBody>
      </p:sp>
    </p:spTree>
    <p:extLst>
      <p:ext uri="{BB962C8B-B14F-4D97-AF65-F5344CB8AC3E}">
        <p14:creationId xmlns:p14="http://schemas.microsoft.com/office/powerpoint/2010/main" val="3814176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Boucle « For »</a:t>
            </a:r>
          </a:p>
        </p:txBody>
      </p:sp>
    </p:spTree>
    <p:extLst>
      <p:ext uri="{BB962C8B-B14F-4D97-AF65-F5344CB8AC3E}">
        <p14:creationId xmlns:p14="http://schemas.microsoft.com/office/powerpoint/2010/main" val="3975206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2855-6249-4EAD-ADC1-CEAE597197D8}"/>
              </a:ext>
            </a:extLst>
          </p:cNvPr>
          <p:cNvSpPr>
            <a:spLocks noGrp="1"/>
          </p:cNvSpPr>
          <p:nvPr>
            <p:ph type="title"/>
            <p:custDataLst>
              <p:tags r:id="rId1"/>
            </p:custDataLst>
          </p:nvPr>
        </p:nvSpPr>
        <p:spPr/>
        <p:txBody>
          <a:bodyPr/>
          <a:lstStyle/>
          <a:p>
            <a:r>
              <a:rPr lang="en-US" dirty="0"/>
              <a:t>Boucle “For”</a:t>
            </a:r>
            <a:endParaRPr lang="en-CA" dirty="0"/>
          </a:p>
        </p:txBody>
      </p:sp>
      <p:sp>
        <p:nvSpPr>
          <p:cNvPr id="3" name="Content Placeholder 2">
            <a:extLst>
              <a:ext uri="{FF2B5EF4-FFF2-40B4-BE49-F238E27FC236}">
                <a16:creationId xmlns:a16="http://schemas.microsoft.com/office/drawing/2014/main" id="{C242509A-C32D-4822-BBAC-4F4C8D97FC2F}"/>
              </a:ext>
            </a:extLst>
          </p:cNvPr>
          <p:cNvSpPr>
            <a:spLocks noGrp="1"/>
          </p:cNvSpPr>
          <p:nvPr>
            <p:ph idx="1"/>
            <p:custDataLst>
              <p:tags r:id="rId2"/>
            </p:custDataLst>
          </p:nvPr>
        </p:nvSpPr>
        <p:spPr/>
        <p:txBody>
          <a:bodyPr/>
          <a:lstStyle/>
          <a:p>
            <a:r>
              <a:rPr lang="en-US" dirty="0"/>
              <a:t>Une boucle “for” </a:t>
            </a:r>
            <a:r>
              <a:rPr lang="en-US" dirty="0" err="1"/>
              <a:t>est</a:t>
            </a:r>
            <a:r>
              <a:rPr lang="en-US" dirty="0"/>
              <a:t> un type de boucle qui </a:t>
            </a:r>
            <a:r>
              <a:rPr lang="en-US" dirty="0" err="1"/>
              <a:t>permet</a:t>
            </a:r>
            <a:r>
              <a:rPr lang="en-US" dirty="0"/>
              <a:t> de </a:t>
            </a:r>
            <a:r>
              <a:rPr lang="en-US" dirty="0" err="1"/>
              <a:t>faciliter</a:t>
            </a:r>
            <a:r>
              <a:rPr lang="en-US" dirty="0"/>
              <a:t> la navigation à travers un tableau.</a:t>
            </a:r>
          </a:p>
          <a:p>
            <a:r>
              <a:rPr lang="en-US" dirty="0"/>
              <a:t>La raison </a:t>
            </a:r>
            <a:r>
              <a:rPr lang="en-US" dirty="0" err="1"/>
              <a:t>est</a:t>
            </a:r>
            <a:r>
              <a:rPr lang="en-US" dirty="0"/>
              <a:t> </a:t>
            </a:r>
            <a:r>
              <a:rPr lang="en-US" dirty="0" err="1"/>
              <a:t>qu’elle</a:t>
            </a:r>
            <a:r>
              <a:rPr lang="en-US" dirty="0"/>
              <a:t> </a:t>
            </a:r>
            <a:r>
              <a:rPr lang="en-US" dirty="0" err="1"/>
              <a:t>est</a:t>
            </a:r>
            <a:r>
              <a:rPr lang="en-US" dirty="0"/>
              <a:t> </a:t>
            </a:r>
            <a:r>
              <a:rPr lang="en-US" dirty="0" err="1"/>
              <a:t>conçue</a:t>
            </a:r>
            <a:r>
              <a:rPr lang="en-US" dirty="0"/>
              <a:t> pour </a:t>
            </a:r>
            <a:r>
              <a:rPr lang="en-US" dirty="0" err="1"/>
              <a:t>itérer</a:t>
            </a:r>
            <a:r>
              <a:rPr lang="en-US" dirty="0"/>
              <a:t> un </a:t>
            </a:r>
            <a:r>
              <a:rPr lang="en-US" dirty="0" err="1"/>
              <a:t>nombre</a:t>
            </a:r>
            <a:r>
              <a:rPr lang="en-US" dirty="0"/>
              <a:t> de </a:t>
            </a:r>
            <a:r>
              <a:rPr lang="en-US" dirty="0" err="1"/>
              <a:t>fois</a:t>
            </a:r>
            <a:r>
              <a:rPr lang="en-US" dirty="0"/>
              <a:t> </a:t>
            </a:r>
            <a:r>
              <a:rPr lang="en-US" dirty="0" err="1"/>
              <a:t>connu</a:t>
            </a:r>
            <a:r>
              <a:rPr lang="en-US" dirty="0"/>
              <a:t> </a:t>
            </a:r>
            <a:r>
              <a:rPr lang="en-US" dirty="0" err="1"/>
              <a:t>d’avance</a:t>
            </a:r>
            <a:r>
              <a:rPr lang="en-US" dirty="0"/>
              <a:t>.</a:t>
            </a:r>
          </a:p>
          <a:p>
            <a:endParaRPr lang="en-US" dirty="0"/>
          </a:p>
          <a:p>
            <a:r>
              <a:rPr lang="en-US" dirty="0"/>
              <a:t>La </a:t>
            </a:r>
            <a:r>
              <a:rPr lang="en-US" dirty="0" err="1"/>
              <a:t>syntaxe</a:t>
            </a:r>
            <a:r>
              <a:rPr lang="en-US" dirty="0"/>
              <a:t> </a:t>
            </a:r>
            <a:r>
              <a:rPr lang="en-US" dirty="0" err="1"/>
              <a:t>est</a:t>
            </a:r>
            <a:r>
              <a:rPr lang="en-US" dirty="0"/>
              <a:t> la </a:t>
            </a:r>
            <a:r>
              <a:rPr lang="en-US" dirty="0" err="1"/>
              <a:t>suivante</a:t>
            </a:r>
            <a:r>
              <a:rPr lang="en-US" dirty="0"/>
              <a:t>:</a:t>
            </a:r>
          </a:p>
          <a:p>
            <a:pPr marL="0" indent="0">
              <a:buNone/>
            </a:pPr>
            <a:r>
              <a:rPr lang="en-CA" dirty="0"/>
              <a:t>for (&lt;variable </a:t>
            </a:r>
            <a:r>
              <a:rPr lang="en-CA" dirty="0" err="1"/>
              <a:t>initialisée</a:t>
            </a:r>
            <a:r>
              <a:rPr lang="en-CA" dirty="0"/>
              <a:t>&gt;; &lt;condition&gt;; &lt;</a:t>
            </a:r>
            <a:r>
              <a:rPr lang="en-CA" dirty="0" err="1"/>
              <a:t>incrémentation</a:t>
            </a:r>
            <a:r>
              <a:rPr lang="en-CA" dirty="0"/>
              <a:t>&gt;){</a:t>
            </a:r>
          </a:p>
          <a:p>
            <a:pPr marL="0" indent="0">
              <a:buNone/>
            </a:pPr>
            <a:r>
              <a:rPr lang="en-CA" dirty="0"/>
              <a:t>	//Code</a:t>
            </a:r>
          </a:p>
          <a:p>
            <a:pPr marL="0" indent="0">
              <a:buNone/>
            </a:pPr>
            <a:r>
              <a:rPr lang="en-CA" dirty="0"/>
              <a:t>}</a:t>
            </a:r>
          </a:p>
        </p:txBody>
      </p:sp>
    </p:spTree>
    <p:extLst>
      <p:ext uri="{BB962C8B-B14F-4D97-AF65-F5344CB8AC3E}">
        <p14:creationId xmlns:p14="http://schemas.microsoft.com/office/powerpoint/2010/main" val="744408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2855-6249-4EAD-ADC1-CEAE597197D8}"/>
              </a:ext>
            </a:extLst>
          </p:cNvPr>
          <p:cNvSpPr>
            <a:spLocks noGrp="1"/>
          </p:cNvSpPr>
          <p:nvPr>
            <p:ph type="title"/>
            <p:custDataLst>
              <p:tags r:id="rId1"/>
            </p:custDataLst>
          </p:nvPr>
        </p:nvSpPr>
        <p:spPr/>
        <p:txBody>
          <a:bodyPr/>
          <a:lstStyle/>
          <a:p>
            <a:r>
              <a:rPr lang="en-US" dirty="0"/>
              <a:t>Boucle “For”</a:t>
            </a:r>
            <a:endParaRPr lang="en-CA" dirty="0"/>
          </a:p>
        </p:txBody>
      </p:sp>
      <p:sp>
        <p:nvSpPr>
          <p:cNvPr id="3" name="Content Placeholder 2">
            <a:extLst>
              <a:ext uri="{FF2B5EF4-FFF2-40B4-BE49-F238E27FC236}">
                <a16:creationId xmlns:a16="http://schemas.microsoft.com/office/drawing/2014/main" id="{C242509A-C32D-4822-BBAC-4F4C8D97FC2F}"/>
              </a:ext>
            </a:extLst>
          </p:cNvPr>
          <p:cNvSpPr>
            <a:spLocks noGrp="1"/>
          </p:cNvSpPr>
          <p:nvPr>
            <p:ph idx="1"/>
            <p:custDataLst>
              <p:tags r:id="rId2"/>
            </p:custDataLst>
          </p:nvPr>
        </p:nvSpPr>
        <p:spPr>
          <a:xfrm>
            <a:off x="150920" y="2052918"/>
            <a:ext cx="11780668" cy="4195481"/>
          </a:xfrm>
        </p:spPr>
        <p:txBody>
          <a:bodyPr/>
          <a:lstStyle/>
          <a:p>
            <a:r>
              <a:rPr lang="en-US" dirty="0"/>
              <a:t>Par </a:t>
            </a:r>
            <a:r>
              <a:rPr lang="en-US" dirty="0" err="1"/>
              <a:t>exemple</a:t>
            </a:r>
            <a:r>
              <a:rPr lang="en-US" dirty="0"/>
              <a:t>:</a:t>
            </a:r>
          </a:p>
          <a:p>
            <a:pPr marL="0" indent="0">
              <a:buNone/>
            </a:pPr>
            <a:r>
              <a:rPr lang="en-US" dirty="0"/>
              <a:t>for (int x = 0; x &lt; </a:t>
            </a:r>
            <a:r>
              <a:rPr lang="en-US" dirty="0" err="1"/>
              <a:t>mesValeurs.Length</a:t>
            </a:r>
            <a:r>
              <a:rPr lang="en-US" dirty="0"/>
              <a:t>; x++){</a:t>
            </a:r>
          </a:p>
          <a:p>
            <a:pPr marL="0" indent="0">
              <a:buNone/>
            </a:pPr>
            <a:r>
              <a:rPr lang="en-US" dirty="0"/>
              <a:t>	</a:t>
            </a:r>
            <a:r>
              <a:rPr lang="en-US" dirty="0" err="1"/>
              <a:t>Console.WriteLine</a:t>
            </a:r>
            <a:r>
              <a:rPr lang="en-US" dirty="0"/>
              <a:t>(</a:t>
            </a:r>
            <a:r>
              <a:rPr lang="en-US" dirty="0" err="1"/>
              <a:t>monTableau</a:t>
            </a:r>
            <a:r>
              <a:rPr lang="en-US" dirty="0"/>
              <a:t>[x]);</a:t>
            </a:r>
          </a:p>
          <a:p>
            <a:pPr marL="0" indent="0">
              <a:buNone/>
            </a:pPr>
            <a:r>
              <a:rPr lang="en-US" dirty="0"/>
              <a:t>}</a:t>
            </a:r>
          </a:p>
          <a:p>
            <a:pPr marL="0" indent="0">
              <a:buNone/>
            </a:pPr>
            <a:endParaRPr lang="en-US" dirty="0"/>
          </a:p>
          <a:p>
            <a:pPr marL="0" indent="0">
              <a:buNone/>
            </a:pPr>
            <a:r>
              <a:rPr lang="en-US" dirty="0" err="1"/>
              <a:t>Observons</a:t>
            </a:r>
            <a:r>
              <a:rPr lang="en-US" dirty="0"/>
              <a:t> </a:t>
            </a:r>
            <a:r>
              <a:rPr lang="en-US" dirty="0" err="1"/>
              <a:t>chaque</a:t>
            </a:r>
            <a:r>
              <a:rPr lang="en-US" dirty="0"/>
              <a:t> </a:t>
            </a:r>
            <a:r>
              <a:rPr lang="en-US" dirty="0" err="1"/>
              <a:t>composante</a:t>
            </a:r>
            <a:r>
              <a:rPr lang="en-US" dirty="0"/>
              <a:t>:</a:t>
            </a:r>
          </a:p>
          <a:p>
            <a:pPr lvl="1"/>
            <a:r>
              <a:rPr lang="en-US" dirty="0"/>
              <a:t>Int x = 0					</a:t>
            </a:r>
            <a:r>
              <a:rPr lang="en-US" dirty="0" err="1"/>
              <a:t>Représente</a:t>
            </a:r>
            <a:r>
              <a:rPr lang="en-US" dirty="0"/>
              <a:t> </a:t>
            </a:r>
            <a:r>
              <a:rPr lang="en-US" dirty="0" err="1"/>
              <a:t>l’initialisation</a:t>
            </a:r>
            <a:r>
              <a:rPr lang="en-US" dirty="0"/>
              <a:t> </a:t>
            </a:r>
            <a:r>
              <a:rPr lang="en-US" dirty="0" err="1"/>
              <a:t>d’une</a:t>
            </a:r>
            <a:r>
              <a:rPr lang="en-US" dirty="0"/>
              <a:t> variable pour </a:t>
            </a:r>
            <a:r>
              <a:rPr lang="en-US" dirty="0" err="1"/>
              <a:t>compter</a:t>
            </a:r>
            <a:r>
              <a:rPr lang="en-US" dirty="0"/>
              <a:t> les tours</a:t>
            </a:r>
          </a:p>
          <a:p>
            <a:pPr lvl="1"/>
            <a:r>
              <a:rPr lang="en-US" dirty="0"/>
              <a:t>x &lt; </a:t>
            </a:r>
            <a:r>
              <a:rPr lang="en-US" dirty="0" err="1"/>
              <a:t>mesValeurs.Length</a:t>
            </a:r>
            <a:r>
              <a:rPr lang="en-US" dirty="0"/>
              <a:t>	Les </a:t>
            </a:r>
            <a:r>
              <a:rPr lang="en-US" dirty="0" err="1"/>
              <a:t>itérations</a:t>
            </a:r>
            <a:r>
              <a:rPr lang="en-US" dirty="0"/>
              <a:t> </a:t>
            </a:r>
            <a:r>
              <a:rPr lang="en-US" dirty="0" err="1"/>
              <a:t>continuent</a:t>
            </a:r>
            <a:r>
              <a:rPr lang="en-US" dirty="0"/>
              <a:t> </a:t>
            </a:r>
            <a:r>
              <a:rPr lang="en-US" dirty="0" err="1"/>
              <a:t>tant</a:t>
            </a:r>
            <a:r>
              <a:rPr lang="en-US" dirty="0"/>
              <a:t> que x </a:t>
            </a:r>
            <a:r>
              <a:rPr lang="en-US" dirty="0" err="1"/>
              <a:t>est</a:t>
            </a:r>
            <a:r>
              <a:rPr lang="en-US" dirty="0"/>
              <a:t> </a:t>
            </a:r>
            <a:r>
              <a:rPr lang="en-US" dirty="0" err="1"/>
              <a:t>inférieur</a:t>
            </a:r>
            <a:r>
              <a:rPr lang="en-US" dirty="0"/>
              <a:t> au </a:t>
            </a:r>
            <a:r>
              <a:rPr lang="en-US" dirty="0" err="1"/>
              <a:t>nombre</a:t>
            </a:r>
            <a:r>
              <a:rPr lang="en-US" dirty="0"/>
              <a:t> </a:t>
            </a:r>
            <a:r>
              <a:rPr lang="en-US" dirty="0" err="1"/>
              <a:t>d’éléments</a:t>
            </a:r>
            <a:endParaRPr lang="en-US" dirty="0"/>
          </a:p>
          <a:p>
            <a:pPr lvl="1"/>
            <a:r>
              <a:rPr lang="en-CA" dirty="0"/>
              <a:t>x++						</a:t>
            </a:r>
            <a:r>
              <a:rPr lang="en-CA" dirty="0" err="1"/>
              <a:t>Incrémentation</a:t>
            </a:r>
            <a:r>
              <a:rPr lang="en-CA" dirty="0"/>
              <a:t>. </a:t>
            </a:r>
            <a:r>
              <a:rPr lang="en-CA" dirty="0" err="1"/>
              <a:t>Équivalent</a:t>
            </a:r>
            <a:r>
              <a:rPr lang="en-CA" dirty="0"/>
              <a:t> de: x = x + 1</a:t>
            </a:r>
          </a:p>
        </p:txBody>
      </p:sp>
    </p:spTree>
    <p:extLst>
      <p:ext uri="{BB962C8B-B14F-4D97-AF65-F5344CB8AC3E}">
        <p14:creationId xmlns:p14="http://schemas.microsoft.com/office/powerpoint/2010/main" val="731239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54750-911C-4526-B8B6-775674A217F7}"/>
              </a:ext>
            </a:extLst>
          </p:cNvPr>
          <p:cNvSpPr>
            <a:spLocks noGrp="1"/>
          </p:cNvSpPr>
          <p:nvPr>
            <p:ph type="title"/>
            <p:custDataLst>
              <p:tags r:id="rId1"/>
            </p:custDataLst>
          </p:nvPr>
        </p:nvSpPr>
        <p:spPr/>
        <p:txBody>
          <a:bodyPr/>
          <a:lstStyle/>
          <a:p>
            <a:r>
              <a:rPr lang="en-US" dirty="0"/>
              <a:t>Boucle “For”</a:t>
            </a:r>
            <a:endParaRPr lang="en-CA" dirty="0"/>
          </a:p>
        </p:txBody>
      </p:sp>
      <p:sp>
        <p:nvSpPr>
          <p:cNvPr id="3" name="Content Placeholder 2">
            <a:extLst>
              <a:ext uri="{FF2B5EF4-FFF2-40B4-BE49-F238E27FC236}">
                <a16:creationId xmlns:a16="http://schemas.microsoft.com/office/drawing/2014/main" id="{A443AE8E-D2A4-4BBA-A539-A823588D56DD}"/>
              </a:ext>
            </a:extLst>
          </p:cNvPr>
          <p:cNvSpPr>
            <a:spLocks noGrp="1"/>
          </p:cNvSpPr>
          <p:nvPr>
            <p:ph idx="1"/>
            <p:custDataLst>
              <p:tags r:id="rId2"/>
            </p:custDataLst>
          </p:nvPr>
        </p:nvSpPr>
        <p:spPr/>
        <p:txBody>
          <a:bodyPr/>
          <a:lstStyle/>
          <a:p>
            <a:r>
              <a:rPr lang="en-US" dirty="0"/>
              <a:t>Questions </a:t>
            </a:r>
            <a:r>
              <a:rPr lang="en-US" dirty="0" err="1"/>
              <a:t>jeu</a:t>
            </a:r>
            <a:r>
              <a:rPr lang="en-US" dirty="0"/>
              <a:t>-questionnaire!</a:t>
            </a:r>
          </a:p>
          <a:p>
            <a:r>
              <a:rPr lang="en-US" dirty="0" err="1"/>
              <a:t>Qu’est-ce</a:t>
            </a:r>
            <a:r>
              <a:rPr lang="en-US" dirty="0"/>
              <a:t> que le code </a:t>
            </a:r>
            <a:r>
              <a:rPr lang="en-US" dirty="0" err="1"/>
              <a:t>suivant</a:t>
            </a:r>
            <a:r>
              <a:rPr lang="en-US" dirty="0"/>
              <a:t> </a:t>
            </a:r>
            <a:r>
              <a:rPr lang="en-US" dirty="0" err="1"/>
              <a:t>affichera</a:t>
            </a:r>
            <a:r>
              <a:rPr lang="en-US" dirty="0"/>
              <a:t>?</a:t>
            </a:r>
            <a:endParaRPr lang="en-CA" dirty="0"/>
          </a:p>
        </p:txBody>
      </p:sp>
      <p:pic>
        <p:nvPicPr>
          <p:cNvPr id="4" name="Picture 3">
            <a:extLst>
              <a:ext uri="{FF2B5EF4-FFF2-40B4-BE49-F238E27FC236}">
                <a16:creationId xmlns:a16="http://schemas.microsoft.com/office/drawing/2014/main" id="{E5217784-0B66-49DC-B09C-24FF779B77E0}"/>
              </a:ext>
            </a:extLst>
          </p:cNvPr>
          <p:cNvPicPr>
            <a:picLocks noChangeAspect="1"/>
          </p:cNvPicPr>
          <p:nvPr>
            <p:custDataLst>
              <p:tags r:id="rId3"/>
            </p:custDataLst>
          </p:nvPr>
        </p:nvPicPr>
        <p:blipFill>
          <a:blip r:embed="rId5"/>
          <a:stretch>
            <a:fillRect/>
          </a:stretch>
        </p:blipFill>
        <p:spPr>
          <a:xfrm>
            <a:off x="1221142" y="3235263"/>
            <a:ext cx="4210050" cy="2305050"/>
          </a:xfrm>
          <a:prstGeom prst="rect">
            <a:avLst/>
          </a:prstGeom>
        </p:spPr>
      </p:pic>
    </p:spTree>
    <p:extLst>
      <p:ext uri="{BB962C8B-B14F-4D97-AF65-F5344CB8AC3E}">
        <p14:creationId xmlns:p14="http://schemas.microsoft.com/office/powerpoint/2010/main" val="103177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54750-911C-4526-B8B6-775674A217F7}"/>
              </a:ext>
            </a:extLst>
          </p:cNvPr>
          <p:cNvSpPr>
            <a:spLocks noGrp="1"/>
          </p:cNvSpPr>
          <p:nvPr>
            <p:ph type="title"/>
            <p:custDataLst>
              <p:tags r:id="rId1"/>
            </p:custDataLst>
          </p:nvPr>
        </p:nvSpPr>
        <p:spPr/>
        <p:txBody>
          <a:bodyPr/>
          <a:lstStyle/>
          <a:p>
            <a:r>
              <a:rPr lang="en-US" dirty="0"/>
              <a:t>Boucle “For”</a:t>
            </a:r>
            <a:endParaRPr lang="en-CA" dirty="0"/>
          </a:p>
        </p:txBody>
      </p:sp>
      <p:sp>
        <p:nvSpPr>
          <p:cNvPr id="3" name="Content Placeholder 2">
            <a:extLst>
              <a:ext uri="{FF2B5EF4-FFF2-40B4-BE49-F238E27FC236}">
                <a16:creationId xmlns:a16="http://schemas.microsoft.com/office/drawing/2014/main" id="{A443AE8E-D2A4-4BBA-A539-A823588D56DD}"/>
              </a:ext>
            </a:extLst>
          </p:cNvPr>
          <p:cNvSpPr>
            <a:spLocks noGrp="1"/>
          </p:cNvSpPr>
          <p:nvPr>
            <p:ph idx="1"/>
            <p:custDataLst>
              <p:tags r:id="rId2"/>
            </p:custDataLst>
          </p:nvPr>
        </p:nvSpPr>
        <p:spPr/>
        <p:txBody>
          <a:bodyPr/>
          <a:lstStyle/>
          <a:p>
            <a:r>
              <a:rPr lang="en-US" dirty="0"/>
              <a:t>Questions </a:t>
            </a:r>
            <a:r>
              <a:rPr lang="en-US" dirty="0" err="1"/>
              <a:t>jeu</a:t>
            </a:r>
            <a:r>
              <a:rPr lang="en-US" dirty="0"/>
              <a:t>-questionnaire!</a:t>
            </a:r>
          </a:p>
          <a:p>
            <a:r>
              <a:rPr lang="en-US" dirty="0" err="1"/>
              <a:t>Qu’est-ce</a:t>
            </a:r>
            <a:r>
              <a:rPr lang="en-US" dirty="0"/>
              <a:t> que le code </a:t>
            </a:r>
            <a:r>
              <a:rPr lang="en-US" dirty="0" err="1"/>
              <a:t>suivant</a:t>
            </a:r>
            <a:r>
              <a:rPr lang="en-US" dirty="0"/>
              <a:t> </a:t>
            </a:r>
            <a:r>
              <a:rPr lang="en-US" dirty="0" err="1"/>
              <a:t>affichera</a:t>
            </a:r>
            <a:r>
              <a:rPr lang="en-US" dirty="0"/>
              <a:t>?</a:t>
            </a:r>
            <a:endParaRPr lang="en-CA" dirty="0"/>
          </a:p>
        </p:txBody>
      </p:sp>
      <p:pic>
        <p:nvPicPr>
          <p:cNvPr id="4" name="Picture 3">
            <a:extLst>
              <a:ext uri="{FF2B5EF4-FFF2-40B4-BE49-F238E27FC236}">
                <a16:creationId xmlns:a16="http://schemas.microsoft.com/office/drawing/2014/main" id="{E5217784-0B66-49DC-B09C-24FF779B77E0}"/>
              </a:ext>
            </a:extLst>
          </p:cNvPr>
          <p:cNvPicPr>
            <a:picLocks noChangeAspect="1"/>
          </p:cNvPicPr>
          <p:nvPr>
            <p:custDataLst>
              <p:tags r:id="rId3"/>
            </p:custDataLst>
          </p:nvPr>
        </p:nvPicPr>
        <p:blipFill>
          <a:blip r:embed="rId6"/>
          <a:stretch>
            <a:fillRect/>
          </a:stretch>
        </p:blipFill>
        <p:spPr>
          <a:xfrm>
            <a:off x="1221142" y="3235263"/>
            <a:ext cx="4210050" cy="2305050"/>
          </a:xfrm>
          <a:prstGeom prst="rect">
            <a:avLst/>
          </a:prstGeom>
        </p:spPr>
      </p:pic>
      <p:pic>
        <p:nvPicPr>
          <p:cNvPr id="5" name="Picture 4">
            <a:extLst>
              <a:ext uri="{FF2B5EF4-FFF2-40B4-BE49-F238E27FC236}">
                <a16:creationId xmlns:a16="http://schemas.microsoft.com/office/drawing/2014/main" id="{CB6D4BD9-374B-4CE5-9BD7-E1434096880D}"/>
              </a:ext>
            </a:extLst>
          </p:cNvPr>
          <p:cNvPicPr>
            <a:picLocks noChangeAspect="1"/>
          </p:cNvPicPr>
          <p:nvPr>
            <p:custDataLst>
              <p:tags r:id="rId4"/>
            </p:custDataLst>
          </p:nvPr>
        </p:nvPicPr>
        <p:blipFill>
          <a:blip r:embed="rId7"/>
          <a:stretch>
            <a:fillRect/>
          </a:stretch>
        </p:blipFill>
        <p:spPr>
          <a:xfrm>
            <a:off x="6306528" y="3235263"/>
            <a:ext cx="3743325" cy="1038225"/>
          </a:xfrm>
          <a:prstGeom prst="rect">
            <a:avLst/>
          </a:prstGeom>
        </p:spPr>
      </p:pic>
    </p:spTree>
    <p:extLst>
      <p:ext uri="{BB962C8B-B14F-4D97-AF65-F5344CB8AC3E}">
        <p14:creationId xmlns:p14="http://schemas.microsoft.com/office/powerpoint/2010/main" val="14564828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17A8-FDF6-43B8-B05D-222E10DAA346}"/>
              </a:ext>
            </a:extLst>
          </p:cNvPr>
          <p:cNvSpPr>
            <a:spLocks noGrp="1"/>
          </p:cNvSpPr>
          <p:nvPr>
            <p:ph type="title"/>
            <p:custDataLst>
              <p:tags r:id="rId1"/>
            </p:custDataLst>
          </p:nvPr>
        </p:nvSpPr>
        <p:spPr/>
        <p:txBody>
          <a:bodyPr/>
          <a:lstStyle/>
          <a:p>
            <a:r>
              <a:rPr lang="en-US" dirty="0"/>
              <a:t>Boucle “For”</a:t>
            </a:r>
            <a:endParaRPr lang="en-CA" dirty="0"/>
          </a:p>
        </p:txBody>
      </p:sp>
      <p:sp>
        <p:nvSpPr>
          <p:cNvPr id="3" name="Content Placeholder 2">
            <a:extLst>
              <a:ext uri="{FF2B5EF4-FFF2-40B4-BE49-F238E27FC236}">
                <a16:creationId xmlns:a16="http://schemas.microsoft.com/office/drawing/2014/main" id="{0B51C924-F576-4AB5-B42C-DDCB38383554}"/>
              </a:ext>
            </a:extLst>
          </p:cNvPr>
          <p:cNvSpPr>
            <a:spLocks noGrp="1"/>
          </p:cNvSpPr>
          <p:nvPr>
            <p:ph idx="1"/>
            <p:custDataLst>
              <p:tags r:id="rId2"/>
            </p:custDataLst>
          </p:nvPr>
        </p:nvSpPr>
        <p:spPr/>
        <p:txBody>
          <a:bodyPr/>
          <a:lstStyle/>
          <a:p>
            <a:r>
              <a:rPr lang="en-US" dirty="0" err="1"/>
              <a:t>Voici</a:t>
            </a:r>
            <a:r>
              <a:rPr lang="en-US" dirty="0"/>
              <a:t> </a:t>
            </a:r>
            <a:r>
              <a:rPr lang="en-US" dirty="0" err="1"/>
              <a:t>donc</a:t>
            </a:r>
            <a:r>
              <a:rPr lang="en-US" dirty="0"/>
              <a:t> qui </a:t>
            </a:r>
            <a:r>
              <a:rPr lang="en-US" dirty="0" err="1"/>
              <a:t>termine</a:t>
            </a:r>
            <a:r>
              <a:rPr lang="en-US" dirty="0"/>
              <a:t> la section sur la double “For”.</a:t>
            </a:r>
          </a:p>
          <a:p>
            <a:endParaRPr lang="en-US" dirty="0"/>
          </a:p>
          <a:p>
            <a:r>
              <a:rPr lang="en-US" dirty="0" err="1"/>
              <a:t>Passons</a:t>
            </a:r>
            <a:r>
              <a:rPr lang="en-US" dirty="0"/>
              <a:t> </a:t>
            </a:r>
            <a:r>
              <a:rPr lang="en-US" dirty="0" err="1"/>
              <a:t>maintenant</a:t>
            </a:r>
            <a:r>
              <a:rPr lang="en-US" dirty="0"/>
              <a:t> au dernier type: La boucle Foreach.</a:t>
            </a:r>
            <a:endParaRPr lang="en-CA" dirty="0"/>
          </a:p>
        </p:txBody>
      </p:sp>
    </p:spTree>
    <p:extLst>
      <p:ext uri="{BB962C8B-B14F-4D97-AF65-F5344CB8AC3E}">
        <p14:creationId xmlns:p14="http://schemas.microsoft.com/office/powerpoint/2010/main" val="3910110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Boucle « </a:t>
            </a:r>
            <a:r>
              <a:rPr lang="fr-CA" dirty="0" err="1"/>
              <a:t>Foreach</a:t>
            </a:r>
            <a:r>
              <a:rPr lang="fr-CA" dirty="0"/>
              <a:t> »</a:t>
            </a:r>
          </a:p>
        </p:txBody>
      </p:sp>
    </p:spTree>
    <p:extLst>
      <p:ext uri="{BB962C8B-B14F-4D97-AF65-F5344CB8AC3E}">
        <p14:creationId xmlns:p14="http://schemas.microsoft.com/office/powerpoint/2010/main" val="2462759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2855-6249-4EAD-ADC1-CEAE597197D8}"/>
              </a:ext>
            </a:extLst>
          </p:cNvPr>
          <p:cNvSpPr>
            <a:spLocks noGrp="1"/>
          </p:cNvSpPr>
          <p:nvPr>
            <p:ph type="title"/>
            <p:custDataLst>
              <p:tags r:id="rId1"/>
            </p:custDataLst>
          </p:nvPr>
        </p:nvSpPr>
        <p:spPr/>
        <p:txBody>
          <a:bodyPr/>
          <a:lstStyle/>
          <a:p>
            <a:r>
              <a:rPr lang="en-US" dirty="0"/>
              <a:t>Boucle “Foreach”</a:t>
            </a:r>
            <a:endParaRPr lang="en-CA" dirty="0"/>
          </a:p>
        </p:txBody>
      </p:sp>
      <p:sp>
        <p:nvSpPr>
          <p:cNvPr id="3" name="Content Placeholder 2">
            <a:extLst>
              <a:ext uri="{FF2B5EF4-FFF2-40B4-BE49-F238E27FC236}">
                <a16:creationId xmlns:a16="http://schemas.microsoft.com/office/drawing/2014/main" id="{C242509A-C32D-4822-BBAC-4F4C8D97FC2F}"/>
              </a:ext>
            </a:extLst>
          </p:cNvPr>
          <p:cNvSpPr>
            <a:spLocks noGrp="1"/>
          </p:cNvSpPr>
          <p:nvPr>
            <p:ph idx="1"/>
            <p:custDataLst>
              <p:tags r:id="rId2"/>
            </p:custDataLst>
          </p:nvPr>
        </p:nvSpPr>
        <p:spPr/>
        <p:txBody>
          <a:bodyPr/>
          <a:lstStyle/>
          <a:p>
            <a:r>
              <a:rPr lang="en-US" dirty="0"/>
              <a:t>La boucle Foreach </a:t>
            </a:r>
            <a:r>
              <a:rPr lang="en-US" dirty="0" err="1"/>
              <a:t>permet</a:t>
            </a:r>
            <a:r>
              <a:rPr lang="en-US" dirty="0"/>
              <a:t> </a:t>
            </a:r>
            <a:r>
              <a:rPr lang="en-US" dirty="0" err="1"/>
              <a:t>d’assigner</a:t>
            </a:r>
            <a:r>
              <a:rPr lang="en-US" dirty="0"/>
              <a:t> à </a:t>
            </a:r>
            <a:r>
              <a:rPr lang="en-US" dirty="0" err="1"/>
              <a:t>une</a:t>
            </a:r>
            <a:r>
              <a:rPr lang="en-US" dirty="0"/>
              <a:t> variable </a:t>
            </a:r>
            <a:r>
              <a:rPr lang="en-US" dirty="0" err="1"/>
              <a:t>toutes</a:t>
            </a:r>
            <a:r>
              <a:rPr lang="en-US" dirty="0"/>
              <a:t> les </a:t>
            </a:r>
            <a:r>
              <a:rPr lang="en-US" dirty="0" err="1"/>
              <a:t>valeurs</a:t>
            </a:r>
            <a:r>
              <a:rPr lang="en-US" dirty="0"/>
              <a:t> qui se </a:t>
            </a:r>
            <a:r>
              <a:rPr lang="en-US" dirty="0" err="1"/>
              <a:t>trouvent</a:t>
            </a:r>
            <a:r>
              <a:rPr lang="en-US" dirty="0"/>
              <a:t> dans un tableau.</a:t>
            </a:r>
          </a:p>
          <a:p>
            <a:r>
              <a:rPr lang="en-US" dirty="0"/>
              <a:t>Elle </a:t>
            </a:r>
            <a:r>
              <a:rPr lang="en-US" dirty="0" err="1"/>
              <a:t>ressemble</a:t>
            </a:r>
            <a:r>
              <a:rPr lang="en-US" dirty="0"/>
              <a:t> à la boucle For, à trois exceptions:</a:t>
            </a:r>
          </a:p>
          <a:p>
            <a:pPr lvl="1"/>
            <a:r>
              <a:rPr lang="en-US" dirty="0"/>
              <a:t>Il </a:t>
            </a:r>
            <a:r>
              <a:rPr lang="en-US" dirty="0" err="1"/>
              <a:t>n’y</a:t>
            </a:r>
            <a:r>
              <a:rPr lang="en-US" dirty="0"/>
              <a:t> a pas de </a:t>
            </a:r>
            <a:r>
              <a:rPr lang="en-US" dirty="0" err="1"/>
              <a:t>compteur</a:t>
            </a:r>
            <a:r>
              <a:rPr lang="en-US" dirty="0"/>
              <a:t> pour faire </a:t>
            </a:r>
            <a:r>
              <a:rPr lang="en-US" dirty="0" err="1"/>
              <a:t>référence</a:t>
            </a:r>
            <a:r>
              <a:rPr lang="en-US" dirty="0"/>
              <a:t> aux index</a:t>
            </a:r>
          </a:p>
          <a:p>
            <a:pPr lvl="1"/>
            <a:r>
              <a:rPr lang="en-US" dirty="0"/>
              <a:t>Elle ne </a:t>
            </a:r>
            <a:r>
              <a:rPr lang="en-US" dirty="0" err="1"/>
              <a:t>peut</a:t>
            </a:r>
            <a:r>
              <a:rPr lang="en-US" dirty="0"/>
              <a:t> </a:t>
            </a:r>
            <a:r>
              <a:rPr lang="en-US" dirty="0" err="1"/>
              <a:t>être</a:t>
            </a:r>
            <a:r>
              <a:rPr lang="en-US" dirty="0"/>
              <a:t> </a:t>
            </a:r>
            <a:r>
              <a:rPr lang="en-US" dirty="0" err="1"/>
              <a:t>utilisée</a:t>
            </a:r>
            <a:r>
              <a:rPr lang="en-US" dirty="0"/>
              <a:t> </a:t>
            </a:r>
            <a:r>
              <a:rPr lang="en-US" dirty="0" err="1"/>
              <a:t>qu’avec</a:t>
            </a:r>
            <a:r>
              <a:rPr lang="en-US" dirty="0"/>
              <a:t> </a:t>
            </a:r>
            <a:r>
              <a:rPr lang="en-US" dirty="0" err="1"/>
              <a:t>une</a:t>
            </a:r>
            <a:r>
              <a:rPr lang="en-US" dirty="0"/>
              <a:t> structure de </a:t>
            </a:r>
            <a:r>
              <a:rPr lang="en-US" dirty="0" err="1"/>
              <a:t>données</a:t>
            </a:r>
            <a:r>
              <a:rPr lang="en-US" dirty="0"/>
              <a:t> </a:t>
            </a:r>
            <a:r>
              <a:rPr lang="en-US" dirty="0" err="1"/>
              <a:t>telle</a:t>
            </a:r>
            <a:r>
              <a:rPr lang="en-US" dirty="0"/>
              <a:t> </a:t>
            </a:r>
            <a:r>
              <a:rPr lang="en-US" dirty="0" err="1"/>
              <a:t>qu’un</a:t>
            </a:r>
            <a:r>
              <a:rPr lang="en-US" dirty="0"/>
              <a:t> tableau (</a:t>
            </a:r>
            <a:r>
              <a:rPr lang="en-US" dirty="0" err="1"/>
              <a:t>ou</a:t>
            </a:r>
            <a:r>
              <a:rPr lang="en-US" dirty="0"/>
              <a:t> </a:t>
            </a:r>
            <a:r>
              <a:rPr lang="en-US" dirty="0" err="1"/>
              <a:t>d’autres</a:t>
            </a:r>
            <a:r>
              <a:rPr lang="en-US" dirty="0"/>
              <a:t> que nous </a:t>
            </a:r>
            <a:r>
              <a:rPr lang="en-US" dirty="0" err="1"/>
              <a:t>verrons</a:t>
            </a:r>
            <a:r>
              <a:rPr lang="en-US" dirty="0"/>
              <a:t> plus tard dans la session)</a:t>
            </a:r>
          </a:p>
          <a:p>
            <a:pPr lvl="1"/>
            <a:r>
              <a:rPr lang="en-US" dirty="0"/>
              <a:t>Elle </a:t>
            </a:r>
            <a:r>
              <a:rPr lang="en-US" dirty="0" err="1"/>
              <a:t>est</a:t>
            </a:r>
            <a:r>
              <a:rPr lang="en-US" dirty="0"/>
              <a:t> un </a:t>
            </a:r>
            <a:r>
              <a:rPr lang="en-US" dirty="0" err="1"/>
              <a:t>peu</a:t>
            </a:r>
            <a:r>
              <a:rPr lang="en-US" dirty="0"/>
              <a:t> plus simple </a:t>
            </a:r>
            <a:r>
              <a:rPr lang="en-US" dirty="0" err="1"/>
              <a:t>d’utilisation</a:t>
            </a:r>
            <a:endParaRPr lang="en-US" dirty="0"/>
          </a:p>
          <a:p>
            <a:pPr lvl="1"/>
            <a:endParaRPr lang="en-CA" dirty="0"/>
          </a:p>
        </p:txBody>
      </p:sp>
    </p:spTree>
    <p:extLst>
      <p:ext uri="{BB962C8B-B14F-4D97-AF65-F5344CB8AC3E}">
        <p14:creationId xmlns:p14="http://schemas.microsoft.com/office/powerpoint/2010/main" val="3338481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2855-6249-4EAD-ADC1-CEAE597197D8}"/>
              </a:ext>
            </a:extLst>
          </p:cNvPr>
          <p:cNvSpPr>
            <a:spLocks noGrp="1"/>
          </p:cNvSpPr>
          <p:nvPr>
            <p:ph type="title"/>
            <p:custDataLst>
              <p:tags r:id="rId1"/>
            </p:custDataLst>
          </p:nvPr>
        </p:nvSpPr>
        <p:spPr/>
        <p:txBody>
          <a:bodyPr/>
          <a:lstStyle/>
          <a:p>
            <a:r>
              <a:rPr lang="en-US" dirty="0"/>
              <a:t>Boucle “Foreach”</a:t>
            </a:r>
            <a:endParaRPr lang="en-CA" dirty="0"/>
          </a:p>
        </p:txBody>
      </p:sp>
      <p:sp>
        <p:nvSpPr>
          <p:cNvPr id="3" name="Content Placeholder 2">
            <a:extLst>
              <a:ext uri="{FF2B5EF4-FFF2-40B4-BE49-F238E27FC236}">
                <a16:creationId xmlns:a16="http://schemas.microsoft.com/office/drawing/2014/main" id="{C242509A-C32D-4822-BBAC-4F4C8D97FC2F}"/>
              </a:ext>
            </a:extLst>
          </p:cNvPr>
          <p:cNvSpPr>
            <a:spLocks noGrp="1"/>
          </p:cNvSpPr>
          <p:nvPr>
            <p:ph idx="1"/>
            <p:custDataLst>
              <p:tags r:id="rId2"/>
            </p:custDataLst>
          </p:nvPr>
        </p:nvSpPr>
        <p:spPr/>
        <p:txBody>
          <a:bodyPr/>
          <a:lstStyle/>
          <a:p>
            <a:r>
              <a:rPr lang="en-US" dirty="0" err="1"/>
              <a:t>Syntaxe</a:t>
            </a:r>
            <a:endParaRPr lang="en-US" dirty="0"/>
          </a:p>
          <a:p>
            <a:pPr marL="0" indent="0">
              <a:buNone/>
            </a:pPr>
            <a:r>
              <a:rPr lang="en-US" dirty="0"/>
              <a:t>Foreach (&lt;type&gt; &lt;</a:t>
            </a:r>
            <a:r>
              <a:rPr lang="en-US" dirty="0" err="1"/>
              <a:t>nom_variable</a:t>
            </a:r>
            <a:r>
              <a:rPr lang="en-US" dirty="0"/>
              <a:t>&gt; in &lt;</a:t>
            </a:r>
            <a:r>
              <a:rPr lang="en-US" dirty="0" err="1"/>
              <a:t>tableau_elements</a:t>
            </a:r>
            <a:r>
              <a:rPr lang="en-US" dirty="0"/>
              <a:t>&gt;){</a:t>
            </a:r>
          </a:p>
          <a:p>
            <a:pPr marL="0" indent="0">
              <a:buNone/>
            </a:pPr>
            <a:endParaRPr lang="en-US" dirty="0"/>
          </a:p>
          <a:p>
            <a:pPr marL="0" indent="0">
              <a:buNone/>
            </a:pPr>
            <a:r>
              <a:rPr lang="en-US" dirty="0"/>
              <a:t>}</a:t>
            </a:r>
          </a:p>
          <a:p>
            <a:pPr lvl="1"/>
            <a:endParaRPr lang="en-CA" dirty="0"/>
          </a:p>
        </p:txBody>
      </p:sp>
    </p:spTree>
    <p:extLst>
      <p:ext uri="{BB962C8B-B14F-4D97-AF65-F5344CB8AC3E}">
        <p14:creationId xmlns:p14="http://schemas.microsoft.com/office/powerpoint/2010/main" val="151345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95777" y="2625466"/>
            <a:ext cx="9404723" cy="1400530"/>
          </a:xfrm>
        </p:spPr>
        <p:txBody>
          <a:bodyPr/>
          <a:lstStyle/>
          <a:p>
            <a:r>
              <a:rPr lang="en-US" dirty="0"/>
              <a:t>Rappel du dernier </a:t>
            </a:r>
            <a:r>
              <a:rPr lang="en-US" dirty="0" err="1"/>
              <a:t>cours</a:t>
            </a:r>
            <a:endParaRPr lang="en-US" dirty="0"/>
          </a:p>
        </p:txBody>
      </p:sp>
    </p:spTree>
    <p:extLst>
      <p:ext uri="{BB962C8B-B14F-4D97-AF65-F5344CB8AC3E}">
        <p14:creationId xmlns:p14="http://schemas.microsoft.com/office/powerpoint/2010/main" val="2264203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2855-6249-4EAD-ADC1-CEAE597197D8}"/>
              </a:ext>
            </a:extLst>
          </p:cNvPr>
          <p:cNvSpPr>
            <a:spLocks noGrp="1"/>
          </p:cNvSpPr>
          <p:nvPr>
            <p:ph type="title"/>
            <p:custDataLst>
              <p:tags r:id="rId1"/>
            </p:custDataLst>
          </p:nvPr>
        </p:nvSpPr>
        <p:spPr/>
        <p:txBody>
          <a:bodyPr/>
          <a:lstStyle/>
          <a:p>
            <a:r>
              <a:rPr lang="en-US" dirty="0"/>
              <a:t>Boucle “Foreach”</a:t>
            </a:r>
            <a:endParaRPr lang="en-CA" dirty="0"/>
          </a:p>
        </p:txBody>
      </p:sp>
      <p:sp>
        <p:nvSpPr>
          <p:cNvPr id="3" name="Content Placeholder 2">
            <a:extLst>
              <a:ext uri="{FF2B5EF4-FFF2-40B4-BE49-F238E27FC236}">
                <a16:creationId xmlns:a16="http://schemas.microsoft.com/office/drawing/2014/main" id="{C242509A-C32D-4822-BBAC-4F4C8D97FC2F}"/>
              </a:ext>
            </a:extLst>
          </p:cNvPr>
          <p:cNvSpPr>
            <a:spLocks noGrp="1"/>
          </p:cNvSpPr>
          <p:nvPr>
            <p:ph idx="1"/>
            <p:custDataLst>
              <p:tags r:id="rId2"/>
            </p:custDataLst>
          </p:nvPr>
        </p:nvSpPr>
        <p:spPr/>
        <p:txBody>
          <a:bodyPr/>
          <a:lstStyle/>
          <a:p>
            <a:r>
              <a:rPr lang="en-US" dirty="0"/>
              <a:t>Par </a:t>
            </a:r>
            <a:r>
              <a:rPr lang="en-US" dirty="0" err="1"/>
              <a:t>exemple</a:t>
            </a:r>
            <a:endParaRPr lang="en-US" dirty="0"/>
          </a:p>
          <a:p>
            <a:pPr lvl="1"/>
            <a:endParaRPr lang="en-CA" dirty="0"/>
          </a:p>
        </p:txBody>
      </p:sp>
      <p:pic>
        <p:nvPicPr>
          <p:cNvPr id="4" name="Picture 3">
            <a:extLst>
              <a:ext uri="{FF2B5EF4-FFF2-40B4-BE49-F238E27FC236}">
                <a16:creationId xmlns:a16="http://schemas.microsoft.com/office/drawing/2014/main" id="{42F93E56-A037-4321-8474-CD71C2E29474}"/>
              </a:ext>
            </a:extLst>
          </p:cNvPr>
          <p:cNvPicPr>
            <a:picLocks noChangeAspect="1"/>
          </p:cNvPicPr>
          <p:nvPr>
            <p:custDataLst>
              <p:tags r:id="rId3"/>
            </p:custDataLst>
          </p:nvPr>
        </p:nvPicPr>
        <p:blipFill>
          <a:blip r:embed="rId5"/>
          <a:stretch>
            <a:fillRect/>
          </a:stretch>
        </p:blipFill>
        <p:spPr>
          <a:xfrm>
            <a:off x="1259380" y="2770388"/>
            <a:ext cx="5305425" cy="2400300"/>
          </a:xfrm>
          <a:prstGeom prst="rect">
            <a:avLst/>
          </a:prstGeom>
        </p:spPr>
      </p:pic>
    </p:spTree>
    <p:extLst>
      <p:ext uri="{BB962C8B-B14F-4D97-AF65-F5344CB8AC3E}">
        <p14:creationId xmlns:p14="http://schemas.microsoft.com/office/powerpoint/2010/main" val="1861921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Continue &amp; Break</a:t>
            </a:r>
          </a:p>
        </p:txBody>
      </p:sp>
    </p:spTree>
    <p:extLst>
      <p:ext uri="{BB962C8B-B14F-4D97-AF65-F5344CB8AC3E}">
        <p14:creationId xmlns:p14="http://schemas.microsoft.com/office/powerpoint/2010/main" val="5689322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4C2CE-54F5-4219-960F-54B5DCD7ECB1}"/>
              </a:ext>
            </a:extLst>
          </p:cNvPr>
          <p:cNvSpPr>
            <a:spLocks noGrp="1"/>
          </p:cNvSpPr>
          <p:nvPr>
            <p:ph type="title"/>
            <p:custDataLst>
              <p:tags r:id="rId1"/>
            </p:custDataLst>
          </p:nvPr>
        </p:nvSpPr>
        <p:spPr/>
        <p:txBody>
          <a:bodyPr/>
          <a:lstStyle/>
          <a:p>
            <a:r>
              <a:rPr lang="en-US" dirty="0"/>
              <a:t>Continue et Break</a:t>
            </a:r>
            <a:endParaRPr lang="en-CA" dirty="0"/>
          </a:p>
        </p:txBody>
      </p:sp>
      <p:sp>
        <p:nvSpPr>
          <p:cNvPr id="3" name="Content Placeholder 2">
            <a:extLst>
              <a:ext uri="{FF2B5EF4-FFF2-40B4-BE49-F238E27FC236}">
                <a16:creationId xmlns:a16="http://schemas.microsoft.com/office/drawing/2014/main" id="{B54DD6E9-C4C6-4972-9788-CE9E7577F1D8}"/>
              </a:ext>
            </a:extLst>
          </p:cNvPr>
          <p:cNvSpPr>
            <a:spLocks noGrp="1"/>
          </p:cNvSpPr>
          <p:nvPr>
            <p:ph idx="1"/>
            <p:custDataLst>
              <p:tags r:id="rId2"/>
            </p:custDataLst>
          </p:nvPr>
        </p:nvSpPr>
        <p:spPr/>
        <p:txBody>
          <a:bodyPr/>
          <a:lstStyle/>
          <a:p>
            <a:r>
              <a:rPr lang="en-US" dirty="0"/>
              <a:t>Dans </a:t>
            </a:r>
            <a:r>
              <a:rPr lang="en-US" dirty="0" err="1"/>
              <a:t>certains</a:t>
            </a:r>
            <a:r>
              <a:rPr lang="en-US" dirty="0"/>
              <a:t> </a:t>
            </a:r>
            <a:r>
              <a:rPr lang="en-US" dirty="0" err="1"/>
              <a:t>cas</a:t>
            </a:r>
            <a:r>
              <a:rPr lang="en-US" dirty="0"/>
              <a:t>, </a:t>
            </a:r>
            <a:r>
              <a:rPr lang="en-US" dirty="0" err="1"/>
              <a:t>il</a:t>
            </a:r>
            <a:r>
              <a:rPr lang="en-US" dirty="0"/>
              <a:t> </a:t>
            </a:r>
            <a:r>
              <a:rPr lang="en-US" dirty="0" err="1"/>
              <a:t>arrivera</a:t>
            </a:r>
            <a:r>
              <a:rPr lang="en-US" dirty="0"/>
              <a:t> que </a:t>
            </a:r>
            <a:r>
              <a:rPr lang="en-US" dirty="0" err="1"/>
              <a:t>l’on</a:t>
            </a:r>
            <a:r>
              <a:rPr lang="en-US" dirty="0"/>
              <a:t> </a:t>
            </a:r>
            <a:r>
              <a:rPr lang="en-US" dirty="0" err="1"/>
              <a:t>souhaite</a:t>
            </a:r>
            <a:r>
              <a:rPr lang="en-US" dirty="0"/>
              <a:t> </a:t>
            </a:r>
            <a:r>
              <a:rPr lang="en-US" dirty="0" err="1"/>
              <a:t>obliger</a:t>
            </a:r>
            <a:r>
              <a:rPr lang="en-US" dirty="0"/>
              <a:t> le </a:t>
            </a:r>
            <a:r>
              <a:rPr lang="en-US" dirty="0" err="1"/>
              <a:t>programme</a:t>
            </a:r>
            <a:r>
              <a:rPr lang="en-US" dirty="0"/>
              <a:t> a </a:t>
            </a:r>
            <a:r>
              <a:rPr lang="en-US" dirty="0" err="1"/>
              <a:t>recommencer</a:t>
            </a:r>
            <a:r>
              <a:rPr lang="en-US" dirty="0"/>
              <a:t> un tour de boucle </a:t>
            </a:r>
            <a:r>
              <a:rPr lang="en-US" dirty="0" err="1"/>
              <a:t>immédiatement</a:t>
            </a:r>
            <a:r>
              <a:rPr lang="en-US" dirty="0"/>
              <a:t>, </a:t>
            </a:r>
            <a:r>
              <a:rPr lang="en-US" dirty="0" err="1"/>
              <a:t>ou</a:t>
            </a:r>
            <a:r>
              <a:rPr lang="en-US" dirty="0"/>
              <a:t> encore à </a:t>
            </a:r>
            <a:r>
              <a:rPr lang="en-US" dirty="0" err="1"/>
              <a:t>mettre</a:t>
            </a:r>
            <a:r>
              <a:rPr lang="en-US" dirty="0"/>
              <a:t> fin à la boucle.</a:t>
            </a:r>
          </a:p>
          <a:p>
            <a:endParaRPr lang="en-US" dirty="0"/>
          </a:p>
          <a:p>
            <a:r>
              <a:rPr lang="en-US" dirty="0" err="1"/>
              <a:t>Ces</a:t>
            </a:r>
            <a:r>
              <a:rPr lang="en-US" dirty="0"/>
              <a:t> </a:t>
            </a:r>
            <a:r>
              <a:rPr lang="en-US" dirty="0" err="1"/>
              <a:t>opérations</a:t>
            </a:r>
            <a:r>
              <a:rPr lang="en-US" dirty="0"/>
              <a:t> </a:t>
            </a:r>
            <a:r>
              <a:rPr lang="en-US" dirty="0" err="1"/>
              <a:t>peuvent</a:t>
            </a:r>
            <a:r>
              <a:rPr lang="en-US" dirty="0"/>
              <a:t> se faire avec les instructions “continue” et “break”</a:t>
            </a:r>
          </a:p>
          <a:p>
            <a:endParaRPr lang="en-US" dirty="0"/>
          </a:p>
          <a:p>
            <a:r>
              <a:rPr lang="en-US" dirty="0" err="1"/>
              <a:t>Voyons</a:t>
            </a:r>
            <a:r>
              <a:rPr lang="en-US" dirty="0"/>
              <a:t> comment </a:t>
            </a:r>
            <a:r>
              <a:rPr lang="en-US" dirty="0" err="1"/>
              <a:t>procéder</a:t>
            </a:r>
            <a:r>
              <a:rPr lang="en-US" dirty="0"/>
              <a:t>.</a:t>
            </a:r>
            <a:endParaRPr lang="en-CA" dirty="0"/>
          </a:p>
          <a:p>
            <a:endParaRPr lang="en-CA" dirty="0"/>
          </a:p>
        </p:txBody>
      </p:sp>
    </p:spTree>
    <p:extLst>
      <p:ext uri="{BB962C8B-B14F-4D97-AF65-F5344CB8AC3E}">
        <p14:creationId xmlns:p14="http://schemas.microsoft.com/office/powerpoint/2010/main" val="12636848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76714-C0E3-4C64-B46B-1FCF4F818DDF}"/>
              </a:ext>
            </a:extLst>
          </p:cNvPr>
          <p:cNvSpPr>
            <a:spLocks noGrp="1"/>
          </p:cNvSpPr>
          <p:nvPr>
            <p:ph type="title"/>
            <p:custDataLst>
              <p:tags r:id="rId1"/>
            </p:custDataLst>
          </p:nvPr>
        </p:nvSpPr>
        <p:spPr/>
        <p:txBody>
          <a:bodyPr/>
          <a:lstStyle/>
          <a:p>
            <a:r>
              <a:rPr lang="en-US" dirty="0"/>
              <a:t>Continue</a:t>
            </a:r>
            <a:endParaRPr lang="en-CA" dirty="0"/>
          </a:p>
        </p:txBody>
      </p:sp>
      <p:sp>
        <p:nvSpPr>
          <p:cNvPr id="3" name="Content Placeholder 2">
            <a:extLst>
              <a:ext uri="{FF2B5EF4-FFF2-40B4-BE49-F238E27FC236}">
                <a16:creationId xmlns:a16="http://schemas.microsoft.com/office/drawing/2014/main" id="{F5D00618-1435-498A-A0C9-3E15B06DC76E}"/>
              </a:ext>
            </a:extLst>
          </p:cNvPr>
          <p:cNvSpPr>
            <a:spLocks noGrp="1"/>
          </p:cNvSpPr>
          <p:nvPr>
            <p:ph idx="1"/>
            <p:custDataLst>
              <p:tags r:id="rId2"/>
            </p:custDataLst>
          </p:nvPr>
        </p:nvSpPr>
        <p:spPr/>
        <p:txBody>
          <a:bodyPr/>
          <a:lstStyle/>
          <a:p>
            <a:r>
              <a:rPr lang="en-US" dirty="0" err="1"/>
              <a:t>L’instruction</a:t>
            </a:r>
            <a:r>
              <a:rPr lang="en-US" dirty="0"/>
              <a:t> “continue” </a:t>
            </a:r>
            <a:r>
              <a:rPr lang="en-US" dirty="0" err="1"/>
              <a:t>permet</a:t>
            </a:r>
            <a:r>
              <a:rPr lang="en-US" dirty="0"/>
              <a:t> </a:t>
            </a:r>
            <a:r>
              <a:rPr lang="en-US" dirty="0" err="1"/>
              <a:t>d’obliger</a:t>
            </a:r>
            <a:r>
              <a:rPr lang="en-US" dirty="0"/>
              <a:t> </a:t>
            </a:r>
            <a:r>
              <a:rPr lang="en-US" dirty="0" err="1"/>
              <a:t>une</a:t>
            </a:r>
            <a:r>
              <a:rPr lang="en-US" dirty="0"/>
              <a:t> boucle de </a:t>
            </a:r>
            <a:r>
              <a:rPr lang="en-US" dirty="0" err="1"/>
              <a:t>recommencer</a:t>
            </a:r>
            <a:r>
              <a:rPr lang="en-US" dirty="0"/>
              <a:t> un nouveau tour </a:t>
            </a:r>
            <a:r>
              <a:rPr lang="en-US" dirty="0" err="1"/>
              <a:t>avant</a:t>
            </a:r>
            <a:r>
              <a:rPr lang="en-US" dirty="0"/>
              <a:t> </a:t>
            </a:r>
            <a:r>
              <a:rPr lang="en-US" dirty="0" err="1"/>
              <a:t>d’avoir</a:t>
            </a:r>
            <a:r>
              <a:rPr lang="en-US" dirty="0"/>
              <a:t> </a:t>
            </a:r>
            <a:r>
              <a:rPr lang="en-US" dirty="0" err="1"/>
              <a:t>terminé</a:t>
            </a:r>
            <a:r>
              <a:rPr lang="en-US" dirty="0"/>
              <a:t> </a:t>
            </a:r>
            <a:r>
              <a:rPr lang="en-US" dirty="0" err="1"/>
              <a:t>l’exécution</a:t>
            </a:r>
            <a:r>
              <a:rPr lang="en-US" dirty="0"/>
              <a:t> de </a:t>
            </a:r>
            <a:r>
              <a:rPr lang="en-US" dirty="0" err="1"/>
              <a:t>toutes</a:t>
            </a:r>
            <a:r>
              <a:rPr lang="en-US" dirty="0"/>
              <a:t> les instructions.</a:t>
            </a:r>
          </a:p>
          <a:p>
            <a:r>
              <a:rPr lang="en-US" dirty="0"/>
              <a:t>Nous </a:t>
            </a:r>
            <a:r>
              <a:rPr lang="en-US" dirty="0" err="1"/>
              <a:t>l’utiliserons</a:t>
            </a:r>
            <a:r>
              <a:rPr lang="en-US" dirty="0"/>
              <a:t> </a:t>
            </a:r>
            <a:r>
              <a:rPr lang="en-US" dirty="0" err="1"/>
              <a:t>normalement</a:t>
            </a:r>
            <a:r>
              <a:rPr lang="en-US" dirty="0"/>
              <a:t> pour </a:t>
            </a:r>
            <a:r>
              <a:rPr lang="en-US" dirty="0" err="1"/>
              <a:t>éviter</a:t>
            </a:r>
            <a:r>
              <a:rPr lang="en-US" dirty="0"/>
              <a:t> de </a:t>
            </a:r>
            <a:r>
              <a:rPr lang="en-US" dirty="0" err="1"/>
              <a:t>terminer</a:t>
            </a:r>
            <a:r>
              <a:rPr lang="en-US" dirty="0"/>
              <a:t> </a:t>
            </a:r>
            <a:r>
              <a:rPr lang="en-US" dirty="0" err="1"/>
              <a:t>une</a:t>
            </a:r>
            <a:r>
              <a:rPr lang="en-US" dirty="0"/>
              <a:t> </a:t>
            </a:r>
            <a:r>
              <a:rPr lang="en-US" dirty="0" err="1"/>
              <a:t>vérification</a:t>
            </a:r>
            <a:r>
              <a:rPr lang="en-US" dirty="0"/>
              <a:t> qui </a:t>
            </a:r>
            <a:r>
              <a:rPr lang="en-US" dirty="0" err="1"/>
              <a:t>n’est</a:t>
            </a:r>
            <a:r>
              <a:rPr lang="en-US" dirty="0"/>
              <a:t> pas </a:t>
            </a:r>
            <a:r>
              <a:rPr lang="en-US" dirty="0" err="1"/>
              <a:t>nécessaire</a:t>
            </a:r>
            <a:r>
              <a:rPr lang="en-US" dirty="0"/>
              <a:t>.</a:t>
            </a:r>
          </a:p>
          <a:p>
            <a:r>
              <a:rPr lang="en-CA" dirty="0" err="1"/>
              <a:t>Prenons</a:t>
            </a:r>
            <a:r>
              <a:rPr lang="en-CA" dirty="0"/>
              <a:t> le temps de </a:t>
            </a:r>
            <a:r>
              <a:rPr lang="en-CA" dirty="0" err="1"/>
              <a:t>voir</a:t>
            </a:r>
            <a:r>
              <a:rPr lang="en-CA" dirty="0"/>
              <a:t> un </a:t>
            </a:r>
            <a:r>
              <a:rPr lang="en-CA" dirty="0" err="1"/>
              <a:t>exemple</a:t>
            </a:r>
            <a:endParaRPr lang="en-CA" dirty="0"/>
          </a:p>
        </p:txBody>
      </p:sp>
    </p:spTree>
    <p:extLst>
      <p:ext uri="{BB962C8B-B14F-4D97-AF65-F5344CB8AC3E}">
        <p14:creationId xmlns:p14="http://schemas.microsoft.com/office/powerpoint/2010/main" val="186270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76714-C0E3-4C64-B46B-1FCF4F818DDF}"/>
              </a:ext>
            </a:extLst>
          </p:cNvPr>
          <p:cNvSpPr>
            <a:spLocks noGrp="1"/>
          </p:cNvSpPr>
          <p:nvPr>
            <p:ph type="title"/>
            <p:custDataLst>
              <p:tags r:id="rId1"/>
            </p:custDataLst>
          </p:nvPr>
        </p:nvSpPr>
        <p:spPr/>
        <p:txBody>
          <a:bodyPr/>
          <a:lstStyle/>
          <a:p>
            <a:r>
              <a:rPr lang="en-US" dirty="0"/>
              <a:t>Continue</a:t>
            </a:r>
            <a:endParaRPr lang="en-CA" dirty="0"/>
          </a:p>
        </p:txBody>
      </p:sp>
      <p:sp>
        <p:nvSpPr>
          <p:cNvPr id="3" name="Content Placeholder 2">
            <a:extLst>
              <a:ext uri="{FF2B5EF4-FFF2-40B4-BE49-F238E27FC236}">
                <a16:creationId xmlns:a16="http://schemas.microsoft.com/office/drawing/2014/main" id="{F5D00618-1435-498A-A0C9-3E15B06DC76E}"/>
              </a:ext>
            </a:extLst>
          </p:cNvPr>
          <p:cNvSpPr>
            <a:spLocks noGrp="1"/>
          </p:cNvSpPr>
          <p:nvPr>
            <p:ph idx="1"/>
            <p:custDataLst>
              <p:tags r:id="rId2"/>
            </p:custDataLst>
          </p:nvPr>
        </p:nvSpPr>
        <p:spPr/>
        <p:txBody>
          <a:bodyPr/>
          <a:lstStyle/>
          <a:p>
            <a:r>
              <a:rPr lang="en-US" dirty="0" err="1"/>
              <a:t>Exemple</a:t>
            </a:r>
            <a:endParaRPr lang="en-US" dirty="0"/>
          </a:p>
        </p:txBody>
      </p:sp>
      <p:pic>
        <p:nvPicPr>
          <p:cNvPr id="5" name="Picture 4">
            <a:extLst>
              <a:ext uri="{FF2B5EF4-FFF2-40B4-BE49-F238E27FC236}">
                <a16:creationId xmlns:a16="http://schemas.microsoft.com/office/drawing/2014/main" id="{59FAC423-0859-46CF-9C40-31EF523B151D}"/>
              </a:ext>
            </a:extLst>
          </p:cNvPr>
          <p:cNvPicPr>
            <a:picLocks noChangeAspect="1"/>
          </p:cNvPicPr>
          <p:nvPr>
            <p:custDataLst>
              <p:tags r:id="rId3"/>
            </p:custDataLst>
          </p:nvPr>
        </p:nvPicPr>
        <p:blipFill>
          <a:blip r:embed="rId5"/>
          <a:stretch>
            <a:fillRect/>
          </a:stretch>
        </p:blipFill>
        <p:spPr>
          <a:xfrm>
            <a:off x="1401145" y="2604807"/>
            <a:ext cx="4791075" cy="3800475"/>
          </a:xfrm>
          <a:prstGeom prst="rect">
            <a:avLst/>
          </a:prstGeom>
        </p:spPr>
      </p:pic>
    </p:spTree>
    <p:extLst>
      <p:ext uri="{BB962C8B-B14F-4D97-AF65-F5344CB8AC3E}">
        <p14:creationId xmlns:p14="http://schemas.microsoft.com/office/powerpoint/2010/main" val="35992328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2362F-61BE-4B1C-8131-D18F9D93220A}"/>
              </a:ext>
            </a:extLst>
          </p:cNvPr>
          <p:cNvSpPr>
            <a:spLocks noGrp="1"/>
          </p:cNvSpPr>
          <p:nvPr>
            <p:ph type="title"/>
            <p:custDataLst>
              <p:tags r:id="rId1"/>
            </p:custDataLst>
          </p:nvPr>
        </p:nvSpPr>
        <p:spPr/>
        <p:txBody>
          <a:bodyPr/>
          <a:lstStyle/>
          <a:p>
            <a:r>
              <a:rPr lang="en-US" dirty="0"/>
              <a:t>Continue</a:t>
            </a:r>
            <a:endParaRPr lang="en-CA" dirty="0"/>
          </a:p>
        </p:txBody>
      </p:sp>
      <p:sp>
        <p:nvSpPr>
          <p:cNvPr id="3" name="Content Placeholder 2">
            <a:extLst>
              <a:ext uri="{FF2B5EF4-FFF2-40B4-BE49-F238E27FC236}">
                <a16:creationId xmlns:a16="http://schemas.microsoft.com/office/drawing/2014/main" id="{E3BA9D56-F5DA-47B5-B42D-811599637A30}"/>
              </a:ext>
            </a:extLst>
          </p:cNvPr>
          <p:cNvSpPr>
            <a:spLocks noGrp="1"/>
          </p:cNvSpPr>
          <p:nvPr>
            <p:ph idx="1"/>
            <p:custDataLst>
              <p:tags r:id="rId2"/>
            </p:custDataLst>
          </p:nvPr>
        </p:nvSpPr>
        <p:spPr/>
        <p:txBody>
          <a:bodyPr/>
          <a:lstStyle/>
          <a:p>
            <a:r>
              <a:rPr lang="en-US" dirty="0"/>
              <a:t>Dans </a:t>
            </a:r>
            <a:r>
              <a:rPr lang="en-US" dirty="0" err="1"/>
              <a:t>ce</a:t>
            </a:r>
            <a:r>
              <a:rPr lang="en-US" dirty="0"/>
              <a:t> code, </a:t>
            </a:r>
            <a:r>
              <a:rPr lang="en-US" dirty="0" err="1"/>
              <a:t>l’utilisateur</a:t>
            </a:r>
            <a:r>
              <a:rPr lang="en-US" dirty="0"/>
              <a:t> </a:t>
            </a:r>
            <a:r>
              <a:rPr lang="en-US" dirty="0" err="1"/>
              <a:t>devra</a:t>
            </a:r>
            <a:r>
              <a:rPr lang="en-US" dirty="0"/>
              <a:t> </a:t>
            </a:r>
            <a:r>
              <a:rPr lang="en-US" dirty="0" err="1"/>
              <a:t>tenter</a:t>
            </a:r>
            <a:r>
              <a:rPr lang="en-US" dirty="0"/>
              <a:t> de </a:t>
            </a:r>
            <a:r>
              <a:rPr lang="en-US" dirty="0" err="1"/>
              <a:t>trouver</a:t>
            </a:r>
            <a:r>
              <a:rPr lang="en-US" dirty="0"/>
              <a:t> le </a:t>
            </a:r>
            <a:r>
              <a:rPr lang="en-US" dirty="0" err="1"/>
              <a:t>nombre</a:t>
            </a:r>
            <a:r>
              <a:rPr lang="en-US" dirty="0"/>
              <a:t> secret </a:t>
            </a:r>
            <a:r>
              <a:rPr lang="en-US" dirty="0" err="1"/>
              <a:t>jusqu’à</a:t>
            </a:r>
            <a:r>
              <a:rPr lang="en-US" dirty="0"/>
              <a:t> </a:t>
            </a:r>
            <a:r>
              <a:rPr lang="en-US" dirty="0" err="1"/>
              <a:t>ce</a:t>
            </a:r>
            <a:r>
              <a:rPr lang="en-US" dirty="0"/>
              <a:t> </a:t>
            </a:r>
            <a:r>
              <a:rPr lang="en-US" dirty="0" err="1"/>
              <a:t>qu’il</a:t>
            </a:r>
            <a:r>
              <a:rPr lang="en-US" dirty="0"/>
              <a:t> </a:t>
            </a:r>
            <a:r>
              <a:rPr lang="en-US" dirty="0" err="1"/>
              <a:t>réussisse</a:t>
            </a:r>
            <a:r>
              <a:rPr lang="en-US" dirty="0"/>
              <a:t>.</a:t>
            </a:r>
          </a:p>
          <a:p>
            <a:endParaRPr lang="en-US" dirty="0"/>
          </a:p>
          <a:p>
            <a:r>
              <a:rPr lang="en-US" dirty="0"/>
              <a:t>Il </a:t>
            </a:r>
            <a:r>
              <a:rPr lang="en-US" dirty="0" err="1"/>
              <a:t>s’agit</a:t>
            </a:r>
            <a:r>
              <a:rPr lang="en-US" dirty="0"/>
              <a:t> </a:t>
            </a:r>
            <a:r>
              <a:rPr lang="en-US" dirty="0" err="1"/>
              <a:t>d’une</a:t>
            </a:r>
            <a:r>
              <a:rPr lang="en-US" dirty="0"/>
              <a:t> boucle </a:t>
            </a:r>
            <a:r>
              <a:rPr lang="en-US" dirty="0" err="1"/>
              <a:t>infinie</a:t>
            </a:r>
            <a:r>
              <a:rPr lang="en-US" dirty="0"/>
              <a:t> qui </a:t>
            </a:r>
            <a:r>
              <a:rPr lang="en-US" dirty="0" err="1"/>
              <a:t>est</a:t>
            </a:r>
            <a:r>
              <a:rPr lang="en-US" dirty="0"/>
              <a:t> contrôlée par </a:t>
            </a:r>
            <a:r>
              <a:rPr lang="en-US" dirty="0" err="1"/>
              <a:t>une</a:t>
            </a:r>
            <a:r>
              <a:rPr lang="en-US" dirty="0"/>
              <a:t> condition </a:t>
            </a:r>
            <a:r>
              <a:rPr lang="en-US" dirty="0" err="1"/>
              <a:t>possédant</a:t>
            </a:r>
            <a:r>
              <a:rPr lang="en-US" dirty="0"/>
              <a:t> un “break”</a:t>
            </a:r>
            <a:endParaRPr lang="en-CA" dirty="0"/>
          </a:p>
        </p:txBody>
      </p:sp>
    </p:spTree>
    <p:extLst>
      <p:ext uri="{BB962C8B-B14F-4D97-AF65-F5344CB8AC3E}">
        <p14:creationId xmlns:p14="http://schemas.microsoft.com/office/powerpoint/2010/main" val="29903839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2167-58B3-449A-83E7-B87BAC8260D1}"/>
              </a:ext>
            </a:extLst>
          </p:cNvPr>
          <p:cNvSpPr>
            <a:spLocks noGrp="1"/>
          </p:cNvSpPr>
          <p:nvPr>
            <p:ph type="title"/>
            <p:custDataLst>
              <p:tags r:id="rId1"/>
            </p:custDataLst>
          </p:nvPr>
        </p:nvSpPr>
        <p:spPr/>
        <p:txBody>
          <a:bodyPr/>
          <a:lstStyle/>
          <a:p>
            <a:r>
              <a:rPr lang="en-US" dirty="0"/>
              <a:t>Break</a:t>
            </a:r>
            <a:endParaRPr lang="en-CA" dirty="0"/>
          </a:p>
        </p:txBody>
      </p:sp>
      <p:sp>
        <p:nvSpPr>
          <p:cNvPr id="3" name="Content Placeholder 2">
            <a:extLst>
              <a:ext uri="{FF2B5EF4-FFF2-40B4-BE49-F238E27FC236}">
                <a16:creationId xmlns:a16="http://schemas.microsoft.com/office/drawing/2014/main" id="{E4146621-2B54-4AEB-B19F-750BAAEE2E63}"/>
              </a:ext>
            </a:extLst>
          </p:cNvPr>
          <p:cNvSpPr>
            <a:spLocks noGrp="1"/>
          </p:cNvSpPr>
          <p:nvPr>
            <p:ph idx="1"/>
            <p:custDataLst>
              <p:tags r:id="rId2"/>
            </p:custDataLst>
          </p:nvPr>
        </p:nvSpPr>
        <p:spPr/>
        <p:txBody>
          <a:bodyPr/>
          <a:lstStyle/>
          <a:p>
            <a:r>
              <a:rPr lang="en-US" dirty="0" err="1"/>
              <a:t>L’instruction</a:t>
            </a:r>
            <a:r>
              <a:rPr lang="en-US" dirty="0"/>
              <a:t> “break” </a:t>
            </a:r>
            <a:r>
              <a:rPr lang="en-US" dirty="0" err="1"/>
              <a:t>permet</a:t>
            </a:r>
            <a:r>
              <a:rPr lang="en-US" dirty="0"/>
              <a:t> </a:t>
            </a:r>
            <a:r>
              <a:rPr lang="en-US" dirty="0" err="1"/>
              <a:t>d’obliger</a:t>
            </a:r>
            <a:r>
              <a:rPr lang="en-US" dirty="0"/>
              <a:t> </a:t>
            </a:r>
            <a:r>
              <a:rPr lang="en-US" dirty="0" err="1"/>
              <a:t>une</a:t>
            </a:r>
            <a:r>
              <a:rPr lang="en-US" dirty="0"/>
              <a:t> boucle de </a:t>
            </a:r>
            <a:r>
              <a:rPr lang="en-US" dirty="0" err="1"/>
              <a:t>terminer</a:t>
            </a:r>
            <a:r>
              <a:rPr lang="en-US" dirty="0"/>
              <a:t> son </a:t>
            </a:r>
            <a:r>
              <a:rPr lang="en-US" dirty="0" err="1"/>
              <a:t>exécution</a:t>
            </a:r>
            <a:r>
              <a:rPr lang="en-US" dirty="0"/>
              <a:t> </a:t>
            </a:r>
            <a:r>
              <a:rPr lang="en-US" dirty="0" err="1"/>
              <a:t>immédiatement</a:t>
            </a:r>
            <a:r>
              <a:rPr lang="en-US" dirty="0"/>
              <a:t>.</a:t>
            </a:r>
          </a:p>
          <a:p>
            <a:endParaRPr lang="en-CA" dirty="0"/>
          </a:p>
          <a:p>
            <a:r>
              <a:rPr lang="en-CA" dirty="0" err="1"/>
              <a:t>Prenons</a:t>
            </a:r>
            <a:r>
              <a:rPr lang="en-CA" dirty="0"/>
              <a:t> le temps de </a:t>
            </a:r>
            <a:r>
              <a:rPr lang="en-CA" dirty="0" err="1"/>
              <a:t>voir</a:t>
            </a:r>
            <a:r>
              <a:rPr lang="en-CA" dirty="0"/>
              <a:t> un </a:t>
            </a:r>
            <a:r>
              <a:rPr lang="en-CA" dirty="0" err="1"/>
              <a:t>exemple</a:t>
            </a:r>
            <a:endParaRPr lang="en-CA" dirty="0"/>
          </a:p>
          <a:p>
            <a:endParaRPr lang="en-CA" dirty="0"/>
          </a:p>
        </p:txBody>
      </p:sp>
    </p:spTree>
    <p:extLst>
      <p:ext uri="{BB962C8B-B14F-4D97-AF65-F5344CB8AC3E}">
        <p14:creationId xmlns:p14="http://schemas.microsoft.com/office/powerpoint/2010/main" val="3438783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2167-58B3-449A-83E7-B87BAC8260D1}"/>
              </a:ext>
            </a:extLst>
          </p:cNvPr>
          <p:cNvSpPr>
            <a:spLocks noGrp="1"/>
          </p:cNvSpPr>
          <p:nvPr>
            <p:ph type="title"/>
            <p:custDataLst>
              <p:tags r:id="rId1"/>
            </p:custDataLst>
          </p:nvPr>
        </p:nvSpPr>
        <p:spPr/>
        <p:txBody>
          <a:bodyPr/>
          <a:lstStyle/>
          <a:p>
            <a:r>
              <a:rPr lang="en-US" dirty="0"/>
              <a:t>Break</a:t>
            </a:r>
            <a:endParaRPr lang="en-CA" dirty="0"/>
          </a:p>
        </p:txBody>
      </p:sp>
      <p:sp>
        <p:nvSpPr>
          <p:cNvPr id="3" name="Content Placeholder 2">
            <a:extLst>
              <a:ext uri="{FF2B5EF4-FFF2-40B4-BE49-F238E27FC236}">
                <a16:creationId xmlns:a16="http://schemas.microsoft.com/office/drawing/2014/main" id="{E4146621-2B54-4AEB-B19F-750BAAEE2E63}"/>
              </a:ext>
            </a:extLst>
          </p:cNvPr>
          <p:cNvSpPr>
            <a:spLocks noGrp="1"/>
          </p:cNvSpPr>
          <p:nvPr>
            <p:ph idx="1"/>
            <p:custDataLst>
              <p:tags r:id="rId2"/>
            </p:custDataLst>
          </p:nvPr>
        </p:nvSpPr>
        <p:spPr/>
        <p:txBody>
          <a:bodyPr/>
          <a:lstStyle/>
          <a:p>
            <a:r>
              <a:rPr lang="en-US" dirty="0" err="1"/>
              <a:t>Exemple</a:t>
            </a:r>
            <a:r>
              <a:rPr lang="en-US" dirty="0"/>
              <a:t>:</a:t>
            </a:r>
            <a:endParaRPr lang="en-CA" dirty="0"/>
          </a:p>
          <a:p>
            <a:endParaRPr lang="en-CA" dirty="0"/>
          </a:p>
        </p:txBody>
      </p:sp>
      <p:pic>
        <p:nvPicPr>
          <p:cNvPr id="5" name="Picture 4">
            <a:extLst>
              <a:ext uri="{FF2B5EF4-FFF2-40B4-BE49-F238E27FC236}">
                <a16:creationId xmlns:a16="http://schemas.microsoft.com/office/drawing/2014/main" id="{DE31E2F9-7866-4373-BC34-8399DDA7E65F}"/>
              </a:ext>
            </a:extLst>
          </p:cNvPr>
          <p:cNvPicPr>
            <a:picLocks noChangeAspect="1"/>
          </p:cNvPicPr>
          <p:nvPr>
            <p:custDataLst>
              <p:tags r:id="rId3"/>
            </p:custDataLst>
          </p:nvPr>
        </p:nvPicPr>
        <p:blipFill>
          <a:blip r:embed="rId5"/>
          <a:stretch>
            <a:fillRect/>
          </a:stretch>
        </p:blipFill>
        <p:spPr>
          <a:xfrm>
            <a:off x="1307498" y="2714624"/>
            <a:ext cx="5429250" cy="3533775"/>
          </a:xfrm>
          <a:prstGeom prst="rect">
            <a:avLst/>
          </a:prstGeom>
        </p:spPr>
      </p:pic>
    </p:spTree>
    <p:extLst>
      <p:ext uri="{BB962C8B-B14F-4D97-AF65-F5344CB8AC3E}">
        <p14:creationId xmlns:p14="http://schemas.microsoft.com/office/powerpoint/2010/main" val="37625613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76714-C0E3-4C64-B46B-1FCF4F818DDF}"/>
              </a:ext>
            </a:extLst>
          </p:cNvPr>
          <p:cNvSpPr>
            <a:spLocks noGrp="1"/>
          </p:cNvSpPr>
          <p:nvPr>
            <p:ph type="title"/>
            <p:custDataLst>
              <p:tags r:id="rId1"/>
            </p:custDataLst>
          </p:nvPr>
        </p:nvSpPr>
        <p:spPr/>
        <p:txBody>
          <a:bodyPr/>
          <a:lstStyle/>
          <a:p>
            <a:r>
              <a:rPr lang="en-US" dirty="0"/>
              <a:t>Break</a:t>
            </a:r>
            <a:endParaRPr lang="en-CA" dirty="0"/>
          </a:p>
        </p:txBody>
      </p:sp>
      <p:sp>
        <p:nvSpPr>
          <p:cNvPr id="3" name="Content Placeholder 2">
            <a:extLst>
              <a:ext uri="{FF2B5EF4-FFF2-40B4-BE49-F238E27FC236}">
                <a16:creationId xmlns:a16="http://schemas.microsoft.com/office/drawing/2014/main" id="{F5D00618-1435-498A-A0C9-3E15B06DC76E}"/>
              </a:ext>
            </a:extLst>
          </p:cNvPr>
          <p:cNvSpPr>
            <a:spLocks noGrp="1"/>
          </p:cNvSpPr>
          <p:nvPr>
            <p:ph idx="1"/>
            <p:custDataLst>
              <p:tags r:id="rId2"/>
            </p:custDataLst>
          </p:nvPr>
        </p:nvSpPr>
        <p:spPr/>
        <p:txBody>
          <a:bodyPr/>
          <a:lstStyle/>
          <a:p>
            <a:r>
              <a:rPr lang="en-US" dirty="0"/>
              <a:t>Dans le code </a:t>
            </a:r>
            <a:r>
              <a:rPr lang="en-US" dirty="0" err="1"/>
              <a:t>précédent</a:t>
            </a:r>
            <a:r>
              <a:rPr lang="en-US" dirty="0"/>
              <a:t>, on </a:t>
            </a:r>
            <a:r>
              <a:rPr lang="en-US" dirty="0" err="1"/>
              <a:t>comprend</a:t>
            </a:r>
            <a:r>
              <a:rPr lang="en-US" dirty="0"/>
              <a:t> que </a:t>
            </a:r>
            <a:r>
              <a:rPr lang="en-US" dirty="0" err="1"/>
              <a:t>l’utilisateur</a:t>
            </a:r>
            <a:r>
              <a:rPr lang="en-US" dirty="0"/>
              <a:t> </a:t>
            </a:r>
            <a:r>
              <a:rPr lang="en-US" dirty="0" err="1"/>
              <a:t>pourra</a:t>
            </a:r>
            <a:r>
              <a:rPr lang="en-US" dirty="0"/>
              <a:t> </a:t>
            </a:r>
            <a:r>
              <a:rPr lang="en-US" dirty="0" err="1"/>
              <a:t>successivement</a:t>
            </a:r>
            <a:r>
              <a:rPr lang="en-US" dirty="0"/>
              <a:t> </a:t>
            </a:r>
            <a:r>
              <a:rPr lang="en-US" dirty="0" err="1"/>
              <a:t>entrer</a:t>
            </a:r>
            <a:r>
              <a:rPr lang="en-US" dirty="0"/>
              <a:t> des </a:t>
            </a:r>
            <a:r>
              <a:rPr lang="en-US" dirty="0" err="1"/>
              <a:t>valeurs</a:t>
            </a:r>
            <a:r>
              <a:rPr lang="en-US" dirty="0"/>
              <a:t> qui </a:t>
            </a:r>
            <a:r>
              <a:rPr lang="en-US" dirty="0" err="1"/>
              <a:t>seront</a:t>
            </a:r>
            <a:r>
              <a:rPr lang="en-US" dirty="0"/>
              <a:t> </a:t>
            </a:r>
            <a:r>
              <a:rPr lang="en-US" dirty="0" err="1"/>
              <a:t>additionnées</a:t>
            </a:r>
            <a:r>
              <a:rPr lang="en-US" dirty="0"/>
              <a:t> dans un </a:t>
            </a:r>
            <a:r>
              <a:rPr lang="en-US" dirty="0" err="1"/>
              <a:t>accumulateur</a:t>
            </a:r>
            <a:r>
              <a:rPr lang="en-US" dirty="0"/>
              <a:t> </a:t>
            </a:r>
            <a:r>
              <a:rPr lang="en-US" dirty="0" err="1"/>
              <a:t>tant</a:t>
            </a:r>
            <a:r>
              <a:rPr lang="en-US" dirty="0"/>
              <a:t> que la </a:t>
            </a:r>
            <a:r>
              <a:rPr lang="en-US" dirty="0" err="1"/>
              <a:t>valeur</a:t>
            </a:r>
            <a:r>
              <a:rPr lang="en-US" dirty="0"/>
              <a:t> de </a:t>
            </a:r>
            <a:r>
              <a:rPr lang="en-US" dirty="0" err="1"/>
              <a:t>l’accumulateur</a:t>
            </a:r>
            <a:r>
              <a:rPr lang="en-US" dirty="0"/>
              <a:t> </a:t>
            </a:r>
            <a:r>
              <a:rPr lang="en-US" dirty="0" err="1"/>
              <a:t>est</a:t>
            </a:r>
            <a:r>
              <a:rPr lang="en-US" dirty="0"/>
              <a:t> </a:t>
            </a:r>
            <a:r>
              <a:rPr lang="en-US" dirty="0" err="1"/>
              <a:t>inférieure</a:t>
            </a:r>
            <a:r>
              <a:rPr lang="en-US" dirty="0"/>
              <a:t> à 20.</a:t>
            </a:r>
          </a:p>
          <a:p>
            <a:r>
              <a:rPr lang="en-US" dirty="0" err="1"/>
              <a:t>Toutefois</a:t>
            </a:r>
            <a:r>
              <a:rPr lang="en-US" dirty="0"/>
              <a:t>, </a:t>
            </a:r>
            <a:r>
              <a:rPr lang="en-US" dirty="0" err="1"/>
              <a:t>si</a:t>
            </a:r>
            <a:r>
              <a:rPr lang="en-US" dirty="0"/>
              <a:t> </a:t>
            </a:r>
            <a:r>
              <a:rPr lang="en-US" dirty="0" err="1"/>
              <a:t>l’accumulateur</a:t>
            </a:r>
            <a:r>
              <a:rPr lang="en-US" dirty="0"/>
              <a:t> </a:t>
            </a:r>
            <a:r>
              <a:rPr lang="en-US" dirty="0" err="1"/>
              <a:t>atteint</a:t>
            </a:r>
            <a:r>
              <a:rPr lang="en-US" dirty="0"/>
              <a:t> la </a:t>
            </a:r>
            <a:r>
              <a:rPr lang="en-US" dirty="0" err="1"/>
              <a:t>valeur</a:t>
            </a:r>
            <a:r>
              <a:rPr lang="en-US" dirty="0"/>
              <a:t> de 10, </a:t>
            </a:r>
            <a:r>
              <a:rPr lang="en-US" dirty="0" err="1"/>
              <a:t>l’exécution</a:t>
            </a:r>
            <a:r>
              <a:rPr lang="en-US" dirty="0"/>
              <a:t> </a:t>
            </a:r>
            <a:r>
              <a:rPr lang="en-US" dirty="0" err="1"/>
              <a:t>arrêtera</a:t>
            </a:r>
            <a:r>
              <a:rPr lang="en-US" dirty="0"/>
              <a:t> </a:t>
            </a:r>
            <a:r>
              <a:rPr lang="en-US" dirty="0" err="1"/>
              <a:t>immédiatement</a:t>
            </a:r>
            <a:r>
              <a:rPr lang="en-US" dirty="0"/>
              <a:t>. </a:t>
            </a:r>
          </a:p>
          <a:p>
            <a:endParaRPr lang="en-US" dirty="0"/>
          </a:p>
        </p:txBody>
      </p:sp>
    </p:spTree>
    <p:extLst>
      <p:ext uri="{BB962C8B-B14F-4D97-AF65-F5344CB8AC3E}">
        <p14:creationId xmlns:p14="http://schemas.microsoft.com/office/powerpoint/2010/main" val="37519695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Conclusion</a:t>
            </a:r>
          </a:p>
        </p:txBody>
      </p:sp>
    </p:spTree>
    <p:extLst>
      <p:ext uri="{BB962C8B-B14F-4D97-AF65-F5344CB8AC3E}">
        <p14:creationId xmlns:p14="http://schemas.microsoft.com/office/powerpoint/2010/main" val="182711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FEAB2-FEFB-49FE-AB7B-582F5DA80CC9}"/>
              </a:ext>
            </a:extLst>
          </p:cNvPr>
          <p:cNvSpPr>
            <a:spLocks noGrp="1"/>
          </p:cNvSpPr>
          <p:nvPr>
            <p:ph type="title"/>
            <p:custDataLst>
              <p:tags r:id="rId1"/>
            </p:custDataLst>
          </p:nvPr>
        </p:nvSpPr>
        <p:spPr/>
        <p:txBody>
          <a:bodyPr/>
          <a:lstStyle/>
          <a:p>
            <a:r>
              <a:rPr lang="fr-CA" dirty="0"/>
              <a:t>Rappel du dernier cours</a:t>
            </a:r>
          </a:p>
        </p:txBody>
      </p:sp>
      <p:sp>
        <p:nvSpPr>
          <p:cNvPr id="3" name="Content Placeholder 2">
            <a:extLst>
              <a:ext uri="{FF2B5EF4-FFF2-40B4-BE49-F238E27FC236}">
                <a16:creationId xmlns:a16="http://schemas.microsoft.com/office/drawing/2014/main" id="{14B4E62D-F150-4DB8-AE78-2716B9D6838E}"/>
              </a:ext>
            </a:extLst>
          </p:cNvPr>
          <p:cNvSpPr>
            <a:spLocks noGrp="1"/>
          </p:cNvSpPr>
          <p:nvPr>
            <p:ph idx="1"/>
            <p:custDataLst>
              <p:tags r:id="rId2"/>
            </p:custDataLst>
          </p:nvPr>
        </p:nvSpPr>
        <p:spPr/>
        <p:txBody>
          <a:bodyPr/>
          <a:lstStyle/>
          <a:p>
            <a:r>
              <a:rPr lang="fr-CA" dirty="0"/>
              <a:t>Au dernier cours, nous avons couvert les conditions et les </a:t>
            </a:r>
            <a:r>
              <a:rPr lang="fr-CA" dirty="0" err="1"/>
              <a:t>switchs</a:t>
            </a:r>
            <a:r>
              <a:rPr lang="fr-CA" dirty="0"/>
              <a:t>.</a:t>
            </a:r>
          </a:p>
          <a:p>
            <a:r>
              <a:rPr lang="fr-CA" dirty="0"/>
              <a:t>Nous avons vu comment il est possible pour un programme informatique de prendre une décision en se basant sur des comparaisons effectuées entre les données et ainsi exécuter le bloc de code approprié.</a:t>
            </a:r>
          </a:p>
          <a:p>
            <a:r>
              <a:rPr lang="fr-CA" dirty="0"/>
              <a:t>Les structures étant, entre autres:</a:t>
            </a:r>
          </a:p>
          <a:p>
            <a:pPr lvl="1"/>
            <a:r>
              <a:rPr lang="fr-CA" dirty="0"/>
              <a:t>If</a:t>
            </a:r>
          </a:p>
          <a:p>
            <a:pPr lvl="1"/>
            <a:r>
              <a:rPr lang="fr-CA" dirty="0"/>
              <a:t>If </a:t>
            </a:r>
            <a:r>
              <a:rPr lang="fr-CA" dirty="0" err="1"/>
              <a:t>else</a:t>
            </a:r>
            <a:endParaRPr lang="fr-CA" dirty="0"/>
          </a:p>
          <a:p>
            <a:pPr lvl="1"/>
            <a:r>
              <a:rPr lang="fr-CA" dirty="0"/>
              <a:t>If </a:t>
            </a:r>
            <a:r>
              <a:rPr lang="fr-CA" dirty="0" err="1"/>
              <a:t>else</a:t>
            </a:r>
            <a:r>
              <a:rPr lang="fr-CA" dirty="0"/>
              <a:t> if</a:t>
            </a:r>
          </a:p>
          <a:p>
            <a:pPr lvl="1"/>
            <a:r>
              <a:rPr lang="fr-CA" dirty="0"/>
              <a:t>Les </a:t>
            </a:r>
            <a:r>
              <a:rPr lang="fr-CA" dirty="0" err="1"/>
              <a:t>switchs</a:t>
            </a:r>
            <a:endParaRPr lang="fr-CA" dirty="0"/>
          </a:p>
        </p:txBody>
      </p:sp>
    </p:spTree>
    <p:extLst>
      <p:ext uri="{BB962C8B-B14F-4D97-AF65-F5344CB8AC3E}">
        <p14:creationId xmlns:p14="http://schemas.microsoft.com/office/powerpoint/2010/main" val="38159774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A28A-92F6-42EB-A39D-9C3C3DDCF0C4}"/>
              </a:ext>
            </a:extLst>
          </p:cNvPr>
          <p:cNvSpPr>
            <a:spLocks noGrp="1"/>
          </p:cNvSpPr>
          <p:nvPr>
            <p:ph type="title"/>
            <p:custDataLst>
              <p:tags r:id="rId1"/>
            </p:custDataLst>
          </p:nvPr>
        </p:nvSpPr>
        <p:spPr/>
        <p:txBody>
          <a:bodyPr/>
          <a:lstStyle/>
          <a:p>
            <a:r>
              <a:rPr lang="fr-CA" dirty="0"/>
              <a:t>Conclusion</a:t>
            </a:r>
          </a:p>
        </p:txBody>
      </p:sp>
      <p:sp>
        <p:nvSpPr>
          <p:cNvPr id="3" name="Content Placeholder 2">
            <a:extLst>
              <a:ext uri="{FF2B5EF4-FFF2-40B4-BE49-F238E27FC236}">
                <a16:creationId xmlns:a16="http://schemas.microsoft.com/office/drawing/2014/main" id="{D8177C36-C8DF-49A5-8DED-221341B48347}"/>
              </a:ext>
            </a:extLst>
          </p:cNvPr>
          <p:cNvSpPr>
            <a:spLocks noGrp="1"/>
          </p:cNvSpPr>
          <p:nvPr>
            <p:ph idx="1"/>
            <p:custDataLst>
              <p:tags r:id="rId2"/>
            </p:custDataLst>
          </p:nvPr>
        </p:nvSpPr>
        <p:spPr/>
        <p:txBody>
          <a:bodyPr>
            <a:normAutofit/>
          </a:bodyPr>
          <a:lstStyle/>
          <a:p>
            <a:r>
              <a:rPr lang="fr-CA" dirty="0"/>
              <a:t>En résumé, les tableaux peuvent contenir plusieurs variables.</a:t>
            </a:r>
          </a:p>
          <a:p>
            <a:r>
              <a:rPr lang="fr-CA" dirty="0"/>
              <a:t>Ces dernières sont identifiées par une position dans le tableau (Appelé « index ») qui commence à une valeur de 0 jusqu’à la longueur du tableau moins 1.</a:t>
            </a:r>
          </a:p>
          <a:p>
            <a:endParaRPr lang="fr-CA" dirty="0"/>
          </a:p>
          <a:p>
            <a:r>
              <a:rPr lang="fr-CA" dirty="0"/>
              <a:t>Les boucles permettent d’exécuter des opérations plusieurs fois. </a:t>
            </a:r>
          </a:p>
          <a:p>
            <a:r>
              <a:rPr lang="fr-CA" dirty="0"/>
              <a:t>Elles sont souvent destinées à itérer à travers un tableau puisque le nombre d’itérations pourra être déterminé par la longueur du tableau (Nombre d’éléments qui s’y trouvent)</a:t>
            </a:r>
          </a:p>
        </p:txBody>
      </p:sp>
    </p:spTree>
    <p:extLst>
      <p:ext uri="{BB962C8B-B14F-4D97-AF65-F5344CB8AC3E}">
        <p14:creationId xmlns:p14="http://schemas.microsoft.com/office/powerpoint/2010/main" val="926987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Prochain cours</a:t>
            </a:r>
          </a:p>
        </p:txBody>
      </p:sp>
    </p:spTree>
    <p:extLst>
      <p:ext uri="{BB962C8B-B14F-4D97-AF65-F5344CB8AC3E}">
        <p14:creationId xmlns:p14="http://schemas.microsoft.com/office/powerpoint/2010/main" val="28721329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C709-FD1E-4048-96E9-6EE4EAFECF95}"/>
              </a:ext>
            </a:extLst>
          </p:cNvPr>
          <p:cNvSpPr>
            <a:spLocks noGrp="1"/>
          </p:cNvSpPr>
          <p:nvPr>
            <p:ph type="title"/>
            <p:custDataLst>
              <p:tags r:id="rId1"/>
            </p:custDataLst>
          </p:nvPr>
        </p:nvSpPr>
        <p:spPr/>
        <p:txBody>
          <a:bodyPr/>
          <a:lstStyle/>
          <a:p>
            <a:r>
              <a:rPr lang="fr-CA" dirty="0"/>
              <a:t>Prochain cours</a:t>
            </a:r>
          </a:p>
        </p:txBody>
      </p:sp>
      <p:sp>
        <p:nvSpPr>
          <p:cNvPr id="3" name="Content Placeholder 2">
            <a:extLst>
              <a:ext uri="{FF2B5EF4-FFF2-40B4-BE49-F238E27FC236}">
                <a16:creationId xmlns:a16="http://schemas.microsoft.com/office/drawing/2014/main" id="{D828A01E-223A-4F2C-8BB7-67CA1C144BCE}"/>
              </a:ext>
            </a:extLst>
          </p:cNvPr>
          <p:cNvSpPr>
            <a:spLocks noGrp="1"/>
          </p:cNvSpPr>
          <p:nvPr>
            <p:ph idx="1"/>
            <p:custDataLst>
              <p:tags r:id="rId2"/>
            </p:custDataLst>
          </p:nvPr>
        </p:nvSpPr>
        <p:spPr/>
        <p:txBody>
          <a:bodyPr/>
          <a:lstStyle/>
          <a:p>
            <a:r>
              <a:rPr lang="fr-CA" dirty="0"/>
              <a:t>Au prochain cours, nous verrons comment modulariser notre application en utilisant les classes et les méthodes.</a:t>
            </a:r>
          </a:p>
          <a:p>
            <a:r>
              <a:rPr lang="fr-CA" dirty="0"/>
              <a:t>Nous verrons comment exploiter un certain nombre de fonctionnalités de calcul mathématique.</a:t>
            </a:r>
          </a:p>
          <a:p>
            <a:pPr lvl="1"/>
            <a:endParaRPr lang="fr-CA" dirty="0"/>
          </a:p>
          <a:p>
            <a:endParaRPr lang="fr-CA" dirty="0"/>
          </a:p>
        </p:txBody>
      </p:sp>
    </p:spTree>
    <p:extLst>
      <p:ext uri="{BB962C8B-B14F-4D97-AF65-F5344CB8AC3E}">
        <p14:creationId xmlns:p14="http://schemas.microsoft.com/office/powerpoint/2010/main" val="3486141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F0ED-9614-4142-8EC2-4B2E56183534}"/>
              </a:ext>
            </a:extLst>
          </p:cNvPr>
          <p:cNvSpPr>
            <a:spLocks noGrp="1"/>
          </p:cNvSpPr>
          <p:nvPr>
            <p:ph type="title"/>
            <p:custDataLst>
              <p:tags r:id="rId1"/>
            </p:custDataLst>
          </p:nvPr>
        </p:nvSpPr>
        <p:spPr>
          <a:xfrm>
            <a:off x="681621" y="2654380"/>
            <a:ext cx="9404723" cy="1400530"/>
          </a:xfrm>
        </p:spPr>
        <p:txBody>
          <a:bodyPr/>
          <a:lstStyle/>
          <a:p>
            <a:r>
              <a:rPr lang="fr-CA" dirty="0"/>
              <a:t>Questions?</a:t>
            </a:r>
          </a:p>
        </p:txBody>
      </p:sp>
      <p:pic>
        <p:nvPicPr>
          <p:cNvPr id="1026" name="Picture 2" descr="Image result for question">
            <a:extLst>
              <a:ext uri="{FF2B5EF4-FFF2-40B4-BE49-F238E27FC236}">
                <a16:creationId xmlns:a16="http://schemas.microsoft.com/office/drawing/2014/main" id="{4E079FC6-3B2D-4E5E-8C10-88DBD5F33159}"/>
              </a:ext>
            </a:extLst>
          </p:cNvPr>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5757622" y="1788885"/>
            <a:ext cx="3566891" cy="453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3890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FDCA-AECB-42DF-B5DB-5DC189609345}"/>
              </a:ext>
            </a:extLst>
          </p:cNvPr>
          <p:cNvSpPr>
            <a:spLocks noGrp="1"/>
          </p:cNvSpPr>
          <p:nvPr>
            <p:ph type="title"/>
            <p:custDataLst>
              <p:tags r:id="rId1"/>
            </p:custDataLst>
          </p:nvPr>
        </p:nvSpPr>
        <p:spPr/>
        <p:txBody>
          <a:bodyPr/>
          <a:lstStyle/>
          <a:p>
            <a:r>
              <a:rPr lang="fr-CA" dirty="0"/>
              <a:t>Références</a:t>
            </a:r>
          </a:p>
        </p:txBody>
      </p:sp>
      <p:sp>
        <p:nvSpPr>
          <p:cNvPr id="3" name="Content Placeholder 2">
            <a:extLst>
              <a:ext uri="{FF2B5EF4-FFF2-40B4-BE49-F238E27FC236}">
                <a16:creationId xmlns:a16="http://schemas.microsoft.com/office/drawing/2014/main" id="{BAA6A2E3-B625-4645-BD2E-B126C13BE2F6}"/>
              </a:ext>
            </a:extLst>
          </p:cNvPr>
          <p:cNvSpPr>
            <a:spLocks noGrp="1"/>
          </p:cNvSpPr>
          <p:nvPr>
            <p:ph idx="1"/>
            <p:custDataLst>
              <p:tags r:id="rId2"/>
            </p:custDataLst>
          </p:nvPr>
        </p:nvSpPr>
        <p:spPr/>
        <p:txBody>
          <a:bodyPr/>
          <a:lstStyle/>
          <a:p>
            <a:r>
              <a:rPr lang="en-CA" dirty="0">
                <a:hlinkClick r:id="rId4"/>
              </a:rPr>
              <a:t>https://docs.microsoft.com/en-us/dotnet/csharp/language-reference/keywords/foreach-in</a:t>
            </a:r>
            <a:endParaRPr lang="en-CA" dirty="0"/>
          </a:p>
          <a:p>
            <a:endParaRPr lang="fr-CA" dirty="0"/>
          </a:p>
          <a:p>
            <a:endParaRPr lang="fr-CA" dirty="0"/>
          </a:p>
        </p:txBody>
      </p:sp>
    </p:spTree>
    <p:extLst>
      <p:ext uri="{BB962C8B-B14F-4D97-AF65-F5344CB8AC3E}">
        <p14:creationId xmlns:p14="http://schemas.microsoft.com/office/powerpoint/2010/main" val="330567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Les tableaux</a:t>
            </a:r>
          </a:p>
        </p:txBody>
      </p:sp>
    </p:spTree>
    <p:extLst>
      <p:ext uri="{BB962C8B-B14F-4D97-AF65-F5344CB8AC3E}">
        <p14:creationId xmlns:p14="http://schemas.microsoft.com/office/powerpoint/2010/main" val="1759119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F93A-D2FC-413A-85A3-61525E6DF25C}"/>
              </a:ext>
            </a:extLst>
          </p:cNvPr>
          <p:cNvSpPr>
            <a:spLocks noGrp="1"/>
          </p:cNvSpPr>
          <p:nvPr>
            <p:ph type="title"/>
            <p:custDataLst>
              <p:tags r:id="rId1"/>
            </p:custDataLst>
          </p:nvPr>
        </p:nvSpPr>
        <p:spPr/>
        <p:txBody>
          <a:bodyPr/>
          <a:lstStyle/>
          <a:p>
            <a:r>
              <a:rPr lang="en-US" dirty="0"/>
              <a:t>Les tableaux</a:t>
            </a:r>
            <a:endParaRPr lang="en-CA" dirty="0"/>
          </a:p>
        </p:txBody>
      </p:sp>
      <p:sp>
        <p:nvSpPr>
          <p:cNvPr id="3" name="Content Placeholder 2">
            <a:extLst>
              <a:ext uri="{FF2B5EF4-FFF2-40B4-BE49-F238E27FC236}">
                <a16:creationId xmlns:a16="http://schemas.microsoft.com/office/drawing/2014/main" id="{D1F84193-9628-47A3-8697-89B2D7ECE985}"/>
              </a:ext>
            </a:extLst>
          </p:cNvPr>
          <p:cNvSpPr>
            <a:spLocks noGrp="1"/>
          </p:cNvSpPr>
          <p:nvPr>
            <p:ph idx="1"/>
            <p:custDataLst>
              <p:tags r:id="rId2"/>
            </p:custDataLst>
          </p:nvPr>
        </p:nvSpPr>
        <p:spPr/>
        <p:txBody>
          <a:bodyPr/>
          <a:lstStyle/>
          <a:p>
            <a:r>
              <a:rPr lang="en-US" dirty="0" err="1"/>
              <a:t>Jusqu’ici</a:t>
            </a:r>
            <a:r>
              <a:rPr lang="en-US" dirty="0"/>
              <a:t>, nous </a:t>
            </a:r>
            <a:r>
              <a:rPr lang="en-US" dirty="0" err="1"/>
              <a:t>avons</a:t>
            </a:r>
            <a:r>
              <a:rPr lang="en-US" dirty="0"/>
              <a:t> </a:t>
            </a:r>
            <a:r>
              <a:rPr lang="en-US" dirty="0" err="1"/>
              <a:t>utilise</a:t>
            </a:r>
            <a:r>
              <a:rPr lang="en-US" dirty="0"/>
              <a:t> des variables de </a:t>
            </a:r>
            <a:r>
              <a:rPr lang="en-US" dirty="0" err="1"/>
              <a:t>diverses</a:t>
            </a:r>
            <a:r>
              <a:rPr lang="en-US" dirty="0"/>
              <a:t> types pour </a:t>
            </a:r>
            <a:r>
              <a:rPr lang="en-US" dirty="0" err="1"/>
              <a:t>sauvegarder</a:t>
            </a:r>
            <a:r>
              <a:rPr lang="en-US" dirty="0"/>
              <a:t> </a:t>
            </a:r>
            <a:r>
              <a:rPr lang="en-US" dirty="0" err="1"/>
              <a:t>nos</a:t>
            </a:r>
            <a:r>
              <a:rPr lang="en-US" dirty="0"/>
              <a:t> </a:t>
            </a:r>
            <a:r>
              <a:rPr lang="en-US" dirty="0" err="1"/>
              <a:t>informatiques</a:t>
            </a:r>
            <a:r>
              <a:rPr lang="en-US" dirty="0"/>
              <a:t> (Nom, </a:t>
            </a:r>
            <a:r>
              <a:rPr lang="en-US" dirty="0" err="1"/>
              <a:t>âge</a:t>
            </a:r>
            <a:r>
              <a:rPr lang="en-US" dirty="0"/>
              <a:t>, etc.)</a:t>
            </a:r>
          </a:p>
          <a:p>
            <a:r>
              <a:rPr lang="en-US" dirty="0" err="1"/>
              <a:t>Chaque</a:t>
            </a:r>
            <a:r>
              <a:rPr lang="en-US" dirty="0"/>
              <a:t> variable </a:t>
            </a:r>
            <a:r>
              <a:rPr lang="en-US" dirty="0" err="1"/>
              <a:t>peut</a:t>
            </a:r>
            <a:r>
              <a:rPr lang="en-US" dirty="0"/>
              <a:t> </a:t>
            </a:r>
            <a:r>
              <a:rPr lang="en-US" dirty="0" err="1"/>
              <a:t>contenir</a:t>
            </a:r>
            <a:r>
              <a:rPr lang="en-US" dirty="0"/>
              <a:t> </a:t>
            </a:r>
            <a:r>
              <a:rPr lang="en-US" dirty="0" err="1"/>
              <a:t>une</a:t>
            </a:r>
            <a:r>
              <a:rPr lang="en-US" dirty="0"/>
              <a:t> </a:t>
            </a:r>
            <a:r>
              <a:rPr lang="en-US" dirty="0" err="1"/>
              <a:t>seule</a:t>
            </a:r>
            <a:r>
              <a:rPr lang="en-US" dirty="0"/>
              <a:t> information à la </a:t>
            </a:r>
            <a:r>
              <a:rPr lang="en-US" dirty="0" err="1"/>
              <a:t>fois</a:t>
            </a:r>
            <a:r>
              <a:rPr lang="en-US" dirty="0"/>
              <a:t>.</a:t>
            </a:r>
          </a:p>
          <a:p>
            <a:r>
              <a:rPr lang="en-US" dirty="0"/>
              <a:t>Dans certain </a:t>
            </a:r>
            <a:r>
              <a:rPr lang="en-US" dirty="0" err="1"/>
              <a:t>cas</a:t>
            </a:r>
            <a:r>
              <a:rPr lang="en-US" dirty="0"/>
              <a:t> </a:t>
            </a:r>
            <a:r>
              <a:rPr lang="en-US" dirty="0" err="1"/>
              <a:t>toutefois</a:t>
            </a:r>
            <a:r>
              <a:rPr lang="en-US" dirty="0"/>
              <a:t>, nous </a:t>
            </a:r>
            <a:r>
              <a:rPr lang="en-US" dirty="0" err="1"/>
              <a:t>couvrons</a:t>
            </a:r>
            <a:r>
              <a:rPr lang="en-US" dirty="0"/>
              <a:t> </a:t>
            </a:r>
            <a:r>
              <a:rPr lang="en-US" dirty="0" err="1"/>
              <a:t>contenir</a:t>
            </a:r>
            <a:r>
              <a:rPr lang="en-US" dirty="0"/>
              <a:t> </a:t>
            </a:r>
            <a:r>
              <a:rPr lang="en-US" dirty="0" err="1"/>
              <a:t>plusieurs</a:t>
            </a:r>
            <a:r>
              <a:rPr lang="en-US" dirty="0"/>
              <a:t> </a:t>
            </a:r>
            <a:r>
              <a:rPr lang="en-US" dirty="0" err="1"/>
              <a:t>valeurs</a:t>
            </a:r>
            <a:r>
              <a:rPr lang="en-US" dirty="0"/>
              <a:t> </a:t>
            </a:r>
            <a:r>
              <a:rPr lang="en-US" dirty="0" err="1"/>
              <a:t>simultanément</a:t>
            </a:r>
            <a:r>
              <a:rPr lang="en-US" dirty="0"/>
              <a:t> </a:t>
            </a:r>
            <a:r>
              <a:rPr lang="en-US" dirty="0" err="1"/>
              <a:t>donc</a:t>
            </a:r>
            <a:r>
              <a:rPr lang="en-US" dirty="0"/>
              <a:t> la </a:t>
            </a:r>
            <a:r>
              <a:rPr lang="en-US" dirty="0" err="1"/>
              <a:t>quantité</a:t>
            </a:r>
            <a:r>
              <a:rPr lang="en-US" dirty="0"/>
              <a:t> </a:t>
            </a:r>
            <a:r>
              <a:rPr lang="en-US" dirty="0" err="1"/>
              <a:t>peut</a:t>
            </a:r>
            <a:r>
              <a:rPr lang="en-US" dirty="0"/>
              <a:t> </a:t>
            </a:r>
            <a:r>
              <a:rPr lang="en-US" dirty="0" err="1"/>
              <a:t>varié</a:t>
            </a:r>
            <a:r>
              <a:rPr lang="en-US" dirty="0"/>
              <a:t>.</a:t>
            </a:r>
          </a:p>
          <a:p>
            <a:r>
              <a:rPr lang="en-US" dirty="0"/>
              <a:t>Par </a:t>
            </a:r>
            <a:r>
              <a:rPr lang="en-US" dirty="0" err="1"/>
              <a:t>exemple</a:t>
            </a:r>
            <a:endParaRPr lang="en-US" dirty="0"/>
          </a:p>
          <a:p>
            <a:pPr lvl="1"/>
            <a:r>
              <a:rPr lang="en-US" dirty="0"/>
              <a:t>Les notes de </a:t>
            </a:r>
            <a:r>
              <a:rPr lang="en-US" dirty="0" err="1"/>
              <a:t>chaque</a:t>
            </a:r>
            <a:r>
              <a:rPr lang="en-US" dirty="0"/>
              <a:t> </a:t>
            </a:r>
            <a:r>
              <a:rPr lang="en-US" dirty="0" err="1"/>
              <a:t>étudiant</a:t>
            </a:r>
            <a:r>
              <a:rPr lang="en-US" dirty="0"/>
              <a:t> dans un </a:t>
            </a:r>
            <a:r>
              <a:rPr lang="en-US" dirty="0" err="1"/>
              <a:t>groupe</a:t>
            </a:r>
            <a:endParaRPr lang="en-US" dirty="0"/>
          </a:p>
          <a:p>
            <a:pPr lvl="1"/>
            <a:r>
              <a:rPr lang="en-US" dirty="0"/>
              <a:t>La </a:t>
            </a:r>
            <a:r>
              <a:rPr lang="en-US" dirty="0" err="1"/>
              <a:t>liste</a:t>
            </a:r>
            <a:r>
              <a:rPr lang="en-US" dirty="0"/>
              <a:t> des </a:t>
            </a:r>
            <a:r>
              <a:rPr lang="en-US" dirty="0" err="1"/>
              <a:t>noms</a:t>
            </a:r>
            <a:r>
              <a:rPr lang="en-US" dirty="0"/>
              <a:t> des participants à </a:t>
            </a:r>
            <a:r>
              <a:rPr lang="en-US" dirty="0" err="1"/>
              <a:t>une</a:t>
            </a:r>
            <a:r>
              <a:rPr lang="en-US" dirty="0"/>
              <a:t> </a:t>
            </a:r>
            <a:r>
              <a:rPr lang="en-US" dirty="0" err="1"/>
              <a:t>activité</a:t>
            </a:r>
            <a:endParaRPr lang="en-US" dirty="0"/>
          </a:p>
          <a:p>
            <a:pPr lvl="1"/>
            <a:r>
              <a:rPr lang="en-US" dirty="0"/>
              <a:t>Etc.</a:t>
            </a:r>
          </a:p>
          <a:p>
            <a:r>
              <a:rPr lang="en-US" dirty="0"/>
              <a:t>Comment </a:t>
            </a:r>
            <a:r>
              <a:rPr lang="en-US" dirty="0" err="1"/>
              <a:t>procéder</a:t>
            </a:r>
            <a:r>
              <a:rPr lang="en-US" dirty="0"/>
              <a:t>?</a:t>
            </a:r>
            <a:endParaRPr lang="en-CA" dirty="0"/>
          </a:p>
          <a:p>
            <a:endParaRPr lang="en-CA" dirty="0"/>
          </a:p>
        </p:txBody>
      </p:sp>
    </p:spTree>
    <p:extLst>
      <p:ext uri="{BB962C8B-B14F-4D97-AF65-F5344CB8AC3E}">
        <p14:creationId xmlns:p14="http://schemas.microsoft.com/office/powerpoint/2010/main" val="292455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F93A-D2FC-413A-85A3-61525E6DF25C}"/>
              </a:ext>
            </a:extLst>
          </p:cNvPr>
          <p:cNvSpPr>
            <a:spLocks noGrp="1"/>
          </p:cNvSpPr>
          <p:nvPr>
            <p:ph type="title"/>
            <p:custDataLst>
              <p:tags r:id="rId1"/>
            </p:custDataLst>
          </p:nvPr>
        </p:nvSpPr>
        <p:spPr/>
        <p:txBody>
          <a:bodyPr/>
          <a:lstStyle/>
          <a:p>
            <a:r>
              <a:rPr lang="en-US" dirty="0"/>
              <a:t>Les tableaux</a:t>
            </a:r>
            <a:endParaRPr lang="en-CA" dirty="0"/>
          </a:p>
        </p:txBody>
      </p:sp>
      <p:sp>
        <p:nvSpPr>
          <p:cNvPr id="3" name="Content Placeholder 2">
            <a:extLst>
              <a:ext uri="{FF2B5EF4-FFF2-40B4-BE49-F238E27FC236}">
                <a16:creationId xmlns:a16="http://schemas.microsoft.com/office/drawing/2014/main" id="{D1F84193-9628-47A3-8697-89B2D7ECE985}"/>
              </a:ext>
            </a:extLst>
          </p:cNvPr>
          <p:cNvSpPr>
            <a:spLocks noGrp="1"/>
          </p:cNvSpPr>
          <p:nvPr>
            <p:ph idx="1"/>
            <p:custDataLst>
              <p:tags r:id="rId2"/>
            </p:custDataLst>
          </p:nvPr>
        </p:nvSpPr>
        <p:spPr/>
        <p:txBody>
          <a:bodyPr/>
          <a:lstStyle/>
          <a:p>
            <a:r>
              <a:rPr lang="en-US" dirty="0"/>
              <a:t>Pour le faire, nous </a:t>
            </a:r>
            <a:r>
              <a:rPr lang="en-US" dirty="0" err="1"/>
              <a:t>utiliserons</a:t>
            </a:r>
            <a:r>
              <a:rPr lang="en-US" dirty="0"/>
              <a:t> des </a:t>
            </a:r>
            <a:r>
              <a:rPr lang="en-US" u="sng" dirty="0"/>
              <a:t>tableaux</a:t>
            </a:r>
            <a:r>
              <a:rPr lang="en-US" dirty="0"/>
              <a:t>.</a:t>
            </a:r>
          </a:p>
          <a:p>
            <a:r>
              <a:rPr lang="en-US" dirty="0"/>
              <a:t>Un tableau </a:t>
            </a:r>
            <a:r>
              <a:rPr lang="en-US" dirty="0" err="1"/>
              <a:t>est</a:t>
            </a:r>
            <a:r>
              <a:rPr lang="en-US" dirty="0"/>
              <a:t> </a:t>
            </a:r>
            <a:r>
              <a:rPr lang="en-US" dirty="0" err="1"/>
              <a:t>une</a:t>
            </a:r>
            <a:r>
              <a:rPr lang="en-US" dirty="0"/>
              <a:t> variable qui à la </a:t>
            </a:r>
            <a:r>
              <a:rPr lang="en-US" dirty="0" err="1"/>
              <a:t>particularité</a:t>
            </a:r>
            <a:r>
              <a:rPr lang="en-US" dirty="0"/>
              <a:t> de </a:t>
            </a:r>
            <a:r>
              <a:rPr lang="en-US" dirty="0" err="1"/>
              <a:t>pouvoir</a:t>
            </a:r>
            <a:r>
              <a:rPr lang="en-US" dirty="0"/>
              <a:t> </a:t>
            </a:r>
            <a:r>
              <a:rPr lang="en-US" dirty="0" err="1"/>
              <a:t>contenir</a:t>
            </a:r>
            <a:r>
              <a:rPr lang="en-US" dirty="0"/>
              <a:t> un certain </a:t>
            </a:r>
            <a:r>
              <a:rPr lang="en-US" dirty="0" err="1"/>
              <a:t>nombre</a:t>
            </a:r>
            <a:r>
              <a:rPr lang="en-US" dirty="0"/>
              <a:t> de </a:t>
            </a:r>
            <a:r>
              <a:rPr lang="en-US" dirty="0" err="1"/>
              <a:t>données</a:t>
            </a:r>
            <a:r>
              <a:rPr lang="en-US" dirty="0"/>
              <a:t>.</a:t>
            </a:r>
          </a:p>
          <a:p>
            <a:r>
              <a:rPr lang="en-US" dirty="0"/>
              <a:t>Ce </a:t>
            </a:r>
            <a:r>
              <a:rPr lang="en-US" dirty="0" err="1"/>
              <a:t>nombre</a:t>
            </a:r>
            <a:r>
              <a:rPr lang="en-US" dirty="0"/>
              <a:t> </a:t>
            </a:r>
            <a:r>
              <a:rPr lang="en-US" dirty="0" err="1"/>
              <a:t>est</a:t>
            </a:r>
            <a:r>
              <a:rPr lang="en-US" dirty="0"/>
              <a:t> </a:t>
            </a:r>
            <a:r>
              <a:rPr lang="en-US" dirty="0" err="1"/>
              <a:t>déterminé</a:t>
            </a:r>
            <a:r>
              <a:rPr lang="en-US" dirty="0"/>
              <a:t> au moment de </a:t>
            </a:r>
            <a:r>
              <a:rPr lang="en-US" dirty="0" err="1"/>
              <a:t>sa</a:t>
            </a:r>
            <a:r>
              <a:rPr lang="en-US" dirty="0"/>
              <a:t> </a:t>
            </a:r>
            <a:r>
              <a:rPr lang="en-US" dirty="0" err="1"/>
              <a:t>création</a:t>
            </a:r>
            <a:r>
              <a:rPr lang="en-US" dirty="0"/>
              <a:t>.</a:t>
            </a:r>
            <a:endParaRPr lang="en-CA" dirty="0"/>
          </a:p>
          <a:p>
            <a:r>
              <a:rPr lang="en-CA" dirty="0"/>
              <a:t>Il sera </a:t>
            </a:r>
            <a:r>
              <a:rPr lang="en-CA" dirty="0" err="1"/>
              <a:t>ensuite</a:t>
            </a:r>
            <a:r>
              <a:rPr lang="en-CA" dirty="0"/>
              <a:t> possible de modifier </a:t>
            </a:r>
            <a:r>
              <a:rPr lang="en-CA" dirty="0" err="1"/>
              <a:t>ou</a:t>
            </a:r>
            <a:r>
              <a:rPr lang="en-CA" dirty="0"/>
              <a:t> </a:t>
            </a:r>
            <a:r>
              <a:rPr lang="en-CA" dirty="0" err="1"/>
              <a:t>récupérer</a:t>
            </a:r>
            <a:r>
              <a:rPr lang="en-CA" dirty="0"/>
              <a:t> les </a:t>
            </a:r>
            <a:r>
              <a:rPr lang="en-CA" dirty="0" err="1"/>
              <a:t>valeurs</a:t>
            </a:r>
            <a:r>
              <a:rPr lang="en-CA" dirty="0"/>
              <a:t> </a:t>
            </a:r>
            <a:r>
              <a:rPr lang="en-CA" dirty="0" err="1"/>
              <a:t>en</a:t>
            </a:r>
            <a:r>
              <a:rPr lang="en-CA" dirty="0"/>
              <a:t> </a:t>
            </a:r>
            <a:r>
              <a:rPr lang="en-CA" dirty="0" err="1"/>
              <a:t>faisant</a:t>
            </a:r>
            <a:r>
              <a:rPr lang="en-CA" dirty="0"/>
              <a:t> </a:t>
            </a:r>
            <a:r>
              <a:rPr lang="en-CA" dirty="0" err="1"/>
              <a:t>référence</a:t>
            </a:r>
            <a:r>
              <a:rPr lang="en-CA" dirty="0"/>
              <a:t> à la “position” de la </a:t>
            </a:r>
            <a:r>
              <a:rPr lang="en-CA" dirty="0" err="1"/>
              <a:t>valeur</a:t>
            </a:r>
            <a:r>
              <a:rPr lang="en-CA" dirty="0"/>
              <a:t> dans le tableau.</a:t>
            </a:r>
          </a:p>
          <a:p>
            <a:endParaRPr lang="en-CA" dirty="0"/>
          </a:p>
        </p:txBody>
      </p:sp>
    </p:spTree>
    <p:extLst>
      <p:ext uri="{BB962C8B-B14F-4D97-AF65-F5344CB8AC3E}">
        <p14:creationId xmlns:p14="http://schemas.microsoft.com/office/powerpoint/2010/main" val="18841264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5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7782</TotalTime>
  <Words>1801</Words>
  <Application>Microsoft Office PowerPoint</Application>
  <PresentationFormat>Widescreen</PresentationFormat>
  <Paragraphs>263</Paragraphs>
  <Slides>64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Arial</vt:lpstr>
      <vt:lpstr>Century Gothic</vt:lpstr>
      <vt:lpstr>Wingdings 3</vt:lpstr>
      <vt:lpstr>4_Ion</vt:lpstr>
      <vt:lpstr>5_Ion</vt:lpstr>
      <vt:lpstr>Les tableaux et les boucles</vt:lpstr>
      <vt:lpstr>Prise des présences</vt:lpstr>
      <vt:lpstr>Projet de session</vt:lpstr>
      <vt:lpstr>Rappel du dernier cours</vt:lpstr>
      <vt:lpstr>Rappel du dernier cours</vt:lpstr>
      <vt:lpstr>Rappel du dernier cours</vt:lpstr>
      <vt:lpstr>Les tableaux</vt:lpstr>
      <vt:lpstr>Les tableaux</vt:lpstr>
      <vt:lpstr>Les tableaux</vt:lpstr>
      <vt:lpstr>Les tableaux</vt:lpstr>
      <vt:lpstr>Les tableaux</vt:lpstr>
      <vt:lpstr>Les tableaux</vt:lpstr>
      <vt:lpstr>La création des tableaux</vt:lpstr>
      <vt:lpstr>Les tableaux</vt:lpstr>
      <vt:lpstr>Les tableaux</vt:lpstr>
      <vt:lpstr>L’initialisation des valeurs d’un tableau</vt:lpstr>
      <vt:lpstr>L’initialisation des valeurs d’un tableau</vt:lpstr>
      <vt:lpstr>L’initialisation des valeurs d’un tableau</vt:lpstr>
      <vt:lpstr>L’initialisation des valeurs d’un tableau</vt:lpstr>
      <vt:lpstr>L’accès aux valeurs d’un tableau</vt:lpstr>
      <vt:lpstr>L’accès aux valeurs d’un tableau</vt:lpstr>
      <vt:lpstr>Les tableaux</vt:lpstr>
      <vt:lpstr>Les boucles</vt:lpstr>
      <vt:lpstr>Les boucles</vt:lpstr>
      <vt:lpstr>Les boucles</vt:lpstr>
      <vt:lpstr>Les boucles</vt:lpstr>
      <vt:lpstr>Boucle « Do While »</vt:lpstr>
      <vt:lpstr>Boucle “Do While”</vt:lpstr>
      <vt:lpstr>Boucle “Do While”</vt:lpstr>
      <vt:lpstr>Boucle “Do While”</vt:lpstr>
      <vt:lpstr>Boucle “Do While”</vt:lpstr>
      <vt:lpstr>Boucle “Do While”</vt:lpstr>
      <vt:lpstr>Boucle « While »</vt:lpstr>
      <vt:lpstr>Boucle “While”</vt:lpstr>
      <vt:lpstr>Boucle “While”</vt:lpstr>
      <vt:lpstr>Boucle “While”</vt:lpstr>
      <vt:lpstr>Boucle “While”</vt:lpstr>
      <vt:lpstr>Boucle “While”</vt:lpstr>
      <vt:lpstr>Boucle “Do While”</vt:lpstr>
      <vt:lpstr>Boucle “Do While”</vt:lpstr>
      <vt:lpstr>Boucle « For »</vt:lpstr>
      <vt:lpstr>Boucle “For”</vt:lpstr>
      <vt:lpstr>Boucle “For”</vt:lpstr>
      <vt:lpstr>Boucle “For”</vt:lpstr>
      <vt:lpstr>Boucle “For”</vt:lpstr>
      <vt:lpstr>Boucle “For”</vt:lpstr>
      <vt:lpstr>Boucle « Foreach »</vt:lpstr>
      <vt:lpstr>Boucle “Foreach”</vt:lpstr>
      <vt:lpstr>Boucle “Foreach”</vt:lpstr>
      <vt:lpstr>Boucle “Foreach”</vt:lpstr>
      <vt:lpstr>Continue &amp; Break</vt:lpstr>
      <vt:lpstr>Continue et Break</vt:lpstr>
      <vt:lpstr>Continue</vt:lpstr>
      <vt:lpstr>Continue</vt:lpstr>
      <vt:lpstr>Continue</vt:lpstr>
      <vt:lpstr>Break</vt:lpstr>
      <vt:lpstr>Break</vt:lpstr>
      <vt:lpstr>Break</vt:lpstr>
      <vt:lpstr>Conclusion</vt:lpstr>
      <vt:lpstr>Conclusion</vt:lpstr>
      <vt:lpstr>Prochain cours</vt:lpstr>
      <vt:lpstr>Prochain cours</vt:lpstr>
      <vt:lpstr>Questions?</vt:lpstr>
      <vt:lpstr>Références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Alexandre Mageau-Pétrin</dc:creator>
  <cp:lastModifiedBy>Alexandre</cp:lastModifiedBy>
  <cp:revision>462</cp:revision>
  <dcterms:created xsi:type="dcterms:W3CDTF">2019-01-03T23:05:02Z</dcterms:created>
  <dcterms:modified xsi:type="dcterms:W3CDTF">2021-09-21T21:25:37Z</dcterms:modified>
</cp:coreProperties>
</file>