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</p:sldMasterIdLst>
  <p:sldIdLst>
    <p:sldId id="258" r:id="rId3"/>
    <p:sldId id="434" r:id="rId4"/>
    <p:sldId id="359" r:id="rId5"/>
    <p:sldId id="360" r:id="rId6"/>
    <p:sldId id="411" r:id="rId7"/>
    <p:sldId id="433" r:id="rId8"/>
    <p:sldId id="460" r:id="rId9"/>
    <p:sldId id="461" r:id="rId10"/>
    <p:sldId id="462" r:id="rId11"/>
    <p:sldId id="437" r:id="rId12"/>
    <p:sldId id="441" r:id="rId13"/>
    <p:sldId id="440" r:id="rId14"/>
    <p:sldId id="446" r:id="rId15"/>
    <p:sldId id="480" r:id="rId16"/>
    <p:sldId id="447" r:id="rId17"/>
    <p:sldId id="481" r:id="rId18"/>
    <p:sldId id="479" r:id="rId19"/>
    <p:sldId id="482" r:id="rId20"/>
    <p:sldId id="483" r:id="rId21"/>
    <p:sldId id="442" r:id="rId22"/>
    <p:sldId id="443" r:id="rId23"/>
    <p:sldId id="448" r:id="rId24"/>
    <p:sldId id="454" r:id="rId25"/>
    <p:sldId id="459" r:id="rId26"/>
    <p:sldId id="455" r:id="rId27"/>
    <p:sldId id="456" r:id="rId28"/>
    <p:sldId id="457" r:id="rId29"/>
    <p:sldId id="458" r:id="rId30"/>
    <p:sldId id="484" r:id="rId31"/>
    <p:sldId id="444" r:id="rId32"/>
    <p:sldId id="445" r:id="rId33"/>
    <p:sldId id="485" r:id="rId34"/>
    <p:sldId id="449" r:id="rId35"/>
    <p:sldId id="477" r:id="rId36"/>
    <p:sldId id="450" r:id="rId37"/>
    <p:sldId id="465" r:id="rId38"/>
    <p:sldId id="463" r:id="rId39"/>
    <p:sldId id="464" r:id="rId40"/>
    <p:sldId id="476" r:id="rId41"/>
    <p:sldId id="466" r:id="rId42"/>
    <p:sldId id="467" r:id="rId43"/>
    <p:sldId id="468" r:id="rId44"/>
    <p:sldId id="469" r:id="rId45"/>
    <p:sldId id="475" r:id="rId46"/>
    <p:sldId id="470" r:id="rId47"/>
    <p:sldId id="471" r:id="rId48"/>
    <p:sldId id="472" r:id="rId49"/>
    <p:sldId id="473" r:id="rId50"/>
    <p:sldId id="474" r:id="rId51"/>
    <p:sldId id="453" r:id="rId52"/>
    <p:sldId id="435" r:id="rId53"/>
    <p:sldId id="436" r:id="rId54"/>
    <p:sldId id="486" r:id="rId55"/>
    <p:sldId id="487" r:id="rId56"/>
    <p:sldId id="488" r:id="rId57"/>
    <p:sldId id="489" r:id="rId58"/>
    <p:sldId id="490" r:id="rId59"/>
    <p:sldId id="294" r:id="rId60"/>
    <p:sldId id="298" r:id="rId61"/>
    <p:sldId id="321" r:id="rId62"/>
    <p:sldId id="322" r:id="rId63"/>
    <p:sldId id="323" r:id="rId64"/>
    <p:sldId id="324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17972A-3124-471D-9E80-A1BB911607EA}" v="218" dt="2020-07-26T23:45:12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" userId="292681fbcdc3e57d" providerId="LiveId" clId="{5717972A-3124-471D-9E80-A1BB911607EA}"/>
    <pc:docChg chg="undo custSel addSld delSld modSld sldOrd delMainMaster">
      <pc:chgData name="Alexandre" userId="292681fbcdc3e57d" providerId="LiveId" clId="{5717972A-3124-471D-9E80-A1BB911607EA}" dt="2020-08-07T01:45:26.327" v="10458"/>
      <pc:docMkLst>
        <pc:docMk/>
      </pc:docMkLst>
      <pc:sldChg chg="modSp mod">
        <pc:chgData name="Alexandre" userId="292681fbcdc3e57d" providerId="LiveId" clId="{5717972A-3124-471D-9E80-A1BB911607EA}" dt="2020-07-26T12:17:13.741" v="1221" actId="20577"/>
        <pc:sldMkLst>
          <pc:docMk/>
          <pc:sldMk cId="175308684" sldId="258"/>
        </pc:sldMkLst>
        <pc:spChg chg="mod">
          <ac:chgData name="Alexandre" userId="292681fbcdc3e57d" providerId="LiveId" clId="{5717972A-3124-471D-9E80-A1BB911607EA}" dt="2020-07-26T12:17:13.741" v="1221" actId="20577"/>
          <ac:spMkLst>
            <pc:docMk/>
            <pc:sldMk cId="175308684" sldId="258"/>
            <ac:spMk id="2" creationId="{7D4BFBBB-75A4-48A8-BF4D-1A422686C130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13647112" sldId="26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412413633" sldId="26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5188326" sldId="26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10058571" sldId="26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89349706" sldId="26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05124690" sldId="2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49917942" sldId="2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76367948" sldId="2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99257028" sldId="2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76394856" sldId="2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85305754" sldId="2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81570286" sldId="2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16898587" sldId="28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522950031" sldId="28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32913406" sldId="28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833416467" sldId="290"/>
        </pc:sldMkLst>
      </pc:sldChg>
      <pc:sldChg chg="del">
        <pc:chgData name="Alexandre" userId="292681fbcdc3e57d" providerId="LiveId" clId="{5717972A-3124-471D-9E80-A1BB911607EA}" dt="2020-07-25T22:44:54.628" v="767" actId="47"/>
        <pc:sldMkLst>
          <pc:docMk/>
          <pc:sldMk cId="3722327830" sldId="295"/>
        </pc:sldMkLst>
      </pc:sldChg>
      <pc:sldChg chg="modSp mod">
        <pc:chgData name="Alexandre" userId="292681fbcdc3e57d" providerId="LiveId" clId="{5717972A-3124-471D-9E80-A1BB911607EA}" dt="2020-07-26T23:48:46.794" v="10448" actId="20577"/>
        <pc:sldMkLst>
          <pc:docMk/>
          <pc:sldMk cId="926987578" sldId="298"/>
        </pc:sldMkLst>
        <pc:spChg chg="mod">
          <ac:chgData name="Alexandre" userId="292681fbcdc3e57d" providerId="LiveId" clId="{5717972A-3124-471D-9E80-A1BB911607EA}" dt="2020-07-26T23:48:46.794" v="10448" actId="20577"/>
          <ac:spMkLst>
            <pc:docMk/>
            <pc:sldMk cId="926987578" sldId="298"/>
            <ac:spMk id="3" creationId="{D8177C36-C8DF-49A5-8DED-221341B48347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75520877" sldId="3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869242546" sldId="31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6367893" sldId="319"/>
        </pc:sldMkLst>
      </pc:sldChg>
      <pc:sldChg chg="modSp mod">
        <pc:chgData name="Alexandre" userId="292681fbcdc3e57d" providerId="LiveId" clId="{5717972A-3124-471D-9E80-A1BB911607EA}" dt="2020-07-26T23:48:49.419" v="10450" actId="20577"/>
        <pc:sldMkLst>
          <pc:docMk/>
          <pc:sldMk cId="3486141423" sldId="322"/>
        </pc:sldMkLst>
        <pc:spChg chg="mod">
          <ac:chgData name="Alexandre" userId="292681fbcdc3e57d" providerId="LiveId" clId="{5717972A-3124-471D-9E80-A1BB911607EA}" dt="2020-07-26T23:48:49.419" v="10450" actId="20577"/>
          <ac:spMkLst>
            <pc:docMk/>
            <pc:sldMk cId="3486141423" sldId="322"/>
            <ac:spMk id="3" creationId="{D828A01E-223A-4F2C-8BB7-67CA1C144BCE}"/>
          </ac:spMkLst>
        </pc:spChg>
      </pc:sldChg>
      <pc:sldChg chg="modSp mod">
        <pc:chgData name="Alexandre" userId="292681fbcdc3e57d" providerId="LiveId" clId="{5717972A-3124-471D-9E80-A1BB911607EA}" dt="2020-07-26T19:06:31.054" v="8715" actId="20577"/>
        <pc:sldMkLst>
          <pc:docMk/>
          <pc:sldMk cId="3305676132" sldId="324"/>
        </pc:sldMkLst>
        <pc:spChg chg="mod">
          <ac:chgData name="Alexandre" userId="292681fbcdc3e57d" providerId="LiveId" clId="{5717972A-3124-471D-9E80-A1BB911607EA}" dt="2020-07-26T19:06:31.054" v="8715" actId="20577"/>
          <ac:spMkLst>
            <pc:docMk/>
            <pc:sldMk cId="3305676132" sldId="324"/>
            <ac:spMk id="3" creationId="{BAA6A2E3-B625-4645-BD2E-B126C13BE2F6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425708" sldId="33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6536894" sldId="337"/>
        </pc:sldMkLst>
      </pc:sldChg>
      <pc:sldChg chg="modSp mod">
        <pc:chgData name="Alexandre" userId="292681fbcdc3e57d" providerId="LiveId" clId="{5717972A-3124-471D-9E80-A1BB911607EA}" dt="2020-07-26T23:45:21.386" v="10337" actId="20577"/>
        <pc:sldMkLst>
          <pc:docMk/>
          <pc:sldMk cId="3815977434" sldId="360"/>
        </pc:sldMkLst>
        <pc:spChg chg="mod">
          <ac:chgData name="Alexandre" userId="292681fbcdc3e57d" providerId="LiveId" clId="{5717972A-3124-471D-9E80-A1BB911607EA}" dt="2020-07-26T23:45:21.386" v="10337" actId="20577"/>
          <ac:spMkLst>
            <pc:docMk/>
            <pc:sldMk cId="3815977434" sldId="360"/>
            <ac:spMk id="3" creationId="{14B4E62D-F150-4DB8-AE78-2716B9D6838E}"/>
          </ac:spMkLst>
        </pc:spChg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3870345223" sldId="361"/>
        </pc:sldMkLst>
        <pc:spChg chg="mod">
          <ac:chgData name="Alexandre" userId="292681fbcdc3e57d" providerId="LiveId" clId="{5717972A-3124-471D-9E80-A1BB911607EA}" dt="2020-07-25T22:38:32.087" v="184" actId="207"/>
          <ac:spMkLst>
            <pc:docMk/>
            <pc:sldMk cId="3870345223" sldId="361"/>
            <ac:spMk id="3" creationId="{A6E50B6D-AF72-4F89-BCA4-4420AB1F59C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12392214" sldId="36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13650184" sldId="36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09860791" sldId="36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1110624" sldId="36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0814300" sldId="37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197079095" sldId="3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5097066" sldId="38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720865" sldId="3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056321708" sldId="38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9592195" sldId="3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27567614" sldId="3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53628226" sldId="39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94540930" sldId="39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906268" sldId="39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366301077" sldId="39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55315810" sldId="4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1773163" sldId="4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70373466" sldId="402"/>
        </pc:sldMkLst>
      </pc:sldChg>
      <pc:sldChg chg="modSp mod">
        <pc:chgData name="Alexandre" userId="292681fbcdc3e57d" providerId="LiveId" clId="{5717972A-3124-471D-9E80-A1BB911607EA}" dt="2020-07-25T22:38:47.677" v="215" actId="20577"/>
        <pc:sldMkLst>
          <pc:docMk/>
          <pc:sldMk cId="1759119597" sldId="411"/>
        </pc:sldMkLst>
        <pc:spChg chg="mod">
          <ac:chgData name="Alexandre" userId="292681fbcdc3e57d" providerId="LiveId" clId="{5717972A-3124-471D-9E80-A1BB911607EA}" dt="2020-07-25T22:38:47.677" v="215" actId="20577"/>
          <ac:spMkLst>
            <pc:docMk/>
            <pc:sldMk cId="1759119597" sldId="411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586873652" sldId="412"/>
        </pc:sldMkLst>
      </pc:sldChg>
      <pc:sldChg chg="modSp del mod">
        <pc:chgData name="Alexandre" userId="292681fbcdc3e57d" providerId="LiveId" clId="{5717972A-3124-471D-9E80-A1BB911607EA}" dt="2020-07-25T22:44:54.628" v="767" actId="47"/>
        <pc:sldMkLst>
          <pc:docMk/>
          <pc:sldMk cId="1683275172" sldId="432"/>
        </pc:sldMkLst>
        <pc:spChg chg="mod">
          <ac:chgData name="Alexandre" userId="292681fbcdc3e57d" providerId="LiveId" clId="{5717972A-3124-471D-9E80-A1BB911607EA}" dt="2020-07-23T18:34:09.484" v="26" actId="207"/>
          <ac:spMkLst>
            <pc:docMk/>
            <pc:sldMk cId="1683275172" sldId="432"/>
            <ac:spMk id="3" creationId="{48B12734-53A6-42E7-84D9-1C6F2F7B3800}"/>
          </ac:spMkLst>
        </pc:spChg>
      </pc:sldChg>
      <pc:sldChg chg="modSp new mod">
        <pc:chgData name="Alexandre" userId="292681fbcdc3e57d" providerId="LiveId" clId="{5717972A-3124-471D-9E80-A1BB911607EA}" dt="2020-07-26T23:45:40.383" v="10346" actId="20577"/>
        <pc:sldMkLst>
          <pc:docMk/>
          <pc:sldMk cId="2924551565" sldId="433"/>
        </pc:sldMkLst>
        <pc:spChg chg="mod">
          <ac:chgData name="Alexandre" userId="292681fbcdc3e57d" providerId="LiveId" clId="{5717972A-3124-471D-9E80-A1BB911607EA}" dt="2020-07-25T22:38:51.437" v="229" actId="20577"/>
          <ac:spMkLst>
            <pc:docMk/>
            <pc:sldMk cId="2924551565" sldId="433"/>
            <ac:spMk id="2" creationId="{E76DF93A-D2FC-413A-85A3-61525E6DF25C}"/>
          </ac:spMkLst>
        </pc:spChg>
        <pc:spChg chg="mod">
          <ac:chgData name="Alexandre" userId="292681fbcdc3e57d" providerId="LiveId" clId="{5717972A-3124-471D-9E80-A1BB911607EA}" dt="2020-07-26T23:45:40.383" v="10346" actId="20577"/>
          <ac:spMkLst>
            <pc:docMk/>
            <pc:sldMk cId="2924551565" sldId="433"/>
            <ac:spMk id="3" creationId="{D1F84193-9628-47A3-8697-89B2D7ECE985}"/>
          </ac:spMkLst>
        </pc:spChg>
      </pc:sldChg>
      <pc:sldChg chg="modSp add mod ord">
        <pc:chgData name="Alexandre" userId="292681fbcdc3e57d" providerId="LiveId" clId="{5717972A-3124-471D-9E80-A1BB911607EA}" dt="2020-07-26T12:17:19.577" v="1222" actId="1076"/>
        <pc:sldMkLst>
          <pc:docMk/>
          <pc:sldMk cId="3048076461" sldId="434"/>
        </pc:sldMkLst>
        <pc:spChg chg="mod">
          <ac:chgData name="Alexandre" userId="292681fbcdc3e57d" providerId="LiveId" clId="{5717972A-3124-471D-9E80-A1BB911607EA}" dt="2020-07-26T12:17:19.577" v="1222" actId="1076"/>
          <ac:spMkLst>
            <pc:docMk/>
            <pc:sldMk cId="3048076461" sldId="434"/>
            <ac:spMk id="3" creationId="{14B4E62D-F150-4DB8-AE78-2716B9D6838E}"/>
          </ac:spMkLst>
        </pc:spChg>
      </pc:sldChg>
      <pc:sldChg chg="modSp add mod">
        <pc:chgData name="Alexandre" userId="292681fbcdc3e57d" providerId="LiveId" clId="{5717972A-3124-471D-9E80-A1BB911607EA}" dt="2020-07-25T22:38:43.146" v="201" actId="20577"/>
        <pc:sldMkLst>
          <pc:docMk/>
          <pc:sldMk cId="2755723402" sldId="435"/>
        </pc:sldMkLst>
        <pc:spChg chg="mod">
          <ac:chgData name="Alexandre" userId="292681fbcdc3e57d" providerId="LiveId" clId="{5717972A-3124-471D-9E80-A1BB911607EA}" dt="2020-07-25T22:38:43.146" v="201" actId="20577"/>
          <ac:spMkLst>
            <pc:docMk/>
            <pc:sldMk cId="2755723402" sldId="435"/>
            <ac:spMk id="2" creationId="{E4AADCDE-E97C-479E-B2F2-7A2C9ACF3751}"/>
          </ac:spMkLst>
        </pc:spChg>
      </pc:sldChg>
      <pc:sldChg chg="modSp new mod">
        <pc:chgData name="Alexandre" userId="292681fbcdc3e57d" providerId="LiveId" clId="{5717972A-3124-471D-9E80-A1BB911607EA}" dt="2020-07-26T23:48:29.285" v="10442" actId="20577"/>
        <pc:sldMkLst>
          <pc:docMk/>
          <pc:sldMk cId="2820634355" sldId="436"/>
        </pc:sldMkLst>
        <pc:spChg chg="mod">
          <ac:chgData name="Alexandre" userId="292681fbcdc3e57d" providerId="LiveId" clId="{5717972A-3124-471D-9E80-A1BB911607EA}" dt="2020-07-26T23:45:00.659" v="10333"/>
          <ac:spMkLst>
            <pc:docMk/>
            <pc:sldMk cId="2820634355" sldId="436"/>
            <ac:spMk id="2" creationId="{AB988267-1780-432F-A923-924A973DD8DF}"/>
          </ac:spMkLst>
        </pc:spChg>
        <pc:spChg chg="mod">
          <ac:chgData name="Alexandre" userId="292681fbcdc3e57d" providerId="LiveId" clId="{5717972A-3124-471D-9E80-A1BB911607EA}" dt="2020-07-26T23:48:29.285" v="10442" actId="20577"/>
          <ac:spMkLst>
            <pc:docMk/>
            <pc:sldMk cId="2820634355" sldId="436"/>
            <ac:spMk id="3" creationId="{6B3975F3-415F-4E16-BDB2-A0CA56027348}"/>
          </ac:spMkLst>
        </pc:spChg>
      </pc:sldChg>
      <pc:sldChg chg="modSp add mod">
        <pc:chgData name="Alexandre" userId="292681fbcdc3e57d" providerId="LiveId" clId="{5717972A-3124-471D-9E80-A1BB911607EA}" dt="2020-07-26T23:46:10.547" v="10366" actId="20577"/>
        <pc:sldMkLst>
          <pc:docMk/>
          <pc:sldMk cId="850847848" sldId="437"/>
        </pc:sldMkLst>
        <pc:spChg chg="mod">
          <ac:chgData name="Alexandre" userId="292681fbcdc3e57d" providerId="LiveId" clId="{5717972A-3124-471D-9E80-A1BB911607EA}" dt="2020-07-26T23:46:10.547" v="10366" actId="20577"/>
          <ac:spMkLst>
            <pc:docMk/>
            <pc:sldMk cId="850847848" sldId="437"/>
            <ac:spMk id="3" creationId="{D1F84193-9628-47A3-8697-89B2D7ECE985}"/>
          </ac:spMkLst>
        </pc:spChg>
      </pc:sldChg>
      <pc:sldChg chg="modSp add del mod">
        <pc:chgData name="Alexandre" userId="292681fbcdc3e57d" providerId="LiveId" clId="{5717972A-3124-471D-9E80-A1BB911607EA}" dt="2020-07-26T12:55:07.023" v="3429" actId="47"/>
        <pc:sldMkLst>
          <pc:docMk/>
          <pc:sldMk cId="3145492383" sldId="438"/>
        </pc:sldMkLst>
        <pc:spChg chg="mod">
          <ac:chgData name="Alexandre" userId="292681fbcdc3e57d" providerId="LiveId" clId="{5717972A-3124-471D-9E80-A1BB911607EA}" dt="2020-07-25T22:40:42.424" v="424" actId="20577"/>
          <ac:spMkLst>
            <pc:docMk/>
            <pc:sldMk cId="3145492383" sldId="438"/>
            <ac:spMk id="2" creationId="{E4AADCDE-E97C-479E-B2F2-7A2C9ACF3751}"/>
          </ac:spMkLst>
        </pc:spChg>
      </pc:sldChg>
      <pc:sldChg chg="modSp new del mod">
        <pc:chgData name="Alexandre" userId="292681fbcdc3e57d" providerId="LiveId" clId="{5717972A-3124-471D-9E80-A1BB911607EA}" dt="2020-07-26T12:55:07.023" v="3429" actId="47"/>
        <pc:sldMkLst>
          <pc:docMk/>
          <pc:sldMk cId="1846698685" sldId="439"/>
        </pc:sldMkLst>
        <pc:spChg chg="mod">
          <ac:chgData name="Alexandre" userId="292681fbcdc3e57d" providerId="LiveId" clId="{5717972A-3124-471D-9E80-A1BB911607EA}" dt="2020-07-25T22:44:03.012" v="754" actId="20577"/>
          <ac:spMkLst>
            <pc:docMk/>
            <pc:sldMk cId="1846698685" sldId="439"/>
            <ac:spMk id="2" creationId="{7853A1CE-2E21-4512-9CCE-B0C55655467A}"/>
          </ac:spMkLst>
        </pc:spChg>
        <pc:spChg chg="mod">
          <ac:chgData name="Alexandre" userId="292681fbcdc3e57d" providerId="LiveId" clId="{5717972A-3124-471D-9E80-A1BB911607EA}" dt="2020-07-25T22:43:59.081" v="729" actId="207"/>
          <ac:spMkLst>
            <pc:docMk/>
            <pc:sldMk cId="1846698685" sldId="439"/>
            <ac:spMk id="3" creationId="{902E13E5-1633-413C-A0ED-94EE976282CD}"/>
          </ac:spMkLst>
        </pc:spChg>
      </pc:sldChg>
      <pc:sldChg chg="modSp new mod">
        <pc:chgData name="Alexandre" userId="292681fbcdc3e57d" providerId="LiveId" clId="{5717972A-3124-471D-9E80-A1BB911607EA}" dt="2020-07-26T23:46:17.249" v="10370" actId="20577"/>
        <pc:sldMkLst>
          <pc:docMk/>
          <pc:sldMk cId="936273555" sldId="440"/>
        </pc:sldMkLst>
        <pc:spChg chg="mod">
          <ac:chgData name="Alexandre" userId="292681fbcdc3e57d" providerId="LiveId" clId="{5717972A-3124-471D-9E80-A1BB911607EA}" dt="2020-07-25T22:41:01.554" v="458" actId="6549"/>
          <ac:spMkLst>
            <pc:docMk/>
            <pc:sldMk cId="936273555" sldId="440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6T23:46:17.249" v="10370" actId="20577"/>
          <ac:spMkLst>
            <pc:docMk/>
            <pc:sldMk cId="936273555" sldId="440"/>
            <ac:spMk id="3" creationId="{B97BD661-444B-4A9F-9602-112E07755714}"/>
          </ac:spMkLst>
        </pc:spChg>
      </pc:sldChg>
      <pc:sldChg chg="modSp add mod">
        <pc:chgData name="Alexandre" userId="292681fbcdc3e57d" providerId="LiveId" clId="{5717972A-3124-471D-9E80-A1BB911607EA}" dt="2020-07-25T22:41:10.586" v="483" actId="20577"/>
        <pc:sldMkLst>
          <pc:docMk/>
          <pc:sldMk cId="3950339423" sldId="441"/>
        </pc:sldMkLst>
        <pc:spChg chg="mod">
          <ac:chgData name="Alexandre" userId="292681fbcdc3e57d" providerId="LiveId" clId="{5717972A-3124-471D-9E80-A1BB911607EA}" dt="2020-07-25T22:41:10.586" v="483" actId="20577"/>
          <ac:spMkLst>
            <pc:docMk/>
            <pc:sldMk cId="3950339423" sldId="441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5T22:41:55.272" v="562" actId="20577"/>
        <pc:sldMkLst>
          <pc:docMk/>
          <pc:sldMk cId="3372355105" sldId="442"/>
        </pc:sldMkLst>
        <pc:spChg chg="mod">
          <ac:chgData name="Alexandre" userId="292681fbcdc3e57d" providerId="LiveId" clId="{5717972A-3124-471D-9E80-A1BB911607EA}" dt="2020-07-25T22:41:55.272" v="562" actId="20577"/>
          <ac:spMkLst>
            <pc:docMk/>
            <pc:sldMk cId="3372355105" sldId="442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6T23:46:47.958" v="10390" actId="20577"/>
        <pc:sldMkLst>
          <pc:docMk/>
          <pc:sldMk cId="3462922654" sldId="443"/>
        </pc:sldMkLst>
        <pc:spChg chg="mod">
          <ac:chgData name="Alexandre" userId="292681fbcdc3e57d" providerId="LiveId" clId="{5717972A-3124-471D-9E80-A1BB911607EA}" dt="2020-07-25T22:41:51.619" v="551" actId="20577"/>
          <ac:spMkLst>
            <pc:docMk/>
            <pc:sldMk cId="3462922654" sldId="443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6T23:46:47.958" v="10390" actId="20577"/>
          <ac:spMkLst>
            <pc:docMk/>
            <pc:sldMk cId="3462922654" sldId="443"/>
            <ac:spMk id="3" creationId="{B97BD661-444B-4A9F-9602-112E07755714}"/>
          </ac:spMkLst>
        </pc:spChg>
      </pc:sldChg>
      <pc:sldChg chg="modSp add mod">
        <pc:chgData name="Alexandre" userId="292681fbcdc3e57d" providerId="LiveId" clId="{5717972A-3124-471D-9E80-A1BB911607EA}" dt="2020-08-07T01:45:14.238" v="10455" actId="20577"/>
        <pc:sldMkLst>
          <pc:docMk/>
          <pc:sldMk cId="242954470" sldId="444"/>
        </pc:sldMkLst>
        <pc:spChg chg="mod">
          <ac:chgData name="Alexandre" userId="292681fbcdc3e57d" providerId="LiveId" clId="{5717972A-3124-471D-9E80-A1BB911607EA}" dt="2020-08-07T01:45:14.238" v="10455" actId="20577"/>
          <ac:spMkLst>
            <pc:docMk/>
            <pc:sldMk cId="242954470" sldId="444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8-07T01:45:19.677" v="10456"/>
        <pc:sldMkLst>
          <pc:docMk/>
          <pc:sldMk cId="1206484761" sldId="445"/>
        </pc:sldMkLst>
        <pc:spChg chg="mod">
          <ac:chgData name="Alexandre" userId="292681fbcdc3e57d" providerId="LiveId" clId="{5717972A-3124-471D-9E80-A1BB911607EA}" dt="2020-08-07T01:45:19.677" v="10456"/>
          <ac:spMkLst>
            <pc:docMk/>
            <pc:sldMk cId="1206484761" sldId="445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6T23:47:19.959" v="10414" actId="20577"/>
          <ac:spMkLst>
            <pc:docMk/>
            <pc:sldMk cId="1206484761" sldId="445"/>
            <ac:spMk id="3" creationId="{B97BD661-444B-4A9F-9602-112E07755714}"/>
          </ac:spMkLst>
        </pc:spChg>
      </pc:sldChg>
      <pc:sldChg chg="modSp new mod">
        <pc:chgData name="Alexandre" userId="292681fbcdc3e57d" providerId="LiveId" clId="{5717972A-3124-471D-9E80-A1BB911607EA}" dt="2020-07-26T23:46:21.896" v="10373" actId="20577"/>
        <pc:sldMkLst>
          <pc:docMk/>
          <pc:sldMk cId="648020081" sldId="446"/>
        </pc:sldMkLst>
        <pc:spChg chg="mod">
          <ac:chgData name="Alexandre" userId="292681fbcdc3e57d" providerId="LiveId" clId="{5717972A-3124-471D-9E80-A1BB911607EA}" dt="2020-07-26T18:29:23.890" v="4503" actId="20577"/>
          <ac:spMkLst>
            <pc:docMk/>
            <pc:sldMk cId="648020081" sldId="446"/>
            <ac:spMk id="2" creationId="{78365408-0D4B-4AB7-997D-E831DB6A539A}"/>
          </ac:spMkLst>
        </pc:spChg>
        <pc:spChg chg="mod">
          <ac:chgData name="Alexandre" userId="292681fbcdc3e57d" providerId="LiveId" clId="{5717972A-3124-471D-9E80-A1BB911607EA}" dt="2020-07-26T23:46:21.896" v="10373" actId="20577"/>
          <ac:spMkLst>
            <pc:docMk/>
            <pc:sldMk cId="648020081" sldId="446"/>
            <ac:spMk id="3" creationId="{A2BEAC90-0984-4254-ACE4-323A9CDAF85C}"/>
          </ac:spMkLst>
        </pc:spChg>
      </pc:sldChg>
      <pc:sldChg chg="modSp new mod">
        <pc:chgData name="Alexandre" userId="292681fbcdc3e57d" providerId="LiveId" clId="{5717972A-3124-471D-9E80-A1BB911607EA}" dt="2020-07-26T23:46:31.886" v="10377" actId="20577"/>
        <pc:sldMkLst>
          <pc:docMk/>
          <pc:sldMk cId="4228579258" sldId="447"/>
        </pc:sldMkLst>
        <pc:spChg chg="mod">
          <ac:chgData name="Alexandre" userId="292681fbcdc3e57d" providerId="LiveId" clId="{5717972A-3124-471D-9E80-A1BB911607EA}" dt="2020-07-26T18:29:38.487" v="4524" actId="20577"/>
          <ac:spMkLst>
            <pc:docMk/>
            <pc:sldMk cId="4228579258" sldId="447"/>
            <ac:spMk id="2" creationId="{038C72BE-651B-423B-8702-D22CB1504E35}"/>
          </ac:spMkLst>
        </pc:spChg>
        <pc:spChg chg="mod">
          <ac:chgData name="Alexandre" userId="292681fbcdc3e57d" providerId="LiveId" clId="{5717972A-3124-471D-9E80-A1BB911607EA}" dt="2020-07-26T23:46:31.886" v="10377" actId="20577"/>
          <ac:spMkLst>
            <pc:docMk/>
            <pc:sldMk cId="4228579258" sldId="447"/>
            <ac:spMk id="3" creationId="{A60E07B8-327F-4D34-8BAC-D680B5B27C58}"/>
          </ac:spMkLst>
        </pc:spChg>
      </pc:sldChg>
      <pc:sldChg chg="modSp add mod">
        <pc:chgData name="Alexandre" userId="292681fbcdc3e57d" providerId="LiveId" clId="{5717972A-3124-471D-9E80-A1BB911607EA}" dt="2020-07-26T23:46:52.213" v="10394" actId="20577"/>
        <pc:sldMkLst>
          <pc:docMk/>
          <pc:sldMk cId="1489440023" sldId="448"/>
        </pc:sldMkLst>
        <pc:spChg chg="mod">
          <ac:chgData name="Alexandre" userId="292681fbcdc3e57d" providerId="LiveId" clId="{5717972A-3124-471D-9E80-A1BB911607EA}" dt="2020-07-26T23:46:52.213" v="10394" actId="20577"/>
          <ac:spMkLst>
            <pc:docMk/>
            <pc:sldMk cId="1489440023" sldId="448"/>
            <ac:spMk id="3" creationId="{B97BD661-444B-4A9F-9602-112E07755714}"/>
          </ac:spMkLst>
        </pc:spChg>
      </pc:sldChg>
      <pc:sldChg chg="modSp new mod">
        <pc:chgData name="Alexandre" userId="292681fbcdc3e57d" providerId="LiveId" clId="{5717972A-3124-471D-9E80-A1BB911607EA}" dt="2020-08-07T01:45:26.327" v="10458"/>
        <pc:sldMkLst>
          <pc:docMk/>
          <pc:sldMk cId="2815759200" sldId="449"/>
        </pc:sldMkLst>
        <pc:spChg chg="mod">
          <ac:chgData name="Alexandre" userId="292681fbcdc3e57d" providerId="LiveId" clId="{5717972A-3124-471D-9E80-A1BB911607EA}" dt="2020-08-07T01:45:26.327" v="10458"/>
          <ac:spMkLst>
            <pc:docMk/>
            <pc:sldMk cId="2815759200" sldId="449"/>
            <ac:spMk id="2" creationId="{243BDA49-01EA-42D5-BC2C-FDF03F45BFEB}"/>
          </ac:spMkLst>
        </pc:spChg>
        <pc:spChg chg="mod">
          <ac:chgData name="Alexandre" userId="292681fbcdc3e57d" providerId="LiveId" clId="{5717972A-3124-471D-9E80-A1BB911607EA}" dt="2020-07-26T23:47:44.901" v="10424" actId="20577"/>
          <ac:spMkLst>
            <pc:docMk/>
            <pc:sldMk cId="2815759200" sldId="449"/>
            <ac:spMk id="3" creationId="{39E4715F-3F4A-4147-AB3A-9DEDF2D4AE4B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395413554" sldId="449"/>
        </pc:sldMkLst>
      </pc:sldChg>
      <pc:sldChg chg="modSp new mod">
        <pc:chgData name="Alexandre" userId="292681fbcdc3e57d" providerId="LiveId" clId="{5717972A-3124-471D-9E80-A1BB911607EA}" dt="2020-07-26T23:47:49.408" v="10426" actId="20577"/>
        <pc:sldMkLst>
          <pc:docMk/>
          <pc:sldMk cId="791561449" sldId="450"/>
        </pc:sldMkLst>
        <pc:spChg chg="mod">
          <ac:chgData name="Alexandre" userId="292681fbcdc3e57d" providerId="LiveId" clId="{5717972A-3124-471D-9E80-A1BB911607EA}" dt="2020-07-26T18:53:51.899" v="7432" actId="20577"/>
          <ac:spMkLst>
            <pc:docMk/>
            <pc:sldMk cId="791561449" sldId="450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49.408" v="10426" actId="20577"/>
          <ac:spMkLst>
            <pc:docMk/>
            <pc:sldMk cId="791561449" sldId="450"/>
            <ac:spMk id="3" creationId="{235A1E0D-DFEF-419C-A63D-D78218969E08}"/>
          </ac:spMkLst>
        </pc:spChg>
      </pc:sldChg>
      <pc:sldChg chg="modSp new del mod">
        <pc:chgData name="Alexandre" userId="292681fbcdc3e57d" providerId="LiveId" clId="{5717972A-3124-471D-9E80-A1BB911607EA}" dt="2020-07-26T12:59:19.118" v="3919" actId="47"/>
        <pc:sldMkLst>
          <pc:docMk/>
          <pc:sldMk cId="2102082530" sldId="451"/>
        </pc:sldMkLst>
        <pc:spChg chg="mod">
          <ac:chgData name="Alexandre" userId="292681fbcdc3e57d" providerId="LiveId" clId="{5717972A-3124-471D-9E80-A1BB911607EA}" dt="2020-07-26T12:15:05.991" v="1131" actId="20577"/>
          <ac:spMkLst>
            <pc:docMk/>
            <pc:sldMk cId="2102082530" sldId="451"/>
            <ac:spMk id="2" creationId="{187216C1-52F1-4267-B23A-25D847EF5B55}"/>
          </ac:spMkLst>
        </pc:spChg>
        <pc:spChg chg="mod">
          <ac:chgData name="Alexandre" userId="292681fbcdc3e57d" providerId="LiveId" clId="{5717972A-3124-471D-9E80-A1BB911607EA}" dt="2020-07-26T12:19:42.577" v="1730"/>
          <ac:spMkLst>
            <pc:docMk/>
            <pc:sldMk cId="2102082530" sldId="451"/>
            <ac:spMk id="3" creationId="{264A38E3-19DB-403D-95AE-28DD21E1B95A}"/>
          </ac:spMkLst>
        </pc:spChg>
      </pc:sldChg>
      <pc:sldChg chg="modSp new del mod">
        <pc:chgData name="Alexandre" userId="292681fbcdc3e57d" providerId="LiveId" clId="{5717972A-3124-471D-9E80-A1BB911607EA}" dt="2020-07-26T12:59:22.807" v="3920" actId="47"/>
        <pc:sldMkLst>
          <pc:docMk/>
          <pc:sldMk cId="1212535449" sldId="452"/>
        </pc:sldMkLst>
        <pc:spChg chg="mod">
          <ac:chgData name="Alexandre" userId="292681fbcdc3e57d" providerId="LiveId" clId="{5717972A-3124-471D-9E80-A1BB911607EA}" dt="2020-07-26T12:15:11.772" v="1145" actId="20577"/>
          <ac:spMkLst>
            <pc:docMk/>
            <pc:sldMk cId="1212535449" sldId="452"/>
            <ac:spMk id="2" creationId="{4B060769-1AD9-4749-80F7-EFF4B5EE6A19}"/>
          </ac:spMkLst>
        </pc:spChg>
        <pc:spChg chg="mod">
          <ac:chgData name="Alexandre" userId="292681fbcdc3e57d" providerId="LiveId" clId="{5717972A-3124-471D-9E80-A1BB911607EA}" dt="2020-07-26T12:19:43.497" v="1731"/>
          <ac:spMkLst>
            <pc:docMk/>
            <pc:sldMk cId="1212535449" sldId="452"/>
            <ac:spMk id="3" creationId="{1304DE35-85F7-4337-B908-28CC16F8E0CE}"/>
          </ac:spMkLst>
        </pc:spChg>
      </pc:sldChg>
      <pc:sldChg chg="addSp modSp new add del mod">
        <pc:chgData name="Alexandre" userId="292681fbcdc3e57d" providerId="LiveId" clId="{5717972A-3124-471D-9E80-A1BB911607EA}" dt="2020-07-26T23:48:19.504" v="10438" actId="20577"/>
        <pc:sldMkLst>
          <pc:docMk/>
          <pc:sldMk cId="1880870761" sldId="453"/>
        </pc:sldMkLst>
        <pc:spChg chg="mod">
          <ac:chgData name="Alexandre" userId="292681fbcdc3e57d" providerId="LiveId" clId="{5717972A-3124-471D-9E80-A1BB911607EA}" dt="2020-07-26T23:48:15.899" v="10435" actId="20577"/>
          <ac:spMkLst>
            <pc:docMk/>
            <pc:sldMk cId="1880870761" sldId="453"/>
            <ac:spMk id="2" creationId="{327A9E15-F0D5-4A20-AD84-E3B8B5F9DCF7}"/>
          </ac:spMkLst>
        </pc:spChg>
        <pc:spChg chg="mod">
          <ac:chgData name="Alexandre" userId="292681fbcdc3e57d" providerId="LiveId" clId="{5717972A-3124-471D-9E80-A1BB911607EA}" dt="2020-07-26T23:48:19.504" v="10438" actId="20577"/>
          <ac:spMkLst>
            <pc:docMk/>
            <pc:sldMk cId="1880870761" sldId="453"/>
            <ac:spMk id="3" creationId="{FB150441-3178-450F-8037-20A5D1D7C152}"/>
          </ac:spMkLst>
        </pc:spChg>
        <pc:picChg chg="add mod">
          <ac:chgData name="Alexandre" userId="292681fbcdc3e57d" providerId="LiveId" clId="{5717972A-3124-471D-9E80-A1BB911607EA}" dt="2020-07-26T19:38:46.459" v="8933" actId="1076"/>
          <ac:picMkLst>
            <pc:docMk/>
            <pc:sldMk cId="1880870761" sldId="453"/>
            <ac:picMk id="5" creationId="{A92C27A7-F181-4C27-9755-FE209ADCA29C}"/>
          </ac:picMkLst>
        </pc:picChg>
      </pc:sldChg>
      <pc:sldChg chg="modSp new mod">
        <pc:chgData name="Alexandre" userId="292681fbcdc3e57d" providerId="LiveId" clId="{5717972A-3124-471D-9E80-A1BB911607EA}" dt="2020-07-26T23:46:50.485" v="10392" actId="20577"/>
        <pc:sldMkLst>
          <pc:docMk/>
          <pc:sldMk cId="1551760573" sldId="454"/>
        </pc:sldMkLst>
        <pc:spChg chg="mod">
          <ac:chgData name="Alexandre" userId="292681fbcdc3e57d" providerId="LiveId" clId="{5717972A-3124-471D-9E80-A1BB911607EA}" dt="2020-07-26T23:46:50.485" v="10392" actId="20577"/>
          <ac:spMkLst>
            <pc:docMk/>
            <pc:sldMk cId="1551760573" sldId="454"/>
            <ac:spMk id="2" creationId="{1540104A-FB77-40E4-B218-F7DAC77FCCB0}"/>
          </ac:spMkLst>
        </pc:spChg>
        <pc:spChg chg="mod">
          <ac:chgData name="Alexandre" userId="292681fbcdc3e57d" providerId="LiveId" clId="{5717972A-3124-471D-9E80-A1BB911607EA}" dt="2020-07-26T23:46:46.355" v="10384" actId="20577"/>
          <ac:spMkLst>
            <pc:docMk/>
            <pc:sldMk cId="1551760573" sldId="454"/>
            <ac:spMk id="3" creationId="{0EE1994D-0DA1-4F92-AAA7-49CA24F833FD}"/>
          </ac:spMkLst>
        </pc:spChg>
      </pc:sldChg>
      <pc:sldChg chg="modSp new mod">
        <pc:chgData name="Alexandre" userId="292681fbcdc3e57d" providerId="LiveId" clId="{5717972A-3124-471D-9E80-A1BB911607EA}" dt="2020-07-26T23:46:46.561" v="10386" actId="20577"/>
        <pc:sldMkLst>
          <pc:docMk/>
          <pc:sldMk cId="2211640495" sldId="455"/>
        </pc:sldMkLst>
        <pc:spChg chg="mod">
          <ac:chgData name="Alexandre" userId="292681fbcdc3e57d" providerId="LiveId" clId="{5717972A-3124-471D-9E80-A1BB911607EA}" dt="2020-07-26T18:45:05.166" v="6090" actId="20577"/>
          <ac:spMkLst>
            <pc:docMk/>
            <pc:sldMk cId="2211640495" sldId="455"/>
            <ac:spMk id="2" creationId="{1DF96903-012D-42E5-8C54-0C0E722EC0F9}"/>
          </ac:spMkLst>
        </pc:spChg>
        <pc:spChg chg="mod">
          <ac:chgData name="Alexandre" userId="292681fbcdc3e57d" providerId="LiveId" clId="{5717972A-3124-471D-9E80-A1BB911607EA}" dt="2020-07-26T23:46:46.561" v="10386" actId="20577"/>
          <ac:spMkLst>
            <pc:docMk/>
            <pc:sldMk cId="2211640495" sldId="455"/>
            <ac:spMk id="3" creationId="{7322D081-B181-4903-8187-75F7E502DE8A}"/>
          </ac:spMkLst>
        </pc:spChg>
      </pc:sldChg>
      <pc:sldChg chg="modSp new mod">
        <pc:chgData name="Alexandre" userId="292681fbcdc3e57d" providerId="LiveId" clId="{5717972A-3124-471D-9E80-A1BB911607EA}" dt="2020-07-26T23:46:52.312" v="10395" actId="20577"/>
        <pc:sldMkLst>
          <pc:docMk/>
          <pc:sldMk cId="2098129686" sldId="456"/>
        </pc:sldMkLst>
        <pc:spChg chg="mod">
          <ac:chgData name="Alexandre" userId="292681fbcdc3e57d" providerId="LiveId" clId="{5717972A-3124-471D-9E80-A1BB911607EA}" dt="2020-07-26T23:46:52.312" v="10395" actId="20577"/>
          <ac:spMkLst>
            <pc:docMk/>
            <pc:sldMk cId="2098129686" sldId="456"/>
            <ac:spMk id="2" creationId="{7960A14B-71A4-41A8-B530-91AC46B82547}"/>
          </ac:spMkLst>
        </pc:spChg>
        <pc:spChg chg="mod">
          <ac:chgData name="Alexandre" userId="292681fbcdc3e57d" providerId="LiveId" clId="{5717972A-3124-471D-9E80-A1BB911607EA}" dt="2020-07-26T23:46:46.682" v="10387" actId="20577"/>
          <ac:spMkLst>
            <pc:docMk/>
            <pc:sldMk cId="2098129686" sldId="456"/>
            <ac:spMk id="3" creationId="{9CEFCC76-7029-4C07-B923-004924F2EBF2}"/>
          </ac:spMkLst>
        </pc:spChg>
      </pc:sldChg>
      <pc:sldChg chg="modSp new mod">
        <pc:chgData name="Alexandre" userId="292681fbcdc3e57d" providerId="LiveId" clId="{5717972A-3124-471D-9E80-A1BB911607EA}" dt="2020-07-26T23:46:46.789" v="10388" actId="20577"/>
        <pc:sldMkLst>
          <pc:docMk/>
          <pc:sldMk cId="862160925" sldId="457"/>
        </pc:sldMkLst>
        <pc:spChg chg="mod">
          <ac:chgData name="Alexandre" userId="292681fbcdc3e57d" providerId="LiveId" clId="{5717972A-3124-471D-9E80-A1BB911607EA}" dt="2020-07-26T12:15:55.574" v="1184"/>
          <ac:spMkLst>
            <pc:docMk/>
            <pc:sldMk cId="862160925" sldId="457"/>
            <ac:spMk id="2" creationId="{E6CB43CF-D8CD-411E-83DA-A70C0A7CF28E}"/>
          </ac:spMkLst>
        </pc:spChg>
        <pc:spChg chg="mod">
          <ac:chgData name="Alexandre" userId="292681fbcdc3e57d" providerId="LiveId" clId="{5717972A-3124-471D-9E80-A1BB911607EA}" dt="2020-07-26T23:46:46.789" v="10388" actId="20577"/>
          <ac:spMkLst>
            <pc:docMk/>
            <pc:sldMk cId="862160925" sldId="457"/>
            <ac:spMk id="3" creationId="{15229E10-1EA7-4503-B03D-B1EBDB1242C2}"/>
          </ac:spMkLst>
        </pc:spChg>
      </pc:sldChg>
      <pc:sldChg chg="modSp new mod">
        <pc:chgData name="Alexandre" userId="292681fbcdc3e57d" providerId="LiveId" clId="{5717972A-3124-471D-9E80-A1BB911607EA}" dt="2020-07-26T23:47:01.341" v="10397" actId="20577"/>
        <pc:sldMkLst>
          <pc:docMk/>
          <pc:sldMk cId="2691960241" sldId="458"/>
        </pc:sldMkLst>
        <pc:spChg chg="mod">
          <ac:chgData name="Alexandre" userId="292681fbcdc3e57d" providerId="LiveId" clId="{5717972A-3124-471D-9E80-A1BB911607EA}" dt="2020-07-26T23:46:52.443" v="10396" actId="20577"/>
          <ac:spMkLst>
            <pc:docMk/>
            <pc:sldMk cId="2691960241" sldId="458"/>
            <ac:spMk id="2" creationId="{AF6E7282-C739-415E-932C-79E42C307951}"/>
          </ac:spMkLst>
        </pc:spChg>
        <pc:spChg chg="mod">
          <ac:chgData name="Alexandre" userId="292681fbcdc3e57d" providerId="LiveId" clId="{5717972A-3124-471D-9E80-A1BB911607EA}" dt="2020-07-26T23:47:01.341" v="10397" actId="20577"/>
          <ac:spMkLst>
            <pc:docMk/>
            <pc:sldMk cId="2691960241" sldId="458"/>
            <ac:spMk id="3" creationId="{704FE835-A9AD-4697-A916-BE2F6BCA8806}"/>
          </ac:spMkLst>
        </pc:spChg>
      </pc:sldChg>
      <pc:sldChg chg="modSp new mod">
        <pc:chgData name="Alexandre" userId="292681fbcdc3e57d" providerId="LiveId" clId="{5717972A-3124-471D-9E80-A1BB911607EA}" dt="2020-07-26T23:46:46.452" v="10385" actId="20577"/>
        <pc:sldMkLst>
          <pc:docMk/>
          <pc:sldMk cId="2011988894" sldId="459"/>
        </pc:sldMkLst>
        <pc:spChg chg="mod">
          <ac:chgData name="Alexandre" userId="292681fbcdc3e57d" providerId="LiveId" clId="{5717972A-3124-471D-9E80-A1BB911607EA}" dt="2020-07-26T12:16:17.435" v="1193"/>
          <ac:spMkLst>
            <pc:docMk/>
            <pc:sldMk cId="2011988894" sldId="459"/>
            <ac:spMk id="2" creationId="{0598427D-7F5C-409B-BF5F-28D73350B7C3}"/>
          </ac:spMkLst>
        </pc:spChg>
        <pc:spChg chg="mod">
          <ac:chgData name="Alexandre" userId="292681fbcdc3e57d" providerId="LiveId" clId="{5717972A-3124-471D-9E80-A1BB911607EA}" dt="2020-07-26T23:46:46.452" v="10385" actId="20577"/>
          <ac:spMkLst>
            <pc:docMk/>
            <pc:sldMk cId="2011988894" sldId="459"/>
            <ac:spMk id="3" creationId="{2CB0FEAB-005D-4FE3-A165-70104E81C9B4}"/>
          </ac:spMkLst>
        </pc:spChg>
      </pc:sldChg>
      <pc:sldChg chg="modSp new mod">
        <pc:chgData name="Alexandre" userId="292681fbcdc3e57d" providerId="LiveId" clId="{5717972A-3124-471D-9E80-A1BB911607EA}" dt="2020-07-26T23:45:52.523" v="10354" actId="20577"/>
        <pc:sldMkLst>
          <pc:docMk/>
          <pc:sldMk cId="86967901" sldId="460"/>
        </pc:sldMkLst>
        <pc:spChg chg="mod">
          <ac:chgData name="Alexandre" userId="292681fbcdc3e57d" providerId="LiveId" clId="{5717972A-3124-471D-9E80-A1BB911607EA}" dt="2020-07-26T12:49:40.374" v="2292"/>
          <ac:spMkLst>
            <pc:docMk/>
            <pc:sldMk cId="86967901" sldId="460"/>
            <ac:spMk id="2" creationId="{38BE1C9B-1612-455D-B48F-8CF947315AFE}"/>
          </ac:spMkLst>
        </pc:spChg>
        <pc:spChg chg="mod">
          <ac:chgData name="Alexandre" userId="292681fbcdc3e57d" providerId="LiveId" clId="{5717972A-3124-471D-9E80-A1BB911607EA}" dt="2020-07-26T23:45:52.523" v="10354" actId="20577"/>
          <ac:spMkLst>
            <pc:docMk/>
            <pc:sldMk cId="86967901" sldId="460"/>
            <ac:spMk id="3" creationId="{6A9BAE44-5ACF-44E8-AC2F-DFE3AE6A57C7}"/>
          </ac:spMkLst>
        </pc:spChg>
      </pc:sldChg>
      <pc:sldChg chg="modSp add mod">
        <pc:chgData name="Alexandre" userId="292681fbcdc3e57d" providerId="LiveId" clId="{5717972A-3124-471D-9E80-A1BB911607EA}" dt="2020-07-26T23:46:03.979" v="10364" actId="20577"/>
        <pc:sldMkLst>
          <pc:docMk/>
          <pc:sldMk cId="1965878097" sldId="461"/>
        </pc:sldMkLst>
        <pc:spChg chg="mod">
          <ac:chgData name="Alexandre" userId="292681fbcdc3e57d" providerId="LiveId" clId="{5717972A-3124-471D-9E80-A1BB911607EA}" dt="2020-07-26T23:46:03.979" v="10364" actId="20577"/>
          <ac:spMkLst>
            <pc:docMk/>
            <pc:sldMk cId="1965878097" sldId="461"/>
            <ac:spMk id="3" creationId="{6A9BAE44-5ACF-44E8-AC2F-DFE3AE6A57C7}"/>
          </ac:spMkLst>
        </pc:spChg>
      </pc:sldChg>
      <pc:sldChg chg="modSp add mod">
        <pc:chgData name="Alexandre" userId="292681fbcdc3e57d" providerId="LiveId" clId="{5717972A-3124-471D-9E80-A1BB911607EA}" dt="2020-07-26T23:47:22.069" v="10415" actId="20577"/>
        <pc:sldMkLst>
          <pc:docMk/>
          <pc:sldMk cId="1321270073" sldId="462"/>
        </pc:sldMkLst>
        <pc:spChg chg="mod">
          <ac:chgData name="Alexandre" userId="292681fbcdc3e57d" providerId="LiveId" clId="{5717972A-3124-471D-9E80-A1BB911607EA}" dt="2020-07-26T23:47:22.069" v="10415" actId="20577"/>
          <ac:spMkLst>
            <pc:docMk/>
            <pc:sldMk cId="1321270073" sldId="462"/>
            <ac:spMk id="3" creationId="{6A9BAE44-5ACF-44E8-AC2F-DFE3AE6A57C7}"/>
          </ac:spMkLst>
        </pc:spChg>
      </pc:sldChg>
      <pc:sldChg chg="addSp modSp add mod">
        <pc:chgData name="Alexandre" userId="292681fbcdc3e57d" providerId="LiveId" clId="{5717972A-3124-471D-9E80-A1BB911607EA}" dt="2020-07-26T23:47:52.593" v="10427" actId="20577"/>
        <pc:sldMkLst>
          <pc:docMk/>
          <pc:sldMk cId="3887712143" sldId="463"/>
        </pc:sldMkLst>
        <pc:spChg chg="mod">
          <ac:chgData name="Alexandre" userId="292681fbcdc3e57d" providerId="LiveId" clId="{5717972A-3124-471D-9E80-A1BB911607EA}" dt="2020-07-26T18:54:05.814" v="7438"/>
          <ac:spMkLst>
            <pc:docMk/>
            <pc:sldMk cId="3887712143" sldId="463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52.593" v="10427" actId="20577"/>
          <ac:spMkLst>
            <pc:docMk/>
            <pc:sldMk cId="3887712143" sldId="463"/>
            <ac:spMk id="3" creationId="{235A1E0D-DFEF-419C-A63D-D78218969E08}"/>
          </ac:spMkLst>
        </pc:spChg>
        <pc:graphicFrameChg chg="add mod modGraphic">
          <ac:chgData name="Alexandre" userId="292681fbcdc3e57d" providerId="LiveId" clId="{5717972A-3124-471D-9E80-A1BB911607EA}" dt="2020-07-26T13:01:20.288" v="4038" actId="1076"/>
          <ac:graphicFrameMkLst>
            <pc:docMk/>
            <pc:sldMk cId="3887712143" sldId="463"/>
            <ac:graphicFrameMk id="4" creationId="{B354C733-0270-4057-8585-6512A3EAA09A}"/>
          </ac:graphicFrameMkLst>
        </pc:graphicFrameChg>
      </pc:sldChg>
      <pc:sldChg chg="modSp add del mod">
        <pc:chgData name="Alexandre" userId="292681fbcdc3e57d" providerId="LiveId" clId="{5717972A-3124-471D-9E80-A1BB911607EA}" dt="2020-07-26T23:47:22.345" v="10417" actId="20577"/>
        <pc:sldMkLst>
          <pc:docMk/>
          <pc:sldMk cId="3944531092" sldId="464"/>
        </pc:sldMkLst>
        <pc:spChg chg="mod">
          <ac:chgData name="Alexandre" userId="292681fbcdc3e57d" providerId="LiveId" clId="{5717972A-3124-471D-9E80-A1BB911607EA}" dt="2020-07-26T18:54:08.242" v="7439"/>
          <ac:spMkLst>
            <pc:docMk/>
            <pc:sldMk cId="3944531092" sldId="464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22.345" v="10417" actId="20577"/>
          <ac:spMkLst>
            <pc:docMk/>
            <pc:sldMk cId="3944531092" sldId="464"/>
            <ac:spMk id="3" creationId="{235A1E0D-DFEF-419C-A63D-D78218969E08}"/>
          </ac:spMkLst>
        </pc:spChg>
      </pc:sldChg>
      <pc:sldChg chg="modSp add mod">
        <pc:chgData name="Alexandre" userId="292681fbcdc3e57d" providerId="LiveId" clId="{5717972A-3124-471D-9E80-A1BB911607EA}" dt="2020-07-26T18:59:05.773" v="7918" actId="20577"/>
        <pc:sldMkLst>
          <pc:docMk/>
          <pc:sldMk cId="2497123654" sldId="465"/>
        </pc:sldMkLst>
        <pc:spChg chg="mod">
          <ac:chgData name="Alexandre" userId="292681fbcdc3e57d" providerId="LiveId" clId="{5717972A-3124-471D-9E80-A1BB911607EA}" dt="2020-07-26T18:53:58.050" v="7437" actId="20577"/>
          <ac:spMkLst>
            <pc:docMk/>
            <pc:sldMk cId="2497123654" sldId="465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18:59:05.773" v="7918" actId="20577"/>
          <ac:spMkLst>
            <pc:docMk/>
            <pc:sldMk cId="2497123654" sldId="465"/>
            <ac:spMk id="3" creationId="{235A1E0D-DFEF-419C-A63D-D78218969E08}"/>
          </ac:spMkLst>
        </pc:spChg>
      </pc:sldChg>
      <pc:sldChg chg="modSp add mod ord">
        <pc:chgData name="Alexandre" userId="292681fbcdc3e57d" providerId="LiveId" clId="{5717972A-3124-471D-9E80-A1BB911607EA}" dt="2020-07-26T23:47:58.735" v="10431" actId="20577"/>
        <pc:sldMkLst>
          <pc:docMk/>
          <pc:sldMk cId="310927379" sldId="466"/>
        </pc:sldMkLst>
        <pc:spChg chg="mod">
          <ac:chgData name="Alexandre" userId="292681fbcdc3e57d" providerId="LiveId" clId="{5717972A-3124-471D-9E80-A1BB911607EA}" dt="2020-07-26T18:54:12.685" v="7444" actId="20577"/>
          <ac:spMkLst>
            <pc:docMk/>
            <pc:sldMk cId="310927379" sldId="466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58.735" v="10431" actId="20577"/>
          <ac:spMkLst>
            <pc:docMk/>
            <pc:sldMk cId="310927379" sldId="466"/>
            <ac:spMk id="3" creationId="{235A1E0D-DFEF-419C-A63D-D78218969E08}"/>
          </ac:spMkLst>
        </pc:spChg>
      </pc:sldChg>
      <pc:sldChg chg="modSp add mod">
        <pc:chgData name="Alexandre" userId="292681fbcdc3e57d" providerId="LiveId" clId="{5717972A-3124-471D-9E80-A1BB911607EA}" dt="2020-07-26T18:58:53.677" v="7914" actId="20577"/>
        <pc:sldMkLst>
          <pc:docMk/>
          <pc:sldMk cId="620702483" sldId="467"/>
        </pc:sldMkLst>
        <pc:spChg chg="mod">
          <ac:chgData name="Alexandre" userId="292681fbcdc3e57d" providerId="LiveId" clId="{5717972A-3124-471D-9E80-A1BB911607EA}" dt="2020-07-26T18:54:17.179" v="7445"/>
          <ac:spMkLst>
            <pc:docMk/>
            <pc:sldMk cId="620702483" sldId="467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18:58:53.677" v="7914" actId="20577"/>
          <ac:spMkLst>
            <pc:docMk/>
            <pc:sldMk cId="620702483" sldId="467"/>
            <ac:spMk id="3" creationId="{235A1E0D-DFEF-419C-A63D-D78218969E08}"/>
          </ac:spMkLst>
        </pc:spChg>
      </pc:sldChg>
      <pc:sldChg chg="addSp modSp add mod">
        <pc:chgData name="Alexandre" userId="292681fbcdc3e57d" providerId="LiveId" clId="{5717972A-3124-471D-9E80-A1BB911607EA}" dt="2020-07-26T23:47:52.668" v="10428" actId="20577"/>
        <pc:sldMkLst>
          <pc:docMk/>
          <pc:sldMk cId="1799062154" sldId="468"/>
        </pc:sldMkLst>
        <pc:spChg chg="mod">
          <ac:chgData name="Alexandre" userId="292681fbcdc3e57d" providerId="LiveId" clId="{5717972A-3124-471D-9E80-A1BB911607EA}" dt="2020-07-26T18:54:23.558" v="7447"/>
          <ac:spMkLst>
            <pc:docMk/>
            <pc:sldMk cId="1799062154" sldId="468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52.668" v="10428" actId="20577"/>
          <ac:spMkLst>
            <pc:docMk/>
            <pc:sldMk cId="1799062154" sldId="468"/>
            <ac:spMk id="3" creationId="{235A1E0D-DFEF-419C-A63D-D78218969E08}"/>
          </ac:spMkLst>
        </pc:spChg>
        <pc:graphicFrameChg chg="add mod modGraphic">
          <ac:chgData name="Alexandre" userId="292681fbcdc3e57d" providerId="LiveId" clId="{5717972A-3124-471D-9E80-A1BB911607EA}" dt="2020-07-26T13:01:40.863" v="4049"/>
          <ac:graphicFrameMkLst>
            <pc:docMk/>
            <pc:sldMk cId="1799062154" sldId="468"/>
            <ac:graphicFrameMk id="5" creationId="{FD39D1E2-5414-46E9-A088-2017C351386C}"/>
          </ac:graphicFrameMkLst>
        </pc:graphicFrameChg>
      </pc:sldChg>
      <pc:sldChg chg="modSp add mod">
        <pc:chgData name="Alexandre" userId="292681fbcdc3e57d" providerId="LiveId" clId="{5717972A-3124-471D-9E80-A1BB911607EA}" dt="2020-07-26T23:47:22.422" v="10418" actId="20577"/>
        <pc:sldMkLst>
          <pc:docMk/>
          <pc:sldMk cId="2035900572" sldId="469"/>
        </pc:sldMkLst>
        <pc:spChg chg="mod">
          <ac:chgData name="Alexandre" userId="292681fbcdc3e57d" providerId="LiveId" clId="{5717972A-3124-471D-9E80-A1BB911607EA}" dt="2020-07-26T18:54:21.267" v="7446"/>
          <ac:spMkLst>
            <pc:docMk/>
            <pc:sldMk cId="2035900572" sldId="469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22.422" v="10418" actId="20577"/>
          <ac:spMkLst>
            <pc:docMk/>
            <pc:sldMk cId="2035900572" sldId="469"/>
            <ac:spMk id="3" creationId="{235A1E0D-DFEF-419C-A63D-D78218969E08}"/>
          </ac:spMkLst>
        </pc:spChg>
      </pc:sldChg>
      <pc:sldChg chg="modSp add mod">
        <pc:chgData name="Alexandre" userId="292681fbcdc3e57d" providerId="LiveId" clId="{5717972A-3124-471D-9E80-A1BB911607EA}" dt="2020-07-26T23:48:03.311" v="10433" actId="20577"/>
        <pc:sldMkLst>
          <pc:docMk/>
          <pc:sldMk cId="302569121" sldId="470"/>
        </pc:sldMkLst>
        <pc:spChg chg="mod">
          <ac:chgData name="Alexandre" userId="292681fbcdc3e57d" providerId="LiveId" clId="{5717972A-3124-471D-9E80-A1BB911607EA}" dt="2020-07-26T18:54:28.051" v="7451" actId="20577"/>
          <ac:spMkLst>
            <pc:docMk/>
            <pc:sldMk cId="302569121" sldId="470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8:03.311" v="10433" actId="20577"/>
          <ac:spMkLst>
            <pc:docMk/>
            <pc:sldMk cId="302569121" sldId="470"/>
            <ac:spMk id="3" creationId="{235A1E0D-DFEF-419C-A63D-D78218969E08}"/>
          </ac:spMkLst>
        </pc:spChg>
      </pc:sldChg>
      <pc:sldChg chg="modSp add mod">
        <pc:chgData name="Alexandre" userId="292681fbcdc3e57d" providerId="LiveId" clId="{5717972A-3124-471D-9E80-A1BB911607EA}" dt="2020-07-26T19:02:12.474" v="8263" actId="207"/>
        <pc:sldMkLst>
          <pc:docMk/>
          <pc:sldMk cId="3949592529" sldId="471"/>
        </pc:sldMkLst>
        <pc:spChg chg="mod">
          <ac:chgData name="Alexandre" userId="292681fbcdc3e57d" providerId="LiveId" clId="{5717972A-3124-471D-9E80-A1BB911607EA}" dt="2020-07-26T18:54:32.284" v="7455" actId="20577"/>
          <ac:spMkLst>
            <pc:docMk/>
            <pc:sldMk cId="3949592529" sldId="471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19:02:12.474" v="8263" actId="207"/>
          <ac:spMkLst>
            <pc:docMk/>
            <pc:sldMk cId="3949592529" sldId="471"/>
            <ac:spMk id="3" creationId="{235A1E0D-DFEF-419C-A63D-D78218969E0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932446059" sldId="472"/>
        </pc:sldMkLst>
      </pc:sldChg>
      <pc:sldChg chg="addSp modSp add mod">
        <pc:chgData name="Alexandre" userId="292681fbcdc3e57d" providerId="LiveId" clId="{5717972A-3124-471D-9E80-A1BB911607EA}" dt="2020-07-26T23:47:52.754" v="10429" actId="20577"/>
        <pc:sldMkLst>
          <pc:docMk/>
          <pc:sldMk cId="3951616597" sldId="472"/>
        </pc:sldMkLst>
        <pc:spChg chg="mod">
          <ac:chgData name="Alexandre" userId="292681fbcdc3e57d" providerId="LiveId" clId="{5717972A-3124-471D-9E80-A1BB911607EA}" dt="2020-07-26T18:54:36.193" v="7459" actId="20577"/>
          <ac:spMkLst>
            <pc:docMk/>
            <pc:sldMk cId="3951616597" sldId="472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23:47:52.754" v="10429" actId="20577"/>
          <ac:spMkLst>
            <pc:docMk/>
            <pc:sldMk cId="3951616597" sldId="472"/>
            <ac:spMk id="3" creationId="{235A1E0D-DFEF-419C-A63D-D78218969E08}"/>
          </ac:spMkLst>
        </pc:spChg>
        <pc:graphicFrameChg chg="add modGraphic">
          <ac:chgData name="Alexandre" userId="292681fbcdc3e57d" providerId="LiveId" clId="{5717972A-3124-471D-9E80-A1BB911607EA}" dt="2020-07-26T13:02:09.288" v="4059" actId="207"/>
          <ac:graphicFrameMkLst>
            <pc:docMk/>
            <pc:sldMk cId="3951616597" sldId="472"/>
            <ac:graphicFrameMk id="5" creationId="{9AD44758-8DAE-4CE3-BACE-6231060EAD38}"/>
          </ac:graphicFrameMkLst>
        </pc:graphicFrame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24335281" sldId="473"/>
        </pc:sldMkLst>
      </pc:sldChg>
      <pc:sldChg chg="modSp add mod">
        <pc:chgData name="Alexandre" userId="292681fbcdc3e57d" providerId="LiveId" clId="{5717972A-3124-471D-9E80-A1BB911607EA}" dt="2020-07-26T19:02:54.501" v="8332" actId="20577"/>
        <pc:sldMkLst>
          <pc:docMk/>
          <pc:sldMk cId="2627063152" sldId="473"/>
        </pc:sldMkLst>
        <pc:spChg chg="mod">
          <ac:chgData name="Alexandre" userId="292681fbcdc3e57d" providerId="LiveId" clId="{5717972A-3124-471D-9E80-A1BB911607EA}" dt="2020-07-26T18:54:39.992" v="7463" actId="20577"/>
          <ac:spMkLst>
            <pc:docMk/>
            <pc:sldMk cId="2627063152" sldId="473"/>
            <ac:spMk id="2" creationId="{C5541AA4-D69A-4FEC-953F-859F052CFE76}"/>
          </ac:spMkLst>
        </pc:spChg>
        <pc:spChg chg="mod">
          <ac:chgData name="Alexandre" userId="292681fbcdc3e57d" providerId="LiveId" clId="{5717972A-3124-471D-9E80-A1BB911607EA}" dt="2020-07-26T19:02:54.501" v="8332" actId="20577"/>
          <ac:spMkLst>
            <pc:docMk/>
            <pc:sldMk cId="2627063152" sldId="473"/>
            <ac:spMk id="3" creationId="{235A1E0D-DFEF-419C-A63D-D78218969E08}"/>
          </ac:spMkLst>
        </pc:spChg>
      </pc:sldChg>
      <pc:sldChg chg="modSp add del mod">
        <pc:chgData name="Alexandre" userId="292681fbcdc3e57d" providerId="LiveId" clId="{5717972A-3124-471D-9E80-A1BB911607EA}" dt="2020-07-26T23:48:11.407" v="10434" actId="20577"/>
        <pc:sldMkLst>
          <pc:docMk/>
          <pc:sldMk cId="1969570572" sldId="474"/>
        </pc:sldMkLst>
        <pc:spChg chg="mod">
          <ac:chgData name="Alexandre" userId="292681fbcdc3e57d" providerId="LiveId" clId="{5717972A-3124-471D-9E80-A1BB911607EA}" dt="2020-07-26T23:48:11.407" v="10434" actId="20577"/>
          <ac:spMkLst>
            <pc:docMk/>
            <pc:sldMk cId="1969570572" sldId="474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08082084" sldId="47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64768369" sldId="475"/>
        </pc:sldMkLst>
      </pc:sldChg>
      <pc:sldChg chg="modSp add mod">
        <pc:chgData name="Alexandre" userId="292681fbcdc3e57d" providerId="LiveId" clId="{5717972A-3124-471D-9E80-A1BB911607EA}" dt="2020-07-26T12:59:58.884" v="3967" actId="20577"/>
        <pc:sldMkLst>
          <pc:docMk/>
          <pc:sldMk cId="4090954684" sldId="475"/>
        </pc:sldMkLst>
        <pc:spChg chg="mod">
          <ac:chgData name="Alexandre" userId="292681fbcdc3e57d" providerId="LiveId" clId="{5717972A-3124-471D-9E80-A1BB911607EA}" dt="2020-07-26T12:59:58.884" v="3967" actId="20577"/>
          <ac:spMkLst>
            <pc:docMk/>
            <pc:sldMk cId="4090954684" sldId="475"/>
            <ac:spMk id="2" creationId="{E4AADCDE-E97C-479E-B2F2-7A2C9ACF3751}"/>
          </ac:spMkLst>
        </pc:spChg>
      </pc:sldChg>
      <pc:sldChg chg="modSp add mod">
        <pc:chgData name="Alexandre" userId="292681fbcdc3e57d" providerId="LiveId" clId="{5717972A-3124-471D-9E80-A1BB911607EA}" dt="2020-07-26T13:00:06.094" v="3980" actId="20577"/>
        <pc:sldMkLst>
          <pc:docMk/>
          <pc:sldMk cId="2956592672" sldId="476"/>
        </pc:sldMkLst>
        <pc:spChg chg="mod">
          <ac:chgData name="Alexandre" userId="292681fbcdc3e57d" providerId="LiveId" clId="{5717972A-3124-471D-9E80-A1BB911607EA}" dt="2020-07-26T13:00:06.094" v="3980" actId="20577"/>
          <ac:spMkLst>
            <pc:docMk/>
            <pc:sldMk cId="2956592672" sldId="476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7885508" sldId="476"/>
        </pc:sldMkLst>
      </pc:sldChg>
      <pc:sldChg chg="modSp add mod">
        <pc:chgData name="Alexandre" userId="292681fbcdc3e57d" providerId="LiveId" clId="{5717972A-3124-471D-9E80-A1BB911607EA}" dt="2020-07-26T13:00:31.381" v="3996" actId="20577"/>
        <pc:sldMkLst>
          <pc:docMk/>
          <pc:sldMk cId="179860052" sldId="477"/>
        </pc:sldMkLst>
        <pc:spChg chg="mod">
          <ac:chgData name="Alexandre" userId="292681fbcdc3e57d" providerId="LiveId" clId="{5717972A-3124-471D-9E80-A1BB911607EA}" dt="2020-07-26T13:00:31.381" v="3996" actId="20577"/>
          <ac:spMkLst>
            <pc:docMk/>
            <pc:sldMk cId="179860052" sldId="477"/>
            <ac:spMk id="2" creationId="{E4AADCDE-E97C-479E-B2F2-7A2C9ACF3751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280608286" sldId="477"/>
        </pc:sldMkLst>
      </pc:sldChg>
      <pc:sldChg chg="modSp add del mod">
        <pc:chgData name="Alexandre" userId="292681fbcdc3e57d" providerId="LiveId" clId="{5717972A-3124-471D-9E80-A1BB911607EA}" dt="2020-07-26T13:05:28.608" v="4368" actId="47"/>
        <pc:sldMkLst>
          <pc:docMk/>
          <pc:sldMk cId="2611814282" sldId="478"/>
        </pc:sldMkLst>
        <pc:spChg chg="mod">
          <ac:chgData name="Alexandre" userId="292681fbcdc3e57d" providerId="LiveId" clId="{5717972A-3124-471D-9E80-A1BB911607EA}" dt="2020-07-26T13:03:20.068" v="4143" actId="20577"/>
          <ac:spMkLst>
            <pc:docMk/>
            <pc:sldMk cId="2611814282" sldId="478"/>
            <ac:spMk id="3" creationId="{B97BD661-444B-4A9F-9602-112E07755714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7556366" sldId="478"/>
        </pc:sldMkLst>
      </pc:sldChg>
      <pc:sldChg chg="modSp add mod">
        <pc:chgData name="Alexandre" userId="292681fbcdc3e57d" providerId="LiveId" clId="{5717972A-3124-471D-9E80-A1BB911607EA}" dt="2020-07-26T23:46:41.344" v="10380" actId="20577"/>
        <pc:sldMkLst>
          <pc:docMk/>
          <pc:sldMk cId="778542350" sldId="479"/>
        </pc:sldMkLst>
        <pc:spChg chg="mod">
          <ac:chgData name="Alexandre" userId="292681fbcdc3e57d" providerId="LiveId" clId="{5717972A-3124-471D-9E80-A1BB911607EA}" dt="2020-07-26T18:29:35.536" v="4522" actId="20577"/>
          <ac:spMkLst>
            <pc:docMk/>
            <pc:sldMk cId="778542350" sldId="479"/>
            <ac:spMk id="2" creationId="{038C72BE-651B-423B-8702-D22CB1504E35}"/>
          </ac:spMkLst>
        </pc:spChg>
        <pc:spChg chg="mod">
          <ac:chgData name="Alexandre" userId="292681fbcdc3e57d" providerId="LiveId" clId="{5717972A-3124-471D-9E80-A1BB911607EA}" dt="2020-07-26T23:46:41.344" v="10380" actId="20577"/>
          <ac:spMkLst>
            <pc:docMk/>
            <pc:sldMk cId="778542350" sldId="479"/>
            <ac:spMk id="3" creationId="{A60E07B8-327F-4D34-8BAC-D680B5B27C5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062803395" sldId="479"/>
        </pc:sldMkLst>
      </pc:sldChg>
      <pc:sldChg chg="addSp delSp modSp add mod">
        <pc:chgData name="Alexandre" userId="292681fbcdc3e57d" providerId="LiveId" clId="{5717972A-3124-471D-9E80-A1BB911607EA}" dt="2020-07-26T18:31:47.910" v="4606" actId="14100"/>
        <pc:sldMkLst>
          <pc:docMk/>
          <pc:sldMk cId="557858796" sldId="480"/>
        </pc:sldMkLst>
        <pc:spChg chg="mod">
          <ac:chgData name="Alexandre" userId="292681fbcdc3e57d" providerId="LiveId" clId="{5717972A-3124-471D-9E80-A1BB911607EA}" dt="2020-07-26T18:30:24.898" v="4596" actId="20577"/>
          <ac:spMkLst>
            <pc:docMk/>
            <pc:sldMk cId="557858796" sldId="480"/>
            <ac:spMk id="3" creationId="{A2BEAC90-0984-4254-ACE4-323A9CDAF85C}"/>
          </ac:spMkLst>
        </pc:spChg>
        <pc:picChg chg="add mod">
          <ac:chgData name="Alexandre" userId="292681fbcdc3e57d" providerId="LiveId" clId="{5717972A-3124-471D-9E80-A1BB911607EA}" dt="2020-07-26T18:31:22.535" v="4598" actId="1076"/>
          <ac:picMkLst>
            <pc:docMk/>
            <pc:sldMk cId="557858796" sldId="480"/>
            <ac:picMk id="4" creationId="{D4C75974-CC6B-4DE9-B4C7-28221B6F5C61}"/>
          </ac:picMkLst>
        </pc:picChg>
        <pc:picChg chg="add del">
          <ac:chgData name="Alexandre" userId="292681fbcdc3e57d" providerId="LiveId" clId="{5717972A-3124-471D-9E80-A1BB911607EA}" dt="2020-07-26T18:31:29.697" v="4600"/>
          <ac:picMkLst>
            <pc:docMk/>
            <pc:sldMk cId="557858796" sldId="480"/>
            <ac:picMk id="5" creationId="{548C43D9-8A9A-4AA7-BF8A-27F1C0E59258}"/>
          </ac:picMkLst>
        </pc:picChg>
        <pc:picChg chg="add mod">
          <ac:chgData name="Alexandre" userId="292681fbcdc3e57d" providerId="LiveId" clId="{5717972A-3124-471D-9E80-A1BB911607EA}" dt="2020-07-26T18:31:47.910" v="4606" actId="14100"/>
          <ac:picMkLst>
            <pc:docMk/>
            <pc:sldMk cId="557858796" sldId="480"/>
            <ac:picMk id="6" creationId="{329E8259-DD5F-40FE-BDF9-B4CDE43103AA}"/>
          </ac:picMkLst>
        </pc:pic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14779884" sldId="48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08500074" sldId="481"/>
        </pc:sldMkLst>
      </pc:sldChg>
      <pc:sldChg chg="addSp modSp add mod">
        <pc:chgData name="Alexandre" userId="292681fbcdc3e57d" providerId="LiveId" clId="{5717972A-3124-471D-9E80-A1BB911607EA}" dt="2020-07-26T18:34:35.081" v="4885" actId="1076"/>
        <pc:sldMkLst>
          <pc:docMk/>
          <pc:sldMk cId="3137481665" sldId="481"/>
        </pc:sldMkLst>
        <pc:spChg chg="mod">
          <ac:chgData name="Alexandre" userId="292681fbcdc3e57d" providerId="LiveId" clId="{5717972A-3124-471D-9E80-A1BB911607EA}" dt="2020-07-26T18:33:35.710" v="4881" actId="20577"/>
          <ac:spMkLst>
            <pc:docMk/>
            <pc:sldMk cId="3137481665" sldId="481"/>
            <ac:spMk id="3" creationId="{A60E07B8-327F-4D34-8BAC-D680B5B27C58}"/>
          </ac:spMkLst>
        </pc:spChg>
        <pc:picChg chg="add mod">
          <ac:chgData name="Alexandre" userId="292681fbcdc3e57d" providerId="LiveId" clId="{5717972A-3124-471D-9E80-A1BB911607EA}" dt="2020-07-26T18:34:24.904" v="4883" actId="1076"/>
          <ac:picMkLst>
            <pc:docMk/>
            <pc:sldMk cId="3137481665" sldId="481"/>
            <ac:picMk id="4" creationId="{EFA35C17-6CF7-401E-B43C-C9680F03EC3B}"/>
          </ac:picMkLst>
        </pc:picChg>
        <pc:picChg chg="add mod">
          <ac:chgData name="Alexandre" userId="292681fbcdc3e57d" providerId="LiveId" clId="{5717972A-3124-471D-9E80-A1BB911607EA}" dt="2020-07-26T18:34:35.081" v="4885" actId="1076"/>
          <ac:picMkLst>
            <pc:docMk/>
            <pc:sldMk cId="3137481665" sldId="481"/>
            <ac:picMk id="5" creationId="{48AA00D8-AA8B-4B49-B80D-98FE51875E72}"/>
          </ac:picMkLst>
        </pc:picChg>
      </pc:sldChg>
      <pc:sldChg chg="modSp add mod">
        <pc:chgData name="Alexandre" userId="292681fbcdc3e57d" providerId="LiveId" clId="{5717972A-3124-471D-9E80-A1BB911607EA}" dt="2020-07-26T18:39:47.404" v="5359" actId="20577"/>
        <pc:sldMkLst>
          <pc:docMk/>
          <pc:sldMk cId="2515788081" sldId="482"/>
        </pc:sldMkLst>
        <pc:spChg chg="mod">
          <ac:chgData name="Alexandre" userId="292681fbcdc3e57d" providerId="LiveId" clId="{5717972A-3124-471D-9E80-A1BB911607EA}" dt="2020-07-26T18:39:47.404" v="5359" actId="20577"/>
          <ac:spMkLst>
            <pc:docMk/>
            <pc:sldMk cId="2515788081" sldId="482"/>
            <ac:spMk id="3" creationId="{A60E07B8-327F-4D34-8BAC-D680B5B27C5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85851633" sldId="48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305795027" sldId="483"/>
        </pc:sldMkLst>
      </pc:sldChg>
      <pc:sldChg chg="addSp modSp add mod">
        <pc:chgData name="Alexandre" userId="292681fbcdc3e57d" providerId="LiveId" clId="{5717972A-3124-471D-9E80-A1BB911607EA}" dt="2020-07-26T18:40:51.217" v="5363" actId="1076"/>
        <pc:sldMkLst>
          <pc:docMk/>
          <pc:sldMk cId="3724922392" sldId="483"/>
        </pc:sldMkLst>
        <pc:spChg chg="mod">
          <ac:chgData name="Alexandre" userId="292681fbcdc3e57d" providerId="LiveId" clId="{5717972A-3124-471D-9E80-A1BB911607EA}" dt="2020-07-26T18:38:46.587" v="5234" actId="20577"/>
          <ac:spMkLst>
            <pc:docMk/>
            <pc:sldMk cId="3724922392" sldId="483"/>
            <ac:spMk id="3" creationId="{A60E07B8-327F-4D34-8BAC-D680B5B27C58}"/>
          </ac:spMkLst>
        </pc:spChg>
        <pc:picChg chg="add mod">
          <ac:chgData name="Alexandre" userId="292681fbcdc3e57d" providerId="LiveId" clId="{5717972A-3124-471D-9E80-A1BB911607EA}" dt="2020-07-26T18:40:17.769" v="5361" actId="1076"/>
          <ac:picMkLst>
            <pc:docMk/>
            <pc:sldMk cId="3724922392" sldId="483"/>
            <ac:picMk id="4" creationId="{59EAB405-29C9-47B1-A638-D701DA488FE4}"/>
          </ac:picMkLst>
        </pc:picChg>
        <pc:picChg chg="add mod">
          <ac:chgData name="Alexandre" userId="292681fbcdc3e57d" providerId="LiveId" clId="{5717972A-3124-471D-9E80-A1BB911607EA}" dt="2020-07-26T18:40:51.217" v="5363" actId="1076"/>
          <ac:picMkLst>
            <pc:docMk/>
            <pc:sldMk cId="3724922392" sldId="483"/>
            <ac:picMk id="5" creationId="{CCE2017E-DB5D-4DC6-A1A2-F0422080F154}"/>
          </ac:picMkLst>
        </pc:picChg>
      </pc:sldChg>
      <pc:sldChg chg="modSp new mod">
        <pc:chgData name="Alexandre" userId="292681fbcdc3e57d" providerId="LiveId" clId="{5717972A-3124-471D-9E80-A1BB911607EA}" dt="2020-07-26T23:47:05.516" v="10402" actId="20577"/>
        <pc:sldMkLst>
          <pc:docMk/>
          <pc:sldMk cId="418494700" sldId="484"/>
        </pc:sldMkLst>
        <pc:spChg chg="mod">
          <ac:chgData name="Alexandre" userId="292681fbcdc3e57d" providerId="LiveId" clId="{5717972A-3124-471D-9E80-A1BB911607EA}" dt="2020-07-26T18:45:29.556" v="6127" actId="20577"/>
          <ac:spMkLst>
            <pc:docMk/>
            <pc:sldMk cId="418494700" sldId="484"/>
            <ac:spMk id="2" creationId="{41E12403-6821-4ADF-BB08-3A47CD86ED5D}"/>
          </ac:spMkLst>
        </pc:spChg>
        <pc:spChg chg="mod">
          <ac:chgData name="Alexandre" userId="292681fbcdc3e57d" providerId="LiveId" clId="{5717972A-3124-471D-9E80-A1BB911607EA}" dt="2020-07-26T23:47:05.516" v="10402" actId="20577"/>
          <ac:spMkLst>
            <pc:docMk/>
            <pc:sldMk cId="418494700" sldId="484"/>
            <ac:spMk id="3" creationId="{45A090C9-B10C-4DD1-ABF3-2C1C544844EA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1469396" sldId="484"/>
        </pc:sldMkLst>
      </pc:sldChg>
      <pc:sldChg chg="modSp add mod">
        <pc:chgData name="Alexandre" userId="292681fbcdc3e57d" providerId="LiveId" clId="{5717972A-3124-471D-9E80-A1BB911607EA}" dt="2020-08-07T01:45:22.236" v="10457"/>
        <pc:sldMkLst>
          <pc:docMk/>
          <pc:sldMk cId="146231561" sldId="485"/>
        </pc:sldMkLst>
        <pc:spChg chg="mod">
          <ac:chgData name="Alexandre" userId="292681fbcdc3e57d" providerId="LiveId" clId="{5717972A-3124-471D-9E80-A1BB911607EA}" dt="2020-08-07T01:45:22.236" v="10457"/>
          <ac:spMkLst>
            <pc:docMk/>
            <pc:sldMk cId="146231561" sldId="485"/>
            <ac:spMk id="2" creationId="{6E19BB80-1259-494F-BBFA-3BF484556106}"/>
          </ac:spMkLst>
        </pc:spChg>
        <pc:spChg chg="mod">
          <ac:chgData name="Alexandre" userId="292681fbcdc3e57d" providerId="LiveId" clId="{5717972A-3124-471D-9E80-A1BB911607EA}" dt="2020-07-26T23:47:27.841" v="10422" actId="20577"/>
          <ac:spMkLst>
            <pc:docMk/>
            <pc:sldMk cId="146231561" sldId="485"/>
            <ac:spMk id="3" creationId="{B97BD661-444B-4A9F-9602-112E07755714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463965466" sldId="48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80359881" sldId="486"/>
        </pc:sldMkLst>
      </pc:sldChg>
      <pc:sldChg chg="modSp add mod">
        <pc:chgData name="Alexandre" userId="292681fbcdc3e57d" providerId="LiveId" clId="{5717972A-3124-471D-9E80-A1BB911607EA}" dt="2020-07-26T23:45:00.659" v="10333"/>
        <pc:sldMkLst>
          <pc:docMk/>
          <pc:sldMk cId="1705505516" sldId="486"/>
        </pc:sldMkLst>
        <pc:spChg chg="mod">
          <ac:chgData name="Alexandre" userId="292681fbcdc3e57d" providerId="LiveId" clId="{5717972A-3124-471D-9E80-A1BB911607EA}" dt="2020-07-26T23:45:00.659" v="10333"/>
          <ac:spMkLst>
            <pc:docMk/>
            <pc:sldMk cId="1705505516" sldId="486"/>
            <ac:spMk id="2" creationId="{AB988267-1780-432F-A923-924A973DD8DF}"/>
          </ac:spMkLst>
        </pc:spChg>
        <pc:spChg chg="mod">
          <ac:chgData name="Alexandre" userId="292681fbcdc3e57d" providerId="LiveId" clId="{5717972A-3124-471D-9E80-A1BB911607EA}" dt="2020-07-26T23:45:00.659" v="10333"/>
          <ac:spMkLst>
            <pc:docMk/>
            <pc:sldMk cId="1705505516" sldId="486"/>
            <ac:spMk id="3" creationId="{6B3975F3-415F-4E16-BDB2-A0CA56027348}"/>
          </ac:spMkLst>
        </pc:spChg>
      </pc:sldChg>
      <pc:sldChg chg="modSp add del mod">
        <pc:chgData name="Alexandre" userId="292681fbcdc3e57d" providerId="LiveId" clId="{5717972A-3124-471D-9E80-A1BB911607EA}" dt="2020-07-26T19:37:09.287" v="8918" actId="47"/>
        <pc:sldMkLst>
          <pc:docMk/>
          <pc:sldMk cId="4040044903" sldId="486"/>
        </pc:sldMkLst>
        <pc:spChg chg="mod">
          <ac:chgData name="Alexandre" userId="292681fbcdc3e57d" providerId="LiveId" clId="{5717972A-3124-471D-9E80-A1BB911607EA}" dt="2020-07-26T19:15:32.818" v="8909"/>
          <ac:spMkLst>
            <pc:docMk/>
            <pc:sldMk cId="4040044903" sldId="486"/>
            <ac:spMk id="2" creationId="{327A9E15-F0D5-4A20-AD84-E3B8B5F9DCF7}"/>
          </ac:spMkLst>
        </pc:spChg>
        <pc:spChg chg="mod">
          <ac:chgData name="Alexandre" userId="292681fbcdc3e57d" providerId="LiveId" clId="{5717972A-3124-471D-9E80-A1BB911607EA}" dt="2020-07-26T19:15:32.818" v="8909"/>
          <ac:spMkLst>
            <pc:docMk/>
            <pc:sldMk cId="4040044903" sldId="486"/>
            <ac:spMk id="3" creationId="{FB150441-3178-450F-8037-20A5D1D7C152}"/>
          </ac:spMkLst>
        </pc:spChg>
      </pc:sldChg>
      <pc:sldChg chg="addSp modSp add del mod">
        <pc:chgData name="Alexandre" userId="292681fbcdc3e57d" providerId="LiveId" clId="{5717972A-3124-471D-9E80-A1BB911607EA}" dt="2020-07-26T19:37:10.130" v="8919" actId="47"/>
        <pc:sldMkLst>
          <pc:docMk/>
          <pc:sldMk cId="469114765" sldId="487"/>
        </pc:sldMkLst>
        <pc:spChg chg="mod">
          <ac:chgData name="Alexandre" userId="292681fbcdc3e57d" providerId="LiveId" clId="{5717972A-3124-471D-9E80-A1BB911607EA}" dt="2020-07-26T19:15:32.818" v="8909"/>
          <ac:spMkLst>
            <pc:docMk/>
            <pc:sldMk cId="469114765" sldId="487"/>
            <ac:spMk id="2" creationId="{327A9E15-F0D5-4A20-AD84-E3B8B5F9DCF7}"/>
          </ac:spMkLst>
        </pc:spChg>
        <pc:spChg chg="mod">
          <ac:chgData name="Alexandre" userId="292681fbcdc3e57d" providerId="LiveId" clId="{5717972A-3124-471D-9E80-A1BB911607EA}" dt="2020-07-26T19:15:32.818" v="8909"/>
          <ac:spMkLst>
            <pc:docMk/>
            <pc:sldMk cId="469114765" sldId="487"/>
            <ac:spMk id="3" creationId="{FB150441-3178-450F-8037-20A5D1D7C152}"/>
          </ac:spMkLst>
        </pc:spChg>
        <pc:picChg chg="add mod">
          <ac:chgData name="Alexandre" userId="292681fbcdc3e57d" providerId="LiveId" clId="{5717972A-3124-471D-9E80-A1BB911607EA}" dt="2020-07-26T19:12:58.242" v="8906" actId="1076"/>
          <ac:picMkLst>
            <pc:docMk/>
            <pc:sldMk cId="469114765" sldId="487"/>
            <ac:picMk id="4" creationId="{D6C978D4-B329-43E9-801E-59DB178121B8}"/>
          </ac:picMkLst>
        </pc:picChg>
      </pc:sldChg>
      <pc:sldChg chg="modSp add mod">
        <pc:chgData name="Alexandre" userId="292681fbcdc3e57d" providerId="LiveId" clId="{5717972A-3124-471D-9E80-A1BB911607EA}" dt="2020-07-26T23:47:26.867" v="10421" actId="20577"/>
        <pc:sldMkLst>
          <pc:docMk/>
          <pc:sldMk cId="795962812" sldId="487"/>
        </pc:sldMkLst>
        <pc:spChg chg="mod">
          <ac:chgData name="Alexandre" userId="292681fbcdc3e57d" providerId="LiveId" clId="{5717972A-3124-471D-9E80-A1BB911607EA}" dt="2020-07-26T23:45:00.659" v="10333"/>
          <ac:spMkLst>
            <pc:docMk/>
            <pc:sldMk cId="795962812" sldId="487"/>
            <ac:spMk id="2" creationId="{AB988267-1780-432F-A923-924A973DD8DF}"/>
          </ac:spMkLst>
        </pc:spChg>
        <pc:spChg chg="mod">
          <ac:chgData name="Alexandre" userId="292681fbcdc3e57d" providerId="LiveId" clId="{5717972A-3124-471D-9E80-A1BB911607EA}" dt="2020-07-26T23:47:26.867" v="10421" actId="20577"/>
          <ac:spMkLst>
            <pc:docMk/>
            <pc:sldMk cId="795962812" sldId="487"/>
            <ac:spMk id="3" creationId="{6B3975F3-415F-4E16-BDB2-A0CA5602734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253533160" sldId="48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452284841" sldId="488"/>
        </pc:sldMkLst>
      </pc:sldChg>
      <pc:sldChg chg="modSp add mod">
        <pc:chgData name="Alexandre" userId="292681fbcdc3e57d" providerId="LiveId" clId="{5717972A-3124-471D-9E80-A1BB911607EA}" dt="2020-07-26T23:45:00.659" v="10333"/>
        <pc:sldMkLst>
          <pc:docMk/>
          <pc:sldMk cId="1745341658" sldId="488"/>
        </pc:sldMkLst>
        <pc:spChg chg="mod">
          <ac:chgData name="Alexandre" userId="292681fbcdc3e57d" providerId="LiveId" clId="{5717972A-3124-471D-9E80-A1BB911607EA}" dt="2020-07-26T23:45:00.659" v="10333"/>
          <ac:spMkLst>
            <pc:docMk/>
            <pc:sldMk cId="1745341658" sldId="488"/>
            <ac:spMk id="2" creationId="{AB988267-1780-432F-A923-924A973DD8DF}"/>
          </ac:spMkLst>
        </pc:spChg>
        <pc:spChg chg="mod">
          <ac:chgData name="Alexandre" userId="292681fbcdc3e57d" providerId="LiveId" clId="{5717972A-3124-471D-9E80-A1BB911607EA}" dt="2020-07-26T23:45:00.659" v="10333"/>
          <ac:spMkLst>
            <pc:docMk/>
            <pc:sldMk cId="1745341658" sldId="488"/>
            <ac:spMk id="3" creationId="{6B3975F3-415F-4E16-BDB2-A0CA56027348}"/>
          </ac:spMkLst>
        </pc:spChg>
      </pc:sldChg>
      <pc:sldChg chg="addSp modSp add del mod ord">
        <pc:chgData name="Alexandre" userId="292681fbcdc3e57d" providerId="LiveId" clId="{5717972A-3124-471D-9E80-A1BB911607EA}" dt="2020-07-26T19:38:55.614" v="8934" actId="47"/>
        <pc:sldMkLst>
          <pc:docMk/>
          <pc:sldMk cId="2662975387" sldId="488"/>
        </pc:sldMkLst>
        <pc:spChg chg="mod">
          <ac:chgData name="Alexandre" userId="292681fbcdc3e57d" providerId="LiveId" clId="{5717972A-3124-471D-9E80-A1BB911607EA}" dt="2020-07-26T19:15:32.818" v="8909"/>
          <ac:spMkLst>
            <pc:docMk/>
            <pc:sldMk cId="2662975387" sldId="488"/>
            <ac:spMk id="2" creationId="{327A9E15-F0D5-4A20-AD84-E3B8B5F9DCF7}"/>
          </ac:spMkLst>
        </pc:spChg>
        <pc:spChg chg="mod">
          <ac:chgData name="Alexandre" userId="292681fbcdc3e57d" providerId="LiveId" clId="{5717972A-3124-471D-9E80-A1BB911607EA}" dt="2020-07-26T19:15:32.818" v="8909"/>
          <ac:spMkLst>
            <pc:docMk/>
            <pc:sldMk cId="2662975387" sldId="488"/>
            <ac:spMk id="3" creationId="{FB150441-3178-450F-8037-20A5D1D7C152}"/>
          </ac:spMkLst>
        </pc:spChg>
        <pc:picChg chg="add mod">
          <ac:chgData name="Alexandre" userId="292681fbcdc3e57d" providerId="LiveId" clId="{5717972A-3124-471D-9E80-A1BB911607EA}" dt="2020-07-26T19:13:40.881" v="8908" actId="1076"/>
          <ac:picMkLst>
            <pc:docMk/>
            <pc:sldMk cId="2662975387" sldId="488"/>
            <ac:picMk id="4" creationId="{2A347C2B-B50B-4405-B1F7-D615C8EFDCF5}"/>
          </ac:picMkLst>
        </pc:picChg>
      </pc:sldChg>
      <pc:sldChg chg="modSp add mod">
        <pc:chgData name="Alexandre" userId="292681fbcdc3e57d" providerId="LiveId" clId="{5717972A-3124-471D-9E80-A1BB911607EA}" dt="2020-07-26T23:48:43.634" v="10447" actId="20577"/>
        <pc:sldMkLst>
          <pc:docMk/>
          <pc:sldMk cId="839838260" sldId="489"/>
        </pc:sldMkLst>
        <pc:spChg chg="mod">
          <ac:chgData name="Alexandre" userId="292681fbcdc3e57d" providerId="LiveId" clId="{5717972A-3124-471D-9E80-A1BB911607EA}" dt="2020-07-26T23:45:00.659" v="10333"/>
          <ac:spMkLst>
            <pc:docMk/>
            <pc:sldMk cId="839838260" sldId="489"/>
            <ac:spMk id="2" creationId="{AB988267-1780-432F-A923-924A973DD8DF}"/>
          </ac:spMkLst>
        </pc:spChg>
        <pc:spChg chg="mod">
          <ac:chgData name="Alexandre" userId="292681fbcdc3e57d" providerId="LiveId" clId="{5717972A-3124-471D-9E80-A1BB911607EA}" dt="2020-07-26T23:48:43.634" v="10447" actId="20577"/>
          <ac:spMkLst>
            <pc:docMk/>
            <pc:sldMk cId="839838260" sldId="489"/>
            <ac:spMk id="3" creationId="{6B3975F3-415F-4E16-BDB2-A0CA56027348}"/>
          </ac:spMkLst>
        </pc:sp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258532169" sldId="489"/>
        </pc:sldMkLst>
      </pc:sldChg>
      <pc:sldChg chg="modSp add del mod">
        <pc:chgData name="Alexandre" userId="292681fbcdc3e57d" providerId="LiveId" clId="{5717972A-3124-471D-9E80-A1BB911607EA}" dt="2020-07-26T19:21:28.718" v="8913" actId="47"/>
        <pc:sldMkLst>
          <pc:docMk/>
          <pc:sldMk cId="2168013477" sldId="489"/>
        </pc:sldMkLst>
        <pc:spChg chg="mod">
          <ac:chgData name="Alexandre" userId="292681fbcdc3e57d" providerId="LiveId" clId="{5717972A-3124-471D-9E80-A1BB911607EA}" dt="2020-07-26T19:15:32.818" v="8909"/>
          <ac:spMkLst>
            <pc:docMk/>
            <pc:sldMk cId="2168013477" sldId="489"/>
            <ac:spMk id="2" creationId="{327A9E15-F0D5-4A20-AD84-E3B8B5F9DCF7}"/>
          </ac:spMkLst>
        </pc:spChg>
        <pc:spChg chg="mod">
          <ac:chgData name="Alexandre" userId="292681fbcdc3e57d" providerId="LiveId" clId="{5717972A-3124-471D-9E80-A1BB911607EA}" dt="2020-07-26T19:15:32.818" v="8909"/>
          <ac:spMkLst>
            <pc:docMk/>
            <pc:sldMk cId="2168013477" sldId="489"/>
            <ac:spMk id="3" creationId="{FB150441-3178-450F-8037-20A5D1D7C152}"/>
          </ac:spMkLst>
        </pc:spChg>
      </pc:sldChg>
      <pc:sldChg chg="modSp new del">
        <pc:chgData name="Alexandre" userId="292681fbcdc3e57d" providerId="LiveId" clId="{5717972A-3124-471D-9E80-A1BB911607EA}" dt="2020-07-26T19:15:42.699" v="8912" actId="47"/>
        <pc:sldMkLst>
          <pc:docMk/>
          <pc:sldMk cId="980706731" sldId="490"/>
        </pc:sldMkLst>
        <pc:spChg chg="mod">
          <ac:chgData name="Alexandre" userId="292681fbcdc3e57d" providerId="LiveId" clId="{5717972A-3124-471D-9E80-A1BB911607EA}" dt="2020-07-26T19:15:41.060" v="8911"/>
          <ac:spMkLst>
            <pc:docMk/>
            <pc:sldMk cId="980706731" sldId="490"/>
            <ac:spMk id="2" creationId="{093CA34B-1C66-4C9D-9FF5-DB6F880B45C9}"/>
          </ac:spMkLst>
        </pc:spChg>
        <pc:spChg chg="mod">
          <ac:chgData name="Alexandre" userId="292681fbcdc3e57d" providerId="LiveId" clId="{5717972A-3124-471D-9E80-A1BB911607EA}" dt="2020-07-26T19:15:41.060" v="8911"/>
          <ac:spMkLst>
            <pc:docMk/>
            <pc:sldMk cId="980706731" sldId="490"/>
            <ac:spMk id="3" creationId="{608E2889-389A-468D-93C8-78592BBD47BB}"/>
          </ac:spMkLst>
        </pc:spChg>
      </pc:sldChg>
      <pc:sldChg chg="addSp modSp new mod">
        <pc:chgData name="Alexandre" userId="292681fbcdc3e57d" providerId="LiveId" clId="{5717972A-3124-471D-9E80-A1BB911607EA}" dt="2020-07-26T23:45:00.659" v="10333"/>
        <pc:sldMkLst>
          <pc:docMk/>
          <pc:sldMk cId="1094017417" sldId="490"/>
        </pc:sldMkLst>
        <pc:spChg chg="mod">
          <ac:chgData name="Alexandre" userId="292681fbcdc3e57d" providerId="LiveId" clId="{5717972A-3124-471D-9E80-A1BB911607EA}" dt="2020-07-26T23:45:00.659" v="10333"/>
          <ac:spMkLst>
            <pc:docMk/>
            <pc:sldMk cId="1094017417" sldId="490"/>
            <ac:spMk id="2" creationId="{FAF80162-F128-493C-97BA-4E6BEB245B7E}"/>
          </ac:spMkLst>
        </pc:spChg>
        <pc:spChg chg="mod">
          <ac:chgData name="Alexandre" userId="292681fbcdc3e57d" providerId="LiveId" clId="{5717972A-3124-471D-9E80-A1BB911607EA}" dt="2020-07-26T23:45:00.659" v="10333"/>
          <ac:spMkLst>
            <pc:docMk/>
            <pc:sldMk cId="1094017417" sldId="490"/>
            <ac:spMk id="3" creationId="{2032BF2C-71D7-4E3D-8EFD-072E20477D72}"/>
          </ac:spMkLst>
        </pc:spChg>
        <pc:picChg chg="add mod">
          <ac:chgData name="Alexandre" userId="292681fbcdc3e57d" providerId="LiveId" clId="{5717972A-3124-471D-9E80-A1BB911607EA}" dt="2020-07-26T23:44:32.010" v="10330" actId="1076"/>
          <ac:picMkLst>
            <pc:docMk/>
            <pc:sldMk cId="1094017417" sldId="490"/>
            <ac:picMk id="4" creationId="{5C9DC5C7-8D47-4E9E-B99A-86E3D32000B8}"/>
          </ac:picMkLst>
        </pc:picChg>
        <pc:picChg chg="add mod">
          <ac:chgData name="Alexandre" userId="292681fbcdc3e57d" providerId="LiveId" clId="{5717972A-3124-471D-9E80-A1BB911607EA}" dt="2020-07-26T23:44:51.249" v="10332" actId="1076"/>
          <ac:picMkLst>
            <pc:docMk/>
            <pc:sldMk cId="1094017417" sldId="490"/>
            <ac:picMk id="5" creationId="{14177CB5-C600-4804-AA29-81F83F907F22}"/>
          </ac:picMkLst>
        </pc:picChg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604838443" sldId="49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932660868" sldId="49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526217492" sldId="49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795192617" sldId="49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73014634" sldId="50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72366907" sldId="50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65903319" sldId="50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562551035" sldId="50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288007768" sldId="50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45441551" sldId="50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603461329" sldId="50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861301993" sldId="508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788373790" sldId="509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767021595" sldId="510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90054275" sldId="511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419135744" sldId="512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769742547" sldId="513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30086308" sldId="514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2185077428" sldId="515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6750874" sldId="516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1601543656" sldId="517"/>
        </pc:sldMkLst>
      </pc:sldChg>
      <pc:sldChg chg="del">
        <pc:chgData name="Alexandre" userId="292681fbcdc3e57d" providerId="LiveId" clId="{5717972A-3124-471D-9E80-A1BB911607EA}" dt="2020-07-23T18:33:40.809" v="0" actId="47"/>
        <pc:sldMkLst>
          <pc:docMk/>
          <pc:sldMk cId="3899982205" sldId="518"/>
        </pc:sldMkLst>
      </pc:sldChg>
      <pc:sldMasterChg chg="del delSldLayout">
        <pc:chgData name="Alexandre" userId="292681fbcdc3e57d" providerId="LiveId" clId="{5717972A-3124-471D-9E80-A1BB911607EA}" dt="2020-07-23T18:33:40.809" v="0" actId="47"/>
        <pc:sldMasterMkLst>
          <pc:docMk/>
          <pc:sldMasterMk cId="2653101468" sldId="2147483804"/>
        </pc:sldMasterMkLst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064442419" sldId="214748380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525850686" sldId="214748380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956510569" sldId="214748380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249405555" sldId="214748380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39029283" sldId="214748380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57374466" sldId="214748381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028514716" sldId="2147483811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624278780" sldId="2147483812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2240089553" sldId="2147483813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164214257" sldId="2147483814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528013609" sldId="2147483815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1452920702" sldId="2147483816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463946654" sldId="2147483817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60504278" sldId="2147483818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35441182" sldId="2147483819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511154800" sldId="2147483820"/>
          </pc:sldLayoutMkLst>
        </pc:sldLayoutChg>
        <pc:sldLayoutChg chg="del">
          <pc:chgData name="Alexandre" userId="292681fbcdc3e57d" providerId="LiveId" clId="{5717972A-3124-471D-9E80-A1BB911607EA}" dt="2020-07-23T18:33:40.809" v="0" actId="47"/>
          <pc:sldLayoutMkLst>
            <pc:docMk/>
            <pc:sldMasterMk cId="2653101468" sldId="2147483804"/>
            <pc:sldLayoutMk cId="3656395765" sldId="214748382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53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585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673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20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03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7036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768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76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22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542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0104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65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2406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55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325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950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800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563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725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0643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261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806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723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538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755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252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678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528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4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14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610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897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333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0478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E2FB3C1-3D71-481E-9898-EF100A2FF7C8}" type="datetimeFigureOut">
              <a:rPr lang="fr-CA" smtClean="0"/>
              <a:t>2020-08-06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B04C-3768-46FD-A802-5AD0E60F61E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70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9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1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hyperlink" Target="https://www.tutorialspoint.com/csharp/csharp_operators_precedence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FBBB-75A4-48A8-BF4D-1A422686C13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6000" dirty="0"/>
              <a:t>Les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4DFCA-810D-41A7-A7A0-9BDC978D049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30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F93A-D2FC-413A-85A3-61525E6DF2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conditions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84193-9628-47A3-8697-89B2D7ECE98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des conditions</a:t>
            </a:r>
          </a:p>
          <a:p>
            <a:pPr lvl="1"/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en-US" dirty="0" err="1"/>
              <a:t>booléens</a:t>
            </a:r>
            <a:endParaRPr lang="en-US" dirty="0"/>
          </a:p>
          <a:p>
            <a:pPr lvl="1"/>
            <a:r>
              <a:rPr lang="en-US" dirty="0"/>
              <a:t>Les </a:t>
            </a:r>
            <a:r>
              <a:rPr lang="en-US" dirty="0" err="1"/>
              <a:t>switchs</a:t>
            </a:r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084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La syntaxe des conditions</a:t>
            </a:r>
          </a:p>
        </p:txBody>
      </p:sp>
    </p:spTree>
    <p:extLst>
      <p:ext uri="{BB962C8B-B14F-4D97-AF65-F5344CB8AC3E}">
        <p14:creationId xmlns:p14="http://schemas.microsoft.com/office/powerpoint/2010/main" val="3950339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B80-1259-494F-BBFA-3BF4845561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des conditions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D661-444B-4A9F-9602-112E077557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conditions </a:t>
            </a:r>
            <a:r>
              <a:rPr lang="en-US" dirty="0" err="1"/>
              <a:t>permettent</a:t>
            </a:r>
            <a:r>
              <a:rPr lang="en-US" dirty="0"/>
              <a:t> de </a:t>
            </a:r>
            <a:r>
              <a:rPr lang="en-US" dirty="0" err="1"/>
              <a:t>définir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condition qui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remplie</a:t>
            </a:r>
            <a:r>
              <a:rPr lang="en-US" dirty="0"/>
              <a:t> et </a:t>
            </a:r>
            <a:r>
              <a:rPr lang="en-US" dirty="0" err="1"/>
              <a:t>indiquer</a:t>
            </a:r>
            <a:r>
              <a:rPr lang="en-US" dirty="0"/>
              <a:t> </a:t>
            </a:r>
            <a:r>
              <a:rPr lang="en-US" dirty="0" err="1"/>
              <a:t>quels</a:t>
            </a:r>
            <a:r>
              <a:rPr lang="en-US" dirty="0"/>
              <a:t> segments de code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exécutés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verrons</a:t>
            </a:r>
            <a:r>
              <a:rPr lang="en-US" dirty="0"/>
              <a:t> la </a:t>
            </a:r>
            <a:r>
              <a:rPr lang="en-US" dirty="0" err="1"/>
              <a:t>syntaxe</a:t>
            </a:r>
            <a:r>
              <a:rPr lang="en-US" dirty="0"/>
              <a:t> pour </a:t>
            </a:r>
            <a:r>
              <a:rPr lang="en-US" dirty="0" err="1"/>
              <a:t>chacune</a:t>
            </a:r>
            <a:r>
              <a:rPr lang="en-US" dirty="0"/>
              <a:t> des forms, </a:t>
            </a:r>
            <a:r>
              <a:rPr lang="en-US" dirty="0" err="1"/>
              <a:t>soit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</a:t>
            </a:r>
          </a:p>
          <a:p>
            <a:pPr lvl="1"/>
            <a:r>
              <a:rPr lang="en-US" dirty="0"/>
              <a:t>If - Else</a:t>
            </a:r>
          </a:p>
          <a:p>
            <a:pPr lvl="1"/>
            <a:r>
              <a:rPr lang="en-US" dirty="0"/>
              <a:t>If - Else If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627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5408-0D4B-4AB7-997D-E831DB6A53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AC90-0984-4254-ACE4-323A9CDAF8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“if” (de </a:t>
            </a:r>
            <a:r>
              <a:rPr lang="en-US" dirty="0" err="1"/>
              <a:t>l’anglais</a:t>
            </a:r>
            <a:r>
              <a:rPr lang="en-US" dirty="0"/>
              <a:t> “</a:t>
            </a:r>
            <a:r>
              <a:rPr lang="en-US" dirty="0" err="1"/>
              <a:t>si</a:t>
            </a:r>
            <a:r>
              <a:rPr lang="en-US" dirty="0"/>
              <a:t>”)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valider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condition entre </a:t>
            </a:r>
            <a:r>
              <a:rPr lang="en-US" dirty="0" err="1"/>
              <a:t>parenthèses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suit:</a:t>
            </a:r>
          </a:p>
          <a:p>
            <a:pPr marL="0" indent="0">
              <a:buNone/>
            </a:pPr>
            <a:r>
              <a:rPr lang="en-CA" dirty="0"/>
              <a:t>if (&lt;</a:t>
            </a:r>
            <a:r>
              <a:rPr lang="en-CA" dirty="0">
                <a:solidFill>
                  <a:srgbClr val="FFC000"/>
                </a:solidFill>
              </a:rPr>
              <a:t>condition</a:t>
            </a:r>
            <a:r>
              <a:rPr lang="en-CA" dirty="0"/>
              <a:t>&gt;) 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rgbClr val="FFC000"/>
                </a:solidFill>
              </a:rPr>
              <a:t>//Instruction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4802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5408-0D4B-4AB7-997D-E831DB6A539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AC90-0984-4254-ACE4-323A9CDAF85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75974-CC6B-4DE9-B4C7-28221B6F5C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69426" y="2999403"/>
            <a:ext cx="3895725" cy="1800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E8259-DD5F-40FE-BDF9-B4CDE43103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26851" y="2999403"/>
            <a:ext cx="177165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58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72BE-651B-423B-8702-D22CB1504E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 - ELSE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07B8-327F-4D34-8BAC-D680B5B27C5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 “If – Else” (de </a:t>
            </a:r>
            <a:r>
              <a:rPr lang="en-US" dirty="0" err="1"/>
              <a:t>l’Anglais</a:t>
            </a:r>
            <a:r>
              <a:rPr lang="en-US" dirty="0"/>
              <a:t> “</a:t>
            </a:r>
            <a:r>
              <a:rPr lang="en-US" dirty="0" err="1"/>
              <a:t>sinon</a:t>
            </a:r>
            <a:r>
              <a:rPr lang="en-US" dirty="0"/>
              <a:t>”)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d’ajouter</a:t>
            </a:r>
            <a:r>
              <a:rPr lang="en-US" dirty="0"/>
              <a:t> un bloc de code à </a:t>
            </a:r>
            <a:r>
              <a:rPr lang="en-US" dirty="0" err="1"/>
              <a:t>exécuter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condition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fausse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suivante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(&lt;</a:t>
            </a:r>
            <a:r>
              <a:rPr lang="en-US" dirty="0">
                <a:solidFill>
                  <a:srgbClr val="FFC000"/>
                </a:solidFill>
              </a:rPr>
              <a:t>condition</a:t>
            </a:r>
            <a:r>
              <a:rPr lang="en-US" dirty="0"/>
              <a:t>&gt;){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//Instructions </a:t>
            </a:r>
            <a:r>
              <a:rPr lang="en-US" dirty="0" err="1">
                <a:solidFill>
                  <a:srgbClr val="FFC000"/>
                </a:solidFill>
              </a:rPr>
              <a:t>si</a:t>
            </a:r>
            <a:r>
              <a:rPr lang="en-US" dirty="0">
                <a:solidFill>
                  <a:srgbClr val="FFC000"/>
                </a:solidFill>
              </a:rPr>
              <a:t> la condition </a:t>
            </a:r>
            <a:r>
              <a:rPr lang="en-US" dirty="0" err="1">
                <a:solidFill>
                  <a:srgbClr val="FFC000"/>
                </a:solidFill>
              </a:rPr>
              <a:t>est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vraie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//Instructions </a:t>
            </a:r>
            <a:r>
              <a:rPr lang="en-US" dirty="0" err="1">
                <a:solidFill>
                  <a:srgbClr val="FFC000"/>
                </a:solidFill>
              </a:rPr>
              <a:t>si</a:t>
            </a:r>
            <a:r>
              <a:rPr lang="en-US" dirty="0">
                <a:solidFill>
                  <a:srgbClr val="FFC000"/>
                </a:solidFill>
              </a:rPr>
              <a:t> la condition </a:t>
            </a:r>
            <a:r>
              <a:rPr lang="en-US" dirty="0" err="1">
                <a:solidFill>
                  <a:srgbClr val="FFC000"/>
                </a:solidFill>
              </a:rPr>
              <a:t>est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fausse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28579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72BE-651B-423B-8702-D22CB1504E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 - ELSE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07B8-327F-4D34-8BAC-D680B5B27C5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A35C17-6CF7-401E-B43C-C9680F03EC3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03312" y="2983683"/>
            <a:ext cx="4314825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A00D8-AA8B-4B49-B80D-98FE51875E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00232" y="2983683"/>
            <a:ext cx="2219325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8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72BE-651B-423B-8702-D22CB1504E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 - ELSE IF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07B8-327F-4D34-8BAC-D680B5B27C5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 “Else if”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à </a:t>
            </a:r>
            <a:r>
              <a:rPr lang="en-US" dirty="0" err="1"/>
              <a:t>substituer</a:t>
            </a:r>
            <a:r>
              <a:rPr lang="en-US" dirty="0"/>
              <a:t> un “Else”, </a:t>
            </a:r>
            <a:r>
              <a:rPr lang="en-US" dirty="0" err="1"/>
              <a:t>mais</a:t>
            </a:r>
            <a:r>
              <a:rPr lang="en-US" dirty="0"/>
              <a:t> on </a:t>
            </a:r>
            <a:r>
              <a:rPr lang="en-US" dirty="0" err="1"/>
              <a:t>doit</a:t>
            </a:r>
            <a:r>
              <a:rPr lang="en-US" dirty="0"/>
              <a:t> y </a:t>
            </a:r>
            <a:r>
              <a:rPr lang="en-US" dirty="0" err="1"/>
              <a:t>ajouter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condition </a:t>
            </a:r>
            <a:r>
              <a:rPr lang="en-US" dirty="0" err="1"/>
              <a:t>supplémentaire</a:t>
            </a:r>
            <a:r>
              <a:rPr lang="en-US" dirty="0"/>
              <a:t>./</a:t>
            </a:r>
          </a:p>
          <a:p>
            <a:r>
              <a:rPr lang="en-US" dirty="0"/>
              <a:t>Pour </a:t>
            </a:r>
            <a:r>
              <a:rPr lang="en-US" dirty="0" err="1"/>
              <a:t>cette</a:t>
            </a:r>
            <a:r>
              <a:rPr lang="en-US" dirty="0"/>
              <a:t> raison, 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“Else if” dans </a:t>
            </a:r>
            <a:r>
              <a:rPr lang="en-US" dirty="0" err="1"/>
              <a:t>une</a:t>
            </a:r>
            <a:r>
              <a:rPr lang="en-US" dirty="0"/>
              <a:t> condition.</a:t>
            </a:r>
          </a:p>
          <a:p>
            <a:r>
              <a:rPr lang="en-US" dirty="0"/>
              <a:t>Si </a:t>
            </a:r>
            <a:r>
              <a:rPr lang="en-US" dirty="0" err="1"/>
              <a:t>aucune</a:t>
            </a:r>
            <a:r>
              <a:rPr lang="en-US" dirty="0"/>
              <a:t> des conditions de </a:t>
            </a:r>
            <a:r>
              <a:rPr lang="en-US" dirty="0" err="1"/>
              <a:t>ces</a:t>
            </a:r>
            <a:r>
              <a:rPr lang="en-US" dirty="0"/>
              <a:t> “Else if” </a:t>
            </a:r>
            <a:r>
              <a:rPr lang="en-US" dirty="0" err="1"/>
              <a:t>n’est</a:t>
            </a:r>
            <a:r>
              <a:rPr lang="en-US" dirty="0"/>
              <a:t> </a:t>
            </a:r>
            <a:r>
              <a:rPr lang="en-US" dirty="0" err="1"/>
              <a:t>vraie</a:t>
            </a:r>
            <a:r>
              <a:rPr lang="en-US" dirty="0"/>
              <a:t>, un “Else” </a:t>
            </a:r>
            <a:r>
              <a:rPr lang="en-US" dirty="0" err="1"/>
              <a:t>régulier</a:t>
            </a:r>
            <a:r>
              <a:rPr lang="en-US" dirty="0"/>
              <a:t> </a:t>
            </a:r>
            <a:r>
              <a:rPr lang="en-US" dirty="0" err="1"/>
              <a:t>pourra</a:t>
            </a:r>
            <a:r>
              <a:rPr lang="en-US" dirty="0"/>
              <a:t> </a:t>
            </a:r>
            <a:r>
              <a:rPr lang="en-US" dirty="0" err="1"/>
              <a:t>traiter</a:t>
            </a:r>
            <a:r>
              <a:rPr lang="en-US" dirty="0"/>
              <a:t> le </a:t>
            </a:r>
            <a:r>
              <a:rPr lang="en-US" dirty="0" err="1"/>
              <a:t>cas</a:t>
            </a:r>
            <a:r>
              <a:rPr lang="en-US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854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72BE-651B-423B-8702-D22CB1504E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 - ELSE IF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07B8-327F-4D34-8BAC-D680B5B27C5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la </a:t>
            </a:r>
            <a:r>
              <a:rPr lang="en-US" dirty="0" err="1"/>
              <a:t>suivante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(&lt;</a:t>
            </a:r>
            <a:r>
              <a:rPr lang="en-CA" dirty="0">
                <a:solidFill>
                  <a:srgbClr val="FFC000"/>
                </a:solidFill>
              </a:rPr>
              <a:t>condition</a:t>
            </a:r>
            <a:r>
              <a:rPr lang="en-CA" dirty="0"/>
              <a:t>&gt;){</a:t>
            </a:r>
          </a:p>
          <a:p>
            <a:pPr marL="0" indent="0">
              <a:buNone/>
            </a:pPr>
            <a:r>
              <a:rPr lang="en-CA" dirty="0">
                <a:solidFill>
                  <a:srgbClr val="FFC000"/>
                </a:solidFill>
              </a:rPr>
              <a:t>	//Instructions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r>
              <a:rPr lang="en-CA" dirty="0"/>
              <a:t>else if (&lt;</a:t>
            </a:r>
            <a:r>
              <a:rPr lang="en-CA" dirty="0">
                <a:solidFill>
                  <a:srgbClr val="FFC000"/>
                </a:solidFill>
              </a:rPr>
              <a:t>condition</a:t>
            </a:r>
            <a:r>
              <a:rPr lang="en-CA" dirty="0"/>
              <a:t>&gt;){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rgbClr val="FFC000"/>
                </a:solidFill>
              </a:rPr>
              <a:t>//Instructions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r>
              <a:rPr lang="en-CA" dirty="0"/>
              <a:t>else</a:t>
            </a:r>
          </a:p>
          <a:p>
            <a:pPr marL="0" indent="0">
              <a:buNone/>
            </a:pPr>
            <a:r>
              <a:rPr lang="en-CA" dirty="0"/>
              <a:t>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rgbClr val="FFC000"/>
                </a:solidFill>
              </a:rPr>
              <a:t>//Instructions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1578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72BE-651B-423B-8702-D22CB1504E3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IF - ELSE IF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E07B8-327F-4D34-8BAC-D680B5B27C5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AB405-29C9-47B1-A638-D701DA488FE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73055" y="2720035"/>
            <a:ext cx="4057650" cy="322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2017E-DB5D-4DC6-A1A2-F0422080F15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2720035"/>
            <a:ext cx="1247775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2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95854" y="2985116"/>
            <a:ext cx="6267634" cy="11074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3200" dirty="0">
                <a:solidFill>
                  <a:srgbClr val="FFC000"/>
                </a:solidFill>
              </a:rPr>
              <a:t>CORRECTION DES EXERCICES</a:t>
            </a:r>
          </a:p>
          <a:p>
            <a:pPr marL="0" indent="0" algn="ctr">
              <a:buNone/>
            </a:pPr>
            <a:r>
              <a:rPr lang="fr-CA" sz="3200" dirty="0">
                <a:solidFill>
                  <a:srgbClr val="FFC000"/>
                </a:solidFill>
              </a:rPr>
              <a:t>(1 heure)</a:t>
            </a:r>
          </a:p>
        </p:txBody>
      </p:sp>
    </p:spTree>
    <p:extLst>
      <p:ext uri="{BB962C8B-B14F-4D97-AF65-F5344CB8AC3E}">
        <p14:creationId xmlns:p14="http://schemas.microsoft.com/office/powerpoint/2010/main" val="3048076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opérateurs de comparaison</a:t>
            </a:r>
          </a:p>
        </p:txBody>
      </p:sp>
    </p:spTree>
    <p:extLst>
      <p:ext uri="{BB962C8B-B14F-4D97-AF65-F5344CB8AC3E}">
        <p14:creationId xmlns:p14="http://schemas.microsoft.com/office/powerpoint/2010/main" val="337235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B80-1259-494F-BBFA-3BF4845561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D661-444B-4A9F-9602-112E077557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r>
              <a:rPr lang="en-US" dirty="0"/>
              <a:t> servant à comparer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propriété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vraie</a:t>
            </a:r>
            <a:r>
              <a:rPr lang="en-US" dirty="0"/>
              <a:t> (true) </a:t>
            </a:r>
            <a:r>
              <a:rPr lang="en-US" dirty="0" err="1"/>
              <a:t>ou</a:t>
            </a:r>
            <a:r>
              <a:rPr lang="en-US" dirty="0"/>
              <a:t> non (false).</a:t>
            </a:r>
          </a:p>
          <a:p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en-US" dirty="0" err="1"/>
              <a:t>produisent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de type </a:t>
            </a:r>
            <a:r>
              <a:rPr lang="en-US" dirty="0" err="1"/>
              <a:t>booléenne</a:t>
            </a:r>
            <a:r>
              <a:rPr lang="en-US" dirty="0"/>
              <a:t>.</a:t>
            </a:r>
          </a:p>
          <a:p>
            <a:r>
              <a:rPr lang="en-US" dirty="0"/>
              <a:t>Comme nous </a:t>
            </a:r>
            <a:r>
              <a:rPr lang="en-US" dirty="0" err="1"/>
              <a:t>l’avons</a:t>
            </a:r>
            <a:r>
              <a:rPr lang="en-US" dirty="0"/>
              <a:t> vu dans la </a:t>
            </a:r>
            <a:r>
              <a:rPr lang="en-US" dirty="0" err="1"/>
              <a:t>dernière</a:t>
            </a:r>
            <a:r>
              <a:rPr lang="en-US" dirty="0"/>
              <a:t> section, on </a:t>
            </a:r>
            <a:r>
              <a:rPr lang="en-US" dirty="0" err="1"/>
              <a:t>peut</a:t>
            </a:r>
            <a:r>
              <a:rPr lang="en-US" dirty="0"/>
              <a:t> par </a:t>
            </a:r>
            <a:r>
              <a:rPr lang="en-US" dirty="0" err="1"/>
              <a:t>exemple</a:t>
            </a:r>
            <a:r>
              <a:rPr lang="en-US" dirty="0"/>
              <a:t> comparer la </a:t>
            </a:r>
            <a:r>
              <a:rPr lang="en-US" dirty="0" err="1"/>
              <a:t>valeur</a:t>
            </a:r>
            <a:r>
              <a:rPr lang="en-US" dirty="0"/>
              <a:t> de variable numérique avec les </a:t>
            </a:r>
            <a:r>
              <a:rPr lang="en-US" dirty="0" err="1"/>
              <a:t>opérateurs</a:t>
            </a:r>
            <a:r>
              <a:rPr lang="en-US" dirty="0"/>
              <a:t> &lt; et &gt;.</a:t>
            </a:r>
          </a:p>
          <a:p>
            <a:r>
              <a:rPr lang="en-US" dirty="0"/>
              <a:t>Il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toutefois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2922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B80-1259-494F-BBFA-3BF4845561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D661-444B-4A9F-9602-112E077557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les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en-US" dirty="0" err="1"/>
              <a:t>suivants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Égalité (==)</a:t>
            </a:r>
          </a:p>
          <a:p>
            <a:pPr lvl="1"/>
            <a:r>
              <a:rPr lang="en-US" dirty="0" err="1"/>
              <a:t>Différent</a:t>
            </a:r>
            <a:r>
              <a:rPr lang="en-US" dirty="0"/>
              <a:t> de (!=)</a:t>
            </a:r>
          </a:p>
          <a:p>
            <a:pPr lvl="1"/>
            <a:r>
              <a:rPr lang="en-US" dirty="0"/>
              <a:t>Plus petit que (&lt;)</a:t>
            </a:r>
          </a:p>
          <a:p>
            <a:pPr lvl="1"/>
            <a:r>
              <a:rPr lang="en-US" dirty="0"/>
              <a:t>Plus petit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(&lt;=)</a:t>
            </a:r>
          </a:p>
          <a:p>
            <a:pPr lvl="1"/>
            <a:r>
              <a:rPr lang="en-US" dirty="0"/>
              <a:t>Plus grand que (&gt;)</a:t>
            </a:r>
          </a:p>
          <a:p>
            <a:pPr lvl="1"/>
            <a:r>
              <a:rPr lang="en-US" dirty="0"/>
              <a:t>Plus grand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(&gt;=)</a:t>
            </a:r>
          </a:p>
        </p:txBody>
      </p:sp>
    </p:spTree>
    <p:extLst>
      <p:ext uri="{BB962C8B-B14F-4D97-AF65-F5344CB8AC3E}">
        <p14:creationId xmlns:p14="http://schemas.microsoft.com/office/powerpoint/2010/main" val="148944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104A-FB77-40E4-B218-F7DAC77FCC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Égalité (==)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994D-0DA1-4F92-AAA7-49CA24F833F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3" y="2052918"/>
            <a:ext cx="9505504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d’égalité</a:t>
            </a:r>
            <a:r>
              <a:rPr lang="en-US" dirty="0"/>
              <a:t> (==)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deux variables </a:t>
            </a:r>
            <a:r>
              <a:rPr lang="en-US" dirty="0" err="1"/>
              <a:t>ont</a:t>
            </a:r>
            <a:r>
              <a:rPr lang="en-US" dirty="0"/>
              <a:t> la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.</a:t>
            </a:r>
          </a:p>
          <a:p>
            <a:r>
              <a:rPr lang="en-US" dirty="0"/>
              <a:t>Attention! Il ne faut pas le </a:t>
            </a:r>
            <a:r>
              <a:rPr lang="en-US" dirty="0" err="1"/>
              <a:t>confondre</a:t>
            </a:r>
            <a:r>
              <a:rPr lang="en-US" dirty="0"/>
              <a:t> avec </a:t>
            </a:r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d’assignation</a:t>
            </a:r>
            <a:r>
              <a:rPr lang="en-US" dirty="0"/>
              <a:t> (=)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(x == y){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et Y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égaux</a:t>
            </a:r>
            <a:r>
              <a:rPr lang="en-US" dirty="0"/>
              <a:t>”);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et Y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égaux</a:t>
            </a:r>
            <a:r>
              <a:rPr lang="en-US" dirty="0"/>
              <a:t>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176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427D-7F5C-409B-BF5F-28D73350B7C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Différent</a:t>
            </a:r>
            <a:r>
              <a:rPr lang="en-US" dirty="0"/>
              <a:t> de (!=)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FEAB-005D-4FE3-A165-70104E81C9B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L’opérateur</a:t>
            </a:r>
            <a:r>
              <a:rPr lang="en-US" dirty="0"/>
              <a:t> de non-égalité (!=)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deux variables </a:t>
            </a:r>
            <a:r>
              <a:rPr lang="en-US" dirty="0" err="1"/>
              <a:t>ont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différentes</a:t>
            </a:r>
            <a:r>
              <a:rPr lang="en-US" dirty="0"/>
              <a:t>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(x != y){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et Y ne </a:t>
            </a:r>
            <a:r>
              <a:rPr lang="en-US" dirty="0" err="1"/>
              <a:t>sont</a:t>
            </a:r>
            <a:r>
              <a:rPr lang="en-US" dirty="0"/>
              <a:t> pas </a:t>
            </a:r>
            <a:r>
              <a:rPr lang="en-US" dirty="0" err="1"/>
              <a:t>égaux</a:t>
            </a:r>
            <a:r>
              <a:rPr lang="en-US" dirty="0"/>
              <a:t>”);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et Y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égaux</a:t>
            </a:r>
            <a:r>
              <a:rPr lang="en-US" dirty="0"/>
              <a:t>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1988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6903-012D-42E5-8C54-0C0E722EC0F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Plus petit que (&lt;)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D081-B181-4903-8187-75F7E502DE8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L’opérateur</a:t>
            </a:r>
            <a:r>
              <a:rPr lang="en-US" dirty="0"/>
              <a:t> “plus petit que” (&lt;)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variable de gauche </a:t>
            </a:r>
            <a:r>
              <a:rPr lang="en-US" dirty="0" err="1"/>
              <a:t>est</a:t>
            </a:r>
            <a:r>
              <a:rPr lang="en-US" dirty="0"/>
              <a:t> plus petite que la variable de droite.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(x &lt; y){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est</a:t>
            </a:r>
            <a:r>
              <a:rPr lang="en-US" dirty="0"/>
              <a:t> plus petit que Y”);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n’est</a:t>
            </a:r>
            <a:r>
              <a:rPr lang="en-US" dirty="0"/>
              <a:t> pas plus petit que Y”);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640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A14B-71A4-41A8-B530-91AC46B825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Plus petit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(&lt;=)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FCC76-7029-4C07-B923-004924F2EBF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L’opérateur</a:t>
            </a:r>
            <a:r>
              <a:rPr lang="en-US" dirty="0"/>
              <a:t> “plus petit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” (&lt;=)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variable de gauche </a:t>
            </a:r>
            <a:r>
              <a:rPr lang="en-US" dirty="0" err="1"/>
              <a:t>est</a:t>
            </a:r>
            <a:r>
              <a:rPr lang="en-US" dirty="0"/>
              <a:t> plus petite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à la variable de droite.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(x &lt;= y){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est</a:t>
            </a:r>
            <a:r>
              <a:rPr lang="en-US" dirty="0"/>
              <a:t> plus petit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Y”);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n’est</a:t>
            </a:r>
            <a:r>
              <a:rPr lang="en-US" dirty="0"/>
              <a:t> pas plus petit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Y”);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812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43CF-D8CD-411E-83DA-A70C0A7CF28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Plus grand que (&gt;)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29E10-1EA7-4503-B03D-B1EBDB1242C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L’opérateur</a:t>
            </a:r>
            <a:r>
              <a:rPr lang="en-US" dirty="0"/>
              <a:t> “plus grand que” (&gt;)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variable de gauche </a:t>
            </a:r>
            <a:r>
              <a:rPr lang="en-US" dirty="0" err="1"/>
              <a:t>est</a:t>
            </a:r>
            <a:r>
              <a:rPr lang="en-US" dirty="0"/>
              <a:t> plus </a:t>
            </a:r>
            <a:r>
              <a:rPr lang="en-US" dirty="0" err="1"/>
              <a:t>grande</a:t>
            </a:r>
            <a:r>
              <a:rPr lang="en-US" dirty="0"/>
              <a:t> que la variable de droite.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(x &gt; y){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est</a:t>
            </a:r>
            <a:r>
              <a:rPr lang="en-US" dirty="0"/>
              <a:t> plus grand que Y”);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n’est</a:t>
            </a:r>
            <a:r>
              <a:rPr lang="en-US" dirty="0"/>
              <a:t> pas plus grand que Y”);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16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7282-C739-415E-932C-79E42C3079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Plus grand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(&gt;=)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E835-A9AD-4697-A916-BE2F6BCA880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L’opérateur</a:t>
            </a:r>
            <a:r>
              <a:rPr lang="en-US" dirty="0"/>
              <a:t> “plus grand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” (&gt;=) </a:t>
            </a:r>
            <a:r>
              <a:rPr lang="en-US" dirty="0" err="1"/>
              <a:t>sert</a:t>
            </a:r>
            <a:r>
              <a:rPr lang="en-US" dirty="0"/>
              <a:t> à </a:t>
            </a:r>
            <a:r>
              <a:rPr lang="en-US" dirty="0" err="1"/>
              <a:t>déterminer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variable de gauche </a:t>
            </a:r>
            <a:r>
              <a:rPr lang="en-US" dirty="0" err="1"/>
              <a:t>est</a:t>
            </a:r>
            <a:r>
              <a:rPr lang="en-US" dirty="0"/>
              <a:t> plus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égale</a:t>
            </a:r>
            <a:r>
              <a:rPr lang="en-US" dirty="0"/>
              <a:t> à la variable de droite.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if (x &gt;= y){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est</a:t>
            </a:r>
            <a:r>
              <a:rPr lang="en-US" dirty="0"/>
              <a:t> plus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Y”);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else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(“X </a:t>
            </a:r>
            <a:r>
              <a:rPr lang="en-US" dirty="0" err="1"/>
              <a:t>n’est</a:t>
            </a:r>
            <a:r>
              <a:rPr lang="en-US" dirty="0"/>
              <a:t> pas plus grand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Y”);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960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2403-6821-4ADF-BB08-3A47CD86ED5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090C9-B10C-4DD1-ABF3-2C1C544844E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Voici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qui </a:t>
            </a:r>
            <a:r>
              <a:rPr lang="en-US" dirty="0" err="1"/>
              <a:t>termine</a:t>
            </a:r>
            <a:r>
              <a:rPr lang="en-US" dirty="0"/>
              <a:t> la section sur les </a:t>
            </a:r>
            <a:r>
              <a:rPr lang="en-US" dirty="0" err="1"/>
              <a:t>opérateurs</a:t>
            </a:r>
            <a:r>
              <a:rPr lang="en-US" dirty="0"/>
              <a:t> de </a:t>
            </a:r>
            <a:r>
              <a:rPr lang="en-US" dirty="0" err="1"/>
              <a:t>comparaison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Dans la </a:t>
            </a:r>
            <a:r>
              <a:rPr lang="en-US" dirty="0" err="1"/>
              <a:t>prochaine</a:t>
            </a:r>
            <a:r>
              <a:rPr lang="en-US" dirty="0"/>
              <a:t> section, nous </a:t>
            </a:r>
            <a:r>
              <a:rPr lang="en-US" dirty="0" err="1"/>
              <a:t>aborderons</a:t>
            </a:r>
            <a:r>
              <a:rPr lang="en-US" dirty="0"/>
              <a:t> le concept </a:t>
            </a:r>
            <a:r>
              <a:rPr lang="en-US" dirty="0" err="1"/>
              <a:t>d’opérateur</a:t>
            </a:r>
            <a:r>
              <a:rPr lang="en-US" dirty="0"/>
              <a:t> </a:t>
            </a:r>
            <a:r>
              <a:rPr lang="en-US" dirty="0" err="1"/>
              <a:t>booléen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49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5777" y="2625466"/>
            <a:ext cx="9404723" cy="1400530"/>
          </a:xfrm>
        </p:spPr>
        <p:txBody>
          <a:bodyPr/>
          <a:lstStyle/>
          <a:p>
            <a:r>
              <a:rPr lang="en-US" dirty="0"/>
              <a:t>Rappel du dernier </a:t>
            </a:r>
            <a:r>
              <a:rPr lang="en-US" dirty="0" err="1"/>
              <a:t>cours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3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opérateurs </a:t>
            </a:r>
            <a:r>
              <a:rPr lang="fr-CA" dirty="0" err="1"/>
              <a:t>bouléen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954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B80-1259-494F-BBFA-3BF4845561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fr-CA" dirty="0" err="1"/>
              <a:t>bouléen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D661-444B-4A9F-9602-112E077557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Chacun</a:t>
            </a:r>
            <a:r>
              <a:rPr lang="en-US" dirty="0"/>
              <a:t> des </a:t>
            </a:r>
            <a:r>
              <a:rPr lang="en-US" dirty="0" err="1"/>
              <a:t>exemples</a:t>
            </a:r>
            <a:r>
              <a:rPr lang="en-US" dirty="0"/>
              <a:t> que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couverts</a:t>
            </a:r>
            <a:r>
              <a:rPr lang="en-US" dirty="0"/>
              <a:t> </a:t>
            </a:r>
            <a:r>
              <a:rPr lang="en-US" dirty="0" err="1"/>
              <a:t>présentait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situation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seule</a:t>
            </a:r>
            <a:r>
              <a:rPr lang="en-US" dirty="0"/>
              <a:t> condition.</a:t>
            </a:r>
          </a:p>
          <a:p>
            <a:r>
              <a:rPr lang="en-US" dirty="0"/>
              <a:t>Dans bien des situations, </a:t>
            </a:r>
            <a:r>
              <a:rPr lang="en-US" dirty="0" err="1"/>
              <a:t>plusieurs</a:t>
            </a:r>
            <a:r>
              <a:rPr lang="en-US" dirty="0"/>
              <a:t> conditions </a:t>
            </a:r>
            <a:r>
              <a:rPr lang="en-US" dirty="0" err="1"/>
              <a:t>devront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vérifiées</a:t>
            </a:r>
            <a:r>
              <a:rPr lang="en-US" dirty="0"/>
              <a:t> </a:t>
            </a:r>
            <a:r>
              <a:rPr lang="en-US" dirty="0" err="1"/>
              <a:t>afin</a:t>
            </a:r>
            <a:r>
              <a:rPr lang="en-US" dirty="0"/>
              <a:t> de prendre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décision</a:t>
            </a:r>
            <a:r>
              <a:rPr lang="en-US" dirty="0"/>
              <a:t>.</a:t>
            </a:r>
          </a:p>
          <a:p>
            <a:r>
              <a:rPr lang="en-US" dirty="0"/>
              <a:t>Nous </a:t>
            </a:r>
            <a:r>
              <a:rPr lang="en-US" dirty="0" err="1"/>
              <a:t>pourrons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</a:t>
            </a:r>
            <a:r>
              <a:rPr lang="en-US" dirty="0" err="1"/>
              <a:t>lier</a:t>
            </a:r>
            <a:r>
              <a:rPr lang="en-US" dirty="0"/>
              <a:t> </a:t>
            </a:r>
            <a:r>
              <a:rPr lang="en-US" dirty="0" err="1"/>
              <a:t>plusieurs</a:t>
            </a:r>
            <a:r>
              <a:rPr lang="en-US" dirty="0"/>
              <a:t> conditions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logique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appliquant</a:t>
            </a:r>
            <a:r>
              <a:rPr lang="en-US" dirty="0"/>
              <a:t> des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en-US" dirty="0" err="1"/>
              <a:t>booléens</a:t>
            </a:r>
            <a:r>
              <a:rPr lang="en-US" dirty="0"/>
              <a:t>.</a:t>
            </a:r>
          </a:p>
          <a:p>
            <a:r>
              <a:rPr lang="en-US" dirty="0" err="1"/>
              <a:t>Prenons</a:t>
            </a:r>
            <a:r>
              <a:rPr lang="en-US" dirty="0"/>
              <a:t>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err="1"/>
              <a:t>concrets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6484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BB80-1259-494F-BBFA-3BF4845561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fr-CA" dirty="0" err="1"/>
              <a:t>bouléen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D661-444B-4A9F-9602-112E0775571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Comment </a:t>
            </a:r>
            <a:r>
              <a:rPr lang="en-US" dirty="0" err="1"/>
              <a:t>peut</a:t>
            </a:r>
            <a:r>
              <a:rPr lang="en-US" dirty="0"/>
              <a:t>-on </a:t>
            </a:r>
            <a:r>
              <a:rPr lang="en-US" dirty="0" err="1"/>
              <a:t>représenter</a:t>
            </a:r>
            <a:r>
              <a:rPr lang="en-US" dirty="0"/>
              <a:t> les situations </a:t>
            </a:r>
            <a:r>
              <a:rPr lang="en-US" dirty="0" err="1"/>
              <a:t>suivantes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Il faut que </a:t>
            </a:r>
            <a:r>
              <a:rPr lang="en-US" dirty="0" err="1"/>
              <a:t>l’âge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supérieur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égal</a:t>
            </a:r>
            <a:r>
              <a:rPr lang="en-US" dirty="0"/>
              <a:t> à 18,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inférieur</a:t>
            </a:r>
            <a:r>
              <a:rPr lang="en-US" dirty="0"/>
              <a:t> à 65</a:t>
            </a:r>
          </a:p>
          <a:p>
            <a:pPr lvl="1"/>
            <a:r>
              <a:rPr lang="en-US" dirty="0"/>
              <a:t>Il faut que la Moyenne </a:t>
            </a:r>
            <a:r>
              <a:rPr lang="en-US" dirty="0" err="1"/>
              <a:t>soit</a:t>
            </a:r>
            <a:r>
              <a:rPr lang="en-US" dirty="0"/>
              <a:t> de 60 </a:t>
            </a:r>
            <a:r>
              <a:rPr lang="en-US" dirty="0" err="1"/>
              <a:t>ou</a:t>
            </a:r>
            <a:r>
              <a:rPr lang="en-US" dirty="0"/>
              <a:t> plus, et que </a:t>
            </a:r>
            <a:r>
              <a:rPr lang="en-US" dirty="0" err="1"/>
              <a:t>l’examen</a:t>
            </a:r>
            <a:r>
              <a:rPr lang="en-US" dirty="0"/>
              <a:t> final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réussi</a:t>
            </a:r>
            <a:endParaRPr lang="en-US" dirty="0"/>
          </a:p>
          <a:p>
            <a:pPr lvl="1"/>
            <a:r>
              <a:rPr lang="en-US" dirty="0"/>
              <a:t>Le </a:t>
            </a:r>
            <a:r>
              <a:rPr lang="en-US" dirty="0" err="1"/>
              <a:t>candidat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habiter</a:t>
            </a:r>
            <a:r>
              <a:rPr lang="en-US" dirty="0"/>
              <a:t> au Canada </a:t>
            </a:r>
            <a:r>
              <a:rPr lang="en-US" dirty="0" err="1"/>
              <a:t>depuis</a:t>
            </a:r>
            <a:r>
              <a:rPr lang="en-US" dirty="0"/>
              <a:t> au </a:t>
            </a:r>
            <a:r>
              <a:rPr lang="en-US" dirty="0" err="1"/>
              <a:t>moins</a:t>
            </a:r>
            <a:r>
              <a:rPr lang="en-US" dirty="0"/>
              <a:t> 10 </a:t>
            </a:r>
            <a:r>
              <a:rPr lang="en-US" dirty="0" err="1"/>
              <a:t>ans</a:t>
            </a:r>
            <a:r>
              <a:rPr lang="en-US" dirty="0"/>
              <a:t>, et ne </a:t>
            </a:r>
            <a:r>
              <a:rPr lang="en-US" dirty="0" err="1"/>
              <a:t>doit</a:t>
            </a:r>
            <a:r>
              <a:rPr lang="en-US" dirty="0"/>
              <a:t> pas </a:t>
            </a:r>
            <a:r>
              <a:rPr lang="en-US" dirty="0" err="1"/>
              <a:t>avoir</a:t>
            </a:r>
            <a:r>
              <a:rPr lang="en-US" dirty="0"/>
              <a:t> de dossier </a:t>
            </a:r>
            <a:r>
              <a:rPr lang="en-US" dirty="0" err="1"/>
              <a:t>criminel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Nous </a:t>
            </a:r>
            <a:r>
              <a:rPr lang="en-US" dirty="0" err="1"/>
              <a:t>devrons</a:t>
            </a:r>
            <a:r>
              <a:rPr lang="en-US" dirty="0"/>
              <a:t> </a:t>
            </a:r>
            <a:r>
              <a:rPr lang="en-US" dirty="0" err="1"/>
              <a:t>utiliser</a:t>
            </a:r>
            <a:r>
              <a:rPr lang="en-US" dirty="0"/>
              <a:t> des </a:t>
            </a:r>
            <a:r>
              <a:rPr lang="en-US" dirty="0" err="1"/>
              <a:t>opérateurs</a:t>
            </a:r>
            <a:r>
              <a:rPr lang="en-US" dirty="0"/>
              <a:t> pour </a:t>
            </a:r>
            <a:r>
              <a:rPr lang="en-US" dirty="0" err="1"/>
              <a:t>lier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conditions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231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DA49-01EA-42D5-BC2C-FDF03F45BFE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opérateurs</a:t>
            </a:r>
            <a:r>
              <a:rPr lang="en-US" dirty="0"/>
              <a:t> </a:t>
            </a:r>
            <a:r>
              <a:rPr lang="fr-CA"/>
              <a:t>bouléen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715F-3F4A-4147-AB3A-9DEDF2D4AE4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</a:t>
            </a:r>
            <a:r>
              <a:rPr lang="en-US" dirty="0" err="1"/>
              <a:t>cette</a:t>
            </a:r>
            <a:r>
              <a:rPr lang="en-US" dirty="0"/>
              <a:t> section, nous </a:t>
            </a:r>
            <a:r>
              <a:rPr lang="en-US" dirty="0" err="1"/>
              <a:t>couvrirons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Les operations AND</a:t>
            </a:r>
          </a:p>
          <a:p>
            <a:pPr lvl="1"/>
            <a:r>
              <a:rPr lang="en-US" dirty="0"/>
              <a:t>Les operations OR</a:t>
            </a:r>
          </a:p>
          <a:p>
            <a:pPr lvl="1"/>
            <a:r>
              <a:rPr lang="en-US" dirty="0"/>
              <a:t>Les operation NOT</a:t>
            </a:r>
          </a:p>
          <a:p>
            <a:pPr lvl="1"/>
            <a:r>
              <a:rPr lang="en-US" dirty="0"/>
              <a:t>Le </a:t>
            </a:r>
            <a:r>
              <a:rPr lang="en-US" dirty="0" err="1"/>
              <a:t>parenthèsage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5759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 err="1"/>
              <a:t>Operation</a:t>
            </a:r>
            <a:r>
              <a:rPr lang="fr-CA" dirty="0"/>
              <a:t> AND</a:t>
            </a:r>
          </a:p>
        </p:txBody>
      </p:sp>
    </p:spTree>
    <p:extLst>
      <p:ext uri="{BB962C8B-B14F-4D97-AF65-F5344CB8AC3E}">
        <p14:creationId xmlns:p14="http://schemas.microsoft.com/office/powerpoint/2010/main" val="179860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AND (&amp;&amp;)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L’opérateur</a:t>
            </a:r>
            <a:r>
              <a:rPr lang="en-US" dirty="0"/>
              <a:t> AND (ET) </a:t>
            </a:r>
            <a:r>
              <a:rPr lang="en-US" dirty="0" err="1"/>
              <a:t>signifie</a:t>
            </a:r>
            <a:r>
              <a:rPr lang="en-US" dirty="0"/>
              <a:t> que les deux conditions </a:t>
            </a:r>
            <a:r>
              <a:rPr lang="en-US" dirty="0" err="1"/>
              <a:t>liées</a:t>
            </a:r>
            <a:r>
              <a:rPr lang="en-US" dirty="0"/>
              <a:t>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vraies</a:t>
            </a:r>
            <a:r>
              <a:rPr lang="en-US" dirty="0"/>
              <a:t> pour que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retournée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vraie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:  &amp;&amp;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1561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AND (&amp;&amp;)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(&lt;</a:t>
            </a:r>
            <a:r>
              <a:rPr lang="en-CA" dirty="0">
                <a:solidFill>
                  <a:srgbClr val="FFC000"/>
                </a:solidFill>
              </a:rPr>
              <a:t>condition 1</a:t>
            </a:r>
            <a:r>
              <a:rPr lang="en-CA" dirty="0"/>
              <a:t>&gt; &amp;&amp; &lt;</a:t>
            </a:r>
            <a:r>
              <a:rPr lang="en-CA" dirty="0">
                <a:solidFill>
                  <a:srgbClr val="FFC000"/>
                </a:solidFill>
              </a:rPr>
              <a:t>condition 2</a:t>
            </a:r>
            <a:r>
              <a:rPr lang="en-CA" dirty="0"/>
              <a:t>&gt;){</a:t>
            </a:r>
          </a:p>
          <a:p>
            <a:pPr marL="0" indent="0">
              <a:buNone/>
            </a:pPr>
            <a:r>
              <a:rPr lang="en-CA" dirty="0">
                <a:solidFill>
                  <a:srgbClr val="FFC000"/>
                </a:solidFill>
              </a:rPr>
              <a:t>	//Instructions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7123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AND (&amp;&amp;)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Table de </a:t>
            </a:r>
            <a:r>
              <a:rPr lang="en-US" dirty="0" err="1"/>
              <a:t>vérité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54C733-0270-4057-8585-6512A3EAA09A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578018"/>
              </p:ext>
            </p:extLst>
          </p:nvPr>
        </p:nvGraphicFramePr>
        <p:xfrm>
          <a:off x="1512582" y="2872740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686172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1468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5254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VRAI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FAUX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VRAI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VRAI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FAUX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4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FAUX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FAUX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3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12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AND (&amp;&amp;)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(x &gt;=18 &amp;&amp; x&lt;65){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Console.WriteLine</a:t>
            </a:r>
            <a:r>
              <a:rPr lang="en-CA" dirty="0"/>
              <a:t>(“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bon”)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531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 err="1"/>
              <a:t>Operation</a:t>
            </a:r>
            <a:r>
              <a:rPr lang="fr-CA" dirty="0"/>
              <a:t> OR</a:t>
            </a:r>
          </a:p>
        </p:txBody>
      </p:sp>
    </p:spTree>
    <p:extLst>
      <p:ext uri="{BB962C8B-B14F-4D97-AF65-F5344CB8AC3E}">
        <p14:creationId xmlns:p14="http://schemas.microsoft.com/office/powerpoint/2010/main" val="295659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EAB2-FEFB-49FE-AB7B-582F5DA80CC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du dernier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4E62D-F150-4DB8-AE78-2716B9D683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dernier cours, nous avons introduit les concepts de la programmation informatique, installé notre environnement de développement, et abordé la syntaxe du langage C#</a:t>
            </a:r>
          </a:p>
          <a:p>
            <a:r>
              <a:rPr lang="fr-CA" dirty="0"/>
              <a:t>Nous avons donc été en mesure de créer un programme de base qui permet d’afficher de l’information dans la console en exploitant les différents types de données offerts.</a:t>
            </a:r>
          </a:p>
          <a:p>
            <a:r>
              <a:rPr lang="fr-CA" dirty="0"/>
              <a:t>Dans le cours d’aujourd’hui, nous allons commencer à définir des structures de contrôle en implémentant le concept de </a:t>
            </a:r>
            <a:r>
              <a:rPr lang="fr-CA" u="sng" dirty="0"/>
              <a:t>condition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97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OR (||)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L’opérateur</a:t>
            </a:r>
            <a:r>
              <a:rPr lang="en-US" dirty="0"/>
              <a:t> OR (</a:t>
            </a:r>
            <a:r>
              <a:rPr lang="en-US" dirty="0" err="1"/>
              <a:t>ou</a:t>
            </a:r>
            <a:r>
              <a:rPr lang="en-US" dirty="0"/>
              <a:t>)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similaire</a:t>
            </a:r>
            <a:r>
              <a:rPr lang="en-US" dirty="0"/>
              <a:t> au AND,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retournera</a:t>
            </a:r>
            <a:r>
              <a:rPr lang="en-US" dirty="0"/>
              <a:t> “</a:t>
            </a:r>
            <a:r>
              <a:rPr lang="en-US" dirty="0" err="1"/>
              <a:t>vrai</a:t>
            </a:r>
            <a:r>
              <a:rPr lang="en-US" dirty="0"/>
              <a:t>” (true) </a:t>
            </a:r>
            <a:r>
              <a:rPr lang="en-US" dirty="0" err="1"/>
              <a:t>si</a:t>
            </a:r>
            <a:r>
              <a:rPr lang="en-US" dirty="0"/>
              <a:t> au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des conditions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vraie</a:t>
            </a:r>
            <a:r>
              <a:rPr lang="en-US" dirty="0"/>
              <a:t>.</a:t>
            </a:r>
            <a:endParaRPr lang="en-CA" dirty="0"/>
          </a:p>
          <a:p>
            <a:endParaRPr lang="en-CA" dirty="0"/>
          </a:p>
          <a:p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:  ||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927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OR (||)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(&lt;</a:t>
            </a:r>
            <a:r>
              <a:rPr lang="en-CA" dirty="0">
                <a:solidFill>
                  <a:srgbClr val="FFC000"/>
                </a:solidFill>
              </a:rPr>
              <a:t>condition 1</a:t>
            </a:r>
            <a:r>
              <a:rPr lang="en-CA" dirty="0"/>
              <a:t>&gt; || &lt;</a:t>
            </a:r>
            <a:r>
              <a:rPr lang="en-CA" dirty="0">
                <a:solidFill>
                  <a:srgbClr val="FFC000"/>
                </a:solidFill>
              </a:rPr>
              <a:t>condition 2</a:t>
            </a:r>
            <a:r>
              <a:rPr lang="en-CA" dirty="0"/>
              <a:t>&gt;){</a:t>
            </a:r>
          </a:p>
          <a:p>
            <a:pPr marL="0" indent="0">
              <a:buNone/>
            </a:pPr>
            <a:r>
              <a:rPr lang="en-CA" dirty="0">
                <a:solidFill>
                  <a:srgbClr val="FFC000"/>
                </a:solidFill>
              </a:rPr>
              <a:t>	//Instructions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070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OR (||)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Table de </a:t>
            </a:r>
            <a:r>
              <a:rPr lang="en-US" dirty="0" err="1"/>
              <a:t>vérité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39D1E2-5414-46E9-A088-2017C351386C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4626560"/>
              </p:ext>
            </p:extLst>
          </p:nvPr>
        </p:nvGraphicFramePr>
        <p:xfrm>
          <a:off x="1423806" y="2800263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6861721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301468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5254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VRAI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FAUX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VRAI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VRAI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VRAI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4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FAUX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VRAI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FAUX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3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06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OR (||)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03312" y="2052918"/>
            <a:ext cx="9754078" cy="4195481"/>
          </a:xfrm>
        </p:spPr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(x &lt;18 || x&gt;65){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Console.WriteLine</a:t>
            </a:r>
            <a:r>
              <a:rPr lang="en-CA" dirty="0"/>
              <a:t>(“</a:t>
            </a:r>
            <a:r>
              <a:rPr lang="en-CA" dirty="0" err="1"/>
              <a:t>L’âge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soit</a:t>
            </a:r>
            <a:r>
              <a:rPr lang="en-CA" dirty="0"/>
              <a:t> </a:t>
            </a:r>
            <a:r>
              <a:rPr lang="en-CA" dirty="0" err="1"/>
              <a:t>inférieur</a:t>
            </a:r>
            <a:r>
              <a:rPr lang="en-CA" dirty="0"/>
              <a:t> à 18, </a:t>
            </a:r>
            <a:r>
              <a:rPr lang="en-CA" dirty="0" err="1"/>
              <a:t>soit</a:t>
            </a:r>
            <a:r>
              <a:rPr lang="en-CA" dirty="0"/>
              <a:t> plus grand que 65”)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59005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 err="1"/>
              <a:t>Operation</a:t>
            </a:r>
            <a:r>
              <a:rPr lang="fr-CA" dirty="0"/>
              <a:t> NOT</a:t>
            </a:r>
          </a:p>
        </p:txBody>
      </p:sp>
    </p:spTree>
    <p:extLst>
      <p:ext uri="{BB962C8B-B14F-4D97-AF65-F5344CB8AC3E}">
        <p14:creationId xmlns:p14="http://schemas.microsoft.com/office/powerpoint/2010/main" val="40909546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NOT (!)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L’opérateur</a:t>
            </a:r>
            <a:r>
              <a:rPr lang="en-US" dirty="0"/>
              <a:t> NOT (</a:t>
            </a:r>
            <a:r>
              <a:rPr lang="en-US" dirty="0" err="1"/>
              <a:t>n’est</a:t>
            </a:r>
            <a:r>
              <a:rPr lang="en-US" dirty="0"/>
              <a:t> pas) </a:t>
            </a:r>
            <a:r>
              <a:rPr lang="en-US" dirty="0" err="1"/>
              <a:t>sert</a:t>
            </a:r>
            <a:r>
              <a:rPr lang="en-US" dirty="0"/>
              <a:t> à inverse la </a:t>
            </a:r>
            <a:r>
              <a:rPr lang="en-US" dirty="0" err="1"/>
              <a:t>valeur</a:t>
            </a:r>
            <a:r>
              <a:rPr lang="en-US" dirty="0"/>
              <a:t> </a:t>
            </a:r>
            <a:r>
              <a:rPr lang="en-US" dirty="0" err="1"/>
              <a:t>booléenne</a:t>
            </a:r>
            <a:r>
              <a:rPr lang="en-US" dirty="0"/>
              <a:t>.</a:t>
            </a: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bref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transforme</a:t>
            </a:r>
            <a:r>
              <a:rPr lang="en-US" dirty="0"/>
              <a:t> un “</a:t>
            </a:r>
            <a:r>
              <a:rPr lang="en-US" dirty="0" err="1"/>
              <a:t>Vrai</a:t>
            </a:r>
            <a:r>
              <a:rPr lang="en-US" dirty="0"/>
              <a:t>” </a:t>
            </a:r>
            <a:r>
              <a:rPr lang="en-US" dirty="0" err="1"/>
              <a:t>en</a:t>
            </a:r>
            <a:r>
              <a:rPr lang="en-US" dirty="0"/>
              <a:t> “Faux” et vice-versa.</a:t>
            </a:r>
          </a:p>
          <a:p>
            <a:r>
              <a:rPr lang="en-US" dirty="0"/>
              <a:t>On </a:t>
            </a:r>
            <a:r>
              <a:rPr lang="en-US" dirty="0" err="1"/>
              <a:t>l’utilise</a:t>
            </a:r>
            <a:r>
              <a:rPr lang="en-US" dirty="0"/>
              <a:t> </a:t>
            </a:r>
            <a:r>
              <a:rPr lang="en-US" dirty="0" err="1"/>
              <a:t>typiquement</a:t>
            </a:r>
            <a:r>
              <a:rPr lang="en-US" dirty="0"/>
              <a:t> avec des </a:t>
            </a:r>
            <a:r>
              <a:rPr lang="en-US" dirty="0" err="1"/>
              <a:t>parenthèses</a:t>
            </a:r>
            <a:r>
              <a:rPr lang="en-US" dirty="0"/>
              <a:t>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569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NOT (!)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syntaxe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(!(&lt;</a:t>
            </a:r>
            <a:r>
              <a:rPr lang="en-CA" dirty="0">
                <a:solidFill>
                  <a:srgbClr val="FFC000"/>
                </a:solidFill>
              </a:rPr>
              <a:t>condition</a:t>
            </a:r>
            <a:r>
              <a:rPr lang="en-CA" dirty="0"/>
              <a:t>&gt;)) 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rgbClr val="FFC000"/>
                </a:solidFill>
              </a:rPr>
              <a:t>//Instructions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9592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NOT (!)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Table de </a:t>
            </a:r>
            <a:r>
              <a:rPr lang="en-US" dirty="0" err="1"/>
              <a:t>vérité</a:t>
            </a:r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D44758-8DAE-4CE3-BACE-6231060EAD3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7700183"/>
              </p:ext>
            </p:extLst>
          </p:nvPr>
        </p:nvGraphicFramePr>
        <p:xfrm>
          <a:off x="1423806" y="2800263"/>
          <a:ext cx="541866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3014683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5254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VRAI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FAUX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4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FAUX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VRAI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44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16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41AA4-D69A-4FEC-953F-859F052CFE7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Operation NOT (!)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1E0D-DFEF-419C-A63D-D78218969E0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US" dirty="0"/>
          </a:p>
          <a:p>
            <a:pPr marL="0" indent="0">
              <a:buNone/>
            </a:pPr>
            <a:r>
              <a:rPr lang="en-CA" dirty="0"/>
              <a:t>if (!(x &lt; 30)) 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Console.WriteLine</a:t>
            </a:r>
            <a:r>
              <a:rPr lang="en-CA" dirty="0"/>
              <a:t>(“X </a:t>
            </a:r>
            <a:r>
              <a:rPr lang="en-CA" dirty="0" err="1"/>
              <a:t>est</a:t>
            </a:r>
            <a:r>
              <a:rPr lang="en-CA" dirty="0"/>
              <a:t> plus grand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égal</a:t>
            </a:r>
            <a:r>
              <a:rPr lang="en-CA" dirty="0"/>
              <a:t> à 30”);</a:t>
            </a:r>
          </a:p>
          <a:p>
            <a:pPr marL="0" indent="0">
              <a:buNone/>
            </a:pPr>
            <a:r>
              <a:rPr lang="en-CA" dirty="0"/>
              <a:t>}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7063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 </a:t>
            </a:r>
            <a:r>
              <a:rPr lang="fr-CA" dirty="0" err="1"/>
              <a:t>parenthèsage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957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conditions</a:t>
            </a:r>
          </a:p>
        </p:txBody>
      </p:sp>
    </p:spTree>
    <p:extLst>
      <p:ext uri="{BB962C8B-B14F-4D97-AF65-F5344CB8AC3E}">
        <p14:creationId xmlns:p14="http://schemas.microsoft.com/office/powerpoint/2010/main" val="1759119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9E15-F0D5-4A20-AD84-E3B8B5F9DC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 </a:t>
            </a:r>
            <a:r>
              <a:rPr lang="en-US" dirty="0" err="1"/>
              <a:t>parenthèsage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0441-3178-450F-8037-20A5D1D7C15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possible </a:t>
            </a:r>
            <a:r>
              <a:rPr lang="en-US" dirty="0" err="1"/>
              <a:t>d’utiliser</a:t>
            </a:r>
            <a:r>
              <a:rPr lang="en-US" dirty="0"/>
              <a:t> des </a:t>
            </a:r>
            <a:r>
              <a:rPr lang="en-US" dirty="0" err="1"/>
              <a:t>parenthèses</a:t>
            </a:r>
            <a:r>
              <a:rPr lang="en-US" dirty="0"/>
              <a:t> pour </a:t>
            </a:r>
            <a:r>
              <a:rPr lang="en-US" dirty="0" err="1"/>
              <a:t>améliorer</a:t>
            </a:r>
            <a:r>
              <a:rPr lang="en-US" dirty="0"/>
              <a:t> la </a:t>
            </a:r>
            <a:r>
              <a:rPr lang="en-US" dirty="0" err="1"/>
              <a:t>lisibilité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pour </a:t>
            </a:r>
            <a:r>
              <a:rPr lang="en-US" dirty="0" err="1"/>
              <a:t>s’assurer</a:t>
            </a:r>
            <a:r>
              <a:rPr lang="en-US" dirty="0"/>
              <a:t> que des conditions </a:t>
            </a:r>
            <a:r>
              <a:rPr lang="en-US" dirty="0" err="1"/>
              <a:t>soient</a:t>
            </a:r>
            <a:r>
              <a:rPr lang="en-US" dirty="0"/>
              <a:t> </a:t>
            </a:r>
            <a:r>
              <a:rPr lang="en-US" dirty="0" err="1"/>
              <a:t>vérifiées</a:t>
            </a:r>
            <a:r>
              <a:rPr lang="en-US" dirty="0"/>
              <a:t> ensemble.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C27A7-F181-4C27-9755-FE209ADCA2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43222" y="3356753"/>
            <a:ext cx="78105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70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Les </a:t>
            </a:r>
            <a:r>
              <a:rPr lang="fr-CA" dirty="0" err="1"/>
              <a:t>switchs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557234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8267-1780-432F-A923-924A973DD8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switchs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75F3-415F-4E16-BDB2-A0CA560273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Jusqu’ici</a:t>
            </a:r>
            <a:r>
              <a:rPr lang="en-US" dirty="0"/>
              <a:t>, nous </a:t>
            </a:r>
            <a:r>
              <a:rPr lang="en-US" dirty="0" err="1"/>
              <a:t>avons</a:t>
            </a:r>
            <a:r>
              <a:rPr lang="en-US" dirty="0"/>
              <a:t> vu comment faire des </a:t>
            </a:r>
            <a:r>
              <a:rPr lang="en-US" dirty="0" err="1"/>
              <a:t>vérifications</a:t>
            </a:r>
            <a:r>
              <a:rPr lang="en-US" dirty="0"/>
              <a:t> </a:t>
            </a:r>
            <a:r>
              <a:rPr lang="en-US" dirty="0" err="1"/>
              <a:t>d’égalité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utilisant</a:t>
            </a:r>
            <a:r>
              <a:rPr lang="en-US" dirty="0"/>
              <a:t> </a:t>
            </a:r>
            <a:r>
              <a:rPr lang="en-US" dirty="0" err="1"/>
              <a:t>l’opérateur</a:t>
            </a:r>
            <a:r>
              <a:rPr lang="en-US" dirty="0"/>
              <a:t> </a:t>
            </a:r>
            <a:r>
              <a:rPr lang="en-US" dirty="0" err="1"/>
              <a:t>d’égalité</a:t>
            </a:r>
            <a:r>
              <a:rPr lang="en-US" dirty="0"/>
              <a:t> (==).</a:t>
            </a:r>
          </a:p>
          <a:p>
            <a:r>
              <a:rPr lang="en-US" dirty="0" err="1"/>
              <a:t>Toutefois</a:t>
            </a:r>
            <a:r>
              <a:rPr lang="en-US" dirty="0"/>
              <a:t>, la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devenir</a:t>
            </a:r>
            <a:r>
              <a:rPr lang="en-US" dirty="0"/>
              <a:t> </a:t>
            </a:r>
            <a:r>
              <a:rPr lang="en-US" dirty="0" err="1"/>
              <a:t>relativement</a:t>
            </a:r>
            <a:r>
              <a:rPr lang="en-US" dirty="0"/>
              <a:t> </a:t>
            </a:r>
            <a:r>
              <a:rPr lang="en-US" dirty="0" err="1"/>
              <a:t>lourde</a:t>
            </a:r>
            <a:r>
              <a:rPr lang="en-US" dirty="0"/>
              <a:t> dans </a:t>
            </a:r>
            <a:r>
              <a:rPr lang="en-US" dirty="0" err="1"/>
              <a:t>certaines</a:t>
            </a:r>
            <a:r>
              <a:rPr lang="en-US" dirty="0"/>
              <a:t> situations.</a:t>
            </a:r>
            <a:endParaRPr lang="en-CA" dirty="0"/>
          </a:p>
          <a:p>
            <a:r>
              <a:rPr lang="en-CA" dirty="0" err="1"/>
              <a:t>Imaginons</a:t>
            </a:r>
            <a:r>
              <a:rPr lang="en-CA" dirty="0"/>
              <a:t> que </a:t>
            </a:r>
            <a:r>
              <a:rPr lang="en-CA" dirty="0" err="1"/>
              <a:t>l’utilisateur</a:t>
            </a:r>
            <a:r>
              <a:rPr lang="en-CA" dirty="0"/>
              <a:t> </a:t>
            </a:r>
            <a:r>
              <a:rPr lang="en-CA" dirty="0" err="1"/>
              <a:t>doit</a:t>
            </a:r>
            <a:r>
              <a:rPr lang="en-CA" dirty="0"/>
              <a:t> </a:t>
            </a:r>
            <a:r>
              <a:rPr lang="en-CA" dirty="0" err="1"/>
              <a:t>entrer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valeur</a:t>
            </a:r>
            <a:r>
              <a:rPr lang="en-CA" dirty="0"/>
              <a:t> </a:t>
            </a:r>
            <a:r>
              <a:rPr lang="en-CA" dirty="0" err="1"/>
              <a:t>parmi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liste</a:t>
            </a:r>
            <a:r>
              <a:rPr lang="en-CA" dirty="0"/>
              <a:t> de </a:t>
            </a:r>
            <a:r>
              <a:rPr lang="en-CA" dirty="0" err="1"/>
              <a:t>choix</a:t>
            </a:r>
            <a:r>
              <a:rPr lang="en-CA" dirty="0"/>
              <a:t> </a:t>
            </a:r>
            <a:r>
              <a:rPr lang="en-CA" dirty="0" err="1"/>
              <a:t>tel</a:t>
            </a:r>
            <a:r>
              <a:rPr lang="en-CA" dirty="0"/>
              <a:t> </a:t>
            </a:r>
            <a:r>
              <a:rPr lang="en-CA" dirty="0" err="1"/>
              <a:t>qu’une</a:t>
            </a:r>
            <a:r>
              <a:rPr lang="en-CA" dirty="0"/>
              <a:t> couleur (rouge, bleu, vert, blanc), et </a:t>
            </a:r>
            <a:r>
              <a:rPr lang="en-CA" dirty="0" err="1"/>
              <a:t>qu’un</a:t>
            </a:r>
            <a:r>
              <a:rPr lang="en-CA" dirty="0"/>
              <a:t> message </a:t>
            </a:r>
            <a:r>
              <a:rPr lang="en-CA" dirty="0" err="1"/>
              <a:t>doit</a:t>
            </a:r>
            <a:r>
              <a:rPr lang="en-CA" dirty="0"/>
              <a:t> </a:t>
            </a:r>
            <a:r>
              <a:rPr lang="en-CA" dirty="0" err="1"/>
              <a:t>apparaitre</a:t>
            </a:r>
            <a:r>
              <a:rPr lang="en-CA" dirty="0"/>
              <a:t> </a:t>
            </a:r>
            <a:r>
              <a:rPr lang="en-CA" dirty="0" err="1"/>
              <a:t>selon</a:t>
            </a:r>
            <a:r>
              <a:rPr lang="en-CA" dirty="0"/>
              <a:t> la couleur </a:t>
            </a:r>
            <a:r>
              <a:rPr lang="en-CA" dirty="0" err="1"/>
              <a:t>choisie</a:t>
            </a:r>
            <a:r>
              <a:rPr lang="en-CA" dirty="0"/>
              <a:t>.</a:t>
            </a:r>
          </a:p>
          <a:p>
            <a:r>
              <a:rPr lang="en-CA" dirty="0"/>
              <a:t>Nous </a:t>
            </a:r>
            <a:r>
              <a:rPr lang="en-CA" dirty="0" err="1"/>
              <a:t>aurions</a:t>
            </a:r>
            <a:r>
              <a:rPr lang="en-CA" dirty="0"/>
              <a:t> </a:t>
            </a:r>
            <a:r>
              <a:rPr lang="en-CA" dirty="0" err="1"/>
              <a:t>besoin</a:t>
            </a:r>
            <a:r>
              <a:rPr lang="en-CA" dirty="0"/>
              <a:t> de </a:t>
            </a:r>
            <a:r>
              <a:rPr lang="en-CA" dirty="0" err="1"/>
              <a:t>créer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condition pour </a:t>
            </a:r>
            <a:r>
              <a:rPr lang="en-CA" dirty="0" err="1"/>
              <a:t>chaque</a:t>
            </a:r>
            <a:r>
              <a:rPr lang="en-CA" dirty="0"/>
              <a:t> couleur.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0634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8267-1780-432F-A923-924A973DD8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switchs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75F3-415F-4E16-BDB2-A0CA560273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if (couleur == “vert”){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(“Le </a:t>
            </a:r>
            <a:r>
              <a:rPr lang="en-US" dirty="0" err="1"/>
              <a:t>gazon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vert”);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if (couleur == “bleu”){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Console.WriteLine</a:t>
            </a:r>
            <a:r>
              <a:rPr lang="en-US" dirty="0"/>
              <a:t>(“Le </a:t>
            </a:r>
            <a:r>
              <a:rPr lang="en-US" dirty="0" err="1"/>
              <a:t>ciel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bleu”);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055055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8267-1780-432F-A923-924A973DD8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switchs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75F3-415F-4E16-BDB2-A0CA560273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Une solution plus </a:t>
            </a:r>
            <a:r>
              <a:rPr lang="en-US" dirty="0" err="1"/>
              <a:t>propre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d’utiliser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“switch”.</a:t>
            </a:r>
          </a:p>
          <a:p>
            <a:r>
              <a:rPr lang="en-US" dirty="0"/>
              <a:t>Il </a:t>
            </a:r>
            <a:r>
              <a:rPr lang="en-US" dirty="0" err="1"/>
              <a:t>s’agit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structure de condition qui </a:t>
            </a:r>
            <a:r>
              <a:rPr lang="en-US" dirty="0" err="1"/>
              <a:t>peut</a:t>
            </a:r>
            <a:r>
              <a:rPr lang="en-US" dirty="0"/>
              <a:t> tester </a:t>
            </a:r>
            <a:r>
              <a:rPr lang="en-US" dirty="0" err="1"/>
              <a:t>l’égalité</a:t>
            </a:r>
            <a:r>
              <a:rPr lang="en-US" dirty="0"/>
              <a:t> avec </a:t>
            </a:r>
            <a:r>
              <a:rPr lang="en-US" dirty="0" err="1"/>
              <a:t>plusieurs</a:t>
            </a:r>
            <a:r>
              <a:rPr lang="en-US" dirty="0"/>
              <a:t> variables de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simplifiée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Voyons</a:t>
            </a:r>
            <a:r>
              <a:rPr lang="en-US" dirty="0"/>
              <a:t> comment </a:t>
            </a:r>
            <a:r>
              <a:rPr lang="en-US" dirty="0" err="1"/>
              <a:t>procéder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9628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8267-1780-432F-A923-924A973DD8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switchs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75F3-415F-4E16-BDB2-A0CA560273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Syntaxe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switch (&lt;</a:t>
            </a:r>
            <a:r>
              <a:rPr lang="en-US" dirty="0">
                <a:solidFill>
                  <a:srgbClr val="FFC000"/>
                </a:solidFill>
              </a:rPr>
              <a:t>variable</a:t>
            </a:r>
            <a:r>
              <a:rPr lang="en-US" dirty="0"/>
              <a:t>&gt;){</a:t>
            </a:r>
          </a:p>
          <a:p>
            <a:pPr marL="0" indent="0">
              <a:buNone/>
            </a:pPr>
            <a:r>
              <a:rPr lang="en-US" dirty="0"/>
              <a:t>	case “</a:t>
            </a:r>
            <a:r>
              <a:rPr lang="en-US" dirty="0">
                <a:solidFill>
                  <a:srgbClr val="FFC000"/>
                </a:solidFill>
              </a:rPr>
              <a:t>valeur1</a:t>
            </a:r>
            <a:r>
              <a:rPr lang="en-US" dirty="0"/>
              <a:t>”: &lt;</a:t>
            </a:r>
            <a:r>
              <a:rPr lang="en-US" dirty="0">
                <a:solidFill>
                  <a:srgbClr val="FFC000"/>
                </a:solidFill>
              </a:rPr>
              <a:t>instruction</a:t>
            </a:r>
            <a:r>
              <a:rPr lang="en-US" dirty="0"/>
              <a:t>&gt;;break;</a:t>
            </a:r>
          </a:p>
          <a:p>
            <a:pPr marL="0" indent="0">
              <a:buNone/>
            </a:pPr>
            <a:r>
              <a:rPr lang="en-US" dirty="0"/>
              <a:t>	case “</a:t>
            </a:r>
            <a:r>
              <a:rPr lang="en-US" dirty="0">
                <a:solidFill>
                  <a:srgbClr val="FFC000"/>
                </a:solidFill>
              </a:rPr>
              <a:t>valeur2</a:t>
            </a:r>
            <a:r>
              <a:rPr lang="en-US" dirty="0"/>
              <a:t>”: &lt;</a:t>
            </a:r>
            <a:r>
              <a:rPr lang="en-US" dirty="0">
                <a:solidFill>
                  <a:srgbClr val="FFC000"/>
                </a:solidFill>
              </a:rPr>
              <a:t>instruction</a:t>
            </a:r>
            <a:r>
              <a:rPr lang="en-US" dirty="0"/>
              <a:t>&gt;;break;</a:t>
            </a:r>
          </a:p>
          <a:p>
            <a:pPr marL="0" indent="0">
              <a:buNone/>
            </a:pPr>
            <a:r>
              <a:rPr lang="en-US" dirty="0"/>
              <a:t>	case “</a:t>
            </a:r>
            <a:r>
              <a:rPr lang="en-US" dirty="0">
                <a:solidFill>
                  <a:srgbClr val="FFC000"/>
                </a:solidFill>
              </a:rPr>
              <a:t>valeur3</a:t>
            </a:r>
            <a:r>
              <a:rPr lang="en-US" dirty="0"/>
              <a:t>”: &lt;</a:t>
            </a:r>
            <a:r>
              <a:rPr lang="en-US" dirty="0">
                <a:solidFill>
                  <a:srgbClr val="FFC000"/>
                </a:solidFill>
              </a:rPr>
              <a:t>instruction</a:t>
            </a:r>
            <a:r>
              <a:rPr lang="en-US" dirty="0"/>
              <a:t>&gt;;break;</a:t>
            </a:r>
          </a:p>
          <a:p>
            <a:pPr marL="0" indent="0">
              <a:buNone/>
            </a:pPr>
            <a:r>
              <a:rPr lang="en-US" dirty="0"/>
              <a:t>	default: &lt;</a:t>
            </a:r>
            <a:r>
              <a:rPr lang="en-US" dirty="0">
                <a:solidFill>
                  <a:srgbClr val="FFC000"/>
                </a:solidFill>
              </a:rPr>
              <a:t>instruction</a:t>
            </a:r>
            <a:r>
              <a:rPr lang="en-US" dirty="0"/>
              <a:t>&gt;;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53416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8267-1780-432F-A923-924A973DD8D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switchs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75F3-415F-4E16-BDB2-A0CA560273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La variable </a:t>
            </a:r>
            <a:r>
              <a:rPr lang="en-US" dirty="0" err="1"/>
              <a:t>représente</a:t>
            </a:r>
            <a:r>
              <a:rPr lang="en-US" dirty="0"/>
              <a:t> la </a:t>
            </a:r>
            <a:r>
              <a:rPr lang="en-US" dirty="0" err="1"/>
              <a:t>donnée</a:t>
            </a:r>
            <a:r>
              <a:rPr lang="en-US" dirty="0"/>
              <a:t> que </a:t>
            </a:r>
            <a:r>
              <a:rPr lang="en-US" dirty="0" err="1"/>
              <a:t>l’on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compare</a:t>
            </a:r>
          </a:p>
          <a:p>
            <a:r>
              <a:rPr lang="en-US" dirty="0"/>
              <a:t>Les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possibles</a:t>
            </a:r>
            <a:endParaRPr lang="en-US" dirty="0"/>
          </a:p>
          <a:p>
            <a:r>
              <a:rPr lang="en-US" dirty="0"/>
              <a:t>Les instructions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celles</a:t>
            </a:r>
            <a:r>
              <a:rPr lang="en-US" dirty="0"/>
              <a:t> qui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exécutées</a:t>
            </a:r>
            <a:endParaRPr lang="en-US" dirty="0"/>
          </a:p>
          <a:p>
            <a:r>
              <a:rPr lang="en-US" dirty="0"/>
              <a:t>La section “default” sera </a:t>
            </a:r>
            <a:r>
              <a:rPr lang="en-US" dirty="0" err="1"/>
              <a:t>exécutée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la variable </a:t>
            </a:r>
            <a:r>
              <a:rPr lang="en-US" dirty="0" err="1"/>
              <a:t>fournie</a:t>
            </a:r>
            <a:r>
              <a:rPr lang="en-US" dirty="0"/>
              <a:t> ne correspond à </a:t>
            </a:r>
            <a:r>
              <a:rPr lang="en-US" dirty="0" err="1"/>
              <a:t>aucune</a:t>
            </a:r>
            <a:r>
              <a:rPr lang="en-US" dirty="0"/>
              <a:t> </a:t>
            </a:r>
            <a:r>
              <a:rPr lang="en-US" dirty="0" err="1"/>
              <a:t>valeur</a:t>
            </a:r>
            <a:r>
              <a:rPr lang="en-US" dirty="0"/>
              <a:t> propose.</a:t>
            </a:r>
          </a:p>
          <a:p>
            <a:r>
              <a:rPr lang="en-US" dirty="0" err="1"/>
              <a:t>L’instruction</a:t>
            </a:r>
            <a:r>
              <a:rPr lang="en-US" dirty="0"/>
              <a:t> “break” </a:t>
            </a:r>
            <a:r>
              <a:rPr lang="en-US" dirty="0" err="1"/>
              <a:t>sert</a:t>
            </a:r>
            <a:r>
              <a:rPr lang="en-US" dirty="0"/>
              <a:t> à quitter la “switch” </a:t>
            </a:r>
            <a:r>
              <a:rPr lang="en-US" dirty="0" err="1"/>
              <a:t>afin</a:t>
            </a:r>
            <a:r>
              <a:rPr lang="en-US" dirty="0"/>
              <a:t> de ne pas </a:t>
            </a:r>
            <a:r>
              <a:rPr lang="en-US" dirty="0" err="1"/>
              <a:t>exécuter</a:t>
            </a:r>
            <a:r>
              <a:rPr lang="en-US" dirty="0"/>
              <a:t> le code des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possible.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838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0162-F128-493C-97BA-4E6BEB245B7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switchs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2BF2C-71D7-4E3D-8EFD-072E20477D7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DC5C7-8D47-4E9E-B99A-86E3D32000B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5300" y="2927319"/>
            <a:ext cx="5600700" cy="1962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177CB5-C600-4804-AA29-81F83F907F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027214" y="2927319"/>
            <a:ext cx="155257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17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71127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A28A-92F6-42EB-A39D-9C3C3DDCF0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7C36-C8DF-49A5-8DED-221341B4834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En résumé, les conditions permettent à votre programme de prendre des décisions à partir des informations qu’il a (typiquement les variables) et d’ajuster son comportement en conséquence.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2698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F93A-D2FC-413A-85A3-61525E6DF25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conditions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84193-9628-47A3-8697-89B2D7ECE98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Dans de </a:t>
            </a:r>
            <a:r>
              <a:rPr lang="en-US" dirty="0" err="1"/>
              <a:t>nombreuses</a:t>
            </a:r>
            <a:r>
              <a:rPr lang="en-US" dirty="0"/>
              <a:t> situations, nous </a:t>
            </a:r>
            <a:r>
              <a:rPr lang="en-US" dirty="0" err="1"/>
              <a:t>devons</a:t>
            </a:r>
            <a:r>
              <a:rPr lang="en-US" dirty="0"/>
              <a:t> prendre des </a:t>
            </a:r>
            <a:r>
              <a:rPr lang="en-US" dirty="0" err="1"/>
              <a:t>décisions</a:t>
            </a:r>
            <a:r>
              <a:rPr lang="en-US" dirty="0"/>
              <a:t> par rapport à </a:t>
            </a:r>
            <a:r>
              <a:rPr lang="en-US" dirty="0" err="1"/>
              <a:t>une</a:t>
            </a:r>
            <a:r>
              <a:rPr lang="en-US" dirty="0"/>
              <a:t> situation. </a:t>
            </a:r>
          </a:p>
          <a:p>
            <a:r>
              <a:rPr lang="en-US" dirty="0"/>
              <a:t>Pour </a:t>
            </a:r>
            <a:r>
              <a:rPr lang="en-US" dirty="0" err="1"/>
              <a:t>ce</a:t>
            </a:r>
            <a:r>
              <a:rPr lang="en-US" dirty="0"/>
              <a:t> faire,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établir</a:t>
            </a:r>
            <a:r>
              <a:rPr lang="en-US" dirty="0"/>
              <a:t> des conditions qui </a:t>
            </a:r>
            <a:r>
              <a:rPr lang="en-US" dirty="0" err="1"/>
              <a:t>doivent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respectées</a:t>
            </a:r>
            <a:r>
              <a:rPr lang="en-US" dirty="0"/>
              <a:t>.</a:t>
            </a:r>
          </a:p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vais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à la </a:t>
            </a:r>
            <a:r>
              <a:rPr lang="en-US" dirty="0" err="1"/>
              <a:t>plage</a:t>
            </a:r>
            <a:r>
              <a:rPr lang="en-US" dirty="0"/>
              <a:t> </a:t>
            </a:r>
            <a:r>
              <a:rPr lang="en-US" dirty="0" err="1"/>
              <a:t>s’</a:t>
            </a:r>
            <a:r>
              <a:rPr lang="en-US" u="sng" dirty="0" err="1"/>
              <a:t>il</a:t>
            </a:r>
            <a:r>
              <a:rPr lang="en-US" u="sng" dirty="0"/>
              <a:t> fait </a:t>
            </a:r>
            <a:r>
              <a:rPr lang="en-US" u="sng" dirty="0" err="1"/>
              <a:t>chaud</a:t>
            </a:r>
            <a:r>
              <a:rPr lang="en-US" dirty="0"/>
              <a:t> et que </a:t>
            </a:r>
            <a:r>
              <a:rPr lang="en-US" u="sng" dirty="0"/>
              <a:t>des </a:t>
            </a:r>
            <a:r>
              <a:rPr lang="en-US" u="sng" dirty="0" err="1"/>
              <a:t>amis</a:t>
            </a:r>
            <a:r>
              <a:rPr lang="en-US" u="sng" dirty="0"/>
              <a:t> </a:t>
            </a:r>
            <a:r>
              <a:rPr lang="en-US" u="sng" dirty="0" err="1"/>
              <a:t>veulent</a:t>
            </a:r>
            <a:r>
              <a:rPr lang="en-US" u="sng" dirty="0"/>
              <a:t> </a:t>
            </a:r>
            <a:r>
              <a:rPr lang="en-US" u="sng" dirty="0" err="1"/>
              <a:t>venir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au </a:t>
            </a:r>
            <a:r>
              <a:rPr lang="en-US" dirty="0" err="1"/>
              <a:t>cinéma</a:t>
            </a:r>
            <a:r>
              <a:rPr lang="en-US" dirty="0"/>
              <a:t> </a:t>
            </a:r>
            <a:r>
              <a:rPr lang="en-US" dirty="0" err="1"/>
              <a:t>s’il</a:t>
            </a:r>
            <a:r>
              <a:rPr lang="en-US" dirty="0"/>
              <a:t> y a un </a:t>
            </a:r>
            <a:r>
              <a:rPr lang="en-US" u="sng" dirty="0"/>
              <a:t>bon film</a:t>
            </a:r>
            <a:r>
              <a:rPr lang="en-US" dirty="0"/>
              <a:t> et que </a:t>
            </a:r>
            <a:r>
              <a:rPr lang="en-US" dirty="0" err="1"/>
              <a:t>ça</a:t>
            </a:r>
            <a:r>
              <a:rPr lang="en-US" dirty="0"/>
              <a:t> </a:t>
            </a:r>
            <a:r>
              <a:rPr lang="en-US" u="sng" dirty="0" err="1"/>
              <a:t>termine</a:t>
            </a:r>
            <a:r>
              <a:rPr lang="en-US" u="sng" dirty="0"/>
              <a:t> </a:t>
            </a:r>
            <a:r>
              <a:rPr lang="en-US" u="sng" dirty="0" err="1"/>
              <a:t>avant</a:t>
            </a:r>
            <a:r>
              <a:rPr lang="en-US" u="sng" dirty="0"/>
              <a:t> </a:t>
            </a:r>
            <a:r>
              <a:rPr lang="en-US" u="sng" dirty="0" err="1"/>
              <a:t>minuit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vais</a:t>
            </a:r>
            <a:r>
              <a:rPr lang="en-US" dirty="0"/>
              <a:t> accepter un </a:t>
            </a:r>
            <a:r>
              <a:rPr lang="en-US" dirty="0" err="1"/>
              <a:t>nouvel</a:t>
            </a:r>
            <a:r>
              <a:rPr lang="en-US" dirty="0"/>
              <a:t> </a:t>
            </a:r>
            <a:r>
              <a:rPr lang="en-US" dirty="0" err="1"/>
              <a:t>emploi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 </a:t>
            </a:r>
            <a:r>
              <a:rPr lang="en-US" dirty="0" err="1"/>
              <a:t>salaire</a:t>
            </a:r>
            <a:r>
              <a:rPr lang="en-US" dirty="0"/>
              <a:t> au </a:t>
            </a:r>
            <a:r>
              <a:rPr lang="en-US" u="sng" dirty="0" err="1"/>
              <a:t>d’au</a:t>
            </a:r>
            <a:r>
              <a:rPr lang="en-US" u="sng" dirty="0"/>
              <a:t> </a:t>
            </a:r>
            <a:r>
              <a:rPr lang="en-US" u="sng" dirty="0" err="1"/>
              <a:t>moins</a:t>
            </a:r>
            <a:r>
              <a:rPr lang="en-US" u="sng" dirty="0"/>
              <a:t> 50 000$ par </a:t>
            </a:r>
            <a:r>
              <a:rPr lang="en-US" u="sng" dirty="0" err="1"/>
              <a:t>années</a:t>
            </a:r>
            <a:r>
              <a:rPr lang="en-US" dirty="0"/>
              <a:t> et que </a:t>
            </a:r>
            <a:r>
              <a:rPr lang="en-US" u="sng" dirty="0" err="1"/>
              <a:t>ça</a:t>
            </a:r>
            <a:r>
              <a:rPr lang="en-US" u="sng" dirty="0"/>
              <a:t> se </a:t>
            </a:r>
            <a:r>
              <a:rPr lang="en-US" u="sng" dirty="0" err="1"/>
              <a:t>trouve</a:t>
            </a:r>
            <a:r>
              <a:rPr lang="en-US" u="sng" dirty="0"/>
              <a:t> à </a:t>
            </a:r>
            <a:r>
              <a:rPr lang="en-US" u="sng" dirty="0" err="1"/>
              <a:t>moins</a:t>
            </a:r>
            <a:r>
              <a:rPr lang="en-US" u="sng" dirty="0"/>
              <a:t> de 30 minutes de chez </a:t>
            </a:r>
            <a:r>
              <a:rPr lang="en-US" u="sng" dirty="0" err="1"/>
              <a:t>moi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45515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DCDE-E97C-479E-B2F2-7A2C9ACF375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6010" y="2728735"/>
            <a:ext cx="9404723" cy="1400530"/>
          </a:xfrm>
        </p:spPr>
        <p:txBody>
          <a:bodyPr/>
          <a:lstStyle/>
          <a:p>
            <a:r>
              <a:rPr lang="fr-CA" dirty="0"/>
              <a:t>Prochain cours</a:t>
            </a:r>
          </a:p>
        </p:txBody>
      </p:sp>
    </p:spTree>
    <p:extLst>
      <p:ext uri="{BB962C8B-B14F-4D97-AF65-F5344CB8AC3E}">
        <p14:creationId xmlns:p14="http://schemas.microsoft.com/office/powerpoint/2010/main" val="28721329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C709-FD1E-4048-96E9-6EE4EAFECF9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Prochain cours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8A01E-223A-4F2C-8BB7-67CA1C144BC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Au prochain cours, nous verrons comment définir plusieurs valeurs dans une même variable (</a:t>
            </a:r>
            <a:r>
              <a:rPr lang="fr-CA" u="sng" dirty="0"/>
              <a:t>les tableaux</a:t>
            </a:r>
            <a:r>
              <a:rPr lang="fr-CA" dirty="0"/>
              <a:t>) ainsi que la façon d’exécuter le même code de façon répété en utilisant </a:t>
            </a:r>
            <a:r>
              <a:rPr lang="fr-CA" u="sng" dirty="0"/>
              <a:t>les boucles</a:t>
            </a:r>
            <a:r>
              <a:rPr lang="fr-CA" dirty="0"/>
              <a:t>.</a:t>
            </a:r>
          </a:p>
          <a:p>
            <a:pPr lvl="1"/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86141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FF0ED-9614-4142-8EC2-4B2E5618353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621" y="2654380"/>
            <a:ext cx="9404723" cy="1400530"/>
          </a:xfrm>
        </p:spPr>
        <p:txBody>
          <a:bodyPr/>
          <a:lstStyle/>
          <a:p>
            <a:r>
              <a:rPr lang="fr-CA" dirty="0"/>
              <a:t>Questions?</a:t>
            </a: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4E079FC6-3B2D-4E5E-8C10-88DBD5F3315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22" y="1788885"/>
            <a:ext cx="3566891" cy="45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389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FDCA-AECB-42DF-B5DB-5DC1896093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6A2E3-B625-4645-BD2E-B126C13BE2F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>
                <a:hlinkClick r:id="rId4"/>
              </a:rPr>
              <a:t>https://www.tutorialspoint.com/csharp/csharp_operators_precedence.htm</a:t>
            </a:r>
            <a:endParaRPr lang="en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567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1C9B-1612-455D-B48F-8CF947315AF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conditions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AE44-5ACF-44E8-AC2F-DFE3AE6A57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informatique</a:t>
            </a:r>
            <a:r>
              <a:rPr lang="en-US" dirty="0"/>
              <a:t> </a:t>
            </a:r>
            <a:r>
              <a:rPr lang="en-US" dirty="0" err="1"/>
              <a:t>n’est</a:t>
            </a:r>
            <a:r>
              <a:rPr lang="en-US" dirty="0"/>
              <a:t> pas </a:t>
            </a:r>
            <a:r>
              <a:rPr lang="en-US" dirty="0" err="1"/>
              <a:t>différent</a:t>
            </a:r>
            <a:r>
              <a:rPr lang="en-US" dirty="0"/>
              <a:t>.</a:t>
            </a:r>
          </a:p>
          <a:p>
            <a:r>
              <a:rPr lang="en-US" dirty="0"/>
              <a:t>Il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constamment</a:t>
            </a:r>
            <a:r>
              <a:rPr lang="en-US" dirty="0"/>
              <a:t> </a:t>
            </a:r>
            <a:r>
              <a:rPr lang="en-US" dirty="0" err="1"/>
              <a:t>ajuster</a:t>
            </a:r>
            <a:r>
              <a:rPr lang="en-US" dirty="0"/>
              <a:t> son </a:t>
            </a:r>
            <a:r>
              <a:rPr lang="en-US" dirty="0" err="1"/>
              <a:t>comportement</a:t>
            </a:r>
            <a:r>
              <a:rPr lang="en-US" dirty="0"/>
              <a:t> base sur un certain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paramétrer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Je </a:t>
            </a:r>
            <a:r>
              <a:rPr lang="en-US" dirty="0" err="1"/>
              <a:t>peux</a:t>
            </a:r>
            <a:r>
              <a:rPr lang="en-US" dirty="0"/>
              <a:t> </a:t>
            </a:r>
            <a:r>
              <a:rPr lang="en-US" dirty="0" err="1"/>
              <a:t>permettre</a:t>
            </a:r>
            <a:r>
              <a:rPr lang="en-US" dirty="0"/>
              <a:t> la </a:t>
            </a:r>
            <a:r>
              <a:rPr lang="en-US" dirty="0" err="1"/>
              <a:t>connexion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l’utilisateur</a:t>
            </a:r>
            <a:r>
              <a:rPr lang="en-US" dirty="0"/>
              <a:t> a </a:t>
            </a:r>
            <a:r>
              <a:rPr lang="en-US" dirty="0" err="1"/>
              <a:t>fourni</a:t>
            </a:r>
            <a:r>
              <a:rPr lang="en-US" dirty="0"/>
              <a:t> un code </a:t>
            </a:r>
            <a:r>
              <a:rPr lang="en-US" dirty="0" err="1"/>
              <a:t>utilisateur</a:t>
            </a:r>
            <a:r>
              <a:rPr lang="en-US" dirty="0"/>
              <a:t> et mot de </a:t>
            </a:r>
            <a:r>
              <a:rPr lang="en-US" dirty="0" err="1"/>
              <a:t>passe</a:t>
            </a:r>
            <a:r>
              <a:rPr lang="en-US" dirty="0"/>
              <a:t> </a:t>
            </a:r>
            <a:r>
              <a:rPr lang="en-US" dirty="0" err="1"/>
              <a:t>valide</a:t>
            </a:r>
            <a:endParaRPr lang="en-US" dirty="0"/>
          </a:p>
          <a:p>
            <a:pPr lvl="1"/>
            <a:r>
              <a:rPr lang="en-US" dirty="0"/>
              <a:t>Le </a:t>
            </a:r>
            <a:r>
              <a:rPr lang="en-US" dirty="0" err="1"/>
              <a:t>joueur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continuer de </a:t>
            </a:r>
            <a:r>
              <a:rPr lang="en-US" dirty="0" err="1"/>
              <a:t>jouer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les points de vie de son </a:t>
            </a:r>
            <a:r>
              <a:rPr lang="en-US" dirty="0" err="1"/>
              <a:t>personnage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supérieurs</a:t>
            </a:r>
            <a:r>
              <a:rPr lang="en-US" dirty="0"/>
              <a:t> à 0</a:t>
            </a:r>
          </a:p>
          <a:p>
            <a:pPr lvl="1"/>
            <a:r>
              <a:rPr lang="en-US" dirty="0"/>
              <a:t>Si la page </a:t>
            </a:r>
            <a:r>
              <a:rPr lang="en-US" dirty="0" err="1"/>
              <a:t>demandée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faut </a:t>
            </a:r>
            <a:r>
              <a:rPr lang="en-US" dirty="0" err="1"/>
              <a:t>l’afficher</a:t>
            </a:r>
            <a:r>
              <a:rPr lang="en-US" dirty="0"/>
              <a:t> au client. </a:t>
            </a:r>
            <a:r>
              <a:rPr lang="en-US" dirty="0" err="1"/>
              <a:t>Sinon</a:t>
            </a:r>
            <a:r>
              <a:rPr lang="en-US" dirty="0"/>
              <a:t>, </a:t>
            </a:r>
            <a:r>
              <a:rPr lang="en-US" dirty="0" err="1"/>
              <a:t>afficher</a:t>
            </a:r>
            <a:r>
              <a:rPr lang="en-US" dirty="0"/>
              <a:t> un code </a:t>
            </a:r>
            <a:r>
              <a:rPr lang="en-US" dirty="0" err="1"/>
              <a:t>d’erreur</a:t>
            </a:r>
            <a:endParaRPr lang="en-US" dirty="0"/>
          </a:p>
          <a:p>
            <a:pPr lvl="1"/>
            <a:r>
              <a:rPr lang="en-US" dirty="0"/>
              <a:t>Etc.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967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1C9B-1612-455D-B48F-8CF947315AF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conditions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AE44-5ACF-44E8-AC2F-DFE3AE6A57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Toute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mécanique</a:t>
            </a:r>
            <a:r>
              <a:rPr lang="en-US" dirty="0"/>
              <a:t> de </a:t>
            </a:r>
            <a:r>
              <a:rPr lang="en-US" dirty="0" err="1"/>
              <a:t>prise</a:t>
            </a:r>
            <a:r>
              <a:rPr lang="en-US" dirty="0"/>
              <a:t> de </a:t>
            </a:r>
            <a:r>
              <a:rPr lang="en-US" dirty="0" err="1"/>
              <a:t>décision</a:t>
            </a:r>
            <a:r>
              <a:rPr lang="en-US" dirty="0"/>
              <a:t> </a:t>
            </a:r>
            <a:r>
              <a:rPr lang="en-US" dirty="0" err="1"/>
              <a:t>effectuée</a:t>
            </a:r>
            <a:r>
              <a:rPr lang="en-US" dirty="0"/>
              <a:t> par un </a:t>
            </a:r>
            <a:r>
              <a:rPr lang="en-US" dirty="0" err="1"/>
              <a:t>ordinateur</a:t>
            </a:r>
            <a:r>
              <a:rPr lang="en-US" dirty="0"/>
              <a:t> </a:t>
            </a:r>
            <a:r>
              <a:rPr lang="en-US" dirty="0" err="1"/>
              <a:t>utilise</a:t>
            </a:r>
            <a:r>
              <a:rPr lang="en-US" dirty="0"/>
              <a:t> des </a:t>
            </a:r>
            <a:r>
              <a:rPr lang="en-US" u="sng" dirty="0"/>
              <a:t>conditions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Les conditions </a:t>
            </a:r>
            <a:r>
              <a:rPr lang="en-US" dirty="0" err="1"/>
              <a:t>utilisent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syntaxe</a:t>
            </a:r>
            <a:r>
              <a:rPr lang="en-US" dirty="0"/>
              <a:t> </a:t>
            </a:r>
            <a:r>
              <a:rPr lang="en-US" dirty="0" err="1"/>
              <a:t>permettant</a:t>
            </a:r>
            <a:r>
              <a:rPr lang="en-US" dirty="0"/>
              <a:t> </a:t>
            </a:r>
            <a:r>
              <a:rPr lang="en-US" dirty="0" err="1"/>
              <a:t>d’indiquer</a:t>
            </a:r>
            <a:r>
              <a:rPr lang="en-US" dirty="0"/>
              <a:t> au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s’il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non, </a:t>
            </a:r>
            <a:r>
              <a:rPr lang="en-US" dirty="0" err="1"/>
              <a:t>exécuter</a:t>
            </a:r>
            <a:r>
              <a:rPr lang="en-US" dirty="0"/>
              <a:t> un certain segment de code </a:t>
            </a:r>
            <a:r>
              <a:rPr lang="en-US" dirty="0" err="1"/>
              <a:t>en</a:t>
            </a:r>
            <a:r>
              <a:rPr lang="en-US" dirty="0"/>
              <a:t> se fondant sur des </a:t>
            </a:r>
            <a:r>
              <a:rPr lang="en-US" dirty="0" err="1"/>
              <a:t>faits</a:t>
            </a:r>
            <a:r>
              <a:rPr lang="en-US" dirty="0"/>
              <a:t> qui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vérifiés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87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1C9B-1612-455D-B48F-8CF947315AF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Les conditions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AE44-5ACF-44E8-AC2F-DFE3AE6A57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Par </a:t>
            </a:r>
            <a:r>
              <a:rPr lang="en-US" dirty="0" err="1"/>
              <a:t>exemple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 (</a:t>
            </a:r>
            <a:r>
              <a:rPr lang="en-US" dirty="0" err="1"/>
              <a:t>âge</a:t>
            </a:r>
            <a:r>
              <a:rPr lang="en-US" dirty="0"/>
              <a:t> &gt;= 18), la </a:t>
            </a:r>
            <a:r>
              <a:rPr lang="en-US" dirty="0" err="1"/>
              <a:t>personne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majeure</a:t>
            </a:r>
          </a:p>
          <a:p>
            <a:pPr lvl="1"/>
            <a:r>
              <a:rPr lang="en-US" dirty="0"/>
              <a:t>Si (</a:t>
            </a:r>
            <a:r>
              <a:rPr lang="en-US" dirty="0" err="1"/>
              <a:t>NombreEleve</a:t>
            </a:r>
            <a:r>
              <a:rPr lang="en-US" dirty="0"/>
              <a:t> = 0), la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vide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Dans les </a:t>
            </a:r>
            <a:r>
              <a:rPr lang="en-US" dirty="0" err="1"/>
              <a:t>prochaines</a:t>
            </a:r>
            <a:r>
              <a:rPr lang="en-US" dirty="0"/>
              <a:t> diapositives, nous </a:t>
            </a:r>
            <a:r>
              <a:rPr lang="en-US" dirty="0" err="1"/>
              <a:t>verrons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comment </a:t>
            </a:r>
            <a:r>
              <a:rPr lang="en-US" dirty="0" err="1"/>
              <a:t>procéder</a:t>
            </a:r>
            <a:r>
              <a:rPr lang="en-US" dirty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1270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5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6714</TotalTime>
  <Words>2001</Words>
  <Application>Microsoft Office PowerPoint</Application>
  <PresentationFormat>Widescreen</PresentationFormat>
  <Paragraphs>308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Century Gothic</vt:lpstr>
      <vt:lpstr>Wingdings 3</vt:lpstr>
      <vt:lpstr>4_Ion</vt:lpstr>
      <vt:lpstr>5_Ion</vt:lpstr>
      <vt:lpstr>Les conditions</vt:lpstr>
      <vt:lpstr>Rappel du dernier cours</vt:lpstr>
      <vt:lpstr>Rappel du dernier cours</vt:lpstr>
      <vt:lpstr>Rappel du dernier cours</vt:lpstr>
      <vt:lpstr>Les conditions</vt:lpstr>
      <vt:lpstr>Les conditions</vt:lpstr>
      <vt:lpstr>Les conditions</vt:lpstr>
      <vt:lpstr>Les conditions</vt:lpstr>
      <vt:lpstr>Les conditions</vt:lpstr>
      <vt:lpstr>Les conditions</vt:lpstr>
      <vt:lpstr>La syntaxe des conditions</vt:lpstr>
      <vt:lpstr>La syntaxe des conditions</vt:lpstr>
      <vt:lpstr>IF</vt:lpstr>
      <vt:lpstr>IF</vt:lpstr>
      <vt:lpstr>IF - ELSE</vt:lpstr>
      <vt:lpstr>IF - ELSE</vt:lpstr>
      <vt:lpstr>IF - ELSE IF</vt:lpstr>
      <vt:lpstr>IF - ELSE IF</vt:lpstr>
      <vt:lpstr>IF - ELSE IF</vt:lpstr>
      <vt:lpstr>Les opérateurs de comparaison</vt:lpstr>
      <vt:lpstr>Les opérateurs de comparaison</vt:lpstr>
      <vt:lpstr>Les opérateurs de comparaison</vt:lpstr>
      <vt:lpstr>Égalité (==)</vt:lpstr>
      <vt:lpstr>Différent de (!=) </vt:lpstr>
      <vt:lpstr>Plus petit que (&lt;)</vt:lpstr>
      <vt:lpstr>Plus petit ou égal (&lt;=)</vt:lpstr>
      <vt:lpstr>Plus grand que (&gt;) </vt:lpstr>
      <vt:lpstr>Plus grand ou égal (&gt;=) </vt:lpstr>
      <vt:lpstr>Les opérateurs de comparaison</vt:lpstr>
      <vt:lpstr>Les opérateurs bouléen</vt:lpstr>
      <vt:lpstr>Les opérateurs bouléen</vt:lpstr>
      <vt:lpstr>Les opérateurs bouléen</vt:lpstr>
      <vt:lpstr>Les opérateurs bouléen</vt:lpstr>
      <vt:lpstr>Operation AND</vt:lpstr>
      <vt:lpstr>Operation AND (&amp;&amp;)</vt:lpstr>
      <vt:lpstr>Operation AND (&amp;&amp;)</vt:lpstr>
      <vt:lpstr>Operation AND (&amp;&amp;)</vt:lpstr>
      <vt:lpstr>Operation AND (&amp;&amp;)</vt:lpstr>
      <vt:lpstr>Operation OR</vt:lpstr>
      <vt:lpstr>Operation OR (||)</vt:lpstr>
      <vt:lpstr>Operation OR (||)</vt:lpstr>
      <vt:lpstr>Operation OR (||)</vt:lpstr>
      <vt:lpstr>Operation OR (||)</vt:lpstr>
      <vt:lpstr>Operation NOT</vt:lpstr>
      <vt:lpstr>Operation NOT (!)</vt:lpstr>
      <vt:lpstr>Operation NOT (!)</vt:lpstr>
      <vt:lpstr>Operation NOT (!)</vt:lpstr>
      <vt:lpstr>Operation NOT (!)</vt:lpstr>
      <vt:lpstr>Le parenthèsage</vt:lpstr>
      <vt:lpstr>Le parenthèsage</vt:lpstr>
      <vt:lpstr>Les switchs</vt:lpstr>
      <vt:lpstr>Les switchs</vt:lpstr>
      <vt:lpstr>Les switchs</vt:lpstr>
      <vt:lpstr>Les switchs</vt:lpstr>
      <vt:lpstr>Les switchs</vt:lpstr>
      <vt:lpstr>Les switchs</vt:lpstr>
      <vt:lpstr>Les switchs</vt:lpstr>
      <vt:lpstr>Conclusion</vt:lpstr>
      <vt:lpstr>Conclusion</vt:lpstr>
      <vt:lpstr>Prochain cours</vt:lpstr>
      <vt:lpstr>Prochain cours</vt:lpstr>
      <vt:lpstr>Questions?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Alexandre Mageau-Pétrin</dc:creator>
  <cp:lastModifiedBy>Alexandre</cp:lastModifiedBy>
  <cp:revision>458</cp:revision>
  <dcterms:created xsi:type="dcterms:W3CDTF">2019-01-03T23:05:02Z</dcterms:created>
  <dcterms:modified xsi:type="dcterms:W3CDTF">2020-08-07T01:45:27Z</dcterms:modified>
</cp:coreProperties>
</file>