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06" r:id="rId3"/>
    <p:sldId id="305" r:id="rId4"/>
    <p:sldId id="340" r:id="rId5"/>
    <p:sldId id="304" r:id="rId6"/>
    <p:sldId id="307" r:id="rId7"/>
    <p:sldId id="366" r:id="rId8"/>
    <p:sldId id="621" r:id="rId9"/>
    <p:sldId id="308" r:id="rId10"/>
    <p:sldId id="364" r:id="rId11"/>
    <p:sldId id="365" r:id="rId12"/>
    <p:sldId id="309" r:id="rId13"/>
    <p:sldId id="310" r:id="rId14"/>
    <p:sldId id="444" r:id="rId15"/>
    <p:sldId id="377" r:id="rId16"/>
    <p:sldId id="258" r:id="rId17"/>
    <p:sldId id="551" r:id="rId18"/>
    <p:sldId id="571" r:id="rId19"/>
    <p:sldId id="552" r:id="rId20"/>
    <p:sldId id="567" r:id="rId21"/>
    <p:sldId id="568" r:id="rId22"/>
    <p:sldId id="569" r:id="rId23"/>
    <p:sldId id="570" r:id="rId24"/>
    <p:sldId id="446" r:id="rId25"/>
    <p:sldId id="456" r:id="rId26"/>
    <p:sldId id="457" r:id="rId27"/>
    <p:sldId id="478" r:id="rId28"/>
    <p:sldId id="458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70" r:id="rId38"/>
    <p:sldId id="459" r:id="rId39"/>
    <p:sldId id="460" r:id="rId40"/>
    <p:sldId id="472" r:id="rId41"/>
    <p:sldId id="515" r:id="rId42"/>
    <p:sldId id="516" r:id="rId43"/>
    <p:sldId id="622" r:id="rId44"/>
    <p:sldId id="561" r:id="rId45"/>
    <p:sldId id="562" r:id="rId46"/>
    <p:sldId id="563" r:id="rId47"/>
    <p:sldId id="564" r:id="rId48"/>
    <p:sldId id="565" r:id="rId49"/>
    <p:sldId id="566" r:id="rId50"/>
    <p:sldId id="553" r:id="rId51"/>
    <p:sldId id="554" r:id="rId52"/>
    <p:sldId id="573" r:id="rId53"/>
    <p:sldId id="559" r:id="rId54"/>
    <p:sldId id="560" r:id="rId55"/>
    <p:sldId id="572" r:id="rId56"/>
    <p:sldId id="557" r:id="rId57"/>
    <p:sldId id="558" r:id="rId58"/>
    <p:sldId id="584" r:id="rId59"/>
    <p:sldId id="583" r:id="rId60"/>
    <p:sldId id="579" r:id="rId61"/>
    <p:sldId id="580" r:id="rId62"/>
    <p:sldId id="590" r:id="rId63"/>
    <p:sldId id="591" r:id="rId64"/>
    <p:sldId id="592" r:id="rId65"/>
    <p:sldId id="594" r:id="rId66"/>
    <p:sldId id="595" r:id="rId67"/>
    <p:sldId id="581" r:id="rId68"/>
    <p:sldId id="582" r:id="rId69"/>
    <p:sldId id="606" r:id="rId70"/>
    <p:sldId id="607" r:id="rId71"/>
    <p:sldId id="608" r:id="rId72"/>
    <p:sldId id="609" r:id="rId73"/>
    <p:sldId id="618" r:id="rId74"/>
    <p:sldId id="619" r:id="rId75"/>
    <p:sldId id="620" r:id="rId76"/>
    <p:sldId id="586" r:id="rId77"/>
    <p:sldId id="587" r:id="rId78"/>
    <p:sldId id="603" r:id="rId79"/>
    <p:sldId id="597" r:id="rId80"/>
    <p:sldId id="602" r:id="rId81"/>
    <p:sldId id="604" r:id="rId82"/>
    <p:sldId id="605" r:id="rId83"/>
    <p:sldId id="598" r:id="rId84"/>
    <p:sldId id="599" r:id="rId85"/>
    <p:sldId id="600" r:id="rId86"/>
    <p:sldId id="601" r:id="rId87"/>
    <p:sldId id="611" r:id="rId88"/>
    <p:sldId id="555" r:id="rId89"/>
    <p:sldId id="556" r:id="rId90"/>
    <p:sldId id="578" r:id="rId91"/>
    <p:sldId id="544" r:id="rId92"/>
    <p:sldId id="613" r:id="rId93"/>
    <p:sldId id="614" r:id="rId94"/>
    <p:sldId id="615" r:id="rId95"/>
    <p:sldId id="616" r:id="rId96"/>
    <p:sldId id="612" r:id="rId97"/>
    <p:sldId id="545" r:id="rId98"/>
    <p:sldId id="546" r:id="rId99"/>
    <p:sldId id="547" r:id="rId100"/>
    <p:sldId id="549" r:id="rId101"/>
    <p:sldId id="550" r:id="rId102"/>
    <p:sldId id="321" r:id="rId103"/>
    <p:sldId id="322" r:id="rId104"/>
    <p:sldId id="294" r:id="rId105"/>
    <p:sldId id="298" r:id="rId106"/>
    <p:sldId id="295" r:id="rId107"/>
    <p:sldId id="323" r:id="rId10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FB4AE-89DA-460D-BE12-6465870A58A5}" v="1" dt="2020-09-03T15:44:40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" userId="292681fbcdc3e57d" providerId="LiveId" clId="{74893A5F-E718-40D0-B77D-79490929F4D3}"/>
    <pc:docChg chg="undo custSel addSld delSld modSld">
      <pc:chgData name="Alexandre" userId="292681fbcdc3e57d" providerId="LiveId" clId="{74893A5F-E718-40D0-B77D-79490929F4D3}" dt="2020-07-27T01:22:24.556" v="15095" actId="20577"/>
      <pc:docMkLst>
        <pc:docMk/>
      </pc:docMkLst>
      <pc:sldChg chg="modSp mod">
        <pc:chgData name="Alexandre" userId="292681fbcdc3e57d" providerId="LiveId" clId="{74893A5F-E718-40D0-B77D-79490929F4D3}" dt="2020-07-23T20:18:08.831" v="23" actId="20577"/>
        <pc:sldMkLst>
          <pc:docMk/>
          <pc:sldMk cId="3982995212" sldId="256"/>
        </pc:sldMkLst>
        <pc:spChg chg="mod">
          <ac:chgData name="Alexandre" userId="292681fbcdc3e57d" providerId="LiveId" clId="{74893A5F-E718-40D0-B77D-79490929F4D3}" dt="2020-07-23T20:18:08.831" v="23" actId="20577"/>
          <ac:spMkLst>
            <pc:docMk/>
            <pc:sldMk cId="3982995212" sldId="256"/>
            <ac:spMk id="2" creationId="{BA5FA726-E156-4232-9CA0-BC14DEBBE682}"/>
          </ac:spMkLst>
        </pc:spChg>
      </pc:sldChg>
      <pc:sldChg chg="modSp mod">
        <pc:chgData name="Alexandre" userId="292681fbcdc3e57d" providerId="LiveId" clId="{74893A5F-E718-40D0-B77D-79490929F4D3}" dt="2020-07-23T20:22:22.791" v="223" actId="20577"/>
        <pc:sldMkLst>
          <pc:docMk/>
          <pc:sldMk cId="2097866698" sldId="258"/>
        </pc:sldMkLst>
        <pc:spChg chg="mod">
          <ac:chgData name="Alexandre" userId="292681fbcdc3e57d" providerId="LiveId" clId="{74893A5F-E718-40D0-B77D-79490929F4D3}" dt="2020-07-23T20:22:22.791" v="223" actId="20577"/>
          <ac:spMkLst>
            <pc:docMk/>
            <pc:sldMk cId="2097866698" sldId="258"/>
            <ac:spMk id="2" creationId="{F93FF0ED-9614-4142-8EC2-4B2E56183534}"/>
          </ac:spMkLst>
        </pc:spChg>
      </pc:sldChg>
      <pc:sldChg chg="modSp mod">
        <pc:chgData name="Alexandre" userId="292681fbcdc3e57d" providerId="LiveId" clId="{74893A5F-E718-40D0-B77D-79490929F4D3}" dt="2020-07-27T01:22:24.556" v="15095" actId="20577"/>
        <pc:sldMkLst>
          <pc:docMk/>
          <pc:sldMk cId="926987578" sldId="298"/>
        </pc:sldMkLst>
        <pc:spChg chg="mod">
          <ac:chgData name="Alexandre" userId="292681fbcdc3e57d" providerId="LiveId" clId="{74893A5F-E718-40D0-B77D-79490929F4D3}" dt="2020-07-27T01:22:24.556" v="15095" actId="20577"/>
          <ac:spMkLst>
            <pc:docMk/>
            <pc:sldMk cId="926987578" sldId="298"/>
            <ac:spMk id="3" creationId="{D8177C36-C8DF-49A5-8DED-221341B48347}"/>
          </ac:spMkLst>
        </pc:spChg>
      </pc:sldChg>
      <pc:sldChg chg="modSp mod">
        <pc:chgData name="Alexandre" userId="292681fbcdc3e57d" providerId="LiveId" clId="{74893A5F-E718-40D0-B77D-79490929F4D3}" dt="2020-07-23T20:18:23.400" v="24"/>
        <pc:sldMkLst>
          <pc:docMk/>
          <pc:sldMk cId="502980789" sldId="304"/>
        </pc:sldMkLst>
        <pc:spChg chg="mod">
          <ac:chgData name="Alexandre" userId="292681fbcdc3e57d" providerId="LiveId" clId="{74893A5F-E718-40D0-B77D-79490929F4D3}" dt="2020-07-23T20:18:23.400" v="24"/>
          <ac:spMkLst>
            <pc:docMk/>
            <pc:sldMk cId="502980789" sldId="304"/>
            <ac:spMk id="3" creationId="{8ADE9D09-67CD-4D2F-AEE8-E862232A2A08}"/>
          </ac:spMkLst>
        </pc:spChg>
      </pc:sldChg>
      <pc:sldChg chg="modSp mod">
        <pc:chgData name="Alexandre" userId="292681fbcdc3e57d" providerId="LiveId" clId="{74893A5F-E718-40D0-B77D-79490929F4D3}" dt="2020-07-27T01:15:21.651" v="14973" actId="20577"/>
        <pc:sldMkLst>
          <pc:docMk/>
          <pc:sldMk cId="1199089510" sldId="305"/>
        </pc:sldMkLst>
        <pc:spChg chg="mod">
          <ac:chgData name="Alexandre" userId="292681fbcdc3e57d" providerId="LiveId" clId="{74893A5F-E718-40D0-B77D-79490929F4D3}" dt="2020-07-27T01:15:21.651" v="14973" actId="20577"/>
          <ac:spMkLst>
            <pc:docMk/>
            <pc:sldMk cId="1199089510" sldId="305"/>
            <ac:spMk id="3" creationId="{4C113AFD-2229-4711-A5CD-AE6328E66ABF}"/>
          </ac:spMkLst>
        </pc:spChg>
      </pc:sldChg>
      <pc:sldChg chg="modSp mod">
        <pc:chgData name="Alexandre" userId="292681fbcdc3e57d" providerId="LiveId" clId="{74893A5F-E718-40D0-B77D-79490929F4D3}" dt="2020-07-23T20:18:35.809" v="30" actId="20577"/>
        <pc:sldMkLst>
          <pc:docMk/>
          <pc:sldMk cId="2868558507" sldId="307"/>
        </pc:sldMkLst>
        <pc:spChg chg="mod">
          <ac:chgData name="Alexandre" userId="292681fbcdc3e57d" providerId="LiveId" clId="{74893A5F-E718-40D0-B77D-79490929F4D3}" dt="2020-07-23T20:18:35.809" v="30" actId="20577"/>
          <ac:spMkLst>
            <pc:docMk/>
            <pc:sldMk cId="2868558507" sldId="307"/>
            <ac:spMk id="3" creationId="{773E818A-486D-4C0B-98E1-A7FD8EFADC8E}"/>
          </ac:spMkLst>
        </pc:spChg>
      </pc:sldChg>
      <pc:sldChg chg="modSp mod">
        <pc:chgData name="Alexandre" userId="292681fbcdc3e57d" providerId="LiveId" clId="{74893A5F-E718-40D0-B77D-79490929F4D3}" dt="2020-07-27T01:15:32.432" v="14975" actId="20577"/>
        <pc:sldMkLst>
          <pc:docMk/>
          <pc:sldMk cId="3967191983" sldId="308"/>
        </pc:sldMkLst>
        <pc:spChg chg="mod">
          <ac:chgData name="Alexandre" userId="292681fbcdc3e57d" providerId="LiveId" clId="{74893A5F-E718-40D0-B77D-79490929F4D3}" dt="2020-07-27T01:15:32.432" v="14975" actId="20577"/>
          <ac:spMkLst>
            <pc:docMk/>
            <pc:sldMk cId="3967191983" sldId="308"/>
            <ac:spMk id="3" creationId="{B3A45B5C-B3C6-49D4-9D43-C0275C8318B5}"/>
          </ac:spMkLst>
        </pc:spChg>
      </pc:sldChg>
      <pc:sldChg chg="modSp mod">
        <pc:chgData name="Alexandre" userId="292681fbcdc3e57d" providerId="LiveId" clId="{74893A5F-E718-40D0-B77D-79490929F4D3}" dt="2020-07-27T01:22:14.154" v="15089" actId="20577"/>
        <pc:sldMkLst>
          <pc:docMk/>
          <pc:sldMk cId="3486141423" sldId="322"/>
        </pc:sldMkLst>
        <pc:spChg chg="mod">
          <ac:chgData name="Alexandre" userId="292681fbcdc3e57d" providerId="LiveId" clId="{74893A5F-E718-40D0-B77D-79490929F4D3}" dt="2020-07-27T01:22:14.154" v="15089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74893A5F-E718-40D0-B77D-79490929F4D3}" dt="2020-07-27T01:05:00.702" v="14308" actId="20577"/>
        <pc:sldMkLst>
          <pc:docMk/>
          <pc:sldMk cId="3305676132" sldId="323"/>
        </pc:sldMkLst>
        <pc:spChg chg="mod">
          <ac:chgData name="Alexandre" userId="292681fbcdc3e57d" providerId="LiveId" clId="{74893A5F-E718-40D0-B77D-79490929F4D3}" dt="2020-07-27T01:05:00.702" v="14308" actId="20577"/>
          <ac:spMkLst>
            <pc:docMk/>
            <pc:sldMk cId="3305676132" sldId="323"/>
            <ac:spMk id="3" creationId="{BAA6A2E3-B625-4645-BD2E-B126C13BE2F6}"/>
          </ac:spMkLst>
        </pc:spChg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377123950" sldId="335"/>
        </pc:sldMkLst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1368989234" sldId="337"/>
        </pc:sldMkLst>
      </pc:sldChg>
      <pc:sldChg chg="modSp mod">
        <pc:chgData name="Alexandre" userId="292681fbcdc3e57d" providerId="LiveId" clId="{74893A5F-E718-40D0-B77D-79490929F4D3}" dt="2020-07-23T20:25:40.364" v="897" actId="20577"/>
        <pc:sldMkLst>
          <pc:docMk/>
          <pc:sldMk cId="684455741" sldId="340"/>
        </pc:sldMkLst>
        <pc:spChg chg="mod">
          <ac:chgData name="Alexandre" userId="292681fbcdc3e57d" providerId="LiveId" clId="{74893A5F-E718-40D0-B77D-79490929F4D3}" dt="2020-07-23T20:25:40.364" v="897" actId="20577"/>
          <ac:spMkLst>
            <pc:docMk/>
            <pc:sldMk cId="684455741" sldId="340"/>
            <ac:spMk id="3" creationId="{4C113AFD-2229-4711-A5CD-AE6328E66ABF}"/>
          </ac:spMkLst>
        </pc:spChg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1331415538" sldId="346"/>
        </pc:sldMkLst>
      </pc:sldChg>
      <pc:sldChg chg="modSp mod">
        <pc:chgData name="Alexandre" userId="292681fbcdc3e57d" providerId="LiveId" clId="{74893A5F-E718-40D0-B77D-79490929F4D3}" dt="2020-07-24T00:23:11.101" v="5635" actId="20577"/>
        <pc:sldMkLst>
          <pc:docMk/>
          <pc:sldMk cId="3422453213" sldId="377"/>
        </pc:sldMkLst>
        <pc:spChg chg="mod">
          <ac:chgData name="Alexandre" userId="292681fbcdc3e57d" providerId="LiveId" clId="{74893A5F-E718-40D0-B77D-79490929F4D3}" dt="2020-07-24T00:23:11.101" v="5635" actId="20577"/>
          <ac:spMkLst>
            <pc:docMk/>
            <pc:sldMk cId="3422453213" sldId="377"/>
            <ac:spMk id="3" creationId="{CC64917D-0B4B-4697-BAA7-3DC7B9E5743D}"/>
          </ac:spMkLst>
        </pc:spChg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1218052249" sldId="385"/>
        </pc:sldMkLst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3924195910" sldId="406"/>
        </pc:sldMkLst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3809298564" sldId="432"/>
        </pc:sldMkLst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202692403" sldId="433"/>
        </pc:sldMkLst>
      </pc:sldChg>
      <pc:sldChg chg="modSp mod">
        <pc:chgData name="Alexandre" userId="292681fbcdc3e57d" providerId="LiveId" clId="{74893A5F-E718-40D0-B77D-79490929F4D3}" dt="2020-07-23T20:19:19.928" v="69" actId="20577"/>
        <pc:sldMkLst>
          <pc:docMk/>
          <pc:sldMk cId="1209190827" sldId="444"/>
        </pc:sldMkLst>
        <pc:spChg chg="mod">
          <ac:chgData name="Alexandre" userId="292681fbcdc3e57d" providerId="LiveId" clId="{74893A5F-E718-40D0-B77D-79490929F4D3}" dt="2020-07-23T20:19:19.928" v="69" actId="20577"/>
          <ac:spMkLst>
            <pc:docMk/>
            <pc:sldMk cId="1209190827" sldId="444"/>
            <ac:spMk id="2" creationId="{F93FF0ED-9614-4142-8EC2-4B2E56183534}"/>
          </ac:spMkLst>
        </pc:spChg>
      </pc:sldChg>
      <pc:sldChg chg="del">
        <pc:chgData name="Alexandre" userId="292681fbcdc3e57d" providerId="LiveId" clId="{74893A5F-E718-40D0-B77D-79490929F4D3}" dt="2020-07-23T20:22:14.205" v="199" actId="47"/>
        <pc:sldMkLst>
          <pc:docMk/>
          <pc:sldMk cId="3363055425" sldId="445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663419599" sldId="448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4178781595" sldId="449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3704480319" sldId="451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1161256276" sldId="452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2494883484" sldId="453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662900555" sldId="454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3679323040" sldId="455"/>
        </pc:sldMkLst>
      </pc:sldChg>
      <pc:sldChg chg="modSp mod">
        <pc:chgData name="Alexandre" userId="292681fbcdc3e57d" providerId="LiveId" clId="{74893A5F-E718-40D0-B77D-79490929F4D3}" dt="2020-07-23T23:07:24.994" v="1579" actId="20577"/>
        <pc:sldMkLst>
          <pc:docMk/>
          <pc:sldMk cId="2729972053" sldId="460"/>
        </pc:sldMkLst>
        <pc:spChg chg="mod">
          <ac:chgData name="Alexandre" userId="292681fbcdc3e57d" providerId="LiveId" clId="{74893A5F-E718-40D0-B77D-79490929F4D3}" dt="2020-07-23T23:07:24.994" v="1579" actId="20577"/>
          <ac:spMkLst>
            <pc:docMk/>
            <pc:sldMk cId="2729972053" sldId="460"/>
            <ac:spMk id="3" creationId="{2E3E0223-D918-4175-A720-05DA4A948D15}"/>
          </ac:spMkLst>
        </pc:spChg>
      </pc:sldChg>
      <pc:sldChg chg="modSp mod">
        <pc:chgData name="Alexandre" userId="292681fbcdc3e57d" providerId="LiveId" clId="{74893A5F-E718-40D0-B77D-79490929F4D3}" dt="2020-07-27T01:17:13.990" v="15015" actId="20577"/>
        <pc:sldMkLst>
          <pc:docMk/>
          <pc:sldMk cId="3885909872" sldId="471"/>
        </pc:sldMkLst>
        <pc:spChg chg="mod">
          <ac:chgData name="Alexandre" userId="292681fbcdc3e57d" providerId="LiveId" clId="{74893A5F-E718-40D0-B77D-79490929F4D3}" dt="2020-07-27T01:17:13.990" v="15015" actId="20577"/>
          <ac:spMkLst>
            <pc:docMk/>
            <pc:sldMk cId="3885909872" sldId="471"/>
            <ac:spMk id="3" creationId="{A88E0128-0DBF-4EBD-B9B1-AC4BACC15949}"/>
          </ac:spMkLst>
        </pc:spChg>
      </pc:sldChg>
      <pc:sldChg chg="del">
        <pc:chgData name="Alexandre" userId="292681fbcdc3e57d" providerId="LiveId" clId="{74893A5F-E718-40D0-B77D-79490929F4D3}" dt="2020-07-23T20:21:29.582" v="194" actId="47"/>
        <pc:sldMkLst>
          <pc:docMk/>
          <pc:sldMk cId="4137926318" sldId="477"/>
        </pc:sldMkLst>
      </pc:sldChg>
      <pc:sldChg chg="del">
        <pc:chgData name="Alexandre" userId="292681fbcdc3e57d" providerId="LiveId" clId="{74893A5F-E718-40D0-B77D-79490929F4D3}" dt="2020-07-23T20:21:25.066" v="193" actId="47"/>
        <pc:sldMkLst>
          <pc:docMk/>
          <pc:sldMk cId="3986689031" sldId="479"/>
        </pc:sldMkLst>
      </pc:sldChg>
      <pc:sldChg chg="del">
        <pc:chgData name="Alexandre" userId="292681fbcdc3e57d" providerId="LiveId" clId="{74893A5F-E718-40D0-B77D-79490929F4D3}" dt="2020-07-23T20:21:25.066" v="193" actId="47"/>
        <pc:sldMkLst>
          <pc:docMk/>
          <pc:sldMk cId="3063996755" sldId="480"/>
        </pc:sldMkLst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2995979061" sldId="481"/>
        </pc:sldMkLst>
      </pc:sldChg>
      <pc:sldChg chg="del">
        <pc:chgData name="Alexandre" userId="292681fbcdc3e57d" providerId="LiveId" clId="{74893A5F-E718-40D0-B77D-79490929F4D3}" dt="2020-07-23T20:20:41.389" v="192" actId="47"/>
        <pc:sldMkLst>
          <pc:docMk/>
          <pc:sldMk cId="232609059" sldId="483"/>
        </pc:sldMkLst>
      </pc:sldChg>
      <pc:sldChg chg="del">
        <pc:chgData name="Alexandre" userId="292681fbcdc3e57d" providerId="LiveId" clId="{74893A5F-E718-40D0-B77D-79490929F4D3}" dt="2020-07-23T23:07:30.488" v="1580" actId="47"/>
        <pc:sldMkLst>
          <pc:docMk/>
          <pc:sldMk cId="3392385583" sldId="485"/>
        </pc:sldMkLst>
      </pc:sldChg>
      <pc:sldChg chg="del">
        <pc:chgData name="Alexandre" userId="292681fbcdc3e57d" providerId="LiveId" clId="{74893A5F-E718-40D0-B77D-79490929F4D3}" dt="2020-07-23T20:21:25.066" v="193" actId="47"/>
        <pc:sldMkLst>
          <pc:docMk/>
          <pc:sldMk cId="663012068" sldId="489"/>
        </pc:sldMkLst>
      </pc:sldChg>
      <pc:sldChg chg="del">
        <pc:chgData name="Alexandre" userId="292681fbcdc3e57d" providerId="LiveId" clId="{74893A5F-E718-40D0-B77D-79490929F4D3}" dt="2020-07-23T20:21:25.066" v="193" actId="47"/>
        <pc:sldMkLst>
          <pc:docMk/>
          <pc:sldMk cId="2074097611" sldId="490"/>
        </pc:sldMkLst>
      </pc:sldChg>
      <pc:sldChg chg="del">
        <pc:chgData name="Alexandre" userId="292681fbcdc3e57d" providerId="LiveId" clId="{74893A5F-E718-40D0-B77D-79490929F4D3}" dt="2020-07-23T20:21:25.066" v="193" actId="47"/>
        <pc:sldMkLst>
          <pc:docMk/>
          <pc:sldMk cId="2390750892" sldId="491"/>
        </pc:sldMkLst>
      </pc:sldChg>
      <pc:sldChg chg="del">
        <pc:chgData name="Alexandre" userId="292681fbcdc3e57d" providerId="LiveId" clId="{74893A5F-E718-40D0-B77D-79490929F4D3}" dt="2020-07-23T20:22:11.469" v="197" actId="47"/>
        <pc:sldMkLst>
          <pc:docMk/>
          <pc:sldMk cId="3023145136" sldId="492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175312816" sldId="493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537282127" sldId="494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1700307186" sldId="495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2977027771" sldId="496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540998746" sldId="497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1005113578" sldId="498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2943394135" sldId="499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739126589" sldId="500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140694396" sldId="501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771663032" sldId="502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4280011708" sldId="503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4055463288" sldId="504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3140114649" sldId="505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3439511882" sldId="506"/>
        </pc:sldMkLst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2437425248" sldId="507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361333910" sldId="508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1202595447" sldId="509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1640620537" sldId="510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2534419766" sldId="511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490507721" sldId="512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3408985025" sldId="513"/>
        </pc:sldMkLst>
      </pc:sldChg>
      <pc:sldChg chg="del">
        <pc:chgData name="Alexandre" userId="292681fbcdc3e57d" providerId="LiveId" clId="{74893A5F-E718-40D0-B77D-79490929F4D3}" dt="2020-07-23T20:22:02.693" v="196" actId="47"/>
        <pc:sldMkLst>
          <pc:docMk/>
          <pc:sldMk cId="3442876134" sldId="514"/>
        </pc:sldMkLst>
      </pc:sldChg>
      <pc:sldChg chg="addSp delSp modSp mod">
        <pc:chgData name="Alexandre" userId="292681fbcdc3e57d" providerId="LiveId" clId="{74893A5F-E718-40D0-B77D-79490929F4D3}" dt="2020-07-23T23:08:32.190" v="1613" actId="1036"/>
        <pc:sldMkLst>
          <pc:docMk/>
          <pc:sldMk cId="3633970822" sldId="515"/>
        </pc:sldMkLst>
        <pc:spChg chg="mod">
          <ac:chgData name="Alexandre" userId="292681fbcdc3e57d" providerId="LiveId" clId="{74893A5F-E718-40D0-B77D-79490929F4D3}" dt="2020-07-23T23:07:57.500" v="1608" actId="20577"/>
          <ac:spMkLst>
            <pc:docMk/>
            <pc:sldMk cId="3633970822" sldId="515"/>
            <ac:spMk id="3" creationId="{2E3E0223-D918-4175-A720-05DA4A948D15}"/>
          </ac:spMkLst>
        </pc:spChg>
        <pc:picChg chg="add mod">
          <ac:chgData name="Alexandre" userId="292681fbcdc3e57d" providerId="LiveId" clId="{74893A5F-E718-40D0-B77D-79490929F4D3}" dt="2020-07-23T23:08:32.190" v="1613" actId="1036"/>
          <ac:picMkLst>
            <pc:docMk/>
            <pc:sldMk cId="3633970822" sldId="515"/>
            <ac:picMk id="4" creationId="{7072A881-BE1A-4B25-A541-07A748809EF4}"/>
          </ac:picMkLst>
        </pc:picChg>
        <pc:picChg chg="del">
          <ac:chgData name="Alexandre" userId="292681fbcdc3e57d" providerId="LiveId" clId="{74893A5F-E718-40D0-B77D-79490929F4D3}" dt="2020-07-23T23:08:20.938" v="1609" actId="478"/>
          <ac:picMkLst>
            <pc:docMk/>
            <pc:sldMk cId="3633970822" sldId="515"/>
            <ac:picMk id="5" creationId="{F64C553F-22A8-4A92-B973-BCC1B2BB381B}"/>
          </ac:picMkLst>
        </pc:picChg>
      </pc:sldChg>
      <pc:sldChg chg="addSp delSp modSp mod">
        <pc:chgData name="Alexandre" userId="292681fbcdc3e57d" providerId="LiveId" clId="{74893A5F-E718-40D0-B77D-79490929F4D3}" dt="2020-07-23T23:09:41.375" v="1643" actId="1076"/>
        <pc:sldMkLst>
          <pc:docMk/>
          <pc:sldMk cId="434046755" sldId="516"/>
        </pc:sldMkLst>
        <pc:spChg chg="mod">
          <ac:chgData name="Alexandre" userId="292681fbcdc3e57d" providerId="LiveId" clId="{74893A5F-E718-40D0-B77D-79490929F4D3}" dt="2020-07-23T23:09:39.452" v="1642" actId="20577"/>
          <ac:spMkLst>
            <pc:docMk/>
            <pc:sldMk cId="434046755" sldId="516"/>
            <ac:spMk id="3" creationId="{2E3E0223-D918-4175-A720-05DA4A948D15}"/>
          </ac:spMkLst>
        </pc:spChg>
        <pc:picChg chg="add mod">
          <ac:chgData name="Alexandre" userId="292681fbcdc3e57d" providerId="LiveId" clId="{74893A5F-E718-40D0-B77D-79490929F4D3}" dt="2020-07-23T23:09:41.375" v="1643" actId="1076"/>
          <ac:picMkLst>
            <pc:docMk/>
            <pc:sldMk cId="434046755" sldId="516"/>
            <ac:picMk id="4" creationId="{58764FB8-172F-43AB-9A01-4E107A8CCCBD}"/>
          </ac:picMkLst>
        </pc:picChg>
        <pc:picChg chg="del">
          <ac:chgData name="Alexandre" userId="292681fbcdc3e57d" providerId="LiveId" clId="{74893A5F-E718-40D0-B77D-79490929F4D3}" dt="2020-07-23T23:09:18.751" v="1615" actId="478"/>
          <ac:picMkLst>
            <pc:docMk/>
            <pc:sldMk cId="434046755" sldId="516"/>
            <ac:picMk id="6" creationId="{11187C80-2B6F-43D6-8209-F20063F3D278}"/>
          </ac:picMkLst>
        </pc:picChg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598600260" sldId="517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385557589" sldId="518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756742044" sldId="519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4060793666" sldId="520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1520502682" sldId="521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4157603714" sldId="522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257861612" sldId="523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858794955" sldId="524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4258339958" sldId="525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911652737" sldId="526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151138218" sldId="527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845988095" sldId="528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188707668" sldId="529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198012955" sldId="530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13094105" sldId="531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1909896466" sldId="532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1583352578" sldId="533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499472899" sldId="534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165897415" sldId="535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449338899" sldId="536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665283027" sldId="537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375968347" sldId="538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306584164" sldId="539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808829107" sldId="540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299338730" sldId="541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393816305" sldId="542"/>
        </pc:sldMkLst>
      </pc:sldChg>
      <pc:sldChg chg="del">
        <pc:chgData name="Alexandre" userId="292681fbcdc3e57d" providerId="LiveId" clId="{74893A5F-E718-40D0-B77D-79490929F4D3}" dt="2020-07-23T23:10:16.754" v="1644" actId="47"/>
        <pc:sldMkLst>
          <pc:docMk/>
          <pc:sldMk cId="3009712077" sldId="543"/>
        </pc:sldMkLst>
      </pc:sldChg>
      <pc:sldChg chg="modSp mod">
        <pc:chgData name="Alexandre" userId="292681fbcdc3e57d" providerId="LiveId" clId="{74893A5F-E718-40D0-B77D-79490929F4D3}" dt="2020-07-25T11:56:23.520" v="12018" actId="20577"/>
        <pc:sldMkLst>
          <pc:docMk/>
          <pc:sldMk cId="3763592080" sldId="544"/>
        </pc:sldMkLst>
        <pc:spChg chg="mod">
          <ac:chgData name="Alexandre" userId="292681fbcdc3e57d" providerId="LiveId" clId="{74893A5F-E718-40D0-B77D-79490929F4D3}" dt="2020-07-25T11:56:23.520" v="12018" actId="20577"/>
          <ac:spMkLst>
            <pc:docMk/>
            <pc:sldMk cId="3763592080" sldId="544"/>
            <ac:spMk id="2" creationId="{E4AADCDE-E97C-479E-B2F2-7A2C9ACF3751}"/>
          </ac:spMkLst>
        </pc:spChg>
      </pc:sldChg>
      <pc:sldChg chg="modSp">
        <pc:chgData name="Alexandre" userId="292681fbcdc3e57d" providerId="LiveId" clId="{74893A5F-E718-40D0-B77D-79490929F4D3}" dt="2020-07-23T23:28:19.269" v="2967"/>
        <pc:sldMkLst>
          <pc:docMk/>
          <pc:sldMk cId="1334860766" sldId="545"/>
        </pc:sldMkLst>
        <pc:spChg chg="mod">
          <ac:chgData name="Alexandre" userId="292681fbcdc3e57d" providerId="LiveId" clId="{74893A5F-E718-40D0-B77D-79490929F4D3}" dt="2020-07-23T23:28:19.269" v="2967"/>
          <ac:spMkLst>
            <pc:docMk/>
            <pc:sldMk cId="1334860766" sldId="545"/>
            <ac:spMk id="2" creationId="{A636131F-9CE6-44C7-BEF4-30ED907B0D2F}"/>
          </ac:spMkLst>
        </pc:spChg>
        <pc:spChg chg="mod">
          <ac:chgData name="Alexandre" userId="292681fbcdc3e57d" providerId="LiveId" clId="{74893A5F-E718-40D0-B77D-79490929F4D3}" dt="2020-07-23T23:28:19.269" v="2967"/>
          <ac:spMkLst>
            <pc:docMk/>
            <pc:sldMk cId="1334860766" sldId="545"/>
            <ac:spMk id="3" creationId="{3BC17452-05E4-4D52-B90D-7100EFF09AB2}"/>
          </ac:spMkLst>
        </pc:spChg>
      </pc:sldChg>
      <pc:sldChg chg="addSp delSp modSp add del mod">
        <pc:chgData name="Alexandre" userId="292681fbcdc3e57d" providerId="LiveId" clId="{74893A5F-E718-40D0-B77D-79490929F4D3}" dt="2020-07-23T23:28:19.269" v="2967"/>
        <pc:sldMkLst>
          <pc:docMk/>
          <pc:sldMk cId="611035194" sldId="546"/>
        </pc:sldMkLst>
        <pc:spChg chg="mod">
          <ac:chgData name="Alexandre" userId="292681fbcdc3e57d" providerId="LiveId" clId="{74893A5F-E718-40D0-B77D-79490929F4D3}" dt="2020-07-23T23:28:19.269" v="2967"/>
          <ac:spMkLst>
            <pc:docMk/>
            <pc:sldMk cId="611035194" sldId="546"/>
            <ac:spMk id="2" creationId="{A636131F-9CE6-44C7-BEF4-30ED907B0D2F}"/>
          </ac:spMkLst>
        </pc:spChg>
        <pc:picChg chg="del">
          <ac:chgData name="Alexandre" userId="292681fbcdc3e57d" providerId="LiveId" clId="{74893A5F-E718-40D0-B77D-79490929F4D3}" dt="2020-07-23T23:17:57.484" v="2810" actId="478"/>
          <ac:picMkLst>
            <pc:docMk/>
            <pc:sldMk cId="611035194" sldId="546"/>
            <ac:picMk id="4" creationId="{780AE3B0-0AF5-4305-A767-983E992019D1}"/>
          </ac:picMkLst>
        </pc:picChg>
        <pc:picChg chg="add del mod">
          <ac:chgData name="Alexandre" userId="292681fbcdc3e57d" providerId="LiveId" clId="{74893A5F-E718-40D0-B77D-79490929F4D3}" dt="2020-07-23T23:18:39.333" v="2815" actId="478"/>
          <ac:picMkLst>
            <pc:docMk/>
            <pc:sldMk cId="611035194" sldId="546"/>
            <ac:picMk id="5" creationId="{B9B4E265-BD1C-4D07-8D16-0755421738F2}"/>
          </ac:picMkLst>
        </pc:picChg>
        <pc:picChg chg="add mod">
          <ac:chgData name="Alexandre" userId="292681fbcdc3e57d" providerId="LiveId" clId="{74893A5F-E718-40D0-B77D-79490929F4D3}" dt="2020-07-23T23:18:42.319" v="2817" actId="1076"/>
          <ac:picMkLst>
            <pc:docMk/>
            <pc:sldMk cId="611035194" sldId="546"/>
            <ac:picMk id="6" creationId="{61CC5806-BC53-40A1-8093-937529BD71B1}"/>
          </ac:picMkLst>
        </pc:picChg>
      </pc:sldChg>
      <pc:sldChg chg="addSp delSp modSp mod">
        <pc:chgData name="Alexandre" userId="292681fbcdc3e57d" providerId="LiveId" clId="{74893A5F-E718-40D0-B77D-79490929F4D3}" dt="2020-07-23T23:28:19.269" v="2967"/>
        <pc:sldMkLst>
          <pc:docMk/>
          <pc:sldMk cId="1146010304" sldId="547"/>
        </pc:sldMkLst>
        <pc:spChg chg="mod">
          <ac:chgData name="Alexandre" userId="292681fbcdc3e57d" providerId="LiveId" clId="{74893A5F-E718-40D0-B77D-79490929F4D3}" dt="2020-07-23T23:28:19.269" v="2967"/>
          <ac:spMkLst>
            <pc:docMk/>
            <pc:sldMk cId="1146010304" sldId="547"/>
            <ac:spMk id="2" creationId="{A636131F-9CE6-44C7-BEF4-30ED907B0D2F}"/>
          </ac:spMkLst>
        </pc:spChg>
        <pc:picChg chg="add mod">
          <ac:chgData name="Alexandre" userId="292681fbcdc3e57d" providerId="LiveId" clId="{74893A5F-E718-40D0-B77D-79490929F4D3}" dt="2020-07-23T23:26:46.574" v="2821" actId="1076"/>
          <ac:picMkLst>
            <pc:docMk/>
            <pc:sldMk cId="1146010304" sldId="547"/>
            <ac:picMk id="4" creationId="{38710C78-2C3A-4FDB-B619-8C7B2B82E662}"/>
          </ac:picMkLst>
        </pc:picChg>
        <pc:picChg chg="del">
          <ac:chgData name="Alexandre" userId="292681fbcdc3e57d" providerId="LiveId" clId="{74893A5F-E718-40D0-B77D-79490929F4D3}" dt="2020-07-23T23:26:44" v="2819" actId="478"/>
          <ac:picMkLst>
            <pc:docMk/>
            <pc:sldMk cId="1146010304" sldId="547"/>
            <ac:picMk id="5" creationId="{D79904D2-D559-44E8-AD49-D72337F435CA}"/>
          </ac:picMkLst>
        </pc:picChg>
        <pc:picChg chg="del">
          <ac:chgData name="Alexandre" userId="292681fbcdc3e57d" providerId="LiveId" clId="{74893A5F-E718-40D0-B77D-79490929F4D3}" dt="2020-07-23T23:26:47.751" v="2822" actId="478"/>
          <ac:picMkLst>
            <pc:docMk/>
            <pc:sldMk cId="1146010304" sldId="547"/>
            <ac:picMk id="9" creationId="{E3B3F9F1-ABDE-494C-B357-74BA36D86FE1}"/>
          </ac:picMkLst>
        </pc:picChg>
      </pc:sldChg>
      <pc:sldChg chg="modSp del">
        <pc:chgData name="Alexandre" userId="292681fbcdc3e57d" providerId="LiveId" clId="{74893A5F-E718-40D0-B77D-79490929F4D3}" dt="2020-07-23T23:19:11.175" v="2818" actId="47"/>
        <pc:sldMkLst>
          <pc:docMk/>
          <pc:sldMk cId="1197888842" sldId="548"/>
        </pc:sldMkLst>
        <pc:spChg chg="mod">
          <ac:chgData name="Alexandre" userId="292681fbcdc3e57d" providerId="LiveId" clId="{74893A5F-E718-40D0-B77D-79490929F4D3}" dt="2020-07-23T20:29:27.812" v="1412"/>
          <ac:spMkLst>
            <pc:docMk/>
            <pc:sldMk cId="1197888842" sldId="548"/>
            <ac:spMk id="2" creationId="{A636131F-9CE6-44C7-BEF4-30ED907B0D2F}"/>
          </ac:spMkLst>
        </pc:spChg>
      </pc:sldChg>
      <pc:sldChg chg="addSp delSp modSp mod">
        <pc:chgData name="Alexandre" userId="292681fbcdc3e57d" providerId="LiveId" clId="{74893A5F-E718-40D0-B77D-79490929F4D3}" dt="2020-07-23T23:28:19.269" v="2967"/>
        <pc:sldMkLst>
          <pc:docMk/>
          <pc:sldMk cId="297158644" sldId="549"/>
        </pc:sldMkLst>
        <pc:spChg chg="mod">
          <ac:chgData name="Alexandre" userId="292681fbcdc3e57d" providerId="LiveId" clId="{74893A5F-E718-40D0-B77D-79490929F4D3}" dt="2020-07-23T23:28:19.269" v="2967"/>
          <ac:spMkLst>
            <pc:docMk/>
            <pc:sldMk cId="297158644" sldId="549"/>
            <ac:spMk id="2" creationId="{A636131F-9CE6-44C7-BEF4-30ED907B0D2F}"/>
          </ac:spMkLst>
        </pc:spChg>
        <pc:picChg chg="add del">
          <ac:chgData name="Alexandre" userId="292681fbcdc3e57d" providerId="LiveId" clId="{74893A5F-E718-40D0-B77D-79490929F4D3}" dt="2020-07-23T23:27:06.805" v="2825"/>
          <ac:picMkLst>
            <pc:docMk/>
            <pc:sldMk cId="297158644" sldId="549"/>
            <ac:picMk id="4" creationId="{ED87426C-EADB-419F-9C4C-0BE73E09764F}"/>
          </ac:picMkLst>
        </pc:picChg>
        <pc:picChg chg="add mod">
          <ac:chgData name="Alexandre" userId="292681fbcdc3e57d" providerId="LiveId" clId="{74893A5F-E718-40D0-B77D-79490929F4D3}" dt="2020-07-23T23:27:21.951" v="2827" actId="1076"/>
          <ac:picMkLst>
            <pc:docMk/>
            <pc:sldMk cId="297158644" sldId="549"/>
            <ac:picMk id="5" creationId="{DB77C776-8A92-4D5E-B8BC-A809DE70A001}"/>
          </ac:picMkLst>
        </pc:picChg>
        <pc:picChg chg="del">
          <ac:chgData name="Alexandre" userId="292681fbcdc3e57d" providerId="LiveId" clId="{74893A5F-E718-40D0-B77D-79490929F4D3}" dt="2020-07-23T23:27:04.626" v="2823" actId="478"/>
          <ac:picMkLst>
            <pc:docMk/>
            <pc:sldMk cId="297158644" sldId="549"/>
            <ac:picMk id="6" creationId="{147374B9-3F88-40AB-8BD7-01BCB9128889}"/>
          </ac:picMkLst>
        </pc:picChg>
      </pc:sldChg>
      <pc:sldChg chg="addSp delSp modSp mod">
        <pc:chgData name="Alexandre" userId="292681fbcdc3e57d" providerId="LiveId" clId="{74893A5F-E718-40D0-B77D-79490929F4D3}" dt="2020-07-23T23:28:19.269" v="2967"/>
        <pc:sldMkLst>
          <pc:docMk/>
          <pc:sldMk cId="994041850" sldId="550"/>
        </pc:sldMkLst>
        <pc:spChg chg="mod">
          <ac:chgData name="Alexandre" userId="292681fbcdc3e57d" providerId="LiveId" clId="{74893A5F-E718-40D0-B77D-79490929F4D3}" dt="2020-07-23T23:28:19.269" v="2967"/>
          <ac:spMkLst>
            <pc:docMk/>
            <pc:sldMk cId="994041850" sldId="550"/>
            <ac:spMk id="2" creationId="{A636131F-9CE6-44C7-BEF4-30ED907B0D2F}"/>
          </ac:spMkLst>
        </pc:spChg>
        <pc:spChg chg="mod">
          <ac:chgData name="Alexandre" userId="292681fbcdc3e57d" providerId="LiveId" clId="{74893A5F-E718-40D0-B77D-79490929F4D3}" dt="2020-07-23T23:28:13.848" v="2965" actId="20577"/>
          <ac:spMkLst>
            <pc:docMk/>
            <pc:sldMk cId="994041850" sldId="550"/>
            <ac:spMk id="3" creationId="{3BC17452-05E4-4D52-B90D-7100EFF09AB2}"/>
          </ac:spMkLst>
        </pc:spChg>
        <pc:picChg chg="add mod">
          <ac:chgData name="Alexandre" userId="292681fbcdc3e57d" providerId="LiveId" clId="{74893A5F-E718-40D0-B77D-79490929F4D3}" dt="2020-07-23T23:28:15.647" v="2966" actId="1076"/>
          <ac:picMkLst>
            <pc:docMk/>
            <pc:sldMk cId="994041850" sldId="550"/>
            <ac:picMk id="4" creationId="{D2C557E3-56EC-4A2A-BF95-041238C5DC36}"/>
          </ac:picMkLst>
        </pc:picChg>
        <pc:picChg chg="del">
          <ac:chgData name="Alexandre" userId="292681fbcdc3e57d" providerId="LiveId" clId="{74893A5F-E718-40D0-B77D-79490929F4D3}" dt="2020-07-23T23:27:50.448" v="2828" actId="478"/>
          <ac:picMkLst>
            <pc:docMk/>
            <pc:sldMk cId="994041850" sldId="550"/>
            <ac:picMk id="6" creationId="{94B2C19C-0864-4887-99AE-1F11CA03E98F}"/>
          </ac:picMkLst>
        </pc:picChg>
      </pc:sldChg>
      <pc:sldChg chg="del">
        <pc:chgData name="Alexandre" userId="292681fbcdc3e57d" providerId="LiveId" clId="{74893A5F-E718-40D0-B77D-79490929F4D3}" dt="2020-07-23T20:21:52.431" v="195" actId="47"/>
        <pc:sldMkLst>
          <pc:docMk/>
          <pc:sldMk cId="1069505782" sldId="551"/>
        </pc:sldMkLst>
      </pc:sldChg>
      <pc:sldChg chg="modSp new mod">
        <pc:chgData name="Alexandre" userId="292681fbcdc3e57d" providerId="LiveId" clId="{74893A5F-E718-40D0-B77D-79490929F4D3}" dt="2020-07-27T01:15:50.025" v="14978" actId="20577"/>
        <pc:sldMkLst>
          <pc:docMk/>
          <pc:sldMk cId="1995835144" sldId="551"/>
        </pc:sldMkLst>
        <pc:spChg chg="mod">
          <ac:chgData name="Alexandre" userId="292681fbcdc3e57d" providerId="LiveId" clId="{74893A5F-E718-40D0-B77D-79490929F4D3}" dt="2020-07-24T00:14:40.163" v="5412"/>
          <ac:spMkLst>
            <pc:docMk/>
            <pc:sldMk cId="1995835144" sldId="551"/>
            <ac:spMk id="2" creationId="{CE67C9A4-6CAE-4190-88B3-75E1A891B780}"/>
          </ac:spMkLst>
        </pc:spChg>
        <pc:spChg chg="mod">
          <ac:chgData name="Alexandre" userId="292681fbcdc3e57d" providerId="LiveId" clId="{74893A5F-E718-40D0-B77D-79490929F4D3}" dt="2020-07-27T01:15:50.025" v="14978" actId="20577"/>
          <ac:spMkLst>
            <pc:docMk/>
            <pc:sldMk cId="1995835144" sldId="551"/>
            <ac:spMk id="3" creationId="{9F3E3776-B6D2-4646-8110-392313F5E74D}"/>
          </ac:spMkLst>
        </pc:spChg>
      </pc:sldChg>
      <pc:sldChg chg="modSp new mod">
        <pc:chgData name="Alexandre" userId="292681fbcdc3e57d" providerId="LiveId" clId="{74893A5F-E718-40D0-B77D-79490929F4D3}" dt="2020-07-27T01:15:59.003" v="14983" actId="20577"/>
        <pc:sldMkLst>
          <pc:docMk/>
          <pc:sldMk cId="1307732133" sldId="552"/>
        </pc:sldMkLst>
        <pc:spChg chg="mod">
          <ac:chgData name="Alexandre" userId="292681fbcdc3e57d" providerId="LiveId" clId="{74893A5F-E718-40D0-B77D-79490929F4D3}" dt="2020-07-24T00:14:40.163" v="5412"/>
          <ac:spMkLst>
            <pc:docMk/>
            <pc:sldMk cId="1307732133" sldId="552"/>
            <ac:spMk id="2" creationId="{522F4C91-EBE3-42F3-9FD0-E7AB96183BD6}"/>
          </ac:spMkLst>
        </pc:spChg>
        <pc:spChg chg="mod">
          <ac:chgData name="Alexandre" userId="292681fbcdc3e57d" providerId="LiveId" clId="{74893A5F-E718-40D0-B77D-79490929F4D3}" dt="2020-07-27T01:15:59.003" v="14983" actId="20577"/>
          <ac:spMkLst>
            <pc:docMk/>
            <pc:sldMk cId="1307732133" sldId="552"/>
            <ac:spMk id="3" creationId="{FA413C38-B993-4214-AED2-9CB9E6B71F5C}"/>
          </ac:spMkLst>
        </pc:spChg>
      </pc:sldChg>
      <pc:sldChg chg="modSp add mod">
        <pc:chgData name="Alexandre" userId="292681fbcdc3e57d" providerId="LiveId" clId="{74893A5F-E718-40D0-B77D-79490929F4D3}" dt="2020-07-24T00:23:19.652" v="5641" actId="20577"/>
        <pc:sldMkLst>
          <pc:docMk/>
          <pc:sldMk cId="3050621050" sldId="553"/>
        </pc:sldMkLst>
        <pc:spChg chg="mod">
          <ac:chgData name="Alexandre" userId="292681fbcdc3e57d" providerId="LiveId" clId="{74893A5F-E718-40D0-B77D-79490929F4D3}" dt="2020-07-24T00:23:19.652" v="5641" actId="20577"/>
          <ac:spMkLst>
            <pc:docMk/>
            <pc:sldMk cId="3050621050" sldId="553"/>
            <ac:spMk id="2" creationId="{E4AADCDE-E97C-479E-B2F2-7A2C9ACF3751}"/>
          </ac:spMkLst>
        </pc:spChg>
      </pc:sldChg>
      <pc:sldChg chg="modSp new mod">
        <pc:chgData name="Alexandre" userId="292681fbcdc3e57d" providerId="LiveId" clId="{74893A5F-E718-40D0-B77D-79490929F4D3}" dt="2020-07-24T00:37:09.121" v="6881"/>
        <pc:sldMkLst>
          <pc:docMk/>
          <pc:sldMk cId="3749723632" sldId="554"/>
        </pc:sldMkLst>
        <pc:spChg chg="mod">
          <ac:chgData name="Alexandre" userId="292681fbcdc3e57d" providerId="LiveId" clId="{74893A5F-E718-40D0-B77D-79490929F4D3}" dt="2020-07-24T00:37:09.121" v="6881"/>
          <ac:spMkLst>
            <pc:docMk/>
            <pc:sldMk cId="3749723632" sldId="554"/>
            <ac:spMk id="2" creationId="{E779053B-7B48-4135-9753-53E0BA09BB95}"/>
          </ac:spMkLst>
        </pc:spChg>
        <pc:spChg chg="mod">
          <ac:chgData name="Alexandre" userId="292681fbcdc3e57d" providerId="LiveId" clId="{74893A5F-E718-40D0-B77D-79490929F4D3}" dt="2020-07-24T00:37:09.121" v="6881"/>
          <ac:spMkLst>
            <pc:docMk/>
            <pc:sldMk cId="3749723632" sldId="554"/>
            <ac:spMk id="3" creationId="{B74D8ECE-31A4-415A-B71E-FCE994675939}"/>
          </ac:spMkLst>
        </pc:spChg>
      </pc:sldChg>
      <pc:sldChg chg="modSp add mod">
        <pc:chgData name="Alexandre" userId="292681fbcdc3e57d" providerId="LiveId" clId="{74893A5F-E718-40D0-B77D-79490929F4D3}" dt="2020-07-23T20:30:42.022" v="1525" actId="20577"/>
        <pc:sldMkLst>
          <pc:docMk/>
          <pc:sldMk cId="1964283348" sldId="555"/>
        </pc:sldMkLst>
        <pc:spChg chg="mod">
          <ac:chgData name="Alexandre" userId="292681fbcdc3e57d" providerId="LiveId" clId="{74893A5F-E718-40D0-B77D-79490929F4D3}" dt="2020-07-23T20:30:42.022" v="1525" actId="20577"/>
          <ac:spMkLst>
            <pc:docMk/>
            <pc:sldMk cId="1964283348" sldId="555"/>
            <ac:spMk id="2" creationId="{E4AADCDE-E97C-479E-B2F2-7A2C9ACF3751}"/>
          </ac:spMkLst>
        </pc:spChg>
      </pc:sldChg>
      <pc:sldChg chg="modSp new mod">
        <pc:chgData name="Alexandre" userId="292681fbcdc3e57d" providerId="LiveId" clId="{74893A5F-E718-40D0-B77D-79490929F4D3}" dt="2020-07-24T00:45:01.912" v="7271"/>
        <pc:sldMkLst>
          <pc:docMk/>
          <pc:sldMk cId="791381696" sldId="556"/>
        </pc:sldMkLst>
        <pc:spChg chg="mod">
          <ac:chgData name="Alexandre" userId="292681fbcdc3e57d" providerId="LiveId" clId="{74893A5F-E718-40D0-B77D-79490929F4D3}" dt="2020-07-24T00:45:01.912" v="7271"/>
          <ac:spMkLst>
            <pc:docMk/>
            <pc:sldMk cId="791381696" sldId="556"/>
            <ac:spMk id="2" creationId="{9F26E257-D29B-4E07-8F44-BF949438023C}"/>
          </ac:spMkLst>
        </pc:spChg>
        <pc:spChg chg="mod">
          <ac:chgData name="Alexandre" userId="292681fbcdc3e57d" providerId="LiveId" clId="{74893A5F-E718-40D0-B77D-79490929F4D3}" dt="2020-07-24T00:45:01.912" v="7271"/>
          <ac:spMkLst>
            <pc:docMk/>
            <pc:sldMk cId="791381696" sldId="556"/>
            <ac:spMk id="3" creationId="{5D23C05D-FB69-45BB-881C-29C2E3D462FF}"/>
          </ac:spMkLst>
        </pc:spChg>
      </pc:sldChg>
      <pc:sldChg chg="modSp add mod">
        <pc:chgData name="Alexandre" userId="292681fbcdc3e57d" providerId="LiveId" clId="{74893A5F-E718-40D0-B77D-79490929F4D3}" dt="2020-07-23T20:30:35.432" v="1501" actId="20577"/>
        <pc:sldMkLst>
          <pc:docMk/>
          <pc:sldMk cId="1660019880" sldId="557"/>
        </pc:sldMkLst>
        <pc:spChg chg="mod">
          <ac:chgData name="Alexandre" userId="292681fbcdc3e57d" providerId="LiveId" clId="{74893A5F-E718-40D0-B77D-79490929F4D3}" dt="2020-07-23T20:30:35.432" v="1501" actId="20577"/>
          <ac:spMkLst>
            <pc:docMk/>
            <pc:sldMk cId="1660019880" sldId="557"/>
            <ac:spMk id="2" creationId="{E4AADCDE-E97C-479E-B2F2-7A2C9ACF3751}"/>
          </ac:spMkLst>
        </pc:spChg>
      </pc:sldChg>
      <pc:sldChg chg="modSp add mod">
        <pc:chgData name="Alexandre" userId="292681fbcdc3e57d" providerId="LiveId" clId="{74893A5F-E718-40D0-B77D-79490929F4D3}" dt="2020-07-27T01:19:18.453" v="15029" actId="20577"/>
        <pc:sldMkLst>
          <pc:docMk/>
          <pc:sldMk cId="3769350627" sldId="558"/>
        </pc:sldMkLst>
        <pc:spChg chg="mod">
          <ac:chgData name="Alexandre" userId="292681fbcdc3e57d" providerId="LiveId" clId="{74893A5F-E718-40D0-B77D-79490929F4D3}" dt="2020-07-24T00:55:45.549" v="8439"/>
          <ac:spMkLst>
            <pc:docMk/>
            <pc:sldMk cId="3769350627" sldId="558"/>
            <ac:spMk id="2" creationId="{9F26E257-D29B-4E07-8F44-BF949438023C}"/>
          </ac:spMkLst>
        </pc:spChg>
        <pc:spChg chg="mod">
          <ac:chgData name="Alexandre" userId="292681fbcdc3e57d" providerId="LiveId" clId="{74893A5F-E718-40D0-B77D-79490929F4D3}" dt="2020-07-27T01:19:18.453" v="15029" actId="20577"/>
          <ac:spMkLst>
            <pc:docMk/>
            <pc:sldMk cId="3769350627" sldId="558"/>
            <ac:spMk id="3" creationId="{5D23C05D-FB69-45BB-881C-29C2E3D462FF}"/>
          </ac:spMkLst>
        </pc:spChg>
      </pc:sldChg>
      <pc:sldChg chg="modSp add mod">
        <pc:chgData name="Alexandre" userId="292681fbcdc3e57d" providerId="LiveId" clId="{74893A5F-E718-40D0-B77D-79490929F4D3}" dt="2020-07-23T20:30:25.519" v="1476" actId="20577"/>
        <pc:sldMkLst>
          <pc:docMk/>
          <pc:sldMk cId="225329378" sldId="559"/>
        </pc:sldMkLst>
        <pc:spChg chg="mod">
          <ac:chgData name="Alexandre" userId="292681fbcdc3e57d" providerId="LiveId" clId="{74893A5F-E718-40D0-B77D-79490929F4D3}" dt="2020-07-23T20:30:25.519" v="1476" actId="20577"/>
          <ac:spMkLst>
            <pc:docMk/>
            <pc:sldMk cId="225329378" sldId="559"/>
            <ac:spMk id="2" creationId="{E4AADCDE-E97C-479E-B2F2-7A2C9ACF3751}"/>
          </ac:spMkLst>
        </pc:spChg>
      </pc:sldChg>
      <pc:sldChg chg="modSp add mod">
        <pc:chgData name="Alexandre" userId="292681fbcdc3e57d" providerId="LiveId" clId="{74893A5F-E718-40D0-B77D-79490929F4D3}" dt="2020-07-24T00:37:09.121" v="6881"/>
        <pc:sldMkLst>
          <pc:docMk/>
          <pc:sldMk cId="3731110241" sldId="560"/>
        </pc:sldMkLst>
        <pc:spChg chg="mod">
          <ac:chgData name="Alexandre" userId="292681fbcdc3e57d" providerId="LiveId" clId="{74893A5F-E718-40D0-B77D-79490929F4D3}" dt="2020-07-24T00:37:09.121" v="6881"/>
          <ac:spMkLst>
            <pc:docMk/>
            <pc:sldMk cId="3731110241" sldId="560"/>
            <ac:spMk id="2" creationId="{9F26E257-D29B-4E07-8F44-BF949438023C}"/>
          </ac:spMkLst>
        </pc:spChg>
        <pc:spChg chg="mod">
          <ac:chgData name="Alexandre" userId="292681fbcdc3e57d" providerId="LiveId" clId="{74893A5F-E718-40D0-B77D-79490929F4D3}" dt="2020-07-24T00:37:09.121" v="6881"/>
          <ac:spMkLst>
            <pc:docMk/>
            <pc:sldMk cId="3731110241" sldId="560"/>
            <ac:spMk id="3" creationId="{5D23C05D-FB69-45BB-881C-29C2E3D462FF}"/>
          </ac:spMkLst>
        </pc:spChg>
      </pc:sldChg>
      <pc:sldChg chg="addSp delSp modSp add mod">
        <pc:chgData name="Alexandre" userId="292681fbcdc3e57d" providerId="LiveId" clId="{74893A5F-E718-40D0-B77D-79490929F4D3}" dt="2020-07-23T23:11:52.270" v="1768" actId="20577"/>
        <pc:sldMkLst>
          <pc:docMk/>
          <pc:sldMk cId="1073813351" sldId="561"/>
        </pc:sldMkLst>
        <pc:spChg chg="mod">
          <ac:chgData name="Alexandre" userId="292681fbcdc3e57d" providerId="LiveId" clId="{74893A5F-E718-40D0-B77D-79490929F4D3}" dt="2020-07-23T23:11:52.270" v="1768" actId="20577"/>
          <ac:spMkLst>
            <pc:docMk/>
            <pc:sldMk cId="1073813351" sldId="561"/>
            <ac:spMk id="3" creationId="{2E3E0223-D918-4175-A720-05DA4A948D15}"/>
          </ac:spMkLst>
        </pc:spChg>
        <pc:picChg chg="del">
          <ac:chgData name="Alexandre" userId="292681fbcdc3e57d" providerId="LiveId" clId="{74893A5F-E718-40D0-B77D-79490929F4D3}" dt="2020-07-23T23:11:05.146" v="1646" actId="478"/>
          <ac:picMkLst>
            <pc:docMk/>
            <pc:sldMk cId="1073813351" sldId="561"/>
            <ac:picMk id="4" creationId="{58764FB8-172F-43AB-9A01-4E107A8CCCBD}"/>
          </ac:picMkLst>
        </pc:picChg>
        <pc:picChg chg="add mod">
          <ac:chgData name="Alexandre" userId="292681fbcdc3e57d" providerId="LiveId" clId="{74893A5F-E718-40D0-B77D-79490929F4D3}" dt="2020-07-23T23:11:41.127" v="1717" actId="1076"/>
          <ac:picMkLst>
            <pc:docMk/>
            <pc:sldMk cId="1073813351" sldId="561"/>
            <ac:picMk id="5" creationId="{DDEDE2A5-BB86-4C71-895C-BBFD57A69883}"/>
          </ac:picMkLst>
        </pc:picChg>
      </pc:sldChg>
      <pc:sldChg chg="addSp delSp modSp add mod">
        <pc:chgData name="Alexandre" userId="292681fbcdc3e57d" providerId="LiveId" clId="{74893A5F-E718-40D0-B77D-79490929F4D3}" dt="2020-07-27T01:17:32.097" v="15018" actId="20577"/>
        <pc:sldMkLst>
          <pc:docMk/>
          <pc:sldMk cId="2065704616" sldId="562"/>
        </pc:sldMkLst>
        <pc:spChg chg="mod">
          <ac:chgData name="Alexandre" userId="292681fbcdc3e57d" providerId="LiveId" clId="{74893A5F-E718-40D0-B77D-79490929F4D3}" dt="2020-07-27T01:17:32.097" v="15018" actId="20577"/>
          <ac:spMkLst>
            <pc:docMk/>
            <pc:sldMk cId="2065704616" sldId="562"/>
            <ac:spMk id="3" creationId="{2E3E0223-D918-4175-A720-05DA4A948D15}"/>
          </ac:spMkLst>
        </pc:spChg>
        <pc:picChg chg="add mod">
          <ac:chgData name="Alexandre" userId="292681fbcdc3e57d" providerId="LiveId" clId="{74893A5F-E718-40D0-B77D-79490929F4D3}" dt="2020-07-23T23:13:05.047" v="1941" actId="1076"/>
          <ac:picMkLst>
            <pc:docMk/>
            <pc:sldMk cId="2065704616" sldId="562"/>
            <ac:picMk id="4" creationId="{91F0B456-2570-475E-AAEF-C68ECC5353F0}"/>
          </ac:picMkLst>
        </pc:picChg>
        <pc:picChg chg="del">
          <ac:chgData name="Alexandre" userId="292681fbcdc3e57d" providerId="LiveId" clId="{74893A5F-E718-40D0-B77D-79490929F4D3}" dt="2020-07-23T23:12:41.550" v="1900" actId="478"/>
          <ac:picMkLst>
            <pc:docMk/>
            <pc:sldMk cId="2065704616" sldId="562"/>
            <ac:picMk id="5" creationId="{DDEDE2A5-BB86-4C71-895C-BBFD57A69883}"/>
          </ac:picMkLst>
        </pc:picChg>
      </pc:sldChg>
      <pc:sldChg chg="addSp delSp modSp add mod">
        <pc:chgData name="Alexandre" userId="292681fbcdc3e57d" providerId="LiveId" clId="{74893A5F-E718-40D0-B77D-79490929F4D3}" dt="2020-07-27T01:17:30.795" v="15017" actId="20577"/>
        <pc:sldMkLst>
          <pc:docMk/>
          <pc:sldMk cId="3511527163" sldId="563"/>
        </pc:sldMkLst>
        <pc:spChg chg="mod">
          <ac:chgData name="Alexandre" userId="292681fbcdc3e57d" providerId="LiveId" clId="{74893A5F-E718-40D0-B77D-79490929F4D3}" dt="2020-07-27T01:17:30.795" v="15017" actId="20577"/>
          <ac:spMkLst>
            <pc:docMk/>
            <pc:sldMk cId="3511527163" sldId="563"/>
            <ac:spMk id="3" creationId="{2E3E0223-D918-4175-A720-05DA4A948D15}"/>
          </ac:spMkLst>
        </pc:spChg>
        <pc:picChg chg="del">
          <ac:chgData name="Alexandre" userId="292681fbcdc3e57d" providerId="LiveId" clId="{74893A5F-E718-40D0-B77D-79490929F4D3}" dt="2020-07-23T23:13:15.271" v="1943" actId="478"/>
          <ac:picMkLst>
            <pc:docMk/>
            <pc:sldMk cId="3511527163" sldId="563"/>
            <ac:picMk id="4" creationId="{91F0B456-2570-475E-AAEF-C68ECC5353F0}"/>
          </ac:picMkLst>
        </pc:picChg>
        <pc:picChg chg="add mod">
          <ac:chgData name="Alexandre" userId="292681fbcdc3e57d" providerId="LiveId" clId="{74893A5F-E718-40D0-B77D-79490929F4D3}" dt="2020-07-23T23:14:07.342" v="2216" actId="1076"/>
          <ac:picMkLst>
            <pc:docMk/>
            <pc:sldMk cId="3511527163" sldId="563"/>
            <ac:picMk id="5" creationId="{C81C7612-1890-46C7-BD43-772C0A078002}"/>
          </ac:picMkLst>
        </pc:picChg>
      </pc:sldChg>
      <pc:sldChg chg="addSp delSp modSp add mod">
        <pc:chgData name="Alexandre" userId="292681fbcdc3e57d" providerId="LiveId" clId="{74893A5F-E718-40D0-B77D-79490929F4D3}" dt="2020-07-23T23:14:51.838" v="2356" actId="1076"/>
        <pc:sldMkLst>
          <pc:docMk/>
          <pc:sldMk cId="3570416164" sldId="564"/>
        </pc:sldMkLst>
        <pc:spChg chg="mod">
          <ac:chgData name="Alexandre" userId="292681fbcdc3e57d" providerId="LiveId" clId="{74893A5F-E718-40D0-B77D-79490929F4D3}" dt="2020-07-23T23:14:48.156" v="2354" actId="20577"/>
          <ac:spMkLst>
            <pc:docMk/>
            <pc:sldMk cId="3570416164" sldId="564"/>
            <ac:spMk id="3" creationId="{2E3E0223-D918-4175-A720-05DA4A948D15}"/>
          </ac:spMkLst>
        </pc:spChg>
        <pc:picChg chg="add mod">
          <ac:chgData name="Alexandre" userId="292681fbcdc3e57d" providerId="LiveId" clId="{74893A5F-E718-40D0-B77D-79490929F4D3}" dt="2020-07-23T23:14:51.838" v="2356" actId="1076"/>
          <ac:picMkLst>
            <pc:docMk/>
            <pc:sldMk cId="3570416164" sldId="564"/>
            <ac:picMk id="4" creationId="{12FB8796-C1EC-4366-B4E3-E1DBB330E941}"/>
          </ac:picMkLst>
        </pc:picChg>
        <pc:picChg chg="del">
          <ac:chgData name="Alexandre" userId="292681fbcdc3e57d" providerId="LiveId" clId="{74893A5F-E718-40D0-B77D-79490929F4D3}" dt="2020-07-23T23:14:23.347" v="2218" actId="478"/>
          <ac:picMkLst>
            <pc:docMk/>
            <pc:sldMk cId="3570416164" sldId="564"/>
            <ac:picMk id="5" creationId="{C81C7612-1890-46C7-BD43-772C0A078002}"/>
          </ac:picMkLst>
        </pc:picChg>
      </pc:sldChg>
      <pc:sldChg chg="addSp delSp modSp add mod">
        <pc:chgData name="Alexandre" userId="292681fbcdc3e57d" providerId="LiveId" clId="{74893A5F-E718-40D0-B77D-79490929F4D3}" dt="2020-07-27T01:17:42.963" v="15019" actId="20577"/>
        <pc:sldMkLst>
          <pc:docMk/>
          <pc:sldMk cId="3661749518" sldId="565"/>
        </pc:sldMkLst>
        <pc:spChg chg="mod">
          <ac:chgData name="Alexandre" userId="292681fbcdc3e57d" providerId="LiveId" clId="{74893A5F-E718-40D0-B77D-79490929F4D3}" dt="2020-07-27T01:17:42.963" v="15019" actId="20577"/>
          <ac:spMkLst>
            <pc:docMk/>
            <pc:sldMk cId="3661749518" sldId="565"/>
            <ac:spMk id="3" creationId="{2E3E0223-D918-4175-A720-05DA4A948D15}"/>
          </ac:spMkLst>
        </pc:spChg>
        <pc:picChg chg="del">
          <ac:chgData name="Alexandre" userId="292681fbcdc3e57d" providerId="LiveId" clId="{74893A5F-E718-40D0-B77D-79490929F4D3}" dt="2020-07-23T23:15:28.062" v="2358" actId="478"/>
          <ac:picMkLst>
            <pc:docMk/>
            <pc:sldMk cId="3661749518" sldId="565"/>
            <ac:picMk id="4" creationId="{12FB8796-C1EC-4366-B4E3-E1DBB330E941}"/>
          </ac:picMkLst>
        </pc:picChg>
        <pc:picChg chg="add mod">
          <ac:chgData name="Alexandre" userId="292681fbcdc3e57d" providerId="LiveId" clId="{74893A5F-E718-40D0-B77D-79490929F4D3}" dt="2020-07-23T23:15:58.775" v="2482" actId="1076"/>
          <ac:picMkLst>
            <pc:docMk/>
            <pc:sldMk cId="3661749518" sldId="565"/>
            <ac:picMk id="5" creationId="{29B74ED4-E5F9-4EC4-9858-0DA635971D4A}"/>
          </ac:picMkLst>
        </pc:picChg>
      </pc:sldChg>
      <pc:sldChg chg="modSp new mod">
        <pc:chgData name="Alexandre" userId="292681fbcdc3e57d" providerId="LiveId" clId="{74893A5F-E718-40D0-B77D-79490929F4D3}" dt="2020-07-27T01:17:46.328" v="15021" actId="20577"/>
        <pc:sldMkLst>
          <pc:docMk/>
          <pc:sldMk cId="1135287047" sldId="566"/>
        </pc:sldMkLst>
        <pc:spChg chg="mod">
          <ac:chgData name="Alexandre" userId="292681fbcdc3e57d" providerId="LiveId" clId="{74893A5F-E718-40D0-B77D-79490929F4D3}" dt="2020-07-23T23:16:08.024" v="2497" actId="20577"/>
          <ac:spMkLst>
            <pc:docMk/>
            <pc:sldMk cId="1135287047" sldId="566"/>
            <ac:spMk id="2" creationId="{F3A49FC3-0AB9-48A5-AD8D-ED208C778692}"/>
          </ac:spMkLst>
        </pc:spChg>
        <pc:spChg chg="mod">
          <ac:chgData name="Alexandre" userId="292681fbcdc3e57d" providerId="LiveId" clId="{74893A5F-E718-40D0-B77D-79490929F4D3}" dt="2020-07-27T01:17:46.328" v="15021" actId="20577"/>
          <ac:spMkLst>
            <pc:docMk/>
            <pc:sldMk cId="1135287047" sldId="566"/>
            <ac:spMk id="3" creationId="{2DB192F8-2914-4BAE-8057-93FE02438680}"/>
          </ac:spMkLst>
        </pc:spChg>
      </pc:sldChg>
      <pc:sldChg chg="modSp add mod">
        <pc:chgData name="Alexandre" userId="292681fbcdc3e57d" providerId="LiveId" clId="{74893A5F-E718-40D0-B77D-79490929F4D3}" dt="2020-07-27T01:16:03.958" v="14986" actId="20577"/>
        <pc:sldMkLst>
          <pc:docMk/>
          <pc:sldMk cId="1892062996" sldId="567"/>
        </pc:sldMkLst>
        <pc:spChg chg="mod">
          <ac:chgData name="Alexandre" userId="292681fbcdc3e57d" providerId="LiveId" clId="{74893A5F-E718-40D0-B77D-79490929F4D3}" dt="2020-07-24T00:01:52.326" v="4368"/>
          <ac:spMkLst>
            <pc:docMk/>
            <pc:sldMk cId="1892062996" sldId="567"/>
            <ac:spMk id="2" creationId="{522F4C91-EBE3-42F3-9FD0-E7AB96183BD6}"/>
          </ac:spMkLst>
        </pc:spChg>
        <pc:spChg chg="mod">
          <ac:chgData name="Alexandre" userId="292681fbcdc3e57d" providerId="LiveId" clId="{74893A5F-E718-40D0-B77D-79490929F4D3}" dt="2020-07-27T01:16:03.958" v="14986" actId="20577"/>
          <ac:spMkLst>
            <pc:docMk/>
            <pc:sldMk cId="1892062996" sldId="567"/>
            <ac:spMk id="3" creationId="{FA413C38-B993-4214-AED2-9CB9E6B71F5C}"/>
          </ac:spMkLst>
        </pc:spChg>
      </pc:sldChg>
      <pc:sldChg chg="modSp add mod">
        <pc:chgData name="Alexandre" userId="292681fbcdc3e57d" providerId="LiveId" clId="{74893A5F-E718-40D0-B77D-79490929F4D3}" dt="2020-07-27T01:16:07.487" v="14988" actId="20577"/>
        <pc:sldMkLst>
          <pc:docMk/>
          <pc:sldMk cId="956064342" sldId="568"/>
        </pc:sldMkLst>
        <pc:spChg chg="mod">
          <ac:chgData name="Alexandre" userId="292681fbcdc3e57d" providerId="LiveId" clId="{74893A5F-E718-40D0-B77D-79490929F4D3}" dt="2020-07-24T00:01:52.326" v="4368"/>
          <ac:spMkLst>
            <pc:docMk/>
            <pc:sldMk cId="956064342" sldId="568"/>
            <ac:spMk id="2" creationId="{522F4C91-EBE3-42F3-9FD0-E7AB96183BD6}"/>
          </ac:spMkLst>
        </pc:spChg>
        <pc:spChg chg="mod">
          <ac:chgData name="Alexandre" userId="292681fbcdc3e57d" providerId="LiveId" clId="{74893A5F-E718-40D0-B77D-79490929F4D3}" dt="2020-07-27T01:16:07.487" v="14988" actId="20577"/>
          <ac:spMkLst>
            <pc:docMk/>
            <pc:sldMk cId="956064342" sldId="568"/>
            <ac:spMk id="3" creationId="{FA413C38-B993-4214-AED2-9CB9E6B71F5C}"/>
          </ac:spMkLst>
        </pc:spChg>
      </pc:sldChg>
      <pc:sldChg chg="modSp add mod">
        <pc:chgData name="Alexandre" userId="292681fbcdc3e57d" providerId="LiveId" clId="{74893A5F-E718-40D0-B77D-79490929F4D3}" dt="2020-07-27T01:16:09.565" v="14989" actId="20577"/>
        <pc:sldMkLst>
          <pc:docMk/>
          <pc:sldMk cId="3841455418" sldId="569"/>
        </pc:sldMkLst>
        <pc:spChg chg="mod">
          <ac:chgData name="Alexandre" userId="292681fbcdc3e57d" providerId="LiveId" clId="{74893A5F-E718-40D0-B77D-79490929F4D3}" dt="2020-07-24T00:01:52.326" v="4368"/>
          <ac:spMkLst>
            <pc:docMk/>
            <pc:sldMk cId="3841455418" sldId="569"/>
            <ac:spMk id="2" creationId="{522F4C91-EBE3-42F3-9FD0-E7AB96183BD6}"/>
          </ac:spMkLst>
        </pc:spChg>
        <pc:spChg chg="mod">
          <ac:chgData name="Alexandre" userId="292681fbcdc3e57d" providerId="LiveId" clId="{74893A5F-E718-40D0-B77D-79490929F4D3}" dt="2020-07-27T01:16:09.565" v="14989" actId="20577"/>
          <ac:spMkLst>
            <pc:docMk/>
            <pc:sldMk cId="3841455418" sldId="569"/>
            <ac:spMk id="3" creationId="{FA413C38-B993-4214-AED2-9CB9E6B71F5C}"/>
          </ac:spMkLst>
        </pc:spChg>
      </pc:sldChg>
      <pc:sldChg chg="modSp add mod">
        <pc:chgData name="Alexandre" userId="292681fbcdc3e57d" providerId="LiveId" clId="{74893A5F-E718-40D0-B77D-79490929F4D3}" dt="2020-07-27T01:16:26.637" v="14994" actId="20577"/>
        <pc:sldMkLst>
          <pc:docMk/>
          <pc:sldMk cId="240049171" sldId="570"/>
        </pc:sldMkLst>
        <pc:spChg chg="mod">
          <ac:chgData name="Alexandre" userId="292681fbcdc3e57d" providerId="LiveId" clId="{74893A5F-E718-40D0-B77D-79490929F4D3}" dt="2020-07-24T00:01:52.326" v="4368"/>
          <ac:spMkLst>
            <pc:docMk/>
            <pc:sldMk cId="240049171" sldId="570"/>
            <ac:spMk id="2" creationId="{522F4C91-EBE3-42F3-9FD0-E7AB96183BD6}"/>
          </ac:spMkLst>
        </pc:spChg>
        <pc:spChg chg="mod">
          <ac:chgData name="Alexandre" userId="292681fbcdc3e57d" providerId="LiveId" clId="{74893A5F-E718-40D0-B77D-79490929F4D3}" dt="2020-07-27T01:16:26.637" v="14994" actId="20577"/>
          <ac:spMkLst>
            <pc:docMk/>
            <pc:sldMk cId="240049171" sldId="570"/>
            <ac:spMk id="3" creationId="{FA413C38-B993-4214-AED2-9CB9E6B71F5C}"/>
          </ac:spMkLst>
        </pc:spChg>
      </pc:sldChg>
      <pc:sldChg chg="modSp add mod">
        <pc:chgData name="Alexandre" userId="292681fbcdc3e57d" providerId="LiveId" clId="{74893A5F-E718-40D0-B77D-79490929F4D3}" dt="2020-07-27T01:15:57.062" v="14982" actId="20577"/>
        <pc:sldMkLst>
          <pc:docMk/>
          <pc:sldMk cId="578372765" sldId="571"/>
        </pc:sldMkLst>
        <pc:spChg chg="mod">
          <ac:chgData name="Alexandre" userId="292681fbcdc3e57d" providerId="LiveId" clId="{74893A5F-E718-40D0-B77D-79490929F4D3}" dt="2020-07-24T00:14:40.163" v="5412"/>
          <ac:spMkLst>
            <pc:docMk/>
            <pc:sldMk cId="578372765" sldId="571"/>
            <ac:spMk id="2" creationId="{CE67C9A4-6CAE-4190-88B3-75E1A891B780}"/>
          </ac:spMkLst>
        </pc:spChg>
        <pc:spChg chg="mod">
          <ac:chgData name="Alexandre" userId="292681fbcdc3e57d" providerId="LiveId" clId="{74893A5F-E718-40D0-B77D-79490929F4D3}" dt="2020-07-27T01:15:57.062" v="14982" actId="20577"/>
          <ac:spMkLst>
            <pc:docMk/>
            <pc:sldMk cId="578372765" sldId="571"/>
            <ac:spMk id="3" creationId="{9F3E3776-B6D2-4646-8110-392313F5E74D}"/>
          </ac:spMkLst>
        </pc:spChg>
      </pc:sldChg>
      <pc:sldChg chg="modSp new del mod">
        <pc:chgData name="Alexandre" userId="292681fbcdc3e57d" providerId="LiveId" clId="{74893A5F-E718-40D0-B77D-79490929F4D3}" dt="2020-07-24T00:08:05.789" v="5020" actId="47"/>
        <pc:sldMkLst>
          <pc:docMk/>
          <pc:sldMk cId="3840313979" sldId="571"/>
        </pc:sldMkLst>
        <pc:spChg chg="mod">
          <ac:chgData name="Alexandre" userId="292681fbcdc3e57d" providerId="LiveId" clId="{74893A5F-E718-40D0-B77D-79490929F4D3}" dt="2020-07-24T00:05:18.446" v="4702"/>
          <ac:spMkLst>
            <pc:docMk/>
            <pc:sldMk cId="3840313979" sldId="571"/>
            <ac:spMk id="2" creationId="{E73E9BB6-7DD3-42A7-B502-8B4A7F422A68}"/>
          </ac:spMkLst>
        </pc:spChg>
        <pc:spChg chg="mod">
          <ac:chgData name="Alexandre" userId="292681fbcdc3e57d" providerId="LiveId" clId="{74893A5F-E718-40D0-B77D-79490929F4D3}" dt="2020-07-24T00:06:47.887" v="4902" actId="5793"/>
          <ac:spMkLst>
            <pc:docMk/>
            <pc:sldMk cId="3840313979" sldId="571"/>
            <ac:spMk id="3" creationId="{7FA43387-2ED5-49DD-A663-94504B79D083}"/>
          </ac:spMkLst>
        </pc:spChg>
      </pc:sldChg>
      <pc:sldChg chg="modSp add del mod">
        <pc:chgData name="Alexandre" userId="292681fbcdc3e57d" providerId="LiveId" clId="{74893A5F-E718-40D0-B77D-79490929F4D3}" dt="2020-07-24T00:13:03.963" v="5062" actId="47"/>
        <pc:sldMkLst>
          <pc:docMk/>
          <pc:sldMk cId="1723220754" sldId="572"/>
        </pc:sldMkLst>
        <pc:spChg chg="mod">
          <ac:chgData name="Alexandre" userId="292681fbcdc3e57d" providerId="LiveId" clId="{74893A5F-E718-40D0-B77D-79490929F4D3}" dt="2020-07-24T00:07:28.411" v="5018" actId="20577"/>
          <ac:spMkLst>
            <pc:docMk/>
            <pc:sldMk cId="1723220754" sldId="572"/>
            <ac:spMk id="3" creationId="{7FA43387-2ED5-49DD-A663-94504B79D083}"/>
          </ac:spMkLst>
        </pc:spChg>
      </pc:sldChg>
      <pc:sldChg chg="addSp delSp modSp add mod">
        <pc:chgData name="Alexandre" userId="292681fbcdc3e57d" providerId="LiveId" clId="{74893A5F-E718-40D0-B77D-79490929F4D3}" dt="2020-07-24T00:37:09.121" v="6881"/>
        <pc:sldMkLst>
          <pc:docMk/>
          <pc:sldMk cId="2072119616" sldId="572"/>
        </pc:sldMkLst>
        <pc:spChg chg="mod">
          <ac:chgData name="Alexandre" userId="292681fbcdc3e57d" providerId="LiveId" clId="{74893A5F-E718-40D0-B77D-79490929F4D3}" dt="2020-07-24T00:37:09.121" v="6881"/>
          <ac:spMkLst>
            <pc:docMk/>
            <pc:sldMk cId="2072119616" sldId="572"/>
            <ac:spMk id="2" creationId="{9F26E257-D29B-4E07-8F44-BF949438023C}"/>
          </ac:spMkLst>
        </pc:spChg>
        <pc:spChg chg="mod">
          <ac:chgData name="Alexandre" userId="292681fbcdc3e57d" providerId="LiveId" clId="{74893A5F-E718-40D0-B77D-79490929F4D3}" dt="2020-07-24T00:37:09.121" v="6881"/>
          <ac:spMkLst>
            <pc:docMk/>
            <pc:sldMk cId="2072119616" sldId="572"/>
            <ac:spMk id="3" creationId="{5D23C05D-FB69-45BB-881C-29C2E3D462FF}"/>
          </ac:spMkLst>
        </pc:spChg>
        <pc:picChg chg="add mod">
          <ac:chgData name="Alexandre" userId="292681fbcdc3e57d" providerId="LiveId" clId="{74893A5F-E718-40D0-B77D-79490929F4D3}" dt="2020-07-24T00:22:30.391" v="5583" actId="1076"/>
          <ac:picMkLst>
            <pc:docMk/>
            <pc:sldMk cId="2072119616" sldId="572"/>
            <ac:picMk id="4" creationId="{CAFFDA86-F401-4908-B31B-F26AEB6DEBC2}"/>
          </ac:picMkLst>
        </pc:picChg>
        <pc:picChg chg="add del mod">
          <ac:chgData name="Alexandre" userId="292681fbcdc3e57d" providerId="LiveId" clId="{74893A5F-E718-40D0-B77D-79490929F4D3}" dt="2020-07-24T00:24:29.938" v="5777" actId="478"/>
          <ac:picMkLst>
            <pc:docMk/>
            <pc:sldMk cId="2072119616" sldId="572"/>
            <ac:picMk id="5" creationId="{F387A5F1-F006-4956-B7CE-E9580F8CB448}"/>
          </ac:picMkLst>
        </pc:picChg>
        <pc:picChg chg="add mod">
          <ac:chgData name="Alexandre" userId="292681fbcdc3e57d" providerId="LiveId" clId="{74893A5F-E718-40D0-B77D-79490929F4D3}" dt="2020-07-24T00:24:33.310" v="5779" actId="1076"/>
          <ac:picMkLst>
            <pc:docMk/>
            <pc:sldMk cId="2072119616" sldId="572"/>
            <ac:picMk id="6" creationId="{D63BF08A-EC2B-44FA-9FA6-5B99451121CC}"/>
          </ac:picMkLst>
        </pc:picChg>
      </pc:sldChg>
      <pc:sldChg chg="modSp new mod">
        <pc:chgData name="Alexandre" userId="292681fbcdc3e57d" providerId="LiveId" clId="{74893A5F-E718-40D0-B77D-79490929F4D3}" dt="2020-07-25T11:56:10.182" v="12001" actId="20577"/>
        <pc:sldMkLst>
          <pc:docMk/>
          <pc:sldMk cId="758598707" sldId="573"/>
        </pc:sldMkLst>
        <pc:spChg chg="mod">
          <ac:chgData name="Alexandre" userId="292681fbcdc3e57d" providerId="LiveId" clId="{74893A5F-E718-40D0-B77D-79490929F4D3}" dt="2020-07-24T00:37:09.121" v="6881"/>
          <ac:spMkLst>
            <pc:docMk/>
            <pc:sldMk cId="758598707" sldId="573"/>
            <ac:spMk id="2" creationId="{DA0A4F27-0112-4D30-8612-E96529098A5D}"/>
          </ac:spMkLst>
        </pc:spChg>
        <pc:spChg chg="mod">
          <ac:chgData name="Alexandre" userId="292681fbcdc3e57d" providerId="LiveId" clId="{74893A5F-E718-40D0-B77D-79490929F4D3}" dt="2020-07-25T11:56:10.182" v="12001" actId="20577"/>
          <ac:spMkLst>
            <pc:docMk/>
            <pc:sldMk cId="758598707" sldId="573"/>
            <ac:spMk id="3" creationId="{1D48A8DA-0D23-4489-A09E-C0F03657F3EA}"/>
          </ac:spMkLst>
        </pc:spChg>
      </pc:sldChg>
      <pc:sldChg chg="add del">
        <pc:chgData name="Alexandre" userId="292681fbcdc3e57d" providerId="LiveId" clId="{74893A5F-E718-40D0-B77D-79490929F4D3}" dt="2020-07-24T00:13:11.954" v="5063" actId="47"/>
        <pc:sldMkLst>
          <pc:docMk/>
          <pc:sldMk cId="2629913183" sldId="573"/>
        </pc:sldMkLst>
      </pc:sldChg>
      <pc:sldChg chg="modSp add mod">
        <pc:chgData name="Alexandre" userId="292681fbcdc3e57d" providerId="LiveId" clId="{74893A5F-E718-40D0-B77D-79490929F4D3}" dt="2020-07-24T00:24:45.239" v="5808" actId="20577"/>
        <pc:sldMkLst>
          <pc:docMk/>
          <pc:sldMk cId="1409945311" sldId="574"/>
        </pc:sldMkLst>
        <pc:spChg chg="mod">
          <ac:chgData name="Alexandre" userId="292681fbcdc3e57d" providerId="LiveId" clId="{74893A5F-E718-40D0-B77D-79490929F4D3}" dt="2020-07-24T00:24:45.239" v="5808" actId="20577"/>
          <ac:spMkLst>
            <pc:docMk/>
            <pc:sldMk cId="1409945311" sldId="574"/>
            <ac:spMk id="2" creationId="{E4AADCDE-E97C-479E-B2F2-7A2C9ACF3751}"/>
          </ac:spMkLst>
        </pc:spChg>
      </pc:sldChg>
      <pc:sldChg chg="addSp modSp new mod">
        <pc:chgData name="Alexandre" userId="292681fbcdc3e57d" providerId="LiveId" clId="{74893A5F-E718-40D0-B77D-79490929F4D3}" dt="2020-07-27T01:18:56.650" v="15022" actId="20577"/>
        <pc:sldMkLst>
          <pc:docMk/>
          <pc:sldMk cId="941605181" sldId="575"/>
        </pc:sldMkLst>
        <pc:spChg chg="mod">
          <ac:chgData name="Alexandre" userId="292681fbcdc3e57d" providerId="LiveId" clId="{74893A5F-E718-40D0-B77D-79490929F4D3}" dt="2020-07-24T00:37:09.121" v="6881"/>
          <ac:spMkLst>
            <pc:docMk/>
            <pc:sldMk cId="941605181" sldId="575"/>
            <ac:spMk id="2" creationId="{6B15A68C-E762-43E9-ABCD-5153557D244F}"/>
          </ac:spMkLst>
        </pc:spChg>
        <pc:spChg chg="mod">
          <ac:chgData name="Alexandre" userId="292681fbcdc3e57d" providerId="LiveId" clId="{74893A5F-E718-40D0-B77D-79490929F4D3}" dt="2020-07-27T01:18:56.650" v="15022" actId="20577"/>
          <ac:spMkLst>
            <pc:docMk/>
            <pc:sldMk cId="941605181" sldId="575"/>
            <ac:spMk id="3" creationId="{DD571C13-80B2-4F1C-9872-D806DBD74E83}"/>
          </ac:spMkLst>
        </pc:spChg>
        <pc:picChg chg="add mod">
          <ac:chgData name="Alexandre" userId="292681fbcdc3e57d" providerId="LiveId" clId="{74893A5F-E718-40D0-B77D-79490929F4D3}" dt="2020-07-24T00:35:30.967" v="6530" actId="1076"/>
          <ac:picMkLst>
            <pc:docMk/>
            <pc:sldMk cId="941605181" sldId="575"/>
            <ac:picMk id="4" creationId="{AE87F95C-C276-4561-AF40-D672E01CA7DA}"/>
          </ac:picMkLst>
        </pc:picChg>
      </pc:sldChg>
      <pc:sldChg chg="modSp add mod">
        <pc:chgData name="Alexandre" userId="292681fbcdc3e57d" providerId="LiveId" clId="{74893A5F-E718-40D0-B77D-79490929F4D3}" dt="2020-07-27T01:19:00.362" v="15023" actId="20577"/>
        <pc:sldMkLst>
          <pc:docMk/>
          <pc:sldMk cId="3825832622" sldId="576"/>
        </pc:sldMkLst>
        <pc:spChg chg="mod">
          <ac:chgData name="Alexandre" userId="292681fbcdc3e57d" providerId="LiveId" clId="{74893A5F-E718-40D0-B77D-79490929F4D3}" dt="2020-07-24T00:37:09.121" v="6881"/>
          <ac:spMkLst>
            <pc:docMk/>
            <pc:sldMk cId="3825832622" sldId="576"/>
            <ac:spMk id="2" creationId="{6B15A68C-E762-43E9-ABCD-5153557D244F}"/>
          </ac:spMkLst>
        </pc:spChg>
        <pc:spChg chg="mod">
          <ac:chgData name="Alexandre" userId="292681fbcdc3e57d" providerId="LiveId" clId="{74893A5F-E718-40D0-B77D-79490929F4D3}" dt="2020-07-27T01:19:00.362" v="15023" actId="20577"/>
          <ac:spMkLst>
            <pc:docMk/>
            <pc:sldMk cId="3825832622" sldId="576"/>
            <ac:spMk id="3" creationId="{DD571C13-80B2-4F1C-9872-D806DBD74E83}"/>
          </ac:spMkLst>
        </pc:spChg>
        <pc:picChg chg="mod">
          <ac:chgData name="Alexandre" userId="292681fbcdc3e57d" providerId="LiveId" clId="{74893A5F-E718-40D0-B77D-79490929F4D3}" dt="2020-07-24T00:34:59.342" v="6525" actId="1076"/>
          <ac:picMkLst>
            <pc:docMk/>
            <pc:sldMk cId="3825832622" sldId="576"/>
            <ac:picMk id="4" creationId="{AE87F95C-C276-4561-AF40-D672E01CA7DA}"/>
          </ac:picMkLst>
        </pc:picChg>
      </pc:sldChg>
      <pc:sldChg chg="modSp add mod">
        <pc:chgData name="Alexandre" userId="292681fbcdc3e57d" providerId="LiveId" clId="{74893A5F-E718-40D0-B77D-79490929F4D3}" dt="2020-07-27T01:19:06.495" v="15025" actId="20577"/>
        <pc:sldMkLst>
          <pc:docMk/>
          <pc:sldMk cId="2161529981" sldId="577"/>
        </pc:sldMkLst>
        <pc:spChg chg="mod">
          <ac:chgData name="Alexandre" userId="292681fbcdc3e57d" providerId="LiveId" clId="{74893A5F-E718-40D0-B77D-79490929F4D3}" dt="2020-07-24T00:37:09.121" v="6881"/>
          <ac:spMkLst>
            <pc:docMk/>
            <pc:sldMk cId="2161529981" sldId="577"/>
            <ac:spMk id="2" creationId="{6B15A68C-E762-43E9-ABCD-5153557D244F}"/>
          </ac:spMkLst>
        </pc:spChg>
        <pc:spChg chg="mod">
          <ac:chgData name="Alexandre" userId="292681fbcdc3e57d" providerId="LiveId" clId="{74893A5F-E718-40D0-B77D-79490929F4D3}" dt="2020-07-27T01:19:06.495" v="15025" actId="20577"/>
          <ac:spMkLst>
            <pc:docMk/>
            <pc:sldMk cId="2161529981" sldId="577"/>
            <ac:spMk id="3" creationId="{DD571C13-80B2-4F1C-9872-D806DBD74E83}"/>
          </ac:spMkLst>
        </pc:spChg>
      </pc:sldChg>
      <pc:sldChg chg="addSp modSp add mod">
        <pc:chgData name="Alexandre" userId="292681fbcdc3e57d" providerId="LiveId" clId="{74893A5F-E718-40D0-B77D-79490929F4D3}" dt="2020-07-24T00:45:01.912" v="7271"/>
        <pc:sldMkLst>
          <pc:docMk/>
          <pc:sldMk cId="3926347981" sldId="578"/>
        </pc:sldMkLst>
        <pc:spChg chg="mod">
          <ac:chgData name="Alexandre" userId="292681fbcdc3e57d" providerId="LiveId" clId="{74893A5F-E718-40D0-B77D-79490929F4D3}" dt="2020-07-24T00:45:01.912" v="7271"/>
          <ac:spMkLst>
            <pc:docMk/>
            <pc:sldMk cId="3926347981" sldId="578"/>
            <ac:spMk id="2" creationId="{9F26E257-D29B-4E07-8F44-BF949438023C}"/>
          </ac:spMkLst>
        </pc:spChg>
        <pc:spChg chg="mod">
          <ac:chgData name="Alexandre" userId="292681fbcdc3e57d" providerId="LiveId" clId="{74893A5F-E718-40D0-B77D-79490929F4D3}" dt="2020-07-24T00:45:01.912" v="7271"/>
          <ac:spMkLst>
            <pc:docMk/>
            <pc:sldMk cId="3926347981" sldId="578"/>
            <ac:spMk id="3" creationId="{5D23C05D-FB69-45BB-881C-29C2E3D462FF}"/>
          </ac:spMkLst>
        </pc:spChg>
        <pc:picChg chg="add mod">
          <ac:chgData name="Alexandre" userId="292681fbcdc3e57d" providerId="LiveId" clId="{74893A5F-E718-40D0-B77D-79490929F4D3}" dt="2020-07-24T00:44:37.223" v="7268" actId="1076"/>
          <ac:picMkLst>
            <pc:docMk/>
            <pc:sldMk cId="3926347981" sldId="578"/>
            <ac:picMk id="4" creationId="{AA5608A1-C26F-4C13-80DB-390197E30AC6}"/>
          </ac:picMkLst>
        </pc:picChg>
        <pc:picChg chg="add mod">
          <ac:chgData name="Alexandre" userId="292681fbcdc3e57d" providerId="LiveId" clId="{74893A5F-E718-40D0-B77D-79490929F4D3}" dt="2020-07-24T00:44:45.887" v="7270" actId="1076"/>
          <ac:picMkLst>
            <pc:docMk/>
            <pc:sldMk cId="3926347981" sldId="578"/>
            <ac:picMk id="5" creationId="{DE404522-184E-48D7-98A3-2F014EFE275F}"/>
          </ac:picMkLst>
        </pc:picChg>
      </pc:sldChg>
      <pc:sldChg chg="modSp add mod">
        <pc:chgData name="Alexandre" userId="292681fbcdc3e57d" providerId="LiveId" clId="{74893A5F-E718-40D0-B77D-79490929F4D3}" dt="2020-07-24T00:47:06.661" v="7373" actId="20577"/>
        <pc:sldMkLst>
          <pc:docMk/>
          <pc:sldMk cId="3951309641" sldId="579"/>
        </pc:sldMkLst>
        <pc:spChg chg="mod">
          <ac:chgData name="Alexandre" userId="292681fbcdc3e57d" providerId="LiveId" clId="{74893A5F-E718-40D0-B77D-79490929F4D3}" dt="2020-07-24T00:47:06.661" v="7373" actId="20577"/>
          <ac:spMkLst>
            <pc:docMk/>
            <pc:sldMk cId="3951309641" sldId="579"/>
            <ac:spMk id="2" creationId="{E4AADCDE-E97C-479E-B2F2-7A2C9ACF3751}"/>
          </ac:spMkLst>
        </pc:spChg>
      </pc:sldChg>
      <pc:sldChg chg="modSp new mod">
        <pc:chgData name="Alexandre" userId="292681fbcdc3e57d" providerId="LiveId" clId="{74893A5F-E718-40D0-B77D-79490929F4D3}" dt="2020-07-27T01:19:29.562" v="15032" actId="20577"/>
        <pc:sldMkLst>
          <pc:docMk/>
          <pc:sldMk cId="3771522282" sldId="580"/>
        </pc:sldMkLst>
        <pc:spChg chg="mod">
          <ac:chgData name="Alexandre" userId="292681fbcdc3e57d" providerId="LiveId" clId="{74893A5F-E718-40D0-B77D-79490929F4D3}" dt="2020-07-24T01:11:24.136" v="9024"/>
          <ac:spMkLst>
            <pc:docMk/>
            <pc:sldMk cId="3771522282" sldId="580"/>
            <ac:spMk id="2" creationId="{C4CA3EBA-7F06-4316-A0CA-CF34E99D4E2F}"/>
          </ac:spMkLst>
        </pc:spChg>
        <pc:spChg chg="mod">
          <ac:chgData name="Alexandre" userId="292681fbcdc3e57d" providerId="LiveId" clId="{74893A5F-E718-40D0-B77D-79490929F4D3}" dt="2020-07-27T01:19:29.562" v="15032" actId="20577"/>
          <ac:spMkLst>
            <pc:docMk/>
            <pc:sldMk cId="3771522282" sldId="580"/>
            <ac:spMk id="3" creationId="{19B72DB9-8890-471C-A250-6D24D2B328B1}"/>
          </ac:spMkLst>
        </pc:spChg>
      </pc:sldChg>
      <pc:sldChg chg="modSp add mod">
        <pc:chgData name="Alexandre" userId="292681fbcdc3e57d" providerId="LiveId" clId="{74893A5F-E718-40D0-B77D-79490929F4D3}" dt="2020-07-24T00:47:14.874" v="7398" actId="20577"/>
        <pc:sldMkLst>
          <pc:docMk/>
          <pc:sldMk cId="587435749" sldId="581"/>
        </pc:sldMkLst>
        <pc:spChg chg="mod">
          <ac:chgData name="Alexandre" userId="292681fbcdc3e57d" providerId="LiveId" clId="{74893A5F-E718-40D0-B77D-79490929F4D3}" dt="2020-07-24T00:47:14.874" v="7398" actId="20577"/>
          <ac:spMkLst>
            <pc:docMk/>
            <pc:sldMk cId="587435749" sldId="581"/>
            <ac:spMk id="2" creationId="{E4AADCDE-E97C-479E-B2F2-7A2C9ACF3751}"/>
          </ac:spMkLst>
        </pc:spChg>
      </pc:sldChg>
      <pc:sldChg chg="modSp new mod">
        <pc:chgData name="Alexandre" userId="292681fbcdc3e57d" providerId="LiveId" clId="{74893A5F-E718-40D0-B77D-79490929F4D3}" dt="2020-07-27T01:20:25.155" v="15045" actId="20577"/>
        <pc:sldMkLst>
          <pc:docMk/>
          <pc:sldMk cId="819413040" sldId="582"/>
        </pc:sldMkLst>
        <pc:spChg chg="mod">
          <ac:chgData name="Alexandre" userId="292681fbcdc3e57d" providerId="LiveId" clId="{74893A5F-E718-40D0-B77D-79490929F4D3}" dt="2020-07-25T11:46:33.401" v="11983"/>
          <ac:spMkLst>
            <pc:docMk/>
            <pc:sldMk cId="819413040" sldId="582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7T01:20:25.155" v="15045" actId="20577"/>
          <ac:spMkLst>
            <pc:docMk/>
            <pc:sldMk cId="819413040" sldId="582"/>
            <ac:spMk id="3" creationId="{DEDFCF49-1516-418D-A326-B7309D31AA9F}"/>
          </ac:spMkLst>
        </pc:spChg>
      </pc:sldChg>
      <pc:sldChg chg="modSp new mod">
        <pc:chgData name="Alexandre" userId="292681fbcdc3e57d" providerId="LiveId" clId="{74893A5F-E718-40D0-B77D-79490929F4D3}" dt="2020-07-24T14:20:07.753" v="9040" actId="20577"/>
        <pc:sldMkLst>
          <pc:docMk/>
          <pc:sldMk cId="2868341650" sldId="583"/>
        </pc:sldMkLst>
        <pc:spChg chg="mod">
          <ac:chgData name="Alexandre" userId="292681fbcdc3e57d" providerId="LiveId" clId="{74893A5F-E718-40D0-B77D-79490929F4D3}" dt="2020-07-24T00:55:45.549" v="8439"/>
          <ac:spMkLst>
            <pc:docMk/>
            <pc:sldMk cId="2868341650" sldId="583"/>
            <ac:spMk id="2" creationId="{C9F7E6FF-A482-4C83-966A-9E38E5888996}"/>
          </ac:spMkLst>
        </pc:spChg>
        <pc:spChg chg="mod">
          <ac:chgData name="Alexandre" userId="292681fbcdc3e57d" providerId="LiveId" clId="{74893A5F-E718-40D0-B77D-79490929F4D3}" dt="2020-07-24T14:20:07.753" v="9040" actId="20577"/>
          <ac:spMkLst>
            <pc:docMk/>
            <pc:sldMk cId="2868341650" sldId="583"/>
            <ac:spMk id="3" creationId="{23708CFC-F989-471A-BEC0-FDC6236B64BF}"/>
          </ac:spMkLst>
        </pc:spChg>
      </pc:sldChg>
      <pc:sldChg chg="modSp new mod">
        <pc:chgData name="Alexandre" userId="292681fbcdc3e57d" providerId="LiveId" clId="{74893A5F-E718-40D0-B77D-79490929F4D3}" dt="2020-07-27T01:19:20.032" v="15030" actId="20577"/>
        <pc:sldMkLst>
          <pc:docMk/>
          <pc:sldMk cId="3244354689" sldId="584"/>
        </pc:sldMkLst>
        <pc:spChg chg="mod">
          <ac:chgData name="Alexandre" userId="292681fbcdc3e57d" providerId="LiveId" clId="{74893A5F-E718-40D0-B77D-79490929F4D3}" dt="2020-07-24T00:55:45.549" v="8439"/>
          <ac:spMkLst>
            <pc:docMk/>
            <pc:sldMk cId="3244354689" sldId="584"/>
            <ac:spMk id="2" creationId="{CABB90E2-A831-4344-A231-38B504FFEB2B}"/>
          </ac:spMkLst>
        </pc:spChg>
        <pc:spChg chg="mod">
          <ac:chgData name="Alexandre" userId="292681fbcdc3e57d" providerId="LiveId" clId="{74893A5F-E718-40D0-B77D-79490929F4D3}" dt="2020-07-27T01:19:20.032" v="15030" actId="20577"/>
          <ac:spMkLst>
            <pc:docMk/>
            <pc:sldMk cId="3244354689" sldId="584"/>
            <ac:spMk id="3" creationId="{E3D9EC1D-F96A-4320-9B6C-2DE567910FB2}"/>
          </ac:spMkLst>
        </pc:spChg>
      </pc:sldChg>
      <pc:sldChg chg="modSp add del mod">
        <pc:chgData name="Alexandre" userId="292681fbcdc3e57d" providerId="LiveId" clId="{74893A5F-E718-40D0-B77D-79490929F4D3}" dt="2020-07-24T00:55:05.439" v="8342" actId="47"/>
        <pc:sldMkLst>
          <pc:docMk/>
          <pc:sldMk cId="329812036" sldId="585"/>
        </pc:sldMkLst>
        <pc:spChg chg="mod">
          <ac:chgData name="Alexandre" userId="292681fbcdc3e57d" providerId="LiveId" clId="{74893A5F-E718-40D0-B77D-79490929F4D3}" dt="2020-07-24T00:53:03.952" v="8264" actId="20577"/>
          <ac:spMkLst>
            <pc:docMk/>
            <pc:sldMk cId="329812036" sldId="585"/>
            <ac:spMk id="3" creationId="{E3D9EC1D-F96A-4320-9B6C-2DE567910FB2}"/>
          </ac:spMkLst>
        </pc:spChg>
      </pc:sldChg>
      <pc:sldChg chg="modSp add mod">
        <pc:chgData name="Alexandre" userId="292681fbcdc3e57d" providerId="LiveId" clId="{74893A5F-E718-40D0-B77D-79490929F4D3}" dt="2020-07-24T00:54:13.871" v="8307" actId="20577"/>
        <pc:sldMkLst>
          <pc:docMk/>
          <pc:sldMk cId="349560926" sldId="586"/>
        </pc:sldMkLst>
        <pc:spChg chg="mod">
          <ac:chgData name="Alexandre" userId="292681fbcdc3e57d" providerId="LiveId" clId="{74893A5F-E718-40D0-B77D-79490929F4D3}" dt="2020-07-24T00:54:13.871" v="8307" actId="20577"/>
          <ac:spMkLst>
            <pc:docMk/>
            <pc:sldMk cId="349560926" sldId="586"/>
            <ac:spMk id="2" creationId="{E4AADCDE-E97C-479E-B2F2-7A2C9ACF3751}"/>
          </ac:spMkLst>
        </pc:spChg>
      </pc:sldChg>
      <pc:sldChg chg="modSp add mod">
        <pc:chgData name="Alexandre" userId="292681fbcdc3e57d" providerId="LiveId" clId="{74893A5F-E718-40D0-B77D-79490929F4D3}" dt="2020-07-27T01:21:31.266" v="15072" actId="20577"/>
        <pc:sldMkLst>
          <pc:docMk/>
          <pc:sldMk cId="1359852188" sldId="587"/>
        </pc:sldMkLst>
        <pc:spChg chg="mod">
          <ac:chgData name="Alexandre" userId="292681fbcdc3e57d" providerId="LiveId" clId="{74893A5F-E718-40D0-B77D-79490929F4D3}" dt="2020-07-25T03:54:58.875" v="11090"/>
          <ac:spMkLst>
            <pc:docMk/>
            <pc:sldMk cId="1359852188" sldId="587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7T01:21:31.266" v="15072" actId="20577"/>
          <ac:spMkLst>
            <pc:docMk/>
            <pc:sldMk cId="1359852188" sldId="587"/>
            <ac:spMk id="3" creationId="{DEDFCF49-1516-418D-A326-B7309D31AA9F}"/>
          </ac:spMkLst>
        </pc:spChg>
      </pc:sldChg>
      <pc:sldChg chg="modSp add del mod">
        <pc:chgData name="Alexandre" userId="292681fbcdc3e57d" providerId="LiveId" clId="{74893A5F-E718-40D0-B77D-79490929F4D3}" dt="2020-07-24T14:20:01.134" v="9039" actId="47"/>
        <pc:sldMkLst>
          <pc:docMk/>
          <pc:sldMk cId="1488980981" sldId="588"/>
        </pc:sldMkLst>
        <pc:spChg chg="mod">
          <ac:chgData name="Alexandre" userId="292681fbcdc3e57d" providerId="LiveId" clId="{74893A5F-E718-40D0-B77D-79490929F4D3}" dt="2020-07-24T00:55:26.004" v="8404" actId="20577"/>
          <ac:spMkLst>
            <pc:docMk/>
            <pc:sldMk cId="1488980981" sldId="588"/>
            <ac:spMk id="2" creationId="{E4AADCDE-E97C-479E-B2F2-7A2C9ACF3751}"/>
          </ac:spMkLst>
        </pc:spChg>
      </pc:sldChg>
      <pc:sldChg chg="modSp add del mod">
        <pc:chgData name="Alexandre" userId="292681fbcdc3e57d" providerId="LiveId" clId="{74893A5F-E718-40D0-B77D-79490929F4D3}" dt="2020-07-24T14:20:01.134" v="9039" actId="47"/>
        <pc:sldMkLst>
          <pc:docMk/>
          <pc:sldMk cId="4284310186" sldId="589"/>
        </pc:sldMkLst>
        <pc:spChg chg="mod">
          <ac:chgData name="Alexandre" userId="292681fbcdc3e57d" providerId="LiveId" clId="{74893A5F-E718-40D0-B77D-79490929F4D3}" dt="2020-07-24T00:55:35.006" v="8434" actId="20577"/>
          <ac:spMkLst>
            <pc:docMk/>
            <pc:sldMk cId="4284310186" sldId="589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4T00:55:38.839" v="8438" actId="20577"/>
          <ac:spMkLst>
            <pc:docMk/>
            <pc:sldMk cId="4284310186" sldId="589"/>
            <ac:spMk id="3" creationId="{DEDFCF49-1516-418D-A326-B7309D31AA9F}"/>
          </ac:spMkLst>
        </pc:spChg>
      </pc:sldChg>
      <pc:sldChg chg="modSp new mod">
        <pc:chgData name="Alexandre" userId="292681fbcdc3e57d" providerId="LiveId" clId="{74893A5F-E718-40D0-B77D-79490929F4D3}" dt="2020-07-27T01:19:32.268" v="15033" actId="20577"/>
        <pc:sldMkLst>
          <pc:docMk/>
          <pc:sldMk cId="2752460877" sldId="590"/>
        </pc:sldMkLst>
        <pc:spChg chg="mod">
          <ac:chgData name="Alexandre" userId="292681fbcdc3e57d" providerId="LiveId" clId="{74893A5F-E718-40D0-B77D-79490929F4D3}" dt="2020-07-25T12:23:16.323" v="13628"/>
          <ac:spMkLst>
            <pc:docMk/>
            <pc:sldMk cId="2752460877" sldId="590"/>
            <ac:spMk id="2" creationId="{22622DA8-BE1C-4607-8963-653771B9923F}"/>
          </ac:spMkLst>
        </pc:spChg>
        <pc:spChg chg="mod">
          <ac:chgData name="Alexandre" userId="292681fbcdc3e57d" providerId="LiveId" clId="{74893A5F-E718-40D0-B77D-79490929F4D3}" dt="2020-07-27T01:19:32.268" v="15033" actId="20577"/>
          <ac:spMkLst>
            <pc:docMk/>
            <pc:sldMk cId="2752460877" sldId="590"/>
            <ac:spMk id="3" creationId="{70AF6022-C14E-4C76-800B-DB5A7218A47F}"/>
          </ac:spMkLst>
        </pc:spChg>
      </pc:sldChg>
      <pc:sldChg chg="modSp new mod">
        <pc:chgData name="Alexandre" userId="292681fbcdc3e57d" providerId="LiveId" clId="{74893A5F-E718-40D0-B77D-79490929F4D3}" dt="2020-07-27T01:19:33.845" v="15034" actId="20577"/>
        <pc:sldMkLst>
          <pc:docMk/>
          <pc:sldMk cId="1708974631" sldId="591"/>
        </pc:sldMkLst>
        <pc:spChg chg="mod">
          <ac:chgData name="Alexandre" userId="292681fbcdc3e57d" providerId="LiveId" clId="{74893A5F-E718-40D0-B77D-79490929F4D3}" dt="2020-07-27T01:02:41.480" v="14049"/>
          <ac:spMkLst>
            <pc:docMk/>
            <pc:sldMk cId="1708974631" sldId="591"/>
            <ac:spMk id="2" creationId="{31D7848B-BC18-4E17-8BA7-21F204F5291D}"/>
          </ac:spMkLst>
        </pc:spChg>
        <pc:spChg chg="mod">
          <ac:chgData name="Alexandre" userId="292681fbcdc3e57d" providerId="LiveId" clId="{74893A5F-E718-40D0-B77D-79490929F4D3}" dt="2020-07-27T01:19:33.845" v="15034" actId="20577"/>
          <ac:spMkLst>
            <pc:docMk/>
            <pc:sldMk cId="1708974631" sldId="591"/>
            <ac:spMk id="3" creationId="{5CB90247-B319-4A77-9A95-2209F9C3B408}"/>
          </ac:spMkLst>
        </pc:spChg>
      </pc:sldChg>
      <pc:sldChg chg="modSp new mod">
        <pc:chgData name="Alexandre" userId="292681fbcdc3e57d" providerId="LiveId" clId="{74893A5F-E718-40D0-B77D-79490929F4D3}" dt="2020-07-27T01:19:43.736" v="15040" actId="20577"/>
        <pc:sldMkLst>
          <pc:docMk/>
          <pc:sldMk cId="2239269355" sldId="592"/>
        </pc:sldMkLst>
        <pc:spChg chg="mod">
          <ac:chgData name="Alexandre" userId="292681fbcdc3e57d" providerId="LiveId" clId="{74893A5F-E718-40D0-B77D-79490929F4D3}" dt="2020-07-27T01:02:41.480" v="14049"/>
          <ac:spMkLst>
            <pc:docMk/>
            <pc:sldMk cId="2239269355" sldId="592"/>
            <ac:spMk id="2" creationId="{8C86B741-D40D-45A8-819C-7373470ADA96}"/>
          </ac:spMkLst>
        </pc:spChg>
        <pc:spChg chg="mod">
          <ac:chgData name="Alexandre" userId="292681fbcdc3e57d" providerId="LiveId" clId="{74893A5F-E718-40D0-B77D-79490929F4D3}" dt="2020-07-27T01:19:43.736" v="15040" actId="20577"/>
          <ac:spMkLst>
            <pc:docMk/>
            <pc:sldMk cId="2239269355" sldId="592"/>
            <ac:spMk id="3" creationId="{B4C87ED4-3ED5-4AC6-B101-E78CFEDAE308}"/>
          </ac:spMkLst>
        </pc:spChg>
      </pc:sldChg>
      <pc:sldChg chg="modSp new del mod">
        <pc:chgData name="Alexandre" userId="292681fbcdc3e57d" providerId="LiveId" clId="{74893A5F-E718-40D0-B77D-79490929F4D3}" dt="2020-07-25T12:23:33.551" v="13630" actId="47"/>
        <pc:sldMkLst>
          <pc:docMk/>
          <pc:sldMk cId="1247492071" sldId="593"/>
        </pc:sldMkLst>
        <pc:spChg chg="mod">
          <ac:chgData name="Alexandre" userId="292681fbcdc3e57d" providerId="LiveId" clId="{74893A5F-E718-40D0-B77D-79490929F4D3}" dt="2020-07-24T01:02:38.155" v="8461" actId="20577"/>
          <ac:spMkLst>
            <pc:docMk/>
            <pc:sldMk cId="1247492071" sldId="593"/>
            <ac:spMk id="2" creationId="{57AA628D-1593-4FF4-98CE-670D1B8FBC16}"/>
          </ac:spMkLst>
        </pc:spChg>
        <pc:spChg chg="mod">
          <ac:chgData name="Alexandre" userId="292681fbcdc3e57d" providerId="LiveId" clId="{74893A5F-E718-40D0-B77D-79490929F4D3}" dt="2020-07-24T01:04:26.346" v="8787"/>
          <ac:spMkLst>
            <pc:docMk/>
            <pc:sldMk cId="1247492071" sldId="593"/>
            <ac:spMk id="3" creationId="{48B5AD53-FCAD-403C-808A-2F2ECA507D7D}"/>
          </ac:spMkLst>
        </pc:spChg>
      </pc:sldChg>
      <pc:sldChg chg="modSp new mod">
        <pc:chgData name="Alexandre" userId="292681fbcdc3e57d" providerId="LiveId" clId="{74893A5F-E718-40D0-B77D-79490929F4D3}" dt="2020-07-27T01:20:19.288" v="15042" actId="20577"/>
        <pc:sldMkLst>
          <pc:docMk/>
          <pc:sldMk cId="2416410912" sldId="594"/>
        </pc:sldMkLst>
        <pc:spChg chg="mod">
          <ac:chgData name="Alexandre" userId="292681fbcdc3e57d" providerId="LiveId" clId="{74893A5F-E718-40D0-B77D-79490929F4D3}" dt="2020-07-27T01:04:23.448" v="14303"/>
          <ac:spMkLst>
            <pc:docMk/>
            <pc:sldMk cId="2416410912" sldId="594"/>
            <ac:spMk id="2" creationId="{84A88979-C492-446D-89A8-715A3BB79C01}"/>
          </ac:spMkLst>
        </pc:spChg>
        <pc:spChg chg="mod">
          <ac:chgData name="Alexandre" userId="292681fbcdc3e57d" providerId="LiveId" clId="{74893A5F-E718-40D0-B77D-79490929F4D3}" dt="2020-07-27T01:20:19.288" v="15042" actId="20577"/>
          <ac:spMkLst>
            <pc:docMk/>
            <pc:sldMk cId="2416410912" sldId="594"/>
            <ac:spMk id="3" creationId="{BE689E4D-D4F9-41A4-BD4B-B7DEEA203256}"/>
          </ac:spMkLst>
        </pc:spChg>
      </pc:sldChg>
      <pc:sldChg chg="modSp new mod">
        <pc:chgData name="Alexandre" userId="292681fbcdc3e57d" providerId="LiveId" clId="{74893A5F-E718-40D0-B77D-79490929F4D3}" dt="2020-07-27T01:20:20.932" v="15043" actId="20577"/>
        <pc:sldMkLst>
          <pc:docMk/>
          <pc:sldMk cId="3847499411" sldId="595"/>
        </pc:sldMkLst>
        <pc:spChg chg="mod">
          <ac:chgData name="Alexandre" userId="292681fbcdc3e57d" providerId="LiveId" clId="{74893A5F-E718-40D0-B77D-79490929F4D3}" dt="2020-07-27T01:04:23.448" v="14303"/>
          <ac:spMkLst>
            <pc:docMk/>
            <pc:sldMk cId="3847499411" sldId="595"/>
            <ac:spMk id="2" creationId="{24E06F5B-6721-4F97-BDBF-9858248707E9}"/>
          </ac:spMkLst>
        </pc:spChg>
        <pc:spChg chg="mod">
          <ac:chgData name="Alexandre" userId="292681fbcdc3e57d" providerId="LiveId" clId="{74893A5F-E718-40D0-B77D-79490929F4D3}" dt="2020-07-27T01:20:20.932" v="15043" actId="20577"/>
          <ac:spMkLst>
            <pc:docMk/>
            <pc:sldMk cId="3847499411" sldId="595"/>
            <ac:spMk id="3" creationId="{F3C21BE4-56CC-4DF2-8C54-58CC0E8DAD58}"/>
          </ac:spMkLst>
        </pc:spChg>
      </pc:sldChg>
      <pc:sldChg chg="modSp add mod">
        <pc:chgData name="Alexandre" userId="292681fbcdc3e57d" providerId="LiveId" clId="{74893A5F-E718-40D0-B77D-79490929F4D3}" dt="2020-07-27T01:22:12.725" v="15088" actId="20577"/>
        <pc:sldMkLst>
          <pc:docMk/>
          <pc:sldMk cId="1734428782" sldId="596"/>
        </pc:sldMkLst>
        <pc:spChg chg="mod">
          <ac:chgData name="Alexandre" userId="292681fbcdc3e57d" providerId="LiveId" clId="{74893A5F-E718-40D0-B77D-79490929F4D3}" dt="2020-07-27T01:22:12.725" v="15088" actId="20577"/>
          <ac:spMkLst>
            <pc:docMk/>
            <pc:sldMk cId="1734428782" sldId="596"/>
            <ac:spMk id="2" creationId="{E4AADCDE-E97C-479E-B2F2-7A2C9ACF3751}"/>
          </ac:spMkLst>
        </pc:spChg>
      </pc:sldChg>
      <pc:sldChg chg="modSp add mod">
        <pc:chgData name="Alexandre" userId="292681fbcdc3e57d" providerId="LiveId" clId="{74893A5F-E718-40D0-B77D-79490929F4D3}" dt="2020-07-24T17:02:37.491" v="10034"/>
        <pc:sldMkLst>
          <pc:docMk/>
          <pc:sldMk cId="4084126640" sldId="597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4084126640" sldId="597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4T17:02:37.491" v="10034"/>
          <ac:spMkLst>
            <pc:docMk/>
            <pc:sldMk cId="4084126640" sldId="597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7T01:21:40.867" v="15075" actId="20577"/>
        <pc:sldMkLst>
          <pc:docMk/>
          <pc:sldMk cId="273601770" sldId="598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273601770" sldId="598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7T01:21:40.867" v="15075" actId="20577"/>
          <ac:spMkLst>
            <pc:docMk/>
            <pc:sldMk cId="273601770" sldId="598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4T17:02:37.491" v="10034"/>
        <pc:sldMkLst>
          <pc:docMk/>
          <pc:sldMk cId="1057169523" sldId="599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1057169523" sldId="599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4T17:02:37.491" v="10034"/>
          <ac:spMkLst>
            <pc:docMk/>
            <pc:sldMk cId="1057169523" sldId="599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4T17:02:37.491" v="10034"/>
        <pc:sldMkLst>
          <pc:docMk/>
          <pc:sldMk cId="2055208796" sldId="600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2055208796" sldId="600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4T17:02:37.491" v="10034"/>
          <ac:spMkLst>
            <pc:docMk/>
            <pc:sldMk cId="2055208796" sldId="600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4T17:02:37.491" v="10034"/>
        <pc:sldMkLst>
          <pc:docMk/>
          <pc:sldMk cId="1231624078" sldId="601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1231624078" sldId="601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4T17:02:37.491" v="10034"/>
          <ac:spMkLst>
            <pc:docMk/>
            <pc:sldMk cId="1231624078" sldId="601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7T01:21:34.807" v="15073" actId="20577"/>
        <pc:sldMkLst>
          <pc:docMk/>
          <pc:sldMk cId="774116917" sldId="602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774116917" sldId="602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7T01:21:34.807" v="15073" actId="20577"/>
          <ac:spMkLst>
            <pc:docMk/>
            <pc:sldMk cId="774116917" sldId="602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5T03:54:58.875" v="11090"/>
        <pc:sldMkLst>
          <pc:docMk/>
          <pc:sldMk cId="2875112645" sldId="603"/>
        </pc:sldMkLst>
        <pc:spChg chg="mod">
          <ac:chgData name="Alexandre" userId="292681fbcdc3e57d" providerId="LiveId" clId="{74893A5F-E718-40D0-B77D-79490929F4D3}" dt="2020-07-25T03:54:58.875" v="11090"/>
          <ac:spMkLst>
            <pc:docMk/>
            <pc:sldMk cId="2875112645" sldId="603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5T03:54:58.875" v="11090"/>
          <ac:spMkLst>
            <pc:docMk/>
            <pc:sldMk cId="2875112645" sldId="603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4T17:02:37.491" v="10034"/>
        <pc:sldMkLst>
          <pc:docMk/>
          <pc:sldMk cId="3712412017" sldId="604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3712412017" sldId="604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4T17:02:37.491" v="10034"/>
          <ac:spMkLst>
            <pc:docMk/>
            <pc:sldMk cId="3712412017" sldId="604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7T01:21:37.961" v="15074" actId="20577"/>
        <pc:sldMkLst>
          <pc:docMk/>
          <pc:sldMk cId="2299883898" sldId="605"/>
        </pc:sldMkLst>
        <pc:spChg chg="mod">
          <ac:chgData name="Alexandre" userId="292681fbcdc3e57d" providerId="LiveId" clId="{74893A5F-E718-40D0-B77D-79490929F4D3}" dt="2020-07-24T17:02:37.491" v="10034"/>
          <ac:spMkLst>
            <pc:docMk/>
            <pc:sldMk cId="2299883898" sldId="605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7T01:21:37.961" v="15074" actId="20577"/>
          <ac:spMkLst>
            <pc:docMk/>
            <pc:sldMk cId="2299883898" sldId="605"/>
            <ac:spMk id="3" creationId="{DEDFCF49-1516-418D-A326-B7309D31AA9F}"/>
          </ac:spMkLst>
        </pc:spChg>
      </pc:sldChg>
      <pc:sldChg chg="modSp add mod">
        <pc:chgData name="Alexandre" userId="292681fbcdc3e57d" providerId="LiveId" clId="{74893A5F-E718-40D0-B77D-79490929F4D3}" dt="2020-07-27T01:20:28.701" v="15047" actId="20577"/>
        <pc:sldMkLst>
          <pc:docMk/>
          <pc:sldMk cId="1281983838" sldId="606"/>
        </pc:sldMkLst>
        <pc:spChg chg="mod">
          <ac:chgData name="Alexandre" userId="292681fbcdc3e57d" providerId="LiveId" clId="{74893A5F-E718-40D0-B77D-79490929F4D3}" dt="2020-07-25T11:46:33.401" v="11983"/>
          <ac:spMkLst>
            <pc:docMk/>
            <pc:sldMk cId="1281983838" sldId="606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7T01:20:28.701" v="15047" actId="20577"/>
          <ac:spMkLst>
            <pc:docMk/>
            <pc:sldMk cId="1281983838" sldId="606"/>
            <ac:spMk id="3" creationId="{DEDFCF49-1516-418D-A326-B7309D31AA9F}"/>
          </ac:spMkLst>
        </pc:spChg>
      </pc:sldChg>
      <pc:sldChg chg="modSp new mod">
        <pc:chgData name="Alexandre" userId="292681fbcdc3e57d" providerId="LiveId" clId="{74893A5F-E718-40D0-B77D-79490929F4D3}" dt="2020-07-27T01:20:31.848" v="15049" actId="20577"/>
        <pc:sldMkLst>
          <pc:docMk/>
          <pc:sldMk cId="3631804167" sldId="607"/>
        </pc:sldMkLst>
        <pc:spChg chg="mod">
          <ac:chgData name="Alexandre" userId="292681fbcdc3e57d" providerId="LiveId" clId="{74893A5F-E718-40D0-B77D-79490929F4D3}" dt="2020-07-25T11:46:33.401" v="11983"/>
          <ac:spMkLst>
            <pc:docMk/>
            <pc:sldMk cId="3631804167" sldId="607"/>
            <ac:spMk id="2" creationId="{2F46774A-DDA2-41D2-8686-337C96CD2B0E}"/>
          </ac:spMkLst>
        </pc:spChg>
        <pc:spChg chg="mod">
          <ac:chgData name="Alexandre" userId="292681fbcdc3e57d" providerId="LiveId" clId="{74893A5F-E718-40D0-B77D-79490929F4D3}" dt="2020-07-27T01:20:31.848" v="15049" actId="20577"/>
          <ac:spMkLst>
            <pc:docMk/>
            <pc:sldMk cId="3631804167" sldId="607"/>
            <ac:spMk id="3" creationId="{DF438DF2-56AE-484D-A900-1EA5BCD0188A}"/>
          </ac:spMkLst>
        </pc:spChg>
      </pc:sldChg>
      <pc:sldChg chg="modSp add mod">
        <pc:chgData name="Alexandre" userId="292681fbcdc3e57d" providerId="LiveId" clId="{74893A5F-E718-40D0-B77D-79490929F4D3}" dt="2020-07-27T01:20:54.060" v="15054" actId="20577"/>
        <pc:sldMkLst>
          <pc:docMk/>
          <pc:sldMk cId="2939387616" sldId="608"/>
        </pc:sldMkLst>
        <pc:spChg chg="mod">
          <ac:chgData name="Alexandre" userId="292681fbcdc3e57d" providerId="LiveId" clId="{74893A5F-E718-40D0-B77D-79490929F4D3}" dt="2020-07-25T12:23:01.561" v="13626"/>
          <ac:spMkLst>
            <pc:docMk/>
            <pc:sldMk cId="2939387616" sldId="608"/>
            <ac:spMk id="2" creationId="{2F46774A-DDA2-41D2-8686-337C96CD2B0E}"/>
          </ac:spMkLst>
        </pc:spChg>
        <pc:spChg chg="mod">
          <ac:chgData name="Alexandre" userId="292681fbcdc3e57d" providerId="LiveId" clId="{74893A5F-E718-40D0-B77D-79490929F4D3}" dt="2020-07-27T01:20:54.060" v="15054" actId="20577"/>
          <ac:spMkLst>
            <pc:docMk/>
            <pc:sldMk cId="2939387616" sldId="608"/>
            <ac:spMk id="3" creationId="{DF438DF2-56AE-484D-A900-1EA5BCD0188A}"/>
          </ac:spMkLst>
        </pc:spChg>
      </pc:sldChg>
      <pc:sldChg chg="modSp add mod">
        <pc:chgData name="Alexandre" userId="292681fbcdc3e57d" providerId="LiveId" clId="{74893A5F-E718-40D0-B77D-79490929F4D3}" dt="2020-07-27T01:21:07.297" v="15062" actId="20577"/>
        <pc:sldMkLst>
          <pc:docMk/>
          <pc:sldMk cId="1264837965" sldId="609"/>
        </pc:sldMkLst>
        <pc:spChg chg="mod">
          <ac:chgData name="Alexandre" userId="292681fbcdc3e57d" providerId="LiveId" clId="{74893A5F-E718-40D0-B77D-79490929F4D3}" dt="2020-07-25T12:23:01.561" v="13626"/>
          <ac:spMkLst>
            <pc:docMk/>
            <pc:sldMk cId="1264837965" sldId="609"/>
            <ac:spMk id="2" creationId="{2F46774A-DDA2-41D2-8686-337C96CD2B0E}"/>
          </ac:spMkLst>
        </pc:spChg>
        <pc:spChg chg="mod">
          <ac:chgData name="Alexandre" userId="292681fbcdc3e57d" providerId="LiveId" clId="{74893A5F-E718-40D0-B77D-79490929F4D3}" dt="2020-07-27T01:21:07.297" v="15062" actId="20577"/>
          <ac:spMkLst>
            <pc:docMk/>
            <pc:sldMk cId="1264837965" sldId="609"/>
            <ac:spMk id="3" creationId="{DF438DF2-56AE-484D-A900-1EA5BCD0188A}"/>
          </ac:spMkLst>
        </pc:spChg>
      </pc:sldChg>
      <pc:sldChg chg="addSp delSp modSp new del mod">
        <pc:chgData name="Alexandre" userId="292681fbcdc3e57d" providerId="LiveId" clId="{74893A5F-E718-40D0-B77D-79490929F4D3}" dt="2020-07-25T11:47:00.208" v="11984" actId="47"/>
        <pc:sldMkLst>
          <pc:docMk/>
          <pc:sldMk cId="3056260081" sldId="610"/>
        </pc:sldMkLst>
        <pc:spChg chg="mod">
          <ac:chgData name="Alexandre" userId="292681fbcdc3e57d" providerId="LiveId" clId="{74893A5F-E718-40D0-B77D-79490929F4D3}" dt="2020-07-25T03:44:53.992" v="10469" actId="20577"/>
          <ac:spMkLst>
            <pc:docMk/>
            <pc:sldMk cId="3056260081" sldId="610"/>
            <ac:spMk id="2" creationId="{FE79DD65-3DFC-40DD-9788-E5F4777CF62A}"/>
          </ac:spMkLst>
        </pc:spChg>
        <pc:spChg chg="del">
          <ac:chgData name="Alexandre" userId="292681fbcdc3e57d" providerId="LiveId" clId="{74893A5F-E718-40D0-B77D-79490929F4D3}" dt="2020-07-25T03:45:10.410" v="10470" actId="478"/>
          <ac:spMkLst>
            <pc:docMk/>
            <pc:sldMk cId="3056260081" sldId="610"/>
            <ac:spMk id="3" creationId="{244ADD9E-2211-424E-8613-112BDB7DB443}"/>
          </ac:spMkLst>
        </pc:spChg>
        <pc:graphicFrameChg chg="add mod modGraphic">
          <ac:chgData name="Alexandre" userId="292681fbcdc3e57d" providerId="LiveId" clId="{74893A5F-E718-40D0-B77D-79490929F4D3}" dt="2020-07-25T03:52:46.901" v="10736" actId="14734"/>
          <ac:graphicFrameMkLst>
            <pc:docMk/>
            <pc:sldMk cId="3056260081" sldId="610"/>
            <ac:graphicFrameMk id="4" creationId="{10AA402A-6438-4C89-9CD1-9C4319410C44}"/>
          </ac:graphicFrameMkLst>
        </pc:graphicFrameChg>
      </pc:sldChg>
      <pc:sldChg chg="modSp add mod">
        <pc:chgData name="Alexandre" userId="292681fbcdc3e57d" providerId="LiveId" clId="{74893A5F-E718-40D0-B77D-79490929F4D3}" dt="2020-07-27T01:21:51.402" v="15079" actId="20577"/>
        <pc:sldMkLst>
          <pc:docMk/>
          <pc:sldMk cId="3857094305" sldId="611"/>
        </pc:sldMkLst>
        <pc:spChg chg="mod">
          <ac:chgData name="Alexandre" userId="292681fbcdc3e57d" providerId="LiveId" clId="{74893A5F-E718-40D0-B77D-79490929F4D3}" dt="2020-07-25T11:41:45.804" v="11396"/>
          <ac:spMkLst>
            <pc:docMk/>
            <pc:sldMk cId="3857094305" sldId="611"/>
            <ac:spMk id="2" creationId="{CFCD737E-2D4D-4C3B-A399-D5EEFCD885B5}"/>
          </ac:spMkLst>
        </pc:spChg>
        <pc:spChg chg="mod">
          <ac:chgData name="Alexandre" userId="292681fbcdc3e57d" providerId="LiveId" clId="{74893A5F-E718-40D0-B77D-79490929F4D3}" dt="2020-07-27T01:21:51.402" v="15079" actId="20577"/>
          <ac:spMkLst>
            <pc:docMk/>
            <pc:sldMk cId="3857094305" sldId="611"/>
            <ac:spMk id="3" creationId="{DEDFCF49-1516-418D-A326-B7309D31AA9F}"/>
          </ac:spMkLst>
        </pc:spChg>
      </pc:sldChg>
      <pc:sldChg chg="add">
        <pc:chgData name="Alexandre" userId="292681fbcdc3e57d" providerId="LiveId" clId="{74893A5F-E718-40D0-B77D-79490929F4D3}" dt="2020-07-25T11:56:19.080" v="12002"/>
        <pc:sldMkLst>
          <pc:docMk/>
          <pc:sldMk cId="3456702300" sldId="612"/>
        </pc:sldMkLst>
      </pc:sldChg>
      <pc:sldChg chg="modSp new del">
        <pc:chgData name="Alexandre" userId="292681fbcdc3e57d" providerId="LiveId" clId="{74893A5F-E718-40D0-B77D-79490929F4D3}" dt="2020-07-25T03:55:52.127" v="11144" actId="47"/>
        <pc:sldMkLst>
          <pc:docMk/>
          <pc:sldMk cId="4235768454" sldId="612"/>
        </pc:sldMkLst>
        <pc:spChg chg="mod">
          <ac:chgData name="Alexandre" userId="292681fbcdc3e57d" providerId="LiveId" clId="{74893A5F-E718-40D0-B77D-79490929F4D3}" dt="2020-07-25T03:55:50.756" v="11143"/>
          <ac:spMkLst>
            <pc:docMk/>
            <pc:sldMk cId="4235768454" sldId="612"/>
            <ac:spMk id="2" creationId="{FA160BC7-23C7-4BE1-8B57-4F433218B8EC}"/>
          </ac:spMkLst>
        </pc:spChg>
        <pc:spChg chg="mod">
          <ac:chgData name="Alexandre" userId="292681fbcdc3e57d" providerId="LiveId" clId="{74893A5F-E718-40D0-B77D-79490929F4D3}" dt="2020-07-25T03:55:50.756" v="11143"/>
          <ac:spMkLst>
            <pc:docMk/>
            <pc:sldMk cId="4235768454" sldId="612"/>
            <ac:spMk id="3" creationId="{BF2729D2-871D-4F5A-842A-65E3E8AF4721}"/>
          </ac:spMkLst>
        </pc:spChg>
      </pc:sldChg>
      <pc:sldChg chg="modSp new mod">
        <pc:chgData name="Alexandre" userId="292681fbcdc3e57d" providerId="LiveId" clId="{74893A5F-E718-40D0-B77D-79490929F4D3}" dt="2020-07-27T01:22:04.743" v="15085" actId="20577"/>
        <pc:sldMkLst>
          <pc:docMk/>
          <pc:sldMk cId="2608166893" sldId="613"/>
        </pc:sldMkLst>
        <pc:spChg chg="mod">
          <ac:chgData name="Alexandre" userId="292681fbcdc3e57d" providerId="LiveId" clId="{74893A5F-E718-40D0-B77D-79490929F4D3}" dt="2020-07-25T11:56:38.869" v="12035" actId="20577"/>
          <ac:spMkLst>
            <pc:docMk/>
            <pc:sldMk cId="2608166893" sldId="613"/>
            <ac:spMk id="2" creationId="{A5A1B423-206F-4C97-8C47-7842A5570262}"/>
          </ac:spMkLst>
        </pc:spChg>
        <pc:spChg chg="mod">
          <ac:chgData name="Alexandre" userId="292681fbcdc3e57d" providerId="LiveId" clId="{74893A5F-E718-40D0-B77D-79490929F4D3}" dt="2020-07-27T01:22:04.743" v="15085" actId="20577"/>
          <ac:spMkLst>
            <pc:docMk/>
            <pc:sldMk cId="2608166893" sldId="613"/>
            <ac:spMk id="3" creationId="{6C26DFFC-35F5-4676-A390-D700011FB195}"/>
          </ac:spMkLst>
        </pc:spChg>
      </pc:sldChg>
      <pc:sldChg chg="modSp add mod">
        <pc:chgData name="Alexandre" userId="292681fbcdc3e57d" providerId="LiveId" clId="{74893A5F-E718-40D0-B77D-79490929F4D3}" dt="2020-07-27T01:22:08.240" v="15087" actId="20577"/>
        <pc:sldMkLst>
          <pc:docMk/>
          <pc:sldMk cId="2372482764" sldId="614"/>
        </pc:sldMkLst>
        <pc:spChg chg="mod">
          <ac:chgData name="Alexandre" userId="292681fbcdc3e57d" providerId="LiveId" clId="{74893A5F-E718-40D0-B77D-79490929F4D3}" dt="2020-07-27T01:22:08.240" v="15087" actId="20577"/>
          <ac:spMkLst>
            <pc:docMk/>
            <pc:sldMk cId="2372482764" sldId="614"/>
            <ac:spMk id="3" creationId="{6C26DFFC-35F5-4676-A390-D700011FB195}"/>
          </ac:spMkLst>
        </pc:spChg>
      </pc:sldChg>
      <pc:sldChg chg="addSp modSp add mod">
        <pc:chgData name="Alexandre" userId="292681fbcdc3e57d" providerId="LiveId" clId="{74893A5F-E718-40D0-B77D-79490929F4D3}" dt="2020-07-25T12:02:08.235" v="12911" actId="1076"/>
        <pc:sldMkLst>
          <pc:docMk/>
          <pc:sldMk cId="2205510383" sldId="615"/>
        </pc:sldMkLst>
        <pc:spChg chg="mod">
          <ac:chgData name="Alexandre" userId="292681fbcdc3e57d" providerId="LiveId" clId="{74893A5F-E718-40D0-B77D-79490929F4D3}" dt="2020-07-25T12:02:05.067" v="12909" actId="20577"/>
          <ac:spMkLst>
            <pc:docMk/>
            <pc:sldMk cId="2205510383" sldId="615"/>
            <ac:spMk id="3" creationId="{6C26DFFC-35F5-4676-A390-D700011FB195}"/>
          </ac:spMkLst>
        </pc:spChg>
        <pc:picChg chg="add mod">
          <ac:chgData name="Alexandre" userId="292681fbcdc3e57d" providerId="LiveId" clId="{74893A5F-E718-40D0-B77D-79490929F4D3}" dt="2020-07-25T12:02:08.235" v="12911" actId="1076"/>
          <ac:picMkLst>
            <pc:docMk/>
            <pc:sldMk cId="2205510383" sldId="615"/>
            <ac:picMk id="4" creationId="{EC699840-21E2-4763-8335-D3EC17E44910}"/>
          </ac:picMkLst>
        </pc:picChg>
      </pc:sldChg>
      <pc:sldChg chg="addSp delSp modSp add mod">
        <pc:chgData name="Alexandre" userId="292681fbcdc3e57d" providerId="LiveId" clId="{74893A5F-E718-40D0-B77D-79490929F4D3}" dt="2020-07-25T12:03:54.299" v="12915" actId="1076"/>
        <pc:sldMkLst>
          <pc:docMk/>
          <pc:sldMk cId="731322291" sldId="616"/>
        </pc:sldMkLst>
        <pc:picChg chg="del">
          <ac:chgData name="Alexandre" userId="292681fbcdc3e57d" providerId="LiveId" clId="{74893A5F-E718-40D0-B77D-79490929F4D3}" dt="2020-07-25T12:02:11.311" v="12913" actId="478"/>
          <ac:picMkLst>
            <pc:docMk/>
            <pc:sldMk cId="731322291" sldId="616"/>
            <ac:picMk id="4" creationId="{EC699840-21E2-4763-8335-D3EC17E44910}"/>
          </ac:picMkLst>
        </pc:picChg>
        <pc:picChg chg="add mod">
          <ac:chgData name="Alexandre" userId="292681fbcdc3e57d" providerId="LiveId" clId="{74893A5F-E718-40D0-B77D-79490929F4D3}" dt="2020-07-25T12:03:54.299" v="12915" actId="1076"/>
          <ac:picMkLst>
            <pc:docMk/>
            <pc:sldMk cId="731322291" sldId="616"/>
            <ac:picMk id="5" creationId="{3A2BA744-324A-4675-B713-D4BB89B0CE40}"/>
          </ac:picMkLst>
        </pc:picChg>
      </pc:sldChg>
      <pc:sldChg chg="modSp add del mod">
        <pc:chgData name="Alexandre" userId="292681fbcdc3e57d" providerId="LiveId" clId="{74893A5F-E718-40D0-B77D-79490929F4D3}" dt="2020-07-25T12:23:32.097" v="13629" actId="47"/>
        <pc:sldMkLst>
          <pc:docMk/>
          <pc:sldMk cId="2686650423" sldId="617"/>
        </pc:sldMkLst>
        <pc:spChg chg="mod">
          <ac:chgData name="Alexandre" userId="292681fbcdc3e57d" providerId="LiveId" clId="{74893A5F-E718-40D0-B77D-79490929F4D3}" dt="2020-07-25T12:09:07.976" v="13098" actId="20577"/>
          <ac:spMkLst>
            <pc:docMk/>
            <pc:sldMk cId="2686650423" sldId="617"/>
            <ac:spMk id="2" creationId="{8C86B741-D40D-45A8-819C-7373470ADA96}"/>
          </ac:spMkLst>
        </pc:spChg>
        <pc:spChg chg="mod">
          <ac:chgData name="Alexandre" userId="292681fbcdc3e57d" providerId="LiveId" clId="{74893A5F-E718-40D0-B77D-79490929F4D3}" dt="2020-07-25T12:09:03.980" v="13089" actId="20577"/>
          <ac:spMkLst>
            <pc:docMk/>
            <pc:sldMk cId="2686650423" sldId="617"/>
            <ac:spMk id="3" creationId="{B4C87ED4-3ED5-4AC6-B101-E78CFEDAE308}"/>
          </ac:spMkLst>
        </pc:spChg>
      </pc:sldChg>
      <pc:sldChg chg="addSp modSp add mod">
        <pc:chgData name="Alexandre" userId="292681fbcdc3e57d" providerId="LiveId" clId="{74893A5F-E718-40D0-B77D-79490929F4D3}" dt="2020-07-27T01:21:17.605" v="15066" actId="20577"/>
        <pc:sldMkLst>
          <pc:docMk/>
          <pc:sldMk cId="2416132303" sldId="618"/>
        </pc:sldMkLst>
        <pc:spChg chg="mod">
          <ac:chgData name="Alexandre" userId="292681fbcdc3e57d" providerId="LiveId" clId="{74893A5F-E718-40D0-B77D-79490929F4D3}" dt="2020-07-27T01:14:21.815" v="14972"/>
          <ac:spMkLst>
            <pc:docMk/>
            <pc:sldMk cId="2416132303" sldId="618"/>
            <ac:spMk id="2" creationId="{2F46774A-DDA2-41D2-8686-337C96CD2B0E}"/>
          </ac:spMkLst>
        </pc:spChg>
        <pc:spChg chg="mod">
          <ac:chgData name="Alexandre" userId="292681fbcdc3e57d" providerId="LiveId" clId="{74893A5F-E718-40D0-B77D-79490929F4D3}" dt="2020-07-27T01:21:17.605" v="15066" actId="20577"/>
          <ac:spMkLst>
            <pc:docMk/>
            <pc:sldMk cId="2416132303" sldId="618"/>
            <ac:spMk id="3" creationId="{DF438DF2-56AE-484D-A900-1EA5BCD0188A}"/>
          </ac:spMkLst>
        </pc:spChg>
        <pc:picChg chg="add mod">
          <ac:chgData name="Alexandre" userId="292681fbcdc3e57d" providerId="LiveId" clId="{74893A5F-E718-40D0-B77D-79490929F4D3}" dt="2020-07-27T01:09:27.991" v="14616" actId="1076"/>
          <ac:picMkLst>
            <pc:docMk/>
            <pc:sldMk cId="2416132303" sldId="618"/>
            <ac:picMk id="4" creationId="{B9168FA1-A4E0-4487-847B-9B51575D1E33}"/>
          </ac:picMkLst>
        </pc:picChg>
      </pc:sldChg>
      <pc:sldChg chg="addSp modSp add mod">
        <pc:chgData name="Alexandre" userId="292681fbcdc3e57d" providerId="LiveId" clId="{74893A5F-E718-40D0-B77D-79490929F4D3}" dt="2020-07-27T01:21:21.499" v="15067" actId="20577"/>
        <pc:sldMkLst>
          <pc:docMk/>
          <pc:sldMk cId="208245482" sldId="619"/>
        </pc:sldMkLst>
        <pc:spChg chg="mod">
          <ac:chgData name="Alexandre" userId="292681fbcdc3e57d" providerId="LiveId" clId="{74893A5F-E718-40D0-B77D-79490929F4D3}" dt="2020-07-27T01:14:21.815" v="14972"/>
          <ac:spMkLst>
            <pc:docMk/>
            <pc:sldMk cId="208245482" sldId="619"/>
            <ac:spMk id="2" creationId="{2F46774A-DDA2-41D2-8686-337C96CD2B0E}"/>
          </ac:spMkLst>
        </pc:spChg>
        <pc:spChg chg="mod">
          <ac:chgData name="Alexandre" userId="292681fbcdc3e57d" providerId="LiveId" clId="{74893A5F-E718-40D0-B77D-79490929F4D3}" dt="2020-07-27T01:21:21.499" v="15067" actId="20577"/>
          <ac:spMkLst>
            <pc:docMk/>
            <pc:sldMk cId="208245482" sldId="619"/>
            <ac:spMk id="3" creationId="{DF438DF2-56AE-484D-A900-1EA5BCD0188A}"/>
          </ac:spMkLst>
        </pc:spChg>
        <pc:picChg chg="add mod">
          <ac:chgData name="Alexandre" userId="292681fbcdc3e57d" providerId="LiveId" clId="{74893A5F-E718-40D0-B77D-79490929F4D3}" dt="2020-07-27T01:12:03.776" v="14838" actId="1076"/>
          <ac:picMkLst>
            <pc:docMk/>
            <pc:sldMk cId="208245482" sldId="619"/>
            <ac:picMk id="4" creationId="{CB1960A3-D82B-4585-AA21-B3E7BF8E844E}"/>
          </ac:picMkLst>
        </pc:picChg>
      </pc:sldChg>
      <pc:sldChg chg="addSp delSp modSp add mod">
        <pc:chgData name="Alexandre" userId="292681fbcdc3e57d" providerId="LiveId" clId="{74893A5F-E718-40D0-B77D-79490929F4D3}" dt="2020-07-27T01:14:21.815" v="14972"/>
        <pc:sldMkLst>
          <pc:docMk/>
          <pc:sldMk cId="2153629482" sldId="620"/>
        </pc:sldMkLst>
        <pc:spChg chg="mod">
          <ac:chgData name="Alexandre" userId="292681fbcdc3e57d" providerId="LiveId" clId="{74893A5F-E718-40D0-B77D-79490929F4D3}" dt="2020-07-27T01:14:21.815" v="14972"/>
          <ac:spMkLst>
            <pc:docMk/>
            <pc:sldMk cId="2153629482" sldId="620"/>
            <ac:spMk id="2" creationId="{2F46774A-DDA2-41D2-8686-337C96CD2B0E}"/>
          </ac:spMkLst>
        </pc:spChg>
        <pc:spChg chg="mod">
          <ac:chgData name="Alexandre" userId="292681fbcdc3e57d" providerId="LiveId" clId="{74893A5F-E718-40D0-B77D-79490929F4D3}" dt="2020-07-27T01:14:21.815" v="14972"/>
          <ac:spMkLst>
            <pc:docMk/>
            <pc:sldMk cId="2153629482" sldId="620"/>
            <ac:spMk id="3" creationId="{DF438DF2-56AE-484D-A900-1EA5BCD0188A}"/>
          </ac:spMkLst>
        </pc:spChg>
        <pc:picChg chg="del">
          <ac:chgData name="Alexandre" userId="292681fbcdc3e57d" providerId="LiveId" clId="{74893A5F-E718-40D0-B77D-79490929F4D3}" dt="2020-07-27T01:12:10.699" v="14854" actId="478"/>
          <ac:picMkLst>
            <pc:docMk/>
            <pc:sldMk cId="2153629482" sldId="620"/>
            <ac:picMk id="4" creationId="{CB1960A3-D82B-4585-AA21-B3E7BF8E844E}"/>
          </ac:picMkLst>
        </pc:picChg>
        <pc:picChg chg="add mod">
          <ac:chgData name="Alexandre" userId="292681fbcdc3e57d" providerId="LiveId" clId="{74893A5F-E718-40D0-B77D-79490929F4D3}" dt="2020-07-27T01:14:15.839" v="14971" actId="1076"/>
          <ac:picMkLst>
            <pc:docMk/>
            <pc:sldMk cId="2153629482" sldId="620"/>
            <ac:picMk id="5" creationId="{2D468FC4-75DA-4C4D-8156-8B5AA1EE8ED6}"/>
          </ac:picMkLst>
        </pc:picChg>
      </pc:sldChg>
    </pc:docChg>
  </pc:docChgLst>
  <pc:docChgLst>
    <pc:chgData name="Alexandre" userId="292681fbcdc3e57d" providerId="LiveId" clId="{AABFB4AE-89DA-460D-BE12-6465870A58A5}"/>
    <pc:docChg chg="undo custSel modSld">
      <pc:chgData name="Alexandre" userId="292681fbcdc3e57d" providerId="LiveId" clId="{AABFB4AE-89DA-460D-BE12-6465870A58A5}" dt="2020-09-03T15:47:20.377" v="123" actId="2164"/>
      <pc:docMkLst>
        <pc:docMk/>
      </pc:docMkLst>
      <pc:sldChg chg="addSp modSp mod">
        <pc:chgData name="Alexandre" userId="292681fbcdc3e57d" providerId="LiveId" clId="{AABFB4AE-89DA-460D-BE12-6465870A58A5}" dt="2020-09-03T15:47:20.377" v="123" actId="2164"/>
        <pc:sldMkLst>
          <pc:docMk/>
          <pc:sldMk cId="1995517662" sldId="268"/>
        </pc:sldMkLst>
        <pc:spChg chg="add mod">
          <ac:chgData name="Alexandre" userId="292681fbcdc3e57d" providerId="LiveId" clId="{AABFB4AE-89DA-460D-BE12-6465870A58A5}" dt="2020-09-03T15:46:53.169" v="75" actId="20577"/>
          <ac:spMkLst>
            <pc:docMk/>
            <pc:sldMk cId="1995517662" sldId="268"/>
            <ac:spMk id="3" creationId="{3EA0015C-4E7E-4BAC-B92D-7DFC8B9957F4}"/>
          </ac:spMkLst>
        </pc:spChg>
        <pc:spChg chg="add mod">
          <ac:chgData name="Alexandre" userId="292681fbcdc3e57d" providerId="LiveId" clId="{AABFB4AE-89DA-460D-BE12-6465870A58A5}" dt="2020-09-03T15:46:59.291" v="92" actId="20577"/>
          <ac:spMkLst>
            <pc:docMk/>
            <pc:sldMk cId="1995517662" sldId="268"/>
            <ac:spMk id="8" creationId="{56C497DA-DECC-4051-931E-0D58BA022FC7}"/>
          </ac:spMkLst>
        </pc:spChg>
        <pc:graphicFrameChg chg="mod modGraphic">
          <ac:chgData name="Alexandre" userId="292681fbcdc3e57d" providerId="LiveId" clId="{AABFB4AE-89DA-460D-BE12-6465870A58A5}" dt="2020-09-03T15:46:02.141" v="46" actId="14100"/>
          <ac:graphicFrameMkLst>
            <pc:docMk/>
            <pc:sldMk cId="1995517662" sldId="268"/>
            <ac:graphicFrameMk id="4" creationId="{BB1DB254-6F6E-4D77-98DE-52322D7E0E62}"/>
          </ac:graphicFrameMkLst>
        </pc:graphicFrameChg>
        <pc:graphicFrameChg chg="add mod modGraphic">
          <ac:chgData name="Alexandre" userId="292681fbcdc3e57d" providerId="LiveId" clId="{AABFB4AE-89DA-460D-BE12-6465870A58A5}" dt="2020-09-03T15:47:20.377" v="123" actId="2164"/>
          <ac:graphicFrameMkLst>
            <pc:docMk/>
            <pc:sldMk cId="1995517662" sldId="268"/>
            <ac:graphicFrameMk id="6" creationId="{15B7EDF9-404B-4AAB-9F28-EE71796E97FD}"/>
          </ac:graphicFrameMkLst>
        </pc:graphicFrameChg>
      </pc:sldChg>
      <pc:sldChg chg="modSp mod">
        <pc:chgData name="Alexandre" userId="292681fbcdc3e57d" providerId="LiveId" clId="{AABFB4AE-89DA-460D-BE12-6465870A58A5}" dt="2020-09-03T15:44:26.929" v="3" actId="20577"/>
        <pc:sldMkLst>
          <pc:docMk/>
          <pc:sldMk cId="1279210787" sldId="306"/>
        </pc:sldMkLst>
        <pc:spChg chg="mod">
          <ac:chgData name="Alexandre" userId="292681fbcdc3e57d" providerId="LiveId" clId="{AABFB4AE-89DA-460D-BE12-6465870A58A5}" dt="2020-09-03T15:44:26.929" v="3" actId="20577"/>
          <ac:spMkLst>
            <pc:docMk/>
            <pc:sldMk cId="1279210787" sldId="306"/>
            <ac:spMk id="3" creationId="{342FF0DB-47C0-48A6-A38C-9065ED129BA1}"/>
          </ac:spMkLst>
        </pc:spChg>
      </pc:sldChg>
      <pc:sldChg chg="modSp mod">
        <pc:chgData name="Alexandre" userId="292681fbcdc3e57d" providerId="LiveId" clId="{AABFB4AE-89DA-460D-BE12-6465870A58A5}" dt="2020-09-03T15:44:00.402" v="1" actId="20577"/>
        <pc:sldMkLst>
          <pc:docMk/>
          <pc:sldMk cId="1231624078" sldId="601"/>
        </pc:sldMkLst>
        <pc:spChg chg="mod">
          <ac:chgData name="Alexandre" userId="292681fbcdc3e57d" providerId="LiveId" clId="{AABFB4AE-89DA-460D-BE12-6465870A58A5}" dt="2020-09-03T15:44:00.402" v="1" actId="20577"/>
          <ac:spMkLst>
            <pc:docMk/>
            <pc:sldMk cId="1231624078" sldId="601"/>
            <ac:spMk id="3" creationId="{DEDFCF49-1516-418D-A326-B7309D31AA9F}"/>
          </ac:spMkLst>
        </pc:spChg>
      </pc:sldChg>
    </pc:docChg>
  </pc:docChgLst>
  <pc:docChgLst>
    <pc:chgData name="Alexandre" userId="292681fbcdc3e57d" providerId="LiveId" clId="{A78B1BF5-25CA-4745-866B-A71354887626}"/>
    <pc:docChg chg="modSld">
      <pc:chgData name="Alexandre" userId="292681fbcdc3e57d" providerId="LiveId" clId="{A78B1BF5-25CA-4745-866B-A71354887626}" dt="2020-09-01T20:21:22.245" v="1" actId="20577"/>
      <pc:docMkLst>
        <pc:docMk/>
      </pc:docMkLst>
      <pc:sldChg chg="modSp mod">
        <pc:chgData name="Alexandre" userId="292681fbcdc3e57d" providerId="LiveId" clId="{A78B1BF5-25CA-4745-866B-A71354887626}" dt="2020-09-01T20:21:22.245" v="1" actId="20577"/>
        <pc:sldMkLst>
          <pc:docMk/>
          <pc:sldMk cId="2868558507" sldId="307"/>
        </pc:sldMkLst>
        <pc:spChg chg="mod">
          <ac:chgData name="Alexandre" userId="292681fbcdc3e57d" providerId="LiveId" clId="{A78B1BF5-25CA-4745-866B-A71354887626}" dt="2020-09-01T20:21:22.245" v="1" actId="20577"/>
          <ac:spMkLst>
            <pc:docMk/>
            <pc:sldMk cId="2868558507" sldId="307"/>
            <ac:spMk id="3" creationId="{773E818A-486D-4C0B-98E1-A7FD8EFADC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990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125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258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34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36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828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78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4761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52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4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18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543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47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43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200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842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530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897197-4FCB-4C76-BDD3-86A49D7C2A41}" type="datetimeFigureOut">
              <a:rPr lang="fr-CA" smtClean="0"/>
              <a:t>2024-09-04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1E1A-882F-4883-8C1C-DF0440F042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3548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image" Target="../media/image34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hyperlink" Target="https://www.tutorialspoint.com/Chash-Program-to-Convert-Integer-to-String#:~:text=To%20convert%20an%20integer%20to%20string%20in%20C%23%2C,the%20ToString%28%29%20method%20to%20convert%20Integer%20to%20String%3A" TargetMode="External"/><Relationship Id="rId5" Type="http://schemas.openxmlformats.org/officeDocument/2006/relationships/hyperlink" Target="https://www.tutorialspoint.com/csharp/csharp_data_types.htm" TargetMode="External"/><Relationship Id="rId4" Type="http://schemas.openxmlformats.org/officeDocument/2006/relationships/hyperlink" Target="https://docs.microsoft.com/en-us/dotnet/csharp/language-reference/builtin-types/integral-numeric-typ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hyperlink" Target="http://www.alexandremageau.c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hyperlink" Target="http://www.alexandremageau.c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hyperlink" Target="https://visualstudio.microsoft.com/vs/community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hyperlink" Target="https://www.alexandremageau.ca/home/logique-de-programmation-c-2023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27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2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image" Target="../media/image2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image" Target="../media/image3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A726-E156-4232-9CA0-BC14DEBBE68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43193" y="1447799"/>
            <a:ext cx="10705613" cy="3329581"/>
          </a:xfrm>
        </p:spPr>
        <p:txBody>
          <a:bodyPr/>
          <a:lstStyle/>
          <a:p>
            <a:r>
              <a:rPr lang="fr-CA" sz="6600" dirty="0"/>
              <a:t>Logique de programmation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0B417-A8EB-48F2-AA48-5799C83061D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299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conseils</a:t>
            </a:r>
            <a:r>
              <a:rPr lang="en-US" dirty="0"/>
              <a:t> </a:t>
            </a:r>
            <a:r>
              <a:rPr lang="en-US" dirty="0" err="1"/>
              <a:t>d’études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Faire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séance de </a:t>
            </a:r>
            <a:r>
              <a:rPr lang="en-US" dirty="0" err="1"/>
              <a:t>révision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efficace</a:t>
            </a:r>
            <a:r>
              <a:rPr lang="en-US" dirty="0"/>
              <a:t> que </a:t>
            </a:r>
            <a:r>
              <a:rPr lang="en-US" dirty="0" err="1"/>
              <a:t>plusieurs</a:t>
            </a:r>
            <a:r>
              <a:rPr lang="en-US" dirty="0"/>
              <a:t> petites séances.</a:t>
            </a:r>
          </a:p>
          <a:p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journée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appris</a:t>
            </a:r>
            <a:r>
              <a:rPr lang="en-US" dirty="0"/>
              <a:t> </a:t>
            </a:r>
            <a:r>
              <a:rPr lang="en-US" dirty="0" err="1"/>
              <a:t>quelque</a:t>
            </a:r>
            <a:r>
              <a:rPr lang="en-US" dirty="0"/>
              <a:t> chose de nouveau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victoire</a:t>
            </a:r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connaissances</a:t>
            </a:r>
            <a:r>
              <a:rPr lang="en-US" dirty="0"/>
              <a:t> </a:t>
            </a:r>
            <a:r>
              <a:rPr lang="en-US" dirty="0" err="1"/>
              <a:t>s’intègrent</a:t>
            </a:r>
            <a:r>
              <a:rPr lang="en-US" dirty="0"/>
              <a:t> au </a:t>
            </a:r>
            <a:r>
              <a:rPr lang="en-US" dirty="0" err="1"/>
              <a:t>cerveau</a:t>
            </a:r>
            <a:r>
              <a:rPr lang="en-US" dirty="0"/>
              <a:t> pendant le </a:t>
            </a:r>
            <a:r>
              <a:rPr lang="en-US" dirty="0" err="1"/>
              <a:t>sommeil</a:t>
            </a:r>
            <a:r>
              <a:rPr lang="en-US" dirty="0"/>
              <a:t>. </a:t>
            </a:r>
            <a:r>
              <a:rPr lang="en-US" dirty="0" err="1"/>
              <a:t>Faites</a:t>
            </a:r>
            <a:r>
              <a:rPr lang="en-US" dirty="0"/>
              <a:t> de </a:t>
            </a:r>
            <a:r>
              <a:rPr lang="en-US" dirty="0" err="1"/>
              <a:t>courtes</a:t>
            </a:r>
            <a:r>
              <a:rPr lang="en-US" dirty="0"/>
              <a:t> séances de </a:t>
            </a:r>
            <a:r>
              <a:rPr lang="en-US" dirty="0" err="1"/>
              <a:t>révision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de </a:t>
            </a:r>
            <a:r>
              <a:rPr lang="en-US" dirty="0" err="1"/>
              <a:t>dormir</a:t>
            </a:r>
            <a:r>
              <a:rPr lang="en-US" dirty="0"/>
              <a:t>.</a:t>
            </a:r>
          </a:p>
          <a:p>
            <a:r>
              <a:rPr lang="en-US" dirty="0"/>
              <a:t>Ne </a:t>
            </a:r>
            <a:r>
              <a:rPr lang="en-US" dirty="0" err="1"/>
              <a:t>négligez</a:t>
            </a:r>
            <a:r>
              <a:rPr lang="en-US" dirty="0"/>
              <a:t> pas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sommeil</a:t>
            </a:r>
            <a:r>
              <a:rPr lang="en-US" dirty="0"/>
              <a:t> pour </a:t>
            </a:r>
            <a:r>
              <a:rPr lang="en-US" dirty="0" err="1"/>
              <a:t>étudier</a:t>
            </a:r>
            <a:r>
              <a:rPr lang="en-US" dirty="0"/>
              <a:t> plus </a:t>
            </a:r>
            <a:r>
              <a:rPr lang="en-US" dirty="0" err="1"/>
              <a:t>longtemps</a:t>
            </a:r>
            <a:r>
              <a:rPr lang="en-US" dirty="0"/>
              <a:t>.</a:t>
            </a:r>
          </a:p>
          <a:p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enseignant</a:t>
            </a:r>
            <a:r>
              <a:rPr lang="en-US" dirty="0"/>
              <a:t> </a:t>
            </a:r>
            <a:r>
              <a:rPr lang="en-US" dirty="0" err="1"/>
              <a:t>souhaite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succès</a:t>
            </a:r>
            <a:r>
              <a:rPr lang="en-US" dirty="0"/>
              <a:t>. </a:t>
            </a:r>
            <a:r>
              <a:rPr lang="en-US" dirty="0" err="1"/>
              <a:t>Posez-lui</a:t>
            </a:r>
            <a:r>
              <a:rPr lang="en-US" dirty="0"/>
              <a:t> des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27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131F-9CE6-44C7-BEF4-30ED907B0D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Soumettre</a:t>
            </a:r>
            <a:r>
              <a:rPr lang="en-CA" dirty="0"/>
              <a:t> un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7452-05E4-4D52-B90D-7100EFF09AB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272683"/>
            <a:ext cx="9132641" cy="3975716"/>
          </a:xfrm>
        </p:spPr>
        <p:txBody>
          <a:bodyPr/>
          <a:lstStyle/>
          <a:p>
            <a:r>
              <a:rPr lang="en-CA" dirty="0" err="1"/>
              <a:t>Sélectionnez</a:t>
            </a:r>
            <a:r>
              <a:rPr lang="en-CA" dirty="0"/>
              <a:t> </a:t>
            </a:r>
            <a:r>
              <a:rPr lang="en-CA" dirty="0" err="1"/>
              <a:t>tous</a:t>
            </a:r>
            <a:r>
              <a:rPr lang="en-CA" dirty="0"/>
              <a:t>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fichiers</a:t>
            </a:r>
            <a:r>
              <a:rPr lang="en-CA" dirty="0"/>
              <a:t>, et </a:t>
            </a:r>
            <a:r>
              <a:rPr lang="en-CA" dirty="0" err="1"/>
              <a:t>cliquez</a:t>
            </a:r>
            <a:r>
              <a:rPr lang="en-CA" dirty="0"/>
              <a:t> avec le bouton droit de la </a:t>
            </a:r>
            <a:r>
              <a:rPr lang="en-CA" dirty="0" err="1"/>
              <a:t>souris</a:t>
            </a:r>
            <a:r>
              <a:rPr lang="en-CA" dirty="0"/>
              <a:t> pour </a:t>
            </a:r>
            <a:r>
              <a:rPr lang="en-CA" dirty="0" err="1"/>
              <a:t>atteindre</a:t>
            </a:r>
            <a:r>
              <a:rPr lang="en-CA" dirty="0"/>
              <a:t> "</a:t>
            </a:r>
            <a:r>
              <a:rPr lang="en-CA" dirty="0">
                <a:solidFill>
                  <a:srgbClr val="FFC000"/>
                </a:solidFill>
              </a:rPr>
              <a:t>Send to / Compressed (zipped) folder</a:t>
            </a:r>
            <a:r>
              <a:rPr lang="en-CA" dirty="0"/>
              <a:t>"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7C776-8A92-4D5E-B8BC-A809DE70A0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76409" y="3276230"/>
            <a:ext cx="617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6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131F-9CE6-44C7-BEF4-30ED907B0D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Soumettre</a:t>
            </a:r>
            <a:r>
              <a:rPr lang="en-CA" dirty="0"/>
              <a:t> un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7452-05E4-4D52-B90D-7100EFF09AB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272683"/>
            <a:ext cx="9132641" cy="3975716"/>
          </a:xfrm>
        </p:spPr>
        <p:txBody>
          <a:bodyPr/>
          <a:lstStyle/>
          <a:p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aurez</a:t>
            </a:r>
            <a:r>
              <a:rPr lang="en-CA" dirty="0"/>
              <a:t> </a:t>
            </a:r>
            <a:r>
              <a:rPr lang="en-CA" dirty="0" err="1"/>
              <a:t>donc</a:t>
            </a:r>
            <a:r>
              <a:rPr lang="en-CA" dirty="0"/>
              <a:t> le </a:t>
            </a:r>
            <a:r>
              <a:rPr lang="en-CA" dirty="0" err="1"/>
              <a:t>fichier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pouvez</a:t>
            </a:r>
            <a:r>
              <a:rPr lang="en-CA" dirty="0"/>
              <a:t> </a:t>
            </a:r>
            <a:r>
              <a:rPr lang="en-CA" dirty="0" err="1"/>
              <a:t>transmettre</a:t>
            </a:r>
            <a:r>
              <a:rPr lang="en-CA" dirty="0"/>
              <a:t> par courriel </a:t>
            </a:r>
            <a:r>
              <a:rPr lang="en-CA" dirty="0" err="1"/>
              <a:t>ou</a:t>
            </a:r>
            <a:r>
              <a:rPr lang="en-CA" dirty="0"/>
              <a:t> par MIO.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pouvez</a:t>
            </a:r>
            <a:r>
              <a:rPr lang="en-CA" dirty="0"/>
              <a:t> </a:t>
            </a:r>
            <a:r>
              <a:rPr lang="en-CA" dirty="0" err="1"/>
              <a:t>également</a:t>
            </a:r>
            <a:r>
              <a:rPr lang="en-CA" dirty="0"/>
              <a:t> le </a:t>
            </a:r>
            <a:r>
              <a:rPr lang="en-CA" dirty="0" err="1"/>
              <a:t>renommer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le </a:t>
            </a:r>
            <a:r>
              <a:rPr lang="en-CA" dirty="0" err="1"/>
              <a:t>souhaitez</a:t>
            </a:r>
            <a:r>
              <a:rPr lang="en-CA" dirty="0"/>
              <a:t>.</a:t>
            </a: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557E3-56EC-4A2A-BF95-041238C5DC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7522" y="3695330"/>
            <a:ext cx="3790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418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28721329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C709-FD1E-4048-96E9-6EE4EAFECF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Prochain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A01E-223A-4F2C-8BB7-67CA1C144BC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Au prochain cours, nous couvrirons les structures de contrôle afin de permettre à votre programme de prendre des décisions fondées sur des conditions.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61414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71127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A28A-92F6-42EB-A39D-9C3C3DDCF0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7C36-C8DF-49A5-8DED-221341B483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résumé</a:t>
            </a:r>
          </a:p>
          <a:p>
            <a:pPr lvl="1"/>
            <a:r>
              <a:rPr lang="fr-CA" dirty="0"/>
              <a:t>La programmation permet d’implémenter la logique souhaitée pour une application</a:t>
            </a:r>
          </a:p>
          <a:p>
            <a:pPr lvl="1"/>
            <a:r>
              <a:rPr lang="fr-CA" dirty="0"/>
              <a:t>Elle constitue le fondement majeur des tâches du développeur web</a:t>
            </a:r>
          </a:p>
          <a:p>
            <a:pPr lvl="1"/>
            <a:r>
              <a:rPr lang="fr-CA" dirty="0"/>
              <a:t>Divers environnements de développement sont accessibles selon le langage de programmation utilisé.</a:t>
            </a:r>
          </a:p>
          <a:p>
            <a:pPr lvl="1"/>
            <a:r>
              <a:rPr lang="fr-CA" dirty="0"/>
              <a:t>Pour le cours, nous utiliserons le langage C# avec l’environnement Visual </a:t>
            </a:r>
            <a:r>
              <a:rPr lang="fr-CA"/>
              <a:t>Studio 2022.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69875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Questions?</a:t>
            </a:r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4E079FC6-3B2D-4E5E-8C10-88DBD5F331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2" y="1788885"/>
            <a:ext cx="3566891" cy="45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890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FDCA-AECB-42DF-B5DB-5DC189609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A2E3-B625-4645-BD2E-B126C13BE2F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>
                <a:hlinkClick r:id="rId4"/>
              </a:rPr>
              <a:t>https://docs.microsoft.com/en-us/dotnet/csharp/language-reference/builtin-types/integral-numeric-types</a:t>
            </a:r>
            <a:endParaRPr lang="en-CA" dirty="0"/>
          </a:p>
          <a:p>
            <a:r>
              <a:rPr lang="en-CA" dirty="0">
                <a:hlinkClick r:id="rId5"/>
              </a:rPr>
              <a:t>https://www.tutorialspoint.com/csharp/csharp_data_types.htm</a:t>
            </a:r>
            <a:endParaRPr lang="en-CA" dirty="0"/>
          </a:p>
          <a:p>
            <a:r>
              <a:rPr lang="en-CA" dirty="0">
                <a:hlinkClick r:id="rId6"/>
              </a:rPr>
              <a:t>https://www.tutorialspoint.com/Chash-Program-to-Convert-Integer-to-String#:~:text=To%20convert%20an%20integer%20to%20string%20in%20C%23%2C,the%20ToString%28%29%20method%20to%20convert%20Integer%20to%20String%3A</a:t>
            </a:r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567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Absence </a:t>
            </a:r>
            <a:r>
              <a:rPr lang="en-US" dirty="0" err="1"/>
              <a:t>ou</a:t>
            </a:r>
            <a:r>
              <a:rPr lang="en-US" dirty="0"/>
              <a:t> retard au </a:t>
            </a:r>
            <a:r>
              <a:rPr lang="en-US" dirty="0" err="1"/>
              <a:t>cours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Retard</a:t>
            </a:r>
          </a:p>
          <a:p>
            <a:pPr lvl="1"/>
            <a:r>
              <a:rPr lang="en-US" dirty="0"/>
              <a:t>Essayer d’être </a:t>
            </a:r>
            <a:r>
              <a:rPr lang="en-US" dirty="0" err="1"/>
              <a:t>discret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entrant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classe</a:t>
            </a:r>
            <a:endParaRPr lang="en-US" dirty="0"/>
          </a:p>
          <a:p>
            <a:pPr lvl="1"/>
            <a:r>
              <a:rPr lang="en-US" dirty="0"/>
              <a:t>Si le retard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prévu</a:t>
            </a:r>
            <a:r>
              <a:rPr lang="en-US" dirty="0"/>
              <a:t>, essayer de me </a:t>
            </a:r>
            <a:r>
              <a:rPr lang="en-US" dirty="0" err="1"/>
              <a:t>prévenir</a:t>
            </a:r>
            <a:r>
              <a:rPr lang="en-US" dirty="0"/>
              <a:t> par </a:t>
            </a:r>
            <a:r>
              <a:rPr lang="en-US" dirty="0" err="1"/>
              <a:t>courriel</a:t>
            </a:r>
            <a:r>
              <a:rPr lang="en-US" dirty="0"/>
              <a:t> </a:t>
            </a:r>
            <a:r>
              <a:rPr lang="en-US" dirty="0" err="1"/>
              <a:t>d’avance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Absence</a:t>
            </a:r>
          </a:p>
          <a:p>
            <a:pPr lvl="1"/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absent, je </a:t>
            </a:r>
            <a:r>
              <a:rPr lang="en-US" dirty="0" err="1"/>
              <a:t>vous</a:t>
            </a:r>
            <a:r>
              <a:rPr lang="en-US" dirty="0"/>
              <a:t> encourage à bien </a:t>
            </a:r>
            <a:r>
              <a:rPr lang="en-US" dirty="0" err="1"/>
              <a:t>étudier</a:t>
            </a:r>
            <a:r>
              <a:rPr lang="en-US" dirty="0"/>
              <a:t> les notes et me </a:t>
            </a:r>
            <a:r>
              <a:rPr lang="en-US" dirty="0" err="1"/>
              <a:t>contacter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des questions.</a:t>
            </a:r>
          </a:p>
          <a:p>
            <a:pPr lvl="1"/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absent à un </a:t>
            </a:r>
            <a:r>
              <a:rPr lang="en-US" dirty="0" err="1"/>
              <a:t>examen</a:t>
            </a:r>
            <a:r>
              <a:rPr lang="en-US" dirty="0"/>
              <a:t>, </a:t>
            </a:r>
            <a:r>
              <a:rPr lang="en-US" dirty="0" err="1"/>
              <a:t>prévenez-moi</a:t>
            </a:r>
            <a:r>
              <a:rPr lang="en-US" dirty="0"/>
              <a:t> le plus </a:t>
            </a:r>
            <a:r>
              <a:rPr lang="en-US" dirty="0" err="1"/>
              <a:t>d’avance</a:t>
            </a:r>
            <a:r>
              <a:rPr lang="en-US" dirty="0"/>
              <a:t> que possible. Un billet </a:t>
            </a:r>
            <a:r>
              <a:rPr lang="en-US" dirty="0" err="1"/>
              <a:t>médical</a:t>
            </a:r>
            <a:r>
              <a:rPr lang="en-US" dirty="0"/>
              <a:t>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exigé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9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9087-8689-4329-A595-24CEDF95E2E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Ressources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15347-FBFB-488D-ABB3-DFB6226B03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Site du </a:t>
            </a:r>
            <a:r>
              <a:rPr lang="en-CA" dirty="0" err="1"/>
              <a:t>cours</a:t>
            </a:r>
            <a:r>
              <a:rPr lang="en-CA" dirty="0"/>
              <a:t> (</a:t>
            </a:r>
            <a:r>
              <a:rPr lang="en-CA" dirty="0">
                <a:hlinkClick r:id="rId4"/>
              </a:rPr>
              <a:t>www.alexandremageau.ca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Diapositives </a:t>
            </a:r>
          </a:p>
          <a:p>
            <a:pPr lvl="1"/>
            <a:r>
              <a:rPr lang="en-CA" dirty="0"/>
              <a:t>Site de </a:t>
            </a:r>
            <a:r>
              <a:rPr lang="en-CA" dirty="0" err="1"/>
              <a:t>références</a:t>
            </a:r>
            <a:r>
              <a:rPr lang="en-CA" dirty="0"/>
              <a:t> (à la fin des </a:t>
            </a:r>
            <a:r>
              <a:rPr lang="en-CA" dirty="0" err="1"/>
              <a:t>diapositives</a:t>
            </a:r>
            <a:r>
              <a:rPr lang="en-CA" dirty="0"/>
              <a:t>)</a:t>
            </a:r>
          </a:p>
          <a:p>
            <a:pPr lvl="1"/>
            <a:r>
              <a:rPr lang="en-CA" dirty="0" err="1"/>
              <a:t>Exercices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76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B762-A00A-435B-8CE5-3675490640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Frais à </a:t>
            </a:r>
            <a:r>
              <a:rPr lang="en-CA" dirty="0" err="1"/>
              <a:t>prévoir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C8F14-1AB5-400F-B80B-426BF238B2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 err="1"/>
              <a:t>Aucun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511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Introduction à la programmation</a:t>
            </a:r>
          </a:p>
        </p:txBody>
      </p:sp>
    </p:spTree>
    <p:extLst>
      <p:ext uri="{BB962C8B-B14F-4D97-AF65-F5344CB8AC3E}">
        <p14:creationId xmlns:p14="http://schemas.microsoft.com/office/powerpoint/2010/main" val="120919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C65C-6BD9-4D56-B846-1CC44715BE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Contenu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917D-0B4B-4697-BAA7-3DC7B9E5743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Introduction à la programmation</a:t>
            </a:r>
          </a:p>
          <a:p>
            <a:r>
              <a:rPr lang="fr-CA" dirty="0"/>
              <a:t>Environnement de développement</a:t>
            </a:r>
          </a:p>
          <a:p>
            <a:r>
              <a:rPr lang="fr-CA" dirty="0"/>
              <a:t>Création d’un projet</a:t>
            </a:r>
          </a:p>
          <a:p>
            <a:r>
              <a:rPr lang="fr-CA" dirty="0"/>
              <a:t>La syntaxe de C#</a:t>
            </a:r>
          </a:p>
          <a:p>
            <a:r>
              <a:rPr lang="fr-CA" dirty="0"/>
              <a:t>Soumettre un projet</a:t>
            </a:r>
          </a:p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2245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Introduction à la programmation</a:t>
            </a:r>
          </a:p>
        </p:txBody>
      </p:sp>
    </p:spTree>
    <p:extLst>
      <p:ext uri="{BB962C8B-B14F-4D97-AF65-F5344CB8AC3E}">
        <p14:creationId xmlns:p14="http://schemas.microsoft.com/office/powerpoint/2010/main" val="209786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C9A4-6CAE-4190-88B3-75E1A891B78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 à la </a:t>
            </a:r>
            <a:r>
              <a:rPr lang="en-US" dirty="0" err="1"/>
              <a:t>programmation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E3776-B6D2-4646-8110-392313F5E74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programmation</a:t>
            </a:r>
            <a:r>
              <a:rPr lang="en-US" dirty="0"/>
              <a:t> </a:t>
            </a:r>
            <a:r>
              <a:rPr lang="en-US" dirty="0" err="1"/>
              <a:t>informatique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discipline </a:t>
            </a:r>
            <a:r>
              <a:rPr lang="en-US" dirty="0" err="1"/>
              <a:t>permettant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qualifiée</a:t>
            </a:r>
            <a:r>
              <a:rPr lang="en-US" dirty="0"/>
              <a:t> (</a:t>
            </a:r>
            <a:r>
              <a:rPr lang="en-US" dirty="0" err="1"/>
              <a:t>programmeur</a:t>
            </a:r>
            <a:r>
              <a:rPr lang="en-US" dirty="0"/>
              <a:t>) de </a:t>
            </a:r>
            <a:r>
              <a:rPr lang="en-US" dirty="0" err="1"/>
              <a:t>concevoir</a:t>
            </a:r>
            <a:r>
              <a:rPr lang="en-US" dirty="0"/>
              <a:t> et </a:t>
            </a:r>
            <a:r>
              <a:rPr lang="en-US" dirty="0" err="1"/>
              <a:t>implémenter</a:t>
            </a:r>
            <a:r>
              <a:rPr lang="en-US" dirty="0"/>
              <a:t> un ensemble </a:t>
            </a:r>
            <a:r>
              <a:rPr lang="en-US" dirty="0" err="1"/>
              <a:t>d’instruction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exécuté</a:t>
            </a:r>
            <a:r>
              <a:rPr lang="en-US" dirty="0"/>
              <a:t> par un </a:t>
            </a:r>
            <a:r>
              <a:rPr lang="en-US" dirty="0" err="1"/>
              <a:t>ordinateur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répondre</a:t>
            </a:r>
            <a:r>
              <a:rPr lang="en-US" dirty="0"/>
              <a:t> à un </a:t>
            </a: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donné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qu’un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583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C9A4-6CAE-4190-88B3-75E1A891B78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 à la </a:t>
            </a:r>
            <a:r>
              <a:rPr lang="en-US" dirty="0" err="1"/>
              <a:t>programmation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E3776-B6D2-4646-8110-392313F5E74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suite </a:t>
            </a:r>
            <a:r>
              <a:rPr lang="en-US" dirty="0" err="1"/>
              <a:t>d’instruction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effectuée</a:t>
            </a:r>
            <a:r>
              <a:rPr lang="en-US" dirty="0"/>
              <a:t> par un </a:t>
            </a:r>
            <a:r>
              <a:rPr lang="en-US" dirty="0" err="1"/>
              <a:t>ordinateur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remplir</a:t>
            </a:r>
            <a:r>
              <a:rPr lang="en-US" dirty="0"/>
              <a:t> son </a:t>
            </a:r>
            <a:r>
              <a:rPr lang="en-US" dirty="0" err="1"/>
              <a:t>rôle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Ces</a:t>
            </a:r>
            <a:r>
              <a:rPr lang="en-US" dirty="0"/>
              <a:t> instructions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permettre</a:t>
            </a:r>
            <a:r>
              <a:rPr lang="en-US" dirty="0"/>
              <a:t>, par </a:t>
            </a:r>
            <a:r>
              <a:rPr lang="en-US" dirty="0" err="1"/>
              <a:t>exemple</a:t>
            </a:r>
            <a:r>
              <a:rPr lang="en-US" dirty="0"/>
              <a:t>, à:</a:t>
            </a:r>
          </a:p>
          <a:p>
            <a:pPr lvl="1"/>
            <a:r>
              <a:rPr lang="en-US" dirty="0" err="1"/>
              <a:t>Afficher</a:t>
            </a:r>
            <a:r>
              <a:rPr lang="en-US" dirty="0"/>
              <a:t> du </a:t>
            </a:r>
            <a:r>
              <a:rPr lang="en-US" dirty="0" err="1"/>
              <a:t>contenu</a:t>
            </a:r>
            <a:r>
              <a:rPr lang="en-US" dirty="0"/>
              <a:t> à </a:t>
            </a:r>
            <a:r>
              <a:rPr lang="en-US" dirty="0" err="1"/>
              <a:t>l’utilisateur</a:t>
            </a:r>
            <a:endParaRPr lang="en-US" dirty="0"/>
          </a:p>
          <a:p>
            <a:pPr lvl="1"/>
            <a:r>
              <a:rPr lang="en-US" dirty="0" err="1"/>
              <a:t>Gérer</a:t>
            </a:r>
            <a:r>
              <a:rPr lang="en-US" dirty="0"/>
              <a:t> </a:t>
            </a:r>
            <a:r>
              <a:rPr lang="en-US" dirty="0" err="1"/>
              <a:t>l’information</a:t>
            </a:r>
            <a:r>
              <a:rPr lang="en-US" dirty="0"/>
              <a:t> dans la </a:t>
            </a:r>
            <a:r>
              <a:rPr lang="en-US" dirty="0" err="1"/>
              <a:t>mémoire</a:t>
            </a:r>
            <a:endParaRPr lang="en-US" dirty="0"/>
          </a:p>
          <a:p>
            <a:pPr lvl="1"/>
            <a:r>
              <a:rPr lang="en-US" dirty="0" err="1"/>
              <a:t>Communiquer</a:t>
            </a:r>
            <a:r>
              <a:rPr lang="en-US" dirty="0"/>
              <a:t> sur le </a:t>
            </a:r>
            <a:r>
              <a:rPr lang="en-US" dirty="0" err="1"/>
              <a:t>réseau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crée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instructions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un </a:t>
            </a:r>
            <a:r>
              <a:rPr lang="en-US" u="sng" dirty="0" err="1"/>
              <a:t>langage</a:t>
            </a:r>
            <a:r>
              <a:rPr lang="en-US" u="sng" dirty="0"/>
              <a:t> de </a:t>
            </a:r>
            <a:r>
              <a:rPr lang="en-US" u="sng" dirty="0" err="1"/>
              <a:t>programmation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37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4C91-EBE3-42F3-9FD0-E7AB96183B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 à la </a:t>
            </a:r>
            <a:r>
              <a:rPr lang="en-US" dirty="0" err="1"/>
              <a:t>programmation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3C38-B993-4214-AED2-9CB9E6B71F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On communique </a:t>
            </a:r>
            <a:r>
              <a:rPr lang="en-US" dirty="0" err="1"/>
              <a:t>donc</a:t>
            </a:r>
            <a:r>
              <a:rPr lang="en-US" dirty="0"/>
              <a:t> avec un </a:t>
            </a:r>
            <a:r>
              <a:rPr lang="en-US" dirty="0" err="1"/>
              <a:t>ordinateur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un </a:t>
            </a:r>
            <a:r>
              <a:rPr lang="en-US" u="sng" dirty="0" err="1"/>
              <a:t>langage</a:t>
            </a:r>
            <a:r>
              <a:rPr lang="en-US" u="sng" dirty="0"/>
              <a:t> de </a:t>
            </a:r>
            <a:r>
              <a:rPr lang="en-US" u="sng" dirty="0" err="1"/>
              <a:t>programmation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Comme pour les </a:t>
            </a:r>
            <a:r>
              <a:rPr lang="en-US" dirty="0" err="1"/>
              <a:t>langues</a:t>
            </a:r>
            <a:r>
              <a:rPr lang="en-US" dirty="0"/>
              <a:t>,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langage</a:t>
            </a:r>
            <a:r>
              <a:rPr lang="en-US" dirty="0"/>
              <a:t> à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syntaxe</a:t>
            </a:r>
            <a:r>
              <a:rPr lang="en-US" dirty="0"/>
              <a:t> et son ensemble de </a:t>
            </a:r>
            <a:r>
              <a:rPr lang="en-US" dirty="0" err="1"/>
              <a:t>règles</a:t>
            </a:r>
            <a:r>
              <a:rPr lang="en-US" dirty="0"/>
              <a:t> à </a:t>
            </a:r>
            <a:r>
              <a:rPr lang="en-US" dirty="0" err="1"/>
              <a:t>suivre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choisir</a:t>
            </a:r>
            <a:r>
              <a:rPr lang="en-US" dirty="0"/>
              <a:t> un </a:t>
            </a:r>
            <a:r>
              <a:rPr lang="en-US" dirty="0" err="1"/>
              <a:t>langage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</a:t>
            </a:r>
            <a:r>
              <a:rPr lang="en-US" dirty="0" err="1"/>
              <a:t>qu’un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773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A57D-3BBD-4C4F-84FB-042CE86144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Information de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FF0DB-47C0-48A6-A38C-9065ED129BA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ALEXANDRE MAGEAU-PETRIN</a:t>
            </a:r>
          </a:p>
          <a:p>
            <a:r>
              <a:rPr lang="en-CA" dirty="0"/>
              <a:t>Courriel: MIO</a:t>
            </a:r>
          </a:p>
          <a:p>
            <a:r>
              <a:rPr lang="en-CA" dirty="0"/>
              <a:t>Site Internet: </a:t>
            </a:r>
            <a:r>
              <a:rPr lang="en-CA" dirty="0">
                <a:hlinkClick r:id="rId4"/>
              </a:rPr>
              <a:t>www.alexandremageau.ca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210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4C91-EBE3-42F3-9FD0-E7AB96183B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 à la </a:t>
            </a:r>
            <a:r>
              <a:rPr lang="en-US" dirty="0" err="1"/>
              <a:t>programmation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3C38-B993-4214-AED2-9CB9E6B71F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langages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se </a:t>
            </a:r>
            <a:r>
              <a:rPr lang="en-US" dirty="0" err="1"/>
              <a:t>distinguer</a:t>
            </a:r>
            <a:r>
              <a:rPr lang="en-US" dirty="0"/>
              <a:t> sur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critères</a:t>
            </a:r>
            <a:endParaRPr lang="en-US" dirty="0"/>
          </a:p>
          <a:p>
            <a:pPr lvl="1"/>
            <a:r>
              <a:rPr lang="en-US" dirty="0" err="1"/>
              <a:t>Simplicité</a:t>
            </a:r>
            <a:r>
              <a:rPr lang="en-US" dirty="0"/>
              <a:t> </a:t>
            </a:r>
            <a:r>
              <a:rPr lang="en-US" dirty="0" err="1"/>
              <a:t>d’utilisation</a:t>
            </a:r>
            <a:endParaRPr lang="en-US" dirty="0"/>
          </a:p>
          <a:p>
            <a:pPr lvl="1"/>
            <a:r>
              <a:rPr lang="en-US" dirty="0" err="1"/>
              <a:t>Versatilité</a:t>
            </a:r>
            <a:r>
              <a:rPr lang="en-US" dirty="0"/>
              <a:t> de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fonctionnalités</a:t>
            </a:r>
            <a:endParaRPr lang="en-US" dirty="0"/>
          </a:p>
          <a:p>
            <a:pPr lvl="1"/>
            <a:r>
              <a:rPr lang="en-US" dirty="0" err="1"/>
              <a:t>Sécurité</a:t>
            </a:r>
            <a:endParaRPr lang="en-US" dirty="0"/>
          </a:p>
          <a:p>
            <a:pPr lvl="1"/>
            <a:r>
              <a:rPr lang="en-US" dirty="0" err="1"/>
              <a:t>Rapidité</a:t>
            </a:r>
            <a:endParaRPr lang="en-US" dirty="0"/>
          </a:p>
          <a:p>
            <a:pPr lvl="1"/>
            <a:r>
              <a:rPr lang="en-US" dirty="0"/>
              <a:t>Support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entreprise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la </a:t>
            </a:r>
            <a:r>
              <a:rPr lang="en-US" dirty="0" err="1"/>
              <a:t>communauté</a:t>
            </a:r>
            <a:endParaRPr lang="en-US" dirty="0"/>
          </a:p>
          <a:p>
            <a:pPr lvl="1"/>
            <a:r>
              <a:rPr lang="en-US" dirty="0" err="1"/>
              <a:t>Popularité</a:t>
            </a:r>
            <a:r>
              <a:rPr lang="en-US" dirty="0"/>
              <a:t> (Plus facile de </a:t>
            </a:r>
            <a:r>
              <a:rPr lang="en-US" dirty="0" err="1"/>
              <a:t>trouver</a:t>
            </a:r>
            <a:r>
              <a:rPr lang="en-US" dirty="0"/>
              <a:t> des gens </a:t>
            </a:r>
            <a:r>
              <a:rPr lang="en-US" dirty="0" err="1"/>
              <a:t>qualifiés</a:t>
            </a:r>
            <a:r>
              <a:rPr lang="en-US" dirty="0"/>
              <a:t> pour </a:t>
            </a:r>
            <a:r>
              <a:rPr lang="en-US" dirty="0" err="1"/>
              <a:t>s’en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06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4C91-EBE3-42F3-9FD0-E7AB96183B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 à la </a:t>
            </a:r>
            <a:r>
              <a:rPr lang="en-US" dirty="0" err="1"/>
              <a:t>programmation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3C38-B993-4214-AED2-9CB9E6B71F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langages</a:t>
            </a:r>
            <a:r>
              <a:rPr lang="en-US" dirty="0"/>
              <a:t> les plus </a:t>
            </a:r>
            <a:r>
              <a:rPr lang="en-US" dirty="0" err="1"/>
              <a:t>populaires</a:t>
            </a:r>
            <a:r>
              <a:rPr lang="en-US" dirty="0"/>
              <a:t> pour les </a:t>
            </a:r>
            <a:r>
              <a:rPr lang="en-US" dirty="0" err="1"/>
              <a:t>développeurs</a:t>
            </a:r>
            <a:r>
              <a:rPr lang="en-US" dirty="0"/>
              <a:t> web </a:t>
            </a:r>
            <a:r>
              <a:rPr lang="en-US" dirty="0" err="1"/>
              <a:t>sont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C#</a:t>
            </a:r>
          </a:p>
          <a:p>
            <a:pPr lvl="1"/>
            <a:r>
              <a:rPr lang="en-US" dirty="0"/>
              <a:t>PHP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NodeJS (JavaScript)</a:t>
            </a:r>
          </a:p>
          <a:p>
            <a:pPr lvl="1"/>
            <a:endParaRPr lang="en-CA" dirty="0"/>
          </a:p>
          <a:p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langages</a:t>
            </a:r>
            <a:r>
              <a:rPr lang="en-CA" dirty="0"/>
              <a:t> de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utilisés</a:t>
            </a:r>
            <a:r>
              <a:rPr lang="en-CA" dirty="0"/>
              <a:t> </a:t>
            </a:r>
            <a:r>
              <a:rPr lang="en-CA" dirty="0" err="1"/>
              <a:t>conjointement</a:t>
            </a:r>
            <a:r>
              <a:rPr lang="en-CA" dirty="0"/>
              <a:t> avec des </a:t>
            </a:r>
            <a:r>
              <a:rPr lang="en-CA" dirty="0" err="1"/>
              <a:t>langages</a:t>
            </a:r>
            <a:r>
              <a:rPr lang="en-CA" dirty="0"/>
              <a:t> de </a:t>
            </a:r>
            <a:r>
              <a:rPr lang="en-CA" u="sng" dirty="0"/>
              <a:t>balisage</a:t>
            </a:r>
            <a:r>
              <a:rPr lang="en-CA" dirty="0"/>
              <a:t> (HTML) et de </a:t>
            </a:r>
            <a:r>
              <a:rPr lang="en-CA" u="sng" dirty="0"/>
              <a:t>style</a:t>
            </a:r>
            <a:r>
              <a:rPr lang="en-CA" dirty="0"/>
              <a:t> (CSS)</a:t>
            </a:r>
          </a:p>
          <a:p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langages</a:t>
            </a:r>
            <a:r>
              <a:rPr lang="en-CA" dirty="0"/>
              <a:t> </a:t>
            </a:r>
            <a:r>
              <a:rPr lang="en-CA" dirty="0" err="1"/>
              <a:t>seront</a:t>
            </a:r>
            <a:r>
              <a:rPr lang="en-CA" dirty="0"/>
              <a:t> </a:t>
            </a:r>
            <a:r>
              <a:rPr lang="en-CA" dirty="0" err="1"/>
              <a:t>couverts</a:t>
            </a:r>
            <a:r>
              <a:rPr lang="en-CA" dirty="0"/>
              <a:t> dans </a:t>
            </a:r>
            <a:r>
              <a:rPr lang="en-CA" dirty="0" err="1"/>
              <a:t>d’autres</a:t>
            </a:r>
            <a:r>
              <a:rPr lang="en-CA" dirty="0"/>
              <a:t> </a:t>
            </a:r>
            <a:r>
              <a:rPr lang="en-CA" dirty="0" err="1"/>
              <a:t>cours</a:t>
            </a:r>
            <a:r>
              <a:rPr lang="en-CA" dirty="0"/>
              <a:t> du programme.</a:t>
            </a:r>
          </a:p>
        </p:txBody>
      </p:sp>
    </p:spTree>
    <p:extLst>
      <p:ext uri="{BB962C8B-B14F-4D97-AF65-F5344CB8AC3E}">
        <p14:creationId xmlns:p14="http://schemas.microsoft.com/office/powerpoint/2010/main" val="95606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4C91-EBE3-42F3-9FD0-E7AB96183B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 à la </a:t>
            </a:r>
            <a:r>
              <a:rPr lang="en-US" dirty="0" err="1"/>
              <a:t>programmation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3C38-B993-4214-AED2-9CB9E6B71F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le cadre du </a:t>
            </a:r>
            <a:r>
              <a:rPr lang="en-US" dirty="0" err="1"/>
              <a:t>cours</a:t>
            </a:r>
            <a:r>
              <a:rPr lang="en-US" dirty="0"/>
              <a:t>, nous </a:t>
            </a:r>
            <a:r>
              <a:rPr lang="en-US" dirty="0" err="1"/>
              <a:t>utiliserons</a:t>
            </a:r>
            <a:r>
              <a:rPr lang="en-US" dirty="0"/>
              <a:t> le </a:t>
            </a:r>
            <a:r>
              <a:rPr lang="en-US" dirty="0" err="1"/>
              <a:t>langage</a:t>
            </a:r>
            <a:r>
              <a:rPr lang="en-US" dirty="0"/>
              <a:t> C#</a:t>
            </a:r>
          </a:p>
          <a:p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s’agit</a:t>
            </a:r>
            <a:r>
              <a:rPr lang="en-US" dirty="0"/>
              <a:t> d’un </a:t>
            </a:r>
            <a:r>
              <a:rPr lang="en-US" dirty="0" err="1"/>
              <a:t>langage</a:t>
            </a:r>
            <a:r>
              <a:rPr lang="en-US" dirty="0"/>
              <a:t> de </a:t>
            </a:r>
            <a:r>
              <a:rPr lang="en-US" dirty="0" err="1"/>
              <a:t>programmation</a:t>
            </a:r>
            <a:r>
              <a:rPr lang="en-US" dirty="0"/>
              <a:t> </a:t>
            </a:r>
            <a:r>
              <a:rPr lang="en-US" dirty="0" err="1"/>
              <a:t>développé</a:t>
            </a:r>
            <a:r>
              <a:rPr lang="en-US" dirty="0"/>
              <a:t> par Microsoft et qui </a:t>
            </a:r>
            <a:r>
              <a:rPr lang="en-US" dirty="0" err="1"/>
              <a:t>permet</a:t>
            </a:r>
            <a:r>
              <a:rPr lang="en-US" dirty="0"/>
              <a:t> le </a:t>
            </a:r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dirty="0" err="1"/>
              <a:t>d’application</a:t>
            </a:r>
            <a:r>
              <a:rPr lang="en-US" dirty="0"/>
              <a:t> web avec un “</a:t>
            </a:r>
            <a:r>
              <a:rPr lang="en-US" dirty="0" err="1"/>
              <a:t>cadriciel</a:t>
            </a:r>
            <a:r>
              <a:rPr lang="en-US" dirty="0"/>
              <a:t>” de </a:t>
            </a:r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dirty="0" err="1"/>
              <a:t>appelé</a:t>
            </a:r>
            <a:r>
              <a:rPr lang="en-US" dirty="0"/>
              <a:t> ASP.NET Core.</a:t>
            </a:r>
          </a:p>
          <a:p>
            <a:endParaRPr lang="en-US" dirty="0"/>
          </a:p>
          <a:p>
            <a:r>
              <a:rPr lang="en-US" dirty="0"/>
              <a:t>Ce sera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 qui sera couverte plus tard dans le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45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4C91-EBE3-42F3-9FD0-E7AB96183B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 à la </a:t>
            </a:r>
            <a:r>
              <a:rPr lang="en-US" dirty="0" err="1"/>
              <a:t>programmation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3C38-B993-4214-AED2-9CB9E6B71F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Passons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aux choses </a:t>
            </a:r>
            <a:r>
              <a:rPr lang="en-US" dirty="0" err="1"/>
              <a:t>sérieuses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toute</a:t>
            </a:r>
            <a:r>
              <a:rPr lang="en-US" dirty="0"/>
              <a:t> chose, </a:t>
            </a:r>
            <a:r>
              <a:rPr lang="en-US" dirty="0" err="1"/>
              <a:t>prenons</a:t>
            </a:r>
            <a:r>
              <a:rPr lang="en-US" dirty="0"/>
              <a:t> le temps </a:t>
            </a:r>
            <a:r>
              <a:rPr lang="en-US" dirty="0" err="1"/>
              <a:t>d’installer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environnement</a:t>
            </a:r>
            <a:r>
              <a:rPr lang="en-US" dirty="0"/>
              <a:t> de travail,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u="sng" dirty="0" err="1"/>
              <a:t>environnement</a:t>
            </a:r>
            <a:r>
              <a:rPr lang="en-US" u="sng" dirty="0"/>
              <a:t> de </a:t>
            </a:r>
            <a:r>
              <a:rPr lang="en-US" u="sng" dirty="0" err="1"/>
              <a:t>développement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4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Environnement de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872244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Environnement de développement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 err="1"/>
              <a:t>L'environnement</a:t>
            </a:r>
            <a:r>
              <a:rPr lang="en-CA" dirty="0"/>
              <a:t> de </a:t>
            </a:r>
            <a:r>
              <a:rPr lang="en-CA" dirty="0" err="1"/>
              <a:t>développement</a:t>
            </a:r>
            <a:r>
              <a:rPr lang="en-CA" dirty="0"/>
              <a:t> </a:t>
            </a:r>
            <a:r>
              <a:rPr lang="en-CA" dirty="0" err="1"/>
              <a:t>utilisé</a:t>
            </a:r>
            <a:r>
              <a:rPr lang="en-CA" dirty="0"/>
              <a:t> pour </a:t>
            </a:r>
            <a:r>
              <a:rPr lang="en-CA" dirty="0" err="1"/>
              <a:t>développer</a:t>
            </a:r>
            <a:r>
              <a:rPr lang="en-CA" dirty="0"/>
              <a:t> des applications web </a:t>
            </a:r>
            <a:r>
              <a:rPr lang="en-CA" dirty="0" err="1"/>
              <a:t>en</a:t>
            </a:r>
            <a:r>
              <a:rPr lang="en-CA" dirty="0"/>
              <a:t> ASP.NET </a:t>
            </a:r>
            <a:r>
              <a:rPr lang="en-CA" dirty="0" err="1"/>
              <a:t>est</a:t>
            </a:r>
            <a:r>
              <a:rPr lang="en-CA" dirty="0"/>
              <a:t> Microsoft Visual Studio.</a:t>
            </a:r>
          </a:p>
          <a:p>
            <a:endParaRPr lang="en-CA" dirty="0"/>
          </a:p>
          <a:p>
            <a:r>
              <a:rPr lang="en-CA" dirty="0"/>
              <a:t>Dans les </a:t>
            </a:r>
            <a:r>
              <a:rPr lang="en-CA" dirty="0" err="1"/>
              <a:t>prochaines</a:t>
            </a:r>
            <a:r>
              <a:rPr lang="en-CA" dirty="0"/>
              <a:t> diapositives, nous </a:t>
            </a:r>
            <a:r>
              <a:rPr lang="en-CA" dirty="0" err="1"/>
              <a:t>verrons</a:t>
            </a:r>
            <a:r>
              <a:rPr lang="en-CA" dirty="0"/>
              <a:t> comment </a:t>
            </a:r>
            <a:r>
              <a:rPr lang="en-CA" dirty="0" err="1"/>
              <a:t>l'installer</a:t>
            </a:r>
            <a:r>
              <a:rPr lang="en-CA" dirty="0"/>
              <a:t> </a:t>
            </a:r>
            <a:r>
              <a:rPr lang="en-CA" dirty="0" err="1"/>
              <a:t>ainsi</a:t>
            </a:r>
            <a:r>
              <a:rPr lang="en-CA" dirty="0"/>
              <a:t> </a:t>
            </a:r>
            <a:r>
              <a:rPr lang="en-US" dirty="0"/>
              <a:t>que 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composantes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nous </a:t>
            </a:r>
            <a:r>
              <a:rPr lang="en-US" dirty="0" err="1"/>
              <a:t>aurons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448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7932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98F0-154E-4B99-AA92-B594CE0EDB8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566-B081-43EB-B7C0-0FD9C704C39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Visual Studio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environnement</a:t>
            </a:r>
            <a:r>
              <a:rPr lang="en-US" dirty="0"/>
              <a:t> de </a:t>
            </a:r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dirty="0" err="1"/>
              <a:t>intégré</a:t>
            </a:r>
            <a:r>
              <a:rPr lang="en-US" dirty="0"/>
              <a:t> (IDE) qui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développer</a:t>
            </a:r>
            <a:r>
              <a:rPr lang="en-US" dirty="0"/>
              <a:t> des applications avec la </a:t>
            </a:r>
            <a:r>
              <a:rPr lang="en-US" dirty="0" err="1"/>
              <a:t>plupart</a:t>
            </a:r>
            <a:r>
              <a:rPr lang="en-US" dirty="0"/>
              <a:t> des technologies </a:t>
            </a:r>
            <a:r>
              <a:rPr lang="en-US" dirty="0" err="1"/>
              <a:t>offertes</a:t>
            </a:r>
            <a:r>
              <a:rPr lang="en-US" dirty="0"/>
              <a:t> par Microsoft (C#, VB, ASP.NET, etc.).</a:t>
            </a:r>
          </a:p>
          <a:p>
            <a:endParaRPr lang="en-US" dirty="0"/>
          </a:p>
          <a:p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l'environnement</a:t>
            </a:r>
            <a:r>
              <a:rPr lang="en-US" dirty="0"/>
              <a:t> que nous </a:t>
            </a:r>
            <a:r>
              <a:rPr lang="en-US" dirty="0" err="1"/>
              <a:t>utiliserons</a:t>
            </a:r>
            <a:r>
              <a:rPr lang="en-US" dirty="0"/>
              <a:t> pour </a:t>
            </a:r>
            <a:r>
              <a:rPr lang="en-US" dirty="0" err="1"/>
              <a:t>développer</a:t>
            </a:r>
            <a:r>
              <a:rPr lang="en-US" dirty="0"/>
              <a:t> tout au long du </a:t>
            </a:r>
            <a:r>
              <a:rPr lang="en-US" dirty="0" err="1"/>
              <a:t>cours</a:t>
            </a:r>
            <a:r>
              <a:rPr lang="en-US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246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1) </a:t>
            </a:r>
            <a:r>
              <a:rPr lang="en-CA" dirty="0" err="1"/>
              <a:t>Rendez-vous</a:t>
            </a:r>
            <a:r>
              <a:rPr lang="en-CA" dirty="0"/>
              <a:t> au lien </a:t>
            </a:r>
            <a:r>
              <a:rPr lang="en-CA" dirty="0" err="1"/>
              <a:t>suivant</a:t>
            </a:r>
            <a:r>
              <a:rPr lang="en-CA" dirty="0"/>
              <a:t>:</a:t>
            </a:r>
            <a:endParaRPr lang="fr-CA" dirty="0"/>
          </a:p>
          <a:p>
            <a:r>
              <a:rPr lang="fr-CA" dirty="0">
                <a:hlinkClick r:id="rId4"/>
              </a:rPr>
              <a:t>https://visualstudio.microsoft.com/vs/community/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20368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2) </a:t>
            </a:r>
            <a:r>
              <a:rPr lang="en-CA" dirty="0" err="1"/>
              <a:t>Cliquez</a:t>
            </a:r>
            <a:r>
              <a:rPr lang="en-CA" dirty="0"/>
              <a:t> sur “Download"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4E092-9F37-A942-4720-DD3655E3C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434" y="2809243"/>
            <a:ext cx="8700296" cy="35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EAA9-74B8-4021-A07D-827326EA8EA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Objectif du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13AFD-2229-4711-A5CD-AE6328E66AB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Les objectifs du cours sont:</a:t>
            </a:r>
          </a:p>
          <a:p>
            <a:pPr lvl="1"/>
            <a:r>
              <a:rPr lang="fr-CA" dirty="0"/>
              <a:t>Amener l'étudiant à bien comprendre les fondements de la programmation informatique et d’en appliquer les concepts.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L’étudiant sera capable de comprendre, créer et déboguer un programme informatique.</a:t>
            </a:r>
          </a:p>
        </p:txBody>
      </p:sp>
    </p:spTree>
    <p:extLst>
      <p:ext uri="{BB962C8B-B14F-4D97-AF65-F5344CB8AC3E}">
        <p14:creationId xmlns:p14="http://schemas.microsoft.com/office/powerpoint/2010/main" val="1199089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3) Une </a:t>
            </a:r>
            <a:r>
              <a:rPr lang="en-CA" dirty="0" err="1"/>
              <a:t>fois</a:t>
            </a:r>
            <a:r>
              <a:rPr lang="en-CA" dirty="0"/>
              <a:t> le </a:t>
            </a:r>
            <a:r>
              <a:rPr lang="en-CA" dirty="0" err="1"/>
              <a:t>téléchargement</a:t>
            </a:r>
            <a:r>
              <a:rPr lang="en-CA" dirty="0"/>
              <a:t> </a:t>
            </a:r>
            <a:r>
              <a:rPr lang="en-CA" dirty="0" err="1"/>
              <a:t>complété</a:t>
            </a:r>
            <a:r>
              <a:rPr lang="en-CA" dirty="0"/>
              <a:t>, </a:t>
            </a:r>
            <a:r>
              <a:rPr lang="en-CA" dirty="0" err="1"/>
              <a:t>exécuter</a:t>
            </a:r>
            <a:r>
              <a:rPr lang="en-CA" dirty="0"/>
              <a:t> le </a:t>
            </a:r>
            <a:r>
              <a:rPr lang="en-CA" dirty="0" err="1"/>
              <a:t>fichier</a:t>
            </a:r>
            <a:r>
              <a:rPr lang="en-CA" dirty="0"/>
              <a:t> et accepter </a:t>
            </a:r>
            <a:r>
              <a:rPr lang="en-CA" dirty="0" err="1"/>
              <a:t>l'exécution</a:t>
            </a:r>
            <a:r>
              <a:rPr lang="en-CA" dirty="0"/>
              <a:t> (</a:t>
            </a:r>
            <a:r>
              <a:rPr lang="en-CA" dirty="0" err="1"/>
              <a:t>si</a:t>
            </a:r>
            <a:r>
              <a:rPr lang="en-CA" dirty="0"/>
              <a:t> Windows </a:t>
            </a:r>
            <a:r>
              <a:rPr lang="en-CA" dirty="0" err="1"/>
              <a:t>vous</a:t>
            </a:r>
            <a:r>
              <a:rPr lang="en-CA" dirty="0"/>
              <a:t> le </a:t>
            </a:r>
            <a:r>
              <a:rPr lang="en-CA" dirty="0" err="1"/>
              <a:t>demande</a:t>
            </a:r>
            <a:r>
              <a:rPr lang="en-CA" dirty="0"/>
              <a:t>)</a:t>
            </a:r>
            <a:r>
              <a:rPr lang="fr-CA" dirty="0"/>
              <a:t>.</a:t>
            </a:r>
          </a:p>
          <a:p>
            <a:r>
              <a:rPr lang="fr-CA" dirty="0"/>
              <a:t>4) Cliquez sur "Continue"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A5017-1206-4766-85BA-B5CDD5BD53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52368" y="3429000"/>
            <a:ext cx="4905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2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5) </a:t>
            </a:r>
            <a:r>
              <a:rPr lang="en-CA" dirty="0" err="1"/>
              <a:t>Attendre</a:t>
            </a:r>
            <a:r>
              <a:rPr lang="en-CA" dirty="0"/>
              <a:t> que le </a:t>
            </a:r>
            <a:r>
              <a:rPr lang="en-CA" dirty="0" err="1"/>
              <a:t>téléchargement</a:t>
            </a:r>
            <a:r>
              <a:rPr lang="en-CA" dirty="0"/>
              <a:t> se </a:t>
            </a:r>
            <a:r>
              <a:rPr lang="en-CA" dirty="0" err="1"/>
              <a:t>complète</a:t>
            </a:r>
            <a:r>
              <a:rPr lang="en-CA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CE412-33EB-4854-B88F-A9F2609257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81691" y="2745720"/>
            <a:ext cx="47720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68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6) </a:t>
            </a:r>
            <a:r>
              <a:rPr lang="en-CA" dirty="0" err="1"/>
              <a:t>Choisir</a:t>
            </a:r>
            <a:r>
              <a:rPr lang="en-CA" dirty="0"/>
              <a:t> "ASP.NET and web development" et </a:t>
            </a:r>
            <a:r>
              <a:rPr lang="en-CA" dirty="0" err="1"/>
              <a:t>cliquer</a:t>
            </a:r>
            <a:r>
              <a:rPr lang="en-CA" dirty="0"/>
              <a:t> sur "Install".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15E6B-CE91-417D-9926-BD1F682AD9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28144" y="2581544"/>
            <a:ext cx="8083812" cy="40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0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7) </a:t>
            </a:r>
            <a:r>
              <a:rPr lang="en-CA" dirty="0" err="1"/>
              <a:t>Attendre</a:t>
            </a:r>
            <a:r>
              <a:rPr lang="en-CA" dirty="0"/>
              <a:t> que le </a:t>
            </a:r>
            <a:r>
              <a:rPr lang="en-CA" dirty="0" err="1"/>
              <a:t>téléchargement</a:t>
            </a:r>
            <a:r>
              <a:rPr lang="en-CA" dirty="0"/>
              <a:t> et </a:t>
            </a:r>
            <a:r>
              <a:rPr lang="en-CA" dirty="0" err="1"/>
              <a:t>l'installation</a:t>
            </a:r>
            <a:r>
              <a:rPr lang="en-CA" dirty="0"/>
              <a:t> se </a:t>
            </a:r>
            <a:r>
              <a:rPr lang="en-CA" dirty="0" err="1"/>
              <a:t>complètent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0DDEE-3AF5-4A20-A452-A025398DF9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73692" y="2560148"/>
            <a:ext cx="7398069" cy="41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61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8) Comme </a:t>
            </a:r>
            <a:r>
              <a:rPr lang="en-CA" dirty="0" err="1"/>
              <a:t>demandé</a:t>
            </a:r>
            <a:r>
              <a:rPr lang="en-CA" dirty="0"/>
              <a:t>,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pourrez</a:t>
            </a:r>
            <a:r>
              <a:rPr lang="en-CA" dirty="0"/>
              <a:t> </a:t>
            </a:r>
            <a:r>
              <a:rPr lang="en-CA" dirty="0" err="1"/>
              <a:t>redémarrer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ordinateur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734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9) </a:t>
            </a:r>
            <a:r>
              <a:rPr lang="en-CA" dirty="0" err="1"/>
              <a:t>Cliquez</a:t>
            </a:r>
            <a:r>
              <a:rPr lang="en-CA" dirty="0"/>
              <a:t> sur "Sign in" pour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authentifier</a:t>
            </a:r>
            <a:r>
              <a:rPr lang="en-CA" dirty="0"/>
              <a:t> avec un </a:t>
            </a:r>
            <a:r>
              <a:rPr lang="en-CA" dirty="0" err="1"/>
              <a:t>compte</a:t>
            </a:r>
            <a:r>
              <a:rPr lang="en-CA" dirty="0"/>
              <a:t> Microsoft, </a:t>
            </a:r>
            <a:r>
              <a:rPr lang="en-CA" dirty="0" err="1"/>
              <a:t>ou</a:t>
            </a:r>
            <a:r>
              <a:rPr lang="en-CA" dirty="0"/>
              <a:t> “Skip for now” </a:t>
            </a:r>
            <a:r>
              <a:rPr lang="en-CA" dirty="0" err="1"/>
              <a:t>autrement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C36B6-4BF2-87F0-C102-EB508C7B3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460" y="3195961"/>
            <a:ext cx="6437024" cy="33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10) </a:t>
            </a:r>
            <a:r>
              <a:rPr lang="en-CA" dirty="0" err="1"/>
              <a:t>Choisissez</a:t>
            </a:r>
            <a:r>
              <a:rPr lang="en-CA" dirty="0"/>
              <a:t> le theme de couleur, </a:t>
            </a:r>
            <a:r>
              <a:rPr lang="en-CA" dirty="0" err="1"/>
              <a:t>puis</a:t>
            </a:r>
            <a:r>
              <a:rPr lang="en-CA" dirty="0"/>
              <a:t> </a:t>
            </a:r>
            <a:r>
              <a:rPr lang="en-CA" dirty="0" err="1"/>
              <a:t>cliquez</a:t>
            </a:r>
            <a:r>
              <a:rPr lang="en-CA" dirty="0"/>
              <a:t> sur “Start Visual Studio”</a:t>
            </a:r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240236-0599-5C8C-1B7F-A82FF49F5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147" y="2865637"/>
            <a:ext cx="6703137" cy="33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46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32D-D44D-49A3-AA29-28EC9FACE6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Microsoft Visual Studio 2022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0128-0DBF-4EBD-B9B1-AC4BACC1594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12) Une </a:t>
            </a:r>
            <a:r>
              <a:rPr lang="en-CA" dirty="0" err="1"/>
              <a:t>fois</a:t>
            </a:r>
            <a:r>
              <a:rPr lang="en-CA" dirty="0"/>
              <a:t> la configuration </a:t>
            </a:r>
            <a:r>
              <a:rPr lang="en-CA" dirty="0" err="1"/>
              <a:t>terminée</a:t>
            </a:r>
            <a:r>
              <a:rPr lang="en-CA" dirty="0"/>
              <a:t>, </a:t>
            </a:r>
            <a:r>
              <a:rPr lang="en-CA" dirty="0" err="1"/>
              <a:t>cliquez</a:t>
            </a:r>
            <a:r>
              <a:rPr lang="en-CA" dirty="0"/>
              <a:t> sur "Create a new project"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2DF8D-7B89-4EE6-9281-8DF3E9D14E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18081" y="2886156"/>
            <a:ext cx="6309850" cy="356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71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1838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Dans </a:t>
            </a:r>
            <a:r>
              <a:rPr lang="en-CA" dirty="0" err="1"/>
              <a:t>cette</a:t>
            </a:r>
            <a:r>
              <a:rPr lang="en-CA" dirty="0"/>
              <a:t> section, nous </a:t>
            </a:r>
            <a:r>
              <a:rPr lang="en-CA" dirty="0" err="1"/>
              <a:t>allons</a:t>
            </a:r>
            <a:r>
              <a:rPr lang="en-CA" dirty="0"/>
              <a:t> </a:t>
            </a:r>
            <a:r>
              <a:rPr lang="en-CA" dirty="0" err="1"/>
              <a:t>créer</a:t>
            </a:r>
            <a:r>
              <a:rPr lang="en-CA" dirty="0"/>
              <a:t> un premier </a:t>
            </a:r>
            <a:r>
              <a:rPr lang="en-CA" dirty="0" err="1"/>
              <a:t>projet</a:t>
            </a:r>
            <a:r>
              <a:rPr lang="en-CA" dirty="0"/>
              <a:t> </a:t>
            </a:r>
            <a:r>
              <a:rPr lang="en-CA" dirty="0" err="1"/>
              <a:t>afin</a:t>
            </a:r>
            <a:r>
              <a:rPr lang="en-CA" dirty="0"/>
              <a:t> de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permettre</a:t>
            </a:r>
            <a:r>
              <a:rPr lang="en-CA" dirty="0"/>
              <a:t> de </a:t>
            </a:r>
            <a:r>
              <a:rPr lang="en-CA" dirty="0" err="1"/>
              <a:t>vous</a:t>
            </a:r>
            <a:r>
              <a:rPr lang="en-CA" dirty="0"/>
              <a:t> familiariser avec </a:t>
            </a:r>
            <a:r>
              <a:rPr lang="en-CA" dirty="0" err="1"/>
              <a:t>l'environnement</a:t>
            </a:r>
            <a:r>
              <a:rPr lang="en-CA" dirty="0"/>
              <a:t> et de </a:t>
            </a:r>
            <a:r>
              <a:rPr lang="en-CA" dirty="0" err="1"/>
              <a:t>vous</a:t>
            </a:r>
            <a:r>
              <a:rPr lang="en-CA" dirty="0"/>
              <a:t> assurer que tout </a:t>
            </a:r>
            <a:r>
              <a:rPr lang="en-CA" dirty="0" err="1"/>
              <a:t>fonctionne</a:t>
            </a:r>
            <a:r>
              <a:rPr lang="en-CA" dirty="0"/>
              <a:t> </a:t>
            </a:r>
            <a:r>
              <a:rPr lang="en-CA" dirty="0" err="1"/>
              <a:t>correctement</a:t>
            </a:r>
            <a:r>
              <a:rPr lang="en-CA" dirty="0"/>
              <a:t>.</a:t>
            </a:r>
          </a:p>
          <a:p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997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EAA9-74B8-4021-A07D-827326EA8EA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Pourquoi ce cours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13AFD-2229-4711-A5CD-AE6328E66AB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 rôle du développeur web est de développer des applications et des sites web afin de remplir les besoins de ses clients ou de son organisation.</a:t>
            </a:r>
          </a:p>
          <a:p>
            <a:endParaRPr lang="fr-CA" dirty="0"/>
          </a:p>
          <a:p>
            <a:r>
              <a:rPr lang="fr-CA" dirty="0"/>
              <a:t>Pour se faire, il devra être en mesure de développer du code permettant de créer la solution désiré par son client.</a:t>
            </a:r>
          </a:p>
          <a:p>
            <a:endParaRPr lang="fr-CA" dirty="0"/>
          </a:p>
          <a:p>
            <a:r>
              <a:rPr lang="fr-CA" dirty="0"/>
              <a:t>Le cours de logique de programmation est le fondement qui servira à bien comprendre les autres cours de votre programme d’étude.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4455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1) </a:t>
            </a:r>
            <a:r>
              <a:rPr lang="en-CA" dirty="0" err="1"/>
              <a:t>Cliquez</a:t>
            </a:r>
            <a:r>
              <a:rPr lang="en-CA" dirty="0"/>
              <a:t> sur “Create a new project”</a:t>
            </a:r>
          </a:p>
          <a:p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BBEEB-EB60-D04F-0F14-D581ABE20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025" y="2556768"/>
            <a:ext cx="6118634" cy="40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7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2) </a:t>
            </a:r>
            <a:r>
              <a:rPr lang="en-CA" dirty="0" err="1"/>
              <a:t>Choisir</a:t>
            </a:r>
            <a:r>
              <a:rPr lang="en-CA" dirty="0"/>
              <a:t> “Console App”, </a:t>
            </a:r>
            <a:r>
              <a:rPr lang="en-CA" dirty="0" err="1"/>
              <a:t>puis</a:t>
            </a:r>
            <a:r>
              <a:rPr lang="en-CA" dirty="0"/>
              <a:t> </a:t>
            </a:r>
            <a:r>
              <a:rPr lang="en-CA" dirty="0" err="1"/>
              <a:t>cliquez</a:t>
            </a:r>
            <a:r>
              <a:rPr lang="en-CA" dirty="0"/>
              <a:t> sur “Next”</a:t>
            </a: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43064-AD33-D17B-49B2-373D18EC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8" y="2636668"/>
            <a:ext cx="5954250" cy="39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70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606118" cy="4195481"/>
          </a:xfrm>
        </p:spPr>
        <p:txBody>
          <a:bodyPr/>
          <a:lstStyle/>
          <a:p>
            <a:r>
              <a:rPr lang="en-CA" dirty="0"/>
              <a:t>3) </a:t>
            </a:r>
            <a:r>
              <a:rPr lang="en-CA" dirty="0" err="1"/>
              <a:t>Changez</a:t>
            </a:r>
            <a:r>
              <a:rPr lang="en-CA" dirty="0"/>
              <a:t> le nom du </a:t>
            </a:r>
            <a:r>
              <a:rPr lang="en-CA" dirty="0" err="1"/>
              <a:t>projet</a:t>
            </a:r>
            <a:r>
              <a:rPr lang="en-CA" dirty="0"/>
              <a:t> pour </a:t>
            </a:r>
            <a:r>
              <a:rPr lang="en-CA" dirty="0" err="1"/>
              <a:t>ce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souhaitez</a:t>
            </a:r>
            <a:r>
              <a:rPr lang="en-CA" dirty="0"/>
              <a:t> et </a:t>
            </a:r>
            <a:r>
              <a:rPr lang="en-CA" dirty="0" err="1"/>
              <a:t>cliquez</a:t>
            </a:r>
            <a:r>
              <a:rPr lang="en-CA" dirty="0"/>
              <a:t> sur “Next".</a:t>
            </a:r>
          </a:p>
          <a:p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04EC4-CC90-3CD2-E682-7BEBE0F3E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592" y="2725903"/>
            <a:ext cx="5932041" cy="39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6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606118" cy="4195481"/>
          </a:xfrm>
        </p:spPr>
        <p:txBody>
          <a:bodyPr/>
          <a:lstStyle/>
          <a:p>
            <a:r>
              <a:rPr lang="en-CA" dirty="0"/>
              <a:t>4) </a:t>
            </a:r>
            <a:r>
              <a:rPr lang="en-CA" dirty="0" err="1"/>
              <a:t>Cliquez</a:t>
            </a:r>
            <a:r>
              <a:rPr lang="en-CA" dirty="0"/>
              <a:t> sur “Create”</a:t>
            </a:r>
          </a:p>
          <a:p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62253-8492-6421-52CF-8857735FC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562" y="2601157"/>
            <a:ext cx="6048380" cy="40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606118" cy="4195481"/>
          </a:xfrm>
        </p:spPr>
        <p:txBody>
          <a:bodyPr/>
          <a:lstStyle/>
          <a:p>
            <a:r>
              <a:rPr lang="en-CA" dirty="0"/>
              <a:t>5)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projet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</a:t>
            </a:r>
            <a:r>
              <a:rPr lang="en-CA" dirty="0" err="1"/>
              <a:t>créé</a:t>
            </a:r>
            <a:r>
              <a:rPr lang="en-CA" dirty="0"/>
              <a:t> et prêt à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utilisé</a:t>
            </a:r>
            <a:endParaRPr lang="en-CA" dirty="0"/>
          </a:p>
          <a:p>
            <a:r>
              <a:rPr lang="en-CA" dirty="0" err="1"/>
              <a:t>Prenons</a:t>
            </a:r>
            <a:r>
              <a:rPr lang="en-CA" dirty="0"/>
              <a:t> le temps de faire un tour </a:t>
            </a:r>
            <a:r>
              <a:rPr lang="en-CA" dirty="0" err="1"/>
              <a:t>d’horizon</a:t>
            </a:r>
            <a:r>
              <a:rPr lang="en-CA" dirty="0"/>
              <a:t>.</a:t>
            </a:r>
          </a:p>
          <a:p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D6BC8-60B2-A363-96BC-A4DB91D1C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95" y="3194265"/>
            <a:ext cx="11393010" cy="21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3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606118" cy="4195481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CA" dirty="0" err="1"/>
              <a:t>ette</a:t>
            </a:r>
            <a:r>
              <a:rPr lang="en-CA" dirty="0"/>
              <a:t> section </a:t>
            </a:r>
            <a:r>
              <a:rPr lang="en-CA" dirty="0" err="1"/>
              <a:t>est</a:t>
            </a:r>
            <a:r>
              <a:rPr lang="en-CA" dirty="0"/>
              <a:t> le code de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projet</a:t>
            </a:r>
            <a:r>
              <a:rPr lang="en-CA" dirty="0"/>
              <a:t>. </a:t>
            </a:r>
          </a:p>
          <a:p>
            <a:r>
              <a:rPr lang="en-CA" dirty="0"/>
              <a:t>Il y a déjà un </a:t>
            </a:r>
            <a:r>
              <a:rPr lang="en-CA" dirty="0" err="1"/>
              <a:t>peu</a:t>
            </a:r>
            <a:r>
              <a:rPr lang="en-CA" dirty="0"/>
              <a:t> de code </a:t>
            </a:r>
            <a:r>
              <a:rPr lang="en-CA" dirty="0" err="1"/>
              <a:t>fourni</a:t>
            </a:r>
            <a:r>
              <a:rPr lang="en-CA" dirty="0"/>
              <a:t> par </a:t>
            </a:r>
            <a:r>
              <a:rPr lang="en-CA" dirty="0" err="1"/>
              <a:t>défaut</a:t>
            </a:r>
            <a:r>
              <a:rPr lang="en-CA" dirty="0"/>
              <a:t>.</a:t>
            </a:r>
          </a:p>
          <a:p>
            <a:r>
              <a:rPr lang="en-CA" dirty="0"/>
              <a:t>Ce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écrivez</a:t>
            </a:r>
            <a:r>
              <a:rPr lang="en-CA" dirty="0"/>
              <a:t> se </a:t>
            </a:r>
            <a:r>
              <a:rPr lang="en-CA" dirty="0" err="1"/>
              <a:t>trouvera</a:t>
            </a:r>
            <a:r>
              <a:rPr lang="en-CA" dirty="0"/>
              <a:t> dans le “Main” à </a:t>
            </a:r>
            <a:r>
              <a:rPr lang="en-CA" dirty="0" err="1"/>
              <a:t>partir</a:t>
            </a:r>
            <a:r>
              <a:rPr lang="en-CA" dirty="0"/>
              <a:t> de la </a:t>
            </a:r>
            <a:r>
              <a:rPr lang="en-CA" dirty="0" err="1"/>
              <a:t>ligne</a:t>
            </a:r>
            <a:r>
              <a:rPr lang="en-CA" dirty="0"/>
              <a:t> 9</a:t>
            </a: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0B955-E84D-D0FA-AC8E-79BD11E22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09" y="3708924"/>
            <a:ext cx="86963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4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606118" cy="4195481"/>
          </a:xfrm>
        </p:spPr>
        <p:txBody>
          <a:bodyPr/>
          <a:lstStyle/>
          <a:p>
            <a:r>
              <a:rPr lang="en-US" dirty="0"/>
              <a:t>À droite,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verrez</a:t>
            </a:r>
            <a:r>
              <a:rPr lang="en-US" dirty="0"/>
              <a:t> “</a:t>
            </a:r>
            <a:r>
              <a:rPr lang="en-US" dirty="0" err="1"/>
              <a:t>l’explorateur</a:t>
            </a:r>
            <a:r>
              <a:rPr lang="en-US" dirty="0"/>
              <a:t> de solution”. Il </a:t>
            </a:r>
            <a:r>
              <a:rPr lang="en-US" dirty="0" err="1"/>
              <a:t>s’agit</a:t>
            </a:r>
            <a:r>
              <a:rPr lang="en-US" dirty="0"/>
              <a:t> de </a:t>
            </a:r>
            <a:r>
              <a:rPr lang="en-US" dirty="0" err="1"/>
              <a:t>l’ensemble</a:t>
            </a:r>
            <a:r>
              <a:rPr lang="en-US" dirty="0"/>
              <a:t> des </a:t>
            </a:r>
            <a:r>
              <a:rPr lang="en-US" dirty="0" err="1"/>
              <a:t>fichiers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projet</a:t>
            </a:r>
            <a:r>
              <a:rPr lang="en-US" dirty="0"/>
              <a:t> et nous </a:t>
            </a:r>
            <a:r>
              <a:rPr lang="en-US" dirty="0" err="1"/>
              <a:t>verrons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temps et lieu comment les </a:t>
            </a:r>
            <a:r>
              <a:rPr lang="en-US" dirty="0" err="1"/>
              <a:t>gérer</a:t>
            </a:r>
            <a:r>
              <a:rPr lang="en-US" dirty="0"/>
              <a:t>.</a:t>
            </a:r>
          </a:p>
          <a:p>
            <a:r>
              <a:rPr lang="en-US" dirty="0"/>
              <a:t>Un </a:t>
            </a:r>
            <a:r>
              <a:rPr lang="en-US" dirty="0" err="1"/>
              <a:t>fichier</a:t>
            </a:r>
            <a:r>
              <a:rPr lang="en-US" dirty="0"/>
              <a:t> “</a:t>
            </a:r>
            <a:r>
              <a:rPr lang="en-US" dirty="0" err="1"/>
              <a:t>Program.cs</a:t>
            </a:r>
            <a:r>
              <a:rPr lang="en-US" dirty="0"/>
              <a:t>” </a:t>
            </a:r>
            <a:r>
              <a:rPr lang="en-US" dirty="0" err="1"/>
              <a:t>est</a:t>
            </a:r>
            <a:r>
              <a:rPr lang="en-US" dirty="0"/>
              <a:t> déjà </a:t>
            </a:r>
            <a:r>
              <a:rPr lang="en-US" dirty="0" err="1"/>
              <a:t>fourni</a:t>
            </a:r>
            <a:r>
              <a:rPr lang="en-US" dirty="0"/>
              <a:t> par </a:t>
            </a:r>
            <a:r>
              <a:rPr lang="en-US" dirty="0" err="1"/>
              <a:t>défaut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s’agit</a:t>
            </a:r>
            <a:r>
              <a:rPr lang="en-US" dirty="0"/>
              <a:t> du code que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vient</a:t>
            </a:r>
            <a:r>
              <a:rPr lang="en-US" dirty="0"/>
              <a:t> de </a:t>
            </a:r>
            <a:r>
              <a:rPr lang="en-US" dirty="0" err="1"/>
              <a:t>voir</a:t>
            </a:r>
            <a:r>
              <a:rPr lang="en-US" dirty="0"/>
              <a:t>.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C7612-1890-46C7-BD43-772C0A0780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76956" y="3047029"/>
            <a:ext cx="3429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7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606118" cy="4195481"/>
          </a:xfrm>
        </p:spPr>
        <p:txBody>
          <a:bodyPr/>
          <a:lstStyle/>
          <a:p>
            <a:r>
              <a:rPr lang="en-US" dirty="0"/>
              <a:t>Tout </a:t>
            </a:r>
            <a:r>
              <a:rPr lang="en-US" dirty="0" err="1"/>
              <a:t>en</a:t>
            </a:r>
            <a:r>
              <a:rPr lang="en-US" dirty="0"/>
              <a:t> haut,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verrez</a:t>
            </a:r>
            <a:r>
              <a:rPr lang="en-US" dirty="0"/>
              <a:t> un bouton vert </a:t>
            </a:r>
            <a:r>
              <a:rPr lang="en-US" dirty="0" err="1"/>
              <a:t>permettant</a:t>
            </a:r>
            <a:r>
              <a:rPr lang="en-US" dirty="0"/>
              <a:t> de </a:t>
            </a:r>
            <a:r>
              <a:rPr lang="en-US" dirty="0" err="1"/>
              <a:t>démarrer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application.</a:t>
            </a:r>
          </a:p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permettra</a:t>
            </a:r>
            <a:r>
              <a:rPr lang="en-US" dirty="0"/>
              <a:t> de tester son </a:t>
            </a:r>
            <a:r>
              <a:rPr lang="en-US" dirty="0" err="1"/>
              <a:t>fonctionnement</a:t>
            </a:r>
            <a:r>
              <a:rPr lang="en-US" dirty="0"/>
              <a:t>.</a:t>
            </a: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B8796-C1EC-4366-B4E3-E1DBB330E9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1373" y="3429000"/>
            <a:ext cx="4419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6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B59-2227-4028-BA20-E30F28744D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Premier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0223-D918-4175-A720-05DA4A948D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606118" cy="4195481"/>
          </a:xfrm>
        </p:spPr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appuyez</a:t>
            </a:r>
            <a:r>
              <a:rPr lang="en-US" dirty="0"/>
              <a:t> dessus,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verrez</a:t>
            </a:r>
            <a:r>
              <a:rPr lang="en-US" dirty="0"/>
              <a:t> le </a:t>
            </a:r>
            <a:r>
              <a:rPr lang="en-US" dirty="0" err="1"/>
              <a:t>résultat</a:t>
            </a:r>
            <a:r>
              <a:rPr lang="en-US" dirty="0"/>
              <a:t> </a:t>
            </a:r>
            <a:r>
              <a:rPr lang="en-US" dirty="0" err="1"/>
              <a:t>générer</a:t>
            </a:r>
            <a:r>
              <a:rPr lang="en-US" dirty="0"/>
              <a:t> par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que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informations</a:t>
            </a:r>
            <a:r>
              <a:rPr lang="en-US" dirty="0"/>
              <a:t> de </a:t>
            </a:r>
            <a:r>
              <a:rPr lang="en-US" dirty="0" err="1"/>
              <a:t>débogage</a:t>
            </a:r>
            <a:r>
              <a:rPr lang="en-US" dirty="0"/>
              <a:t>.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74ED4-E5F9-4EC4-9858-0DA635971D4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91508" y="3240858"/>
            <a:ext cx="9229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9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9FC3-0AB9-48A5-AD8D-ED208C7786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Premier </a:t>
            </a:r>
            <a:r>
              <a:rPr lang="en-US" dirty="0" err="1"/>
              <a:t>projet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92F8-2914-4BAE-8057-93FE0243868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qui </a:t>
            </a:r>
            <a:r>
              <a:rPr lang="en-US" dirty="0" err="1"/>
              <a:t>termine</a:t>
            </a:r>
            <a:r>
              <a:rPr lang="en-US" dirty="0"/>
              <a:t> la configuration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projet</a:t>
            </a:r>
            <a:r>
              <a:rPr lang="en-US" dirty="0"/>
              <a:t>.</a:t>
            </a:r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aurez</a:t>
            </a:r>
            <a:r>
              <a:rPr lang="en-US" dirty="0"/>
              <a:t> à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pour les </a:t>
            </a:r>
            <a:r>
              <a:rPr lang="en-US" dirty="0" err="1"/>
              <a:t>exercices</a:t>
            </a:r>
            <a:r>
              <a:rPr lang="en-US" dirty="0"/>
              <a:t> que nous </a:t>
            </a:r>
            <a:r>
              <a:rPr lang="en-US" dirty="0" err="1"/>
              <a:t>ferons</a:t>
            </a:r>
            <a:r>
              <a:rPr lang="en-US" dirty="0"/>
              <a:t> à travers les </a:t>
            </a:r>
            <a:r>
              <a:rPr lang="en-US" dirty="0" err="1"/>
              <a:t>semaines</a:t>
            </a:r>
            <a:r>
              <a:rPr lang="en-US" dirty="0"/>
              <a:t> qui </a:t>
            </a:r>
            <a:r>
              <a:rPr lang="en-US" dirty="0" err="1"/>
              <a:t>suivront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Dans la </a:t>
            </a:r>
            <a:r>
              <a:rPr lang="en-US" dirty="0" err="1"/>
              <a:t>prochaine</a:t>
            </a:r>
            <a:r>
              <a:rPr lang="en-US" dirty="0"/>
              <a:t> section, nous </a:t>
            </a:r>
            <a:r>
              <a:rPr lang="en-US" dirty="0" err="1"/>
              <a:t>allons</a:t>
            </a:r>
            <a:r>
              <a:rPr lang="en-US" dirty="0"/>
              <a:t> explorer la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puissiez</a:t>
            </a:r>
            <a:r>
              <a:rPr lang="en-US" dirty="0"/>
              <a:t> </a:t>
            </a:r>
            <a:r>
              <a:rPr lang="en-US" dirty="0" err="1"/>
              <a:t>concevoir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premiers </a:t>
            </a:r>
            <a:r>
              <a:rPr lang="en-US" dirty="0" err="1"/>
              <a:t>programmes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52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53B8-E141-4809-9C36-E7C51CB9ECF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Calendrier du cours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E9D09-67CD-4D2F-AEE8-E862232A2A0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96645" y="2166151"/>
            <a:ext cx="898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4"/>
              </a:rPr>
              <a:t>https://www.alexandremageau.ca/home/logique-de-programmation-c-2023/</a:t>
            </a:r>
            <a:r>
              <a:rPr lang="en-CA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2980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La syntaxe de C#</a:t>
            </a:r>
          </a:p>
        </p:txBody>
      </p:sp>
    </p:spTree>
    <p:extLst>
      <p:ext uri="{BB962C8B-B14F-4D97-AF65-F5344CB8AC3E}">
        <p14:creationId xmlns:p14="http://schemas.microsoft.com/office/powerpoint/2010/main" val="3050621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53B-7B48-4135-9753-53E0BA09BB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de C#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8ECE-31A4-415A-B71E-FCE99467593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C#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langage</a:t>
            </a:r>
            <a:r>
              <a:rPr lang="en-US" dirty="0"/>
              <a:t> de </a:t>
            </a:r>
            <a:r>
              <a:rPr lang="en-US" dirty="0" err="1"/>
              <a:t>programmation</a:t>
            </a:r>
            <a:r>
              <a:rPr lang="en-US" dirty="0"/>
              <a:t> que nous </a:t>
            </a:r>
            <a:r>
              <a:rPr lang="en-US" dirty="0" err="1"/>
              <a:t>utiliserons</a:t>
            </a:r>
            <a:r>
              <a:rPr lang="en-US" dirty="0"/>
              <a:t> dans le </a:t>
            </a:r>
            <a:r>
              <a:rPr lang="en-US" dirty="0" err="1"/>
              <a:t>cours</a:t>
            </a:r>
            <a:r>
              <a:rPr lang="en-US" dirty="0"/>
              <a:t> et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utiliserez</a:t>
            </a:r>
            <a:r>
              <a:rPr lang="en-US" dirty="0"/>
              <a:t> dans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par la suite pour le </a:t>
            </a:r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dirty="0" err="1"/>
              <a:t>d’application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syntaxe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9723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4F27-0112-4D30-8612-E96529098A5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C#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A8DA-0D23-4489-A09E-C0F03657F3E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L’affichage</a:t>
            </a:r>
            <a:endParaRPr lang="en-US" dirty="0"/>
          </a:p>
          <a:p>
            <a:pPr lvl="1"/>
            <a:r>
              <a:rPr lang="en-US" dirty="0"/>
              <a:t>Les variables</a:t>
            </a:r>
          </a:p>
          <a:p>
            <a:pPr lvl="1"/>
            <a:r>
              <a:rPr lang="en-US" dirty="0"/>
              <a:t>Les entrées </a:t>
            </a:r>
            <a:r>
              <a:rPr lang="en-US" dirty="0" err="1"/>
              <a:t>utilisateurs</a:t>
            </a:r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commentaires</a:t>
            </a:r>
            <a:endParaRPr lang="en-US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8598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L’affichage</a:t>
            </a:r>
          </a:p>
        </p:txBody>
      </p:sp>
    </p:spTree>
    <p:extLst>
      <p:ext uri="{BB962C8B-B14F-4D97-AF65-F5344CB8AC3E}">
        <p14:creationId xmlns:p14="http://schemas.microsoft.com/office/powerpoint/2010/main" val="2253293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257-D29B-4E07-8F44-BF949438023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L’affichage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C05D-FB69-45BB-881C-29C2E3D462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afficher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à </a:t>
            </a:r>
            <a:r>
              <a:rPr lang="en-US" dirty="0" err="1"/>
              <a:t>l’utilisateur</a:t>
            </a:r>
            <a:r>
              <a:rPr lang="en-US" dirty="0"/>
              <a:t> sous </a:t>
            </a:r>
            <a:r>
              <a:rPr lang="en-US" dirty="0" err="1"/>
              <a:t>forme</a:t>
            </a:r>
            <a:r>
              <a:rPr lang="en-US" dirty="0"/>
              <a:t> de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</a:t>
            </a:r>
            <a:r>
              <a:rPr lang="en-US" dirty="0" err="1"/>
              <a:t>l’instruction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Console.WriteLine</a:t>
            </a:r>
            <a:r>
              <a:rPr lang="en-US" dirty="0"/>
              <a:t>(“</a:t>
            </a:r>
            <a:r>
              <a:rPr lang="en-US" dirty="0" err="1"/>
              <a:t>Texte</a:t>
            </a:r>
            <a:r>
              <a:rPr lang="en-US" dirty="0"/>
              <a:t> à </a:t>
            </a:r>
            <a:r>
              <a:rPr lang="en-US" dirty="0" err="1"/>
              <a:t>afficher</a:t>
            </a:r>
            <a:r>
              <a:rPr lang="en-US" dirty="0"/>
              <a:t>”);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11102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257-D29B-4E07-8F44-BF949438023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L’affichage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C05D-FB69-45BB-881C-29C2E3D462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E843E-EAC9-78CD-AEB7-0F2F98753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96" y="2854265"/>
            <a:ext cx="10697592" cy="14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9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variables</a:t>
            </a:r>
          </a:p>
        </p:txBody>
      </p:sp>
    </p:spTree>
    <p:extLst>
      <p:ext uri="{BB962C8B-B14F-4D97-AF65-F5344CB8AC3E}">
        <p14:creationId xmlns:p14="http://schemas.microsoft.com/office/powerpoint/2010/main" val="1660019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257-D29B-4E07-8F44-BF949438023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variables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C05D-FB69-45BB-881C-29C2E3D462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variables </a:t>
            </a:r>
            <a:r>
              <a:rPr lang="en-US" dirty="0" err="1"/>
              <a:t>représentent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la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modifiée</a:t>
            </a:r>
            <a:r>
              <a:rPr lang="en-US" dirty="0"/>
              <a:t> et </a:t>
            </a:r>
            <a:r>
              <a:rPr lang="en-US" dirty="0" err="1"/>
              <a:t>lue</a:t>
            </a:r>
            <a:r>
              <a:rPr lang="en-US" dirty="0"/>
              <a:t> au </a:t>
            </a:r>
            <a:r>
              <a:rPr lang="en-US" dirty="0" err="1"/>
              <a:t>besoin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s’agit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réalité</a:t>
            </a:r>
            <a:r>
              <a:rPr lang="en-US" dirty="0"/>
              <a:t> </a:t>
            </a:r>
            <a:r>
              <a:rPr lang="en-US" dirty="0" err="1"/>
              <a:t>d’espace</a:t>
            </a:r>
            <a:r>
              <a:rPr lang="en-US" dirty="0"/>
              <a:t> dans la </a:t>
            </a:r>
            <a:r>
              <a:rPr lang="en-US" dirty="0" err="1"/>
              <a:t>mémoire</a:t>
            </a:r>
            <a:r>
              <a:rPr lang="en-US" dirty="0"/>
              <a:t> qui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</a:t>
            </a:r>
            <a:r>
              <a:rPr lang="en-US" dirty="0"/>
              <a:t> par le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r>
              <a:rPr lang="en-US" dirty="0" err="1"/>
              <a:t>Ces</a:t>
            </a:r>
            <a:r>
              <a:rPr lang="en-US" dirty="0"/>
              <a:t> variables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contenir</a:t>
            </a:r>
            <a:r>
              <a:rPr lang="en-US" dirty="0"/>
              <a:t>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sorte</a:t>
            </a:r>
            <a:r>
              <a:rPr lang="en-US" dirty="0"/>
              <a:t> </a:t>
            </a:r>
            <a:r>
              <a:rPr lang="en-US" dirty="0" err="1"/>
              <a:t>d’information</a:t>
            </a:r>
            <a:endParaRPr lang="en-US" dirty="0"/>
          </a:p>
          <a:p>
            <a:pPr lvl="1"/>
            <a:r>
              <a:rPr lang="en-US" dirty="0"/>
              <a:t>Un nom</a:t>
            </a:r>
          </a:p>
          <a:p>
            <a:pPr lvl="1"/>
            <a:r>
              <a:rPr lang="en-US" dirty="0"/>
              <a:t>Un </a:t>
            </a:r>
            <a:r>
              <a:rPr lang="en-US" dirty="0" err="1"/>
              <a:t>âge</a:t>
            </a:r>
            <a:endParaRPr lang="en-US" dirty="0"/>
          </a:p>
          <a:p>
            <a:pPr lvl="1"/>
            <a:r>
              <a:rPr lang="en-US" dirty="0"/>
              <a:t>Un </a:t>
            </a:r>
            <a:r>
              <a:rPr lang="en-US" dirty="0" err="1"/>
              <a:t>poids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350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90E2-A831-4344-A231-38B504FFEB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variables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EC1D-F96A-4320-9B6C-2DE567910FB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pour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variable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>
                <a:solidFill>
                  <a:srgbClr val="FFC000"/>
                </a:solidFill>
              </a:rPr>
              <a:t>type de </a:t>
            </a:r>
            <a:r>
              <a:rPr lang="en-US" dirty="0" err="1">
                <a:solidFill>
                  <a:srgbClr val="FFC000"/>
                </a:solidFill>
              </a:rPr>
              <a:t>données</a:t>
            </a:r>
            <a:r>
              <a:rPr lang="en-US" dirty="0"/>
              <a:t>&gt; &lt;</a:t>
            </a:r>
            <a:r>
              <a:rPr lang="en-US" dirty="0">
                <a:solidFill>
                  <a:srgbClr val="FFC000"/>
                </a:solidFill>
              </a:rPr>
              <a:t>nom de la variable</a:t>
            </a:r>
            <a:r>
              <a:rPr lang="en-US" dirty="0"/>
              <a:t>&gt;;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  convention, le nom des variables sera un ensemble de mots sans </a:t>
            </a:r>
            <a:r>
              <a:rPr lang="en-US" dirty="0" err="1"/>
              <a:t>espace</a:t>
            </a:r>
            <a:r>
              <a:rPr lang="en-US" dirty="0"/>
              <a:t>, </a:t>
            </a:r>
            <a:r>
              <a:rPr lang="en-US" dirty="0" err="1"/>
              <a:t>dont</a:t>
            </a:r>
            <a:r>
              <a:rPr lang="en-US" dirty="0"/>
              <a:t> le début de </a:t>
            </a:r>
            <a:r>
              <a:rPr lang="en-US" dirty="0" err="1"/>
              <a:t>chaque</a:t>
            </a:r>
            <a:r>
              <a:rPr lang="en-US" dirty="0"/>
              <a:t> mot sera majuscule à </a:t>
            </a:r>
            <a:r>
              <a:rPr lang="en-US" dirty="0" err="1"/>
              <a:t>l’exception</a:t>
            </a:r>
            <a:r>
              <a:rPr lang="en-US" dirty="0"/>
              <a:t> du premier.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maVariable</a:t>
            </a:r>
            <a:endParaRPr lang="en-US" dirty="0"/>
          </a:p>
          <a:p>
            <a:pPr lvl="1"/>
            <a:r>
              <a:rPr lang="en-US" dirty="0" err="1"/>
              <a:t>ageDeMonFrere</a:t>
            </a:r>
            <a:endParaRPr lang="en-US" dirty="0"/>
          </a:p>
          <a:p>
            <a:pPr lvl="1"/>
            <a:r>
              <a:rPr lang="en-US" dirty="0"/>
              <a:t>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354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E6FF-A482-4C83-966A-9E38E58889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variables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8CFC-F989-471A-BEC0-FDC6236B64B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Les types de </a:t>
            </a:r>
            <a:r>
              <a:rPr lang="en-US" dirty="0" err="1"/>
              <a:t>données</a:t>
            </a:r>
            <a:endParaRPr lang="en-US" dirty="0"/>
          </a:p>
          <a:p>
            <a:pPr lvl="1"/>
            <a:r>
              <a:rPr lang="en-US" dirty="0"/>
              <a:t>La conversion des types</a:t>
            </a:r>
          </a:p>
          <a:p>
            <a:pPr lvl="1"/>
            <a:r>
              <a:rPr lang="en-US" dirty="0"/>
              <a:t>Les </a:t>
            </a:r>
            <a:r>
              <a:rPr lang="en-US" dirty="0" err="1"/>
              <a:t>opérateurs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4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45B7-5551-4E92-84CF-6BE9FBD671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Évaluation</a:t>
            </a:r>
            <a:r>
              <a:rPr lang="en-CA" dirty="0"/>
              <a:t> des </a:t>
            </a:r>
            <a:r>
              <a:rPr lang="en-CA" dirty="0" err="1"/>
              <a:t>compétences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818A-486D-4C0B-98E1-A7FD8EFADC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322249" cy="419548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4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évaluations</a:t>
            </a: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Cours 6 (Examen 1)		 : 15%</a:t>
            </a:r>
          </a:p>
          <a:p>
            <a:pPr lvl="1"/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Cours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10 (Examen 2)		 : 25%</a:t>
            </a:r>
          </a:p>
          <a:p>
            <a:pPr lvl="1"/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Cours 14 (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Projet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de session): 10%</a:t>
            </a:r>
          </a:p>
          <a:p>
            <a:pPr lvl="1"/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Cours 15 (Examen final)	 : 50%</a:t>
            </a:r>
          </a:p>
          <a:p>
            <a:pPr lvl="1"/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Les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examens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réutiliseront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le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même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modèle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que les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exercices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Tout le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contenu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de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l'examen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se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trouve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dans les notes et les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exercices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5585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types de données</a:t>
            </a:r>
          </a:p>
        </p:txBody>
      </p:sp>
    </p:spTree>
    <p:extLst>
      <p:ext uri="{BB962C8B-B14F-4D97-AF65-F5344CB8AC3E}">
        <p14:creationId xmlns:p14="http://schemas.microsoft.com/office/powerpoint/2010/main" val="3951309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3EBA-7F06-4316-A0CA-CF34E99D4E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types de </a:t>
            </a:r>
            <a:r>
              <a:rPr lang="en-US" dirty="0" err="1"/>
              <a:t>données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72DB9-8890-471C-A250-6D24D2B328B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Chaque</a:t>
            </a:r>
            <a:r>
              <a:rPr lang="en-US" dirty="0"/>
              <a:t> variable ne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contenir</a:t>
            </a:r>
            <a:r>
              <a:rPr lang="en-US" dirty="0"/>
              <a:t> </a:t>
            </a:r>
            <a:r>
              <a:rPr lang="en-US" dirty="0" err="1"/>
              <a:t>qu’un</a:t>
            </a:r>
            <a:r>
              <a:rPr lang="en-US" dirty="0"/>
              <a:t> </a:t>
            </a:r>
            <a:r>
              <a:rPr lang="en-US" dirty="0" err="1"/>
              <a:t>seul</a:t>
            </a:r>
            <a:r>
              <a:rPr lang="en-US" dirty="0"/>
              <a:t> type de </a:t>
            </a:r>
            <a:r>
              <a:rPr lang="en-US" dirty="0" err="1"/>
              <a:t>données</a:t>
            </a:r>
            <a:r>
              <a:rPr lang="en-US" dirty="0"/>
              <a:t> (Un </a:t>
            </a:r>
            <a:r>
              <a:rPr lang="en-US" dirty="0" err="1"/>
              <a:t>nombre</a:t>
            </a:r>
            <a:r>
              <a:rPr lang="en-US" dirty="0"/>
              <a:t>, un </a:t>
            </a:r>
            <a:r>
              <a:rPr lang="en-US" dirty="0" err="1"/>
              <a:t>nombre</a:t>
            </a:r>
            <a:r>
              <a:rPr lang="en-US" dirty="0"/>
              <a:t> à virgule, du </a:t>
            </a:r>
            <a:r>
              <a:rPr lang="en-US" dirty="0" err="1"/>
              <a:t>texte</a:t>
            </a:r>
            <a:r>
              <a:rPr lang="en-US" dirty="0"/>
              <a:t>, etc.)</a:t>
            </a:r>
          </a:p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</a:t>
            </a:r>
            <a:r>
              <a:rPr lang="en-US" dirty="0" err="1"/>
              <a:t>chaque</a:t>
            </a:r>
            <a:r>
              <a:rPr lang="en-US" dirty="0"/>
              <a:t> type de variables et le type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qu’elles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contenir</a:t>
            </a:r>
            <a:r>
              <a:rPr lang="en-US" dirty="0"/>
              <a:t>.</a:t>
            </a:r>
          </a:p>
          <a:p>
            <a:r>
              <a:rPr lang="en-US" dirty="0"/>
              <a:t>Les types </a:t>
            </a:r>
            <a:r>
              <a:rPr lang="en-US" dirty="0" err="1"/>
              <a:t>sont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</a:t>
            </a:r>
          </a:p>
          <a:p>
            <a:pPr lvl="1"/>
            <a:r>
              <a:rPr lang="en-US" dirty="0"/>
              <a:t>Float</a:t>
            </a:r>
          </a:p>
          <a:p>
            <a:pPr lvl="1"/>
            <a:r>
              <a:rPr lang="en-US" dirty="0"/>
              <a:t>Double</a:t>
            </a:r>
          </a:p>
          <a:p>
            <a:pPr lvl="1"/>
            <a:r>
              <a:rPr lang="en-US" dirty="0"/>
              <a:t>String</a:t>
            </a:r>
          </a:p>
          <a:p>
            <a:pPr lvl="1"/>
            <a:r>
              <a:rPr lang="en-US" dirty="0"/>
              <a:t>Bool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522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2DA8-BE1C-4607-8963-653771B9923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6022-C14E-4C76-800B-DB5A7218A47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“int” </a:t>
            </a:r>
            <a:r>
              <a:rPr lang="en-US" dirty="0" err="1"/>
              <a:t>représente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</a:t>
            </a:r>
            <a:r>
              <a:rPr lang="en-US" dirty="0" err="1"/>
              <a:t>entières</a:t>
            </a:r>
            <a:r>
              <a:rPr lang="en-US" dirty="0"/>
              <a:t>.</a:t>
            </a:r>
          </a:p>
          <a:p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de -2,147,283,648 à 2,147,283,647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int x = 1000;</a:t>
            </a:r>
          </a:p>
        </p:txBody>
      </p:sp>
    </p:spTree>
    <p:extLst>
      <p:ext uri="{BB962C8B-B14F-4D97-AF65-F5344CB8AC3E}">
        <p14:creationId xmlns:p14="http://schemas.microsoft.com/office/powerpoint/2010/main" val="2752460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848B-BC18-4E17-8BA7-21F204F529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90247-B319-4A77-9A95-2209F9C3B4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“float” </a:t>
            </a:r>
            <a:r>
              <a:rPr lang="en-US" dirty="0" err="1"/>
              <a:t>représente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à virgule </a:t>
            </a:r>
            <a:r>
              <a:rPr lang="en-US" dirty="0" err="1"/>
              <a:t>flottante</a:t>
            </a:r>
            <a:r>
              <a:rPr lang="en-US" dirty="0"/>
              <a:t>.</a:t>
            </a:r>
          </a:p>
          <a:p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de -3.4 x 10</a:t>
            </a:r>
            <a:r>
              <a:rPr lang="en-US" baseline="30000" dirty="0"/>
              <a:t>38</a:t>
            </a:r>
            <a:r>
              <a:rPr lang="en-US" dirty="0"/>
              <a:t> to + 3.4 x 10</a:t>
            </a:r>
            <a:r>
              <a:rPr lang="en-US" baseline="30000" dirty="0"/>
              <a:t>38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float x = 1000.9234f;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9746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B741-D40D-45A8-819C-7373470ADA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DOUBLE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87ED4-3ED5-4AC6-B101-E78CFEDAE3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type double </a:t>
            </a:r>
            <a:r>
              <a:rPr lang="en-US" dirty="0" err="1"/>
              <a:t>représente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numérique à virgule </a:t>
            </a:r>
            <a:r>
              <a:rPr lang="en-US" dirty="0" err="1"/>
              <a:t>flottante</a:t>
            </a:r>
            <a:r>
              <a:rPr lang="en-US" dirty="0"/>
              <a:t> tout </a:t>
            </a:r>
            <a:r>
              <a:rPr lang="en-US" dirty="0" err="1"/>
              <a:t>comme</a:t>
            </a:r>
            <a:r>
              <a:rPr lang="en-US" dirty="0"/>
              <a:t> le “float”, </a:t>
            </a:r>
            <a:r>
              <a:rPr lang="en-US" dirty="0" err="1"/>
              <a:t>mais</a:t>
            </a:r>
            <a:r>
              <a:rPr lang="en-US" dirty="0"/>
              <a:t> le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décimales</a:t>
            </a:r>
            <a:r>
              <a:rPr lang="en-US" dirty="0"/>
              <a:t> après la virgule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doublé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double x = 1000.9234;</a:t>
            </a:r>
          </a:p>
          <a:p>
            <a:endParaRPr lang="en-US" dirty="0"/>
          </a:p>
          <a:p>
            <a:r>
              <a:rPr lang="en-CA" dirty="0" err="1"/>
              <a:t>Remarquez</a:t>
            </a:r>
            <a:r>
              <a:rPr lang="en-CA" dirty="0"/>
              <a:t> bien que le double ne </a:t>
            </a:r>
            <a:r>
              <a:rPr lang="en-CA" dirty="0" err="1"/>
              <a:t>nécessite</a:t>
            </a:r>
            <a:r>
              <a:rPr lang="en-CA" dirty="0"/>
              <a:t> pas de </a:t>
            </a:r>
            <a:r>
              <a:rPr lang="en-CA" dirty="0" err="1"/>
              <a:t>lettre</a:t>
            </a:r>
            <a:r>
              <a:rPr lang="en-CA" dirty="0"/>
              <a:t> à la fin </a:t>
            </a:r>
            <a:r>
              <a:rPr lang="en-CA" dirty="0" err="1"/>
              <a:t>d’une</a:t>
            </a:r>
            <a:r>
              <a:rPr lang="en-CA" dirty="0"/>
              <a:t>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décimale</a:t>
            </a:r>
            <a:r>
              <a:rPr lang="en-CA" dirty="0"/>
              <a:t>. </a:t>
            </a:r>
            <a:r>
              <a:rPr lang="en-CA" dirty="0" err="1"/>
              <a:t>Considérez</a:t>
            </a:r>
            <a:r>
              <a:rPr lang="en-CA" dirty="0"/>
              <a:t> </a:t>
            </a:r>
            <a:r>
              <a:rPr lang="en-CA" dirty="0" err="1"/>
              <a:t>donc</a:t>
            </a:r>
            <a:r>
              <a:rPr lang="en-CA" dirty="0"/>
              <a:t> que </a:t>
            </a:r>
            <a:r>
              <a:rPr lang="en-CA" dirty="0" err="1"/>
              <a:t>chaque</a:t>
            </a:r>
            <a:r>
              <a:rPr lang="en-CA" dirty="0"/>
              <a:t>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décimal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un double à </a:t>
            </a:r>
            <a:r>
              <a:rPr lang="en-CA" dirty="0" err="1"/>
              <a:t>moins</a:t>
            </a:r>
            <a:r>
              <a:rPr lang="en-CA" dirty="0"/>
              <a:t> </a:t>
            </a:r>
            <a:r>
              <a:rPr lang="en-CA" dirty="0" err="1"/>
              <a:t>d’avis</a:t>
            </a:r>
            <a:r>
              <a:rPr lang="en-CA" dirty="0"/>
              <a:t> contraire.</a:t>
            </a:r>
          </a:p>
        </p:txBody>
      </p:sp>
    </p:spTree>
    <p:extLst>
      <p:ext uri="{BB962C8B-B14F-4D97-AF65-F5344CB8AC3E}">
        <p14:creationId xmlns:p14="http://schemas.microsoft.com/office/powerpoint/2010/main" val="22392693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8979-C492-446D-89A8-715A3BB79C0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89E4D-D4F9-41A4-BD4B-B7DEEA20325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Une "string"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chaine</a:t>
            </a:r>
            <a:r>
              <a:rPr lang="en-US" dirty="0"/>
              <a:t> de </a:t>
            </a:r>
            <a:r>
              <a:rPr lang="en-US" dirty="0" err="1"/>
              <a:t>caractère</a:t>
            </a:r>
            <a:r>
              <a:rPr lang="en-US" dirty="0"/>
              <a:t> (</a:t>
            </a:r>
            <a:r>
              <a:rPr lang="en-US" dirty="0" err="1"/>
              <a:t>texte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string </a:t>
            </a:r>
            <a:r>
              <a:rPr lang="en-US" dirty="0" err="1"/>
              <a:t>monTexte</a:t>
            </a:r>
            <a:r>
              <a:rPr lang="en-US" dirty="0"/>
              <a:t> = “</a:t>
            </a:r>
            <a:r>
              <a:rPr lang="en-US" dirty="0" err="1"/>
              <a:t>J’aime</a:t>
            </a:r>
            <a:r>
              <a:rPr lang="en-US" dirty="0"/>
              <a:t> la </a:t>
            </a:r>
            <a:r>
              <a:rPr lang="en-US" dirty="0" err="1"/>
              <a:t>programmation</a:t>
            </a:r>
            <a:r>
              <a:rPr lang="en-US" dirty="0"/>
              <a:t>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6410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6F5B-6721-4F97-BDBF-9858248707E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BOOL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1BE4-56CC-4DF2-8C54-58CC0E8DAD5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type “Bool” (</a:t>
            </a:r>
            <a:r>
              <a:rPr lang="en-US" dirty="0" err="1"/>
              <a:t>Bouléen</a:t>
            </a:r>
            <a:r>
              <a:rPr lang="en-US" dirty="0"/>
              <a:t>) </a:t>
            </a:r>
            <a:r>
              <a:rPr lang="en-US" dirty="0" err="1"/>
              <a:t>signifie</a:t>
            </a:r>
            <a:r>
              <a:rPr lang="en-US" dirty="0"/>
              <a:t> que la </a:t>
            </a:r>
            <a:r>
              <a:rPr lang="en-US" dirty="0" err="1"/>
              <a:t>valeur</a:t>
            </a:r>
            <a:r>
              <a:rPr lang="en-US" dirty="0"/>
              <a:t> ne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que </a:t>
            </a:r>
            <a:r>
              <a:rPr lang="en-US" dirty="0" err="1"/>
              <a:t>vraie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fausse</a:t>
            </a:r>
            <a:r>
              <a:rPr lang="en-US" dirty="0"/>
              <a:t> (true </a:t>
            </a:r>
            <a:r>
              <a:rPr lang="en-US" dirty="0" err="1"/>
              <a:t>ou</a:t>
            </a:r>
            <a:r>
              <a:rPr lang="en-US" dirty="0"/>
              <a:t> false)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bool </a:t>
            </a:r>
            <a:r>
              <a:rPr lang="en-US" dirty="0" err="1"/>
              <a:t>estActif</a:t>
            </a:r>
            <a:r>
              <a:rPr lang="en-US" dirty="0"/>
              <a:t> = true;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7499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La conversion des types</a:t>
            </a:r>
          </a:p>
        </p:txBody>
      </p:sp>
    </p:spTree>
    <p:extLst>
      <p:ext uri="{BB962C8B-B14F-4D97-AF65-F5344CB8AC3E}">
        <p14:creationId xmlns:p14="http://schemas.microsoft.com/office/powerpoint/2010/main" val="5874357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conversion des types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bien des </a:t>
            </a:r>
            <a:r>
              <a:rPr lang="en-US" dirty="0" err="1"/>
              <a:t>cas</a:t>
            </a:r>
            <a:r>
              <a:rPr lang="en-US" dirty="0"/>
              <a:t>, nous </a:t>
            </a:r>
            <a:r>
              <a:rPr lang="en-US" dirty="0" err="1"/>
              <a:t>voudrons</a:t>
            </a:r>
            <a:r>
              <a:rPr lang="en-US" dirty="0"/>
              <a:t> </a:t>
            </a:r>
            <a:r>
              <a:rPr lang="en-US" dirty="0" err="1"/>
              <a:t>convertir</a:t>
            </a:r>
            <a:r>
              <a:rPr lang="en-US" dirty="0"/>
              <a:t> un type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type.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Du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converti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numérique</a:t>
            </a:r>
          </a:p>
          <a:p>
            <a:pPr lvl="1"/>
            <a:r>
              <a:rPr lang="en-US" dirty="0"/>
              <a:t>Une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entière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convertie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décimale</a:t>
            </a:r>
            <a:r>
              <a:rPr lang="en-US" dirty="0"/>
              <a:t> (à virgule)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130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conversion des types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méthodes</a:t>
            </a:r>
            <a:r>
              <a:rPr lang="en-US" dirty="0"/>
              <a:t> de conversion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utilisées</a:t>
            </a:r>
            <a:endParaRPr lang="en-US" dirty="0"/>
          </a:p>
          <a:p>
            <a:pPr lvl="1"/>
            <a:r>
              <a:rPr lang="en-US" dirty="0" err="1"/>
              <a:t>Transtypage</a:t>
            </a:r>
            <a:r>
              <a:rPr lang="en-US" dirty="0"/>
              <a:t> </a:t>
            </a:r>
            <a:r>
              <a:rPr lang="en-US" dirty="0" err="1"/>
              <a:t>implicite</a:t>
            </a:r>
            <a:endParaRPr lang="en-US" dirty="0"/>
          </a:p>
          <a:p>
            <a:pPr lvl="1"/>
            <a:r>
              <a:rPr lang="en-US" dirty="0" err="1"/>
              <a:t>Transtypage</a:t>
            </a:r>
            <a:r>
              <a:rPr lang="en-US" dirty="0"/>
              <a:t> </a:t>
            </a:r>
            <a:r>
              <a:rPr lang="en-US" dirty="0" err="1"/>
              <a:t>explicite</a:t>
            </a:r>
            <a:endParaRPr lang="en-US" dirty="0"/>
          </a:p>
          <a:p>
            <a:pPr lvl="1"/>
            <a:r>
              <a:rPr lang="en-US" dirty="0" err="1"/>
              <a:t>Méthode</a:t>
            </a:r>
            <a:r>
              <a:rPr lang="en-US" dirty="0"/>
              <a:t> de conversion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45B7-5551-4E92-84CF-6BE9FBD671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Évaluation</a:t>
            </a:r>
            <a:r>
              <a:rPr lang="en-CA" dirty="0"/>
              <a:t> des </a:t>
            </a:r>
            <a:r>
              <a:rPr lang="en-CA" dirty="0" err="1"/>
              <a:t>compétences</a:t>
            </a:r>
            <a:r>
              <a:rPr lang="en-CA" dirty="0"/>
              <a:t>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818A-486D-4C0B-98E1-A7FD8EFADC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10322249" cy="419548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Durant les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examens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vous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avez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droit à</a:t>
            </a:r>
          </a:p>
          <a:p>
            <a:pPr lvl="1"/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Toutes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les notes de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cours</a:t>
            </a: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Tous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les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exercices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que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vous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avez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faits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1"/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L’Internet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ou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toute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autre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documentation (Livre, documentation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officielle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, etc.)</a:t>
            </a:r>
          </a:p>
          <a:p>
            <a:pPr lvl="1"/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Normalement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, les notes de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cours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vos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exercices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sont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les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seules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choses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auxquelles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vous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aurez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besoin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pour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réussir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 les </a:t>
            </a:r>
            <a:r>
              <a:rPr lang="en-CA" dirty="0" err="1">
                <a:solidFill>
                  <a:schemeClr val="tx1">
                    <a:lumMod val="95000"/>
                  </a:schemeClr>
                </a:solidFill>
              </a:rPr>
              <a:t>examens</a:t>
            </a: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1"/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CA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246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774A-DDA2-41D2-8686-337C96CD2B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Transtypage</a:t>
            </a:r>
            <a:r>
              <a:rPr lang="en-US" dirty="0"/>
              <a:t> </a:t>
            </a:r>
            <a:r>
              <a:rPr lang="en-US" dirty="0" err="1"/>
              <a:t>implicite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8DF2-56AE-484D-A900-1EA5BCD018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Le </a:t>
            </a:r>
            <a:r>
              <a:rPr lang="en-US" dirty="0" err="1"/>
              <a:t>transtypage</a:t>
            </a:r>
            <a:r>
              <a:rPr lang="en-US" dirty="0"/>
              <a:t> </a:t>
            </a:r>
            <a:r>
              <a:rPr lang="en-US" dirty="0" err="1"/>
              <a:t>implicite</a:t>
            </a:r>
            <a:r>
              <a:rPr lang="en-US" dirty="0"/>
              <a:t> </a:t>
            </a:r>
            <a:r>
              <a:rPr lang="en-US" dirty="0" err="1"/>
              <a:t>servi</a:t>
            </a:r>
            <a:r>
              <a:rPr lang="en-US" dirty="0"/>
              <a:t> </a:t>
            </a:r>
            <a:r>
              <a:rPr lang="en-US" dirty="0" err="1"/>
              <a:t>lorsqu’on</a:t>
            </a:r>
            <a:r>
              <a:rPr lang="en-US" dirty="0"/>
              <a:t> </a:t>
            </a:r>
            <a:r>
              <a:rPr lang="en-US" dirty="0" err="1"/>
              <a:t>transfère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donnée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type et </a:t>
            </a:r>
            <a:r>
              <a:rPr lang="en-US" dirty="0" err="1"/>
              <a:t>dont</a:t>
            </a:r>
            <a:r>
              <a:rPr lang="en-US" dirty="0"/>
              <a:t> le </a:t>
            </a:r>
            <a:r>
              <a:rPr lang="en-US" dirty="0" err="1"/>
              <a:t>transfère</a:t>
            </a:r>
            <a:r>
              <a:rPr lang="en-US" dirty="0"/>
              <a:t> ne </a:t>
            </a:r>
            <a:r>
              <a:rPr lang="en-US" dirty="0" err="1"/>
              <a:t>demande</a:t>
            </a:r>
            <a:r>
              <a:rPr lang="en-US" dirty="0"/>
              <a:t> </a:t>
            </a:r>
            <a:r>
              <a:rPr lang="en-US" dirty="0" err="1"/>
              <a:t>aucune</a:t>
            </a:r>
            <a:r>
              <a:rPr lang="en-US" dirty="0"/>
              <a:t> sacrifice </a:t>
            </a:r>
            <a:r>
              <a:rPr lang="en-US" dirty="0" err="1"/>
              <a:t>d’information</a:t>
            </a:r>
            <a:r>
              <a:rPr lang="en-US" dirty="0"/>
              <a:t>.</a:t>
            </a:r>
          </a:p>
          <a:p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cas</a:t>
            </a:r>
            <a:r>
              <a:rPr lang="en-US" dirty="0"/>
              <a:t> de la conversion de :</a:t>
            </a:r>
          </a:p>
          <a:p>
            <a:pPr lvl="1"/>
            <a:r>
              <a:rPr lang="en-US" dirty="0"/>
              <a:t>int -&gt; float</a:t>
            </a:r>
          </a:p>
          <a:p>
            <a:pPr lvl="1"/>
            <a:r>
              <a:rPr lang="en-US" dirty="0"/>
              <a:t>Int -&gt; double</a:t>
            </a:r>
          </a:p>
          <a:p>
            <a:pPr lvl="1"/>
            <a:r>
              <a:rPr lang="en-US" dirty="0"/>
              <a:t>Float -&gt; boucle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int x = 13</a:t>
            </a:r>
          </a:p>
          <a:p>
            <a:pPr marL="0" indent="0">
              <a:buNone/>
            </a:pPr>
            <a:r>
              <a:rPr lang="en-CA" dirty="0"/>
              <a:t>float y = x;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/>
              <a:t>Ici</a:t>
            </a:r>
            <a:r>
              <a:rPr lang="en-CA" dirty="0"/>
              <a:t>, la conversion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automatique</a:t>
            </a:r>
            <a:r>
              <a:rPr lang="en-CA" dirty="0"/>
              <a:t> </a:t>
            </a:r>
            <a:r>
              <a:rPr lang="en-CA" dirty="0" err="1"/>
              <a:t>parce</a:t>
            </a:r>
            <a:r>
              <a:rPr lang="en-CA" dirty="0"/>
              <a:t> </a:t>
            </a:r>
            <a:r>
              <a:rPr lang="en-CA" dirty="0" err="1"/>
              <a:t>qu’il</a:t>
            </a:r>
            <a:r>
              <a:rPr lang="en-CA" dirty="0"/>
              <a:t> </a:t>
            </a:r>
            <a:r>
              <a:rPr lang="en-CA" dirty="0" err="1"/>
              <a:t>n’y</a:t>
            </a:r>
            <a:r>
              <a:rPr lang="en-CA" dirty="0"/>
              <a:t> à pas de </a:t>
            </a:r>
            <a:r>
              <a:rPr lang="en-CA" dirty="0" err="1"/>
              <a:t>perte</a:t>
            </a:r>
            <a:r>
              <a:rPr lang="en-CA" dirty="0"/>
              <a:t> </a:t>
            </a:r>
            <a:r>
              <a:rPr lang="en-CA" dirty="0" err="1"/>
              <a:t>d’information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1804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774A-DDA2-41D2-8686-337C96CD2B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Transtypage</a:t>
            </a:r>
            <a:r>
              <a:rPr lang="en-US" dirty="0"/>
              <a:t> </a:t>
            </a:r>
            <a:r>
              <a:rPr lang="en-US" dirty="0" err="1"/>
              <a:t>explicite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8DF2-56AE-484D-A900-1EA5BCD018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transtypage</a:t>
            </a:r>
            <a:r>
              <a:rPr lang="en-US" dirty="0"/>
              <a:t> </a:t>
            </a:r>
            <a:r>
              <a:rPr lang="en-US" dirty="0" err="1"/>
              <a:t>explicite</a:t>
            </a:r>
            <a:r>
              <a:rPr lang="en-US" dirty="0"/>
              <a:t> </a:t>
            </a: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dirty="0" err="1"/>
              <a:t>lorsqu’on</a:t>
            </a:r>
            <a:r>
              <a:rPr lang="en-US" dirty="0"/>
              <a:t> </a:t>
            </a:r>
            <a:r>
              <a:rPr lang="en-US" dirty="0" err="1"/>
              <a:t>transfère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donnée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type et </a:t>
            </a:r>
            <a:r>
              <a:rPr lang="en-US" dirty="0" err="1"/>
              <a:t>dont</a:t>
            </a:r>
            <a:r>
              <a:rPr lang="en-US" dirty="0"/>
              <a:t> le </a:t>
            </a:r>
            <a:r>
              <a:rPr lang="en-US" dirty="0" err="1"/>
              <a:t>transfère</a:t>
            </a:r>
            <a:r>
              <a:rPr lang="en-US" dirty="0"/>
              <a:t> </a:t>
            </a:r>
            <a:r>
              <a:rPr lang="en-US" dirty="0" err="1"/>
              <a:t>demande</a:t>
            </a:r>
            <a:r>
              <a:rPr lang="en-US" dirty="0"/>
              <a:t>  un sacrifice </a:t>
            </a:r>
            <a:r>
              <a:rPr lang="en-US" dirty="0" err="1"/>
              <a:t>d’information</a:t>
            </a:r>
            <a:r>
              <a:rPr lang="en-US" dirty="0"/>
              <a:t>.</a:t>
            </a:r>
          </a:p>
          <a:p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cas</a:t>
            </a:r>
            <a:r>
              <a:rPr lang="en-US" dirty="0"/>
              <a:t> de la conversion de :</a:t>
            </a:r>
          </a:p>
          <a:p>
            <a:pPr lvl="1"/>
            <a:r>
              <a:rPr lang="en-US" dirty="0"/>
              <a:t>Double -&gt; float</a:t>
            </a:r>
          </a:p>
          <a:p>
            <a:pPr lvl="1"/>
            <a:r>
              <a:rPr lang="en-US" dirty="0"/>
              <a:t>Double -&gt; int</a:t>
            </a:r>
          </a:p>
          <a:p>
            <a:pPr lvl="1"/>
            <a:r>
              <a:rPr lang="en-US" dirty="0"/>
              <a:t>Float -&gt; int</a:t>
            </a:r>
          </a:p>
          <a:p>
            <a:endParaRPr lang="en-US" dirty="0"/>
          </a:p>
          <a:p>
            <a:r>
              <a:rPr lang="en-US" dirty="0"/>
              <a:t>Pour que le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fonctionne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faut </a:t>
            </a:r>
            <a:r>
              <a:rPr lang="en-US" dirty="0" err="1"/>
              <a:t>explicitement</a:t>
            </a:r>
            <a:r>
              <a:rPr lang="en-US" dirty="0"/>
              <a:t> </a:t>
            </a:r>
            <a:r>
              <a:rPr lang="en-US" dirty="0" err="1"/>
              <a:t>indiquer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accepte</a:t>
            </a:r>
            <a:r>
              <a:rPr lang="en-US" dirty="0"/>
              <a:t> le </a:t>
            </a:r>
            <a:r>
              <a:rPr lang="en-US" dirty="0" err="1"/>
              <a:t>risque</a:t>
            </a:r>
            <a:r>
              <a:rPr lang="en-US" dirty="0"/>
              <a:t> de </a:t>
            </a:r>
            <a:r>
              <a:rPr lang="en-US" dirty="0" err="1"/>
              <a:t>perte</a:t>
            </a:r>
            <a:r>
              <a:rPr lang="en-US" dirty="0"/>
              <a:t> </a:t>
            </a:r>
            <a:r>
              <a:rPr lang="en-US" dirty="0" err="1"/>
              <a:t>d’information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mettant</a:t>
            </a:r>
            <a:r>
              <a:rPr lang="en-US" dirty="0"/>
              <a:t> le nouveau type entre </a:t>
            </a:r>
            <a:r>
              <a:rPr lang="en-US" dirty="0" err="1"/>
              <a:t>parenthèses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float x = 13f</a:t>
            </a:r>
          </a:p>
          <a:p>
            <a:pPr marL="0" indent="0">
              <a:buNone/>
            </a:pPr>
            <a:r>
              <a:rPr lang="en-CA" dirty="0"/>
              <a:t>int y = (int)x;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3876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774A-DDA2-41D2-8686-337C96CD2B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conversion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8DF2-56AE-484D-A900-1EA5BCD018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vu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possible pour les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d’être </a:t>
            </a:r>
            <a:r>
              <a:rPr lang="en-US" dirty="0" err="1"/>
              <a:t>converti</a:t>
            </a:r>
            <a:r>
              <a:rPr lang="en-US" dirty="0"/>
              <a:t> (</a:t>
            </a:r>
            <a:r>
              <a:rPr lang="en-US" dirty="0" err="1"/>
              <a:t>transtyper</a:t>
            </a:r>
            <a:r>
              <a:rPr lang="en-US" dirty="0"/>
              <a:t>) entre 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du </a:t>
            </a:r>
            <a:r>
              <a:rPr lang="en-US" dirty="0" err="1"/>
              <a:t>transtypage</a:t>
            </a:r>
            <a:r>
              <a:rPr lang="en-US" dirty="0"/>
              <a:t> </a:t>
            </a:r>
            <a:r>
              <a:rPr lang="en-US" dirty="0" err="1"/>
              <a:t>implicite</a:t>
            </a:r>
            <a:r>
              <a:rPr lang="en-US" dirty="0"/>
              <a:t> et </a:t>
            </a:r>
            <a:r>
              <a:rPr lang="en-US" dirty="0" err="1"/>
              <a:t>explicite</a:t>
            </a:r>
            <a:r>
              <a:rPr lang="en-US" dirty="0"/>
              <a:t>.</a:t>
            </a:r>
          </a:p>
          <a:p>
            <a:r>
              <a:rPr lang="en-US" dirty="0"/>
              <a:t>Dans </a:t>
            </a:r>
            <a:r>
              <a:rPr lang="en-US" dirty="0" err="1"/>
              <a:t>certaines</a:t>
            </a:r>
            <a:r>
              <a:rPr lang="en-US" dirty="0"/>
              <a:t> situations, nous </a:t>
            </a:r>
            <a:r>
              <a:rPr lang="en-US" dirty="0" err="1"/>
              <a:t>voudrons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convertir</a:t>
            </a:r>
            <a:r>
              <a:rPr lang="en-US" dirty="0"/>
              <a:t> des </a:t>
            </a:r>
            <a:r>
              <a:rPr lang="en-US" dirty="0" err="1"/>
              <a:t>chaines</a:t>
            </a:r>
            <a:r>
              <a:rPr lang="en-US" dirty="0"/>
              <a:t> de </a:t>
            </a:r>
            <a:r>
              <a:rPr lang="en-US" dirty="0" err="1"/>
              <a:t>caractère</a:t>
            </a:r>
            <a:r>
              <a:rPr lang="en-US" dirty="0"/>
              <a:t> (string)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numérique.</a:t>
            </a:r>
          </a:p>
          <a:p>
            <a:r>
              <a:rPr lang="en-US" dirty="0"/>
              <a:t>Ce sera </a:t>
            </a:r>
            <a:r>
              <a:rPr lang="en-US" dirty="0" err="1"/>
              <a:t>particulièrement</a:t>
            </a:r>
            <a:r>
              <a:rPr lang="en-US" dirty="0"/>
              <a:t> utile </a:t>
            </a:r>
            <a:r>
              <a:rPr lang="en-US" dirty="0" err="1"/>
              <a:t>si</a:t>
            </a:r>
            <a:r>
              <a:rPr lang="en-US" dirty="0"/>
              <a:t> on </a:t>
            </a:r>
            <a:r>
              <a:rPr lang="en-US" dirty="0" err="1"/>
              <a:t>souhaite</a:t>
            </a:r>
            <a:r>
              <a:rPr lang="en-US" dirty="0"/>
              <a:t> </a:t>
            </a:r>
            <a:r>
              <a:rPr lang="en-US" dirty="0" err="1"/>
              <a:t>effectuer</a:t>
            </a:r>
            <a:r>
              <a:rPr lang="en-US" dirty="0"/>
              <a:t> des </a:t>
            </a:r>
            <a:r>
              <a:rPr lang="en-US" dirty="0" err="1"/>
              <a:t>opérations</a:t>
            </a:r>
            <a:r>
              <a:rPr lang="en-US" dirty="0"/>
              <a:t> </a:t>
            </a:r>
            <a:r>
              <a:rPr lang="en-US" dirty="0" err="1"/>
              <a:t>mathématiques</a:t>
            </a:r>
            <a:r>
              <a:rPr lang="en-US" dirty="0"/>
              <a:t> sur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fournies</a:t>
            </a:r>
            <a:r>
              <a:rPr lang="en-US" dirty="0"/>
              <a:t> par </a:t>
            </a:r>
            <a:r>
              <a:rPr lang="en-US" dirty="0" err="1"/>
              <a:t>l’utilisateur</a:t>
            </a:r>
            <a:r>
              <a:rPr lang="en-US" dirty="0"/>
              <a:t> (sous </a:t>
            </a:r>
            <a:r>
              <a:rPr lang="en-US" dirty="0" err="1"/>
              <a:t>forme</a:t>
            </a:r>
            <a:r>
              <a:rPr lang="en-US" dirty="0"/>
              <a:t> de </a:t>
            </a:r>
            <a:r>
              <a:rPr lang="en-US" dirty="0" err="1"/>
              <a:t>texte</a:t>
            </a:r>
            <a:r>
              <a:rPr lang="en-US" dirty="0"/>
              <a:t>).</a:t>
            </a:r>
          </a:p>
          <a:p>
            <a:r>
              <a:rPr lang="en-US" dirty="0" err="1"/>
              <a:t>Voyons</a:t>
            </a:r>
            <a:r>
              <a:rPr lang="en-US" dirty="0"/>
              <a:t> comment </a:t>
            </a:r>
            <a:r>
              <a:rPr lang="en-US" dirty="0" err="1"/>
              <a:t>procéder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8379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774A-DDA2-41D2-8686-337C96CD2B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conversion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8DF2-56AE-484D-A900-1EA5BCD018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String à numérique</a:t>
            </a:r>
          </a:p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de </a:t>
            </a:r>
            <a:r>
              <a:rPr lang="en-US" dirty="0" err="1"/>
              <a:t>convertir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donnée</a:t>
            </a:r>
            <a:r>
              <a:rPr lang="en-US" dirty="0"/>
              <a:t> de type string </a:t>
            </a:r>
            <a:r>
              <a:rPr lang="en-US" dirty="0" err="1"/>
              <a:t>vers</a:t>
            </a:r>
            <a:r>
              <a:rPr lang="en-US" dirty="0"/>
              <a:t> un type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“Parse”.</a:t>
            </a:r>
          </a:p>
          <a:p>
            <a:r>
              <a:rPr lang="en-US" dirty="0"/>
              <a:t>Nous </a:t>
            </a:r>
            <a:r>
              <a:rPr lang="en-US" dirty="0" err="1"/>
              <a:t>aurons</a:t>
            </a:r>
            <a:r>
              <a:rPr lang="en-US" dirty="0"/>
              <a:t> un </a:t>
            </a:r>
            <a:r>
              <a:rPr lang="en-US" dirty="0" err="1"/>
              <a:t>cours</a:t>
            </a:r>
            <a:r>
              <a:rPr lang="en-US" dirty="0"/>
              <a:t> sur les </a:t>
            </a:r>
            <a:r>
              <a:rPr lang="en-US" dirty="0" err="1"/>
              <a:t>méthodes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considérez</a:t>
            </a:r>
            <a:r>
              <a:rPr lang="en-US" dirty="0"/>
              <a:t> </a:t>
            </a:r>
            <a:r>
              <a:rPr lang="en-US" dirty="0" err="1"/>
              <a:t>l’exemple</a:t>
            </a:r>
            <a:r>
              <a:rPr lang="en-US" dirty="0"/>
              <a:t> ci-dessous pour </a:t>
            </a:r>
            <a:r>
              <a:rPr lang="en-US" dirty="0" err="1"/>
              <a:t>l’instant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String x = “12”;</a:t>
            </a:r>
          </a:p>
          <a:p>
            <a:pPr marL="0" indent="0">
              <a:buNone/>
            </a:pPr>
            <a:r>
              <a:rPr lang="en-US" dirty="0"/>
              <a:t>int y = </a:t>
            </a:r>
            <a:r>
              <a:rPr lang="en-US" dirty="0" err="1"/>
              <a:t>int.Parse</a:t>
            </a:r>
            <a:r>
              <a:rPr lang="en-US" dirty="0"/>
              <a:t>(x);</a:t>
            </a:r>
          </a:p>
          <a:p>
            <a:pPr marL="0" indent="0">
              <a:buNone/>
            </a:pPr>
            <a:r>
              <a:rPr lang="en-US" dirty="0" err="1"/>
              <a:t>Console.WriteLine</a:t>
            </a:r>
            <a:r>
              <a:rPr lang="en-US" dirty="0"/>
              <a:t>(y);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48708-22A0-6DF4-A83B-98A7C638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70" y="4247687"/>
            <a:ext cx="63246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323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774A-DDA2-41D2-8686-337C96CD2B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conversion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8DF2-56AE-484D-A900-1EA5BCD018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Numérique à String</a:t>
            </a:r>
          </a:p>
          <a:p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souhaitez</a:t>
            </a:r>
            <a:r>
              <a:rPr lang="en-US" dirty="0"/>
              <a:t> </a:t>
            </a:r>
            <a:r>
              <a:rPr lang="en-US" dirty="0" err="1"/>
              <a:t>convertir</a:t>
            </a:r>
            <a:r>
              <a:rPr lang="en-US" dirty="0"/>
              <a:t> un type numérique </a:t>
            </a:r>
            <a:r>
              <a:rPr lang="en-US" dirty="0" err="1"/>
              <a:t>vers</a:t>
            </a:r>
            <a:r>
              <a:rPr lang="en-US" dirty="0"/>
              <a:t> un type string, deux options </a:t>
            </a:r>
            <a:r>
              <a:rPr lang="en-US" dirty="0" err="1"/>
              <a:t>s’offrent</a:t>
            </a:r>
            <a:r>
              <a:rPr lang="en-US" dirty="0"/>
              <a:t> à </a:t>
            </a:r>
            <a:r>
              <a:rPr lang="en-US" dirty="0" err="1"/>
              <a:t>vous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1) 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concaténez</a:t>
            </a:r>
            <a:r>
              <a:rPr lang="en-US" dirty="0"/>
              <a:t> un type numérique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chaine</a:t>
            </a:r>
            <a:r>
              <a:rPr lang="en-US" dirty="0"/>
              <a:t> de </a:t>
            </a:r>
            <a:r>
              <a:rPr lang="en-US" dirty="0" err="1"/>
              <a:t>caractère</a:t>
            </a:r>
            <a:r>
              <a:rPr lang="en-US" dirty="0"/>
              <a:t>, la conversion sera </a:t>
            </a:r>
            <a:r>
              <a:rPr lang="en-US" dirty="0" err="1"/>
              <a:t>automatique</a:t>
            </a:r>
            <a:r>
              <a:rPr lang="en-US" dirty="0"/>
              <a:t>. 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4B31A-5F90-0949-7831-B08AD9C6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88" y="4059499"/>
            <a:ext cx="66770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4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774A-DDA2-41D2-8686-337C96CD2B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conversion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8DF2-56AE-484D-A900-1EA5BCD018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Numérique à String (Suite)</a:t>
            </a:r>
          </a:p>
          <a:p>
            <a:pPr lvl="1"/>
            <a:r>
              <a:rPr lang="en-US" dirty="0"/>
              <a:t>2)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convertir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appliquant</a:t>
            </a:r>
            <a:r>
              <a:rPr lang="en-US" dirty="0"/>
              <a:t> la </a:t>
            </a:r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ToString</a:t>
            </a:r>
            <a:r>
              <a:rPr lang="en-US" dirty="0"/>
              <a:t>() sur </a:t>
            </a:r>
            <a:r>
              <a:rPr lang="en-US" dirty="0" err="1"/>
              <a:t>votre</a:t>
            </a:r>
            <a:r>
              <a:rPr lang="en-US" dirty="0"/>
              <a:t> variable numérique. 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78E42-816A-DEFF-DCE9-F623B4F0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805" y="3333519"/>
            <a:ext cx="56102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94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opérateurs</a:t>
            </a:r>
          </a:p>
        </p:txBody>
      </p:sp>
    </p:spTree>
    <p:extLst>
      <p:ext uri="{BB962C8B-B14F-4D97-AF65-F5344CB8AC3E}">
        <p14:creationId xmlns:p14="http://schemas.microsoft.com/office/powerpoint/2010/main" val="3495609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venons</a:t>
            </a:r>
            <a:r>
              <a:rPr lang="en-US" dirty="0"/>
              <a:t> de </a:t>
            </a:r>
            <a:r>
              <a:rPr lang="en-US" dirty="0" err="1"/>
              <a:t>voir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différent</a:t>
            </a:r>
            <a:r>
              <a:rPr lang="en-US" dirty="0"/>
              <a:t> type de </a:t>
            </a:r>
            <a:r>
              <a:rPr lang="en-US" dirty="0" err="1"/>
              <a:t>données</a:t>
            </a:r>
            <a:r>
              <a:rPr lang="en-US" dirty="0"/>
              <a:t> et que </a:t>
            </a:r>
            <a:r>
              <a:rPr lang="en-US" dirty="0" err="1"/>
              <a:t>celles</a:t>
            </a:r>
            <a:r>
              <a:rPr lang="en-US" dirty="0"/>
              <a:t>-ci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manipulées</a:t>
            </a:r>
            <a:r>
              <a:rPr lang="en-US" dirty="0"/>
              <a:t> dans un </a:t>
            </a:r>
            <a:r>
              <a:rPr lang="en-US" dirty="0" err="1"/>
              <a:t>programme</a:t>
            </a:r>
            <a:r>
              <a:rPr lang="en-US" dirty="0"/>
              <a:t> sous </a:t>
            </a:r>
            <a:r>
              <a:rPr lang="en-US" dirty="0" err="1"/>
              <a:t>forme</a:t>
            </a:r>
            <a:r>
              <a:rPr lang="en-US" dirty="0"/>
              <a:t> de variable.</a:t>
            </a:r>
          </a:p>
          <a:p>
            <a:r>
              <a:rPr lang="en-US" dirty="0"/>
              <a:t>De plus,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manipulées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des </a:t>
            </a:r>
            <a:r>
              <a:rPr lang="en-US" dirty="0" err="1"/>
              <a:t>opérateurs</a:t>
            </a:r>
            <a:r>
              <a:rPr lang="en-US" dirty="0"/>
              <a:t>.</a:t>
            </a:r>
          </a:p>
          <a:p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en-US" dirty="0" err="1"/>
              <a:t>permettront</a:t>
            </a:r>
            <a:r>
              <a:rPr lang="en-US" dirty="0"/>
              <a:t> </a:t>
            </a:r>
            <a:r>
              <a:rPr lang="en-US" dirty="0" err="1"/>
              <a:t>d’effectuer</a:t>
            </a:r>
            <a:r>
              <a:rPr lang="en-US" dirty="0"/>
              <a:t> </a:t>
            </a:r>
            <a:r>
              <a:rPr lang="en-US" dirty="0" err="1"/>
              <a:t>diverses</a:t>
            </a:r>
            <a:r>
              <a:rPr lang="en-US" dirty="0"/>
              <a:t> </a:t>
            </a:r>
            <a:r>
              <a:rPr lang="en-US" dirty="0" err="1"/>
              <a:t>opérations</a:t>
            </a:r>
            <a:r>
              <a:rPr lang="en-US" dirty="0"/>
              <a:t> </a:t>
            </a:r>
            <a:r>
              <a:rPr lang="en-US" dirty="0" err="1"/>
              <a:t>telles</a:t>
            </a:r>
            <a:r>
              <a:rPr lang="en-US" dirty="0"/>
              <a:t> que des additions, </a:t>
            </a:r>
            <a:r>
              <a:rPr lang="en-US" dirty="0" err="1"/>
              <a:t>soustraction</a:t>
            </a:r>
            <a:r>
              <a:rPr lang="en-US" dirty="0"/>
              <a:t>,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98521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les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en-US" dirty="0" err="1"/>
              <a:t>suivant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Assignation</a:t>
            </a:r>
          </a:p>
          <a:p>
            <a:pPr lvl="1"/>
            <a:r>
              <a:rPr lang="en-US" dirty="0"/>
              <a:t>Addition / </a:t>
            </a:r>
            <a:r>
              <a:rPr lang="en-US" dirty="0" err="1"/>
              <a:t>Concaténation</a:t>
            </a:r>
            <a:endParaRPr lang="en-US" dirty="0"/>
          </a:p>
          <a:p>
            <a:pPr lvl="1"/>
            <a:r>
              <a:rPr lang="en-US" dirty="0" err="1"/>
              <a:t>Soustraction</a:t>
            </a:r>
            <a:endParaRPr lang="en-US" dirty="0"/>
          </a:p>
          <a:p>
            <a:pPr lvl="1"/>
            <a:r>
              <a:rPr lang="en-US" dirty="0"/>
              <a:t>Multiplication</a:t>
            </a:r>
          </a:p>
          <a:p>
            <a:pPr lvl="1"/>
            <a:r>
              <a:rPr lang="en-US" dirty="0"/>
              <a:t>Division</a:t>
            </a:r>
          </a:p>
          <a:p>
            <a:pPr lvl="1"/>
            <a:r>
              <a:rPr lang="en-US" dirty="0"/>
              <a:t>Modulo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1126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Assignation (=)</a:t>
            </a:r>
          </a:p>
          <a:p>
            <a:endParaRPr lang="en-US" dirty="0"/>
          </a:p>
          <a:p>
            <a:r>
              <a:rPr lang="en-US" dirty="0" err="1"/>
              <a:t>L’opérateur</a:t>
            </a:r>
            <a:r>
              <a:rPr lang="en-US" dirty="0"/>
              <a:t> </a:t>
            </a:r>
            <a:r>
              <a:rPr lang="en-US" dirty="0" err="1"/>
              <a:t>d’assignation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définir</a:t>
            </a:r>
            <a:r>
              <a:rPr lang="en-US" dirty="0"/>
              <a:t> la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variable.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maVariable</a:t>
            </a:r>
            <a:r>
              <a:rPr lang="en-US" dirty="0"/>
              <a:t> = 12;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maVariable</a:t>
            </a:r>
            <a:r>
              <a:rPr lang="en-US" dirty="0"/>
              <a:t> = 14;</a:t>
            </a:r>
          </a:p>
        </p:txBody>
      </p:sp>
    </p:spTree>
    <p:extLst>
      <p:ext uri="{BB962C8B-B14F-4D97-AF65-F5344CB8AC3E}">
        <p14:creationId xmlns:p14="http://schemas.microsoft.com/office/powerpoint/2010/main" val="408412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B4CF-A791-4A2A-8026-10EAD87D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Déroulement du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343C-1970-4897-AF8C-0ECEFDBC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cours</a:t>
            </a:r>
            <a:r>
              <a:rPr lang="en-US" dirty="0"/>
              <a:t> du </a:t>
            </a:r>
            <a:r>
              <a:rPr lang="en-US" dirty="0" err="1"/>
              <a:t>mercredi</a:t>
            </a:r>
            <a:r>
              <a:rPr lang="en-US" dirty="0"/>
              <a:t> se </a:t>
            </a:r>
            <a:r>
              <a:rPr lang="en-US" dirty="0" err="1"/>
              <a:t>déroulera</a:t>
            </a:r>
            <a:r>
              <a:rPr lang="en-US" dirty="0"/>
              <a:t> de 18h – 21h (3h).</a:t>
            </a:r>
          </a:p>
          <a:p>
            <a:r>
              <a:rPr lang="en-US" dirty="0"/>
              <a:t>Il </a:t>
            </a:r>
            <a:r>
              <a:rPr lang="en-US" dirty="0" err="1"/>
              <a:t>servira</a:t>
            </a:r>
            <a:r>
              <a:rPr lang="en-US" dirty="0"/>
              <a:t> à </a:t>
            </a:r>
            <a:r>
              <a:rPr lang="en-US" dirty="0" err="1"/>
              <a:t>couvrir</a:t>
            </a:r>
            <a:r>
              <a:rPr lang="en-US" dirty="0"/>
              <a:t> la matière </a:t>
            </a:r>
            <a:r>
              <a:rPr lang="en-US" dirty="0" err="1"/>
              <a:t>théorique</a:t>
            </a:r>
            <a:r>
              <a:rPr lang="en-US" dirty="0"/>
              <a:t> et commencer les </a:t>
            </a:r>
            <a:r>
              <a:rPr lang="en-US" dirty="0" err="1"/>
              <a:t>exercices</a:t>
            </a:r>
            <a:r>
              <a:rPr lang="en-US" dirty="0"/>
              <a:t>.</a:t>
            </a:r>
          </a:p>
          <a:p>
            <a:r>
              <a:rPr lang="en-US" dirty="0"/>
              <a:t>Une pause de 10 minutes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prévu</a:t>
            </a:r>
            <a:r>
              <a:rPr lang="en-US" dirty="0"/>
              <a:t> à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heure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cours</a:t>
            </a:r>
            <a:r>
              <a:rPr lang="en-US" dirty="0"/>
              <a:t> du </a:t>
            </a:r>
            <a:r>
              <a:rPr lang="en-US" dirty="0" err="1"/>
              <a:t>vendredi</a:t>
            </a:r>
            <a:r>
              <a:rPr lang="en-US" dirty="0"/>
              <a:t> se </a:t>
            </a:r>
            <a:r>
              <a:rPr lang="en-US" dirty="0" err="1"/>
              <a:t>déroulera</a:t>
            </a:r>
            <a:r>
              <a:rPr lang="en-US" dirty="0"/>
              <a:t> de 13h00 à 17h00 (4h).</a:t>
            </a:r>
          </a:p>
          <a:p>
            <a:r>
              <a:rPr lang="en-US" dirty="0"/>
              <a:t>Il </a:t>
            </a:r>
            <a:r>
              <a:rPr lang="en-US" dirty="0" err="1"/>
              <a:t>servira</a:t>
            </a:r>
            <a:r>
              <a:rPr lang="en-US" dirty="0"/>
              <a:t> a completer les </a:t>
            </a:r>
            <a:r>
              <a:rPr lang="en-US" dirty="0" err="1"/>
              <a:t>exercices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88709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Addition / </a:t>
            </a:r>
            <a:r>
              <a:rPr lang="en-US" dirty="0" err="1"/>
              <a:t>Concaténation</a:t>
            </a:r>
            <a:r>
              <a:rPr lang="en-US" dirty="0"/>
              <a:t> (+)</a:t>
            </a:r>
          </a:p>
          <a:p>
            <a:endParaRPr lang="en-US" dirty="0"/>
          </a:p>
          <a:p>
            <a:r>
              <a:rPr lang="en-US" dirty="0" err="1"/>
              <a:t>L’opérateur</a:t>
            </a:r>
            <a:r>
              <a:rPr lang="en-US" dirty="0"/>
              <a:t> </a:t>
            </a:r>
            <a:r>
              <a:rPr lang="en-US" dirty="0" err="1"/>
              <a:t>d’addition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d’additionner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, </a:t>
            </a:r>
            <a:r>
              <a:rPr lang="en-US" dirty="0" err="1"/>
              <a:t>ainsi</a:t>
            </a:r>
            <a:r>
              <a:rPr lang="en-US" dirty="0"/>
              <a:t> que de </a:t>
            </a:r>
            <a:r>
              <a:rPr lang="en-US" dirty="0" err="1"/>
              <a:t>concaténer</a:t>
            </a:r>
            <a:r>
              <a:rPr lang="en-US" dirty="0"/>
              <a:t>  (</a:t>
            </a:r>
            <a:r>
              <a:rPr lang="en-US" dirty="0" err="1"/>
              <a:t>coller</a:t>
            </a:r>
            <a:r>
              <a:rPr lang="en-US" dirty="0"/>
              <a:t> un à la suite de </a:t>
            </a:r>
            <a:r>
              <a:rPr lang="en-US" dirty="0" err="1"/>
              <a:t>l’autre</a:t>
            </a:r>
            <a:r>
              <a:rPr lang="en-US" dirty="0"/>
              <a:t>) des </a:t>
            </a:r>
            <a:r>
              <a:rPr lang="en-US" dirty="0" err="1"/>
              <a:t>chaines</a:t>
            </a:r>
            <a:r>
              <a:rPr lang="en-US" dirty="0"/>
              <a:t> de </a:t>
            </a:r>
            <a:r>
              <a:rPr lang="en-US" dirty="0" err="1"/>
              <a:t>caractères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169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#1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int x = 12;</a:t>
            </a:r>
          </a:p>
          <a:p>
            <a:pPr marL="0" indent="0">
              <a:buNone/>
            </a:pPr>
            <a:r>
              <a:rPr lang="en-US" dirty="0"/>
              <a:t>Int y = 13;</a:t>
            </a:r>
          </a:p>
          <a:p>
            <a:pPr marL="0" indent="0">
              <a:buNone/>
            </a:pPr>
            <a:r>
              <a:rPr lang="en-US" dirty="0"/>
              <a:t>int response = x + y;</a:t>
            </a:r>
          </a:p>
          <a:p>
            <a:pPr marL="0" indent="0"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reponse</a:t>
            </a:r>
            <a:r>
              <a:rPr lang="en-US" dirty="0"/>
              <a:t>); //Affiche 25;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120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#2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string nom = “Robert”;</a:t>
            </a:r>
          </a:p>
          <a:p>
            <a:pPr marL="0" indent="0">
              <a:buNone/>
            </a:pPr>
            <a:r>
              <a:rPr lang="en-US" dirty="0" err="1"/>
              <a:t>Console.WriteLine</a:t>
            </a:r>
            <a:r>
              <a:rPr lang="en-US" dirty="0"/>
              <a:t>(“Bonjour “ + nom); //affiche “Bonjour Robert”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838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Soustraction (-)</a:t>
            </a:r>
            <a:endParaRPr lang="en-US" dirty="0"/>
          </a:p>
          <a:p>
            <a:r>
              <a:rPr lang="en-US" dirty="0" err="1"/>
              <a:t>L’opérateur</a:t>
            </a:r>
            <a:r>
              <a:rPr lang="en-US" dirty="0"/>
              <a:t> de </a:t>
            </a:r>
            <a:r>
              <a:rPr lang="en-US" dirty="0" err="1"/>
              <a:t>soustraction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soustraire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int x = 15;</a:t>
            </a:r>
          </a:p>
          <a:p>
            <a:pPr marL="0" indent="0">
              <a:buNone/>
            </a:pPr>
            <a:r>
              <a:rPr lang="en-US" dirty="0"/>
              <a:t>Int y = 10;</a:t>
            </a:r>
          </a:p>
          <a:p>
            <a:pPr marL="0" indent="0">
              <a:buNone/>
            </a:pPr>
            <a:r>
              <a:rPr lang="en-US" dirty="0"/>
              <a:t>int response = x - y;</a:t>
            </a:r>
          </a:p>
          <a:p>
            <a:pPr marL="0" indent="0"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reponse</a:t>
            </a:r>
            <a:r>
              <a:rPr lang="en-US" dirty="0"/>
              <a:t>); //Affiche 5;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17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Multiplication (*)</a:t>
            </a:r>
          </a:p>
          <a:p>
            <a:r>
              <a:rPr lang="en-US" dirty="0" err="1"/>
              <a:t>L’opérateur</a:t>
            </a:r>
            <a:r>
              <a:rPr lang="en-US" dirty="0"/>
              <a:t> de multiplication </a:t>
            </a:r>
            <a:r>
              <a:rPr lang="en-US" dirty="0" err="1"/>
              <a:t>permet</a:t>
            </a:r>
            <a:r>
              <a:rPr lang="en-US" dirty="0"/>
              <a:t> de multiplier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int x = 5;</a:t>
            </a:r>
          </a:p>
          <a:p>
            <a:pPr marL="0" indent="0">
              <a:buNone/>
            </a:pPr>
            <a:r>
              <a:rPr lang="en-US" dirty="0"/>
              <a:t>Int y = 10;</a:t>
            </a:r>
          </a:p>
          <a:p>
            <a:pPr marL="0" indent="0">
              <a:buNone/>
            </a:pPr>
            <a:r>
              <a:rPr lang="en-US" dirty="0"/>
              <a:t>int response = x * y;</a:t>
            </a:r>
          </a:p>
          <a:p>
            <a:pPr marL="0" indent="0"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reponse</a:t>
            </a:r>
            <a:r>
              <a:rPr lang="en-US" dirty="0"/>
              <a:t>); //Affiche 50;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695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Division (/)</a:t>
            </a:r>
          </a:p>
          <a:p>
            <a:r>
              <a:rPr lang="en-US" dirty="0" err="1"/>
              <a:t>L’opérateur</a:t>
            </a:r>
            <a:r>
              <a:rPr lang="en-US" dirty="0"/>
              <a:t> de division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diviser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int x = 10;</a:t>
            </a:r>
          </a:p>
          <a:p>
            <a:pPr marL="0" indent="0">
              <a:buNone/>
            </a:pPr>
            <a:r>
              <a:rPr lang="en-US" dirty="0"/>
              <a:t>Int y = 5;</a:t>
            </a:r>
          </a:p>
          <a:p>
            <a:pPr marL="0" indent="0">
              <a:buNone/>
            </a:pPr>
            <a:r>
              <a:rPr lang="en-US" dirty="0"/>
              <a:t>int response = x / y;</a:t>
            </a:r>
          </a:p>
          <a:p>
            <a:pPr marL="0" indent="0"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reponse</a:t>
            </a:r>
            <a:r>
              <a:rPr lang="en-US" dirty="0"/>
              <a:t>); //Affiche 2;</a:t>
            </a:r>
          </a:p>
        </p:txBody>
      </p:sp>
    </p:spTree>
    <p:extLst>
      <p:ext uri="{BB962C8B-B14F-4D97-AF65-F5344CB8AC3E}">
        <p14:creationId xmlns:p14="http://schemas.microsoft.com/office/powerpoint/2010/main" val="20552087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Modulo (%)</a:t>
            </a:r>
          </a:p>
          <a:p>
            <a:r>
              <a:rPr lang="en-US" dirty="0" err="1"/>
              <a:t>L’opérateur</a:t>
            </a:r>
            <a:r>
              <a:rPr lang="en-US" dirty="0"/>
              <a:t> de modulo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d’obtenir</a:t>
            </a:r>
            <a:r>
              <a:rPr lang="en-US" dirty="0"/>
              <a:t> le </a:t>
            </a:r>
            <a:r>
              <a:rPr lang="en-US" dirty="0" err="1"/>
              <a:t>restant</a:t>
            </a:r>
            <a:r>
              <a:rPr lang="en-US" dirty="0"/>
              <a:t> de la division.</a:t>
            </a:r>
          </a:p>
          <a:p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int x = 10;</a:t>
            </a:r>
          </a:p>
          <a:p>
            <a:pPr marL="0" indent="0">
              <a:buNone/>
            </a:pPr>
            <a:r>
              <a:rPr lang="en-US" dirty="0"/>
              <a:t>Int y = 5;</a:t>
            </a:r>
          </a:p>
          <a:p>
            <a:pPr marL="0" indent="0">
              <a:buNone/>
            </a:pPr>
            <a:r>
              <a:rPr lang="en-US" dirty="0"/>
              <a:t>int response = x % y;</a:t>
            </a:r>
          </a:p>
          <a:p>
            <a:pPr marL="0" indent="0"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reponse</a:t>
            </a:r>
            <a:r>
              <a:rPr lang="en-US" dirty="0"/>
              <a:t>); //Affiche 2;</a:t>
            </a:r>
          </a:p>
        </p:txBody>
      </p:sp>
    </p:spTree>
    <p:extLst>
      <p:ext uri="{BB962C8B-B14F-4D97-AF65-F5344CB8AC3E}">
        <p14:creationId xmlns:p14="http://schemas.microsoft.com/office/powerpoint/2010/main" val="12316240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737E-2D4D-4C3B-A399-D5EEFCD885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CF49-1516-418D-A326-B7309D31AA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qui </a:t>
            </a:r>
            <a:r>
              <a:rPr lang="en-US" dirty="0" err="1"/>
              <a:t>conclut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section sur les </a:t>
            </a:r>
            <a:r>
              <a:rPr lang="en-US" dirty="0" err="1"/>
              <a:t>opérateurs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Dans la </a:t>
            </a:r>
            <a:r>
              <a:rPr lang="en-US" dirty="0" err="1"/>
              <a:t>prochaine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la section sur les entrées </a:t>
            </a:r>
            <a:r>
              <a:rPr lang="en-US" dirty="0" err="1"/>
              <a:t>utilisateur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-à-dire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l’utilisateur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fournir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au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l’exécution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0943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entrées utilisateurs</a:t>
            </a:r>
          </a:p>
        </p:txBody>
      </p:sp>
    </p:spTree>
    <p:extLst>
      <p:ext uri="{BB962C8B-B14F-4D97-AF65-F5344CB8AC3E}">
        <p14:creationId xmlns:p14="http://schemas.microsoft.com/office/powerpoint/2010/main" val="19642833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257-D29B-4E07-8F44-BF949438023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entrées utilisateurs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C05D-FB69-45BB-881C-29C2E3D462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Une application ne </a:t>
            </a:r>
            <a:r>
              <a:rPr lang="en-US" dirty="0" err="1"/>
              <a:t>serait</a:t>
            </a:r>
            <a:r>
              <a:rPr lang="en-US" dirty="0"/>
              <a:t> pas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intéressante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ne </a:t>
            </a:r>
            <a:r>
              <a:rPr lang="en-US" dirty="0" err="1"/>
              <a:t>pouvait</a:t>
            </a:r>
            <a:r>
              <a:rPr lang="en-US" dirty="0"/>
              <a:t> pas </a:t>
            </a:r>
            <a:r>
              <a:rPr lang="en-US" dirty="0" err="1"/>
              <a:t>interagir</a:t>
            </a:r>
            <a:r>
              <a:rPr lang="en-US" dirty="0"/>
              <a:t> avec </a:t>
            </a:r>
            <a:r>
              <a:rPr lang="en-US" dirty="0" err="1"/>
              <a:t>l’utilisateur</a:t>
            </a:r>
            <a:r>
              <a:rPr lang="en-US" dirty="0"/>
              <a:t>.</a:t>
            </a:r>
          </a:p>
          <a:p>
            <a:r>
              <a:rPr lang="en-US" dirty="0" err="1"/>
              <a:t>Heureusement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possible de demander à </a:t>
            </a:r>
            <a:r>
              <a:rPr lang="en-US" dirty="0" err="1"/>
              <a:t>l’utilisateur</a:t>
            </a:r>
            <a:r>
              <a:rPr lang="en-US" dirty="0"/>
              <a:t> </a:t>
            </a:r>
            <a:r>
              <a:rPr lang="en-US" dirty="0" err="1"/>
              <a:t>d’entrer</a:t>
            </a:r>
            <a:r>
              <a:rPr lang="en-US" dirty="0"/>
              <a:t> du </a:t>
            </a:r>
            <a:r>
              <a:rPr lang="en-US" dirty="0" err="1"/>
              <a:t>contenu</a:t>
            </a:r>
            <a:r>
              <a:rPr lang="en-US" dirty="0"/>
              <a:t> dans la console et de le </a:t>
            </a:r>
            <a:r>
              <a:rPr lang="en-US" dirty="0" err="1"/>
              <a:t>sauvegarder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variable pour </a:t>
            </a:r>
            <a:r>
              <a:rPr lang="en-US" dirty="0" err="1"/>
              <a:t>en</a:t>
            </a:r>
            <a:r>
              <a:rPr lang="en-US" dirty="0"/>
              <a:t> faire </a:t>
            </a:r>
            <a:r>
              <a:rPr lang="en-US" dirty="0" err="1"/>
              <a:t>quelque</a:t>
            </a:r>
            <a:r>
              <a:rPr lang="en-US" dirty="0"/>
              <a:t> chose.</a:t>
            </a:r>
          </a:p>
          <a:p>
            <a:endParaRPr lang="en-US" dirty="0"/>
          </a:p>
          <a:p>
            <a:r>
              <a:rPr lang="en-US" dirty="0" err="1"/>
              <a:t>L’instruction</a:t>
            </a:r>
            <a:r>
              <a:rPr lang="en-US" dirty="0"/>
              <a:t> qui </a:t>
            </a:r>
            <a:r>
              <a:rPr lang="en-US" dirty="0" err="1"/>
              <a:t>permet</a:t>
            </a:r>
            <a:r>
              <a:rPr lang="en-US" dirty="0"/>
              <a:t> de le faire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Console.ReadLine</a:t>
            </a:r>
            <a:r>
              <a:rPr lang="en-US" dirty="0"/>
              <a:t>()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138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F528-2A78-4E69-85EB-122E5976850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1" y="452718"/>
            <a:ext cx="9927194" cy="1400530"/>
          </a:xfrm>
        </p:spPr>
        <p:txBody>
          <a:bodyPr/>
          <a:lstStyle/>
          <a:p>
            <a:r>
              <a:rPr lang="en-CA" dirty="0" err="1"/>
              <a:t>Déroulement</a:t>
            </a:r>
            <a:r>
              <a:rPr lang="en-CA" dirty="0"/>
              <a:t> des travaux à la </a:t>
            </a:r>
            <a:r>
              <a:rPr lang="en-CA" dirty="0" err="1"/>
              <a:t>maison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5B5C-B3C6-49D4-9D43-C0275C8318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9756" y="1591523"/>
            <a:ext cx="8946541" cy="4195481"/>
          </a:xfrm>
        </p:spPr>
        <p:txBody>
          <a:bodyPr/>
          <a:lstStyle/>
          <a:p>
            <a:r>
              <a:rPr lang="en-CA" dirty="0"/>
              <a:t>1 </a:t>
            </a:r>
            <a:r>
              <a:rPr lang="en-CA" dirty="0" err="1"/>
              <a:t>heure</a:t>
            </a:r>
            <a:r>
              <a:rPr lang="en-CA" dirty="0"/>
              <a:t> par </a:t>
            </a:r>
            <a:r>
              <a:rPr lang="en-CA" dirty="0" err="1"/>
              <a:t>semaine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demandée</a:t>
            </a:r>
            <a:r>
              <a:rPr lang="en-CA" dirty="0"/>
              <a:t> par le CÉGEP</a:t>
            </a:r>
          </a:p>
          <a:p>
            <a:r>
              <a:rPr lang="en-CA" dirty="0" err="1"/>
              <a:t>Aucun</a:t>
            </a:r>
            <a:r>
              <a:rPr lang="en-CA" dirty="0"/>
              <a:t> travail </a:t>
            </a:r>
            <a:r>
              <a:rPr lang="en-CA" dirty="0" err="1"/>
              <a:t>supplémentaire</a:t>
            </a:r>
            <a:r>
              <a:rPr lang="en-CA" dirty="0"/>
              <a:t> à la </a:t>
            </a:r>
            <a:r>
              <a:rPr lang="en-CA" dirty="0" err="1"/>
              <a:t>maison</a:t>
            </a:r>
            <a:r>
              <a:rPr lang="en-CA" dirty="0"/>
              <a:t> ne sera </a:t>
            </a:r>
            <a:r>
              <a:rPr lang="en-CA" dirty="0" err="1"/>
              <a:t>exigé</a:t>
            </a:r>
            <a:endParaRPr lang="en-CA" dirty="0"/>
          </a:p>
          <a:p>
            <a:r>
              <a:rPr lang="en-CA" dirty="0" err="1"/>
              <a:t>Profiter</a:t>
            </a:r>
            <a:r>
              <a:rPr lang="en-CA" dirty="0"/>
              <a:t> de </a:t>
            </a:r>
            <a:r>
              <a:rPr lang="en-CA" dirty="0" err="1"/>
              <a:t>ce</a:t>
            </a:r>
            <a:r>
              <a:rPr lang="en-CA" dirty="0"/>
              <a:t> temps pour</a:t>
            </a:r>
          </a:p>
          <a:p>
            <a:pPr lvl="1"/>
            <a:r>
              <a:rPr lang="en-CA" dirty="0" err="1"/>
              <a:t>Réviser</a:t>
            </a:r>
            <a:r>
              <a:rPr lang="en-CA" dirty="0"/>
              <a:t> la matière</a:t>
            </a:r>
          </a:p>
          <a:p>
            <a:pPr lvl="1"/>
            <a:r>
              <a:rPr lang="en-CA" dirty="0" err="1"/>
              <a:t>Compléter</a:t>
            </a:r>
            <a:r>
              <a:rPr lang="en-CA" dirty="0"/>
              <a:t>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exercices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nécessaire</a:t>
            </a:r>
            <a:endParaRPr lang="en-CA" dirty="0"/>
          </a:p>
          <a:p>
            <a:pPr lvl="1"/>
            <a:r>
              <a:rPr lang="en-CA" dirty="0" err="1"/>
              <a:t>Écrire</a:t>
            </a:r>
            <a:r>
              <a:rPr lang="en-CA" dirty="0"/>
              <a:t> à </a:t>
            </a:r>
            <a:r>
              <a:rPr lang="en-CA" dirty="0" err="1"/>
              <a:t>l’enseignant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avez</a:t>
            </a:r>
            <a:r>
              <a:rPr lang="en-CA" dirty="0"/>
              <a:t> des questions</a:t>
            </a:r>
          </a:p>
          <a:p>
            <a:pPr lvl="1"/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reposer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71919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257-D29B-4E07-8F44-BF949438023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entrées utilisateurs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C05D-FB69-45BB-881C-29C2E3D462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B210-6684-F406-1CE7-A55A7689C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36" y="2674283"/>
            <a:ext cx="88868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479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commentaires</a:t>
            </a:r>
          </a:p>
        </p:txBody>
      </p:sp>
    </p:spTree>
    <p:extLst>
      <p:ext uri="{BB962C8B-B14F-4D97-AF65-F5344CB8AC3E}">
        <p14:creationId xmlns:p14="http://schemas.microsoft.com/office/powerpoint/2010/main" val="37635920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B423-206F-4C97-8C47-7842A557026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commentaires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DFFC-35F5-4676-A390-D700011FB19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programmation</a:t>
            </a:r>
            <a:r>
              <a:rPr lang="en-US" dirty="0"/>
              <a:t>, un “</a:t>
            </a:r>
            <a:r>
              <a:rPr lang="en-US" dirty="0" err="1"/>
              <a:t>commentaire</a:t>
            </a:r>
            <a:r>
              <a:rPr lang="en-US" dirty="0"/>
              <a:t>” </a:t>
            </a:r>
            <a:r>
              <a:rPr lang="en-US" dirty="0" err="1"/>
              <a:t>est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dans </a:t>
            </a:r>
            <a:r>
              <a:rPr lang="en-US" dirty="0" err="1"/>
              <a:t>notre</a:t>
            </a:r>
            <a:r>
              <a:rPr lang="en-US" dirty="0"/>
              <a:t> code qui ne </a:t>
            </a:r>
            <a:r>
              <a:rPr lang="en-US" dirty="0" err="1"/>
              <a:t>doit</a:t>
            </a:r>
            <a:r>
              <a:rPr lang="en-US" dirty="0"/>
              <a:t> pas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exécuté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s’agir</a:t>
            </a:r>
            <a:endParaRPr lang="en-US" dirty="0"/>
          </a:p>
          <a:p>
            <a:pPr lvl="1"/>
            <a:r>
              <a:rPr lang="en-US" dirty="0"/>
              <a:t>De notes </a:t>
            </a:r>
            <a:r>
              <a:rPr lang="en-US" dirty="0" err="1"/>
              <a:t>créées</a:t>
            </a:r>
            <a:r>
              <a:rPr lang="en-US" dirty="0"/>
              <a:t> par le </a:t>
            </a:r>
            <a:r>
              <a:rPr lang="en-US" dirty="0" err="1"/>
              <a:t>programmeur</a:t>
            </a:r>
            <a:r>
              <a:rPr lang="en-US" dirty="0"/>
              <a:t> pour se rappeler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voulait</a:t>
            </a:r>
            <a:r>
              <a:rPr lang="en-US" dirty="0"/>
              <a:t> faire.</a:t>
            </a:r>
          </a:p>
          <a:p>
            <a:pPr lvl="1"/>
            <a:r>
              <a:rPr lang="en-US" dirty="0"/>
              <a:t>De code que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souhaite</a:t>
            </a:r>
            <a:r>
              <a:rPr lang="en-US" dirty="0"/>
              <a:t> </a:t>
            </a:r>
            <a:r>
              <a:rPr lang="en-US" dirty="0" err="1"/>
              <a:t>temporairement</a:t>
            </a:r>
            <a:r>
              <a:rPr lang="en-US" dirty="0"/>
              <a:t> </a:t>
            </a:r>
            <a:r>
              <a:rPr lang="en-US" dirty="0" err="1"/>
              <a:t>retirer</a:t>
            </a:r>
            <a:r>
              <a:rPr lang="en-US" dirty="0"/>
              <a:t> de </a:t>
            </a:r>
            <a:r>
              <a:rPr lang="en-US" dirty="0" err="1"/>
              <a:t>l’exécution</a:t>
            </a:r>
            <a:r>
              <a:rPr lang="en-US" dirty="0"/>
              <a:t> pour faire des tests.</a:t>
            </a:r>
          </a:p>
        </p:txBody>
      </p:sp>
    </p:spTree>
    <p:extLst>
      <p:ext uri="{BB962C8B-B14F-4D97-AF65-F5344CB8AC3E}">
        <p14:creationId xmlns:p14="http://schemas.microsoft.com/office/powerpoint/2010/main" val="26081668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B423-206F-4C97-8C47-7842A557026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commentaires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DFFC-35F5-4676-A390-D700011FB19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Syntaxe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pour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commentaire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// </a:t>
            </a:r>
            <a:r>
              <a:rPr lang="en-US" dirty="0" err="1"/>
              <a:t>Texte</a:t>
            </a:r>
            <a:r>
              <a:rPr lang="en-US" dirty="0"/>
              <a:t> mis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commentaire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err="1"/>
              <a:t>Cela</a:t>
            </a:r>
            <a:r>
              <a:rPr lang="en-US" dirty="0"/>
              <a:t> aura pour </a:t>
            </a:r>
            <a:r>
              <a:rPr lang="en-US" dirty="0" err="1"/>
              <a:t>effet</a:t>
            </a:r>
            <a:r>
              <a:rPr lang="en-US" dirty="0"/>
              <a:t> </a:t>
            </a:r>
            <a:r>
              <a:rPr lang="en-US" dirty="0" err="1"/>
              <a:t>d’ignorer</a:t>
            </a:r>
            <a:r>
              <a:rPr lang="en-US" dirty="0"/>
              <a:t> le </a:t>
            </a:r>
            <a:r>
              <a:rPr lang="en-US" dirty="0" err="1"/>
              <a:t>reste</a:t>
            </a:r>
            <a:r>
              <a:rPr lang="en-US" dirty="0"/>
              <a:t> de la </a:t>
            </a:r>
            <a:r>
              <a:rPr lang="en-US" dirty="0" err="1"/>
              <a:t>ligne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l’exécution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un </a:t>
            </a:r>
            <a:r>
              <a:rPr lang="en-US" dirty="0" err="1"/>
              <a:t>commentaire</a:t>
            </a:r>
            <a:r>
              <a:rPr lang="en-US" dirty="0"/>
              <a:t> sur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lignes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:</a:t>
            </a:r>
          </a:p>
          <a:p>
            <a:pPr marL="914400" lvl="2" indent="0">
              <a:buNone/>
            </a:pPr>
            <a:r>
              <a:rPr lang="en-US" dirty="0"/>
              <a:t>/*</a:t>
            </a:r>
          </a:p>
          <a:p>
            <a:pPr marL="914400" lvl="2" indent="0">
              <a:buNone/>
            </a:pPr>
            <a:r>
              <a:rPr lang="en-US" dirty="0"/>
              <a:t>* </a:t>
            </a:r>
            <a:r>
              <a:rPr lang="en-US" dirty="0" err="1"/>
              <a:t>Ceci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commentaire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* </a:t>
            </a:r>
            <a:r>
              <a:rPr lang="en-US" dirty="0" err="1"/>
              <a:t>Ceci</a:t>
            </a:r>
            <a:r>
              <a:rPr lang="en-US" dirty="0"/>
              <a:t> </a:t>
            </a:r>
            <a:r>
              <a:rPr lang="en-US" dirty="0" err="1"/>
              <a:t>aussi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*/</a:t>
            </a:r>
          </a:p>
        </p:txBody>
      </p:sp>
    </p:spTree>
    <p:extLst>
      <p:ext uri="{BB962C8B-B14F-4D97-AF65-F5344CB8AC3E}">
        <p14:creationId xmlns:p14="http://schemas.microsoft.com/office/powerpoint/2010/main" val="23724827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B423-206F-4C97-8C47-7842A557026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commentaires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DFFC-35F5-4676-A390-D700011FB19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 (#1)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56EBC-674B-2C38-98E0-3197A65CF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09" y="2619005"/>
            <a:ext cx="56578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103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B423-206F-4C97-8C47-7842A557026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commentaires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DFFC-35F5-4676-A390-D700011FB19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 (#1)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88F87-CAFF-60DA-AA3D-75ACCE984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33" y="2678605"/>
            <a:ext cx="55816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22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Soumettre un projet</a:t>
            </a:r>
          </a:p>
        </p:txBody>
      </p:sp>
    </p:spTree>
    <p:extLst>
      <p:ext uri="{BB962C8B-B14F-4D97-AF65-F5344CB8AC3E}">
        <p14:creationId xmlns:p14="http://schemas.microsoft.com/office/powerpoint/2010/main" val="34567023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131F-9CE6-44C7-BEF4-30ED907B0D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Soumettre</a:t>
            </a:r>
            <a:r>
              <a:rPr lang="en-CA" dirty="0"/>
              <a:t> un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7452-05E4-4D52-B90D-7100EFF09AB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/>
              <a:t>Que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soit</a:t>
            </a:r>
            <a:r>
              <a:rPr lang="en-CA" dirty="0"/>
              <a:t> pour </a:t>
            </a:r>
            <a:r>
              <a:rPr lang="en-CA" dirty="0" err="1"/>
              <a:t>avoir</a:t>
            </a:r>
            <a:r>
              <a:rPr lang="en-CA" dirty="0"/>
              <a:t> de la </a:t>
            </a:r>
            <a:r>
              <a:rPr lang="en-CA" dirty="0" err="1"/>
              <a:t>rétroaction</a:t>
            </a:r>
            <a:r>
              <a:rPr lang="en-CA" dirty="0"/>
              <a:t> sur un </a:t>
            </a:r>
            <a:r>
              <a:rPr lang="en-CA" dirty="0" err="1"/>
              <a:t>exercice</a:t>
            </a:r>
            <a:r>
              <a:rPr lang="en-CA" dirty="0"/>
              <a:t>, pour </a:t>
            </a:r>
            <a:r>
              <a:rPr lang="en-CA" dirty="0" err="1"/>
              <a:t>soumettre</a:t>
            </a:r>
            <a:r>
              <a:rPr lang="en-CA" dirty="0"/>
              <a:t> un </a:t>
            </a:r>
            <a:r>
              <a:rPr lang="en-CA" dirty="0" err="1"/>
              <a:t>examen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projet</a:t>
            </a:r>
            <a:r>
              <a:rPr lang="en-CA" dirty="0"/>
              <a:t> de session,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aurez</a:t>
            </a:r>
            <a:r>
              <a:rPr lang="en-CA" dirty="0"/>
              <a:t> à </a:t>
            </a:r>
            <a:r>
              <a:rPr lang="en-CA" dirty="0" err="1"/>
              <a:t>envoyer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projet</a:t>
            </a:r>
            <a:r>
              <a:rPr lang="en-CA" dirty="0"/>
              <a:t> par courriel à un certain moment.</a:t>
            </a:r>
          </a:p>
          <a:p>
            <a:endParaRPr lang="en-CA" dirty="0"/>
          </a:p>
          <a:p>
            <a:r>
              <a:rPr lang="en-CA" dirty="0" err="1"/>
              <a:t>Voici</a:t>
            </a:r>
            <a:r>
              <a:rPr lang="en-CA" dirty="0"/>
              <a:t> comment le faire.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48607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131F-9CE6-44C7-BEF4-30ED907B0D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Soumettre</a:t>
            </a:r>
            <a:r>
              <a:rPr lang="en-CA" dirty="0"/>
              <a:t> un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7452-05E4-4D52-B90D-7100EFF09AB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272683"/>
            <a:ext cx="6442707" cy="3975716"/>
          </a:xfrm>
        </p:spPr>
        <p:txBody>
          <a:bodyPr/>
          <a:lstStyle/>
          <a:p>
            <a:r>
              <a:rPr lang="en-CA" dirty="0"/>
              <a:t>Dans Visual Studio, </a:t>
            </a:r>
            <a:r>
              <a:rPr lang="en-CA" dirty="0" err="1"/>
              <a:t>appuyez</a:t>
            </a:r>
            <a:r>
              <a:rPr lang="en-CA" dirty="0"/>
              <a:t> avec le bouton droit de la </a:t>
            </a:r>
            <a:r>
              <a:rPr lang="en-CA" dirty="0" err="1"/>
              <a:t>souris</a:t>
            </a:r>
            <a:r>
              <a:rPr lang="en-CA" dirty="0"/>
              <a:t> sur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projet</a:t>
            </a:r>
            <a:r>
              <a:rPr lang="en-CA" dirty="0"/>
              <a:t>, et </a:t>
            </a:r>
            <a:r>
              <a:rPr lang="en-CA" dirty="0" err="1"/>
              <a:t>cliquez</a:t>
            </a:r>
            <a:r>
              <a:rPr lang="en-CA" dirty="0"/>
              <a:t> sur "Open Folder in File Explorer"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8EFF1-25FD-1C49-388A-A81B5A6C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711" y="3123082"/>
            <a:ext cx="4643863" cy="36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351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131F-9CE6-44C7-BEF4-30ED907B0D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Soumettre</a:t>
            </a:r>
            <a:r>
              <a:rPr lang="en-CA" dirty="0"/>
              <a:t> un </a:t>
            </a:r>
            <a:r>
              <a:rPr lang="en-CA" dirty="0" err="1"/>
              <a:t>projet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7452-05E4-4D52-B90D-7100EFF09AB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272683"/>
            <a:ext cx="9132641" cy="3975716"/>
          </a:xfrm>
        </p:spPr>
        <p:txBody>
          <a:bodyPr/>
          <a:lstStyle/>
          <a:p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verrez</a:t>
            </a:r>
            <a:r>
              <a:rPr lang="en-CA" dirty="0"/>
              <a:t> </a:t>
            </a:r>
            <a:r>
              <a:rPr lang="en-CA" dirty="0" err="1"/>
              <a:t>ainsi</a:t>
            </a:r>
            <a:r>
              <a:rPr lang="en-CA" dirty="0"/>
              <a:t> le code de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projet</a:t>
            </a:r>
            <a:r>
              <a:rPr lang="en-CA" dirty="0"/>
              <a:t>.</a:t>
            </a:r>
          </a:p>
          <a:p>
            <a:r>
              <a:rPr lang="en-CA" dirty="0" err="1"/>
              <a:t>Rendez-vous</a:t>
            </a:r>
            <a:r>
              <a:rPr lang="en-CA" dirty="0"/>
              <a:t> au </a:t>
            </a:r>
            <a:r>
              <a:rPr lang="en-CA" dirty="0" err="1"/>
              <a:t>répertoire</a:t>
            </a:r>
            <a:r>
              <a:rPr lang="en-CA" dirty="0"/>
              <a:t> parent pour </a:t>
            </a:r>
            <a:r>
              <a:rPr lang="en-CA" dirty="0" err="1"/>
              <a:t>voir</a:t>
            </a:r>
            <a:r>
              <a:rPr lang="en-CA" dirty="0"/>
              <a:t> la solution (</a:t>
            </a:r>
            <a:r>
              <a:rPr lang="en-CA" dirty="0" err="1"/>
              <a:t>fichier</a:t>
            </a:r>
            <a:r>
              <a:rPr lang="en-CA" dirty="0"/>
              <a:t> .</a:t>
            </a:r>
            <a:r>
              <a:rPr lang="en-CA" dirty="0" err="1"/>
              <a:t>sln</a:t>
            </a:r>
            <a:r>
              <a:rPr lang="en-CA" dirty="0"/>
              <a:t>)</a:t>
            </a:r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10C78-2C3A-4FDB-B619-8C7B2B82E6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54664" y="3429000"/>
            <a:ext cx="38766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10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3343</Words>
  <Application>Microsoft Office PowerPoint</Application>
  <PresentationFormat>Widescreen</PresentationFormat>
  <Paragraphs>466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0" baseType="lpstr">
      <vt:lpstr>Century Gothic</vt:lpstr>
      <vt:lpstr>Wingdings 3</vt:lpstr>
      <vt:lpstr>Ion</vt:lpstr>
      <vt:lpstr>Logique de programmation</vt:lpstr>
      <vt:lpstr>Information de contact</vt:lpstr>
      <vt:lpstr>Objectif du cours</vt:lpstr>
      <vt:lpstr>Pourquoi ce cours important?</vt:lpstr>
      <vt:lpstr>Calendrier du cours</vt:lpstr>
      <vt:lpstr>Évaluation des compétences</vt:lpstr>
      <vt:lpstr>Évaluation des compétences (Suite)</vt:lpstr>
      <vt:lpstr>Déroulement du cours</vt:lpstr>
      <vt:lpstr>Déroulement des travaux à la maison</vt:lpstr>
      <vt:lpstr>Quelques conseils d’études</vt:lpstr>
      <vt:lpstr>Absence ou retard au cours</vt:lpstr>
      <vt:lpstr>Ressources</vt:lpstr>
      <vt:lpstr>Frais à prévoir</vt:lpstr>
      <vt:lpstr>Introduction à la programmation</vt:lpstr>
      <vt:lpstr>Contenu</vt:lpstr>
      <vt:lpstr>Introduction à la programmation</vt:lpstr>
      <vt:lpstr>Introduction à la programmation</vt:lpstr>
      <vt:lpstr>Introduction à la programmation</vt:lpstr>
      <vt:lpstr>Introduction à la programmation</vt:lpstr>
      <vt:lpstr>Introduction à la programmation</vt:lpstr>
      <vt:lpstr>Introduction à la programmation</vt:lpstr>
      <vt:lpstr>Introduction à la programmation</vt:lpstr>
      <vt:lpstr>Introduction à la programmation</vt:lpstr>
      <vt:lpstr>Environnement de développement</vt:lpstr>
      <vt:lpstr>Environnement de développement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Microsoft Visual Studio 2022</vt:lpstr>
      <vt:lpstr>Premier projet</vt:lpstr>
      <vt:lpstr>Premier projet</vt:lpstr>
      <vt:lpstr>Premier projet</vt:lpstr>
      <vt:lpstr>Premier projet</vt:lpstr>
      <vt:lpstr>Premier projet</vt:lpstr>
      <vt:lpstr>Premier projet</vt:lpstr>
      <vt:lpstr>Premier projet</vt:lpstr>
      <vt:lpstr>Premier projet</vt:lpstr>
      <vt:lpstr>Premier projet</vt:lpstr>
      <vt:lpstr>Premier projet</vt:lpstr>
      <vt:lpstr>Premier projet</vt:lpstr>
      <vt:lpstr>Premier projet</vt:lpstr>
      <vt:lpstr>La syntaxe de C#</vt:lpstr>
      <vt:lpstr>La syntaxe de C#</vt:lpstr>
      <vt:lpstr>La syntaxe C#</vt:lpstr>
      <vt:lpstr>L’affichage</vt:lpstr>
      <vt:lpstr>L’affichage</vt:lpstr>
      <vt:lpstr>L’affichage</vt:lpstr>
      <vt:lpstr>Les variables</vt:lpstr>
      <vt:lpstr>Les variables</vt:lpstr>
      <vt:lpstr>Les variables</vt:lpstr>
      <vt:lpstr>Les variables</vt:lpstr>
      <vt:lpstr>Les types de données</vt:lpstr>
      <vt:lpstr>Les types de données</vt:lpstr>
      <vt:lpstr>INT</vt:lpstr>
      <vt:lpstr>FLOAT</vt:lpstr>
      <vt:lpstr>DOUBLE</vt:lpstr>
      <vt:lpstr>STRING</vt:lpstr>
      <vt:lpstr>BOOL</vt:lpstr>
      <vt:lpstr>La conversion des types</vt:lpstr>
      <vt:lpstr>La conversion des types</vt:lpstr>
      <vt:lpstr>La conversion des types</vt:lpstr>
      <vt:lpstr>Transtypage implicite</vt:lpstr>
      <vt:lpstr>Transtypage explicite</vt:lpstr>
      <vt:lpstr>Méthode de conversion</vt:lpstr>
      <vt:lpstr>Méthode de conversion</vt:lpstr>
      <vt:lpstr>Méthode de conversion</vt:lpstr>
      <vt:lpstr>Méthode de conversion</vt:lpstr>
      <vt:lpstr>Les opérateurs</vt:lpstr>
      <vt:lpstr>Les opérateurs</vt:lpstr>
      <vt:lpstr>Les opérateurs</vt:lpstr>
      <vt:lpstr>Les opérateurs</vt:lpstr>
      <vt:lpstr>Les opérateurs</vt:lpstr>
      <vt:lpstr>Les opérateurs</vt:lpstr>
      <vt:lpstr>Les opérateurs</vt:lpstr>
      <vt:lpstr>Les opérateurs</vt:lpstr>
      <vt:lpstr>Les opérateurs</vt:lpstr>
      <vt:lpstr>Les opérateurs</vt:lpstr>
      <vt:lpstr>Les opérateurs</vt:lpstr>
      <vt:lpstr>Les opérateurs</vt:lpstr>
      <vt:lpstr>Les entrées utilisateurs</vt:lpstr>
      <vt:lpstr>Les entrées utilisateurs</vt:lpstr>
      <vt:lpstr>Les entrées utilisateurs</vt:lpstr>
      <vt:lpstr>Les commentaires</vt:lpstr>
      <vt:lpstr>Les commentaires</vt:lpstr>
      <vt:lpstr>Les commentaires</vt:lpstr>
      <vt:lpstr>Les commentaires</vt:lpstr>
      <vt:lpstr>Les commentaires</vt:lpstr>
      <vt:lpstr>Soumettre un projet</vt:lpstr>
      <vt:lpstr>Soumettre un projet</vt:lpstr>
      <vt:lpstr>Soumettre un projet</vt:lpstr>
      <vt:lpstr>Soumettre un projet</vt:lpstr>
      <vt:lpstr>Soumettre un projet</vt:lpstr>
      <vt:lpstr>Soumettre un projet</vt:lpstr>
      <vt:lpstr>Prochain cours</vt:lpstr>
      <vt:lpstr>Prochain cours</vt:lpstr>
      <vt:lpstr>Conclusion</vt:lpstr>
      <vt:lpstr>Conclusion</vt:lpstr>
      <vt:lpstr>Questions?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420-A10-HU Administration et gestion bases données</dc:title>
  <dc:creator>Alexandre Mageau-Pétrin</dc:creator>
  <cp:lastModifiedBy>Alexandre Mageau-Pétrin</cp:lastModifiedBy>
  <cp:revision>539</cp:revision>
  <dcterms:created xsi:type="dcterms:W3CDTF">2019-01-03T23:02:14Z</dcterms:created>
  <dcterms:modified xsi:type="dcterms:W3CDTF">2024-09-04T16:35:03Z</dcterms:modified>
</cp:coreProperties>
</file>