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8" r:id="rId2"/>
    <p:sldId id="359" r:id="rId3"/>
    <p:sldId id="360" r:id="rId4"/>
    <p:sldId id="411" r:id="rId5"/>
    <p:sldId id="412" r:id="rId6"/>
    <p:sldId id="480" r:id="rId7"/>
    <p:sldId id="414" r:id="rId8"/>
    <p:sldId id="417" r:id="rId9"/>
    <p:sldId id="418" r:id="rId10"/>
    <p:sldId id="485" r:id="rId11"/>
    <p:sldId id="486" r:id="rId12"/>
    <p:sldId id="487" r:id="rId13"/>
    <p:sldId id="488" r:id="rId14"/>
    <p:sldId id="490" r:id="rId15"/>
    <p:sldId id="489" r:id="rId16"/>
    <p:sldId id="419" r:id="rId17"/>
    <p:sldId id="491" r:id="rId18"/>
    <p:sldId id="492" r:id="rId19"/>
    <p:sldId id="493" r:id="rId20"/>
    <p:sldId id="502" r:id="rId21"/>
    <p:sldId id="503" r:id="rId22"/>
    <p:sldId id="494" r:id="rId23"/>
    <p:sldId id="504" r:id="rId24"/>
    <p:sldId id="495" r:id="rId25"/>
    <p:sldId id="506" r:id="rId26"/>
    <p:sldId id="515" r:id="rId27"/>
    <p:sldId id="496" r:id="rId28"/>
    <p:sldId id="498" r:id="rId29"/>
    <p:sldId id="499" r:id="rId30"/>
    <p:sldId id="500" r:id="rId31"/>
    <p:sldId id="501" r:id="rId32"/>
    <p:sldId id="505" r:id="rId33"/>
    <p:sldId id="497" r:id="rId34"/>
    <p:sldId id="513" r:id="rId35"/>
    <p:sldId id="514" r:id="rId36"/>
    <p:sldId id="423" r:id="rId37"/>
    <p:sldId id="424" r:id="rId38"/>
    <p:sldId id="511" r:id="rId39"/>
    <p:sldId id="509" r:id="rId40"/>
    <p:sldId id="510" r:id="rId41"/>
    <p:sldId id="512" r:id="rId42"/>
    <p:sldId id="421" r:id="rId43"/>
    <p:sldId id="422" r:id="rId44"/>
    <p:sldId id="435" r:id="rId45"/>
    <p:sldId id="436" r:id="rId46"/>
    <p:sldId id="432" r:id="rId47"/>
    <p:sldId id="294" r:id="rId48"/>
    <p:sldId id="298" r:id="rId49"/>
    <p:sldId id="321" r:id="rId50"/>
    <p:sldId id="322" r:id="rId51"/>
    <p:sldId id="323" r:id="rId52"/>
    <p:sldId id="324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E45181-C35A-493D-802F-F69909404771}" v="182" dt="2021-05-16T22:27:28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microsoft.com/office/2016/11/relationships/changesInfo" Target="changesInfos/changesInfo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9B662E35-0A15-413E-9721-5965F2B441AC}"/>
    <pc:docChg chg="delSld modSld">
      <pc:chgData name="Alexandre" userId="292681fbcdc3e57d" providerId="LiveId" clId="{9B662E35-0A15-413E-9721-5965F2B441AC}" dt="2020-07-27T12:03:20.186" v="22" actId="207"/>
      <pc:docMkLst>
        <pc:docMk/>
      </pc:docMkLst>
      <pc:sldChg chg="modSp mod">
        <pc:chgData name="Alexandre" userId="292681fbcdc3e57d" providerId="LiveId" clId="{9B662E35-0A15-413E-9721-5965F2B441AC}" dt="2020-07-27T12:03:13.211" v="14" actId="207"/>
        <pc:sldMkLst>
          <pc:docMk/>
          <pc:sldMk cId="3486141423" sldId="322"/>
        </pc:sldMkLst>
        <pc:spChg chg="mod">
          <ac:chgData name="Alexandre" userId="292681fbcdc3e57d" providerId="LiveId" clId="{9B662E35-0A15-413E-9721-5965F2B441AC}" dt="2020-07-27T12:03:13.211" v="14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9B662E35-0A15-413E-9721-5965F2B441AC}" dt="2020-07-27T12:03:20.186" v="22" actId="207"/>
        <pc:sldMkLst>
          <pc:docMk/>
          <pc:sldMk cId="3305676132" sldId="324"/>
        </pc:sldMkLst>
        <pc:spChg chg="mod">
          <ac:chgData name="Alexandre" userId="292681fbcdc3e57d" providerId="LiveId" clId="{9B662E35-0A15-413E-9721-5965F2B441AC}" dt="2020-07-27T12:03:20.186" v="22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9B662E35-0A15-413E-9721-5965F2B441AC}" dt="2020-07-27T12:02:55.083" v="6" actId="207"/>
        <pc:sldMkLst>
          <pc:docMk/>
          <pc:sldMk cId="3815977434" sldId="360"/>
        </pc:sldMkLst>
        <pc:spChg chg="mod">
          <ac:chgData name="Alexandre" userId="292681fbcdc3e57d" providerId="LiveId" clId="{9B662E35-0A15-413E-9721-5965F2B441AC}" dt="2020-07-27T12:02:55.083" v="6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60213316" sldId="43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42805557" sldId="43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23589404" sldId="43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89158068" sldId="43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680038306" sldId="44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796273553" sldId="44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339439125" sldId="44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139952096" sldId="44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76056236" sldId="44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763949463" sldId="44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239370294" sldId="44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21959172" sldId="44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46787080" sldId="44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175872517" sldId="44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506545876" sldId="45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569294730" sldId="45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961293" sldId="45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90423530" sldId="45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17465277" sldId="45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68838456" sldId="45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655860137" sldId="45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857116203" sldId="45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49038386" sldId="45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46551350" sldId="45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50701983" sldId="46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943821190" sldId="46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658256038" sldId="46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5932562" sldId="46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484578492" sldId="46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877380402" sldId="46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32063806" sldId="466"/>
        </pc:sldMkLst>
      </pc:sldChg>
    </pc:docChg>
  </pc:docChgLst>
  <pc:docChgLst>
    <pc:chgData name="Alexandre" userId="292681fbcdc3e57d" providerId="LiveId" clId="{5717972A-3124-471D-9E80-A1BB911607EA}"/>
    <pc:docChg chg="custSel addSld delSld modSld sldOrd delMainMaster">
      <pc:chgData name="Alexandre" userId="292681fbcdc3e57d" providerId="LiveId" clId="{5717972A-3124-471D-9E80-A1BB911607EA}" dt="2020-07-25T22:45:19.160" v="783"/>
      <pc:docMkLst>
        <pc:docMk/>
      </pc:docMkLst>
      <pc:sldChg chg="modSp mod">
        <pc:chgData name="Alexandre" userId="292681fbcdc3e57d" providerId="LiveId" clId="{5717972A-3124-471D-9E80-A1BB911607EA}" dt="2020-07-25T22:45:09.977" v="78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5T22:45:09.977" v="78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5T22:36:48.228" v="66" actId="20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5T22:36:48.228" v="66" actId="20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5T22:36:55.299" v="73" actId="20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5T22:36:55.299" v="73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5T22:37:02.268" v="80" actId="20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5T22:37:02.268" v="80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5T22:37:36.812" v="99" actId="20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5T22:37:36.812" v="99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5T22:38:51.437" v="229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</pc:sldChg>
      <pc:sldChg chg="modSp add mod ord">
        <pc:chgData name="Alexandre" userId="292681fbcdc3e57d" providerId="LiveId" clId="{5717972A-3124-471D-9E80-A1BB911607EA}" dt="2020-07-25T22:45:19.160" v="783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5T22:37:24.743" v="92" actId="122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38:55.656" v="243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5T22:38:55.656" v="243" actId="20577"/>
          <ac:spMkLst>
            <pc:docMk/>
            <pc:sldMk cId="2820634355" sldId="436"/>
            <ac:spMk id="2" creationId="{AB988267-1780-432F-A923-924A973DD8DF}"/>
          </ac:spMkLst>
        </pc:spChg>
      </pc:sldChg>
      <pc:sldChg chg="modSp add mod">
        <pc:chgData name="Alexandre" userId="292681fbcdc3e57d" providerId="LiveId" clId="{5717972A-3124-471D-9E80-A1BB911607EA}" dt="2020-07-25T22:44:24.397" v="7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5T22:44:24.397" v="7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mod">
        <pc:chgData name="Alexandre" userId="292681fbcdc3e57d" providerId="LiveId" clId="{5717972A-3124-471D-9E80-A1BB911607EA}" dt="2020-07-25T22:40:42.424" v="424" actId="2057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44:03.012" v="754" actId="2057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5T22:41:01.554" v="458" actId="6549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21.708" v="665" actId="20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21.708" v="665" actId="20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2:04.625" v="58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7-25T22:42:04.625" v="58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16.088" v="664" actId="207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7-25T22:42:11.231" v="607" actId="20577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16.088" v="664" actId="20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5T22:43:31.723" v="667" actId="20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5T22:43:07.448" v="662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5T22:43:31.723" v="667" actId="20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5T22:43:26.380" v="666" actId="20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5T22:43:08.481" v="663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5T22:43:26.380" v="666" actId="207"/>
          <ac:spMkLst>
            <pc:docMk/>
            <pc:sldMk cId="4228579258" sldId="447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  <pc:docChgLst>
    <pc:chgData name="Alexandre" userId="292681fbcdc3e57d" providerId="LiveId" clId="{EFE45181-C35A-493D-802F-F69909404771}"/>
    <pc:docChg chg="undo custSel addSld delSld modSld sldOrd">
      <pc:chgData name="Alexandre" userId="292681fbcdc3e57d" providerId="LiveId" clId="{EFE45181-C35A-493D-802F-F69909404771}" dt="2021-05-16T22:29:25.911" v="6010" actId="20577"/>
      <pc:docMkLst>
        <pc:docMk/>
      </pc:docMkLst>
      <pc:sldChg chg="modSp mod">
        <pc:chgData name="Alexandre" userId="292681fbcdc3e57d" providerId="LiveId" clId="{EFE45181-C35A-493D-802F-F69909404771}" dt="2021-05-16T22:29:25.911" v="6010" actId="20577"/>
        <pc:sldMkLst>
          <pc:docMk/>
          <pc:sldMk cId="3486141423" sldId="322"/>
        </pc:sldMkLst>
        <pc:spChg chg="mod">
          <ac:chgData name="Alexandre" userId="292681fbcdc3e57d" providerId="LiveId" clId="{EFE45181-C35A-493D-802F-F69909404771}" dt="2021-05-16T14:10:31.491" v="226"/>
          <ac:spMkLst>
            <pc:docMk/>
            <pc:sldMk cId="3486141423" sldId="322"/>
            <ac:spMk id="2" creationId="{2A9BC709-FD1E-4048-96E9-6EE4EAFECF95}"/>
          </ac:spMkLst>
        </pc:spChg>
        <pc:spChg chg="mod">
          <ac:chgData name="Alexandre" userId="292681fbcdc3e57d" providerId="LiveId" clId="{EFE45181-C35A-493D-802F-F69909404771}" dt="2021-05-16T22:29:25.911" v="6010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EFE45181-C35A-493D-802F-F69909404771}" dt="2021-05-16T14:56:28.894" v="1205" actId="20577"/>
        <pc:sldMkLst>
          <pc:docMk/>
          <pc:sldMk cId="3305676132" sldId="324"/>
        </pc:sldMkLst>
        <pc:spChg chg="mod">
          <ac:chgData name="Alexandre" userId="292681fbcdc3e57d" providerId="LiveId" clId="{EFE45181-C35A-493D-802F-F69909404771}" dt="2021-05-16T14:08:31.005" v="18"/>
          <ac:spMkLst>
            <pc:docMk/>
            <pc:sldMk cId="3305676132" sldId="324"/>
            <ac:spMk id="2" creationId="{58C9FDCA-AECB-42DF-B5DB-5DC189609345}"/>
          </ac:spMkLst>
        </pc:spChg>
        <pc:spChg chg="mod">
          <ac:chgData name="Alexandre" userId="292681fbcdc3e57d" providerId="LiveId" clId="{EFE45181-C35A-493D-802F-F69909404771}" dt="2021-05-16T14:56:28.894" v="1205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EFE45181-C35A-493D-802F-F69909404771}" dt="2021-05-16T22:27:37.490" v="5966" actId="20577"/>
        <pc:sldMkLst>
          <pc:docMk/>
          <pc:sldMk cId="3815977434" sldId="360"/>
        </pc:sldMkLst>
        <pc:spChg chg="mod">
          <ac:chgData name="Alexandre" userId="292681fbcdc3e57d" providerId="LiveId" clId="{EFE45181-C35A-493D-802F-F69909404771}" dt="2021-05-16T22:27:37.490" v="5966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EFE45181-C35A-493D-802F-F69909404771}" dt="2021-05-16T14:53:30.589" v="1203"/>
        <pc:sldMkLst>
          <pc:docMk/>
          <pc:sldMk cId="2775531611" sldId="414"/>
        </pc:sldMkLst>
        <pc:spChg chg="mod">
          <ac:chgData name="Alexandre" userId="292681fbcdc3e57d" providerId="LiveId" clId="{EFE45181-C35A-493D-802F-F69909404771}" dt="2021-05-16T14:53:30.589" v="1203"/>
          <ac:spMkLst>
            <pc:docMk/>
            <pc:sldMk cId="2775531611" sldId="414"/>
            <ac:spMk id="2" creationId="{09777687-0AE0-42EB-9C3D-E532BCC9D8C4}"/>
          </ac:spMkLst>
        </pc:spChg>
        <pc:spChg chg="mod">
          <ac:chgData name="Alexandre" userId="292681fbcdc3e57d" providerId="LiveId" clId="{EFE45181-C35A-493D-802F-F69909404771}" dt="2021-05-16T14:53:30.589" v="1203"/>
          <ac:spMkLst>
            <pc:docMk/>
            <pc:sldMk cId="2775531611" sldId="414"/>
            <ac:spMk id="3" creationId="{5BEDA5FB-E215-4E77-8642-5316F8E03F13}"/>
          </ac:spMkLst>
        </pc:spChg>
      </pc:sldChg>
      <pc:sldChg chg="modSp mod">
        <pc:chgData name="Alexandre" userId="292681fbcdc3e57d" providerId="LiveId" clId="{EFE45181-C35A-493D-802F-F69909404771}" dt="2021-05-16T16:24:39.364" v="5090" actId="20577"/>
        <pc:sldMkLst>
          <pc:docMk/>
          <pc:sldMk cId="1049082447" sldId="417"/>
        </pc:sldMkLst>
        <pc:spChg chg="mod">
          <ac:chgData name="Alexandre" userId="292681fbcdc3e57d" providerId="LiveId" clId="{EFE45181-C35A-493D-802F-F69909404771}" dt="2021-05-16T16:24:39.364" v="5090" actId="20577"/>
          <ac:spMkLst>
            <pc:docMk/>
            <pc:sldMk cId="1049082447" sldId="417"/>
            <ac:spMk id="2" creationId="{E4AADCDE-E97C-479E-B2F2-7A2C9ACF3751}"/>
          </ac:spMkLst>
        </pc:spChg>
      </pc:sldChg>
      <pc:sldChg chg="modSp mod">
        <pc:chgData name="Alexandre" userId="292681fbcdc3e57d" providerId="LiveId" clId="{EFE45181-C35A-493D-802F-F69909404771}" dt="2021-05-16T22:27:54.425" v="5972" actId="20577"/>
        <pc:sldMkLst>
          <pc:docMk/>
          <pc:sldMk cId="3377837886" sldId="418"/>
        </pc:sldMkLst>
        <pc:spChg chg="mod">
          <ac:chgData name="Alexandre" userId="292681fbcdc3e57d" providerId="LiveId" clId="{EFE45181-C35A-493D-802F-F69909404771}" dt="2021-05-16T14:53:30.589" v="1203"/>
          <ac:spMkLst>
            <pc:docMk/>
            <pc:sldMk cId="3377837886" sldId="418"/>
            <ac:spMk id="2" creationId="{923C8697-45F4-41CC-BF64-E55A4BD3C8D8}"/>
          </ac:spMkLst>
        </pc:spChg>
        <pc:spChg chg="mod">
          <ac:chgData name="Alexandre" userId="292681fbcdc3e57d" providerId="LiveId" clId="{EFE45181-C35A-493D-802F-F69909404771}" dt="2021-05-16T22:27:54.425" v="5972" actId="20577"/>
          <ac:spMkLst>
            <pc:docMk/>
            <pc:sldMk cId="3377837886" sldId="418"/>
            <ac:spMk id="3" creationId="{205C4C92-5E8F-4709-8B6B-AB4832F00A60}"/>
          </ac:spMkLst>
        </pc:spChg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960186852" sldId="420"/>
        </pc:sldMkLst>
      </pc:sldChg>
      <pc:sldChg chg="modSp mod">
        <pc:chgData name="Alexandre" userId="292681fbcdc3e57d" providerId="LiveId" clId="{EFE45181-C35A-493D-802F-F69909404771}" dt="2021-05-16T22:27:10.459" v="5964"/>
        <pc:sldMkLst>
          <pc:docMk/>
          <pc:sldMk cId="2871457974" sldId="422"/>
        </pc:sldMkLst>
        <pc:spChg chg="mod">
          <ac:chgData name="Alexandre" userId="292681fbcdc3e57d" providerId="LiveId" clId="{EFE45181-C35A-493D-802F-F69909404771}" dt="2021-05-16T22:27:10.459" v="5964"/>
          <ac:spMkLst>
            <pc:docMk/>
            <pc:sldMk cId="2871457974" sldId="422"/>
            <ac:spMk id="2" creationId="{923C8697-45F4-41CC-BF64-E55A4BD3C8D8}"/>
          </ac:spMkLst>
        </pc:spChg>
        <pc:spChg chg="mod">
          <ac:chgData name="Alexandre" userId="292681fbcdc3e57d" providerId="LiveId" clId="{EFE45181-C35A-493D-802F-F69909404771}" dt="2021-05-16T22:27:10.459" v="5964"/>
          <ac:spMkLst>
            <pc:docMk/>
            <pc:sldMk cId="2871457974" sldId="422"/>
            <ac:spMk id="3" creationId="{205C4C92-5E8F-4709-8B6B-AB4832F00A60}"/>
          </ac:spMkLst>
        </pc:spChg>
      </pc:sldChg>
      <pc:sldChg chg="modSp mod">
        <pc:chgData name="Alexandre" userId="292681fbcdc3e57d" providerId="LiveId" clId="{EFE45181-C35A-493D-802F-F69909404771}" dt="2021-05-16T22:15:01.583" v="5603"/>
        <pc:sldMkLst>
          <pc:docMk/>
          <pc:sldMk cId="3606928429" sldId="424"/>
        </pc:sldMkLst>
        <pc:spChg chg="mod">
          <ac:chgData name="Alexandre" userId="292681fbcdc3e57d" providerId="LiveId" clId="{EFE45181-C35A-493D-802F-F69909404771}" dt="2021-05-16T22:15:01.583" v="5603"/>
          <ac:spMkLst>
            <pc:docMk/>
            <pc:sldMk cId="3606928429" sldId="424"/>
            <ac:spMk id="2" creationId="{923C8697-45F4-41CC-BF64-E55A4BD3C8D8}"/>
          </ac:spMkLst>
        </pc:spChg>
        <pc:spChg chg="mod">
          <ac:chgData name="Alexandre" userId="292681fbcdc3e57d" providerId="LiveId" clId="{EFE45181-C35A-493D-802F-F69909404771}" dt="2021-05-16T22:15:01.583" v="5603"/>
          <ac:spMkLst>
            <pc:docMk/>
            <pc:sldMk cId="3606928429" sldId="424"/>
            <ac:spMk id="3" creationId="{205C4C92-5E8F-4709-8B6B-AB4832F00A60}"/>
          </ac:spMkLst>
        </pc:spChg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1263336686" sldId="426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569165180" sldId="427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242569425" sldId="428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888074935" sldId="429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838490035" sldId="431"/>
        </pc:sldMkLst>
      </pc:sldChg>
      <pc:sldChg chg="addSp modSp mod">
        <pc:chgData name="Alexandre" userId="292681fbcdc3e57d" providerId="LiveId" clId="{EFE45181-C35A-493D-802F-F69909404771}" dt="2021-05-16T22:27:10.459" v="5964"/>
        <pc:sldMkLst>
          <pc:docMk/>
          <pc:sldMk cId="2013786573" sldId="432"/>
        </pc:sldMkLst>
        <pc:spChg chg="mod">
          <ac:chgData name="Alexandre" userId="292681fbcdc3e57d" providerId="LiveId" clId="{EFE45181-C35A-493D-802F-F69909404771}" dt="2021-05-16T22:27:10.459" v="5964"/>
          <ac:spMkLst>
            <pc:docMk/>
            <pc:sldMk cId="2013786573" sldId="432"/>
            <ac:spMk id="2" creationId="{923C8697-45F4-41CC-BF64-E55A4BD3C8D8}"/>
          </ac:spMkLst>
        </pc:spChg>
        <pc:spChg chg="mod">
          <ac:chgData name="Alexandre" userId="292681fbcdc3e57d" providerId="LiveId" clId="{EFE45181-C35A-493D-802F-F69909404771}" dt="2021-05-16T22:27:10.459" v="5964"/>
          <ac:spMkLst>
            <pc:docMk/>
            <pc:sldMk cId="2013786573" sldId="432"/>
            <ac:spMk id="3" creationId="{205C4C92-5E8F-4709-8B6B-AB4832F00A60}"/>
          </ac:spMkLst>
        </pc:spChg>
        <pc:picChg chg="add mod">
          <ac:chgData name="Alexandre" userId="292681fbcdc3e57d" providerId="LiveId" clId="{EFE45181-C35A-493D-802F-F69909404771}" dt="2021-05-16T22:27:05.322" v="5963" actId="1076"/>
          <ac:picMkLst>
            <pc:docMk/>
            <pc:sldMk cId="2013786573" sldId="432"/>
            <ac:picMk id="5" creationId="{8073C8BE-B994-4164-8C3E-05EA607BFD07}"/>
          </ac:picMkLst>
        </pc:picChg>
      </pc:sldChg>
      <pc:sldChg chg="del">
        <pc:chgData name="Alexandre" userId="292681fbcdc3e57d" providerId="LiveId" clId="{EFE45181-C35A-493D-802F-F69909404771}" dt="2021-05-16T22:25:47.158" v="5954" actId="47"/>
        <pc:sldMkLst>
          <pc:docMk/>
          <pc:sldMk cId="1076534129" sldId="433"/>
        </pc:sldMkLst>
      </pc:sldChg>
      <pc:sldChg chg="addSp modSp mod">
        <pc:chgData name="Alexandre" userId="292681fbcdc3e57d" providerId="LiveId" clId="{EFE45181-C35A-493D-802F-F69909404771}" dt="2021-05-16T22:27:10.459" v="5964"/>
        <pc:sldMkLst>
          <pc:docMk/>
          <pc:sldMk cId="3482310967" sldId="435"/>
        </pc:sldMkLst>
        <pc:spChg chg="mod">
          <ac:chgData name="Alexandre" userId="292681fbcdc3e57d" providerId="LiveId" clId="{EFE45181-C35A-493D-802F-F69909404771}" dt="2021-05-16T22:27:10.459" v="5964"/>
          <ac:spMkLst>
            <pc:docMk/>
            <pc:sldMk cId="3482310967" sldId="435"/>
            <ac:spMk id="2" creationId="{923C8697-45F4-41CC-BF64-E55A4BD3C8D8}"/>
          </ac:spMkLst>
        </pc:spChg>
        <pc:spChg chg="mod">
          <ac:chgData name="Alexandre" userId="292681fbcdc3e57d" providerId="LiveId" clId="{EFE45181-C35A-493D-802F-F69909404771}" dt="2021-05-16T22:27:10.459" v="5964"/>
          <ac:spMkLst>
            <pc:docMk/>
            <pc:sldMk cId="3482310967" sldId="435"/>
            <ac:spMk id="3" creationId="{205C4C92-5E8F-4709-8B6B-AB4832F00A60}"/>
          </ac:spMkLst>
        </pc:spChg>
        <pc:picChg chg="add mod">
          <ac:chgData name="Alexandre" userId="292681fbcdc3e57d" providerId="LiveId" clId="{EFE45181-C35A-493D-802F-F69909404771}" dt="2021-05-16T22:24:11.866" v="5941" actId="1076"/>
          <ac:picMkLst>
            <pc:docMk/>
            <pc:sldMk cId="3482310967" sldId="435"/>
            <ac:picMk id="5" creationId="{7EE4E1BF-FD68-4099-A5E5-105BFCA60548}"/>
          </ac:picMkLst>
        </pc:picChg>
      </pc:sldChg>
      <pc:sldChg chg="addSp delSp modSp mod">
        <pc:chgData name="Alexandre" userId="292681fbcdc3e57d" providerId="LiveId" clId="{EFE45181-C35A-493D-802F-F69909404771}" dt="2021-05-16T22:27:10.459" v="5964"/>
        <pc:sldMkLst>
          <pc:docMk/>
          <pc:sldMk cId="773760677" sldId="436"/>
        </pc:sldMkLst>
        <pc:spChg chg="mod">
          <ac:chgData name="Alexandre" userId="292681fbcdc3e57d" providerId="LiveId" clId="{EFE45181-C35A-493D-802F-F69909404771}" dt="2021-05-16T22:27:10.459" v="5964"/>
          <ac:spMkLst>
            <pc:docMk/>
            <pc:sldMk cId="773760677" sldId="436"/>
            <ac:spMk id="2" creationId="{923C8697-45F4-41CC-BF64-E55A4BD3C8D8}"/>
          </ac:spMkLst>
        </pc:spChg>
        <pc:spChg chg="mod">
          <ac:chgData name="Alexandre" userId="292681fbcdc3e57d" providerId="LiveId" clId="{EFE45181-C35A-493D-802F-F69909404771}" dt="2021-05-16T22:27:10.459" v="5964"/>
          <ac:spMkLst>
            <pc:docMk/>
            <pc:sldMk cId="773760677" sldId="436"/>
            <ac:spMk id="3" creationId="{205C4C92-5E8F-4709-8B6B-AB4832F00A60}"/>
          </ac:spMkLst>
        </pc:spChg>
        <pc:picChg chg="del">
          <ac:chgData name="Alexandre" userId="292681fbcdc3e57d" providerId="LiveId" clId="{EFE45181-C35A-493D-802F-F69909404771}" dt="2021-05-16T22:25:34.370" v="5950" actId="478"/>
          <ac:picMkLst>
            <pc:docMk/>
            <pc:sldMk cId="773760677" sldId="436"/>
            <ac:picMk id="4" creationId="{9A6B0A4E-0CD4-4AA4-B811-E6E5DB94B0B1}"/>
          </ac:picMkLst>
        </pc:picChg>
        <pc:picChg chg="add mod">
          <ac:chgData name="Alexandre" userId="292681fbcdc3e57d" providerId="LiveId" clId="{EFE45181-C35A-493D-802F-F69909404771}" dt="2021-05-16T22:25:36.954" v="5952" actId="1076"/>
          <ac:picMkLst>
            <pc:docMk/>
            <pc:sldMk cId="773760677" sldId="436"/>
            <ac:picMk id="6" creationId="{420F130B-3FEC-4A58-AB4F-27ED57D2422D}"/>
          </ac:picMkLst>
        </pc:picChg>
      </pc:sldChg>
      <pc:sldChg chg="del">
        <pc:chgData name="Alexandre" userId="292681fbcdc3e57d" providerId="LiveId" clId="{EFE45181-C35A-493D-802F-F69909404771}" dt="2021-05-16T22:25:47.158" v="5954" actId="47"/>
        <pc:sldMkLst>
          <pc:docMk/>
          <pc:sldMk cId="3799680877" sldId="437"/>
        </pc:sldMkLst>
      </pc:sldChg>
      <pc:sldChg chg="del">
        <pc:chgData name="Alexandre" userId="292681fbcdc3e57d" providerId="LiveId" clId="{EFE45181-C35A-493D-802F-F69909404771}" dt="2021-05-16T14:42:06.298" v="319" actId="47"/>
        <pc:sldMkLst>
          <pc:docMk/>
          <pc:sldMk cId="3399028910" sldId="439"/>
        </pc:sldMkLst>
      </pc:sldChg>
      <pc:sldChg chg="del">
        <pc:chgData name="Alexandre" userId="292681fbcdc3e57d" providerId="LiveId" clId="{EFE45181-C35A-493D-802F-F69909404771}" dt="2021-05-16T14:42:06.298" v="319" actId="47"/>
        <pc:sldMkLst>
          <pc:docMk/>
          <pc:sldMk cId="3620335103" sldId="440"/>
        </pc:sldMkLst>
      </pc:sldChg>
      <pc:sldChg chg="del">
        <pc:chgData name="Alexandre" userId="292681fbcdc3e57d" providerId="LiveId" clId="{EFE45181-C35A-493D-802F-F69909404771}" dt="2021-05-16T14:42:06.298" v="319" actId="47"/>
        <pc:sldMkLst>
          <pc:docMk/>
          <pc:sldMk cId="3960684177" sldId="441"/>
        </pc:sldMkLst>
      </pc:sldChg>
      <pc:sldChg chg="del">
        <pc:chgData name="Alexandre" userId="292681fbcdc3e57d" providerId="LiveId" clId="{EFE45181-C35A-493D-802F-F69909404771}" dt="2021-05-16T14:42:06.298" v="319" actId="47"/>
        <pc:sldMkLst>
          <pc:docMk/>
          <pc:sldMk cId="391529662" sldId="442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107610801" sldId="447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1692543359" sldId="450"/>
        </pc:sldMkLst>
      </pc:sldChg>
      <pc:sldChg chg="del">
        <pc:chgData name="Alexandre" userId="292681fbcdc3e57d" providerId="LiveId" clId="{EFE45181-C35A-493D-802F-F69909404771}" dt="2021-05-16T22:25:40.849" v="5953" actId="47"/>
        <pc:sldMkLst>
          <pc:docMk/>
          <pc:sldMk cId="369181103" sldId="451"/>
        </pc:sldMkLst>
      </pc:sldChg>
      <pc:sldChg chg="del">
        <pc:chgData name="Alexandre" userId="292681fbcdc3e57d" providerId="LiveId" clId="{EFE45181-C35A-493D-802F-F69909404771}" dt="2021-05-16T22:25:40.849" v="5953" actId="47"/>
        <pc:sldMkLst>
          <pc:docMk/>
          <pc:sldMk cId="3977772571" sldId="452"/>
        </pc:sldMkLst>
      </pc:sldChg>
      <pc:sldChg chg="del">
        <pc:chgData name="Alexandre" userId="292681fbcdc3e57d" providerId="LiveId" clId="{EFE45181-C35A-493D-802F-F69909404771}" dt="2021-05-16T22:25:47.158" v="5954" actId="47"/>
        <pc:sldMkLst>
          <pc:docMk/>
          <pc:sldMk cId="1027000883" sldId="453"/>
        </pc:sldMkLst>
      </pc:sldChg>
      <pc:sldChg chg="del">
        <pc:chgData name="Alexandre" userId="292681fbcdc3e57d" providerId="LiveId" clId="{EFE45181-C35A-493D-802F-F69909404771}" dt="2021-05-16T22:24:24.469" v="5944" actId="47"/>
        <pc:sldMkLst>
          <pc:docMk/>
          <pc:sldMk cId="1291026623" sldId="454"/>
        </pc:sldMkLst>
      </pc:sldChg>
      <pc:sldChg chg="del">
        <pc:chgData name="Alexandre" userId="292681fbcdc3e57d" providerId="LiveId" clId="{EFE45181-C35A-493D-802F-F69909404771}" dt="2021-05-16T22:25:18.661" v="5945" actId="47"/>
        <pc:sldMkLst>
          <pc:docMk/>
          <pc:sldMk cId="3775981285" sldId="455"/>
        </pc:sldMkLst>
      </pc:sldChg>
      <pc:sldChg chg="del">
        <pc:chgData name="Alexandre" userId="292681fbcdc3e57d" providerId="LiveId" clId="{EFE45181-C35A-493D-802F-F69909404771}" dt="2021-05-16T22:25:47.158" v="5954" actId="47"/>
        <pc:sldMkLst>
          <pc:docMk/>
          <pc:sldMk cId="1446170615" sldId="456"/>
        </pc:sldMkLst>
      </pc:sldChg>
      <pc:sldChg chg="del">
        <pc:chgData name="Alexandre" userId="292681fbcdc3e57d" providerId="LiveId" clId="{EFE45181-C35A-493D-802F-F69909404771}" dt="2021-05-16T22:25:47.158" v="5954" actId="47"/>
        <pc:sldMkLst>
          <pc:docMk/>
          <pc:sldMk cId="382984810" sldId="457"/>
        </pc:sldMkLst>
      </pc:sldChg>
      <pc:sldChg chg="del">
        <pc:chgData name="Alexandre" userId="292681fbcdc3e57d" providerId="LiveId" clId="{EFE45181-C35A-493D-802F-F69909404771}" dt="2021-05-16T22:25:47.158" v="5954" actId="47"/>
        <pc:sldMkLst>
          <pc:docMk/>
          <pc:sldMk cId="1137899259" sldId="460"/>
        </pc:sldMkLst>
      </pc:sldChg>
      <pc:sldChg chg="del">
        <pc:chgData name="Alexandre" userId="292681fbcdc3e57d" providerId="LiveId" clId="{EFE45181-C35A-493D-802F-F69909404771}" dt="2021-05-16T22:25:47.158" v="5954" actId="47"/>
        <pc:sldMkLst>
          <pc:docMk/>
          <pc:sldMk cId="413430053" sldId="461"/>
        </pc:sldMkLst>
      </pc:sldChg>
      <pc:sldChg chg="del">
        <pc:chgData name="Alexandre" userId="292681fbcdc3e57d" providerId="LiveId" clId="{EFE45181-C35A-493D-802F-F69909404771}" dt="2021-05-16T22:24:22.666" v="5943" actId="47"/>
        <pc:sldMkLst>
          <pc:docMk/>
          <pc:sldMk cId="1997021872" sldId="462"/>
        </pc:sldMkLst>
      </pc:sldChg>
      <pc:sldChg chg="del">
        <pc:chgData name="Alexandre" userId="292681fbcdc3e57d" providerId="LiveId" clId="{EFE45181-C35A-493D-802F-F69909404771}" dt="2021-05-16T22:24:14.611" v="5942" actId="47"/>
        <pc:sldMkLst>
          <pc:docMk/>
          <pc:sldMk cId="2406546026" sldId="463"/>
        </pc:sldMkLst>
      </pc:sldChg>
      <pc:sldChg chg="del">
        <pc:chgData name="Alexandre" userId="292681fbcdc3e57d" providerId="LiveId" clId="{EFE45181-C35A-493D-802F-F69909404771}" dt="2021-05-16T22:25:47.158" v="5954" actId="47"/>
        <pc:sldMkLst>
          <pc:docMk/>
          <pc:sldMk cId="3286646083" sldId="464"/>
        </pc:sldMkLst>
      </pc:sldChg>
      <pc:sldChg chg="del">
        <pc:chgData name="Alexandre" userId="292681fbcdc3e57d" providerId="LiveId" clId="{EFE45181-C35A-493D-802F-F69909404771}" dt="2021-05-16T22:25:47.158" v="5954" actId="47"/>
        <pc:sldMkLst>
          <pc:docMk/>
          <pc:sldMk cId="4240783317" sldId="465"/>
        </pc:sldMkLst>
      </pc:sldChg>
      <pc:sldChg chg="del">
        <pc:chgData name="Alexandre" userId="292681fbcdc3e57d" providerId="LiveId" clId="{EFE45181-C35A-493D-802F-F69909404771}" dt="2021-05-16T22:25:50.326" v="5955" actId="47"/>
        <pc:sldMkLst>
          <pc:docMk/>
          <pc:sldMk cId="2415148848" sldId="466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1651506759" sldId="467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2187393364" sldId="468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2398028333" sldId="469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2827667451" sldId="470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2575972548" sldId="471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3364951557" sldId="472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1223444020" sldId="473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1545254934" sldId="474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3006941308" sldId="475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2173296455" sldId="476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4066019290" sldId="477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3363451669" sldId="478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206303959" sldId="479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2427730761" sldId="481"/>
        </pc:sldMkLst>
      </pc:sldChg>
      <pc:sldChg chg="del">
        <pc:chgData name="Alexandre" userId="292681fbcdc3e57d" providerId="LiveId" clId="{EFE45181-C35A-493D-802F-F69909404771}" dt="2021-05-16T15:02:51.944" v="1742" actId="47"/>
        <pc:sldMkLst>
          <pc:docMk/>
          <pc:sldMk cId="1177989751" sldId="482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2900763018" sldId="483"/>
        </pc:sldMkLst>
      </pc:sldChg>
      <pc:sldChg chg="del">
        <pc:chgData name="Alexandre" userId="292681fbcdc3e57d" providerId="LiveId" clId="{EFE45181-C35A-493D-802F-F69909404771}" dt="2021-05-16T16:23:39.727" v="5032" actId="47"/>
        <pc:sldMkLst>
          <pc:docMk/>
          <pc:sldMk cId="4006056836" sldId="484"/>
        </pc:sldMkLst>
      </pc:sldChg>
      <pc:sldChg chg="addSp modSp add mod">
        <pc:chgData name="Alexandre" userId="292681fbcdc3e57d" providerId="LiveId" clId="{EFE45181-C35A-493D-802F-F69909404771}" dt="2021-05-16T22:27:46.674" v="5970" actId="20577"/>
        <pc:sldMkLst>
          <pc:docMk/>
          <pc:sldMk cId="3012958910" sldId="485"/>
        </pc:sldMkLst>
        <pc:spChg chg="mod">
          <ac:chgData name="Alexandre" userId="292681fbcdc3e57d" providerId="LiveId" clId="{EFE45181-C35A-493D-802F-F69909404771}" dt="2021-05-16T14:53:30.589" v="1203"/>
          <ac:spMkLst>
            <pc:docMk/>
            <pc:sldMk cId="3012958910" sldId="485"/>
            <ac:spMk id="2" creationId="{923C8697-45F4-41CC-BF64-E55A4BD3C8D8}"/>
          </ac:spMkLst>
        </pc:spChg>
        <pc:spChg chg="mod">
          <ac:chgData name="Alexandre" userId="292681fbcdc3e57d" providerId="LiveId" clId="{EFE45181-C35A-493D-802F-F69909404771}" dt="2021-05-16T22:27:46.674" v="5970" actId="20577"/>
          <ac:spMkLst>
            <pc:docMk/>
            <pc:sldMk cId="3012958910" sldId="485"/>
            <ac:spMk id="3" creationId="{205C4C92-5E8F-4709-8B6B-AB4832F00A60}"/>
          </ac:spMkLst>
        </pc:spChg>
        <pc:picChg chg="add mod">
          <ac:chgData name="Alexandre" userId="292681fbcdc3e57d" providerId="LiveId" clId="{EFE45181-C35A-493D-802F-F69909404771}" dt="2021-05-16T14:46:57.592" v="626" actId="1076"/>
          <ac:picMkLst>
            <pc:docMk/>
            <pc:sldMk cId="3012958910" sldId="485"/>
            <ac:picMk id="5" creationId="{FB2BD0DF-3166-4285-9372-C31362826156}"/>
          </ac:picMkLst>
        </pc:picChg>
        <pc:picChg chg="add mod">
          <ac:chgData name="Alexandre" userId="292681fbcdc3e57d" providerId="LiveId" clId="{EFE45181-C35A-493D-802F-F69909404771}" dt="2021-05-16T14:47:08.583" v="628" actId="1076"/>
          <ac:picMkLst>
            <pc:docMk/>
            <pc:sldMk cId="3012958910" sldId="485"/>
            <ac:picMk id="7" creationId="{E9F3C4F8-6183-4C43-BD86-10BDF620CDB2}"/>
          </ac:picMkLst>
        </pc:picChg>
      </pc:sldChg>
      <pc:sldChg chg="addSp delSp modSp add mod">
        <pc:chgData name="Alexandre" userId="292681fbcdc3e57d" providerId="LiveId" clId="{EFE45181-C35A-493D-802F-F69909404771}" dt="2021-05-16T14:53:30.589" v="1203"/>
        <pc:sldMkLst>
          <pc:docMk/>
          <pc:sldMk cId="136901643" sldId="486"/>
        </pc:sldMkLst>
        <pc:spChg chg="mod">
          <ac:chgData name="Alexandre" userId="292681fbcdc3e57d" providerId="LiveId" clId="{EFE45181-C35A-493D-802F-F69909404771}" dt="2021-05-16T14:53:30.589" v="1203"/>
          <ac:spMkLst>
            <pc:docMk/>
            <pc:sldMk cId="136901643" sldId="486"/>
            <ac:spMk id="2" creationId="{923C8697-45F4-41CC-BF64-E55A4BD3C8D8}"/>
          </ac:spMkLst>
        </pc:spChg>
        <pc:spChg chg="mod">
          <ac:chgData name="Alexandre" userId="292681fbcdc3e57d" providerId="LiveId" clId="{EFE45181-C35A-493D-802F-F69909404771}" dt="2021-05-16T14:53:30.589" v="1203"/>
          <ac:spMkLst>
            <pc:docMk/>
            <pc:sldMk cId="136901643" sldId="486"/>
            <ac:spMk id="3" creationId="{205C4C92-5E8F-4709-8B6B-AB4832F00A60}"/>
          </ac:spMkLst>
        </pc:spChg>
        <pc:picChg chg="del">
          <ac:chgData name="Alexandre" userId="292681fbcdc3e57d" providerId="LiveId" clId="{EFE45181-C35A-493D-802F-F69909404771}" dt="2021-05-16T14:47:57.786" v="677" actId="478"/>
          <ac:picMkLst>
            <pc:docMk/>
            <pc:sldMk cId="136901643" sldId="486"/>
            <ac:picMk id="5" creationId="{FB2BD0DF-3166-4285-9372-C31362826156}"/>
          </ac:picMkLst>
        </pc:picChg>
        <pc:picChg chg="add mod">
          <ac:chgData name="Alexandre" userId="292681fbcdc3e57d" providerId="LiveId" clId="{EFE45181-C35A-493D-802F-F69909404771}" dt="2021-05-16T14:48:10.991" v="681" actId="1076"/>
          <ac:picMkLst>
            <pc:docMk/>
            <pc:sldMk cId="136901643" sldId="486"/>
            <ac:picMk id="6" creationId="{1C9F332A-00B7-46E6-B88E-564C1E9A95B5}"/>
          </ac:picMkLst>
        </pc:picChg>
        <pc:picChg chg="del">
          <ac:chgData name="Alexandre" userId="292681fbcdc3e57d" providerId="LiveId" clId="{EFE45181-C35A-493D-802F-F69909404771}" dt="2021-05-16T14:47:59.404" v="678" actId="478"/>
          <ac:picMkLst>
            <pc:docMk/>
            <pc:sldMk cId="136901643" sldId="486"/>
            <ac:picMk id="7" creationId="{E9F3C4F8-6183-4C43-BD86-10BDF620CDB2}"/>
          </ac:picMkLst>
        </pc:picChg>
        <pc:picChg chg="add mod">
          <ac:chgData name="Alexandre" userId="292681fbcdc3e57d" providerId="LiveId" clId="{EFE45181-C35A-493D-802F-F69909404771}" dt="2021-05-16T14:48:19.912" v="683" actId="1076"/>
          <ac:picMkLst>
            <pc:docMk/>
            <pc:sldMk cId="136901643" sldId="486"/>
            <ac:picMk id="9" creationId="{9DBD21D3-C00E-4CE3-9C48-3B4378E28B58}"/>
          </ac:picMkLst>
        </pc:picChg>
      </pc:sldChg>
      <pc:sldChg chg="addSp modSp new mod">
        <pc:chgData name="Alexandre" userId="292681fbcdc3e57d" providerId="LiveId" clId="{EFE45181-C35A-493D-802F-F69909404771}" dt="2021-05-16T14:53:30.589" v="1203"/>
        <pc:sldMkLst>
          <pc:docMk/>
          <pc:sldMk cId="2097086758" sldId="487"/>
        </pc:sldMkLst>
        <pc:spChg chg="mod">
          <ac:chgData name="Alexandre" userId="292681fbcdc3e57d" providerId="LiveId" clId="{EFE45181-C35A-493D-802F-F69909404771}" dt="2021-05-16T14:53:30.589" v="1203"/>
          <ac:spMkLst>
            <pc:docMk/>
            <pc:sldMk cId="2097086758" sldId="487"/>
            <ac:spMk id="2" creationId="{B20D5732-52E0-4AC6-A5CA-A67F9C8A56D9}"/>
          </ac:spMkLst>
        </pc:spChg>
        <pc:spChg chg="mod">
          <ac:chgData name="Alexandre" userId="292681fbcdc3e57d" providerId="LiveId" clId="{EFE45181-C35A-493D-802F-F69909404771}" dt="2021-05-16T14:53:30.589" v="1203"/>
          <ac:spMkLst>
            <pc:docMk/>
            <pc:sldMk cId="2097086758" sldId="487"/>
            <ac:spMk id="3" creationId="{EE043F28-060C-4C6E-975B-B07A78F3E971}"/>
          </ac:spMkLst>
        </pc:spChg>
        <pc:picChg chg="add mod">
          <ac:chgData name="Alexandre" userId="292681fbcdc3e57d" providerId="LiveId" clId="{EFE45181-C35A-493D-802F-F69909404771}" dt="2021-05-16T14:48:44.448" v="729" actId="1076"/>
          <ac:picMkLst>
            <pc:docMk/>
            <pc:sldMk cId="2097086758" sldId="487"/>
            <ac:picMk id="4" creationId="{A39BA23A-1A44-4BE0-877E-0703C2785E19}"/>
          </ac:picMkLst>
        </pc:picChg>
      </pc:sldChg>
      <pc:sldChg chg="addSp delSp modSp add mod">
        <pc:chgData name="Alexandre" userId="292681fbcdc3e57d" providerId="LiveId" clId="{EFE45181-C35A-493D-802F-F69909404771}" dt="2021-05-16T14:53:30.589" v="1203"/>
        <pc:sldMkLst>
          <pc:docMk/>
          <pc:sldMk cId="3253205672" sldId="488"/>
        </pc:sldMkLst>
        <pc:spChg chg="mod">
          <ac:chgData name="Alexandre" userId="292681fbcdc3e57d" providerId="LiveId" clId="{EFE45181-C35A-493D-802F-F69909404771}" dt="2021-05-16T14:53:30.589" v="1203"/>
          <ac:spMkLst>
            <pc:docMk/>
            <pc:sldMk cId="3253205672" sldId="488"/>
            <ac:spMk id="2" creationId="{B20D5732-52E0-4AC6-A5CA-A67F9C8A56D9}"/>
          </ac:spMkLst>
        </pc:spChg>
        <pc:spChg chg="mod">
          <ac:chgData name="Alexandre" userId="292681fbcdc3e57d" providerId="LiveId" clId="{EFE45181-C35A-493D-802F-F69909404771}" dt="2021-05-16T14:53:30.589" v="1203"/>
          <ac:spMkLst>
            <pc:docMk/>
            <pc:sldMk cId="3253205672" sldId="488"/>
            <ac:spMk id="3" creationId="{EE043F28-060C-4C6E-975B-B07A78F3E971}"/>
          </ac:spMkLst>
        </pc:spChg>
        <pc:picChg chg="del">
          <ac:chgData name="Alexandre" userId="292681fbcdc3e57d" providerId="LiveId" clId="{EFE45181-C35A-493D-802F-F69909404771}" dt="2021-05-16T14:49:44.879" v="914" actId="478"/>
          <ac:picMkLst>
            <pc:docMk/>
            <pc:sldMk cId="3253205672" sldId="488"/>
            <ac:picMk id="4" creationId="{A39BA23A-1A44-4BE0-877E-0703C2785E19}"/>
          </ac:picMkLst>
        </pc:picChg>
        <pc:picChg chg="add mod">
          <ac:chgData name="Alexandre" userId="292681fbcdc3e57d" providerId="LiveId" clId="{EFE45181-C35A-493D-802F-F69909404771}" dt="2021-05-16T14:50:33.095" v="979" actId="1076"/>
          <ac:picMkLst>
            <pc:docMk/>
            <pc:sldMk cId="3253205672" sldId="488"/>
            <ac:picMk id="6" creationId="{7A2D4E1A-DE9C-4B39-B129-7A5FF87D2F7A}"/>
          </ac:picMkLst>
        </pc:picChg>
      </pc:sldChg>
      <pc:sldChg chg="delSp modSp add mod">
        <pc:chgData name="Alexandre" userId="292681fbcdc3e57d" providerId="LiveId" clId="{EFE45181-C35A-493D-802F-F69909404771}" dt="2021-05-16T14:53:30.589" v="1203"/>
        <pc:sldMkLst>
          <pc:docMk/>
          <pc:sldMk cId="303883387" sldId="489"/>
        </pc:sldMkLst>
        <pc:spChg chg="mod">
          <ac:chgData name="Alexandre" userId="292681fbcdc3e57d" providerId="LiveId" clId="{EFE45181-C35A-493D-802F-F69909404771}" dt="2021-05-16T14:53:30.589" v="1203"/>
          <ac:spMkLst>
            <pc:docMk/>
            <pc:sldMk cId="303883387" sldId="489"/>
            <ac:spMk id="2" creationId="{B20D5732-52E0-4AC6-A5CA-A67F9C8A56D9}"/>
          </ac:spMkLst>
        </pc:spChg>
        <pc:spChg chg="mod">
          <ac:chgData name="Alexandre" userId="292681fbcdc3e57d" providerId="LiveId" clId="{EFE45181-C35A-493D-802F-F69909404771}" dt="2021-05-16T14:53:30.589" v="1203"/>
          <ac:spMkLst>
            <pc:docMk/>
            <pc:sldMk cId="303883387" sldId="489"/>
            <ac:spMk id="3" creationId="{EE043F28-060C-4C6E-975B-B07A78F3E971}"/>
          </ac:spMkLst>
        </pc:spChg>
        <pc:picChg chg="del">
          <ac:chgData name="Alexandre" userId="292681fbcdc3e57d" providerId="LiveId" clId="{EFE45181-C35A-493D-802F-F69909404771}" dt="2021-05-16T14:50:48.614" v="983" actId="478"/>
          <ac:picMkLst>
            <pc:docMk/>
            <pc:sldMk cId="303883387" sldId="489"/>
            <ac:picMk id="6" creationId="{7A2D4E1A-DE9C-4B39-B129-7A5FF87D2F7A}"/>
          </ac:picMkLst>
        </pc:picChg>
      </pc:sldChg>
      <pc:sldChg chg="addSp delSp modSp add mod">
        <pc:chgData name="Alexandre" userId="292681fbcdc3e57d" providerId="LiveId" clId="{EFE45181-C35A-493D-802F-F69909404771}" dt="2021-05-16T22:27:59.139" v="5974" actId="20577"/>
        <pc:sldMkLst>
          <pc:docMk/>
          <pc:sldMk cId="1005320260" sldId="490"/>
        </pc:sldMkLst>
        <pc:spChg chg="mod">
          <ac:chgData name="Alexandre" userId="292681fbcdc3e57d" providerId="LiveId" clId="{EFE45181-C35A-493D-802F-F69909404771}" dt="2021-05-16T14:53:30.589" v="1203"/>
          <ac:spMkLst>
            <pc:docMk/>
            <pc:sldMk cId="1005320260" sldId="490"/>
            <ac:spMk id="2" creationId="{B20D5732-52E0-4AC6-A5CA-A67F9C8A56D9}"/>
          </ac:spMkLst>
        </pc:spChg>
        <pc:spChg chg="mod">
          <ac:chgData name="Alexandre" userId="292681fbcdc3e57d" providerId="LiveId" clId="{EFE45181-C35A-493D-802F-F69909404771}" dt="2021-05-16T22:27:59.139" v="5974" actId="20577"/>
          <ac:spMkLst>
            <pc:docMk/>
            <pc:sldMk cId="1005320260" sldId="490"/>
            <ac:spMk id="3" creationId="{EE043F28-060C-4C6E-975B-B07A78F3E971}"/>
          </ac:spMkLst>
        </pc:spChg>
        <pc:picChg chg="add mod">
          <ac:chgData name="Alexandre" userId="292681fbcdc3e57d" providerId="LiveId" clId="{EFE45181-C35A-493D-802F-F69909404771}" dt="2021-05-16T14:53:22.174" v="1202" actId="14100"/>
          <ac:picMkLst>
            <pc:docMk/>
            <pc:sldMk cId="1005320260" sldId="490"/>
            <ac:picMk id="5" creationId="{26DD8975-D5CF-4CCE-AC27-9D80A2B7A3FF}"/>
          </ac:picMkLst>
        </pc:picChg>
        <pc:picChg chg="del">
          <ac:chgData name="Alexandre" userId="292681fbcdc3e57d" providerId="LiveId" clId="{EFE45181-C35A-493D-802F-F69909404771}" dt="2021-05-16T14:52:27.988" v="1117" actId="478"/>
          <ac:picMkLst>
            <pc:docMk/>
            <pc:sldMk cId="1005320260" sldId="490"/>
            <ac:picMk id="6" creationId="{7A2D4E1A-DE9C-4B39-B129-7A5FF87D2F7A}"/>
          </ac:picMkLst>
        </pc:picChg>
        <pc:picChg chg="add mod">
          <ac:chgData name="Alexandre" userId="292681fbcdc3e57d" providerId="LiveId" clId="{EFE45181-C35A-493D-802F-F69909404771}" dt="2021-05-16T14:53:18.374" v="1201" actId="1076"/>
          <ac:picMkLst>
            <pc:docMk/>
            <pc:sldMk cId="1005320260" sldId="490"/>
            <ac:picMk id="8" creationId="{46D96D69-DBC7-431C-B788-FB03235219E1}"/>
          </ac:picMkLst>
        </pc:picChg>
      </pc:sldChg>
      <pc:sldChg chg="modSp new mod">
        <pc:chgData name="Alexandre" userId="292681fbcdc3e57d" providerId="LiveId" clId="{EFE45181-C35A-493D-802F-F69909404771}" dt="2021-05-16T14:58:35.542" v="1440" actId="20577"/>
        <pc:sldMkLst>
          <pc:docMk/>
          <pc:sldMk cId="353463718" sldId="491"/>
        </pc:sldMkLst>
        <pc:spChg chg="mod">
          <ac:chgData name="Alexandre" userId="292681fbcdc3e57d" providerId="LiveId" clId="{EFE45181-C35A-493D-802F-F69909404771}" dt="2021-05-16T14:57:01.427" v="1226" actId="20577"/>
          <ac:spMkLst>
            <pc:docMk/>
            <pc:sldMk cId="353463718" sldId="491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14:58:35.542" v="1440" actId="20577"/>
          <ac:spMkLst>
            <pc:docMk/>
            <pc:sldMk cId="353463718" sldId="491"/>
            <ac:spMk id="3" creationId="{12B6532D-1314-40CF-A455-ACA3D04F9549}"/>
          </ac:spMkLst>
        </pc:spChg>
      </pc:sldChg>
      <pc:sldChg chg="modSp add mod">
        <pc:chgData name="Alexandre" userId="292681fbcdc3e57d" providerId="LiveId" clId="{EFE45181-C35A-493D-802F-F69909404771}" dt="2021-05-16T22:28:14.119" v="5977" actId="20577"/>
        <pc:sldMkLst>
          <pc:docMk/>
          <pc:sldMk cId="1012584218" sldId="492"/>
        </pc:sldMkLst>
        <pc:spChg chg="mod">
          <ac:chgData name="Alexandre" userId="292681fbcdc3e57d" providerId="LiveId" clId="{EFE45181-C35A-493D-802F-F69909404771}" dt="2021-05-16T22:28:14.119" v="5977" actId="20577"/>
          <ac:spMkLst>
            <pc:docMk/>
            <pc:sldMk cId="1012584218" sldId="492"/>
            <ac:spMk id="3" creationId="{12B6532D-1314-40CF-A455-ACA3D04F9549}"/>
          </ac:spMkLst>
        </pc:spChg>
      </pc:sldChg>
      <pc:sldChg chg="modSp add mod">
        <pc:chgData name="Alexandre" userId="292681fbcdc3e57d" providerId="LiveId" clId="{EFE45181-C35A-493D-802F-F69909404771}" dt="2021-05-16T22:28:29.551" v="5983" actId="20577"/>
        <pc:sldMkLst>
          <pc:docMk/>
          <pc:sldMk cId="235191797" sldId="493"/>
        </pc:sldMkLst>
        <pc:spChg chg="mod">
          <ac:chgData name="Alexandre" userId="292681fbcdc3e57d" providerId="LiveId" clId="{EFE45181-C35A-493D-802F-F69909404771}" dt="2021-05-16T15:21:52.128" v="3210"/>
          <ac:spMkLst>
            <pc:docMk/>
            <pc:sldMk cId="235191797" sldId="493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22:28:29.551" v="5983" actId="20577"/>
          <ac:spMkLst>
            <pc:docMk/>
            <pc:sldMk cId="235191797" sldId="493"/>
            <ac:spMk id="3" creationId="{12B6532D-1314-40CF-A455-ACA3D04F9549}"/>
          </ac:spMkLst>
        </pc:spChg>
      </pc:sldChg>
      <pc:sldChg chg="modSp add del mod">
        <pc:chgData name="Alexandre" userId="292681fbcdc3e57d" providerId="LiveId" clId="{EFE45181-C35A-493D-802F-F69909404771}" dt="2021-05-16T22:28:32.861" v="5984" actId="20577"/>
        <pc:sldMkLst>
          <pc:docMk/>
          <pc:sldMk cId="1049707564" sldId="494"/>
        </pc:sldMkLst>
        <pc:spChg chg="mod">
          <ac:chgData name="Alexandre" userId="292681fbcdc3e57d" providerId="LiveId" clId="{EFE45181-C35A-493D-802F-F69909404771}" dt="2021-05-16T16:06:48.646" v="3661"/>
          <ac:spMkLst>
            <pc:docMk/>
            <pc:sldMk cId="1049707564" sldId="494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22:28:32.861" v="5984" actId="20577"/>
          <ac:spMkLst>
            <pc:docMk/>
            <pc:sldMk cId="1049707564" sldId="494"/>
            <ac:spMk id="3" creationId="{12B6532D-1314-40CF-A455-ACA3D04F9549}"/>
          </ac:spMkLst>
        </pc:spChg>
      </pc:sldChg>
      <pc:sldChg chg="modSp add mod">
        <pc:chgData name="Alexandre" userId="292681fbcdc3e57d" providerId="LiveId" clId="{EFE45181-C35A-493D-802F-F69909404771}" dt="2021-05-16T22:28:37.378" v="5986" actId="20577"/>
        <pc:sldMkLst>
          <pc:docMk/>
          <pc:sldMk cId="3027968014" sldId="495"/>
        </pc:sldMkLst>
        <pc:spChg chg="mod">
          <ac:chgData name="Alexandre" userId="292681fbcdc3e57d" providerId="LiveId" clId="{EFE45181-C35A-493D-802F-F69909404771}" dt="2021-05-16T16:22:48.888" v="4984"/>
          <ac:spMkLst>
            <pc:docMk/>
            <pc:sldMk cId="3027968014" sldId="495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22:28:37.378" v="5986" actId="20577"/>
          <ac:spMkLst>
            <pc:docMk/>
            <pc:sldMk cId="3027968014" sldId="495"/>
            <ac:spMk id="3" creationId="{12B6532D-1314-40CF-A455-ACA3D04F9549}"/>
          </ac:spMkLst>
        </pc:spChg>
      </pc:sldChg>
      <pc:sldChg chg="modSp add mod">
        <pc:chgData name="Alexandre" userId="292681fbcdc3e57d" providerId="LiveId" clId="{EFE45181-C35A-493D-802F-F69909404771}" dt="2021-05-16T22:28:56.629" v="5999" actId="20577"/>
        <pc:sldMkLst>
          <pc:docMk/>
          <pc:sldMk cId="1516486614" sldId="496"/>
        </pc:sldMkLst>
        <pc:spChg chg="mod">
          <ac:chgData name="Alexandre" userId="292681fbcdc3e57d" providerId="LiveId" clId="{EFE45181-C35A-493D-802F-F69909404771}" dt="2021-05-16T15:02:28.284" v="1731" actId="20577"/>
          <ac:spMkLst>
            <pc:docMk/>
            <pc:sldMk cId="1516486614" sldId="496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22:28:56.629" v="5999" actId="20577"/>
          <ac:spMkLst>
            <pc:docMk/>
            <pc:sldMk cId="1516486614" sldId="496"/>
            <ac:spMk id="3" creationId="{12B6532D-1314-40CF-A455-ACA3D04F9549}"/>
          </ac:spMkLst>
        </pc:spChg>
      </pc:sldChg>
      <pc:sldChg chg="modSp add mod">
        <pc:chgData name="Alexandre" userId="292681fbcdc3e57d" providerId="LiveId" clId="{EFE45181-C35A-493D-802F-F69909404771}" dt="2021-05-16T22:29:14.163" v="6008" actId="20577"/>
        <pc:sldMkLst>
          <pc:docMk/>
          <pc:sldMk cId="4202000289" sldId="497"/>
        </pc:sldMkLst>
        <pc:spChg chg="mod">
          <ac:chgData name="Alexandre" userId="292681fbcdc3e57d" providerId="LiveId" clId="{EFE45181-C35A-493D-802F-F69909404771}" dt="2021-05-16T22:29:08.573" v="6004" actId="20577"/>
          <ac:spMkLst>
            <pc:docMk/>
            <pc:sldMk cId="4202000289" sldId="497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22:29:14.163" v="6008" actId="20577"/>
          <ac:spMkLst>
            <pc:docMk/>
            <pc:sldMk cId="4202000289" sldId="497"/>
            <ac:spMk id="3" creationId="{12B6532D-1314-40CF-A455-ACA3D04F9549}"/>
          </ac:spMkLst>
        </pc:spChg>
      </pc:sldChg>
      <pc:sldChg chg="modSp add mod">
        <pc:chgData name="Alexandre" userId="292681fbcdc3e57d" providerId="LiveId" clId="{EFE45181-C35A-493D-802F-F69909404771}" dt="2021-05-16T15:06:20.001" v="2416" actId="313"/>
        <pc:sldMkLst>
          <pc:docMk/>
          <pc:sldMk cId="1199666394" sldId="498"/>
        </pc:sldMkLst>
        <pc:spChg chg="mod">
          <ac:chgData name="Alexandre" userId="292681fbcdc3e57d" providerId="LiveId" clId="{EFE45181-C35A-493D-802F-F69909404771}" dt="2021-05-16T15:06:20.001" v="2416" actId="313"/>
          <ac:spMkLst>
            <pc:docMk/>
            <pc:sldMk cId="1199666394" sldId="498"/>
            <ac:spMk id="3" creationId="{12B6532D-1314-40CF-A455-ACA3D04F9549}"/>
          </ac:spMkLst>
        </pc:spChg>
      </pc:sldChg>
      <pc:sldChg chg="addSp modSp add mod">
        <pc:chgData name="Alexandre" userId="292681fbcdc3e57d" providerId="LiveId" clId="{EFE45181-C35A-493D-802F-F69909404771}" dt="2021-05-16T15:09:10.246" v="2509" actId="1076"/>
        <pc:sldMkLst>
          <pc:docMk/>
          <pc:sldMk cId="2702933251" sldId="499"/>
        </pc:sldMkLst>
        <pc:spChg chg="mod">
          <ac:chgData name="Alexandre" userId="292681fbcdc3e57d" providerId="LiveId" clId="{EFE45181-C35A-493D-802F-F69909404771}" dt="2021-05-16T15:08:37.405" v="2507" actId="20577"/>
          <ac:spMkLst>
            <pc:docMk/>
            <pc:sldMk cId="2702933251" sldId="499"/>
            <ac:spMk id="3" creationId="{12B6532D-1314-40CF-A455-ACA3D04F9549}"/>
          </ac:spMkLst>
        </pc:spChg>
        <pc:picChg chg="add mod">
          <ac:chgData name="Alexandre" userId="292681fbcdc3e57d" providerId="LiveId" clId="{EFE45181-C35A-493D-802F-F69909404771}" dt="2021-05-16T15:09:10.246" v="2509" actId="1076"/>
          <ac:picMkLst>
            <pc:docMk/>
            <pc:sldMk cId="2702933251" sldId="499"/>
            <ac:picMk id="5" creationId="{209BEB48-9BCF-458B-8A9F-A677037D8258}"/>
          </ac:picMkLst>
        </pc:picChg>
      </pc:sldChg>
      <pc:sldChg chg="addSp delSp modSp add mod">
        <pc:chgData name="Alexandre" userId="292681fbcdc3e57d" providerId="LiveId" clId="{EFE45181-C35A-493D-802F-F69909404771}" dt="2021-05-16T15:09:47.821" v="2514" actId="1076"/>
        <pc:sldMkLst>
          <pc:docMk/>
          <pc:sldMk cId="841224679" sldId="500"/>
        </pc:sldMkLst>
        <pc:picChg chg="add del">
          <ac:chgData name="Alexandre" userId="292681fbcdc3e57d" providerId="LiveId" clId="{EFE45181-C35A-493D-802F-F69909404771}" dt="2021-05-16T15:09:45.058" v="2512" actId="478"/>
          <ac:picMkLst>
            <pc:docMk/>
            <pc:sldMk cId="841224679" sldId="500"/>
            <ac:picMk id="5" creationId="{209BEB48-9BCF-458B-8A9F-A677037D8258}"/>
          </ac:picMkLst>
        </pc:picChg>
        <pc:picChg chg="add mod">
          <ac:chgData name="Alexandre" userId="292681fbcdc3e57d" providerId="LiveId" clId="{EFE45181-C35A-493D-802F-F69909404771}" dt="2021-05-16T15:09:47.821" v="2514" actId="1076"/>
          <ac:picMkLst>
            <pc:docMk/>
            <pc:sldMk cId="841224679" sldId="500"/>
            <ac:picMk id="6" creationId="{E5C7994D-5440-41E8-8543-73489F8BCA94}"/>
          </ac:picMkLst>
        </pc:picChg>
      </pc:sldChg>
      <pc:sldChg chg="addSp delSp modSp new mod">
        <pc:chgData name="Alexandre" userId="292681fbcdc3e57d" providerId="LiveId" clId="{EFE45181-C35A-493D-802F-F69909404771}" dt="2021-05-16T22:29:03.160" v="6002" actId="20577"/>
        <pc:sldMkLst>
          <pc:docMk/>
          <pc:sldMk cId="877436764" sldId="501"/>
        </pc:sldMkLst>
        <pc:spChg chg="mod">
          <ac:chgData name="Alexandre" userId="292681fbcdc3e57d" providerId="LiveId" clId="{EFE45181-C35A-493D-802F-F69909404771}" dt="2021-05-16T16:10:22.135" v="3917"/>
          <ac:spMkLst>
            <pc:docMk/>
            <pc:sldMk cId="877436764" sldId="501"/>
            <ac:spMk id="2" creationId="{FD5CC980-E3A8-4572-97DF-7475EC5EEF8A}"/>
          </ac:spMkLst>
        </pc:spChg>
        <pc:spChg chg="mod">
          <ac:chgData name="Alexandre" userId="292681fbcdc3e57d" providerId="LiveId" clId="{EFE45181-C35A-493D-802F-F69909404771}" dt="2021-05-16T22:29:03.160" v="6002" actId="20577"/>
          <ac:spMkLst>
            <pc:docMk/>
            <pc:sldMk cId="877436764" sldId="501"/>
            <ac:spMk id="3" creationId="{7428EB2B-0104-40E0-B731-280AAE2345BD}"/>
          </ac:spMkLst>
        </pc:spChg>
        <pc:picChg chg="add del mod">
          <ac:chgData name="Alexandre" userId="292681fbcdc3e57d" providerId="LiveId" clId="{EFE45181-C35A-493D-802F-F69909404771}" dt="2021-05-16T16:09:22.352" v="3900" actId="478"/>
          <ac:picMkLst>
            <pc:docMk/>
            <pc:sldMk cId="877436764" sldId="501"/>
            <ac:picMk id="5" creationId="{3D619AA1-EF1C-4DE0-8BAB-7C105BE74AF2}"/>
          </ac:picMkLst>
        </pc:picChg>
        <pc:picChg chg="add del mod">
          <ac:chgData name="Alexandre" userId="292681fbcdc3e57d" providerId="LiveId" clId="{EFE45181-C35A-493D-802F-F69909404771}" dt="2021-05-16T16:09:21.689" v="3899" actId="478"/>
          <ac:picMkLst>
            <pc:docMk/>
            <pc:sldMk cId="877436764" sldId="501"/>
            <ac:picMk id="7" creationId="{00BE1570-CE1D-4EE8-836B-C597D6167F91}"/>
          </ac:picMkLst>
        </pc:picChg>
      </pc:sldChg>
      <pc:sldChg chg="addSp delSp modSp add mod">
        <pc:chgData name="Alexandre" userId="292681fbcdc3e57d" providerId="LiveId" clId="{EFE45181-C35A-493D-802F-F69909404771}" dt="2021-05-16T15:21:52.128" v="3210"/>
        <pc:sldMkLst>
          <pc:docMk/>
          <pc:sldMk cId="3872654243" sldId="502"/>
        </pc:sldMkLst>
        <pc:spChg chg="mod">
          <ac:chgData name="Alexandre" userId="292681fbcdc3e57d" providerId="LiveId" clId="{EFE45181-C35A-493D-802F-F69909404771}" dt="2021-05-16T15:21:52.128" v="3210"/>
          <ac:spMkLst>
            <pc:docMk/>
            <pc:sldMk cId="3872654243" sldId="502"/>
            <ac:spMk id="2" creationId="{E8D2699B-68D4-4375-8699-EC393B8F7413}"/>
          </ac:spMkLst>
        </pc:spChg>
        <pc:spChg chg="del mod">
          <ac:chgData name="Alexandre" userId="292681fbcdc3e57d" providerId="LiveId" clId="{EFE45181-C35A-493D-802F-F69909404771}" dt="2021-05-16T15:16:06.731" v="3170" actId="478"/>
          <ac:spMkLst>
            <pc:docMk/>
            <pc:sldMk cId="3872654243" sldId="502"/>
            <ac:spMk id="3" creationId="{12B6532D-1314-40CF-A455-ACA3D04F9549}"/>
          </ac:spMkLst>
        </pc:spChg>
        <pc:spChg chg="add del mod">
          <ac:chgData name="Alexandre" userId="292681fbcdc3e57d" providerId="LiveId" clId="{EFE45181-C35A-493D-802F-F69909404771}" dt="2021-05-16T15:16:07.609" v="3171" actId="478"/>
          <ac:spMkLst>
            <pc:docMk/>
            <pc:sldMk cId="3872654243" sldId="502"/>
            <ac:spMk id="5" creationId="{A97EC962-B5C0-40CE-9C00-38E3F66A9AFD}"/>
          </ac:spMkLst>
        </pc:spChg>
        <pc:picChg chg="add mod">
          <ac:chgData name="Alexandre" userId="292681fbcdc3e57d" providerId="LiveId" clId="{EFE45181-C35A-493D-802F-F69909404771}" dt="2021-05-16T15:16:11.508" v="3173" actId="1076"/>
          <ac:picMkLst>
            <pc:docMk/>
            <pc:sldMk cId="3872654243" sldId="502"/>
            <ac:picMk id="7" creationId="{6AF440B2-AE7C-42EE-9BC2-68D557BA4972}"/>
          </ac:picMkLst>
        </pc:picChg>
        <pc:picChg chg="add mod">
          <ac:chgData name="Alexandre" userId="292681fbcdc3e57d" providerId="LiveId" clId="{EFE45181-C35A-493D-802F-F69909404771}" dt="2021-05-16T15:17:06.954" v="3179" actId="1076"/>
          <ac:picMkLst>
            <pc:docMk/>
            <pc:sldMk cId="3872654243" sldId="502"/>
            <ac:picMk id="9" creationId="{A896A109-A8E0-46CB-B522-62FFF1C5635C}"/>
          </ac:picMkLst>
        </pc:picChg>
        <pc:picChg chg="add mod">
          <ac:chgData name="Alexandre" userId="292681fbcdc3e57d" providerId="LiveId" clId="{EFE45181-C35A-493D-802F-F69909404771}" dt="2021-05-16T15:17:03.797" v="3177" actId="1076"/>
          <ac:picMkLst>
            <pc:docMk/>
            <pc:sldMk cId="3872654243" sldId="502"/>
            <ac:picMk id="11" creationId="{9748FED3-E231-4AA1-AE53-B6DD36295AAF}"/>
          </ac:picMkLst>
        </pc:picChg>
        <pc:picChg chg="add mod">
          <ac:chgData name="Alexandre" userId="292681fbcdc3e57d" providerId="LiveId" clId="{EFE45181-C35A-493D-802F-F69909404771}" dt="2021-05-16T15:17:10.109" v="3181" actId="1076"/>
          <ac:picMkLst>
            <pc:docMk/>
            <pc:sldMk cId="3872654243" sldId="502"/>
            <ac:picMk id="12" creationId="{B235D556-1EBF-419D-9298-029F43C4FBE1}"/>
          </ac:picMkLst>
        </pc:picChg>
        <pc:picChg chg="add mod">
          <ac:chgData name="Alexandre" userId="292681fbcdc3e57d" providerId="LiveId" clId="{EFE45181-C35A-493D-802F-F69909404771}" dt="2021-05-16T15:18:05.213" v="3183" actId="1076"/>
          <ac:picMkLst>
            <pc:docMk/>
            <pc:sldMk cId="3872654243" sldId="502"/>
            <ac:picMk id="14" creationId="{75C79A40-9A5F-4567-8FD6-A0A236E2A6F8}"/>
          </ac:picMkLst>
        </pc:picChg>
        <pc:picChg chg="add mod">
          <ac:chgData name="Alexandre" userId="292681fbcdc3e57d" providerId="LiveId" clId="{EFE45181-C35A-493D-802F-F69909404771}" dt="2021-05-16T15:18:14.957" v="3185" actId="1076"/>
          <ac:picMkLst>
            <pc:docMk/>
            <pc:sldMk cId="3872654243" sldId="502"/>
            <ac:picMk id="16" creationId="{15094C4D-0E7B-47B2-A21B-319EF809A111}"/>
          </ac:picMkLst>
        </pc:picChg>
        <pc:picChg chg="add mod">
          <ac:chgData name="Alexandre" userId="292681fbcdc3e57d" providerId="LiveId" clId="{EFE45181-C35A-493D-802F-F69909404771}" dt="2021-05-16T15:18:29.532" v="3187" actId="1076"/>
          <ac:picMkLst>
            <pc:docMk/>
            <pc:sldMk cId="3872654243" sldId="502"/>
            <ac:picMk id="18" creationId="{BECDD58B-FCB8-42C8-8D43-3BB3A3CEDF23}"/>
          </ac:picMkLst>
        </pc:picChg>
        <pc:picChg chg="add mod">
          <ac:chgData name="Alexandre" userId="292681fbcdc3e57d" providerId="LiveId" clId="{EFE45181-C35A-493D-802F-F69909404771}" dt="2021-05-16T15:18:41.580" v="3189" actId="1076"/>
          <ac:picMkLst>
            <pc:docMk/>
            <pc:sldMk cId="3872654243" sldId="502"/>
            <ac:picMk id="20" creationId="{0B72005A-CE0F-4937-BE7E-375170A4F0C8}"/>
          </ac:picMkLst>
        </pc:picChg>
      </pc:sldChg>
      <pc:sldChg chg="addSp delSp modSp add mod">
        <pc:chgData name="Alexandre" userId="292681fbcdc3e57d" providerId="LiveId" clId="{EFE45181-C35A-493D-802F-F69909404771}" dt="2021-05-16T16:02:07" v="3285" actId="1076"/>
        <pc:sldMkLst>
          <pc:docMk/>
          <pc:sldMk cId="2861818659" sldId="503"/>
        </pc:sldMkLst>
        <pc:spChg chg="mod">
          <ac:chgData name="Alexandre" userId="292681fbcdc3e57d" providerId="LiveId" clId="{EFE45181-C35A-493D-802F-F69909404771}" dt="2021-05-16T15:21:52.128" v="3210"/>
          <ac:spMkLst>
            <pc:docMk/>
            <pc:sldMk cId="2861818659" sldId="503"/>
            <ac:spMk id="2" creationId="{E8D2699B-68D4-4375-8699-EC393B8F7413}"/>
          </ac:spMkLst>
        </pc:spChg>
        <pc:picChg chg="add mod">
          <ac:chgData name="Alexandre" userId="292681fbcdc3e57d" providerId="LiveId" clId="{EFE45181-C35A-493D-802F-F69909404771}" dt="2021-05-16T15:21:21.756" v="3204" actId="1076"/>
          <ac:picMkLst>
            <pc:docMk/>
            <pc:sldMk cId="2861818659" sldId="503"/>
            <ac:picMk id="4" creationId="{033B32BE-DBB9-4847-846B-D8CCD041D79B}"/>
          </ac:picMkLst>
        </pc:picChg>
        <pc:picChg chg="add mod">
          <ac:chgData name="Alexandre" userId="292681fbcdc3e57d" providerId="LiveId" clId="{EFE45181-C35A-493D-802F-F69909404771}" dt="2021-05-16T15:21:33.220" v="3209" actId="1076"/>
          <ac:picMkLst>
            <pc:docMk/>
            <pc:sldMk cId="2861818659" sldId="503"/>
            <ac:picMk id="6" creationId="{7990BC7D-4BB0-4C47-B44C-A1B16DABA330}"/>
          </ac:picMkLst>
        </pc:picChg>
        <pc:picChg chg="del">
          <ac:chgData name="Alexandre" userId="292681fbcdc3e57d" providerId="LiveId" clId="{EFE45181-C35A-493D-802F-F69909404771}" dt="2021-05-16T15:21:17.162" v="3201" actId="478"/>
          <ac:picMkLst>
            <pc:docMk/>
            <pc:sldMk cId="2861818659" sldId="503"/>
            <ac:picMk id="7" creationId="{6AF440B2-AE7C-42EE-9BC2-68D557BA4972}"/>
          </ac:picMkLst>
        </pc:picChg>
        <pc:picChg chg="del">
          <ac:chgData name="Alexandre" userId="292681fbcdc3e57d" providerId="LiveId" clId="{EFE45181-C35A-493D-802F-F69909404771}" dt="2021-05-16T15:21:22.522" v="3205" actId="478"/>
          <ac:picMkLst>
            <pc:docMk/>
            <pc:sldMk cId="2861818659" sldId="503"/>
            <ac:picMk id="9" creationId="{A896A109-A8E0-46CB-B522-62FFF1C5635C}"/>
          </ac:picMkLst>
        </pc:picChg>
        <pc:picChg chg="add mod">
          <ac:chgData name="Alexandre" userId="292681fbcdc3e57d" providerId="LiveId" clId="{EFE45181-C35A-493D-802F-F69909404771}" dt="2021-05-16T16:01:54.953" v="3283" actId="1076"/>
          <ac:picMkLst>
            <pc:docMk/>
            <pc:sldMk cId="2861818659" sldId="503"/>
            <ac:picMk id="10" creationId="{D2451AFA-6F66-4FD0-A0C8-6642C6513730}"/>
          </ac:picMkLst>
        </pc:picChg>
        <pc:picChg chg="del">
          <ac:chgData name="Alexandre" userId="292681fbcdc3e57d" providerId="LiveId" clId="{EFE45181-C35A-493D-802F-F69909404771}" dt="2021-05-16T15:19:06.102" v="3193" actId="478"/>
          <ac:picMkLst>
            <pc:docMk/>
            <pc:sldMk cId="2861818659" sldId="503"/>
            <ac:picMk id="11" creationId="{9748FED3-E231-4AA1-AE53-B6DD36295AAF}"/>
          </ac:picMkLst>
        </pc:picChg>
        <pc:picChg chg="del">
          <ac:chgData name="Alexandre" userId="292681fbcdc3e57d" providerId="LiveId" clId="{EFE45181-C35A-493D-802F-F69909404771}" dt="2021-05-16T15:19:06.753" v="3194" actId="478"/>
          <ac:picMkLst>
            <pc:docMk/>
            <pc:sldMk cId="2861818659" sldId="503"/>
            <ac:picMk id="12" creationId="{B235D556-1EBF-419D-9298-029F43C4FBE1}"/>
          </ac:picMkLst>
        </pc:picChg>
        <pc:picChg chg="del">
          <ac:chgData name="Alexandre" userId="292681fbcdc3e57d" providerId="LiveId" clId="{EFE45181-C35A-493D-802F-F69909404771}" dt="2021-05-16T15:19:05.447" v="3192" actId="478"/>
          <ac:picMkLst>
            <pc:docMk/>
            <pc:sldMk cId="2861818659" sldId="503"/>
            <ac:picMk id="14" creationId="{75C79A40-9A5F-4567-8FD6-A0A236E2A6F8}"/>
          </ac:picMkLst>
        </pc:picChg>
        <pc:picChg chg="add mod">
          <ac:chgData name="Alexandre" userId="292681fbcdc3e57d" providerId="LiveId" clId="{EFE45181-C35A-493D-802F-F69909404771}" dt="2021-05-16T16:02:07" v="3285" actId="1076"/>
          <ac:picMkLst>
            <pc:docMk/>
            <pc:sldMk cId="2861818659" sldId="503"/>
            <ac:picMk id="15" creationId="{1B891D75-A64A-4139-B3E5-A8421CF221F1}"/>
          </ac:picMkLst>
        </pc:picChg>
        <pc:picChg chg="del">
          <ac:chgData name="Alexandre" userId="292681fbcdc3e57d" providerId="LiveId" clId="{EFE45181-C35A-493D-802F-F69909404771}" dt="2021-05-16T15:19:07.289" v="3195" actId="478"/>
          <ac:picMkLst>
            <pc:docMk/>
            <pc:sldMk cId="2861818659" sldId="503"/>
            <ac:picMk id="16" creationId="{15094C4D-0E7B-47B2-A21B-319EF809A111}"/>
          </ac:picMkLst>
        </pc:picChg>
        <pc:picChg chg="del">
          <ac:chgData name="Alexandre" userId="292681fbcdc3e57d" providerId="LiveId" clId="{EFE45181-C35A-493D-802F-F69909404771}" dt="2021-05-16T15:19:04.922" v="3191" actId="478"/>
          <ac:picMkLst>
            <pc:docMk/>
            <pc:sldMk cId="2861818659" sldId="503"/>
            <ac:picMk id="18" creationId="{BECDD58B-FCB8-42C8-8D43-3BB3A3CEDF23}"/>
          </ac:picMkLst>
        </pc:picChg>
        <pc:picChg chg="del">
          <ac:chgData name="Alexandre" userId="292681fbcdc3e57d" providerId="LiveId" clId="{EFE45181-C35A-493D-802F-F69909404771}" dt="2021-05-16T15:19:07.732" v="3196" actId="478"/>
          <ac:picMkLst>
            <pc:docMk/>
            <pc:sldMk cId="2861818659" sldId="503"/>
            <ac:picMk id="20" creationId="{0B72005A-CE0F-4937-BE7E-375170A4F0C8}"/>
          </ac:picMkLst>
        </pc:picChg>
      </pc:sldChg>
      <pc:sldChg chg="addSp modSp add mod">
        <pc:chgData name="Alexandre" userId="292681fbcdc3e57d" providerId="LiveId" clId="{EFE45181-C35A-493D-802F-F69909404771}" dt="2021-05-16T16:06:48.646" v="3661"/>
        <pc:sldMkLst>
          <pc:docMk/>
          <pc:sldMk cId="2556174834" sldId="504"/>
        </pc:sldMkLst>
        <pc:spChg chg="mod">
          <ac:chgData name="Alexandre" userId="292681fbcdc3e57d" providerId="LiveId" clId="{EFE45181-C35A-493D-802F-F69909404771}" dt="2021-05-16T16:06:48.646" v="3661"/>
          <ac:spMkLst>
            <pc:docMk/>
            <pc:sldMk cId="2556174834" sldId="504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16:06:48.646" v="3661"/>
          <ac:spMkLst>
            <pc:docMk/>
            <pc:sldMk cId="2556174834" sldId="504"/>
            <ac:spMk id="3" creationId="{12B6532D-1314-40CF-A455-ACA3D04F9549}"/>
          </ac:spMkLst>
        </pc:spChg>
        <pc:picChg chg="add mod">
          <ac:chgData name="Alexandre" userId="292681fbcdc3e57d" providerId="LiveId" clId="{EFE45181-C35A-493D-802F-F69909404771}" dt="2021-05-16T16:06:29.352" v="3657" actId="1076"/>
          <ac:picMkLst>
            <pc:docMk/>
            <pc:sldMk cId="2556174834" sldId="504"/>
            <ac:picMk id="5" creationId="{FA4FAC0B-ADC8-4981-847C-8695E38F2ABA}"/>
          </ac:picMkLst>
        </pc:picChg>
        <pc:picChg chg="add mod">
          <ac:chgData name="Alexandre" userId="292681fbcdc3e57d" providerId="LiveId" clId="{EFE45181-C35A-493D-802F-F69909404771}" dt="2021-05-16T16:06:43.560" v="3660" actId="1076"/>
          <ac:picMkLst>
            <pc:docMk/>
            <pc:sldMk cId="2556174834" sldId="504"/>
            <ac:picMk id="7" creationId="{87308868-B378-4A9F-A58D-C2D1046CD099}"/>
          </ac:picMkLst>
        </pc:picChg>
      </pc:sldChg>
      <pc:sldChg chg="addSp modSp add mod">
        <pc:chgData name="Alexandre" userId="292681fbcdc3e57d" providerId="LiveId" clId="{EFE45181-C35A-493D-802F-F69909404771}" dt="2021-05-16T16:10:22.135" v="3917"/>
        <pc:sldMkLst>
          <pc:docMk/>
          <pc:sldMk cId="261986671" sldId="505"/>
        </pc:sldMkLst>
        <pc:spChg chg="mod">
          <ac:chgData name="Alexandre" userId="292681fbcdc3e57d" providerId="LiveId" clId="{EFE45181-C35A-493D-802F-F69909404771}" dt="2021-05-16T16:10:22.135" v="3917"/>
          <ac:spMkLst>
            <pc:docMk/>
            <pc:sldMk cId="261986671" sldId="505"/>
            <ac:spMk id="2" creationId="{FD5CC980-E3A8-4572-97DF-7475EC5EEF8A}"/>
          </ac:spMkLst>
        </pc:spChg>
        <pc:spChg chg="mod">
          <ac:chgData name="Alexandre" userId="292681fbcdc3e57d" providerId="LiveId" clId="{EFE45181-C35A-493D-802F-F69909404771}" dt="2021-05-16T16:10:22.135" v="3917"/>
          <ac:spMkLst>
            <pc:docMk/>
            <pc:sldMk cId="261986671" sldId="505"/>
            <ac:spMk id="3" creationId="{7428EB2B-0104-40E0-B731-280AAE2345BD}"/>
          </ac:spMkLst>
        </pc:spChg>
        <pc:picChg chg="add mod">
          <ac:chgData name="Alexandre" userId="292681fbcdc3e57d" providerId="LiveId" clId="{EFE45181-C35A-493D-802F-F69909404771}" dt="2021-05-16T16:09:37.688" v="3910" actId="1076"/>
          <ac:picMkLst>
            <pc:docMk/>
            <pc:sldMk cId="261986671" sldId="505"/>
            <ac:picMk id="5" creationId="{71B8B900-B956-4E37-98F3-A9ECA397E5EA}"/>
          </ac:picMkLst>
        </pc:picChg>
        <pc:picChg chg="add mod">
          <ac:chgData name="Alexandre" userId="292681fbcdc3e57d" providerId="LiveId" clId="{EFE45181-C35A-493D-802F-F69909404771}" dt="2021-05-16T16:09:45.544" v="3912" actId="1076"/>
          <ac:picMkLst>
            <pc:docMk/>
            <pc:sldMk cId="261986671" sldId="505"/>
            <ac:picMk id="7" creationId="{5E057FDA-734B-434C-80B1-C25EF9109FD4}"/>
          </ac:picMkLst>
        </pc:picChg>
        <pc:picChg chg="add mod">
          <ac:chgData name="Alexandre" userId="292681fbcdc3e57d" providerId="LiveId" clId="{EFE45181-C35A-493D-802F-F69909404771}" dt="2021-05-16T16:10:01.521" v="3914" actId="1076"/>
          <ac:picMkLst>
            <pc:docMk/>
            <pc:sldMk cId="261986671" sldId="505"/>
            <ac:picMk id="9" creationId="{0B555A33-2C3E-40E6-84FE-A7BFD2D4C724}"/>
          </ac:picMkLst>
        </pc:picChg>
        <pc:picChg chg="add mod">
          <ac:chgData name="Alexandre" userId="292681fbcdc3e57d" providerId="LiveId" clId="{EFE45181-C35A-493D-802F-F69909404771}" dt="2021-05-16T16:10:13.432" v="3916" actId="1076"/>
          <ac:picMkLst>
            <pc:docMk/>
            <pc:sldMk cId="261986671" sldId="505"/>
            <ac:picMk id="11" creationId="{AB6C0677-69C5-4697-A9AF-9FF4703E6805}"/>
          </ac:picMkLst>
        </pc:picChg>
      </pc:sldChg>
      <pc:sldChg chg="addSp modSp add mod">
        <pc:chgData name="Alexandre" userId="292681fbcdc3e57d" providerId="LiveId" clId="{EFE45181-C35A-493D-802F-F69909404771}" dt="2021-05-16T16:22:48.888" v="4984"/>
        <pc:sldMkLst>
          <pc:docMk/>
          <pc:sldMk cId="372555692" sldId="506"/>
        </pc:sldMkLst>
        <pc:spChg chg="mod">
          <ac:chgData name="Alexandre" userId="292681fbcdc3e57d" providerId="LiveId" clId="{EFE45181-C35A-493D-802F-F69909404771}" dt="2021-05-16T16:22:48.888" v="4984"/>
          <ac:spMkLst>
            <pc:docMk/>
            <pc:sldMk cId="372555692" sldId="506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16:13:33.239" v="4355" actId="20577"/>
          <ac:spMkLst>
            <pc:docMk/>
            <pc:sldMk cId="372555692" sldId="506"/>
            <ac:spMk id="3" creationId="{12B6532D-1314-40CF-A455-ACA3D04F9549}"/>
          </ac:spMkLst>
        </pc:spChg>
        <pc:picChg chg="add mod">
          <ac:chgData name="Alexandre" userId="292681fbcdc3e57d" providerId="LiveId" clId="{EFE45181-C35A-493D-802F-F69909404771}" dt="2021-05-16T16:15:01.136" v="4357" actId="1076"/>
          <ac:picMkLst>
            <pc:docMk/>
            <pc:sldMk cId="372555692" sldId="506"/>
            <ac:picMk id="5" creationId="{DAFB2319-FF39-440A-A066-2B6B3B3E42F5}"/>
          </ac:picMkLst>
        </pc:picChg>
        <pc:picChg chg="add mod">
          <ac:chgData name="Alexandre" userId="292681fbcdc3e57d" providerId="LiveId" clId="{EFE45181-C35A-493D-802F-F69909404771}" dt="2021-05-16T16:15:11.855" v="4359" actId="1076"/>
          <ac:picMkLst>
            <pc:docMk/>
            <pc:sldMk cId="372555692" sldId="506"/>
            <ac:picMk id="7" creationId="{5AC01543-8719-4972-A790-CC173D531CBE}"/>
          </ac:picMkLst>
        </pc:picChg>
        <pc:picChg chg="add mod">
          <ac:chgData name="Alexandre" userId="292681fbcdc3e57d" providerId="LiveId" clId="{EFE45181-C35A-493D-802F-F69909404771}" dt="2021-05-16T16:15:44.376" v="4361" actId="1076"/>
          <ac:picMkLst>
            <pc:docMk/>
            <pc:sldMk cId="372555692" sldId="506"/>
            <ac:picMk id="9" creationId="{555D59BE-F73C-44E9-8331-9F3C564D1EBA}"/>
          </ac:picMkLst>
        </pc:picChg>
        <pc:picChg chg="add mod">
          <ac:chgData name="Alexandre" userId="292681fbcdc3e57d" providerId="LiveId" clId="{EFE45181-C35A-493D-802F-F69909404771}" dt="2021-05-16T16:15:52.528" v="4363" actId="1076"/>
          <ac:picMkLst>
            <pc:docMk/>
            <pc:sldMk cId="372555692" sldId="506"/>
            <ac:picMk id="11" creationId="{C597DA93-6F72-4CFE-B465-EB7EDB3080D7}"/>
          </ac:picMkLst>
        </pc:picChg>
        <pc:picChg chg="add mod">
          <ac:chgData name="Alexandre" userId="292681fbcdc3e57d" providerId="LiveId" clId="{EFE45181-C35A-493D-802F-F69909404771}" dt="2021-05-16T16:17:54.303" v="4365" actId="1076"/>
          <ac:picMkLst>
            <pc:docMk/>
            <pc:sldMk cId="372555692" sldId="506"/>
            <ac:picMk id="13" creationId="{B90D0858-372B-4E7C-91F4-9F348DA53895}"/>
          </ac:picMkLst>
        </pc:picChg>
        <pc:picChg chg="add mod">
          <ac:chgData name="Alexandre" userId="292681fbcdc3e57d" providerId="LiveId" clId="{EFE45181-C35A-493D-802F-F69909404771}" dt="2021-05-16T16:18:05.127" v="4367" actId="1076"/>
          <ac:picMkLst>
            <pc:docMk/>
            <pc:sldMk cId="372555692" sldId="506"/>
            <ac:picMk id="15" creationId="{BC092EAE-1EBA-4C33-A4C5-AD8EC23EE771}"/>
          </ac:picMkLst>
        </pc:picChg>
        <pc:picChg chg="add mod">
          <ac:chgData name="Alexandre" userId="292681fbcdc3e57d" providerId="LiveId" clId="{EFE45181-C35A-493D-802F-F69909404771}" dt="2021-05-16T16:18:54.495" v="4369" actId="1076"/>
          <ac:picMkLst>
            <pc:docMk/>
            <pc:sldMk cId="372555692" sldId="506"/>
            <ac:picMk id="17" creationId="{837E0F33-DC62-40BF-897B-EE464337F136}"/>
          </ac:picMkLst>
        </pc:picChg>
        <pc:picChg chg="add mod">
          <ac:chgData name="Alexandre" userId="292681fbcdc3e57d" providerId="LiveId" clId="{EFE45181-C35A-493D-802F-F69909404771}" dt="2021-05-16T16:19:05.976" v="4371" actId="1076"/>
          <ac:picMkLst>
            <pc:docMk/>
            <pc:sldMk cId="372555692" sldId="506"/>
            <ac:picMk id="19" creationId="{9848ACA2-F42E-4A7C-9953-41976F9D010B}"/>
          </ac:picMkLst>
        </pc:picChg>
      </pc:sldChg>
      <pc:sldChg chg="addSp delSp modSp add mod">
        <pc:chgData name="Alexandre" userId="292681fbcdc3e57d" providerId="LiveId" clId="{EFE45181-C35A-493D-802F-F69909404771}" dt="2021-05-16T22:28:42.734" v="5989" actId="20577"/>
        <pc:sldMkLst>
          <pc:docMk/>
          <pc:sldMk cId="3970464330" sldId="507"/>
        </pc:sldMkLst>
        <pc:spChg chg="mod">
          <ac:chgData name="Alexandre" userId="292681fbcdc3e57d" providerId="LiveId" clId="{EFE45181-C35A-493D-802F-F69909404771}" dt="2021-05-16T16:22:48.888" v="4984"/>
          <ac:spMkLst>
            <pc:docMk/>
            <pc:sldMk cId="3970464330" sldId="507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22:28:42.734" v="5989" actId="20577"/>
          <ac:spMkLst>
            <pc:docMk/>
            <pc:sldMk cId="3970464330" sldId="507"/>
            <ac:spMk id="3" creationId="{12B6532D-1314-40CF-A455-ACA3D04F9549}"/>
          </ac:spMkLst>
        </pc:spChg>
        <pc:picChg chg="del">
          <ac:chgData name="Alexandre" userId="292681fbcdc3e57d" providerId="LiveId" clId="{EFE45181-C35A-493D-802F-F69909404771}" dt="2021-05-16T16:19:11.719" v="4374" actId="478"/>
          <ac:picMkLst>
            <pc:docMk/>
            <pc:sldMk cId="3970464330" sldId="507"/>
            <ac:picMk id="5" creationId="{DAFB2319-FF39-440A-A066-2B6B3B3E42F5}"/>
          </ac:picMkLst>
        </pc:picChg>
        <pc:picChg chg="add mod">
          <ac:chgData name="Alexandre" userId="292681fbcdc3e57d" providerId="LiveId" clId="{EFE45181-C35A-493D-802F-F69909404771}" dt="2021-05-16T16:20:27.639" v="4500" actId="1076"/>
          <ac:picMkLst>
            <pc:docMk/>
            <pc:sldMk cId="3970464330" sldId="507"/>
            <ac:picMk id="6" creationId="{A0F5CE77-7843-427A-8581-CA32ABD5D3DD}"/>
          </ac:picMkLst>
        </pc:picChg>
        <pc:picChg chg="del">
          <ac:chgData name="Alexandre" userId="292681fbcdc3e57d" providerId="LiveId" clId="{EFE45181-C35A-493D-802F-F69909404771}" dt="2021-05-16T16:19:12.343" v="4375" actId="478"/>
          <ac:picMkLst>
            <pc:docMk/>
            <pc:sldMk cId="3970464330" sldId="507"/>
            <ac:picMk id="7" creationId="{5AC01543-8719-4972-A790-CC173D531CBE}"/>
          </ac:picMkLst>
        </pc:picChg>
        <pc:picChg chg="del">
          <ac:chgData name="Alexandre" userId="292681fbcdc3e57d" providerId="LiveId" clId="{EFE45181-C35A-493D-802F-F69909404771}" dt="2021-05-16T16:19:11.251" v="4373" actId="478"/>
          <ac:picMkLst>
            <pc:docMk/>
            <pc:sldMk cId="3970464330" sldId="507"/>
            <ac:picMk id="9" creationId="{555D59BE-F73C-44E9-8331-9F3C564D1EBA}"/>
          </ac:picMkLst>
        </pc:picChg>
        <pc:picChg chg="add mod">
          <ac:chgData name="Alexandre" userId="292681fbcdc3e57d" providerId="LiveId" clId="{EFE45181-C35A-493D-802F-F69909404771}" dt="2021-05-16T16:20:38.463" v="4505" actId="1076"/>
          <ac:picMkLst>
            <pc:docMk/>
            <pc:sldMk cId="3970464330" sldId="507"/>
            <ac:picMk id="10" creationId="{8768697C-0CD3-46E1-9D48-CA3C894DEF81}"/>
          </ac:picMkLst>
        </pc:picChg>
        <pc:picChg chg="del">
          <ac:chgData name="Alexandre" userId="292681fbcdc3e57d" providerId="LiveId" clId="{EFE45181-C35A-493D-802F-F69909404771}" dt="2021-05-16T16:19:12.770" v="4376" actId="478"/>
          <ac:picMkLst>
            <pc:docMk/>
            <pc:sldMk cId="3970464330" sldId="507"/>
            <ac:picMk id="11" creationId="{C597DA93-6F72-4CFE-B465-EB7EDB3080D7}"/>
          </ac:picMkLst>
        </pc:picChg>
        <pc:picChg chg="del">
          <ac:chgData name="Alexandre" userId="292681fbcdc3e57d" providerId="LiveId" clId="{EFE45181-C35A-493D-802F-F69909404771}" dt="2021-05-16T16:20:28.390" v="4501" actId="478"/>
          <ac:picMkLst>
            <pc:docMk/>
            <pc:sldMk cId="3970464330" sldId="507"/>
            <ac:picMk id="13" creationId="{B90D0858-372B-4E7C-91F4-9F348DA53895}"/>
          </ac:picMkLst>
        </pc:picChg>
        <pc:picChg chg="del mod">
          <ac:chgData name="Alexandre" userId="292681fbcdc3e57d" providerId="LiveId" clId="{EFE45181-C35A-493D-802F-F69909404771}" dt="2021-05-16T16:20:29.453" v="4503" actId="478"/>
          <ac:picMkLst>
            <pc:docMk/>
            <pc:sldMk cId="3970464330" sldId="507"/>
            <ac:picMk id="15" creationId="{BC092EAE-1EBA-4C33-A4C5-AD8EC23EE771}"/>
          </ac:picMkLst>
        </pc:picChg>
        <pc:picChg chg="del">
          <ac:chgData name="Alexandre" userId="292681fbcdc3e57d" providerId="LiveId" clId="{EFE45181-C35A-493D-802F-F69909404771}" dt="2021-05-16T16:19:13.787" v="4378" actId="478"/>
          <ac:picMkLst>
            <pc:docMk/>
            <pc:sldMk cId="3970464330" sldId="507"/>
            <ac:picMk id="17" creationId="{837E0F33-DC62-40BF-897B-EE464337F136}"/>
          </ac:picMkLst>
        </pc:picChg>
        <pc:picChg chg="del">
          <ac:chgData name="Alexandre" userId="292681fbcdc3e57d" providerId="LiveId" clId="{EFE45181-C35A-493D-802F-F69909404771}" dt="2021-05-16T16:19:13.347" v="4377" actId="478"/>
          <ac:picMkLst>
            <pc:docMk/>
            <pc:sldMk cId="3970464330" sldId="507"/>
            <ac:picMk id="19" creationId="{9848ACA2-F42E-4A7C-9953-41976F9D010B}"/>
          </ac:picMkLst>
        </pc:picChg>
      </pc:sldChg>
      <pc:sldChg chg="modSp add mod">
        <pc:chgData name="Alexandre" userId="292681fbcdc3e57d" providerId="LiveId" clId="{EFE45181-C35A-493D-802F-F69909404771}" dt="2021-05-16T22:28:54.171" v="5998" actId="20577"/>
        <pc:sldMkLst>
          <pc:docMk/>
          <pc:sldMk cId="874267227" sldId="508"/>
        </pc:sldMkLst>
        <pc:spChg chg="mod">
          <ac:chgData name="Alexandre" userId="292681fbcdc3e57d" providerId="LiveId" clId="{EFE45181-C35A-493D-802F-F69909404771}" dt="2021-05-16T16:22:48.888" v="4984"/>
          <ac:spMkLst>
            <pc:docMk/>
            <pc:sldMk cId="874267227" sldId="508"/>
            <ac:spMk id="2" creationId="{E8D2699B-68D4-4375-8699-EC393B8F7413}"/>
          </ac:spMkLst>
        </pc:spChg>
        <pc:spChg chg="mod">
          <ac:chgData name="Alexandre" userId="292681fbcdc3e57d" providerId="LiveId" clId="{EFE45181-C35A-493D-802F-F69909404771}" dt="2021-05-16T22:28:54.171" v="5998" actId="20577"/>
          <ac:spMkLst>
            <pc:docMk/>
            <pc:sldMk cId="874267227" sldId="508"/>
            <ac:spMk id="3" creationId="{12B6532D-1314-40CF-A455-ACA3D04F9549}"/>
          </ac:spMkLst>
        </pc:spChg>
      </pc:sldChg>
      <pc:sldChg chg="addSp modSp new mod">
        <pc:chgData name="Alexandre" userId="292681fbcdc3e57d" providerId="LiveId" clId="{EFE45181-C35A-493D-802F-F69909404771}" dt="2021-05-16T22:22:47.351" v="5938"/>
        <pc:sldMkLst>
          <pc:docMk/>
          <pc:sldMk cId="3332479299" sldId="509"/>
        </pc:sldMkLst>
        <pc:spChg chg="mod">
          <ac:chgData name="Alexandre" userId="292681fbcdc3e57d" providerId="LiveId" clId="{EFE45181-C35A-493D-802F-F69909404771}" dt="2021-05-16T22:22:47.351" v="5938"/>
          <ac:spMkLst>
            <pc:docMk/>
            <pc:sldMk cId="3332479299" sldId="509"/>
            <ac:spMk id="2" creationId="{A9EB462F-2707-4B42-A00C-E7F7B9FF70AF}"/>
          </ac:spMkLst>
        </pc:spChg>
        <pc:spChg chg="mod">
          <ac:chgData name="Alexandre" userId="292681fbcdc3e57d" providerId="LiveId" clId="{EFE45181-C35A-493D-802F-F69909404771}" dt="2021-05-16T22:22:47.351" v="5938"/>
          <ac:spMkLst>
            <pc:docMk/>
            <pc:sldMk cId="3332479299" sldId="509"/>
            <ac:spMk id="3" creationId="{7658F9FF-A54D-4278-9392-5D4496B2888A}"/>
          </ac:spMkLst>
        </pc:spChg>
        <pc:picChg chg="add mod">
          <ac:chgData name="Alexandre" userId="292681fbcdc3e57d" providerId="LiveId" clId="{EFE45181-C35A-493D-802F-F69909404771}" dt="2021-05-16T22:22:25.026" v="5935" actId="1076"/>
          <ac:picMkLst>
            <pc:docMk/>
            <pc:sldMk cId="3332479299" sldId="509"/>
            <ac:picMk id="5" creationId="{BC8B5DC3-9CF4-4B0B-8EF8-5427998ED479}"/>
          </ac:picMkLst>
        </pc:picChg>
        <pc:picChg chg="add mod">
          <ac:chgData name="Alexandre" userId="292681fbcdc3e57d" providerId="LiveId" clId="{EFE45181-C35A-493D-802F-F69909404771}" dt="2021-05-16T22:22:41.706" v="5937" actId="1076"/>
          <ac:picMkLst>
            <pc:docMk/>
            <pc:sldMk cId="3332479299" sldId="509"/>
            <ac:picMk id="7" creationId="{4CC49B39-9DD4-45B4-B40F-FBECBA2B45D5}"/>
          </ac:picMkLst>
        </pc:picChg>
      </pc:sldChg>
      <pc:sldChg chg="addSp modSp new mod">
        <pc:chgData name="Alexandre" userId="292681fbcdc3e57d" providerId="LiveId" clId="{EFE45181-C35A-493D-802F-F69909404771}" dt="2021-05-16T22:29:20.056" v="6009" actId="20577"/>
        <pc:sldMkLst>
          <pc:docMk/>
          <pc:sldMk cId="671355374" sldId="510"/>
        </pc:sldMkLst>
        <pc:spChg chg="mod">
          <ac:chgData name="Alexandre" userId="292681fbcdc3e57d" providerId="LiveId" clId="{EFE45181-C35A-493D-802F-F69909404771}" dt="2021-05-16T22:22:47.351" v="5938"/>
          <ac:spMkLst>
            <pc:docMk/>
            <pc:sldMk cId="671355374" sldId="510"/>
            <ac:spMk id="2" creationId="{8F4106C5-F861-4BEB-AE00-88DA65447B5D}"/>
          </ac:spMkLst>
        </pc:spChg>
        <pc:spChg chg="mod">
          <ac:chgData name="Alexandre" userId="292681fbcdc3e57d" providerId="LiveId" clId="{EFE45181-C35A-493D-802F-F69909404771}" dt="2021-05-16T22:29:20.056" v="6009" actId="20577"/>
          <ac:spMkLst>
            <pc:docMk/>
            <pc:sldMk cId="671355374" sldId="510"/>
            <ac:spMk id="3" creationId="{1BABD57F-4AC3-42F5-8893-57354712A7DC}"/>
          </ac:spMkLst>
        </pc:spChg>
        <pc:picChg chg="add mod">
          <ac:chgData name="Alexandre" userId="292681fbcdc3e57d" providerId="LiveId" clId="{EFE45181-C35A-493D-802F-F69909404771}" dt="2021-05-16T22:15:40.107" v="5717" actId="1076"/>
          <ac:picMkLst>
            <pc:docMk/>
            <pc:sldMk cId="671355374" sldId="510"/>
            <ac:picMk id="4" creationId="{4D70DBCD-8DD4-4576-9C6D-3ADC830730EF}"/>
          </ac:picMkLst>
        </pc:picChg>
        <pc:picChg chg="add mod">
          <ac:chgData name="Alexandre" userId="292681fbcdc3e57d" providerId="LiveId" clId="{EFE45181-C35A-493D-802F-F69909404771}" dt="2021-05-16T22:15:40.107" v="5717" actId="1076"/>
          <ac:picMkLst>
            <pc:docMk/>
            <pc:sldMk cId="671355374" sldId="510"/>
            <ac:picMk id="5" creationId="{0E5C0696-C48B-4D8C-AC5A-E8BD287060F2}"/>
          </ac:picMkLst>
        </pc:picChg>
      </pc:sldChg>
      <pc:sldChg chg="addSp modSp new mod ord">
        <pc:chgData name="Alexandre" userId="292681fbcdc3e57d" providerId="LiveId" clId="{EFE45181-C35A-493D-802F-F69909404771}" dt="2021-05-16T22:15:01.583" v="5603"/>
        <pc:sldMkLst>
          <pc:docMk/>
          <pc:sldMk cId="527159963" sldId="511"/>
        </pc:sldMkLst>
        <pc:spChg chg="mod">
          <ac:chgData name="Alexandre" userId="292681fbcdc3e57d" providerId="LiveId" clId="{EFE45181-C35A-493D-802F-F69909404771}" dt="2021-05-16T22:15:01.583" v="5603"/>
          <ac:spMkLst>
            <pc:docMk/>
            <pc:sldMk cId="527159963" sldId="511"/>
            <ac:spMk id="2" creationId="{D6546D0C-256A-4DCF-988F-F4EB94A3A6D6}"/>
          </ac:spMkLst>
        </pc:spChg>
        <pc:spChg chg="mod">
          <ac:chgData name="Alexandre" userId="292681fbcdc3e57d" providerId="LiveId" clId="{EFE45181-C35A-493D-802F-F69909404771}" dt="2021-05-16T22:15:01.583" v="5603"/>
          <ac:spMkLst>
            <pc:docMk/>
            <pc:sldMk cId="527159963" sldId="511"/>
            <ac:spMk id="3" creationId="{77463802-1DCB-4425-BF9D-9DBD7C48FE7E}"/>
          </ac:spMkLst>
        </pc:spChg>
        <pc:picChg chg="add mod">
          <ac:chgData name="Alexandre" userId="292681fbcdc3e57d" providerId="LiveId" clId="{EFE45181-C35A-493D-802F-F69909404771}" dt="2021-05-16T22:14:56.155" v="5602"/>
          <ac:picMkLst>
            <pc:docMk/>
            <pc:sldMk cId="527159963" sldId="511"/>
            <ac:picMk id="4" creationId="{E29FD3C2-B826-4911-84C0-3EF45586C1DB}"/>
          </ac:picMkLst>
        </pc:picChg>
        <pc:picChg chg="add mod">
          <ac:chgData name="Alexandre" userId="292681fbcdc3e57d" providerId="LiveId" clId="{EFE45181-C35A-493D-802F-F69909404771}" dt="2021-05-16T22:14:56.155" v="5602"/>
          <ac:picMkLst>
            <pc:docMk/>
            <pc:sldMk cId="527159963" sldId="511"/>
            <ac:picMk id="5" creationId="{DB48CE2E-8CFB-4EBF-8392-6CEF416B2896}"/>
          </ac:picMkLst>
        </pc:picChg>
      </pc:sldChg>
      <pc:sldChg chg="addSp modSp new mod">
        <pc:chgData name="Alexandre" userId="292681fbcdc3e57d" providerId="LiveId" clId="{EFE45181-C35A-493D-802F-F69909404771}" dt="2021-05-16T22:28:44.990" v="5991" actId="20577"/>
        <pc:sldMkLst>
          <pc:docMk/>
          <pc:sldMk cId="4277431201" sldId="512"/>
        </pc:sldMkLst>
        <pc:spChg chg="mod">
          <ac:chgData name="Alexandre" userId="292681fbcdc3e57d" providerId="LiveId" clId="{EFE45181-C35A-493D-802F-F69909404771}" dt="2021-05-16T22:19:55.696" v="5835"/>
          <ac:spMkLst>
            <pc:docMk/>
            <pc:sldMk cId="4277431201" sldId="512"/>
            <ac:spMk id="2" creationId="{7DE0671B-FDC0-40D0-A91F-6C560A479DBB}"/>
          </ac:spMkLst>
        </pc:spChg>
        <pc:spChg chg="mod">
          <ac:chgData name="Alexandre" userId="292681fbcdc3e57d" providerId="LiveId" clId="{EFE45181-C35A-493D-802F-F69909404771}" dt="2021-05-16T22:28:44.990" v="5991" actId="20577"/>
          <ac:spMkLst>
            <pc:docMk/>
            <pc:sldMk cId="4277431201" sldId="512"/>
            <ac:spMk id="3" creationId="{F8456B97-4918-43A6-B627-523E74A08B00}"/>
          </ac:spMkLst>
        </pc:spChg>
        <pc:picChg chg="add mod">
          <ac:chgData name="Alexandre" userId="292681fbcdc3e57d" providerId="LiveId" clId="{EFE45181-C35A-493D-802F-F69909404771}" dt="2021-05-16T22:19:22.274" v="5832" actId="1076"/>
          <ac:picMkLst>
            <pc:docMk/>
            <pc:sldMk cId="4277431201" sldId="512"/>
            <ac:picMk id="5" creationId="{CB3A08FB-1EC6-4323-95B5-0141C75DC429}"/>
          </ac:picMkLst>
        </pc:picChg>
        <pc:picChg chg="add mod">
          <ac:chgData name="Alexandre" userId="292681fbcdc3e57d" providerId="LiveId" clId="{EFE45181-C35A-493D-802F-F69909404771}" dt="2021-05-16T22:19:44.794" v="5834" actId="1076"/>
          <ac:picMkLst>
            <pc:docMk/>
            <pc:sldMk cId="4277431201" sldId="512"/>
            <ac:picMk id="7" creationId="{E0B32BF9-F083-4A6A-80CC-3BAD79E0FC9A}"/>
          </ac:picMkLst>
        </pc:picChg>
      </pc:sldChg>
      <pc:sldChg chg="addSp delSp modSp new mod">
        <pc:chgData name="Alexandre" userId="292681fbcdc3e57d" providerId="LiveId" clId="{EFE45181-C35A-493D-802F-F69909404771}" dt="2021-05-16T22:13:36.160" v="5534"/>
        <pc:sldMkLst>
          <pc:docMk/>
          <pc:sldMk cId="4086695020" sldId="513"/>
        </pc:sldMkLst>
        <pc:spChg chg="mod">
          <ac:chgData name="Alexandre" userId="292681fbcdc3e57d" providerId="LiveId" clId="{EFE45181-C35A-493D-802F-F69909404771}" dt="2021-05-16T22:13:36.160" v="5534"/>
          <ac:spMkLst>
            <pc:docMk/>
            <pc:sldMk cId="4086695020" sldId="513"/>
            <ac:spMk id="2" creationId="{A7C36CCF-3A5F-4461-914C-20C09164845E}"/>
          </ac:spMkLst>
        </pc:spChg>
        <pc:spChg chg="del">
          <ac:chgData name="Alexandre" userId="292681fbcdc3e57d" providerId="LiveId" clId="{EFE45181-C35A-493D-802F-F69909404771}" dt="2021-05-16T22:10:45.211" v="5513" actId="478"/>
          <ac:spMkLst>
            <pc:docMk/>
            <pc:sldMk cId="4086695020" sldId="513"/>
            <ac:spMk id="3" creationId="{2220690D-7C69-4D8F-A20F-2AE2B26DE852}"/>
          </ac:spMkLst>
        </pc:spChg>
        <pc:picChg chg="add del mod">
          <ac:chgData name="Alexandre" userId="292681fbcdc3e57d" providerId="LiveId" clId="{EFE45181-C35A-493D-802F-F69909404771}" dt="2021-05-16T22:11:32.023" v="5522" actId="478"/>
          <ac:picMkLst>
            <pc:docMk/>
            <pc:sldMk cId="4086695020" sldId="513"/>
            <ac:picMk id="5" creationId="{769E4873-65A2-4449-B3CB-D0AC15DC2AFD}"/>
          </ac:picMkLst>
        </pc:picChg>
        <pc:picChg chg="add del mod">
          <ac:chgData name="Alexandre" userId="292681fbcdc3e57d" providerId="LiveId" clId="{EFE45181-C35A-493D-802F-F69909404771}" dt="2021-05-16T22:11:27.597" v="5519" actId="478"/>
          <ac:picMkLst>
            <pc:docMk/>
            <pc:sldMk cId="4086695020" sldId="513"/>
            <ac:picMk id="7" creationId="{2A808F4A-6078-4FAA-85E0-5B76A9AE0685}"/>
          </ac:picMkLst>
        </pc:picChg>
        <pc:picChg chg="add mod">
          <ac:chgData name="Alexandre" userId="292681fbcdc3e57d" providerId="LiveId" clId="{EFE45181-C35A-493D-802F-F69909404771}" dt="2021-05-16T22:12:49.922" v="5533" actId="1076"/>
          <ac:picMkLst>
            <pc:docMk/>
            <pc:sldMk cId="4086695020" sldId="513"/>
            <ac:picMk id="9" creationId="{E83328ED-114B-4B5C-9184-3073B4A6B5E2}"/>
          </ac:picMkLst>
        </pc:picChg>
        <pc:picChg chg="add mod">
          <ac:chgData name="Alexandre" userId="292681fbcdc3e57d" providerId="LiveId" clId="{EFE45181-C35A-493D-802F-F69909404771}" dt="2021-05-16T22:12:49.922" v="5533" actId="1076"/>
          <ac:picMkLst>
            <pc:docMk/>
            <pc:sldMk cId="4086695020" sldId="513"/>
            <ac:picMk id="11" creationId="{68C8336F-621F-4479-9166-3714EC363827}"/>
          </ac:picMkLst>
        </pc:picChg>
        <pc:picChg chg="add mod">
          <ac:chgData name="Alexandre" userId="292681fbcdc3e57d" providerId="LiveId" clId="{EFE45181-C35A-493D-802F-F69909404771}" dt="2021-05-16T22:12:46.131" v="5532" actId="1076"/>
          <ac:picMkLst>
            <pc:docMk/>
            <pc:sldMk cId="4086695020" sldId="513"/>
            <ac:picMk id="13" creationId="{43E75F19-705B-4101-BD4F-51D0B085F60B}"/>
          </ac:picMkLst>
        </pc:picChg>
        <pc:picChg chg="add mod">
          <ac:chgData name="Alexandre" userId="292681fbcdc3e57d" providerId="LiveId" clId="{EFE45181-C35A-493D-802F-F69909404771}" dt="2021-05-16T22:12:46.131" v="5532" actId="1076"/>
          <ac:picMkLst>
            <pc:docMk/>
            <pc:sldMk cId="4086695020" sldId="513"/>
            <ac:picMk id="15" creationId="{9973E7DE-5CAE-422B-AD38-F99FAD109836}"/>
          </ac:picMkLst>
        </pc:picChg>
      </pc:sldChg>
      <pc:sldChg chg="addSp modSp add mod">
        <pc:chgData name="Alexandre" userId="292681fbcdc3e57d" providerId="LiveId" clId="{EFE45181-C35A-493D-802F-F69909404771}" dt="2021-05-16T22:13:36.160" v="5534"/>
        <pc:sldMkLst>
          <pc:docMk/>
          <pc:sldMk cId="496077302" sldId="514"/>
        </pc:sldMkLst>
        <pc:spChg chg="mod">
          <ac:chgData name="Alexandre" userId="292681fbcdc3e57d" providerId="LiveId" clId="{EFE45181-C35A-493D-802F-F69909404771}" dt="2021-05-16T22:13:36.160" v="5534"/>
          <ac:spMkLst>
            <pc:docMk/>
            <pc:sldMk cId="496077302" sldId="514"/>
            <ac:spMk id="2" creationId="{A7C36CCF-3A5F-4461-914C-20C09164845E}"/>
          </ac:spMkLst>
        </pc:spChg>
        <pc:spChg chg="mod">
          <ac:chgData name="Alexandre" userId="292681fbcdc3e57d" providerId="LiveId" clId="{EFE45181-C35A-493D-802F-F69909404771}" dt="2021-05-16T22:13:36.160" v="5534"/>
          <ac:spMkLst>
            <pc:docMk/>
            <pc:sldMk cId="496077302" sldId="514"/>
            <ac:spMk id="3" creationId="{2220690D-7C69-4D8F-A20F-2AE2B26DE852}"/>
          </ac:spMkLst>
        </pc:spChg>
        <pc:picChg chg="add mod">
          <ac:chgData name="Alexandre" userId="292681fbcdc3e57d" providerId="LiveId" clId="{EFE45181-C35A-493D-802F-F69909404771}" dt="2021-05-16T22:05:54.619" v="5504" actId="1076"/>
          <ac:picMkLst>
            <pc:docMk/>
            <pc:sldMk cId="496077302" sldId="514"/>
            <ac:picMk id="5" creationId="{8A7E9E98-7F93-4DFE-882D-9D26FF8593B0}"/>
          </ac:picMkLst>
        </pc:picChg>
        <pc:picChg chg="add mod">
          <ac:chgData name="Alexandre" userId="292681fbcdc3e57d" providerId="LiveId" clId="{EFE45181-C35A-493D-802F-F69909404771}" dt="2021-05-16T22:06:06.171" v="5506" actId="1076"/>
          <ac:picMkLst>
            <pc:docMk/>
            <pc:sldMk cId="496077302" sldId="514"/>
            <ac:picMk id="7" creationId="{AE14857F-4B61-4EF0-9A9F-803BC5B46279}"/>
          </ac:picMkLst>
        </pc:picChg>
        <pc:picChg chg="add mod">
          <ac:chgData name="Alexandre" userId="292681fbcdc3e57d" providerId="LiveId" clId="{EFE45181-C35A-493D-802F-F69909404771}" dt="2021-05-16T22:06:57.971" v="5512" actId="1076"/>
          <ac:picMkLst>
            <pc:docMk/>
            <pc:sldMk cId="496077302" sldId="514"/>
            <ac:picMk id="9" creationId="{8143C34E-4DA3-4466-9EF5-A4A9275527CD}"/>
          </ac:picMkLst>
        </pc:picChg>
        <pc:picChg chg="add mod">
          <ac:chgData name="Alexandre" userId="292681fbcdc3e57d" providerId="LiveId" clId="{EFE45181-C35A-493D-802F-F69909404771}" dt="2021-05-16T22:06:55.466" v="5511" actId="1076"/>
          <ac:picMkLst>
            <pc:docMk/>
            <pc:sldMk cId="496077302" sldId="514"/>
            <ac:picMk id="11" creationId="{45D95D49-4802-4BB1-AF6D-6B6B322BC179}"/>
          </ac:picMkLst>
        </pc:picChg>
      </pc:sldChg>
      <pc:sldChg chg="modSp add del mod">
        <pc:chgData name="Alexandre" userId="292681fbcdc3e57d" providerId="LiveId" clId="{EFE45181-C35A-493D-802F-F69909404771}" dt="2021-05-16T22:04:33.937" v="5489" actId="47"/>
        <pc:sldMkLst>
          <pc:docMk/>
          <pc:sldMk cId="535090380" sldId="515"/>
        </pc:sldMkLst>
        <pc:spChg chg="mod">
          <ac:chgData name="Alexandre" userId="292681fbcdc3e57d" providerId="LiveId" clId="{EFE45181-C35A-493D-802F-F69909404771}" dt="2021-05-16T22:02:49.075" v="5488" actId="20577"/>
          <ac:spMkLst>
            <pc:docMk/>
            <pc:sldMk cId="535090380" sldId="515"/>
            <ac:spMk id="2" creationId="{A7C36CCF-3A5F-4461-914C-20C09164845E}"/>
          </ac:spMkLst>
        </pc:spChg>
      </pc:sldChg>
      <pc:sldChg chg="modSp new del">
        <pc:chgData name="Alexandre" userId="292681fbcdc3e57d" providerId="LiveId" clId="{EFE45181-C35A-493D-802F-F69909404771}" dt="2021-05-16T22:15:46.815" v="5720" actId="47"/>
        <pc:sldMkLst>
          <pc:docMk/>
          <pc:sldMk cId="1658255157" sldId="515"/>
        </pc:sldMkLst>
        <pc:spChg chg="mod">
          <ac:chgData name="Alexandre" userId="292681fbcdc3e57d" providerId="LiveId" clId="{EFE45181-C35A-493D-802F-F69909404771}" dt="2021-05-16T22:15:45.665" v="5719"/>
          <ac:spMkLst>
            <pc:docMk/>
            <pc:sldMk cId="1658255157" sldId="515"/>
            <ac:spMk id="2" creationId="{3CC903A9-7B13-4B38-A87B-15EFF84ABC75}"/>
          </ac:spMkLst>
        </pc:spChg>
        <pc:spChg chg="mod">
          <ac:chgData name="Alexandre" userId="292681fbcdc3e57d" providerId="LiveId" clId="{EFE45181-C35A-493D-802F-F69909404771}" dt="2021-05-16T22:15:45.665" v="5719"/>
          <ac:spMkLst>
            <pc:docMk/>
            <pc:sldMk cId="1658255157" sldId="515"/>
            <ac:spMk id="3" creationId="{BC2EAE88-6FA2-4601-A7BC-5E70AC10B585}"/>
          </ac:spMkLst>
        </pc:spChg>
      </pc:sldChg>
      <pc:sldChg chg="modSp new del mod">
        <pc:chgData name="Alexandre" userId="292681fbcdc3e57d" providerId="LiveId" clId="{EFE45181-C35A-493D-802F-F69909404771}" dt="2021-05-16T22:25:29.152" v="5948" actId="47"/>
        <pc:sldMkLst>
          <pc:docMk/>
          <pc:sldMk cId="2613204445" sldId="515"/>
        </pc:sldMkLst>
        <pc:spChg chg="mod">
          <ac:chgData name="Alexandre" userId="292681fbcdc3e57d" providerId="LiveId" clId="{EFE45181-C35A-493D-802F-F69909404771}" dt="2021-05-16T22:25:26.651" v="5947" actId="20577"/>
          <ac:spMkLst>
            <pc:docMk/>
            <pc:sldMk cId="2613204445" sldId="515"/>
            <ac:spMk id="2" creationId="{BD1940D9-6C3F-43D1-A1F1-F70A43F79441}"/>
          </ac:spMkLst>
        </pc:spChg>
      </pc:sldChg>
    </pc:docChg>
  </pc:docChgLst>
  <pc:docChgLst>
    <pc:chgData name="Alexandre" userId="292681fbcdc3e57d" providerId="LiveId" clId="{3B72ECC4-7A00-4073-B6DF-976DB8882BEB}"/>
    <pc:docChg chg="custSel modSld">
      <pc:chgData name="Alexandre" userId="292681fbcdc3e57d" providerId="LiveId" clId="{3B72ECC4-7A00-4073-B6DF-976DB8882BEB}" dt="2021-05-16T22:42:20.816" v="2" actId="1076"/>
      <pc:docMkLst>
        <pc:docMk/>
      </pc:docMkLst>
      <pc:sldChg chg="addSp delSp modSp mod">
        <pc:chgData name="Alexandre" userId="292681fbcdc3e57d" providerId="LiveId" clId="{3B72ECC4-7A00-4073-B6DF-976DB8882BEB}" dt="2021-05-16T22:42:20.816" v="2" actId="1076"/>
        <pc:sldMkLst>
          <pc:docMk/>
          <pc:sldMk cId="4277431201" sldId="512"/>
        </pc:sldMkLst>
        <pc:picChg chg="del">
          <ac:chgData name="Alexandre" userId="292681fbcdc3e57d" providerId="LiveId" clId="{3B72ECC4-7A00-4073-B6DF-976DB8882BEB}" dt="2021-05-16T22:42:17.396" v="0" actId="478"/>
          <ac:picMkLst>
            <pc:docMk/>
            <pc:sldMk cId="4277431201" sldId="512"/>
            <ac:picMk id="5" creationId="{CB3A08FB-1EC6-4323-95B5-0141C75DC429}"/>
          </ac:picMkLst>
        </pc:picChg>
        <pc:picChg chg="add mod">
          <ac:chgData name="Alexandre" userId="292681fbcdc3e57d" providerId="LiveId" clId="{3B72ECC4-7A00-4073-B6DF-976DB8882BEB}" dt="2021-05-16T22:42:20.816" v="2" actId="1076"/>
          <ac:picMkLst>
            <pc:docMk/>
            <pc:sldMk cId="4277431201" sldId="512"/>
            <ac:picMk id="6" creationId="{5849DD1F-0B26-4543-A418-295946C8379F}"/>
          </ac:picMkLst>
        </pc:picChg>
      </pc:sldChg>
    </pc:docChg>
  </pc:docChgLst>
  <pc:docChgLst>
    <pc:chgData name="Alexandre" userId="292681fbcdc3e57d" providerId="LiveId" clId="{7041AA77-F086-4934-87C8-6BD24C0EB7AB}"/>
    <pc:docChg chg="undo custSel addSld delSld modSld sldOrd">
      <pc:chgData name="Alexandre" userId="292681fbcdc3e57d" providerId="LiveId" clId="{7041AA77-F086-4934-87C8-6BD24C0EB7AB}" dt="2020-07-27T12:02:06.984" v="8087" actId="47"/>
      <pc:docMkLst>
        <pc:docMk/>
      </pc:docMkLst>
      <pc:sldChg chg="modSp mod">
        <pc:chgData name="Alexandre" userId="292681fbcdc3e57d" providerId="LiveId" clId="{7041AA77-F086-4934-87C8-6BD24C0EB7AB}" dt="2020-07-25T22:47:03.358" v="26" actId="20577"/>
        <pc:sldMkLst>
          <pc:docMk/>
          <pc:sldMk cId="175308684" sldId="258"/>
        </pc:sldMkLst>
        <pc:spChg chg="mod">
          <ac:chgData name="Alexandre" userId="292681fbcdc3e57d" providerId="LiveId" clId="{7041AA77-F086-4934-87C8-6BD24C0EB7AB}" dt="2020-07-25T22:47:03.358" v="26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7041AA77-F086-4934-87C8-6BD24C0EB7AB}" dt="2020-07-27T12:02:05.888" v="8086"/>
        <pc:sldMkLst>
          <pc:docMk/>
          <pc:sldMk cId="926987578" sldId="298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041AA77-F086-4934-87C8-6BD24C0EB7AB}" dt="2020-07-27T11:59:05.015" v="8082" actId="20577"/>
        <pc:sldMkLst>
          <pc:docMk/>
          <pc:sldMk cId="3486141423" sldId="322"/>
        </pc:sldMkLst>
        <pc:spChg chg="mod">
          <ac:chgData name="Alexandre" userId="292681fbcdc3e57d" providerId="LiveId" clId="{7041AA77-F086-4934-87C8-6BD24C0EB7AB}" dt="2020-07-27T11:59:05.015" v="8082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041AA77-F086-4934-87C8-6BD24C0EB7AB}" dt="2020-07-27T11:49:05.178" v="6839" actId="20577"/>
        <pc:sldMkLst>
          <pc:docMk/>
          <pc:sldMk cId="3305676132" sldId="324"/>
        </pc:sldMkLst>
        <pc:spChg chg="mod">
          <ac:chgData name="Alexandre" userId="292681fbcdc3e57d" providerId="LiveId" clId="{7041AA77-F086-4934-87C8-6BD24C0EB7AB}" dt="2020-07-27T11:49:05.178" v="6839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7041AA77-F086-4934-87C8-6BD24C0EB7AB}" dt="2020-07-27T12:01:55.901" v="8084"/>
        <pc:sldMkLst>
          <pc:docMk/>
          <pc:sldMk cId="3815977434" sldId="360"/>
        </pc:sldMkLst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2" creationId="{F05FEAB2-FEFB-49FE-AB7B-582F5DA80CC9}"/>
          </ac:spMkLst>
        </pc:spChg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 ord">
        <pc:chgData name="Alexandre" userId="292681fbcdc3e57d" providerId="LiveId" clId="{7041AA77-F086-4934-87C8-6BD24C0EB7AB}" dt="2020-07-27T11:46:26.099" v="6522"/>
        <pc:sldMkLst>
          <pc:docMk/>
          <pc:sldMk cId="1759119597" sldId="411"/>
        </pc:sldMkLst>
        <pc:spChg chg="mod">
          <ac:chgData name="Alexandre" userId="292681fbcdc3e57d" providerId="LiveId" clId="{7041AA77-F086-4934-87C8-6BD24C0EB7AB}" dt="2020-07-26T19:48:37.530" v="5789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del mod">
        <pc:chgData name="Alexandre" userId="292681fbcdc3e57d" providerId="LiveId" clId="{7041AA77-F086-4934-87C8-6BD24C0EB7AB}" dt="2020-07-26T19:48:47.091" v="5790" actId="47"/>
        <pc:sldMkLst>
          <pc:docMk/>
          <pc:sldMk cId="2924551565" sldId="433"/>
        </pc:sldMkLst>
        <pc:spChg chg="mod">
          <ac:chgData name="Alexandre" userId="292681fbcdc3e57d" providerId="LiveId" clId="{7041AA77-F086-4934-87C8-6BD24C0EB7AB}" dt="2020-07-26T02:28:20.096" v="51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19:29.763" v="1919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16403" sldId="435"/>
        </pc:sldMkLst>
        <pc:spChg chg="mod">
          <ac:chgData name="Alexandre" userId="292681fbcdc3e57d" providerId="LiveId" clId="{7041AA77-F086-4934-87C8-6BD24C0EB7AB}" dt="2020-07-26T02:28:26.588" v="63" actId="20577"/>
          <ac:spMkLst>
            <pc:docMk/>
            <pc:sldMk cId="42616403" sldId="435"/>
            <ac:spMk id="2" creationId="{E4AADCDE-E97C-479E-B2F2-7A2C9ACF3751}"/>
          </ac:spMkLst>
        </pc:spChg>
      </pc:sldChg>
      <pc:sldChg chg="modSp new mod ord">
        <pc:chgData name="Alexandre" userId="292681fbcdc3e57d" providerId="LiveId" clId="{7041AA77-F086-4934-87C8-6BD24C0EB7AB}" dt="2020-07-27T11:46:34.566" v="6523" actId="20577"/>
        <pc:sldMkLst>
          <pc:docMk/>
          <pc:sldMk cId="655158429" sldId="435"/>
        </pc:sldMkLst>
        <pc:spChg chg="mod">
          <ac:chgData name="Alexandre" userId="292681fbcdc3e57d" providerId="LiveId" clId="{7041AA77-F086-4934-87C8-6BD24C0EB7AB}" dt="2020-07-27T11:46:34.566" v="6523" actId="20577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6T19:49:40.470" v="5859"/>
          <ac:spMkLst>
            <pc:docMk/>
            <pc:sldMk cId="655158429" sldId="435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755723402" sldId="435"/>
        </pc:sldMkLst>
      </pc:sldChg>
      <pc:sldChg chg="modSp add mod">
        <pc:chgData name="Alexandre" userId="292681fbcdc3e57d" providerId="LiveId" clId="{7041AA77-F086-4934-87C8-6BD24C0EB7AB}" dt="2020-07-26T19:49:16.878" v="5834" actId="20577"/>
        <pc:sldMkLst>
          <pc:docMk/>
          <pc:sldMk cId="2260213316" sldId="436"/>
        </pc:sldMkLst>
        <pc:spChg chg="mod">
          <ac:chgData name="Alexandre" userId="292681fbcdc3e57d" providerId="LiveId" clId="{7041AA77-F086-4934-87C8-6BD24C0EB7AB}" dt="2020-07-26T19:49:16.878" v="5834" actId="20577"/>
          <ac:spMkLst>
            <pc:docMk/>
            <pc:sldMk cId="2260213316" sldId="436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820634355" sldId="436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185696631" sldId="436"/>
        </pc:sldMkLst>
        <pc:spChg chg="mod">
          <ac:chgData name="Alexandre" userId="292681fbcdc3e57d" providerId="LiveId" clId="{7041AA77-F086-4934-87C8-6BD24C0EB7AB}" dt="2020-07-26T02:28:31.002" v="70" actId="20577"/>
          <ac:spMkLst>
            <pc:docMk/>
            <pc:sldMk cId="3185696631" sldId="436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36:54.681" v="3243" actId="20577"/>
          <ac:spMkLst>
            <pc:docMk/>
            <pc:sldMk cId="3185696631" sldId="436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6:04.480" v="7333"/>
        <pc:sldMkLst>
          <pc:docMk/>
          <pc:sldMk cId="842805557" sldId="437"/>
        </pc:sldMkLst>
        <pc:spChg chg="mod">
          <ac:chgData name="Alexandre" userId="292681fbcdc3e57d" providerId="LiveId" clId="{7041AA77-F086-4934-87C8-6BD24C0EB7AB}" dt="2020-07-26T19:49:35.317" v="5858" actId="20577"/>
          <ac:spMkLst>
            <pc:docMk/>
            <pc:sldMk cId="842805557" sldId="437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7T11:56:04.480" v="7333"/>
          <ac:spMkLst>
            <pc:docMk/>
            <pc:sldMk cId="842805557" sldId="437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850847848" sldId="43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36268542" sldId="437"/>
        </pc:sldMkLst>
        <pc:spChg chg="mod">
          <ac:chgData name="Alexandre" userId="292681fbcdc3e57d" providerId="LiveId" clId="{7041AA77-F086-4934-87C8-6BD24C0EB7AB}" dt="2020-07-26T11:38:28.440" v="3596" actId="20577"/>
          <ac:spMkLst>
            <pc:docMk/>
            <pc:sldMk cId="1036268542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4811127" sldId="438"/>
        </pc:sldMkLst>
        <pc:spChg chg="mod">
          <ac:chgData name="Alexandre" userId="292681fbcdc3e57d" providerId="LiveId" clId="{7041AA77-F086-4934-87C8-6BD24C0EB7AB}" dt="2020-07-26T02:40:10.766" v="209" actId="313"/>
          <ac:spMkLst>
            <pc:docMk/>
            <pc:sldMk cId="304811127" sldId="438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46:46.022" v="6535" actId="20577"/>
        <pc:sldMkLst>
          <pc:docMk/>
          <pc:sldMk cId="2123589404" sldId="438"/>
        </pc:sldMkLst>
        <pc:spChg chg="mod">
          <ac:chgData name="Alexandre" userId="292681fbcdc3e57d" providerId="LiveId" clId="{7041AA77-F086-4934-87C8-6BD24C0EB7AB}" dt="2020-07-27T11:46:46.022" v="6535" actId="20577"/>
          <ac:spMkLst>
            <pc:docMk/>
            <pc:sldMk cId="2123589404" sldId="438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145492383" sldId="438"/>
        </pc:sldMkLst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846698685" sldId="439"/>
        </pc:sldMkLst>
      </pc:sldChg>
      <pc:sldChg chg="modSp new mod">
        <pc:chgData name="Alexandre" userId="292681fbcdc3e57d" providerId="LiveId" clId="{7041AA77-F086-4934-87C8-6BD24C0EB7AB}" dt="2020-07-27T11:46:51.503" v="6547" actId="20577"/>
        <pc:sldMkLst>
          <pc:docMk/>
          <pc:sldMk cId="2089158068" sldId="439"/>
        </pc:sldMkLst>
        <pc:spChg chg="mod">
          <ac:chgData name="Alexandre" userId="292681fbcdc3e57d" providerId="LiveId" clId="{7041AA77-F086-4934-87C8-6BD24C0EB7AB}" dt="2020-07-27T11:46:51.503" v="6547" actId="20577"/>
          <ac:spMkLst>
            <pc:docMk/>
            <pc:sldMk cId="2089158068" sldId="439"/>
            <ac:spMk id="2" creationId="{1605FB58-CB10-49AA-88CD-89A75F33E0B8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919855688" sldId="439"/>
        </pc:sldMkLst>
        <pc:spChg chg="mod">
          <ac:chgData name="Alexandre" userId="292681fbcdc3e57d" providerId="LiveId" clId="{7041AA77-F086-4934-87C8-6BD24C0EB7AB}" dt="2020-07-26T02:40:17.512" v="228" actId="313"/>
          <ac:spMkLst>
            <pc:docMk/>
            <pc:sldMk cId="2919855688" sldId="439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45:27.093" v="4268" actId="20577"/>
          <ac:spMkLst>
            <pc:docMk/>
            <pc:sldMk cId="2919855688" sldId="439"/>
            <ac:spMk id="3" creationId="{C242509A-C32D-4822-BBAC-4F4C8D97FC2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74100815" sldId="440"/>
        </pc:sldMkLst>
        <pc:spChg chg="mod">
          <ac:chgData name="Alexandre" userId="292681fbcdc3e57d" providerId="LiveId" clId="{7041AA77-F086-4934-87C8-6BD24C0EB7AB}" dt="2020-07-26T02:40:24.856" v="231" actId="6549"/>
          <ac:spMkLst>
            <pc:docMk/>
            <pc:sldMk cId="474100815" sldId="440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936273555" sldId="440"/>
        </pc:sldMkLst>
      </pc:sldChg>
      <pc:sldChg chg="modSp add mod">
        <pc:chgData name="Alexandre" userId="292681fbcdc3e57d" providerId="LiveId" clId="{7041AA77-F086-4934-87C8-6BD24C0EB7AB}" dt="2020-07-27T11:47:02.788" v="6560" actId="20577"/>
        <pc:sldMkLst>
          <pc:docMk/>
          <pc:sldMk cId="1680038306" sldId="440"/>
        </pc:sldMkLst>
        <pc:spChg chg="mod">
          <ac:chgData name="Alexandre" userId="292681fbcdc3e57d" providerId="LiveId" clId="{7041AA77-F086-4934-87C8-6BD24C0EB7AB}" dt="2020-07-27T11:47:02.788" v="6560" actId="20577"/>
          <ac:spMkLst>
            <pc:docMk/>
            <pc:sldMk cId="1680038306" sldId="440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47:08.869" v="6573" actId="20577"/>
        <pc:sldMkLst>
          <pc:docMk/>
          <pc:sldMk cId="1796273553" sldId="441"/>
        </pc:sldMkLst>
        <pc:spChg chg="mod">
          <ac:chgData name="Alexandre" userId="292681fbcdc3e57d" providerId="LiveId" clId="{7041AA77-F086-4934-87C8-6BD24C0EB7AB}" dt="2020-07-27T11:47:08.869" v="6573" actId="20577"/>
          <ac:spMkLst>
            <pc:docMk/>
            <pc:sldMk cId="1796273553" sldId="441"/>
            <ac:spMk id="2" creationId="{D29D37F4-0807-44D3-B484-D70F7712FB5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950339423" sldId="441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3531678" sldId="441"/>
        </pc:sldMkLst>
        <pc:spChg chg="mod">
          <ac:chgData name="Alexandre" userId="292681fbcdc3e57d" providerId="LiveId" clId="{7041AA77-F086-4934-87C8-6BD24C0EB7AB}" dt="2020-07-26T02:40:27.969" v="232" actId="6549"/>
          <ac:spMkLst>
            <pc:docMk/>
            <pc:sldMk cId="4263531678" sldId="441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57:28.501" v="4961" actId="6549"/>
          <ac:spMkLst>
            <pc:docMk/>
            <pc:sldMk cId="4263531678" sldId="441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48:19.705" v="6837" actId="20577"/>
        <pc:sldMkLst>
          <pc:docMk/>
          <pc:sldMk cId="2339439125" sldId="442"/>
        </pc:sldMkLst>
        <pc:spChg chg="mod">
          <ac:chgData name="Alexandre" userId="292681fbcdc3e57d" providerId="LiveId" clId="{7041AA77-F086-4934-87C8-6BD24C0EB7AB}" dt="2020-07-27T11:47:27.143" v="6605" actId="20577"/>
          <ac:spMkLst>
            <pc:docMk/>
            <pc:sldMk cId="2339439125" sldId="442"/>
            <ac:spMk id="2" creationId="{B522AD6A-28D7-41D7-98B2-7881C09805C0}"/>
          </ac:spMkLst>
        </pc:spChg>
        <pc:spChg chg="mod">
          <ac:chgData name="Alexandre" userId="292681fbcdc3e57d" providerId="LiveId" clId="{7041AA77-F086-4934-87C8-6BD24C0EB7AB}" dt="2020-07-27T11:48:19.705" v="6837" actId="20577"/>
          <ac:spMkLst>
            <pc:docMk/>
            <pc:sldMk cId="2339439125" sldId="442"/>
            <ac:spMk id="3" creationId="{4D43978B-06B0-4E02-9C1B-EEDD0ED3AD0D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372355105" sldId="442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975206617" sldId="442"/>
        </pc:sldMkLst>
        <pc:spChg chg="mod">
          <ac:chgData name="Alexandre" userId="292681fbcdc3e57d" providerId="LiveId" clId="{7041AA77-F086-4934-87C8-6BD24C0EB7AB}" dt="2020-07-26T02:40:34.619" v="237" actId="20577"/>
          <ac:spMkLst>
            <pc:docMk/>
            <pc:sldMk cId="3975206617" sldId="44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744408933" sldId="443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462922654" sldId="443"/>
        </pc:sldMkLst>
      </pc:sldChg>
      <pc:sldChg chg="modSp new mod">
        <pc:chgData name="Alexandre" userId="292681fbcdc3e57d" providerId="LiveId" clId="{7041AA77-F086-4934-87C8-6BD24C0EB7AB}" dt="2020-07-27T11:51:17.395" v="6971" actId="20577"/>
        <pc:sldMkLst>
          <pc:docMk/>
          <pc:sldMk cId="4139952096" sldId="443"/>
        </pc:sldMkLst>
        <pc:spChg chg="mod">
          <ac:chgData name="Alexandre" userId="292681fbcdc3e57d" providerId="LiveId" clId="{7041AA77-F086-4934-87C8-6BD24C0EB7AB}" dt="2020-07-27T11:49:12.402" v="6841"/>
          <ac:spMkLst>
            <pc:docMk/>
            <pc:sldMk cId="4139952096" sldId="443"/>
            <ac:spMk id="2" creationId="{986151BF-B1FD-4275-BE2A-857F5FB8202C}"/>
          </ac:spMkLst>
        </pc:spChg>
        <pc:spChg chg="mod">
          <ac:chgData name="Alexandre" userId="292681fbcdc3e57d" providerId="LiveId" clId="{7041AA77-F086-4934-87C8-6BD24C0EB7AB}" dt="2020-07-27T11:51:17.395" v="6971" actId="20577"/>
          <ac:spMkLst>
            <pc:docMk/>
            <pc:sldMk cId="4139952096" sldId="443"/>
            <ac:spMk id="3" creationId="{976CD01D-7E0A-4BC5-983A-622A239107A9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42954470" sldId="444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462759583" sldId="444"/>
        </pc:sldMkLst>
        <pc:spChg chg="mod">
          <ac:chgData name="Alexandre" userId="292681fbcdc3e57d" providerId="LiveId" clId="{7041AA77-F086-4934-87C8-6BD24C0EB7AB}" dt="2020-07-26T02:40:45.260" v="249" actId="20577"/>
          <ac:spMkLst>
            <pc:docMk/>
            <pc:sldMk cId="2462759583" sldId="444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18.592" v="6990" actId="20577"/>
        <pc:sldMkLst>
          <pc:docMk/>
          <pc:sldMk cId="2476056236" sldId="444"/>
        </pc:sldMkLst>
        <pc:spChg chg="mod">
          <ac:chgData name="Alexandre" userId="292681fbcdc3e57d" providerId="LiveId" clId="{7041AA77-F086-4934-87C8-6BD24C0EB7AB}" dt="2020-07-27T11:52:18.592" v="6990" actId="20577"/>
          <ac:spMkLst>
            <pc:docMk/>
            <pc:sldMk cId="2476056236" sldId="444"/>
            <ac:spMk id="2" creationId="{7B94C2D3-3818-4915-B4C0-75009AF70F3E}"/>
          </ac:spMkLst>
        </pc:spChg>
      </pc:sldChg>
      <pc:sldChg chg="modSp new mod">
        <pc:chgData name="Alexandre" userId="292681fbcdc3e57d" providerId="LiveId" clId="{7041AA77-F086-4934-87C8-6BD24C0EB7AB}" dt="2020-07-27T11:52:15.683" v="6988" actId="20577"/>
        <pc:sldMkLst>
          <pc:docMk/>
          <pc:sldMk cId="763949463" sldId="445"/>
        </pc:sldMkLst>
        <pc:spChg chg="mod">
          <ac:chgData name="Alexandre" userId="292681fbcdc3e57d" providerId="LiveId" clId="{7041AA77-F086-4934-87C8-6BD24C0EB7AB}" dt="2020-07-27T11:52:15.683" v="6988" actId="20577"/>
          <ac:spMkLst>
            <pc:docMk/>
            <pc:sldMk cId="763949463" sldId="445"/>
            <ac:spMk id="2" creationId="{A5201A63-0154-4586-A882-CC621123C8F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206484761" sldId="445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338481417" sldId="445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648020081" sldId="446"/>
        </pc:sldMkLst>
      </pc:sldChg>
      <pc:sldChg chg="modSp new mod">
        <pc:chgData name="Alexandre" userId="292681fbcdc3e57d" providerId="LiveId" clId="{7041AA77-F086-4934-87C8-6BD24C0EB7AB}" dt="2020-07-27T11:52:12.623" v="6986" actId="20577"/>
        <pc:sldMkLst>
          <pc:docMk/>
          <pc:sldMk cId="1239370294" sldId="446"/>
        </pc:sldMkLst>
        <pc:spChg chg="mod">
          <ac:chgData name="Alexandre" userId="292681fbcdc3e57d" providerId="LiveId" clId="{7041AA77-F086-4934-87C8-6BD24C0EB7AB}" dt="2020-07-27T11:52:12.623" v="6986" actId="20577"/>
          <ac:spMkLst>
            <pc:docMk/>
            <pc:sldMk cId="1239370294" sldId="446"/>
            <ac:spMk id="2" creationId="{99584566-2A26-439B-9C34-84DC45EF3482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253012419" sldId="446"/>
        </pc:sldMkLst>
        <pc:spChg chg="mod">
          <ac:chgData name="Alexandre" userId="292681fbcdc3e57d" providerId="LiveId" clId="{7041AA77-F086-4934-87C8-6BD24C0EB7AB}" dt="2020-07-26T02:41:24.597" v="266"/>
          <ac:spMkLst>
            <pc:docMk/>
            <pc:sldMk cId="2253012419" sldId="446"/>
            <ac:spMk id="2" creationId="{EDB4B8AD-7D20-4AED-B7E2-238325D8BCD3}"/>
          </ac:spMkLst>
        </pc:spChg>
        <pc:spChg chg="mod">
          <ac:chgData name="Alexandre" userId="292681fbcdc3e57d" providerId="LiveId" clId="{7041AA77-F086-4934-87C8-6BD24C0EB7AB}" dt="2020-07-26T02:42:10.890" v="427" actId="20577"/>
          <ac:spMkLst>
            <pc:docMk/>
            <pc:sldMk cId="2253012419" sldId="446"/>
            <ac:spMk id="3" creationId="{C005DAAB-B64F-4194-BCB4-816D6015177A}"/>
          </ac:spMkLst>
        </pc:spChg>
      </pc:sldChg>
      <pc:sldChg chg="modSp new mod">
        <pc:chgData name="Alexandre" userId="292681fbcdc3e57d" providerId="LiveId" clId="{7041AA77-F086-4934-87C8-6BD24C0EB7AB}" dt="2020-07-27T11:52:26.832" v="6996" actId="20577"/>
        <pc:sldMkLst>
          <pc:docMk/>
          <pc:sldMk cId="921959172" sldId="447"/>
        </pc:sldMkLst>
        <pc:spChg chg="mod">
          <ac:chgData name="Alexandre" userId="292681fbcdc3e57d" providerId="LiveId" clId="{7041AA77-F086-4934-87C8-6BD24C0EB7AB}" dt="2020-07-27T11:52:26.832" v="6996" actId="20577"/>
          <ac:spMkLst>
            <pc:docMk/>
            <pc:sldMk cId="921959172" sldId="447"/>
            <ac:spMk id="2" creationId="{5108369D-148A-4ECF-BEC1-FB7062FE8D2D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87264680" sldId="447"/>
        </pc:sldMkLst>
        <pc:spChg chg="mod">
          <ac:chgData name="Alexandre" userId="292681fbcdc3e57d" providerId="LiveId" clId="{7041AA77-F086-4934-87C8-6BD24C0EB7AB}" dt="2020-07-26T02:42:32.075" v="440" actId="20577"/>
          <ac:spMkLst>
            <pc:docMk/>
            <pc:sldMk cId="1187264680" sldId="447"/>
            <ac:spMk id="2" creationId="{FC9EC727-99DB-4041-84B4-C76DD0BD114F}"/>
          </ac:spMkLst>
        </pc:spChg>
        <pc:spChg chg="mod">
          <ac:chgData name="Alexandre" userId="292681fbcdc3e57d" providerId="LiveId" clId="{7041AA77-F086-4934-87C8-6BD24C0EB7AB}" dt="2020-07-26T02:43:05.721" v="613" actId="20577"/>
          <ac:spMkLst>
            <pc:docMk/>
            <pc:sldMk cId="1187264680" sldId="447"/>
            <ac:spMk id="3" creationId="{92B1C49B-44C7-46AD-808F-7B598625D86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4228579258" sldId="44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860372205" sldId="448"/>
        </pc:sldMkLst>
        <pc:spChg chg="mod">
          <ac:chgData name="Alexandre" userId="292681fbcdc3e57d" providerId="LiveId" clId="{7041AA77-F086-4934-87C8-6BD24C0EB7AB}" dt="2020-07-26T02:43:31.308" v="653" actId="20577"/>
          <ac:spMkLst>
            <pc:docMk/>
            <pc:sldMk cId="2860372205" sldId="448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30.973" v="7002" actId="20577"/>
        <pc:sldMkLst>
          <pc:docMk/>
          <pc:sldMk cId="3846787080" sldId="448"/>
        </pc:sldMkLst>
        <pc:spChg chg="mod">
          <ac:chgData name="Alexandre" userId="292681fbcdc3e57d" providerId="LiveId" clId="{7041AA77-F086-4934-87C8-6BD24C0EB7AB}" dt="2020-07-27T11:52:30.973" v="7002" actId="20577"/>
          <ac:spMkLst>
            <pc:docMk/>
            <pc:sldMk cId="3846787080" sldId="448"/>
            <ac:spMk id="2" creationId="{CC0554AF-C96D-4512-8D6E-8E3E034B05A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82814109" sldId="449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37.403" v="7010" actId="20577"/>
        <pc:sldMkLst>
          <pc:docMk/>
          <pc:sldMk cId="3175872517" sldId="449"/>
        </pc:sldMkLst>
        <pc:spChg chg="mod">
          <ac:chgData name="Alexandre" userId="292681fbcdc3e57d" providerId="LiveId" clId="{7041AA77-F086-4934-87C8-6BD24C0EB7AB}" dt="2020-07-27T11:52:37.403" v="7010" actId="20577"/>
          <ac:spMkLst>
            <pc:docMk/>
            <pc:sldMk cId="3175872517" sldId="449"/>
            <ac:spMk id="2" creationId="{7ED7BA61-F1AC-4C17-AF8A-B62E674007D5}"/>
          </ac:spMkLst>
        </pc:spChg>
      </pc:sldChg>
      <pc:sldChg chg="modSp new mod">
        <pc:chgData name="Alexandre" userId="292681fbcdc3e57d" providerId="LiveId" clId="{7041AA77-F086-4934-87C8-6BD24C0EB7AB}" dt="2020-07-27T11:52:42.231" v="7021" actId="20577"/>
        <pc:sldMkLst>
          <pc:docMk/>
          <pc:sldMk cId="506545876" sldId="450"/>
        </pc:sldMkLst>
        <pc:spChg chg="mod">
          <ac:chgData name="Alexandre" userId="292681fbcdc3e57d" providerId="LiveId" clId="{7041AA77-F086-4934-87C8-6BD24C0EB7AB}" dt="2020-07-27T11:52:42.231" v="7021" actId="20577"/>
          <ac:spMkLst>
            <pc:docMk/>
            <pc:sldMk cId="506545876" sldId="450"/>
            <ac:spMk id="2" creationId="{E04C848F-1F97-479F-BFA2-5DA5656D07A6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292775188" sldId="450"/>
        </pc:sldMkLst>
        <pc:spChg chg="mod">
          <ac:chgData name="Alexandre" userId="292681fbcdc3e57d" providerId="LiveId" clId="{7041AA77-F086-4934-87C8-6BD24C0EB7AB}" dt="2020-07-26T02:43:45.717" v="707" actId="20577"/>
          <ac:spMkLst>
            <pc:docMk/>
            <pc:sldMk cId="2292775188" sldId="450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06428683" sldId="451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47.724" v="7029" actId="20577"/>
        <pc:sldMkLst>
          <pc:docMk/>
          <pc:sldMk cId="2569294730" sldId="451"/>
        </pc:sldMkLst>
        <pc:spChg chg="mod">
          <ac:chgData name="Alexandre" userId="292681fbcdc3e57d" providerId="LiveId" clId="{7041AA77-F086-4934-87C8-6BD24C0EB7AB}" dt="2020-07-27T11:52:47.724" v="7029" actId="20577"/>
          <ac:spMkLst>
            <pc:docMk/>
            <pc:sldMk cId="2569294730" sldId="451"/>
            <ac:spMk id="2" creationId="{DA738AA3-7749-4817-9949-E9EFC16C3D09}"/>
          </ac:spMkLst>
        </pc:spChg>
      </pc:sldChg>
      <pc:sldChg chg="modSp add mod">
        <pc:chgData name="Alexandre" userId="292681fbcdc3e57d" providerId="LiveId" clId="{7041AA77-F086-4934-87C8-6BD24C0EB7AB}" dt="2020-07-27T11:52:52.763" v="7037" actId="20577"/>
        <pc:sldMkLst>
          <pc:docMk/>
          <pc:sldMk cId="21961293" sldId="452"/>
        </pc:sldMkLst>
        <pc:spChg chg="mod">
          <ac:chgData name="Alexandre" userId="292681fbcdc3e57d" providerId="LiveId" clId="{7041AA77-F086-4934-87C8-6BD24C0EB7AB}" dt="2020-07-27T11:52:52.763" v="7037" actId="20577"/>
          <ac:spMkLst>
            <pc:docMk/>
            <pc:sldMk cId="21961293" sldId="452"/>
            <ac:spMk id="3" creationId="{8A20573C-130C-47FB-807D-BC3B682147C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908763039" sldId="452"/>
        </pc:sldMkLst>
        <pc:spChg chg="mod">
          <ac:chgData name="Alexandre" userId="292681fbcdc3e57d" providerId="LiveId" clId="{7041AA77-F086-4934-87C8-6BD24C0EB7AB}" dt="2020-07-26T02:44:15.971" v="776" actId="20577"/>
          <ac:spMkLst>
            <pc:docMk/>
            <pc:sldMk cId="908763039" sldId="45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192800143" sldId="453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2:57.009" v="7045" actId="20577"/>
        <pc:sldMkLst>
          <pc:docMk/>
          <pc:sldMk cId="2490423530" sldId="453"/>
        </pc:sldMkLst>
        <pc:spChg chg="mod">
          <ac:chgData name="Alexandre" userId="292681fbcdc3e57d" providerId="LiveId" clId="{7041AA77-F086-4934-87C8-6BD24C0EB7AB}" dt="2020-07-27T11:52:57.009" v="7045" actId="20577"/>
          <ac:spMkLst>
            <pc:docMk/>
            <pc:sldMk cId="2490423530" sldId="453"/>
            <ac:spMk id="3" creationId="{FB85E141-9978-4818-B8B9-CD9B8C836BB6}"/>
          </ac:spMkLst>
        </pc:spChg>
      </pc:sldChg>
      <pc:sldChg chg="modSp add mod">
        <pc:chgData name="Alexandre" userId="292681fbcdc3e57d" providerId="LiveId" clId="{7041AA77-F086-4934-87C8-6BD24C0EB7AB}" dt="2020-07-27T11:53:01.813" v="7053" actId="20577"/>
        <pc:sldMkLst>
          <pc:docMk/>
          <pc:sldMk cId="117465277" sldId="454"/>
        </pc:sldMkLst>
        <pc:spChg chg="mod">
          <ac:chgData name="Alexandre" userId="292681fbcdc3e57d" providerId="LiveId" clId="{7041AA77-F086-4934-87C8-6BD24C0EB7AB}" dt="2020-07-27T11:53:01.813" v="7053" actId="20577"/>
          <ac:spMkLst>
            <pc:docMk/>
            <pc:sldMk cId="117465277" sldId="454"/>
            <ac:spMk id="3" creationId="{FA30A0FD-3C06-4024-8887-DC33A7775F0B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99522112" sldId="454"/>
        </pc:sldMkLst>
        <pc:spChg chg="mod">
          <ac:chgData name="Alexandre" userId="292681fbcdc3e57d" providerId="LiveId" clId="{7041AA77-F086-4934-87C8-6BD24C0EB7AB}" dt="2020-07-26T02:44:43.456" v="847" actId="20577"/>
          <ac:spMkLst>
            <pc:docMk/>
            <pc:sldMk cId="3099522112" sldId="454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53:08.117" v="7061" actId="20577"/>
        <pc:sldMkLst>
          <pc:docMk/>
          <pc:sldMk cId="868838456" sldId="455"/>
        </pc:sldMkLst>
        <pc:spChg chg="mod">
          <ac:chgData name="Alexandre" userId="292681fbcdc3e57d" providerId="LiveId" clId="{7041AA77-F086-4934-87C8-6BD24C0EB7AB}" dt="2020-07-27T11:53:08.117" v="7061" actId="20577"/>
          <ac:spMkLst>
            <pc:docMk/>
            <pc:sldMk cId="868838456" sldId="455"/>
            <ac:spMk id="3" creationId="{964C6227-7A66-4AD9-972B-0B6EC6A9BB7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71272718" sldId="455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12.855" v="7069" actId="20577"/>
        <pc:sldMkLst>
          <pc:docMk/>
          <pc:sldMk cId="655860137" sldId="456"/>
        </pc:sldMkLst>
        <pc:spChg chg="mod">
          <ac:chgData name="Alexandre" userId="292681fbcdc3e57d" providerId="LiveId" clId="{7041AA77-F086-4934-87C8-6BD24C0EB7AB}" dt="2020-07-27T11:53:12.855" v="7069" actId="20577"/>
          <ac:spMkLst>
            <pc:docMk/>
            <pc:sldMk cId="655860137" sldId="456"/>
            <ac:spMk id="3" creationId="{68635877-D6D1-498D-ADE3-84B87A1969A0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884126482" sldId="456"/>
        </pc:sldMkLst>
        <pc:spChg chg="mod">
          <ac:chgData name="Alexandre" userId="292681fbcdc3e57d" providerId="LiveId" clId="{7041AA77-F086-4934-87C8-6BD24C0EB7AB}" dt="2020-07-26T11:22:13.226" v="2308" actId="20577"/>
          <ac:spMkLst>
            <pc:docMk/>
            <pc:sldMk cId="1884126482" sldId="456"/>
            <ac:spMk id="3" creationId="{D1F84193-9628-47A3-8697-89B2D7ECE985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1563416691" sldId="457"/>
        </pc:sldMkLst>
        <pc:spChg chg="mod">
          <ac:chgData name="Alexandre" userId="292681fbcdc3e57d" providerId="LiveId" clId="{7041AA77-F086-4934-87C8-6BD24C0EB7AB}" dt="2020-07-26T11:32:29.637" v="2664" actId="20577"/>
          <ac:spMkLst>
            <pc:docMk/>
            <pc:sldMk cId="1563416691" sldId="457"/>
            <ac:spMk id="3" creationId="{D1F84193-9628-47A3-8697-89B2D7ECE985}"/>
          </ac:spMkLst>
        </pc:spChg>
        <pc:picChg chg="add mod">
          <ac:chgData name="Alexandre" userId="292681fbcdc3e57d" providerId="LiveId" clId="{7041AA77-F086-4934-87C8-6BD24C0EB7AB}" dt="2020-07-26T11:30:57.353" v="2341" actId="1076"/>
          <ac:picMkLst>
            <pc:docMk/>
            <pc:sldMk cId="1563416691" sldId="457"/>
            <ac:picMk id="4" creationId="{BC0B6AD0-1BD4-4C87-B910-5FC4B3171A75}"/>
          </ac:picMkLst>
        </pc:picChg>
      </pc:sldChg>
      <pc:sldChg chg="modSp add mod">
        <pc:chgData name="Alexandre" userId="292681fbcdc3e57d" providerId="LiveId" clId="{7041AA77-F086-4934-87C8-6BD24C0EB7AB}" dt="2020-07-27T11:53:17.004" v="7077" actId="20577"/>
        <pc:sldMkLst>
          <pc:docMk/>
          <pc:sldMk cId="1857116203" sldId="457"/>
        </pc:sldMkLst>
        <pc:spChg chg="mod">
          <ac:chgData name="Alexandre" userId="292681fbcdc3e57d" providerId="LiveId" clId="{7041AA77-F086-4934-87C8-6BD24C0EB7AB}" dt="2020-07-27T11:53:17.004" v="7077" actId="20577"/>
          <ac:spMkLst>
            <pc:docMk/>
            <pc:sldMk cId="1857116203" sldId="457"/>
            <ac:spMk id="3" creationId="{4F1835D1-AB17-4490-A7F0-5EF1F6462BDE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11676378" sldId="458"/>
        </pc:sldMkLst>
        <pc:spChg chg="mod">
          <ac:chgData name="Alexandre" userId="292681fbcdc3e57d" providerId="LiveId" clId="{7041AA77-F086-4934-87C8-6BD24C0EB7AB}" dt="2020-07-26T11:33:37.237" v="2784" actId="20577"/>
          <ac:spMkLst>
            <pc:docMk/>
            <pc:sldMk cId="1011676378" sldId="458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3.795" v="7085" actId="20577"/>
        <pc:sldMkLst>
          <pc:docMk/>
          <pc:sldMk cId="2049038386" sldId="458"/>
        </pc:sldMkLst>
        <pc:spChg chg="mod">
          <ac:chgData name="Alexandre" userId="292681fbcdc3e57d" providerId="LiveId" clId="{7041AA77-F086-4934-87C8-6BD24C0EB7AB}" dt="2020-07-27T11:53:23.795" v="7085" actId="20577"/>
          <ac:spMkLst>
            <pc:docMk/>
            <pc:sldMk cId="2049038386" sldId="458"/>
            <ac:spMk id="3" creationId="{7306B49A-FE91-41CF-A086-44C0984358BA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5689397" sldId="459"/>
        </pc:sldMkLst>
        <pc:spChg chg="mod">
          <ac:chgData name="Alexandre" userId="292681fbcdc3e57d" providerId="LiveId" clId="{7041AA77-F086-4934-87C8-6BD24C0EB7AB}" dt="2020-07-26T11:40:50.934" v="3831" actId="20577"/>
          <ac:spMkLst>
            <pc:docMk/>
            <pc:sldMk cId="305689397" sldId="459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8.342" v="7093" actId="20577"/>
        <pc:sldMkLst>
          <pc:docMk/>
          <pc:sldMk cId="946551350" sldId="459"/>
        </pc:sldMkLst>
        <pc:spChg chg="mod">
          <ac:chgData name="Alexandre" userId="292681fbcdc3e57d" providerId="LiveId" clId="{7041AA77-F086-4934-87C8-6BD24C0EB7AB}" dt="2020-07-27T11:53:28.342" v="7093" actId="20577"/>
          <ac:spMkLst>
            <pc:docMk/>
            <pc:sldMk cId="946551350" sldId="459"/>
            <ac:spMk id="3" creationId="{A1119F47-00F1-4503-96E1-F9562C03B05D}"/>
          </ac:spMkLst>
        </pc:spChg>
      </pc:sldChg>
      <pc:sldChg chg="modSp new mod">
        <pc:chgData name="Alexandre" userId="292681fbcdc3e57d" providerId="LiveId" clId="{7041AA77-F086-4934-87C8-6BD24C0EB7AB}" dt="2020-07-27T11:57:43.876" v="7737"/>
        <pc:sldMkLst>
          <pc:docMk/>
          <pc:sldMk cId="2250701983" sldId="460"/>
        </pc:sldMkLst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2" creationId="{13701EA5-C868-4330-9EE0-0F7EF273CE11}"/>
          </ac:spMkLst>
        </pc:spChg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3" creationId="{128053A2-70D4-4614-AA11-4FC932838A59}"/>
          </ac:spMkLst>
        </pc:spChg>
      </pc:sldChg>
      <pc:sldChg chg="addSp delSp modSp add del mod">
        <pc:chgData name="Alexandre" userId="292681fbcdc3e57d" providerId="LiveId" clId="{7041AA77-F086-4934-87C8-6BD24C0EB7AB}" dt="2020-07-26T11:40:35.935" v="3820" actId="47"/>
        <pc:sldMkLst>
          <pc:docMk/>
          <pc:sldMk cId="2696049941" sldId="460"/>
        </pc:sldMkLst>
        <pc:spChg chg="mod">
          <ac:chgData name="Alexandre" userId="292681fbcdc3e57d" providerId="LiveId" clId="{7041AA77-F086-4934-87C8-6BD24C0EB7AB}" dt="2020-07-26T11:40:00.828" v="3784" actId="5793"/>
          <ac:spMkLst>
            <pc:docMk/>
            <pc:sldMk cId="2696049941" sldId="460"/>
            <ac:spMk id="3" creationId="{D1F84193-9628-47A3-8697-89B2D7ECE985}"/>
          </ac:spMkLst>
        </pc:spChg>
        <pc:graphicFrameChg chg="add del mod modGraphic">
          <ac:chgData name="Alexandre" userId="292681fbcdc3e57d" providerId="LiveId" clId="{7041AA77-F086-4934-87C8-6BD24C0EB7AB}" dt="2020-07-26T11:40:30.774" v="3819" actId="478"/>
          <ac:graphicFrameMkLst>
            <pc:docMk/>
            <pc:sldMk cId="2696049941" sldId="460"/>
            <ac:graphicFrameMk id="4" creationId="{00E12C13-DA76-4399-8FAD-548C9923CC9A}"/>
          </ac:graphicFrameMkLst>
        </pc:graphicFrame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263185580" sldId="460"/>
        </pc:sldMkLst>
        <pc:spChg chg="mod">
          <ac:chgData name="Alexandre" userId="292681fbcdc3e57d" providerId="LiveId" clId="{7041AA77-F086-4934-87C8-6BD24C0EB7AB}" dt="2020-07-26T11:59:02.136" v="5038" actId="20577"/>
          <ac:spMkLst>
            <pc:docMk/>
            <pc:sldMk cId="3263185580" sldId="460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41.872" v="7321" actId="20577"/>
        <pc:sldMkLst>
          <pc:docMk/>
          <pc:sldMk cId="3943821190" sldId="461"/>
        </pc:sldMkLst>
        <pc:spChg chg="mod">
          <ac:chgData name="Alexandre" userId="292681fbcdc3e57d" providerId="LiveId" clId="{7041AA77-F086-4934-87C8-6BD24C0EB7AB}" dt="2020-07-27T11:54:29.970" v="7134" actId="20577"/>
          <ac:spMkLst>
            <pc:docMk/>
            <pc:sldMk cId="3943821190" sldId="461"/>
            <ac:spMk id="2" creationId="{E9C77300-E351-4817-82A4-240C6A893FAE}"/>
          </ac:spMkLst>
        </pc:spChg>
        <pc:spChg chg="mod">
          <ac:chgData name="Alexandre" userId="292681fbcdc3e57d" providerId="LiveId" clId="{7041AA77-F086-4934-87C8-6BD24C0EB7AB}" dt="2020-07-27T11:55:41.872" v="7321" actId="20577"/>
          <ac:spMkLst>
            <pc:docMk/>
            <pc:sldMk cId="3943821190" sldId="461"/>
            <ac:spMk id="3" creationId="{FAB579B7-F130-4969-B7F6-D9DA3554108D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4071726897" sldId="461"/>
        </pc:sldMkLst>
        <pc:spChg chg="mod">
          <ac:chgData name="Alexandre" userId="292681fbcdc3e57d" providerId="LiveId" clId="{7041AA77-F086-4934-87C8-6BD24C0EB7AB}" dt="2020-07-26T11:48:43.975" v="4303" actId="20577"/>
          <ac:spMkLst>
            <pc:docMk/>
            <pc:sldMk cId="4071726897" sldId="461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49:04.578" v="4308" actId="1076"/>
          <ac:picMkLst>
            <pc:docMk/>
            <pc:sldMk cId="4071726897" sldId="461"/>
            <ac:picMk id="4" creationId="{A0CB443A-6AD9-4700-9078-2A0698C30050}"/>
          </ac:picMkLst>
        </pc:picChg>
        <pc:picChg chg="add mod">
          <ac:chgData name="Alexandre" userId="292681fbcdc3e57d" providerId="LiveId" clId="{7041AA77-F086-4934-87C8-6BD24C0EB7AB}" dt="2020-07-26T11:49:17.152" v="4310" actId="1076"/>
          <ac:picMkLst>
            <pc:docMk/>
            <pc:sldMk cId="4071726897" sldId="461"/>
            <ac:picMk id="5" creationId="{36172A73-A760-420C-B33B-FA1AA1FE81AD}"/>
          </ac:picMkLst>
        </pc:pic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2040046441" sldId="462"/>
        </pc:sldMkLst>
        <pc:spChg chg="mod">
          <ac:chgData name="Alexandre" userId="292681fbcdc3e57d" providerId="LiveId" clId="{7041AA77-F086-4934-87C8-6BD24C0EB7AB}" dt="2020-07-26T11:48:48.703" v="4306" actId="20577"/>
          <ac:spMkLst>
            <pc:docMk/>
            <pc:sldMk cId="2040046441" sldId="462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52:18.897" v="4315" actId="1076"/>
          <ac:picMkLst>
            <pc:docMk/>
            <pc:sldMk cId="2040046441" sldId="462"/>
            <ac:picMk id="4" creationId="{74A003F6-B65D-4B40-9AB9-216531042B49}"/>
          </ac:picMkLst>
        </pc:picChg>
        <pc:picChg chg="add mod">
          <ac:chgData name="Alexandre" userId="292681fbcdc3e57d" providerId="LiveId" clId="{7041AA77-F086-4934-87C8-6BD24C0EB7AB}" dt="2020-07-26T11:52:20.865" v="4316" actId="1076"/>
          <ac:picMkLst>
            <pc:docMk/>
            <pc:sldMk cId="2040046441" sldId="462"/>
            <ac:picMk id="5" creationId="{805FA90C-5D57-4CB2-A84F-056091240412}"/>
          </ac:picMkLst>
        </pc:picChg>
      </pc:sldChg>
      <pc:sldChg chg="modSp new mod">
        <pc:chgData name="Alexandre" userId="292681fbcdc3e57d" providerId="LiveId" clId="{7041AA77-F086-4934-87C8-6BD24C0EB7AB}" dt="2020-07-27T11:55:53.187" v="7328" actId="207"/>
        <pc:sldMkLst>
          <pc:docMk/>
          <pc:sldMk cId="2658256038" sldId="462"/>
        </pc:sldMkLst>
        <pc:spChg chg="mod">
          <ac:chgData name="Alexandre" userId="292681fbcdc3e57d" providerId="LiveId" clId="{7041AA77-F086-4934-87C8-6BD24C0EB7AB}" dt="2020-07-27T11:55:18.787" v="7313"/>
          <ac:spMkLst>
            <pc:docMk/>
            <pc:sldMk cId="2658256038" sldId="462"/>
            <ac:spMk id="2" creationId="{532357DB-C6DB-4DCC-9A3E-BBB1928DBB15}"/>
          </ac:spMkLst>
        </pc:spChg>
        <pc:spChg chg="mod">
          <ac:chgData name="Alexandre" userId="292681fbcdc3e57d" providerId="LiveId" clId="{7041AA77-F086-4934-87C8-6BD24C0EB7AB}" dt="2020-07-27T11:55:53.187" v="7328" actId="207"/>
          <ac:spMkLst>
            <pc:docMk/>
            <pc:sldMk cId="2658256038" sldId="462"/>
            <ac:spMk id="3" creationId="{7DC9B352-0E8D-4002-9A17-19064939C9BD}"/>
          </ac:spMkLst>
        </pc:spChg>
      </pc:sldChg>
      <pc:sldChg chg="modSp new mod">
        <pc:chgData name="Alexandre" userId="292681fbcdc3e57d" providerId="LiveId" clId="{7041AA77-F086-4934-87C8-6BD24C0EB7AB}" dt="2020-07-27T11:55:56.972" v="7329"/>
        <pc:sldMkLst>
          <pc:docMk/>
          <pc:sldMk cId="385932562" sldId="463"/>
        </pc:sldMkLst>
        <pc:spChg chg="mod">
          <ac:chgData name="Alexandre" userId="292681fbcdc3e57d" providerId="LiveId" clId="{7041AA77-F086-4934-87C8-6BD24C0EB7AB}" dt="2020-07-27T11:55:22.805" v="7314"/>
          <ac:spMkLst>
            <pc:docMk/>
            <pc:sldMk cId="385932562" sldId="463"/>
            <ac:spMk id="2" creationId="{9EE905D2-B336-4F3A-8FCA-753ACA803E23}"/>
          </ac:spMkLst>
        </pc:spChg>
        <pc:spChg chg="mod">
          <ac:chgData name="Alexandre" userId="292681fbcdc3e57d" providerId="LiveId" clId="{7041AA77-F086-4934-87C8-6BD24C0EB7AB}" dt="2020-07-27T11:55:56.972" v="7329"/>
          <ac:spMkLst>
            <pc:docMk/>
            <pc:sldMk cId="385932562" sldId="463"/>
            <ac:spMk id="3" creationId="{BADD2B2C-A968-422A-A6C6-38FB4DA31B2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73338125" sldId="463"/>
        </pc:sldMkLst>
        <pc:spChg chg="mod">
          <ac:chgData name="Alexandre" userId="292681fbcdc3e57d" providerId="LiveId" clId="{7041AA77-F086-4934-87C8-6BD24C0EB7AB}" dt="2020-07-26T11:53:03.630" v="4318"/>
          <ac:spMkLst>
            <pc:docMk/>
            <pc:sldMk cId="1173338125" sldId="463"/>
            <ac:spMk id="2" creationId="{3F8B8B76-6843-4DF1-9DE8-D794C2BEBD82}"/>
          </ac:spMkLst>
        </pc:spChg>
        <pc:spChg chg="mod">
          <ac:chgData name="Alexandre" userId="292681fbcdc3e57d" providerId="LiveId" clId="{7041AA77-F086-4934-87C8-6BD24C0EB7AB}" dt="2020-07-26T11:54:54.906" v="4652" actId="313"/>
          <ac:spMkLst>
            <pc:docMk/>
            <pc:sldMk cId="1173338125" sldId="463"/>
            <ac:spMk id="3" creationId="{37912338-89B1-494E-88C3-24BD3E08FD87}"/>
          </ac:spMkLst>
        </pc:spChg>
      </pc:sldChg>
      <pc:sldChg chg="modSp new mod">
        <pc:chgData name="Alexandre" userId="292681fbcdc3e57d" providerId="LiveId" clId="{7041AA77-F086-4934-87C8-6BD24C0EB7AB}" dt="2020-07-27T11:55:58.227" v="7330"/>
        <pc:sldMkLst>
          <pc:docMk/>
          <pc:sldMk cId="1484578492" sldId="464"/>
        </pc:sldMkLst>
        <pc:spChg chg="mod">
          <ac:chgData name="Alexandre" userId="292681fbcdc3e57d" providerId="LiveId" clId="{7041AA77-F086-4934-87C8-6BD24C0EB7AB}" dt="2020-07-27T11:55:26.975" v="7315"/>
          <ac:spMkLst>
            <pc:docMk/>
            <pc:sldMk cId="1484578492" sldId="464"/>
            <ac:spMk id="2" creationId="{009F2FE5-C5A4-4911-8BD8-3AB2FBAB5EBC}"/>
          </ac:spMkLst>
        </pc:spChg>
        <pc:spChg chg="mod">
          <ac:chgData name="Alexandre" userId="292681fbcdc3e57d" providerId="LiveId" clId="{7041AA77-F086-4934-87C8-6BD24C0EB7AB}" dt="2020-07-27T11:55:58.227" v="7330"/>
          <ac:spMkLst>
            <pc:docMk/>
            <pc:sldMk cId="1484578492" sldId="464"/>
            <ac:spMk id="3" creationId="{EE40D07B-5BA8-45AD-B7C4-38FB0BEE573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512726451" sldId="464"/>
        </pc:sldMkLst>
        <pc:spChg chg="mod">
          <ac:chgData name="Alexandre" userId="292681fbcdc3e57d" providerId="LiveId" clId="{7041AA77-F086-4934-87C8-6BD24C0EB7AB}" dt="2020-07-26T11:58:55.925" v="5036" actId="207"/>
          <ac:spMkLst>
            <pc:docMk/>
            <pc:sldMk cId="3512726451" sldId="464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59.431" v="7331"/>
        <pc:sldMkLst>
          <pc:docMk/>
          <pc:sldMk cId="2877380402" sldId="465"/>
        </pc:sldMkLst>
        <pc:spChg chg="mod">
          <ac:chgData name="Alexandre" userId="292681fbcdc3e57d" providerId="LiveId" clId="{7041AA77-F086-4934-87C8-6BD24C0EB7AB}" dt="2020-07-27T11:55:31.083" v="7316"/>
          <ac:spMkLst>
            <pc:docMk/>
            <pc:sldMk cId="2877380402" sldId="465"/>
            <ac:spMk id="2" creationId="{A4D2D345-4976-4B56-BC48-052F717A7B4D}"/>
          </ac:spMkLst>
        </pc:spChg>
        <pc:spChg chg="mod">
          <ac:chgData name="Alexandre" userId="292681fbcdc3e57d" providerId="LiveId" clId="{7041AA77-F086-4934-87C8-6BD24C0EB7AB}" dt="2020-07-27T11:55:59.431" v="7331"/>
          <ac:spMkLst>
            <pc:docMk/>
            <pc:sldMk cId="2877380402" sldId="465"/>
            <ac:spMk id="3" creationId="{703159A1-3F7F-4EED-B93E-1ABE5B1BFD04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3331341938" sldId="465"/>
        </pc:sldMkLst>
        <pc:spChg chg="mod">
          <ac:chgData name="Alexandre" userId="292681fbcdc3e57d" providerId="LiveId" clId="{7041AA77-F086-4934-87C8-6BD24C0EB7AB}" dt="2020-07-26T12:05:59.640" v="5134" actId="6549"/>
          <ac:spMkLst>
            <pc:docMk/>
            <pc:sldMk cId="3331341938" sldId="465"/>
            <ac:spMk id="2" creationId="{B8342855-6249-4EAD-ADC1-CEAE597197D8}"/>
          </ac:spMkLst>
        </pc:spChg>
        <pc:picChg chg="del">
          <ac:chgData name="Alexandre" userId="292681fbcdc3e57d" providerId="LiveId" clId="{7041AA77-F086-4934-87C8-6BD24C0EB7AB}" dt="2020-07-26T11:59:19.131" v="5040" actId="478"/>
          <ac:picMkLst>
            <pc:docMk/>
            <pc:sldMk cId="3331341938" sldId="465"/>
            <ac:picMk id="4" creationId="{A0CB443A-6AD9-4700-9078-2A0698C30050}"/>
          </ac:picMkLst>
        </pc:picChg>
        <pc:picChg chg="del">
          <ac:chgData name="Alexandre" userId="292681fbcdc3e57d" providerId="LiveId" clId="{7041AA77-F086-4934-87C8-6BD24C0EB7AB}" dt="2020-07-26T11:59:19.717" v="5041" actId="478"/>
          <ac:picMkLst>
            <pc:docMk/>
            <pc:sldMk cId="3331341938" sldId="465"/>
            <ac:picMk id="5" creationId="{36172A73-A760-420C-B33B-FA1AA1FE81AD}"/>
          </ac:picMkLst>
        </pc:picChg>
        <pc:picChg chg="add mod">
          <ac:chgData name="Alexandre" userId="292681fbcdc3e57d" providerId="LiveId" clId="{7041AA77-F086-4934-87C8-6BD24C0EB7AB}" dt="2020-07-26T12:00:25.698" v="5046" actId="1076"/>
          <ac:picMkLst>
            <pc:docMk/>
            <pc:sldMk cId="3331341938" sldId="465"/>
            <ac:picMk id="6" creationId="{A0A1A08A-2FF6-4022-B014-B8F11DB2E374}"/>
          </ac:picMkLst>
        </pc:picChg>
        <pc:picChg chg="add del mod">
          <ac:chgData name="Alexandre" userId="292681fbcdc3e57d" providerId="LiveId" clId="{7041AA77-F086-4934-87C8-6BD24C0EB7AB}" dt="2020-07-26T12:00:46.212" v="5049" actId="478"/>
          <ac:picMkLst>
            <pc:docMk/>
            <pc:sldMk cId="3331341938" sldId="465"/>
            <ac:picMk id="7" creationId="{A91641AA-296E-40D3-B3ED-237CACDC9C1C}"/>
          </ac:picMkLst>
        </pc:picChg>
        <pc:picChg chg="add del mod">
          <ac:chgData name="Alexandre" userId="292681fbcdc3e57d" providerId="LiveId" clId="{7041AA77-F086-4934-87C8-6BD24C0EB7AB}" dt="2020-07-26T12:00:48.850" v="5052" actId="478"/>
          <ac:picMkLst>
            <pc:docMk/>
            <pc:sldMk cId="3331341938" sldId="465"/>
            <ac:picMk id="8" creationId="{129C8D08-F82A-4EC6-BFE0-8F0D7F68E6E2}"/>
          </ac:picMkLst>
        </pc:picChg>
        <pc:picChg chg="add mod">
          <ac:chgData name="Alexandre" userId="292681fbcdc3e57d" providerId="LiveId" clId="{7041AA77-F086-4934-87C8-6BD24C0EB7AB}" dt="2020-07-26T12:01:03.241" v="5054" actId="1076"/>
          <ac:picMkLst>
            <pc:docMk/>
            <pc:sldMk cId="3331341938" sldId="465"/>
            <ac:picMk id="9" creationId="{93C6AB40-BEAE-43D5-BBC5-AF9E16263B29}"/>
          </ac:picMkLst>
        </pc:picChg>
      </pc:sldChg>
      <pc:sldChg chg="modSp new mod">
        <pc:chgData name="Alexandre" userId="292681fbcdc3e57d" providerId="LiveId" clId="{7041AA77-F086-4934-87C8-6BD24C0EB7AB}" dt="2020-07-27T11:56:00.987" v="7332"/>
        <pc:sldMkLst>
          <pc:docMk/>
          <pc:sldMk cId="432063806" sldId="466"/>
        </pc:sldMkLst>
        <pc:spChg chg="mod">
          <ac:chgData name="Alexandre" userId="292681fbcdc3e57d" providerId="LiveId" clId="{7041AA77-F086-4934-87C8-6BD24C0EB7AB}" dt="2020-07-27T11:55:38.184" v="7319" actId="20577"/>
          <ac:spMkLst>
            <pc:docMk/>
            <pc:sldMk cId="432063806" sldId="466"/>
            <ac:spMk id="2" creationId="{FB5FECB4-99DC-43AC-B8FF-B7200D0E5BF9}"/>
          </ac:spMkLst>
        </pc:spChg>
        <pc:spChg chg="mod">
          <ac:chgData name="Alexandre" userId="292681fbcdc3e57d" providerId="LiveId" clId="{7041AA77-F086-4934-87C8-6BD24C0EB7AB}" dt="2020-07-27T11:56:00.987" v="7332"/>
          <ac:spMkLst>
            <pc:docMk/>
            <pc:sldMk cId="432063806" sldId="466"/>
            <ac:spMk id="3" creationId="{0E06B072-4DE5-4243-909C-F65215E72BEA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2690975717" sldId="466"/>
        </pc:sldMkLst>
        <pc:spChg chg="mod">
          <ac:chgData name="Alexandre" userId="292681fbcdc3e57d" providerId="LiveId" clId="{7041AA77-F086-4934-87C8-6BD24C0EB7AB}" dt="2020-07-26T12:06:02.384" v="5135" actId="6549"/>
          <ac:spMkLst>
            <pc:docMk/>
            <pc:sldMk cId="2690975717" sldId="466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06.017" v="5088" actId="20577"/>
          <ac:spMkLst>
            <pc:docMk/>
            <pc:sldMk cId="2690975717" sldId="466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2:02:16.313" v="5056" actId="1076"/>
          <ac:picMkLst>
            <pc:docMk/>
            <pc:sldMk cId="2690975717" sldId="466"/>
            <ac:picMk id="4" creationId="{B6F2FE19-8D6A-4C64-B4BB-1AF9D925D052}"/>
          </ac:picMkLst>
        </pc:picChg>
        <pc:picChg chg="add del mod">
          <ac:chgData name="Alexandre" userId="292681fbcdc3e57d" providerId="LiveId" clId="{7041AA77-F086-4934-87C8-6BD24C0EB7AB}" dt="2020-07-26T12:02:52.973" v="5059" actId="478"/>
          <ac:picMkLst>
            <pc:docMk/>
            <pc:sldMk cId="2690975717" sldId="466"/>
            <ac:picMk id="5" creationId="{385DCC08-0178-41EB-8FB5-35F30CD24397}"/>
          </ac:picMkLst>
        </pc:picChg>
        <pc:picChg chg="add mod">
          <ac:chgData name="Alexandre" userId="292681fbcdc3e57d" providerId="LiveId" clId="{7041AA77-F086-4934-87C8-6BD24C0EB7AB}" dt="2020-07-26T12:02:56.330" v="5061" actId="1076"/>
          <ac:picMkLst>
            <pc:docMk/>
            <pc:sldMk cId="2690975717" sldId="466"/>
            <ac:picMk id="6" creationId="{6E3D5CEB-DAE2-4460-AE49-3F5D692EC5D8}"/>
          </ac:picMkLst>
        </pc:picChg>
      </pc:sldChg>
      <pc:sldChg chg="modSp new del">
        <pc:chgData name="Alexandre" userId="292681fbcdc3e57d" providerId="LiveId" clId="{7041AA77-F086-4934-87C8-6BD24C0EB7AB}" dt="2020-07-27T12:02:06.984" v="8087" actId="47"/>
        <pc:sldMkLst>
          <pc:docMk/>
          <pc:sldMk cId="1598946865" sldId="467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2" creationId="{FFEC7F99-E07B-426F-8464-7A4878D6D74B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3" creationId="{65A993FC-9160-4A3B-8725-F28BE96915E0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4207506431" sldId="467"/>
        </pc:sldMkLst>
        <pc:spChg chg="mod">
          <ac:chgData name="Alexandre" userId="292681fbcdc3e57d" providerId="LiveId" clId="{7041AA77-F086-4934-87C8-6BD24C0EB7AB}" dt="2020-07-26T12:06:05.442" v="5136" actId="6549"/>
          <ac:spMkLst>
            <pc:docMk/>
            <pc:sldMk cId="4207506431" sldId="467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38.773" v="5094" actId="20577"/>
          <ac:spMkLst>
            <pc:docMk/>
            <pc:sldMk cId="4207506431" sldId="467"/>
            <ac:spMk id="3" creationId="{C242509A-C32D-4822-BBAC-4F4C8D97FC2F}"/>
          </ac:spMkLst>
        </pc:spChg>
        <pc:picChg chg="del">
          <ac:chgData name="Alexandre" userId="292681fbcdc3e57d" providerId="LiveId" clId="{7041AA77-F086-4934-87C8-6BD24C0EB7AB}" dt="2020-07-26T12:03:34.117" v="5090" actId="478"/>
          <ac:picMkLst>
            <pc:docMk/>
            <pc:sldMk cId="4207506431" sldId="467"/>
            <ac:picMk id="4" creationId="{B6F2FE19-8D6A-4C64-B4BB-1AF9D925D052}"/>
          </ac:picMkLst>
        </pc:picChg>
        <pc:picChg chg="add mod">
          <ac:chgData name="Alexandre" userId="292681fbcdc3e57d" providerId="LiveId" clId="{7041AA77-F086-4934-87C8-6BD24C0EB7AB}" dt="2020-07-26T12:05:29.265" v="5096" actId="1076"/>
          <ac:picMkLst>
            <pc:docMk/>
            <pc:sldMk cId="4207506431" sldId="467"/>
            <ac:picMk id="5" creationId="{DB6331B4-2862-43E5-9C63-A557EB0C01C1}"/>
          </ac:picMkLst>
        </pc:picChg>
        <pc:picChg chg="del">
          <ac:chgData name="Alexandre" userId="292681fbcdc3e57d" providerId="LiveId" clId="{7041AA77-F086-4934-87C8-6BD24C0EB7AB}" dt="2020-07-26T12:03:34.977" v="5091" actId="478"/>
          <ac:picMkLst>
            <pc:docMk/>
            <pc:sldMk cId="4207506431" sldId="467"/>
            <ac:picMk id="6" creationId="{6E3D5CEB-DAE2-4460-AE49-3F5D692EC5D8}"/>
          </ac:picMkLst>
        </pc:picChg>
        <pc:picChg chg="add mod">
          <ac:chgData name="Alexandre" userId="292681fbcdc3e57d" providerId="LiveId" clId="{7041AA77-F086-4934-87C8-6BD24C0EB7AB}" dt="2020-07-26T12:05:37.633" v="5098" actId="1076"/>
          <ac:picMkLst>
            <pc:docMk/>
            <pc:sldMk cId="4207506431" sldId="467"/>
            <ac:picMk id="7" creationId="{614A80ED-ACB1-4D1C-A1D3-4DF21034BDE5}"/>
          </ac:picMkLst>
        </pc:pic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3814176211" sldId="468"/>
        </pc:sldMkLst>
        <pc:spChg chg="mod">
          <ac:chgData name="Alexandre" userId="292681fbcdc3e57d" providerId="LiveId" clId="{7041AA77-F086-4934-87C8-6BD24C0EB7AB}" dt="2020-07-26T12:05:47.620" v="5100"/>
          <ac:spMkLst>
            <pc:docMk/>
            <pc:sldMk cId="3814176211" sldId="468"/>
            <ac:spMk id="2" creationId="{1AAFFB34-28D8-4E51-897B-904AD3B8CB71}"/>
          </ac:spMkLst>
        </pc:spChg>
        <pc:spChg chg="mod">
          <ac:chgData name="Alexandre" userId="292681fbcdc3e57d" providerId="LiveId" clId="{7041AA77-F086-4934-87C8-6BD24C0EB7AB}" dt="2020-07-26T12:08:03.373" v="5628" actId="20577"/>
          <ac:spMkLst>
            <pc:docMk/>
            <pc:sldMk cId="3814176211" sldId="468"/>
            <ac:spMk id="3" creationId="{4B2E57D8-2B6F-4D0C-B3B0-74C46C0275C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981516614" sldId="469"/>
        </pc:sldMkLst>
        <pc:spChg chg="mod">
          <ac:chgData name="Alexandre" userId="292681fbcdc3e57d" providerId="LiveId" clId="{7041AA77-F086-4934-87C8-6BD24C0EB7AB}" dt="2020-07-26T12:09:11.843" v="5731" actId="20577"/>
          <ac:spMkLst>
            <pc:docMk/>
            <pc:sldMk cId="2981516614" sldId="469"/>
            <ac:spMk id="3" creationId="{37912338-89B1-494E-88C3-24BD3E08FD8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568932215" sldId="470"/>
        </pc:sldMkLst>
        <pc:spChg chg="mod">
          <ac:chgData name="Alexandre" userId="292681fbcdc3e57d" providerId="LiveId" clId="{7041AA77-F086-4934-87C8-6BD24C0EB7AB}" dt="2020-07-26T19:45:50.849" v="5753" actId="20577"/>
          <ac:spMkLst>
            <pc:docMk/>
            <pc:sldMk cId="568932215" sldId="470"/>
            <ac:spMk id="2" creationId="{E4AADCDE-E97C-479E-B2F2-7A2C9ACF3751}"/>
          </ac:spMkLst>
        </pc:spChg>
      </pc:sldChg>
      <pc:sldChg chg="modSp new del">
        <pc:chgData name="Alexandre" userId="292681fbcdc3e57d" providerId="LiveId" clId="{7041AA77-F086-4934-87C8-6BD24C0EB7AB}" dt="2020-07-26T19:45:13.323" v="5736" actId="47"/>
        <pc:sldMkLst>
          <pc:docMk/>
          <pc:sldMk cId="4026918333" sldId="470"/>
        </pc:sldMkLst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2" creationId="{E5671FB2-3A14-47BB-8DA4-5A568801FFE4}"/>
          </ac:spMkLst>
        </pc:spChg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3" creationId="{F9869A7D-2121-4B64-8418-65A4BD24D4E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263684855" sldId="471"/>
        </pc:sldMkLst>
        <pc:spChg chg="mod">
          <ac:chgData name="Alexandre" userId="292681fbcdc3e57d" providerId="LiveId" clId="{7041AA77-F086-4934-87C8-6BD24C0EB7AB}" dt="2020-07-26T19:45:56.684" v="5771" actId="20577"/>
          <ac:spMkLst>
            <pc:docMk/>
            <pc:sldMk cId="1263684855" sldId="471"/>
            <ac:spMk id="2" creationId="{3124C2CE-54F5-4219-960F-54B5DCD7ECB1}"/>
          </ac:spMkLst>
        </pc:spChg>
        <pc:spChg chg="mod">
          <ac:chgData name="Alexandre" userId="292681fbcdc3e57d" providerId="LiveId" clId="{7041AA77-F086-4934-87C8-6BD24C0EB7AB}" dt="2020-07-26T19:46:06.420" v="5772"/>
          <ac:spMkLst>
            <pc:docMk/>
            <pc:sldMk cId="1263684855" sldId="471"/>
            <ac:spMk id="3" creationId="{B54DD6E9-C4C6-4972-9788-CE9E7577F1D8}"/>
          </ac:spMkLst>
        </pc:spChg>
      </pc:sldChg>
    </pc:docChg>
  </pc:docChgLst>
  <pc:docChgLst>
    <pc:chgData name="Alexandre" userId="292681fbcdc3e57d" providerId="LiveId" clId="{244922AC-DE67-4A18-81AC-CD1B8D89858B}"/>
    <pc:docChg chg="undo custSel addSld delSld modSld sldOrd addMainMaster delMainMaster">
      <pc:chgData name="Alexandre" userId="292681fbcdc3e57d" providerId="LiveId" clId="{244922AC-DE67-4A18-81AC-CD1B8D89858B}" dt="2020-08-02T23:32:04.039" v="12389" actId="20577"/>
      <pc:docMkLst>
        <pc:docMk/>
      </pc:docMkLst>
      <pc:sldChg chg="modSp mod">
        <pc:chgData name="Alexandre" userId="292681fbcdc3e57d" providerId="LiveId" clId="{244922AC-DE67-4A18-81AC-CD1B8D89858B}" dt="2020-08-02T23:28:40.875" v="12263" actId="20577"/>
        <pc:sldMkLst>
          <pc:docMk/>
          <pc:sldMk cId="175308684" sldId="258"/>
        </pc:sldMkLst>
        <pc:spChg chg="mod">
          <ac:chgData name="Alexandre" userId="292681fbcdc3e57d" providerId="LiveId" clId="{244922AC-DE67-4A18-81AC-CD1B8D89858B}" dt="2020-08-02T23:28:40.875" v="12263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244922AC-DE67-4A18-81AC-CD1B8D89858B}" dt="2020-08-02T23:32:01.310" v="12388" actId="20577"/>
        <pc:sldMkLst>
          <pc:docMk/>
          <pc:sldMk cId="926987578" sldId="298"/>
        </pc:sldMkLst>
        <pc:spChg chg="mod">
          <ac:chgData name="Alexandre" userId="292681fbcdc3e57d" providerId="LiveId" clId="{244922AC-DE67-4A18-81AC-CD1B8D89858B}" dt="2020-08-02T20:22:51.347" v="5242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244922AC-DE67-4A18-81AC-CD1B8D89858B}" dt="2020-08-02T23:32:01.310" v="1238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244922AC-DE67-4A18-81AC-CD1B8D89858B}" dt="2020-08-02T23:32:04.039" v="12389" actId="20577"/>
        <pc:sldMkLst>
          <pc:docMk/>
          <pc:sldMk cId="3486141423" sldId="322"/>
        </pc:sldMkLst>
        <pc:spChg chg="mod">
          <ac:chgData name="Alexandre" userId="292681fbcdc3e57d" providerId="LiveId" clId="{244922AC-DE67-4A18-81AC-CD1B8D89858B}" dt="2020-08-02T23:32:04.039" v="12389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244922AC-DE67-4A18-81AC-CD1B8D89858B}" dt="2020-08-02T22:03:07.501" v="9167"/>
        <pc:sldMkLst>
          <pc:docMk/>
          <pc:sldMk cId="3305676132" sldId="324"/>
        </pc:sldMkLst>
        <pc:spChg chg="mod">
          <ac:chgData name="Alexandre" userId="292681fbcdc3e57d" providerId="LiveId" clId="{244922AC-DE67-4A18-81AC-CD1B8D89858B}" dt="2020-08-02T22:03:07.501" v="916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244922AC-DE67-4A18-81AC-CD1B8D89858B}" dt="2020-08-02T23:28:55.472" v="12267" actId="20577"/>
        <pc:sldMkLst>
          <pc:docMk/>
          <pc:sldMk cId="3815977434" sldId="360"/>
        </pc:sldMkLst>
        <pc:spChg chg="mod">
          <ac:chgData name="Alexandre" userId="292681fbcdc3e57d" providerId="LiveId" clId="{244922AC-DE67-4A18-81AC-CD1B8D89858B}" dt="2020-08-02T23:28:55.472" v="1226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244922AC-DE67-4A18-81AC-CD1B8D89858B}" dt="2020-08-02T20:20:23.603" v="4636" actId="20577"/>
        <pc:sldMkLst>
          <pc:docMk/>
          <pc:sldMk cId="1759119597" sldId="411"/>
        </pc:sldMkLst>
        <pc:spChg chg="mod">
          <ac:chgData name="Alexandre" userId="292681fbcdc3e57d" providerId="LiveId" clId="{244922AC-DE67-4A18-81AC-CD1B8D89858B}" dt="2020-08-02T20:20:23.603" v="4636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del mod">
        <pc:chgData name="Alexandre" userId="292681fbcdc3e57d" providerId="LiveId" clId="{244922AC-DE67-4A18-81AC-CD1B8D89858B}" dt="2020-08-02T20:20:35.044" v="4637" actId="47"/>
        <pc:sldMkLst>
          <pc:docMk/>
          <pc:sldMk cId="655158429" sldId="435"/>
        </pc:sldMkLst>
        <pc:spChg chg="mod">
          <ac:chgData name="Alexandre" userId="292681fbcdc3e57d" providerId="LiveId" clId="{244922AC-DE67-4A18-81AC-CD1B8D89858B}" dt="2020-08-01T15:32:50.267" v="520" actId="20577"/>
          <ac:spMkLst>
            <pc:docMk/>
            <pc:sldMk cId="655158429" sldId="435"/>
            <ac:spMk id="2" creationId="{2FACDA62-9AFB-45F2-A340-ECB3D5F072CF}"/>
          </ac:spMkLst>
        </pc:spChg>
      </pc:sldChg>
      <pc:sldChg chg="modSp add mod ord">
        <pc:chgData name="Alexandre" userId="292681fbcdc3e57d" providerId="LiveId" clId="{244922AC-DE67-4A18-81AC-CD1B8D89858B}" dt="2020-08-02T23:29:06.462" v="12277" actId="20577"/>
        <pc:sldMkLst>
          <pc:docMk/>
          <pc:sldMk cId="114736528" sldId="436"/>
        </pc:sldMkLst>
        <pc:spChg chg="mod">
          <ac:chgData name="Alexandre" userId="292681fbcdc3e57d" providerId="LiveId" clId="{244922AC-DE67-4A18-81AC-CD1B8D89858B}" dt="2020-08-02T21:52:39.070" v="7421"/>
          <ac:spMkLst>
            <pc:docMk/>
            <pc:sldMk cId="114736528" sldId="436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06.462" v="12277" actId="20577"/>
          <ac:spMkLst>
            <pc:docMk/>
            <pc:sldMk cId="114736528" sldId="436"/>
            <ac:spMk id="3" creationId="{BEEF6DC7-F6A0-40C7-A88D-5AA049E83737}"/>
          </ac:spMkLst>
        </pc:spChg>
      </pc:sldChg>
      <pc:sldChg chg="modSp add del mod">
        <pc:chgData name="Alexandre" userId="292681fbcdc3e57d" providerId="LiveId" clId="{244922AC-DE67-4A18-81AC-CD1B8D89858B}" dt="2020-08-02T20:20:35.044" v="4637" actId="47"/>
        <pc:sldMkLst>
          <pc:docMk/>
          <pc:sldMk cId="1654868417" sldId="437"/>
        </pc:sldMkLst>
        <pc:spChg chg="mod">
          <ac:chgData name="Alexandre" userId="292681fbcdc3e57d" providerId="LiveId" clId="{244922AC-DE67-4A18-81AC-CD1B8D89858B}" dt="2020-08-01T15:33:10.767" v="550" actId="20577"/>
          <ac:spMkLst>
            <pc:docMk/>
            <pc:sldMk cId="1654868417" sldId="437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1T15:33:19.377" v="582" actId="207"/>
          <ac:spMkLst>
            <pc:docMk/>
            <pc:sldMk cId="1654868417" sldId="437"/>
            <ac:spMk id="3" creationId="{BEEF6DC7-F6A0-40C7-A88D-5AA049E83737}"/>
          </ac:spMkLst>
        </pc:spChg>
      </pc:sldChg>
      <pc:sldChg chg="modSp add del mod">
        <pc:chgData name="Alexandre" userId="292681fbcdc3e57d" providerId="LiveId" clId="{244922AC-DE67-4A18-81AC-CD1B8D89858B}" dt="2020-08-02T20:20:35.044" v="4637" actId="47"/>
        <pc:sldMkLst>
          <pc:docMk/>
          <pc:sldMk cId="3351818331" sldId="438"/>
        </pc:sldMkLst>
        <pc:spChg chg="mod">
          <ac:chgData name="Alexandre" userId="292681fbcdc3e57d" providerId="LiveId" clId="{244922AC-DE67-4A18-81AC-CD1B8D89858B}" dt="2020-08-01T15:33:53.090" v="655" actId="207"/>
          <ac:spMkLst>
            <pc:docMk/>
            <pc:sldMk cId="3351818331" sldId="438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1T15:34:03.637" v="687" actId="20577"/>
        <pc:sldMkLst>
          <pc:docMk/>
          <pc:sldMk cId="872284279" sldId="439"/>
        </pc:sldMkLst>
        <pc:spChg chg="mod">
          <ac:chgData name="Alexandre" userId="292681fbcdc3e57d" providerId="LiveId" clId="{244922AC-DE67-4A18-81AC-CD1B8D89858B}" dt="2020-08-01T15:34:03.637" v="687" actId="20577"/>
          <ac:spMkLst>
            <pc:docMk/>
            <pc:sldMk cId="872284279" sldId="439"/>
            <ac:spMk id="2" creationId="{E4AADCDE-E97C-479E-B2F2-7A2C9ACF3751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699223183" sldId="440"/>
        </pc:sldMkLst>
      </pc:sldChg>
      <pc:sldChg chg="modSp add del mod">
        <pc:chgData name="Alexandre" userId="292681fbcdc3e57d" providerId="LiveId" clId="{244922AC-DE67-4A18-81AC-CD1B8D89858B}" dt="2020-08-02T18:35:30.944" v="3155" actId="2696"/>
        <pc:sldMkLst>
          <pc:docMk/>
          <pc:sldMk cId="2452807471" sldId="440"/>
        </pc:sldMkLst>
        <pc:spChg chg="mod">
          <ac:chgData name="Alexandre" userId="292681fbcdc3e57d" providerId="LiveId" clId="{244922AC-DE67-4A18-81AC-CD1B8D89858B}" dt="2020-08-02T18:09:32.535" v="1258" actId="20577"/>
          <ac:spMkLst>
            <pc:docMk/>
            <pc:sldMk cId="2452807471" sldId="440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244922AC-DE67-4A18-81AC-CD1B8D89858B}" dt="2020-08-02T19:23:31.651" v="4130" actId="47"/>
        <pc:sldMkLst>
          <pc:docMk/>
          <pc:sldMk cId="3753484325" sldId="441"/>
        </pc:sldMkLst>
        <pc:spChg chg="mod">
          <ac:chgData name="Alexandre" userId="292681fbcdc3e57d" providerId="LiveId" clId="{244922AC-DE67-4A18-81AC-CD1B8D89858B}" dt="2020-08-01T15:34:14.543" v="717" actId="20577"/>
          <ac:spMkLst>
            <pc:docMk/>
            <pc:sldMk cId="3753484325" sldId="441"/>
            <ac:spMk id="2" creationId="{8D3334BB-68E5-4FA1-A620-43EFF1239933}"/>
          </ac:spMkLst>
        </pc:spChg>
        <pc:spChg chg="mod">
          <ac:chgData name="Alexandre" userId="292681fbcdc3e57d" providerId="LiveId" clId="{244922AC-DE67-4A18-81AC-CD1B8D89858B}" dt="2020-08-02T18:24:44.194" v="2664" actId="20577"/>
          <ac:spMkLst>
            <pc:docMk/>
            <pc:sldMk cId="3753484325" sldId="441"/>
            <ac:spMk id="3" creationId="{3D44EF09-3FFE-40F9-83FB-470964B5D044}"/>
          </ac:spMkLst>
        </pc:spChg>
      </pc:sldChg>
      <pc:sldChg chg="modSp new add del mod">
        <pc:chgData name="Alexandre" userId="292681fbcdc3e57d" providerId="LiveId" clId="{244922AC-DE67-4A18-81AC-CD1B8D89858B}" dt="2020-08-02T22:13:47.114" v="9179" actId="47"/>
        <pc:sldMkLst>
          <pc:docMk/>
          <pc:sldMk cId="1922418762" sldId="442"/>
        </pc:sldMkLst>
        <pc:spChg chg="mod">
          <ac:chgData name="Alexandre" userId="292681fbcdc3e57d" providerId="LiveId" clId="{244922AC-DE67-4A18-81AC-CD1B8D89858B}" dt="2020-08-01T15:34:21.108" v="738" actId="20577"/>
          <ac:spMkLst>
            <pc:docMk/>
            <pc:sldMk cId="1922418762" sldId="442"/>
            <ac:spMk id="2" creationId="{AC8C6D2C-D408-428B-92B0-A54BA3CB74A2}"/>
          </ac:spMkLst>
        </pc:spChg>
        <pc:spChg chg="mod">
          <ac:chgData name="Alexandre" userId="292681fbcdc3e57d" providerId="LiveId" clId="{244922AC-DE67-4A18-81AC-CD1B8D89858B}" dt="2020-08-02T18:49:17.709" v="4125" actId="20577"/>
          <ac:spMkLst>
            <pc:docMk/>
            <pc:sldMk cId="1922418762" sldId="442"/>
            <ac:spMk id="3" creationId="{86B48803-E437-4C57-82F9-7903F10B769F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2232208648" sldId="442"/>
        </pc:sldMkLst>
      </pc:sldChg>
      <pc:sldChg chg="modSp new mod">
        <pc:chgData name="Alexandre" userId="292681fbcdc3e57d" providerId="LiveId" clId="{244922AC-DE67-4A18-81AC-CD1B8D89858B}" dt="2020-08-02T22:29:36.214" v="10229" actId="20577"/>
        <pc:sldMkLst>
          <pc:docMk/>
          <pc:sldMk cId="2207384147" sldId="443"/>
        </pc:sldMkLst>
        <pc:spChg chg="mod">
          <ac:chgData name="Alexandre" userId="292681fbcdc3e57d" providerId="LiveId" clId="{244922AC-DE67-4A18-81AC-CD1B8D89858B}" dt="2020-08-02T21:45:12.609" v="5730" actId="20577"/>
          <ac:spMkLst>
            <pc:docMk/>
            <pc:sldMk cId="2207384147" sldId="443"/>
            <ac:spMk id="2" creationId="{C996221C-CC8D-4470-83A2-95715B8C4B32}"/>
          </ac:spMkLst>
        </pc:spChg>
        <pc:spChg chg="mod">
          <ac:chgData name="Alexandre" userId="292681fbcdc3e57d" providerId="LiveId" clId="{244922AC-DE67-4A18-81AC-CD1B8D89858B}" dt="2020-08-02T22:29:36.214" v="10229" actId="20577"/>
          <ac:spMkLst>
            <pc:docMk/>
            <pc:sldMk cId="2207384147" sldId="443"/>
            <ac:spMk id="3" creationId="{F51EB79F-55AA-406A-9934-357B82843536}"/>
          </ac:spMkLst>
        </pc:spChg>
      </pc:sldChg>
      <pc:sldChg chg="modSp add del mod">
        <pc:chgData name="Alexandre" userId="292681fbcdc3e57d" providerId="LiveId" clId="{244922AC-DE67-4A18-81AC-CD1B8D89858B}" dt="2020-08-02T18:09:27.325" v="1245" actId="47"/>
        <pc:sldMkLst>
          <pc:docMk/>
          <pc:sldMk cId="2173287223" sldId="444"/>
        </pc:sldMkLst>
        <pc:spChg chg="mod">
          <ac:chgData name="Alexandre" userId="292681fbcdc3e57d" providerId="LiveId" clId="{244922AC-DE67-4A18-81AC-CD1B8D89858B}" dt="2020-08-01T16:11:44.891" v="764" actId="20577"/>
          <ac:spMkLst>
            <pc:docMk/>
            <pc:sldMk cId="2173287223" sldId="444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244922AC-DE67-4A18-81AC-CD1B8D89858B}" dt="2020-08-02T18:09:27.325" v="1245" actId="47"/>
        <pc:sldMkLst>
          <pc:docMk/>
          <pc:sldMk cId="837928661" sldId="445"/>
        </pc:sldMkLst>
        <pc:spChg chg="mod">
          <ac:chgData name="Alexandre" userId="292681fbcdc3e57d" providerId="LiveId" clId="{244922AC-DE67-4A18-81AC-CD1B8D89858B}" dt="2020-08-01T16:11:52.253" v="787" actId="20577"/>
          <ac:spMkLst>
            <pc:docMk/>
            <pc:sldMk cId="837928661" sldId="445"/>
            <ac:spMk id="2" creationId="{BD64026E-BD39-437F-838E-6BF2951CA444}"/>
          </ac:spMkLst>
        </pc:spChg>
      </pc:sldChg>
      <pc:sldChg chg="addSp modSp new mod">
        <pc:chgData name="Alexandre" userId="292681fbcdc3e57d" providerId="LiveId" clId="{244922AC-DE67-4A18-81AC-CD1B8D89858B}" dt="2020-08-02T23:31:29.321" v="12370" actId="20577"/>
        <pc:sldMkLst>
          <pc:docMk/>
          <pc:sldMk cId="3144095822" sldId="446"/>
        </pc:sldMkLst>
        <pc:spChg chg="mod">
          <ac:chgData name="Alexandre" userId="292681fbcdc3e57d" providerId="LiveId" clId="{244922AC-DE67-4A18-81AC-CD1B8D89858B}" dt="2020-08-02T20:19:16.520" v="4428"/>
          <ac:spMkLst>
            <pc:docMk/>
            <pc:sldMk cId="3144095822" sldId="446"/>
            <ac:spMk id="2" creationId="{0468D250-A418-40CE-99DE-D89D638AD205}"/>
          </ac:spMkLst>
        </pc:spChg>
        <pc:spChg chg="mod">
          <ac:chgData name="Alexandre" userId="292681fbcdc3e57d" providerId="LiveId" clId="{244922AC-DE67-4A18-81AC-CD1B8D89858B}" dt="2020-08-02T23:31:29.321" v="12370" actId="20577"/>
          <ac:spMkLst>
            <pc:docMk/>
            <pc:sldMk cId="3144095822" sldId="446"/>
            <ac:spMk id="3" creationId="{97CDF154-9EA2-4240-BF00-421B6A9477F6}"/>
          </ac:spMkLst>
        </pc:spChg>
        <pc:picChg chg="add mod">
          <ac:chgData name="Alexandre" userId="292681fbcdc3e57d" providerId="LiveId" clId="{244922AC-DE67-4A18-81AC-CD1B8D89858B}" dt="2020-08-02T20:18:50.917" v="4425" actId="1076"/>
          <ac:picMkLst>
            <pc:docMk/>
            <pc:sldMk cId="3144095822" sldId="446"/>
            <ac:picMk id="4" creationId="{BD05B676-4556-4D96-BDF5-7FEA173A3D9A}"/>
          </ac:picMkLst>
        </pc:picChg>
        <pc:picChg chg="add mod">
          <ac:chgData name="Alexandre" userId="292681fbcdc3e57d" providerId="LiveId" clId="{244922AC-DE67-4A18-81AC-CD1B8D89858B}" dt="2020-08-02T20:19:13.109" v="4427" actId="1076"/>
          <ac:picMkLst>
            <pc:docMk/>
            <pc:sldMk cId="3144095822" sldId="446"/>
            <ac:picMk id="5" creationId="{4316DB63-6FE0-4D91-BB5D-7772A86D992B}"/>
          </ac:picMkLst>
        </pc:picChg>
      </pc:sldChg>
      <pc:sldChg chg="modSp add mod">
        <pc:chgData name="Alexandre" userId="292681fbcdc3e57d" providerId="LiveId" clId="{244922AC-DE67-4A18-81AC-CD1B8D89858B}" dt="2020-08-02T22:29:33.480" v="10228" actId="20577"/>
        <pc:sldMkLst>
          <pc:docMk/>
          <pc:sldMk cId="341389107" sldId="447"/>
        </pc:sldMkLst>
        <pc:spChg chg="mod">
          <ac:chgData name="Alexandre" userId="292681fbcdc3e57d" providerId="LiveId" clId="{244922AC-DE67-4A18-81AC-CD1B8D89858B}" dt="2020-08-02T22:29:33.480" v="10228" actId="20577"/>
          <ac:spMkLst>
            <pc:docMk/>
            <pc:sldMk cId="341389107" sldId="447"/>
            <ac:spMk id="2" creationId="{E4AADCDE-E97C-479E-B2F2-7A2C9ACF3751}"/>
          </ac:spMkLst>
        </pc:spChg>
      </pc:sldChg>
      <pc:sldChg chg="addSp modSp new add del mod">
        <pc:chgData name="Alexandre" userId="292681fbcdc3e57d" providerId="LiveId" clId="{244922AC-DE67-4A18-81AC-CD1B8D89858B}" dt="2020-08-02T23:30:26.537" v="12341" actId="20577"/>
        <pc:sldMkLst>
          <pc:docMk/>
          <pc:sldMk cId="2671297083" sldId="448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2671297083" sldId="448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3:30:26.537" v="12341" actId="20577"/>
          <ac:spMkLst>
            <pc:docMk/>
            <pc:sldMk cId="2671297083" sldId="448"/>
            <ac:spMk id="3" creationId="{4BE6292D-0F3F-4A98-8254-F712C9CEBB90}"/>
          </ac:spMkLst>
        </pc:spChg>
        <pc:picChg chg="add mod">
          <ac:chgData name="Alexandre" userId="292681fbcdc3e57d" providerId="LiveId" clId="{244922AC-DE67-4A18-81AC-CD1B8D89858B}" dt="2020-08-02T22:20:53.505" v="9796" actId="14100"/>
          <ac:picMkLst>
            <pc:docMk/>
            <pc:sldMk cId="2671297083" sldId="448"/>
            <ac:picMk id="4" creationId="{A63FD8C4-5439-49E8-A25B-2A5BB2784EB1}"/>
          </ac:picMkLst>
        </pc:picChg>
        <pc:picChg chg="add mod">
          <ac:chgData name="Alexandre" userId="292681fbcdc3e57d" providerId="LiveId" clId="{244922AC-DE67-4A18-81AC-CD1B8D89858B}" dt="2020-08-02T22:20:49.302" v="9795" actId="1076"/>
          <ac:picMkLst>
            <pc:docMk/>
            <pc:sldMk cId="2671297083" sldId="448"/>
            <ac:picMk id="5" creationId="{034F8715-32EB-4A19-AD0E-BBC3C6933B83}"/>
          </ac:picMkLst>
        </pc:picChg>
      </pc:sldChg>
      <pc:sldChg chg="modSp new add del mod">
        <pc:chgData name="Alexandre" userId="292681fbcdc3e57d" providerId="LiveId" clId="{244922AC-DE67-4A18-81AC-CD1B8D89858B}" dt="2020-08-02T23:31:37.485" v="12375" actId="20577"/>
        <pc:sldMkLst>
          <pc:docMk/>
          <pc:sldMk cId="2716649784" sldId="449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2716649784" sldId="449"/>
            <ac:spMk id="2" creationId="{B10EFD41-3F1E-4B3C-B5CF-E48C460321B8}"/>
          </ac:spMkLst>
        </pc:spChg>
        <pc:spChg chg="mod">
          <ac:chgData name="Alexandre" userId="292681fbcdc3e57d" providerId="LiveId" clId="{244922AC-DE67-4A18-81AC-CD1B8D89858B}" dt="2020-08-02T23:31:37.485" v="12375" actId="20577"/>
          <ac:spMkLst>
            <pc:docMk/>
            <pc:sldMk cId="2716649784" sldId="449"/>
            <ac:spMk id="3" creationId="{EB6BDB38-9573-40BA-A94E-EEE0FC2DC11E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4270443855" sldId="449"/>
        </pc:sldMkLst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4000819352" sldId="450"/>
        </pc:sldMkLst>
      </pc:sldChg>
      <pc:sldChg chg="modSp new add del mod">
        <pc:chgData name="Alexandre" userId="292681fbcdc3e57d" providerId="LiveId" clId="{244922AC-DE67-4A18-81AC-CD1B8D89858B}" dt="2020-08-02T23:31:39.820" v="12376" actId="20577"/>
        <pc:sldMkLst>
          <pc:docMk/>
          <pc:sldMk cId="4179888683" sldId="450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4179888683" sldId="450"/>
            <ac:spMk id="2" creationId="{0C2B4569-6613-496F-BE7A-5E48F15BC158}"/>
          </ac:spMkLst>
        </pc:spChg>
        <pc:spChg chg="mod">
          <ac:chgData name="Alexandre" userId="292681fbcdc3e57d" providerId="LiveId" clId="{244922AC-DE67-4A18-81AC-CD1B8D89858B}" dt="2020-08-02T23:31:39.820" v="12376" actId="20577"/>
          <ac:spMkLst>
            <pc:docMk/>
            <pc:sldMk cId="4179888683" sldId="450"/>
            <ac:spMk id="3" creationId="{C04066CB-2831-4EF9-A467-6400841D6E24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2582198007" sldId="451"/>
        </pc:sldMkLst>
      </pc:sldChg>
      <pc:sldChg chg="addSp modSp add del mod">
        <pc:chgData name="Alexandre" userId="292681fbcdc3e57d" providerId="LiveId" clId="{244922AC-DE67-4A18-81AC-CD1B8D89858B}" dt="2020-08-02T23:31:41.633" v="12377" actId="20577"/>
        <pc:sldMkLst>
          <pc:docMk/>
          <pc:sldMk cId="4196370763" sldId="451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4196370763" sldId="451"/>
            <ac:spMk id="2" creationId="{0C2B4569-6613-496F-BE7A-5E48F15BC158}"/>
          </ac:spMkLst>
        </pc:spChg>
        <pc:spChg chg="mod">
          <ac:chgData name="Alexandre" userId="292681fbcdc3e57d" providerId="LiveId" clId="{244922AC-DE67-4A18-81AC-CD1B8D89858B}" dt="2020-08-02T23:31:41.633" v="12377" actId="20577"/>
          <ac:spMkLst>
            <pc:docMk/>
            <pc:sldMk cId="4196370763" sldId="451"/>
            <ac:spMk id="3" creationId="{C04066CB-2831-4EF9-A467-6400841D6E24}"/>
          </ac:spMkLst>
        </pc:spChg>
        <pc:graphicFrameChg chg="add mod modGraphic">
          <ac:chgData name="Alexandre" userId="292681fbcdc3e57d" providerId="LiveId" clId="{244922AC-DE67-4A18-81AC-CD1B8D89858B}" dt="2020-08-02T18:41:14.203" v="3472" actId="20577"/>
          <ac:graphicFrameMkLst>
            <pc:docMk/>
            <pc:sldMk cId="4196370763" sldId="451"/>
            <ac:graphicFrameMk id="4" creationId="{B0CA7AC6-9B05-431C-ADE5-9300EF5A8D78}"/>
          </ac:graphicFrameMkLst>
        </pc:graphicFrame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33343113" sldId="452"/>
        </pc:sldMkLst>
      </pc:sldChg>
      <pc:sldChg chg="addSp modSp add del mod">
        <pc:chgData name="Alexandre" userId="292681fbcdc3e57d" providerId="LiveId" clId="{244922AC-DE67-4A18-81AC-CD1B8D89858B}" dt="2020-08-02T23:31:47.965" v="12381" actId="20577"/>
        <pc:sldMkLst>
          <pc:docMk/>
          <pc:sldMk cId="3246545511" sldId="452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3246545511" sldId="452"/>
            <ac:spMk id="2" creationId="{0C2B4569-6613-496F-BE7A-5E48F15BC158}"/>
          </ac:spMkLst>
        </pc:spChg>
        <pc:spChg chg="mod">
          <ac:chgData name="Alexandre" userId="292681fbcdc3e57d" providerId="LiveId" clId="{244922AC-DE67-4A18-81AC-CD1B8D89858B}" dt="2020-08-02T23:31:46.479" v="12380" actId="20577"/>
          <ac:spMkLst>
            <pc:docMk/>
            <pc:sldMk cId="3246545511" sldId="452"/>
            <ac:spMk id="3" creationId="{C04066CB-2831-4EF9-A467-6400841D6E24}"/>
          </ac:spMkLst>
        </pc:spChg>
        <pc:spChg chg="add mod">
          <ac:chgData name="Alexandre" userId="292681fbcdc3e57d" providerId="LiveId" clId="{244922AC-DE67-4A18-81AC-CD1B8D89858B}" dt="2020-08-02T23:31:47.965" v="12381" actId="20577"/>
          <ac:spMkLst>
            <pc:docMk/>
            <pc:sldMk cId="3246545511" sldId="452"/>
            <ac:spMk id="5" creationId="{9B80C603-4756-48BA-BDF3-EF1EF9207B2A}"/>
          </ac:spMkLst>
        </pc:spChg>
        <pc:graphicFrameChg chg="add mod modGraphic">
          <ac:chgData name="Alexandre" userId="292681fbcdc3e57d" providerId="LiveId" clId="{244922AC-DE67-4A18-81AC-CD1B8D89858B}" dt="2020-08-02T18:43:35.649" v="3751" actId="14100"/>
          <ac:graphicFrameMkLst>
            <pc:docMk/>
            <pc:sldMk cId="3246545511" sldId="452"/>
            <ac:graphicFrameMk id="4" creationId="{C5C49535-C0E9-4C3C-8EE6-950CFA229597}"/>
          </ac:graphicFrameMkLst>
        </pc:graphicFrame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2686153461" sldId="453"/>
        </pc:sldMkLst>
      </pc:sldChg>
      <pc:sldChg chg="modSp add del mod">
        <pc:chgData name="Alexandre" userId="292681fbcdc3e57d" providerId="LiveId" clId="{244922AC-DE67-4A18-81AC-CD1B8D89858B}" dt="2020-08-02T18:45:54.860" v="4013" actId="47"/>
        <pc:sldMkLst>
          <pc:docMk/>
          <pc:sldMk cId="3808213883" sldId="453"/>
        </pc:sldMkLst>
        <pc:spChg chg="mod">
          <ac:chgData name="Alexandre" userId="292681fbcdc3e57d" providerId="LiveId" clId="{244922AC-DE67-4A18-81AC-CD1B8D89858B}" dt="2020-08-02T18:17:34.860" v="1989" actId="20577"/>
          <ac:spMkLst>
            <pc:docMk/>
            <pc:sldMk cId="3808213883" sldId="453"/>
            <ac:spMk id="3" creationId="{C04066CB-2831-4EF9-A467-6400841D6E24}"/>
          </ac:spMkLst>
        </pc:spChg>
      </pc:sldChg>
      <pc:sldChg chg="modSp add mod">
        <pc:chgData name="Alexandre" userId="292681fbcdc3e57d" providerId="LiveId" clId="{244922AC-DE67-4A18-81AC-CD1B8D89858B}" dt="2020-08-02T23:31:25.680" v="12369" actId="20577"/>
        <pc:sldMkLst>
          <pc:docMk/>
          <pc:sldMk cId="3314837069" sldId="454"/>
        </pc:sldMkLst>
        <pc:spChg chg="mod">
          <ac:chgData name="Alexandre" userId="292681fbcdc3e57d" providerId="LiveId" clId="{244922AC-DE67-4A18-81AC-CD1B8D89858B}" dt="2020-08-02T19:23:58.904" v="4131"/>
          <ac:spMkLst>
            <pc:docMk/>
            <pc:sldMk cId="3314837069" sldId="454"/>
            <ac:spMk id="2" creationId="{8D3334BB-68E5-4FA1-A620-43EFF1239933}"/>
          </ac:spMkLst>
        </pc:spChg>
        <pc:spChg chg="mod">
          <ac:chgData name="Alexandre" userId="292681fbcdc3e57d" providerId="LiveId" clId="{244922AC-DE67-4A18-81AC-CD1B8D89858B}" dt="2020-08-02T23:31:25.680" v="12369" actId="20577"/>
          <ac:spMkLst>
            <pc:docMk/>
            <pc:sldMk cId="3314837069" sldId="454"/>
            <ac:spMk id="3" creationId="{3D44EF09-3FFE-40F9-83FB-470964B5D044}"/>
          </ac:spMkLst>
        </pc:spChg>
      </pc:sldChg>
      <pc:sldChg chg="modSp add mod">
        <pc:chgData name="Alexandre" userId="292681fbcdc3e57d" providerId="LiveId" clId="{244922AC-DE67-4A18-81AC-CD1B8D89858B}" dt="2020-08-02T18:26:35.291" v="2822"/>
        <pc:sldMkLst>
          <pc:docMk/>
          <pc:sldMk cId="1201490736" sldId="455"/>
        </pc:sldMkLst>
        <pc:spChg chg="mod">
          <ac:chgData name="Alexandre" userId="292681fbcdc3e57d" providerId="LiveId" clId="{244922AC-DE67-4A18-81AC-CD1B8D89858B}" dt="2020-08-02T18:26:35.291" v="2822"/>
          <ac:spMkLst>
            <pc:docMk/>
            <pc:sldMk cId="1201490736" sldId="455"/>
            <ac:spMk id="2" creationId="{8D3334BB-68E5-4FA1-A620-43EFF1239933}"/>
          </ac:spMkLst>
        </pc:spChg>
        <pc:spChg chg="mod">
          <ac:chgData name="Alexandre" userId="292681fbcdc3e57d" providerId="LiveId" clId="{244922AC-DE67-4A18-81AC-CD1B8D89858B}" dt="2020-08-02T18:26:28.691" v="2821" actId="207"/>
          <ac:spMkLst>
            <pc:docMk/>
            <pc:sldMk cId="1201490736" sldId="455"/>
            <ac:spMk id="3" creationId="{3D44EF09-3FFE-40F9-83FB-470964B5D044}"/>
          </ac:spMkLst>
        </pc:spChg>
      </pc:sldChg>
      <pc:sldChg chg="addSp modSp new del mod">
        <pc:chgData name="Alexandre" userId="292681fbcdc3e57d" providerId="LiveId" clId="{244922AC-DE67-4A18-81AC-CD1B8D89858B}" dt="2020-08-02T18:36:55.918" v="3156" actId="2696"/>
        <pc:sldMkLst>
          <pc:docMk/>
          <pc:sldMk cId="2146675286" sldId="456"/>
        </pc:sldMkLst>
        <pc:spChg chg="mod">
          <ac:chgData name="Alexandre" userId="292681fbcdc3e57d" providerId="LiveId" clId="{244922AC-DE67-4A18-81AC-CD1B8D89858B}" dt="2020-08-02T18:33:25.701" v="3146"/>
          <ac:spMkLst>
            <pc:docMk/>
            <pc:sldMk cId="2146675286" sldId="456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18:33:25.701" v="3146"/>
          <ac:spMkLst>
            <pc:docMk/>
            <pc:sldMk cId="2146675286" sldId="456"/>
            <ac:spMk id="3" creationId="{05D09DF5-668E-4E76-98B2-984785D25B67}"/>
          </ac:spMkLst>
        </pc:spChg>
        <pc:picChg chg="add mod">
          <ac:chgData name="Alexandre" userId="292681fbcdc3e57d" providerId="LiveId" clId="{244922AC-DE67-4A18-81AC-CD1B8D89858B}" dt="2020-08-02T18:29:40.344" v="2907" actId="1076"/>
          <ac:picMkLst>
            <pc:docMk/>
            <pc:sldMk cId="2146675286" sldId="456"/>
            <ac:picMk id="4" creationId="{D9F38E86-5CE3-48FA-A10E-CED0EAF52F98}"/>
          </ac:picMkLst>
        </pc:picChg>
        <pc:picChg chg="add mod">
          <ac:chgData name="Alexandre" userId="292681fbcdc3e57d" providerId="LiveId" clId="{244922AC-DE67-4A18-81AC-CD1B8D89858B}" dt="2020-08-02T18:29:50.107" v="2909" actId="1076"/>
          <ac:picMkLst>
            <pc:docMk/>
            <pc:sldMk cId="2146675286" sldId="456"/>
            <ac:picMk id="5" creationId="{BB5B659F-F403-4B8B-8113-719C3E2CB5D6}"/>
          </ac:picMkLst>
        </pc:picChg>
      </pc:sldChg>
      <pc:sldChg chg="addSp delSp modSp add mod">
        <pc:chgData name="Alexandre" userId="292681fbcdc3e57d" providerId="LiveId" clId="{244922AC-DE67-4A18-81AC-CD1B8D89858B}" dt="2020-08-02T18:48:18.980" v="4029"/>
        <pc:sldMkLst>
          <pc:docMk/>
          <pc:sldMk cId="4032811189" sldId="456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4032811189" sldId="456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18:48:18.980" v="4029"/>
          <ac:spMkLst>
            <pc:docMk/>
            <pc:sldMk cId="4032811189" sldId="456"/>
            <ac:spMk id="3" creationId="{05D09DF5-668E-4E76-98B2-984785D25B67}"/>
          </ac:spMkLst>
        </pc:spChg>
        <pc:picChg chg="del">
          <ac:chgData name="Alexandre" userId="292681fbcdc3e57d" providerId="LiveId" clId="{244922AC-DE67-4A18-81AC-CD1B8D89858B}" dt="2020-08-02T18:47:55.591" v="4017" actId="478"/>
          <ac:picMkLst>
            <pc:docMk/>
            <pc:sldMk cId="4032811189" sldId="456"/>
            <ac:picMk id="4" creationId="{D9F38E86-5CE3-48FA-A10E-CED0EAF52F98}"/>
          </ac:picMkLst>
        </pc:picChg>
        <pc:picChg chg="add mod">
          <ac:chgData name="Alexandre" userId="292681fbcdc3e57d" providerId="LiveId" clId="{244922AC-DE67-4A18-81AC-CD1B8D89858B}" dt="2020-08-02T18:47:58.720" v="4019" actId="1076"/>
          <ac:picMkLst>
            <pc:docMk/>
            <pc:sldMk cId="4032811189" sldId="456"/>
            <ac:picMk id="6" creationId="{45D61626-B6A1-4A9F-AF16-970A7EF68144}"/>
          </ac:picMkLst>
        </pc:picChg>
      </pc:sldChg>
      <pc:sldChg chg="modSp add del mod">
        <pc:chgData name="Alexandre" userId="292681fbcdc3e57d" providerId="LiveId" clId="{244922AC-DE67-4A18-81AC-CD1B8D89858B}" dt="2020-08-02T23:31:50.301" v="12382" actId="20577"/>
        <pc:sldMkLst>
          <pc:docMk/>
          <pc:sldMk cId="2285903183" sldId="457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2285903183" sldId="457"/>
            <ac:spMk id="2" creationId="{0C2B4569-6613-496F-BE7A-5E48F15BC158}"/>
          </ac:spMkLst>
        </pc:spChg>
        <pc:spChg chg="mod">
          <ac:chgData name="Alexandre" userId="292681fbcdc3e57d" providerId="LiveId" clId="{244922AC-DE67-4A18-81AC-CD1B8D89858B}" dt="2020-08-02T23:31:50.301" v="12382" actId="20577"/>
          <ac:spMkLst>
            <pc:docMk/>
            <pc:sldMk cId="2285903183" sldId="457"/>
            <ac:spMk id="3" creationId="{C04066CB-2831-4EF9-A467-6400841D6E24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2852726173" sldId="457"/>
        </pc:sldMkLst>
      </pc:sldChg>
      <pc:sldChg chg="addSp delSp modSp add mod">
        <pc:chgData name="Alexandre" userId="292681fbcdc3e57d" providerId="LiveId" clId="{244922AC-DE67-4A18-81AC-CD1B8D89858B}" dt="2020-08-02T18:47:03.792" v="4016" actId="1076"/>
        <pc:sldMkLst>
          <pc:docMk/>
          <pc:sldMk cId="347048972" sldId="458"/>
        </pc:sldMkLst>
        <pc:spChg chg="mod">
          <ac:chgData name="Alexandre" userId="292681fbcdc3e57d" providerId="LiveId" clId="{244922AC-DE67-4A18-81AC-CD1B8D89858B}" dt="2020-08-02T18:37:25.477" v="3161"/>
          <ac:spMkLst>
            <pc:docMk/>
            <pc:sldMk cId="347048972" sldId="458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18:37:09.023" v="3159"/>
          <ac:spMkLst>
            <pc:docMk/>
            <pc:sldMk cId="347048972" sldId="458"/>
            <ac:spMk id="3" creationId="{05D09DF5-668E-4E76-98B2-984785D25B67}"/>
          </ac:spMkLst>
        </pc:spChg>
        <pc:picChg chg="add mod">
          <ac:chgData name="Alexandre" userId="292681fbcdc3e57d" providerId="LiveId" clId="{244922AC-DE67-4A18-81AC-CD1B8D89858B}" dt="2020-08-02T18:47:03.792" v="4016" actId="1076"/>
          <ac:picMkLst>
            <pc:docMk/>
            <pc:sldMk cId="347048972" sldId="458"/>
            <ac:picMk id="4" creationId="{A356F4B9-F6DA-41BC-9F4F-55A3C720B13F}"/>
          </ac:picMkLst>
        </pc:picChg>
        <pc:picChg chg="del">
          <ac:chgData name="Alexandre" userId="292681fbcdc3e57d" providerId="LiveId" clId="{244922AC-DE67-4A18-81AC-CD1B8D89858B}" dt="2020-08-02T18:47:00.862" v="4014" actId="478"/>
          <ac:picMkLst>
            <pc:docMk/>
            <pc:sldMk cId="347048972" sldId="458"/>
            <ac:picMk id="6" creationId="{344CE9C7-BB57-404C-B674-7BB0E505EC21}"/>
          </ac:picMkLst>
        </pc:picChg>
      </pc:sldChg>
      <pc:sldChg chg="addSp delSp modSp add del mod">
        <pc:chgData name="Alexandre" userId="292681fbcdc3e57d" providerId="LiveId" clId="{244922AC-DE67-4A18-81AC-CD1B8D89858B}" dt="2020-08-02T18:36:55.918" v="3156" actId="2696"/>
        <pc:sldMkLst>
          <pc:docMk/>
          <pc:sldMk cId="4027900374" sldId="458"/>
        </pc:sldMkLst>
        <pc:spChg chg="mod">
          <ac:chgData name="Alexandre" userId="292681fbcdc3e57d" providerId="LiveId" clId="{244922AC-DE67-4A18-81AC-CD1B8D89858B}" dt="2020-08-02T18:33:25.701" v="3146"/>
          <ac:spMkLst>
            <pc:docMk/>
            <pc:sldMk cId="4027900374" sldId="458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18:33:25.701" v="3146"/>
          <ac:spMkLst>
            <pc:docMk/>
            <pc:sldMk cId="4027900374" sldId="458"/>
            <ac:spMk id="3" creationId="{05D09DF5-668E-4E76-98B2-984785D25B67}"/>
          </ac:spMkLst>
        </pc:spChg>
        <pc:picChg chg="del">
          <ac:chgData name="Alexandre" userId="292681fbcdc3e57d" providerId="LiveId" clId="{244922AC-DE67-4A18-81AC-CD1B8D89858B}" dt="2020-08-02T18:30:02.593" v="2913" actId="478"/>
          <ac:picMkLst>
            <pc:docMk/>
            <pc:sldMk cId="4027900374" sldId="458"/>
            <ac:picMk id="4" creationId="{D9F38E86-5CE3-48FA-A10E-CED0EAF52F98}"/>
          </ac:picMkLst>
        </pc:picChg>
        <pc:picChg chg="del">
          <ac:chgData name="Alexandre" userId="292681fbcdc3e57d" providerId="LiveId" clId="{244922AC-DE67-4A18-81AC-CD1B8D89858B}" dt="2020-08-02T18:30:03.109" v="2914" actId="478"/>
          <ac:picMkLst>
            <pc:docMk/>
            <pc:sldMk cId="4027900374" sldId="458"/>
            <ac:picMk id="5" creationId="{BB5B659F-F403-4B8B-8113-719C3E2CB5D6}"/>
          </ac:picMkLst>
        </pc:picChg>
        <pc:picChg chg="add mod">
          <ac:chgData name="Alexandre" userId="292681fbcdc3e57d" providerId="LiveId" clId="{244922AC-DE67-4A18-81AC-CD1B8D89858B}" dt="2020-08-02T18:31:35.866" v="2916" actId="1076"/>
          <ac:picMkLst>
            <pc:docMk/>
            <pc:sldMk cId="4027900374" sldId="458"/>
            <ac:picMk id="6" creationId="{344CE9C7-BB57-404C-B674-7BB0E505EC21}"/>
          </ac:picMkLst>
        </pc:picChg>
        <pc:picChg chg="add mod">
          <ac:chgData name="Alexandre" userId="292681fbcdc3e57d" providerId="LiveId" clId="{244922AC-DE67-4A18-81AC-CD1B8D89858B}" dt="2020-08-02T18:32:08.611" v="2919" actId="1076"/>
          <ac:picMkLst>
            <pc:docMk/>
            <pc:sldMk cId="4027900374" sldId="458"/>
            <ac:picMk id="7" creationId="{72AB8CF6-5C91-4CC8-95F6-B4FD3CB879C9}"/>
          </ac:picMkLst>
        </pc:picChg>
      </pc:sldChg>
      <pc:sldChg chg="addSp delSp modSp new mod ord">
        <pc:chgData name="Alexandre" userId="292681fbcdc3e57d" providerId="LiveId" clId="{244922AC-DE67-4A18-81AC-CD1B8D89858B}" dt="2020-08-02T20:19:16.520" v="4428"/>
        <pc:sldMkLst>
          <pc:docMk/>
          <pc:sldMk cId="1796446779" sldId="459"/>
        </pc:sldMkLst>
        <pc:spChg chg="mod">
          <ac:chgData name="Alexandre" userId="292681fbcdc3e57d" providerId="LiveId" clId="{244922AC-DE67-4A18-81AC-CD1B8D89858B}" dt="2020-08-02T20:19:16.520" v="4428"/>
          <ac:spMkLst>
            <pc:docMk/>
            <pc:sldMk cId="1796446779" sldId="459"/>
            <ac:spMk id="2" creationId="{1CCEFDD6-4FBC-4D60-9CF4-F64353609D46}"/>
          </ac:spMkLst>
        </pc:spChg>
        <pc:spChg chg="mod">
          <ac:chgData name="Alexandre" userId="292681fbcdc3e57d" providerId="LiveId" clId="{244922AC-DE67-4A18-81AC-CD1B8D89858B}" dt="2020-08-02T20:19:16.520" v="4428"/>
          <ac:spMkLst>
            <pc:docMk/>
            <pc:sldMk cId="1796446779" sldId="459"/>
            <ac:spMk id="3" creationId="{DD0A78D5-5EAB-46BE-BBD4-2FBAC55CF374}"/>
          </ac:spMkLst>
        </pc:spChg>
        <pc:picChg chg="add del mod">
          <ac:chgData name="Alexandre" userId="292681fbcdc3e57d" providerId="LiveId" clId="{244922AC-DE67-4A18-81AC-CD1B8D89858B}" dt="2020-08-02T20:14:39.218" v="4181" actId="478"/>
          <ac:picMkLst>
            <pc:docMk/>
            <pc:sldMk cId="1796446779" sldId="459"/>
            <ac:picMk id="4" creationId="{6A4D8282-5992-490D-A10F-FCAF908E6BA3}"/>
          </ac:picMkLst>
        </pc:picChg>
        <pc:picChg chg="add mod">
          <ac:chgData name="Alexandre" userId="292681fbcdc3e57d" providerId="LiveId" clId="{244922AC-DE67-4A18-81AC-CD1B8D89858B}" dt="2020-08-02T20:14:41.629" v="4183" actId="1076"/>
          <ac:picMkLst>
            <pc:docMk/>
            <pc:sldMk cId="1796446779" sldId="459"/>
            <ac:picMk id="5" creationId="{195295E3-A81B-4596-B94F-3ADDF4CE1B7F}"/>
          </ac:picMkLst>
        </pc:picChg>
        <pc:picChg chg="add mod">
          <ac:chgData name="Alexandre" userId="292681fbcdc3e57d" providerId="LiveId" clId="{244922AC-DE67-4A18-81AC-CD1B8D89858B}" dt="2020-08-02T20:15:12.398" v="4185" actId="1076"/>
          <ac:picMkLst>
            <pc:docMk/>
            <pc:sldMk cId="1796446779" sldId="459"/>
            <ac:picMk id="6" creationId="{F95E0336-1B9C-43DD-AFFB-06B8F7563819}"/>
          </ac:picMkLst>
        </pc:picChg>
      </pc:sldChg>
      <pc:sldChg chg="addSp delSp modSp add mod">
        <pc:chgData name="Alexandre" userId="292681fbcdc3e57d" providerId="LiveId" clId="{244922AC-DE67-4A18-81AC-CD1B8D89858B}" dt="2020-08-02T22:14:18.681" v="9208"/>
        <pc:sldMkLst>
          <pc:docMk/>
          <pc:sldMk cId="1680555265" sldId="460"/>
        </pc:sldMkLst>
        <pc:spChg chg="mod">
          <ac:chgData name="Alexandre" userId="292681fbcdc3e57d" providerId="LiveId" clId="{244922AC-DE67-4A18-81AC-CD1B8D89858B}" dt="2020-08-02T22:14:18.681" v="9208"/>
          <ac:spMkLst>
            <pc:docMk/>
            <pc:sldMk cId="1680555265" sldId="460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22:14:18.681" v="9208"/>
          <ac:spMkLst>
            <pc:docMk/>
            <pc:sldMk cId="1680555265" sldId="460"/>
            <ac:spMk id="3" creationId="{05D09DF5-668E-4E76-98B2-984785D25B67}"/>
          </ac:spMkLst>
        </pc:spChg>
        <pc:picChg chg="del">
          <ac:chgData name="Alexandre" userId="292681fbcdc3e57d" providerId="LiveId" clId="{244922AC-DE67-4A18-81AC-CD1B8D89858B}" dt="2020-08-02T18:48:03.670" v="4021" actId="478"/>
          <ac:picMkLst>
            <pc:docMk/>
            <pc:sldMk cId="1680555265" sldId="460"/>
            <ac:picMk id="4" creationId="{A356F4B9-F6DA-41BC-9F4F-55A3C720B13F}"/>
          </ac:picMkLst>
        </pc:picChg>
        <pc:picChg chg="add del mod">
          <ac:chgData name="Alexandre" userId="292681fbcdc3e57d" providerId="LiveId" clId="{244922AC-DE67-4A18-81AC-CD1B8D89858B}" dt="2020-08-02T22:09:37.331" v="9170" actId="478"/>
          <ac:picMkLst>
            <pc:docMk/>
            <pc:sldMk cId="1680555265" sldId="460"/>
            <ac:picMk id="4" creationId="{AA27067C-058B-438D-8E62-04ED0C97E361}"/>
          </ac:picMkLst>
        </pc:picChg>
        <pc:picChg chg="add mod">
          <ac:chgData name="Alexandre" userId="292681fbcdc3e57d" providerId="LiveId" clId="{244922AC-DE67-4A18-81AC-CD1B8D89858B}" dt="2020-08-02T22:09:54.991" v="9172" actId="1076"/>
          <ac:picMkLst>
            <pc:docMk/>
            <pc:sldMk cId="1680555265" sldId="460"/>
            <ac:picMk id="5" creationId="{E05E19AE-4B13-40B1-B30D-39527E8BDBD8}"/>
          </ac:picMkLst>
        </pc:picChg>
        <pc:picChg chg="add mod">
          <ac:chgData name="Alexandre" userId="292681fbcdc3e57d" providerId="LiveId" clId="{244922AC-DE67-4A18-81AC-CD1B8D89858B}" dt="2020-08-02T22:10:08.087" v="9174" actId="1076"/>
          <ac:picMkLst>
            <pc:docMk/>
            <pc:sldMk cId="1680555265" sldId="460"/>
            <ac:picMk id="6" creationId="{BF66184E-3BDE-489F-9EB2-FCF644F6A962}"/>
          </ac:picMkLst>
        </pc:picChg>
        <pc:picChg chg="del">
          <ac:chgData name="Alexandre" userId="292681fbcdc3e57d" providerId="LiveId" clId="{244922AC-DE67-4A18-81AC-CD1B8D89858B}" dt="2020-08-02T18:48:04.363" v="4022" actId="478"/>
          <ac:picMkLst>
            <pc:docMk/>
            <pc:sldMk cId="1680555265" sldId="460"/>
            <ac:picMk id="7" creationId="{72AB8CF6-5C91-4CC8-95F6-B4FD3CB879C9}"/>
          </ac:picMkLst>
        </pc:picChg>
      </pc:sldChg>
      <pc:sldChg chg="modSp add del mod">
        <pc:chgData name="Alexandre" userId="292681fbcdc3e57d" providerId="LiveId" clId="{244922AC-DE67-4A18-81AC-CD1B8D89858B}" dt="2020-08-02T18:36:57.045" v="3157" actId="47"/>
        <pc:sldMkLst>
          <pc:docMk/>
          <pc:sldMk cId="3574634865" sldId="460"/>
        </pc:sldMkLst>
        <pc:spChg chg="mod">
          <ac:chgData name="Alexandre" userId="292681fbcdc3e57d" providerId="LiveId" clId="{244922AC-DE67-4A18-81AC-CD1B8D89858B}" dt="2020-08-02T18:33:25.701" v="3146"/>
          <ac:spMkLst>
            <pc:docMk/>
            <pc:sldMk cId="3574634865" sldId="460"/>
            <ac:spMk id="2" creationId="{1CCEFDD6-4FBC-4D60-9CF4-F64353609D46}"/>
          </ac:spMkLst>
        </pc:spChg>
        <pc:spChg chg="mod">
          <ac:chgData name="Alexandre" userId="292681fbcdc3e57d" providerId="LiveId" clId="{244922AC-DE67-4A18-81AC-CD1B8D89858B}" dt="2020-08-02T18:33:25.701" v="3146"/>
          <ac:spMkLst>
            <pc:docMk/>
            <pc:sldMk cId="3574634865" sldId="460"/>
            <ac:spMk id="3" creationId="{DD0A78D5-5EAB-46BE-BBD4-2FBAC55CF374}"/>
          </ac:spMkLst>
        </pc:spChg>
      </pc:sldChg>
      <pc:sldChg chg="addSp modSp add mod">
        <pc:chgData name="Alexandre" userId="292681fbcdc3e57d" providerId="LiveId" clId="{244922AC-DE67-4A18-81AC-CD1B8D89858B}" dt="2020-08-02T22:14:18.681" v="9208"/>
        <pc:sldMkLst>
          <pc:docMk/>
          <pc:sldMk cId="793130228" sldId="461"/>
        </pc:sldMkLst>
        <pc:spChg chg="mod">
          <ac:chgData name="Alexandre" userId="292681fbcdc3e57d" providerId="LiveId" clId="{244922AC-DE67-4A18-81AC-CD1B8D89858B}" dt="2020-08-02T22:14:18.681" v="9208"/>
          <ac:spMkLst>
            <pc:docMk/>
            <pc:sldMk cId="793130228" sldId="461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22:14:18.681" v="9208"/>
          <ac:spMkLst>
            <pc:docMk/>
            <pc:sldMk cId="793130228" sldId="461"/>
            <ac:spMk id="3" creationId="{05D09DF5-668E-4E76-98B2-984785D25B67}"/>
          </ac:spMkLst>
        </pc:spChg>
        <pc:picChg chg="add mod">
          <ac:chgData name="Alexandre" userId="292681fbcdc3e57d" providerId="LiveId" clId="{244922AC-DE67-4A18-81AC-CD1B8D89858B}" dt="2020-08-02T22:11:13.704" v="9176" actId="1076"/>
          <ac:picMkLst>
            <pc:docMk/>
            <pc:sldMk cId="793130228" sldId="461"/>
            <ac:picMk id="4" creationId="{D6ABF019-E3FA-40FE-BF1F-7D0F6878F404}"/>
          </ac:picMkLst>
        </pc:picChg>
        <pc:picChg chg="add mod">
          <ac:chgData name="Alexandre" userId="292681fbcdc3e57d" providerId="LiveId" clId="{244922AC-DE67-4A18-81AC-CD1B8D89858B}" dt="2020-08-02T22:11:24.928" v="9178" actId="1076"/>
          <ac:picMkLst>
            <pc:docMk/>
            <pc:sldMk cId="793130228" sldId="461"/>
            <ac:picMk id="5" creationId="{C456F5E8-C92B-4A49-A19D-94070C160C92}"/>
          </ac:picMkLst>
        </pc:picChg>
      </pc:sldChg>
      <pc:sldChg chg="modSp new mod">
        <pc:chgData name="Alexandre" userId="292681fbcdc3e57d" providerId="LiveId" clId="{244922AC-DE67-4A18-81AC-CD1B8D89858B}" dt="2020-08-02T20:19:58.445" v="4597" actId="115"/>
        <pc:sldMkLst>
          <pc:docMk/>
          <pc:sldMk cId="1272666180" sldId="462"/>
        </pc:sldMkLst>
        <pc:spChg chg="mod">
          <ac:chgData name="Alexandre" userId="292681fbcdc3e57d" providerId="LiveId" clId="{244922AC-DE67-4A18-81AC-CD1B8D89858B}" dt="2020-08-02T20:19:26.592" v="4430"/>
          <ac:spMkLst>
            <pc:docMk/>
            <pc:sldMk cId="1272666180" sldId="462"/>
            <ac:spMk id="2" creationId="{41E4F3BA-695B-48CD-8014-8AA00C88AFC0}"/>
          </ac:spMkLst>
        </pc:spChg>
        <pc:spChg chg="mod">
          <ac:chgData name="Alexandre" userId="292681fbcdc3e57d" providerId="LiveId" clId="{244922AC-DE67-4A18-81AC-CD1B8D89858B}" dt="2020-08-02T20:19:58.445" v="4597" actId="115"/>
          <ac:spMkLst>
            <pc:docMk/>
            <pc:sldMk cId="1272666180" sldId="462"/>
            <ac:spMk id="3" creationId="{C12B0856-4E1F-428B-BB54-FAEC4B039A5F}"/>
          </ac:spMkLst>
        </pc:spChg>
      </pc:sldChg>
      <pc:sldChg chg="modSp add mod">
        <pc:chgData name="Alexandre" userId="292681fbcdc3e57d" providerId="LiveId" clId="{244922AC-DE67-4A18-81AC-CD1B8D89858B}" dt="2020-08-02T23:29:12.514" v="12281" actId="20577"/>
        <pc:sldMkLst>
          <pc:docMk/>
          <pc:sldMk cId="1587029826" sldId="463"/>
        </pc:sldMkLst>
        <pc:spChg chg="mod">
          <ac:chgData name="Alexandre" userId="292681fbcdc3e57d" providerId="LiveId" clId="{244922AC-DE67-4A18-81AC-CD1B8D89858B}" dt="2020-08-02T21:52:39.070" v="7421"/>
          <ac:spMkLst>
            <pc:docMk/>
            <pc:sldMk cId="1587029826" sldId="463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12.514" v="12281" actId="20577"/>
          <ac:spMkLst>
            <pc:docMk/>
            <pc:sldMk cId="1587029826" sldId="463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20.854" v="12286" actId="20577"/>
        <pc:sldMkLst>
          <pc:docMk/>
          <pc:sldMk cId="3285783460" sldId="464"/>
        </pc:sldMkLst>
        <pc:spChg chg="mod">
          <ac:chgData name="Alexandre" userId="292681fbcdc3e57d" providerId="LiveId" clId="{244922AC-DE67-4A18-81AC-CD1B8D89858B}" dt="2020-08-02T21:52:39.070" v="7421"/>
          <ac:spMkLst>
            <pc:docMk/>
            <pc:sldMk cId="3285783460" sldId="464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20.854" v="12286" actId="20577"/>
          <ac:spMkLst>
            <pc:docMk/>
            <pc:sldMk cId="3285783460" sldId="464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24.987" v="12291" actId="20577"/>
        <pc:sldMkLst>
          <pc:docMk/>
          <pc:sldMk cId="1728382289" sldId="465"/>
        </pc:sldMkLst>
        <pc:spChg chg="mod">
          <ac:chgData name="Alexandre" userId="292681fbcdc3e57d" providerId="LiveId" clId="{244922AC-DE67-4A18-81AC-CD1B8D89858B}" dt="2020-08-02T21:52:39.070" v="7421"/>
          <ac:spMkLst>
            <pc:docMk/>
            <pc:sldMk cId="1728382289" sldId="465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24.987" v="12291" actId="20577"/>
          <ac:spMkLst>
            <pc:docMk/>
            <pc:sldMk cId="1728382289" sldId="465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33.309" v="12309" actId="20577"/>
        <pc:sldMkLst>
          <pc:docMk/>
          <pc:sldMk cId="1888935098" sldId="466"/>
        </pc:sldMkLst>
        <pc:spChg chg="mod">
          <ac:chgData name="Alexandre" userId="292681fbcdc3e57d" providerId="LiveId" clId="{244922AC-DE67-4A18-81AC-CD1B8D89858B}" dt="2020-08-02T22:01:45.102" v="9164"/>
          <ac:spMkLst>
            <pc:docMk/>
            <pc:sldMk cId="1888935098" sldId="466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33.309" v="12309" actId="20577"/>
          <ac:spMkLst>
            <pc:docMk/>
            <pc:sldMk cId="1888935098" sldId="466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45.980" v="12318" actId="20577"/>
        <pc:sldMkLst>
          <pc:docMk/>
          <pc:sldMk cId="4246618274" sldId="467"/>
        </pc:sldMkLst>
        <pc:spChg chg="mod">
          <ac:chgData name="Alexandre" userId="292681fbcdc3e57d" providerId="LiveId" clId="{244922AC-DE67-4A18-81AC-CD1B8D89858B}" dt="2020-08-02T21:58:27.775" v="8662"/>
          <ac:spMkLst>
            <pc:docMk/>
            <pc:sldMk cId="4246618274" sldId="467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45.980" v="12318" actId="20577"/>
          <ac:spMkLst>
            <pc:docMk/>
            <pc:sldMk cId="4246618274" sldId="467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53.274" v="12326" actId="20577"/>
        <pc:sldMkLst>
          <pc:docMk/>
          <pc:sldMk cId="1476549910" sldId="468"/>
        </pc:sldMkLst>
        <pc:spChg chg="mod">
          <ac:chgData name="Alexandre" userId="292681fbcdc3e57d" providerId="LiveId" clId="{244922AC-DE67-4A18-81AC-CD1B8D89858B}" dt="2020-08-02T21:58:27.775" v="8662"/>
          <ac:spMkLst>
            <pc:docMk/>
            <pc:sldMk cId="1476549910" sldId="468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53.274" v="12326" actId="20577"/>
          <ac:spMkLst>
            <pc:docMk/>
            <pc:sldMk cId="1476549910" sldId="468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30:18.869" v="12339" actId="20577"/>
        <pc:sldMkLst>
          <pc:docMk/>
          <pc:sldMk cId="2790759319" sldId="469"/>
        </pc:sldMkLst>
        <pc:spChg chg="mod">
          <ac:chgData name="Alexandre" userId="292681fbcdc3e57d" providerId="LiveId" clId="{244922AC-DE67-4A18-81AC-CD1B8D89858B}" dt="2020-08-02T21:58:27.775" v="8662"/>
          <ac:spMkLst>
            <pc:docMk/>
            <pc:sldMk cId="2790759319" sldId="469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30:18.869" v="12339" actId="20577"/>
          <ac:spMkLst>
            <pc:docMk/>
            <pc:sldMk cId="2790759319" sldId="469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37.325" v="12313" actId="20577"/>
        <pc:sldMkLst>
          <pc:docMk/>
          <pc:sldMk cId="3073330880" sldId="470"/>
        </pc:sldMkLst>
        <pc:spChg chg="mod">
          <ac:chgData name="Alexandre" userId="292681fbcdc3e57d" providerId="LiveId" clId="{244922AC-DE67-4A18-81AC-CD1B8D89858B}" dt="2020-08-02T22:01:45.102" v="9164"/>
          <ac:spMkLst>
            <pc:docMk/>
            <pc:sldMk cId="3073330880" sldId="470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37.325" v="12313" actId="20577"/>
          <ac:spMkLst>
            <pc:docMk/>
            <pc:sldMk cId="3073330880" sldId="470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2:14:09.178" v="9207" actId="20577"/>
        <pc:sldMkLst>
          <pc:docMk/>
          <pc:sldMk cId="120048355" sldId="471"/>
        </pc:sldMkLst>
        <pc:spChg chg="mod">
          <ac:chgData name="Alexandre" userId="292681fbcdc3e57d" providerId="LiveId" clId="{244922AC-DE67-4A18-81AC-CD1B8D89858B}" dt="2020-08-02T22:14:09.178" v="9207" actId="20577"/>
          <ac:spMkLst>
            <pc:docMk/>
            <pc:sldMk cId="120048355" sldId="471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244922AC-DE67-4A18-81AC-CD1B8D89858B}" dt="2020-08-02T23:30:36.620" v="12346" actId="20577"/>
        <pc:sldMkLst>
          <pc:docMk/>
          <pc:sldMk cId="1772059142" sldId="472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1772059142" sldId="472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3:30:36.620" v="12346" actId="20577"/>
          <ac:spMkLst>
            <pc:docMk/>
            <pc:sldMk cId="1772059142" sldId="472"/>
            <ac:spMk id="3" creationId="{4BE6292D-0F3F-4A98-8254-F712C9CEBB90}"/>
          </ac:spMkLst>
        </pc:spChg>
        <pc:picChg chg="del">
          <ac:chgData name="Alexandre" userId="292681fbcdc3e57d" providerId="LiveId" clId="{244922AC-DE67-4A18-81AC-CD1B8D89858B}" dt="2020-08-02T22:21:28.508" v="9918" actId="478"/>
          <ac:picMkLst>
            <pc:docMk/>
            <pc:sldMk cId="1772059142" sldId="472"/>
            <ac:picMk id="4" creationId="{A63FD8C4-5439-49E8-A25B-2A5BB2784EB1}"/>
          </ac:picMkLst>
        </pc:picChg>
        <pc:picChg chg="del">
          <ac:chgData name="Alexandre" userId="292681fbcdc3e57d" providerId="LiveId" clId="{244922AC-DE67-4A18-81AC-CD1B8D89858B}" dt="2020-08-02T22:21:04.845" v="9806" actId="478"/>
          <ac:picMkLst>
            <pc:docMk/>
            <pc:sldMk cId="1772059142" sldId="472"/>
            <ac:picMk id="5" creationId="{034F8715-32EB-4A19-AD0E-BBC3C6933B83}"/>
          </ac:picMkLst>
        </pc:picChg>
        <pc:picChg chg="add mod">
          <ac:chgData name="Alexandre" userId="292681fbcdc3e57d" providerId="LiveId" clId="{244922AC-DE67-4A18-81AC-CD1B8D89858B}" dt="2020-08-02T22:21:48.598" v="9920" actId="1076"/>
          <ac:picMkLst>
            <pc:docMk/>
            <pc:sldMk cId="1772059142" sldId="472"/>
            <ac:picMk id="6" creationId="{30AFF4CE-6DA3-4A34-BBA1-3874613CAB0F}"/>
          </ac:picMkLst>
        </pc:picChg>
      </pc:sldChg>
      <pc:sldChg chg="addSp delSp modSp add mod">
        <pc:chgData name="Alexandre" userId="292681fbcdc3e57d" providerId="LiveId" clId="{244922AC-DE67-4A18-81AC-CD1B8D89858B}" dt="2020-08-02T22:35:07.631" v="10745"/>
        <pc:sldMkLst>
          <pc:docMk/>
          <pc:sldMk cId="2676677994" sldId="473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2676677994" sldId="473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2:35:07.631" v="10745"/>
          <ac:spMkLst>
            <pc:docMk/>
            <pc:sldMk cId="2676677994" sldId="473"/>
            <ac:spMk id="3" creationId="{4BE6292D-0F3F-4A98-8254-F712C9CEBB90}"/>
          </ac:spMkLst>
        </pc:spChg>
        <pc:spChg chg="add mod">
          <ac:chgData name="Alexandre" userId="292681fbcdc3e57d" providerId="LiveId" clId="{244922AC-DE67-4A18-81AC-CD1B8D89858B}" dt="2020-08-02T22:22:49.023" v="9999" actId="20577"/>
          <ac:spMkLst>
            <pc:docMk/>
            <pc:sldMk cId="2676677994" sldId="473"/>
            <ac:spMk id="5" creationId="{86DB2CD3-B320-4EC8-901A-2CB5E7D3DEED}"/>
          </ac:spMkLst>
        </pc:spChg>
        <pc:picChg chg="add del mod">
          <ac:chgData name="Alexandre" userId="292681fbcdc3e57d" providerId="LiveId" clId="{244922AC-DE67-4A18-81AC-CD1B8D89858B}" dt="2020-08-02T22:28:01.360" v="10212" actId="478"/>
          <ac:picMkLst>
            <pc:docMk/>
            <pc:sldMk cId="2676677994" sldId="473"/>
            <ac:picMk id="4" creationId="{7F331B9D-4F72-47DF-AE5E-BA6921B72E2D}"/>
          </ac:picMkLst>
        </pc:picChg>
        <pc:picChg chg="del">
          <ac:chgData name="Alexandre" userId="292681fbcdc3e57d" providerId="LiveId" clId="{244922AC-DE67-4A18-81AC-CD1B8D89858B}" dt="2020-08-02T22:22:21.495" v="9973" actId="478"/>
          <ac:picMkLst>
            <pc:docMk/>
            <pc:sldMk cId="2676677994" sldId="473"/>
            <ac:picMk id="6" creationId="{30AFF4CE-6DA3-4A34-BBA1-3874613CAB0F}"/>
          </ac:picMkLst>
        </pc:picChg>
        <pc:picChg chg="add mod">
          <ac:chgData name="Alexandre" userId="292681fbcdc3e57d" providerId="LiveId" clId="{244922AC-DE67-4A18-81AC-CD1B8D89858B}" dt="2020-08-02T22:28:05.197" v="10214" actId="1076"/>
          <ac:picMkLst>
            <pc:docMk/>
            <pc:sldMk cId="2676677994" sldId="473"/>
            <ac:picMk id="7" creationId="{13C629AA-4EF9-4C6C-B4F5-43F6E7F112AF}"/>
          </ac:picMkLst>
        </pc:picChg>
      </pc:sldChg>
      <pc:sldChg chg="delSp modSp add mod">
        <pc:chgData name="Alexandre" userId="292681fbcdc3e57d" providerId="LiveId" clId="{244922AC-DE67-4A18-81AC-CD1B8D89858B}" dt="2020-08-02T22:35:07.631" v="10745"/>
        <pc:sldMkLst>
          <pc:docMk/>
          <pc:sldMk cId="3475042512" sldId="474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3475042512" sldId="474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2:35:07.631" v="10745"/>
          <ac:spMkLst>
            <pc:docMk/>
            <pc:sldMk cId="3475042512" sldId="474"/>
            <ac:spMk id="3" creationId="{4BE6292D-0F3F-4A98-8254-F712C9CEBB90}"/>
          </ac:spMkLst>
        </pc:spChg>
        <pc:spChg chg="del">
          <ac:chgData name="Alexandre" userId="292681fbcdc3e57d" providerId="LiveId" clId="{244922AC-DE67-4A18-81AC-CD1B8D89858B}" dt="2020-08-02T22:23:23.771" v="10002" actId="478"/>
          <ac:spMkLst>
            <pc:docMk/>
            <pc:sldMk cId="3475042512" sldId="474"/>
            <ac:spMk id="5" creationId="{86DB2CD3-B320-4EC8-901A-2CB5E7D3DEED}"/>
          </ac:spMkLst>
        </pc:spChg>
        <pc:picChg chg="del">
          <ac:chgData name="Alexandre" userId="292681fbcdc3e57d" providerId="LiveId" clId="{244922AC-DE67-4A18-81AC-CD1B8D89858B}" dt="2020-08-02T22:23:22.625" v="10001" actId="478"/>
          <ac:picMkLst>
            <pc:docMk/>
            <pc:sldMk cId="3475042512" sldId="474"/>
            <ac:picMk id="4" creationId="{7F331B9D-4F72-47DF-AE5E-BA6921B72E2D}"/>
          </ac:picMkLst>
        </pc:picChg>
      </pc:sldChg>
      <pc:sldChg chg="modSp add mod">
        <pc:chgData name="Alexandre" userId="292681fbcdc3e57d" providerId="LiveId" clId="{244922AC-DE67-4A18-81AC-CD1B8D89858B}" dt="2020-08-02T23:30:41.603" v="12349" actId="20577"/>
        <pc:sldMkLst>
          <pc:docMk/>
          <pc:sldMk cId="1466745499" sldId="475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1466745499" sldId="475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3:30:41.603" v="12349" actId="20577"/>
          <ac:spMkLst>
            <pc:docMk/>
            <pc:sldMk cId="1466745499" sldId="475"/>
            <ac:spMk id="3" creationId="{4BE6292D-0F3F-4A98-8254-F712C9CEBB90}"/>
          </ac:spMkLst>
        </pc:spChg>
      </pc:sldChg>
      <pc:sldChg chg="addSp modSp add mod">
        <pc:chgData name="Alexandre" userId="292681fbcdc3e57d" providerId="LiveId" clId="{244922AC-DE67-4A18-81AC-CD1B8D89858B}" dt="2020-08-02T22:35:07.631" v="10745"/>
        <pc:sldMkLst>
          <pc:docMk/>
          <pc:sldMk cId="3456311692" sldId="476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3456311692" sldId="476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2:35:07.631" v="10745"/>
          <ac:spMkLst>
            <pc:docMk/>
            <pc:sldMk cId="3456311692" sldId="476"/>
            <ac:spMk id="3" creationId="{4BE6292D-0F3F-4A98-8254-F712C9CEBB90}"/>
          </ac:spMkLst>
        </pc:spChg>
        <pc:picChg chg="add mod">
          <ac:chgData name="Alexandre" userId="292681fbcdc3e57d" providerId="LiveId" clId="{244922AC-DE67-4A18-81AC-CD1B8D89858B}" dt="2020-08-02T22:29:04.637" v="10217" actId="1076"/>
          <ac:picMkLst>
            <pc:docMk/>
            <pc:sldMk cId="3456311692" sldId="476"/>
            <ac:picMk id="4" creationId="{2D8956F5-76EF-4860-A6B4-D7810635863F}"/>
          </ac:picMkLst>
        </pc:picChg>
      </pc:sldChg>
      <pc:sldChg chg="addSp delSp modSp new mod">
        <pc:chgData name="Alexandre" userId="292681fbcdc3e57d" providerId="LiveId" clId="{244922AC-DE67-4A18-81AC-CD1B8D89858B}" dt="2020-08-02T22:35:07.631" v="10745"/>
        <pc:sldMkLst>
          <pc:docMk/>
          <pc:sldMk cId="107522247" sldId="477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107522247" sldId="477"/>
            <ac:spMk id="2" creationId="{1640B234-8D26-47E7-A6E2-E8A5C9D6FCCC}"/>
          </ac:spMkLst>
        </pc:spChg>
        <pc:spChg chg="del">
          <ac:chgData name="Alexandre" userId="292681fbcdc3e57d" providerId="LiveId" clId="{244922AC-DE67-4A18-81AC-CD1B8D89858B}" dt="2020-08-02T22:30:22.108" v="10231" actId="478"/>
          <ac:spMkLst>
            <pc:docMk/>
            <pc:sldMk cId="107522247" sldId="477"/>
            <ac:spMk id="3" creationId="{9668D763-DA75-42C1-ABA2-D6B2A789E642}"/>
          </ac:spMkLst>
        </pc:spChg>
        <pc:spChg chg="add mod">
          <ac:chgData name="Alexandre" userId="292681fbcdc3e57d" providerId="LiveId" clId="{244922AC-DE67-4A18-81AC-CD1B8D89858B}" dt="2020-08-02T22:30:38.909" v="10269" actId="20577"/>
          <ac:spMkLst>
            <pc:docMk/>
            <pc:sldMk cId="107522247" sldId="477"/>
            <ac:spMk id="5" creationId="{66158060-7DEB-48FB-9B73-973AF7029239}"/>
          </ac:spMkLst>
        </pc:spChg>
        <pc:picChg chg="add mod">
          <ac:chgData name="Alexandre" userId="292681fbcdc3e57d" providerId="LiveId" clId="{244922AC-DE67-4A18-81AC-CD1B8D89858B}" dt="2020-08-02T22:30:25.973" v="10233" actId="1076"/>
          <ac:picMkLst>
            <pc:docMk/>
            <pc:sldMk cId="107522247" sldId="477"/>
            <ac:picMk id="4" creationId="{51B4B708-A833-4C37-806B-AAAEC05713F1}"/>
          </ac:picMkLst>
        </pc:picChg>
      </pc:sldChg>
      <pc:sldChg chg="addSp modSp add mod">
        <pc:chgData name="Alexandre" userId="292681fbcdc3e57d" providerId="LiveId" clId="{244922AC-DE67-4A18-81AC-CD1B8D89858B}" dt="2020-08-02T22:35:07.631" v="10745"/>
        <pc:sldMkLst>
          <pc:docMk/>
          <pc:sldMk cId="1871687398" sldId="478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1871687398" sldId="478"/>
            <ac:spMk id="2" creationId="{1640B234-8D26-47E7-A6E2-E8A5C9D6FCCC}"/>
          </ac:spMkLst>
        </pc:spChg>
        <pc:picChg chg="add mod">
          <ac:chgData name="Alexandre" userId="292681fbcdc3e57d" providerId="LiveId" clId="{244922AC-DE67-4A18-81AC-CD1B8D89858B}" dt="2020-08-02T22:31:03.989" v="10272" actId="1076"/>
          <ac:picMkLst>
            <pc:docMk/>
            <pc:sldMk cId="1871687398" sldId="478"/>
            <ac:picMk id="3" creationId="{C343C9E6-670D-4B50-954F-70C35B68564A}"/>
          </ac:picMkLst>
        </pc:picChg>
      </pc:sldChg>
      <pc:sldChg chg="modSp new mod">
        <pc:chgData name="Alexandre" userId="292681fbcdc3e57d" providerId="LiveId" clId="{244922AC-DE67-4A18-81AC-CD1B8D89858B}" dt="2020-08-02T23:30:47.548" v="12350" actId="20577"/>
        <pc:sldMkLst>
          <pc:docMk/>
          <pc:sldMk cId="3313374467" sldId="479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3313374467" sldId="479"/>
            <ac:spMk id="2" creationId="{60C53E83-E8AA-4710-B476-FD7C0CD24E1F}"/>
          </ac:spMkLst>
        </pc:spChg>
        <pc:spChg chg="mod">
          <ac:chgData name="Alexandre" userId="292681fbcdc3e57d" providerId="LiveId" clId="{244922AC-DE67-4A18-81AC-CD1B8D89858B}" dt="2020-08-02T23:30:47.548" v="12350" actId="20577"/>
          <ac:spMkLst>
            <pc:docMk/>
            <pc:sldMk cId="3313374467" sldId="479"/>
            <ac:spMk id="3" creationId="{B86EC3EB-0D80-4320-8D77-AC319474D4C5}"/>
          </ac:spMkLst>
        </pc:spChg>
      </pc:sldChg>
      <pc:sldChg chg="addSp delSp modSp add mod">
        <pc:chgData name="Alexandre" userId="292681fbcdc3e57d" providerId="LiveId" clId="{244922AC-DE67-4A18-81AC-CD1B8D89858B}" dt="2020-08-02T22:35:07.631" v="10745"/>
        <pc:sldMkLst>
          <pc:docMk/>
          <pc:sldMk cId="2005337589" sldId="480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2005337589" sldId="480"/>
            <ac:spMk id="2" creationId="{60C53E83-E8AA-4710-B476-FD7C0CD24E1F}"/>
          </ac:spMkLst>
        </pc:spChg>
        <pc:spChg chg="del">
          <ac:chgData name="Alexandre" userId="292681fbcdc3e57d" providerId="LiveId" clId="{244922AC-DE67-4A18-81AC-CD1B8D89858B}" dt="2020-08-02T22:33:45.570" v="10575" actId="478"/>
          <ac:spMkLst>
            <pc:docMk/>
            <pc:sldMk cId="2005337589" sldId="480"/>
            <ac:spMk id="3" creationId="{B86EC3EB-0D80-4320-8D77-AC319474D4C5}"/>
          </ac:spMkLst>
        </pc:spChg>
        <pc:spChg chg="add del mod">
          <ac:chgData name="Alexandre" userId="292681fbcdc3e57d" providerId="LiveId" clId="{244922AC-DE67-4A18-81AC-CD1B8D89858B}" dt="2020-08-02T22:33:47.709" v="10576" actId="478"/>
          <ac:spMkLst>
            <pc:docMk/>
            <pc:sldMk cId="2005337589" sldId="480"/>
            <ac:spMk id="5" creationId="{F10E9B41-9768-4FEC-887A-585A4ADBE1DD}"/>
          </ac:spMkLst>
        </pc:spChg>
        <pc:spChg chg="add mod">
          <ac:chgData name="Alexandre" userId="292681fbcdc3e57d" providerId="LiveId" clId="{244922AC-DE67-4A18-81AC-CD1B8D89858B}" dt="2020-08-02T22:34:29.733" v="10686" actId="20577"/>
          <ac:spMkLst>
            <pc:docMk/>
            <pc:sldMk cId="2005337589" sldId="480"/>
            <ac:spMk id="7" creationId="{920C44CE-2429-47E1-90B2-E8442093A1FE}"/>
          </ac:spMkLst>
        </pc:spChg>
        <pc:picChg chg="add mod">
          <ac:chgData name="Alexandre" userId="292681fbcdc3e57d" providerId="LiveId" clId="{244922AC-DE67-4A18-81AC-CD1B8D89858B}" dt="2020-08-02T22:34:04.749" v="10578" actId="1076"/>
          <ac:picMkLst>
            <pc:docMk/>
            <pc:sldMk cId="2005337589" sldId="480"/>
            <ac:picMk id="6" creationId="{7E51E45C-5E52-45CD-A989-D6BB6D76EC74}"/>
          </ac:picMkLst>
        </pc:picChg>
      </pc:sldChg>
      <pc:sldChg chg="addSp delSp modSp new mod">
        <pc:chgData name="Alexandre" userId="292681fbcdc3e57d" providerId="LiveId" clId="{244922AC-DE67-4A18-81AC-CD1B8D89858B}" dt="2020-08-02T22:36:26.496" v="11054"/>
        <pc:sldMkLst>
          <pc:docMk/>
          <pc:sldMk cId="2735714140" sldId="481"/>
        </pc:sldMkLst>
        <pc:spChg chg="mod">
          <ac:chgData name="Alexandre" userId="292681fbcdc3e57d" providerId="LiveId" clId="{244922AC-DE67-4A18-81AC-CD1B8D89858B}" dt="2020-08-02T22:36:26.496" v="11054"/>
          <ac:spMkLst>
            <pc:docMk/>
            <pc:sldMk cId="2735714140" sldId="481"/>
            <ac:spMk id="2" creationId="{C74C2671-9472-4275-9B2E-07E14572F42D}"/>
          </ac:spMkLst>
        </pc:spChg>
        <pc:spChg chg="del">
          <ac:chgData name="Alexandre" userId="292681fbcdc3e57d" providerId="LiveId" clId="{244922AC-DE67-4A18-81AC-CD1B8D89858B}" dt="2020-08-02T22:34:37.512" v="10688" actId="478"/>
          <ac:spMkLst>
            <pc:docMk/>
            <pc:sldMk cId="2735714140" sldId="481"/>
            <ac:spMk id="3" creationId="{49189A0F-08E1-4D9C-BA9D-52718EBE1231}"/>
          </ac:spMkLst>
        </pc:spChg>
        <pc:spChg chg="add mod">
          <ac:chgData name="Alexandre" userId="292681fbcdc3e57d" providerId="LiveId" clId="{244922AC-DE67-4A18-81AC-CD1B8D89858B}" dt="2020-08-02T22:34:55.804" v="10742" actId="1076"/>
          <ac:spMkLst>
            <pc:docMk/>
            <pc:sldMk cId="2735714140" sldId="481"/>
            <ac:spMk id="4" creationId="{6047EB95-FAF6-412C-AB9A-A2364267DC32}"/>
          </ac:spMkLst>
        </pc:spChg>
      </pc:sldChg>
      <pc:sldChg chg="modSp new mod">
        <pc:chgData name="Alexandre" userId="292681fbcdc3e57d" providerId="LiveId" clId="{244922AC-DE67-4A18-81AC-CD1B8D89858B}" dt="2020-08-02T23:30:59.547" v="12354" actId="20577"/>
        <pc:sldMkLst>
          <pc:docMk/>
          <pc:sldMk cId="1065976991" sldId="482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1065976991" sldId="482"/>
            <ac:spMk id="2" creationId="{86D65CC0-B8C6-4969-A17D-171B347B55B1}"/>
          </ac:spMkLst>
        </pc:spChg>
        <pc:spChg chg="mod">
          <ac:chgData name="Alexandre" userId="292681fbcdc3e57d" providerId="LiveId" clId="{244922AC-DE67-4A18-81AC-CD1B8D89858B}" dt="2020-08-02T23:30:59.547" v="12354" actId="20577"/>
          <ac:spMkLst>
            <pc:docMk/>
            <pc:sldMk cId="1065976991" sldId="482"/>
            <ac:spMk id="3" creationId="{EFA6DC8C-7DFC-4FDF-9240-5B077BAF48DC}"/>
          </ac:spMkLst>
        </pc:spChg>
      </pc:sldChg>
      <pc:sldChg chg="modSp add mod">
        <pc:chgData name="Alexandre" userId="292681fbcdc3e57d" providerId="LiveId" clId="{244922AC-DE67-4A18-81AC-CD1B8D89858B}" dt="2020-08-02T23:31:04.286" v="12355" actId="20577"/>
        <pc:sldMkLst>
          <pc:docMk/>
          <pc:sldMk cId="3269539389" sldId="483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3269539389" sldId="483"/>
            <ac:spMk id="2" creationId="{86D65CC0-B8C6-4969-A17D-171B347B55B1}"/>
          </ac:spMkLst>
        </pc:spChg>
        <pc:spChg chg="mod">
          <ac:chgData name="Alexandre" userId="292681fbcdc3e57d" providerId="LiveId" clId="{244922AC-DE67-4A18-81AC-CD1B8D89858B}" dt="2020-08-02T23:31:04.286" v="12355" actId="20577"/>
          <ac:spMkLst>
            <pc:docMk/>
            <pc:sldMk cId="3269539389" sldId="483"/>
            <ac:spMk id="3" creationId="{EFA6DC8C-7DFC-4FDF-9240-5B077BAF48DC}"/>
          </ac:spMkLst>
        </pc:spChg>
      </pc:sldChg>
      <pc:sldChg chg="modSp add mod">
        <pc:chgData name="Alexandre" userId="292681fbcdc3e57d" providerId="LiveId" clId="{244922AC-DE67-4A18-81AC-CD1B8D89858B}" dt="2020-08-02T23:31:06.747" v="12356" actId="20577"/>
        <pc:sldMkLst>
          <pc:docMk/>
          <pc:sldMk cId="769894862" sldId="484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769894862" sldId="484"/>
            <ac:spMk id="2" creationId="{86D65CC0-B8C6-4969-A17D-171B347B55B1}"/>
          </ac:spMkLst>
        </pc:spChg>
        <pc:spChg chg="mod">
          <ac:chgData name="Alexandre" userId="292681fbcdc3e57d" providerId="LiveId" clId="{244922AC-DE67-4A18-81AC-CD1B8D89858B}" dt="2020-08-02T23:31:06.747" v="12356" actId="20577"/>
          <ac:spMkLst>
            <pc:docMk/>
            <pc:sldMk cId="769894862" sldId="484"/>
            <ac:spMk id="3" creationId="{EFA6DC8C-7DFC-4FDF-9240-5B077BAF48DC}"/>
          </ac:spMkLst>
        </pc:spChg>
      </pc:sldChg>
      <pc:sldChg chg="modSp add mod">
        <pc:chgData name="Alexandre" userId="292681fbcdc3e57d" providerId="LiveId" clId="{244922AC-DE67-4A18-81AC-CD1B8D89858B}" dt="2020-08-02T23:31:06.881" v="12357" actId="20577"/>
        <pc:sldMkLst>
          <pc:docMk/>
          <pc:sldMk cId="1581817029" sldId="485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1581817029" sldId="485"/>
            <ac:spMk id="2" creationId="{86D65CC0-B8C6-4969-A17D-171B347B55B1}"/>
          </ac:spMkLst>
        </pc:spChg>
        <pc:spChg chg="mod">
          <ac:chgData name="Alexandre" userId="292681fbcdc3e57d" providerId="LiveId" clId="{244922AC-DE67-4A18-81AC-CD1B8D89858B}" dt="2020-08-02T23:31:06.881" v="12357" actId="20577"/>
          <ac:spMkLst>
            <pc:docMk/>
            <pc:sldMk cId="1581817029" sldId="485"/>
            <ac:spMk id="3" creationId="{EFA6DC8C-7DFC-4FDF-9240-5B077BAF48DC}"/>
          </ac:spMkLst>
        </pc:spChg>
      </pc:sldChg>
      <pc:sldChg chg="addSp delSp modSp add mod">
        <pc:chgData name="Alexandre" userId="292681fbcdc3e57d" providerId="LiveId" clId="{244922AC-DE67-4A18-81AC-CD1B8D89858B}" dt="2020-08-02T23:26:01.371" v="12191"/>
        <pc:sldMkLst>
          <pc:docMk/>
          <pc:sldMk cId="2220478991" sldId="486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2220478991" sldId="486"/>
            <ac:spMk id="2" creationId="{86D65CC0-B8C6-4969-A17D-171B347B55B1}"/>
          </ac:spMkLst>
        </pc:spChg>
        <pc:spChg chg="del">
          <ac:chgData name="Alexandre" userId="292681fbcdc3e57d" providerId="LiveId" clId="{244922AC-DE67-4A18-81AC-CD1B8D89858B}" dt="2020-08-02T23:23:00.564" v="11643" actId="478"/>
          <ac:spMkLst>
            <pc:docMk/>
            <pc:sldMk cId="2220478991" sldId="486"/>
            <ac:spMk id="3" creationId="{EFA6DC8C-7DFC-4FDF-9240-5B077BAF48DC}"/>
          </ac:spMkLst>
        </pc:spChg>
        <pc:spChg chg="add del mod">
          <ac:chgData name="Alexandre" userId="292681fbcdc3e57d" providerId="LiveId" clId="{244922AC-DE67-4A18-81AC-CD1B8D89858B}" dt="2020-08-02T23:23:02.434" v="11644" actId="478"/>
          <ac:spMkLst>
            <pc:docMk/>
            <pc:sldMk cId="2220478991" sldId="486"/>
            <ac:spMk id="5" creationId="{4AB54357-AF1E-481F-A9D3-C0276874F184}"/>
          </ac:spMkLst>
        </pc:spChg>
        <pc:picChg chg="add mod">
          <ac:chgData name="Alexandre" userId="292681fbcdc3e57d" providerId="LiveId" clId="{244922AC-DE67-4A18-81AC-CD1B8D89858B}" dt="2020-08-02T23:23:19.213" v="11646" actId="1076"/>
          <ac:picMkLst>
            <pc:docMk/>
            <pc:sldMk cId="2220478991" sldId="486"/>
            <ac:picMk id="6" creationId="{D7175602-92B4-4F8D-802B-D3F3E2E86716}"/>
          </ac:picMkLst>
        </pc:picChg>
        <pc:picChg chg="add mod">
          <ac:chgData name="Alexandre" userId="292681fbcdc3e57d" providerId="LiveId" clId="{244922AC-DE67-4A18-81AC-CD1B8D89858B}" dt="2020-08-02T23:23:40.148" v="11648" actId="1076"/>
          <ac:picMkLst>
            <pc:docMk/>
            <pc:sldMk cId="2220478991" sldId="486"/>
            <ac:picMk id="7" creationId="{811D4FCC-7A21-47B9-9382-CC69F25A88D8}"/>
          </ac:picMkLst>
        </pc:picChg>
      </pc:sldChg>
      <pc:sldChg chg="modSp new mod">
        <pc:chgData name="Alexandre" userId="292681fbcdc3e57d" providerId="LiveId" clId="{244922AC-DE67-4A18-81AC-CD1B8D89858B}" dt="2020-08-02T23:31:16.614" v="12362" actId="20577"/>
        <pc:sldMkLst>
          <pc:docMk/>
          <pc:sldMk cId="3377800558" sldId="487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3377800558" sldId="487"/>
            <ac:spMk id="2" creationId="{A0FA2C18-5DF1-414F-9394-3B3CD5A5AD82}"/>
          </ac:spMkLst>
        </pc:spChg>
        <pc:spChg chg="mod">
          <ac:chgData name="Alexandre" userId="292681fbcdc3e57d" providerId="LiveId" clId="{244922AC-DE67-4A18-81AC-CD1B8D89858B}" dt="2020-08-02T23:31:16.614" v="12362" actId="20577"/>
          <ac:spMkLst>
            <pc:docMk/>
            <pc:sldMk cId="3377800558" sldId="487"/>
            <ac:spMk id="3" creationId="{298D8B49-4D46-417E-9EB8-A2780BA93743}"/>
          </ac:spMkLst>
        </pc:spChg>
      </pc:sldChg>
      <pc:sldMasterChg chg="add del addSldLayout delSldLayout">
        <pc:chgData name="Alexandre" userId="292681fbcdc3e57d" providerId="LiveId" clId="{244922AC-DE67-4A18-81AC-CD1B8D89858B}" dt="2020-08-02T22:19:05.207" v="9517" actId="2696"/>
        <pc:sldMasterMkLst>
          <pc:docMk/>
          <pc:sldMasterMk cId="4248148701" sldId="2147483804"/>
        </pc:sldMasterMkLst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1515368120" sldId="2147483805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439423954" sldId="2147483806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655868864" sldId="2147483807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1727369125" sldId="2147483808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404443609" sldId="2147483809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991936066" sldId="2147483810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958505337" sldId="2147483811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187722020" sldId="2147483812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4289890051" sldId="2147483813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912441766" sldId="2147483814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1534413670" sldId="2147483815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024162341" sldId="2147483816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995882983" sldId="2147483817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108587243" sldId="2147483818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12250748" sldId="2147483819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23519994" sldId="2147483820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932118896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7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9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12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13" Type="http://schemas.openxmlformats.org/officeDocument/2006/relationships/image" Target="../media/image15.png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tags" Target="../tags/tag44.xml"/><Relationship Id="rId16" Type="http://schemas.openxmlformats.org/officeDocument/2006/relationships/image" Target="../media/image18.png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11" Type="http://schemas.openxmlformats.org/officeDocument/2006/relationships/image" Target="../media/image13.png"/><Relationship Id="rId5" Type="http://schemas.openxmlformats.org/officeDocument/2006/relationships/tags" Target="../tags/tag47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54.xml"/><Relationship Id="rId7" Type="http://schemas.openxmlformats.org/officeDocument/2006/relationships/image" Target="../media/image20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6.xml"/><Relationship Id="rId10" Type="http://schemas.openxmlformats.org/officeDocument/2006/relationships/image" Target="../media/image23.png"/><Relationship Id="rId4" Type="http://schemas.openxmlformats.org/officeDocument/2006/relationships/tags" Target="../tags/tag55.xml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4" Type="http://schemas.openxmlformats.org/officeDocument/2006/relationships/hyperlink" Target="https://www.w3schools.com/jsref/jsref_obj_regexp.asp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7" Type="http://schemas.openxmlformats.org/officeDocument/2006/relationships/image" Target="../media/image25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tags" Target="../tags/tag66.xml"/><Relationship Id="rId16" Type="http://schemas.openxmlformats.org/officeDocument/2006/relationships/image" Target="../media/image30.png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69.xml"/><Relationship Id="rId15" Type="http://schemas.openxmlformats.org/officeDocument/2006/relationships/image" Target="../media/image29.png"/><Relationship Id="rId10" Type="http://schemas.openxmlformats.org/officeDocument/2006/relationships/tags" Target="../tags/tag74.xml"/><Relationship Id="rId19" Type="http://schemas.openxmlformats.org/officeDocument/2006/relationships/image" Target="../media/image33.png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7" Type="http://schemas.openxmlformats.org/officeDocument/2006/relationships/image" Target="../media/image35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9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image" Target="../media/image39.png"/><Relationship Id="rId5" Type="http://schemas.openxmlformats.org/officeDocument/2006/relationships/tags" Target="../tags/tag92.xml"/><Relationship Id="rId10" Type="http://schemas.openxmlformats.org/officeDocument/2006/relationships/image" Target="../media/image38.png"/><Relationship Id="rId4" Type="http://schemas.openxmlformats.org/officeDocument/2006/relationships/tags" Target="../tags/tag91.xml"/><Relationship Id="rId9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98.xml"/><Relationship Id="rId7" Type="http://schemas.openxmlformats.org/officeDocument/2006/relationships/image" Target="../media/image40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0.xml"/><Relationship Id="rId10" Type="http://schemas.openxmlformats.org/officeDocument/2006/relationships/image" Target="../media/image43.png"/><Relationship Id="rId4" Type="http://schemas.openxmlformats.org/officeDocument/2006/relationships/tags" Target="../tags/tag99.xml"/><Relationship Id="rId9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10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image" Target="../media/image47.png"/><Relationship Id="rId5" Type="http://schemas.openxmlformats.org/officeDocument/2006/relationships/tags" Target="../tags/tag105.xml"/><Relationship Id="rId10" Type="http://schemas.openxmlformats.org/officeDocument/2006/relationships/image" Target="../media/image46.png"/><Relationship Id="rId4" Type="http://schemas.openxmlformats.org/officeDocument/2006/relationships/tags" Target="../tags/tag104.xml"/><Relationship Id="rId9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7" Type="http://schemas.openxmlformats.org/officeDocument/2006/relationships/image" Target="../media/image25.pn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image" Target="../media/image49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4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7" Type="http://schemas.openxmlformats.org/officeDocument/2006/relationships/image" Target="../media/image41.png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7" Type="http://schemas.openxmlformats.org/officeDocument/2006/relationships/image" Target="../media/image51.pn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5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5" Type="http://schemas.openxmlformats.org/officeDocument/2006/relationships/image" Target="../media/image52.png"/><Relationship Id="rId4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image" Target="../media/image53.png"/><Relationship Id="rId4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5" Type="http://schemas.openxmlformats.org/officeDocument/2006/relationships/image" Target="../media/image54.png"/><Relationship Id="rId4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0.xml"/><Relationship Id="rId1" Type="http://schemas.openxmlformats.org/officeDocument/2006/relationships/tags" Target="../tags/tag13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4" Type="http://schemas.openxmlformats.org/officeDocument/2006/relationships/image" Target="../media/image55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s://javascript.info/regexp-anchors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w3schools.com/jsref/jsref_regexp_charset_not.asp" TargetMode="Externa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hyperlink" Target="https://www.w3schools.com/jsref/jsref_match.asp" TargetMode="External"/><Relationship Id="rId5" Type="http://schemas.openxmlformats.org/officeDocument/2006/relationships/hyperlink" Target="https://www.w3schools.com/js/js_regexp.asp" TargetMode="External"/><Relationship Id="rId4" Type="http://schemas.openxmlformats.org/officeDocument/2006/relationships/hyperlink" Target="https://www.w3schools.com/jsref/jsref_obj_regexp.as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Les expressions régulières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Prenons</a:t>
            </a:r>
            <a:r>
              <a:rPr lang="en-US" dirty="0"/>
              <a:t> un </a:t>
            </a:r>
            <a:r>
              <a:rPr lang="en-US" dirty="0" err="1"/>
              <a:t>exemple</a:t>
            </a:r>
            <a:r>
              <a:rPr lang="en-US" dirty="0"/>
              <a:t> de Regex qui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vérifier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contient</a:t>
            </a:r>
            <a:r>
              <a:rPr lang="en-US" dirty="0"/>
              <a:t> le mot “bleu”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BD0DF-3166-4285-9372-C3136282615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71203" y="3154943"/>
            <a:ext cx="8154538" cy="14003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F3C4F8-6183-4C43-BD86-10BDF620CDB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71203" y="5042890"/>
            <a:ext cx="4448796" cy="12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58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Maintenant</a:t>
            </a:r>
            <a:r>
              <a:rPr lang="en-US" dirty="0"/>
              <a:t>, testons avec la couleur “rouge”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9F332A-00B7-46E6-B88E-564C1E9A95B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22313" y="2836025"/>
            <a:ext cx="7964011" cy="13146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BD21D3-C00E-4CE3-9C48-3B4378E28B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4499934"/>
            <a:ext cx="4353533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01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D5732-52E0-4AC6-A5CA-A67F9C8A56D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43F28-060C-4C6E-975B-B07A78F3E97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Prenons</a:t>
            </a:r>
            <a:r>
              <a:rPr lang="en-US" dirty="0"/>
              <a:t> le temps </a:t>
            </a:r>
            <a:r>
              <a:rPr lang="en-US" dirty="0" err="1"/>
              <a:t>d’expliquer</a:t>
            </a:r>
            <a:r>
              <a:rPr lang="en-US" dirty="0"/>
              <a:t>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ligne</a:t>
            </a:r>
            <a:endParaRPr lang="en-US" dirty="0"/>
          </a:p>
          <a:p>
            <a:pPr lvl="1"/>
            <a:r>
              <a:rPr lang="en-US" dirty="0"/>
              <a:t>7) </a:t>
            </a:r>
            <a:r>
              <a:rPr lang="en-US" dirty="0" err="1"/>
              <a:t>Déclare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variable avec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/>
              <a:t>8) </a:t>
            </a:r>
            <a:r>
              <a:rPr lang="en-US" dirty="0" err="1"/>
              <a:t>Déclare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expression </a:t>
            </a:r>
            <a:r>
              <a:rPr lang="en-US" dirty="0" err="1"/>
              <a:t>régulière</a:t>
            </a:r>
            <a:r>
              <a:rPr lang="en-US" dirty="0"/>
              <a:t> (Regex)</a:t>
            </a:r>
          </a:p>
          <a:p>
            <a:pPr lvl="1"/>
            <a:r>
              <a:rPr lang="en-US" dirty="0"/>
              <a:t>9) </a:t>
            </a:r>
            <a:r>
              <a:rPr lang="en-US" dirty="0" err="1"/>
              <a:t>Vérifie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respecte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du Regex (True </a:t>
            </a:r>
            <a:r>
              <a:rPr lang="en-US" dirty="0" err="1"/>
              <a:t>ou</a:t>
            </a:r>
            <a:r>
              <a:rPr lang="en-US" dirty="0"/>
              <a:t> False)</a:t>
            </a:r>
          </a:p>
          <a:p>
            <a:pPr lvl="1"/>
            <a:r>
              <a:rPr lang="en-US" dirty="0"/>
              <a:t>11) Affiche le </a:t>
            </a:r>
            <a:r>
              <a:rPr lang="en-US" dirty="0" err="1"/>
              <a:t>résultat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9BA23A-1A44-4BE0-877E-0703C2785E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0687" y="4770679"/>
            <a:ext cx="8154538" cy="14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86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D5732-52E0-4AC6-A5CA-A67F9C8A56D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43F28-060C-4C6E-975B-B07A78F3E97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de </a:t>
            </a:r>
            <a:r>
              <a:rPr lang="en-US" dirty="0" err="1"/>
              <a:t>rendre</a:t>
            </a:r>
            <a:r>
              <a:rPr lang="en-US" dirty="0"/>
              <a:t> le code plus court.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2D4E1A-DE9C-4B39-B129-7A5FF87D2F7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2735" y="3238473"/>
            <a:ext cx="8907118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05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D5732-52E0-4AC6-A5CA-A67F9C8A56D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43F28-060C-4C6E-975B-B07A78F3E97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On peut bien </a:t>
            </a:r>
            <a:r>
              <a:rPr lang="en-US" dirty="0" err="1"/>
              <a:t>sûr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la variable </a:t>
            </a:r>
            <a:r>
              <a:rPr lang="en-US" dirty="0" err="1"/>
              <a:t>booléenne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condition.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DD8975-D5CF-4CCE-AC27-9D80A2B7A3F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3611" y="2941083"/>
            <a:ext cx="7162522" cy="2576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D96D69-DBC7-431C-B788-FB03235219E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73610" y="5580918"/>
            <a:ext cx="4305901" cy="12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20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D5732-52E0-4AC6-A5CA-A67F9C8A56D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43F28-060C-4C6E-975B-B07A78F3E97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comment </a:t>
            </a:r>
            <a:r>
              <a:rPr lang="en-US" dirty="0" err="1"/>
              <a:t>construire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expression </a:t>
            </a:r>
            <a:r>
              <a:rPr lang="en-US" dirty="0" err="1"/>
              <a:t>régulière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3883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syntaxe</a:t>
            </a:r>
          </a:p>
        </p:txBody>
      </p:sp>
    </p:spTree>
    <p:extLst>
      <p:ext uri="{BB962C8B-B14F-4D97-AF65-F5344CB8AC3E}">
        <p14:creationId xmlns:p14="http://schemas.microsoft.com/office/powerpoint/2010/main" val="501756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des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de base d’un Regex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/&lt;</a:t>
            </a:r>
            <a:r>
              <a:rPr lang="en-US" dirty="0">
                <a:solidFill>
                  <a:srgbClr val="FFC000"/>
                </a:solidFill>
              </a:rPr>
              <a:t>pattern</a:t>
            </a:r>
            <a:r>
              <a:rPr lang="en-US" dirty="0"/>
              <a:t>&gt;/&lt;</a:t>
            </a:r>
            <a:r>
              <a:rPr lang="en-US" dirty="0">
                <a:solidFill>
                  <a:srgbClr val="FFC000"/>
                </a:solidFill>
              </a:rPr>
              <a:t>modifier</a:t>
            </a:r>
            <a:r>
              <a:rPr lang="en-US" dirty="0"/>
              <a:t>&gt;</a:t>
            </a:r>
          </a:p>
          <a:p>
            <a:pPr lvl="1"/>
            <a:endParaRPr lang="en-US" dirty="0"/>
          </a:p>
          <a:p>
            <a:r>
              <a:rPr lang="en-US" dirty="0"/>
              <a:t>Le “pattern” </a:t>
            </a:r>
            <a:r>
              <a:rPr lang="en-US" dirty="0" err="1"/>
              <a:t>indiquera</a:t>
            </a:r>
            <a:r>
              <a:rPr lang="en-US" dirty="0"/>
              <a:t> le format </a:t>
            </a:r>
            <a:r>
              <a:rPr lang="en-US" dirty="0" err="1"/>
              <a:t>attendu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.</a:t>
            </a:r>
          </a:p>
          <a:p>
            <a:r>
              <a:rPr lang="en-US" dirty="0"/>
              <a:t>Le “modifier” </a:t>
            </a:r>
            <a:r>
              <a:rPr lang="en-US" dirty="0" err="1"/>
              <a:t>permettra</a:t>
            </a:r>
            <a:r>
              <a:rPr lang="en-US" dirty="0"/>
              <a:t> de </a:t>
            </a:r>
            <a:r>
              <a:rPr lang="en-US" dirty="0" err="1"/>
              <a:t>définir</a:t>
            </a:r>
            <a:r>
              <a:rPr lang="en-US" dirty="0"/>
              <a:t> des </a:t>
            </a:r>
            <a:r>
              <a:rPr lang="en-US" dirty="0" err="1"/>
              <a:t>paramètres</a:t>
            </a:r>
            <a:r>
              <a:rPr lang="en-US" dirty="0"/>
              <a:t> </a:t>
            </a:r>
            <a:r>
              <a:rPr lang="en-US" dirty="0" err="1"/>
              <a:t>supplémentaires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3463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des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endParaRPr lang="en-US" dirty="0"/>
          </a:p>
          <a:p>
            <a:pPr lvl="1"/>
            <a:r>
              <a:rPr lang="en-US" dirty="0"/>
              <a:t>Les patterns</a:t>
            </a:r>
          </a:p>
          <a:p>
            <a:pPr lvl="2"/>
            <a:r>
              <a:rPr lang="en-US" dirty="0"/>
              <a:t>Les accolades et </a:t>
            </a:r>
            <a:r>
              <a:rPr lang="en-US" dirty="0" err="1"/>
              <a:t>parenthèses</a:t>
            </a:r>
            <a:r>
              <a:rPr lang="en-US" dirty="0"/>
              <a:t> (Brackets)</a:t>
            </a:r>
          </a:p>
          <a:p>
            <a:pPr lvl="2"/>
            <a:r>
              <a:rPr lang="en-US" dirty="0"/>
              <a:t>Les </a:t>
            </a:r>
            <a:r>
              <a:rPr lang="en-US" dirty="0" err="1"/>
              <a:t>métacaractères</a:t>
            </a:r>
            <a:r>
              <a:rPr lang="en-US" dirty="0"/>
              <a:t> (Metacharacter)</a:t>
            </a:r>
          </a:p>
          <a:p>
            <a:pPr lvl="2"/>
            <a:r>
              <a:rPr lang="en-CA" dirty="0"/>
              <a:t>Les </a:t>
            </a:r>
            <a:r>
              <a:rPr lang="en-CA" dirty="0" err="1"/>
              <a:t>Quantifieurs</a:t>
            </a:r>
            <a:r>
              <a:rPr lang="en-CA" dirty="0"/>
              <a:t> (Quantifier)</a:t>
            </a:r>
          </a:p>
          <a:p>
            <a:pPr lvl="2"/>
            <a:r>
              <a:rPr lang="en-CA" dirty="0"/>
              <a:t>Les </a:t>
            </a:r>
            <a:r>
              <a:rPr lang="en-CA" dirty="0" err="1"/>
              <a:t>caractères</a:t>
            </a:r>
            <a:r>
              <a:rPr lang="en-CA" dirty="0"/>
              <a:t> </a:t>
            </a:r>
            <a:r>
              <a:rPr lang="en-CA" dirty="0" err="1"/>
              <a:t>d’encrage</a:t>
            </a:r>
            <a:r>
              <a:rPr lang="en-CA" dirty="0"/>
              <a:t> (Anchors)</a:t>
            </a:r>
          </a:p>
          <a:p>
            <a:pPr lvl="2"/>
            <a:r>
              <a:rPr lang="en-CA" dirty="0" err="1"/>
              <a:t>Caractère</a:t>
            </a:r>
            <a:r>
              <a:rPr lang="en-CA" dirty="0"/>
              <a:t> </a:t>
            </a:r>
            <a:r>
              <a:rPr lang="en-CA" dirty="0" err="1"/>
              <a:t>d’échappement</a:t>
            </a:r>
            <a:endParaRPr lang="en-CA" dirty="0"/>
          </a:p>
          <a:p>
            <a:pPr lvl="1"/>
            <a:r>
              <a:rPr lang="en-CA" dirty="0"/>
              <a:t>Les </a:t>
            </a:r>
            <a:r>
              <a:rPr lang="en-CA" dirty="0" err="1"/>
              <a:t>modificateurs</a:t>
            </a:r>
            <a:r>
              <a:rPr lang="en-CA" dirty="0"/>
              <a:t> (Modifiers)</a:t>
            </a:r>
          </a:p>
        </p:txBody>
      </p:sp>
    </p:spTree>
    <p:extLst>
      <p:ext uri="{BB962C8B-B14F-4D97-AF65-F5344CB8AC3E}">
        <p14:creationId xmlns:p14="http://schemas.microsoft.com/office/powerpoint/2010/main" val="1012584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Brackets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233472" cy="4195481"/>
          </a:xfrm>
        </p:spPr>
        <p:txBody>
          <a:bodyPr/>
          <a:lstStyle/>
          <a:p>
            <a:r>
              <a:rPr lang="en-US" dirty="0"/>
              <a:t>Dans la </a:t>
            </a:r>
            <a:r>
              <a:rPr lang="en-US" dirty="0" err="1"/>
              <a:t>syntaxe</a:t>
            </a:r>
            <a:r>
              <a:rPr lang="en-US" dirty="0"/>
              <a:t> des Regex, on peut </a:t>
            </a:r>
            <a:r>
              <a:rPr lang="en-US" dirty="0" err="1"/>
              <a:t>utiliser</a:t>
            </a:r>
            <a:r>
              <a:rPr lang="en-US" dirty="0"/>
              <a:t> les crochets ([]) et les </a:t>
            </a:r>
            <a:r>
              <a:rPr lang="en-US" dirty="0" err="1"/>
              <a:t>parenthèses</a:t>
            </a:r>
            <a:r>
              <a:rPr lang="en-US" dirty="0"/>
              <a:t> pour </a:t>
            </a:r>
            <a:r>
              <a:rPr lang="en-US" dirty="0" err="1"/>
              <a:t>présenter</a:t>
            </a:r>
            <a:r>
              <a:rPr lang="en-US" dirty="0"/>
              <a:t> des options de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valide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Voici</a:t>
            </a:r>
            <a:r>
              <a:rPr lang="en-US" dirty="0"/>
              <a:t> les options </a:t>
            </a:r>
            <a:r>
              <a:rPr lang="en-US" dirty="0" err="1"/>
              <a:t>possibles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[</a:t>
            </a:r>
            <a:r>
              <a:rPr lang="en-US" dirty="0" err="1"/>
              <a:t>abc</a:t>
            </a:r>
            <a:r>
              <a:rPr lang="en-US" dirty="0"/>
              <a:t>]		: Peut accepter </a:t>
            </a:r>
            <a:r>
              <a:rPr lang="en-US" dirty="0" err="1"/>
              <a:t>n’importe</a:t>
            </a:r>
            <a:r>
              <a:rPr lang="en-US" dirty="0"/>
              <a:t> </a:t>
            </a: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caractère</a:t>
            </a:r>
            <a:r>
              <a:rPr lang="en-US" dirty="0"/>
              <a:t> de la </a:t>
            </a:r>
            <a:r>
              <a:rPr lang="en-US" dirty="0" err="1"/>
              <a:t>série</a:t>
            </a:r>
            <a:endParaRPr lang="en-US" dirty="0"/>
          </a:p>
          <a:p>
            <a:pPr lvl="1"/>
            <a:r>
              <a:rPr lang="en-US" dirty="0"/>
              <a:t>[0-9]		: Peut accepter </a:t>
            </a:r>
            <a:r>
              <a:rPr lang="en-US" dirty="0" err="1"/>
              <a:t>n’importe</a:t>
            </a:r>
            <a:r>
              <a:rPr lang="en-US" dirty="0"/>
              <a:t> </a:t>
            </a:r>
            <a:r>
              <a:rPr lang="en-US" dirty="0" err="1"/>
              <a:t>caractère</a:t>
            </a:r>
            <a:r>
              <a:rPr lang="en-US" dirty="0"/>
              <a:t> du premier </a:t>
            </a:r>
            <a:r>
              <a:rPr lang="en-US" dirty="0" err="1"/>
              <a:t>caractère</a:t>
            </a:r>
            <a:r>
              <a:rPr lang="en-US" dirty="0"/>
              <a:t> au dernier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x|y</a:t>
            </a:r>
            <a:r>
              <a:rPr lang="en-US" dirty="0"/>
              <a:t>)		: Peut accepter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l’autre</a:t>
            </a:r>
            <a:r>
              <a:rPr lang="en-US" dirty="0"/>
              <a:t> des expressions</a:t>
            </a:r>
          </a:p>
          <a:p>
            <a:pPr lvl="1"/>
            <a:r>
              <a:rPr lang="en-US" dirty="0"/>
              <a:t>(x){5}		: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d’exiger</a:t>
            </a:r>
            <a:r>
              <a:rPr lang="en-US" dirty="0"/>
              <a:t> un certain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d’occurrences</a:t>
            </a:r>
            <a:r>
              <a:rPr lang="en-US" dirty="0"/>
              <a:t> (ex. 5)</a:t>
            </a:r>
          </a:p>
          <a:p>
            <a:pPr lvl="1"/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5191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Brackets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F440B2-AE7C-42EE-9BC2-68D557BA497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10172" y="1614750"/>
            <a:ext cx="6563641" cy="8764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96A109-A8E0-46CB-B522-62FFF1C563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160884" y="1614750"/>
            <a:ext cx="1409897" cy="6096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48FED3-E231-4AA1-AE53-B6DD36295AA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05408" y="2619445"/>
            <a:ext cx="6573167" cy="8668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35D556-1EBF-419D-9298-029F43C4FBE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160883" y="2619445"/>
            <a:ext cx="1409897" cy="6096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C79A40-9A5F-4567-8FD6-A0A236E2A6F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6111" y="3760978"/>
            <a:ext cx="6068272" cy="8097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094C4D-0E7B-47B2-A21B-319EF809A11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160883" y="3760978"/>
            <a:ext cx="1752845" cy="6573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CDD58B-FCB8-42C8-8D43-3BB3A3CEDF2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46111" y="4845353"/>
            <a:ext cx="6030167" cy="8668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B72005A-CE0F-4937-BE7E-375170A4F0C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160882" y="4845353"/>
            <a:ext cx="1409897" cy="61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654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Brackets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3B32BE-DBB9-4847-846B-D8CCD041D79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47463" y="1614750"/>
            <a:ext cx="7554379" cy="8287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90BC7D-4BB0-4C47-B44C-A1B16DABA33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538984" y="1614750"/>
            <a:ext cx="1590897" cy="6858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451AFA-6F66-4FD0-A0C8-6642C651373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47463" y="2824414"/>
            <a:ext cx="6354062" cy="7811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891D75-A64A-4139-B3E5-A8421CF221F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38984" y="2841150"/>
            <a:ext cx="1505160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18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Metacharacters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Les “metacharacters” sont des </a:t>
            </a:r>
            <a:r>
              <a:rPr lang="en-US" dirty="0" err="1"/>
              <a:t>caractères</a:t>
            </a:r>
            <a:r>
              <a:rPr lang="en-US" dirty="0"/>
              <a:t> qui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signification </a:t>
            </a:r>
            <a:r>
              <a:rPr lang="en-US" dirty="0" err="1"/>
              <a:t>particulière</a:t>
            </a:r>
            <a:endParaRPr lang="en-US" dirty="0"/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lvl="1"/>
            <a:r>
              <a:rPr lang="en-US" dirty="0"/>
              <a:t>.		: </a:t>
            </a:r>
            <a:r>
              <a:rPr lang="en-US" dirty="0" err="1"/>
              <a:t>Représente</a:t>
            </a:r>
            <a:r>
              <a:rPr lang="en-US" dirty="0"/>
              <a:t> </a:t>
            </a:r>
            <a:r>
              <a:rPr lang="en-US" dirty="0" err="1"/>
              <a:t>n’importe</a:t>
            </a:r>
            <a:r>
              <a:rPr lang="en-US" dirty="0"/>
              <a:t> </a:t>
            </a: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caractère</a:t>
            </a:r>
            <a:r>
              <a:rPr lang="en-US" dirty="0"/>
              <a:t> (</a:t>
            </a:r>
            <a:r>
              <a:rPr lang="en-US" dirty="0" err="1"/>
              <a:t>sauf</a:t>
            </a:r>
            <a:r>
              <a:rPr lang="en-US" dirty="0"/>
              <a:t> un retour de chariot)</a:t>
            </a:r>
          </a:p>
          <a:p>
            <a:pPr lvl="1"/>
            <a:r>
              <a:rPr lang="en-US" dirty="0"/>
              <a:t>\d	: </a:t>
            </a:r>
            <a:r>
              <a:rPr lang="en-US" dirty="0" err="1"/>
              <a:t>Repreésente</a:t>
            </a:r>
            <a:r>
              <a:rPr lang="en-US" dirty="0"/>
              <a:t> un chiffre</a:t>
            </a:r>
          </a:p>
          <a:p>
            <a:pPr lvl="1"/>
            <a:r>
              <a:rPr lang="en-US" dirty="0"/>
              <a:t>\D	: </a:t>
            </a:r>
            <a:r>
              <a:rPr lang="en-US" dirty="0" err="1"/>
              <a:t>Représente</a:t>
            </a:r>
            <a:r>
              <a:rPr lang="en-US" dirty="0"/>
              <a:t> un </a:t>
            </a:r>
            <a:r>
              <a:rPr lang="en-US" dirty="0" err="1"/>
              <a:t>caractère</a:t>
            </a:r>
            <a:r>
              <a:rPr lang="en-US" dirty="0"/>
              <a:t> qui </a:t>
            </a:r>
            <a:r>
              <a:rPr lang="en-US" dirty="0" err="1"/>
              <a:t>n’est</a:t>
            </a:r>
            <a:r>
              <a:rPr lang="en-US" dirty="0"/>
              <a:t> pas un chiffre</a:t>
            </a:r>
          </a:p>
          <a:p>
            <a:pPr lvl="1"/>
            <a:r>
              <a:rPr lang="en-US" dirty="0"/>
              <a:t>\s	: </a:t>
            </a:r>
            <a:r>
              <a:rPr lang="en-US" dirty="0" err="1"/>
              <a:t>Représente</a:t>
            </a:r>
            <a:r>
              <a:rPr lang="en-US" dirty="0"/>
              <a:t> un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d’espacement</a:t>
            </a:r>
            <a:endParaRPr lang="en-US" dirty="0"/>
          </a:p>
          <a:p>
            <a:pPr lvl="1"/>
            <a:r>
              <a:rPr lang="en-US" dirty="0"/>
              <a:t>\b	: </a:t>
            </a:r>
            <a:r>
              <a:rPr lang="en-US" dirty="0" err="1"/>
              <a:t>Représente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separation </a:t>
            </a:r>
            <a:r>
              <a:rPr lang="en-US"/>
              <a:t>de mot</a:t>
            </a:r>
            <a:endParaRPr lang="en-US" dirty="0"/>
          </a:p>
          <a:p>
            <a:pPr lvl="1"/>
            <a:endParaRPr lang="en-CA" dirty="0"/>
          </a:p>
          <a:p>
            <a:pPr lvl="1"/>
            <a:endParaRPr lang="en-CA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https://www.w3schools.com/jsref/jsref_obj_regexp.asp</a:t>
            </a:r>
            <a:r>
              <a:rPr lang="en-CA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707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Metacharacters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4FAC0B-ADC8-4981-847C-8695E38F2A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97331" y="2677252"/>
            <a:ext cx="5944430" cy="8287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308868-B378-4A9F-A58D-C2D1046CD09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704663" y="2711731"/>
            <a:ext cx="1486107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74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Quantifier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082552" cy="4195481"/>
          </a:xfrm>
        </p:spPr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certains</a:t>
            </a:r>
            <a:r>
              <a:rPr lang="en-US" dirty="0"/>
              <a:t> </a:t>
            </a:r>
            <a:r>
              <a:rPr lang="en-US" dirty="0" err="1"/>
              <a:t>cas</a:t>
            </a:r>
            <a:r>
              <a:rPr lang="en-US" dirty="0"/>
              <a:t>, nous </a:t>
            </a:r>
            <a:r>
              <a:rPr lang="en-US" dirty="0" err="1"/>
              <a:t>voudrons</a:t>
            </a:r>
            <a:r>
              <a:rPr lang="en-US" dirty="0"/>
              <a:t> </a:t>
            </a:r>
            <a:r>
              <a:rPr lang="en-US" dirty="0" err="1"/>
              <a:t>permettre</a:t>
            </a:r>
            <a:r>
              <a:rPr lang="en-US" dirty="0"/>
              <a:t> un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d’occurrences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de </a:t>
            </a:r>
            <a:r>
              <a:rPr lang="en-US" dirty="0" err="1"/>
              <a:t>notre</a:t>
            </a:r>
            <a:r>
              <a:rPr lang="en-US" dirty="0"/>
              <a:t> expression.</a:t>
            </a:r>
          </a:p>
          <a:p>
            <a:r>
              <a:rPr lang="en-US" dirty="0"/>
              <a:t>Nous </a:t>
            </a:r>
            <a:r>
              <a:rPr lang="en-US" dirty="0" err="1"/>
              <a:t>utiliserons</a:t>
            </a:r>
            <a:r>
              <a:rPr lang="en-US" dirty="0"/>
              <a:t> un des “Quantifier”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n+	: </a:t>
            </a:r>
            <a:r>
              <a:rPr lang="en-US" dirty="0" err="1"/>
              <a:t>L’occurrence</a:t>
            </a:r>
            <a:r>
              <a:rPr lang="en-US" dirty="0"/>
              <a:t> doit être </a:t>
            </a:r>
            <a:r>
              <a:rPr lang="en-US" dirty="0" err="1"/>
              <a:t>présente</a:t>
            </a:r>
            <a:r>
              <a:rPr lang="en-US" dirty="0"/>
              <a:t> au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fois</a:t>
            </a:r>
            <a:endParaRPr lang="en-US" dirty="0"/>
          </a:p>
          <a:p>
            <a:pPr lvl="1"/>
            <a:r>
              <a:rPr lang="en-CA" dirty="0"/>
              <a:t>n*	: </a:t>
            </a:r>
            <a:r>
              <a:rPr lang="en-CA" dirty="0" err="1"/>
              <a:t>L’occurrence</a:t>
            </a:r>
            <a:r>
              <a:rPr lang="en-CA" dirty="0"/>
              <a:t> doit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présente</a:t>
            </a:r>
            <a:r>
              <a:rPr lang="en-CA" dirty="0"/>
              <a:t> 0 à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fois</a:t>
            </a:r>
            <a:endParaRPr lang="en-CA" dirty="0"/>
          </a:p>
          <a:p>
            <a:pPr lvl="1"/>
            <a:r>
              <a:rPr lang="en-CA" dirty="0"/>
              <a:t>n?	: </a:t>
            </a:r>
            <a:r>
              <a:rPr lang="en-CA" dirty="0" err="1"/>
              <a:t>L’occurrence</a:t>
            </a:r>
            <a:r>
              <a:rPr lang="en-CA" dirty="0"/>
              <a:t> doit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présente</a:t>
            </a:r>
            <a:r>
              <a:rPr lang="en-CA" dirty="0"/>
              <a:t> 0 </a:t>
            </a:r>
            <a:r>
              <a:rPr lang="en-CA" dirty="0" err="1"/>
              <a:t>ou</a:t>
            </a:r>
            <a:r>
              <a:rPr lang="en-CA" dirty="0"/>
              <a:t> 1 </a:t>
            </a:r>
            <a:r>
              <a:rPr lang="en-CA" dirty="0" err="1"/>
              <a:t>fois</a:t>
            </a:r>
            <a:endParaRPr lang="en-CA" dirty="0"/>
          </a:p>
          <a:p>
            <a:pPr lvl="1"/>
            <a:r>
              <a:rPr lang="en-CA" dirty="0"/>
              <a:t>n{x}	: </a:t>
            </a:r>
            <a:r>
              <a:rPr lang="en-CA" dirty="0" err="1"/>
              <a:t>L’occurrence</a:t>
            </a:r>
            <a:r>
              <a:rPr lang="en-CA" dirty="0"/>
              <a:t> doit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exactement</a:t>
            </a:r>
            <a:r>
              <a:rPr lang="en-CA" dirty="0"/>
              <a:t> x </a:t>
            </a:r>
            <a:r>
              <a:rPr lang="en-CA" dirty="0" err="1"/>
              <a:t>fois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27968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Quantifier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082552" cy="4195481"/>
          </a:xfrm>
        </p:spPr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B2319-FF39-440A-A066-2B6B3B3E42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75645" y="2703238"/>
            <a:ext cx="5277587" cy="8478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C01543-8719-4972-A790-CC173D531CB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120900" y="2703238"/>
            <a:ext cx="1448002" cy="6477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5D59BE-F73C-44E9-8331-9F3C564D1EB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75645" y="3750751"/>
            <a:ext cx="5239481" cy="7811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97DA93-6F72-4CFE-B465-EB7EDB3080D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120900" y="3754897"/>
            <a:ext cx="1476581" cy="6382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0D0858-372B-4E7C-91F4-9F348DA5389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75645" y="4826946"/>
            <a:ext cx="5182323" cy="7906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C092EAE-1EBA-4C33-A4C5-AD8EC23EE77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120900" y="4826946"/>
            <a:ext cx="1924319" cy="6858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7E0F33-DC62-40BF-897B-EE464337F13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175645" y="5857819"/>
            <a:ext cx="5468113" cy="78115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848ACA2-F42E-4A7C-9953-41976F9D010B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111374" y="5857819"/>
            <a:ext cx="1457528" cy="6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5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8E445-99B8-69FE-2500-5BF8A2456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66547-3E03-0B62-8D38-B9D73A6C2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/>
              <a:t>Voyons</a:t>
            </a:r>
            <a:r>
              <a:rPr lang="en-CA" dirty="0"/>
              <a:t> </a:t>
            </a:r>
            <a:r>
              <a:rPr lang="en-CA" dirty="0" err="1"/>
              <a:t>maintenant</a:t>
            </a:r>
            <a:r>
              <a:rPr lang="en-CA" dirty="0"/>
              <a:t> comment </a:t>
            </a:r>
            <a:r>
              <a:rPr lang="en-CA" dirty="0" err="1"/>
              <a:t>s’assurer</a:t>
            </a:r>
            <a:r>
              <a:rPr lang="en-CA" dirty="0"/>
              <a:t> que le </a:t>
            </a:r>
            <a:r>
              <a:rPr lang="en-CA" dirty="0" err="1"/>
              <a:t>texte</a:t>
            </a:r>
            <a:r>
              <a:rPr lang="en-CA" dirty="0"/>
              <a:t> ne </a:t>
            </a:r>
            <a:r>
              <a:rPr lang="en-CA" dirty="0" err="1"/>
              <a:t>contient</a:t>
            </a:r>
            <a:r>
              <a:rPr lang="en-CA" dirty="0"/>
              <a:t> </a:t>
            </a:r>
            <a:r>
              <a:rPr lang="en-CA" dirty="0" err="1"/>
              <a:t>uniquement</a:t>
            </a:r>
            <a:r>
              <a:rPr lang="en-CA" dirty="0"/>
              <a:t> que le Regex </a:t>
            </a:r>
            <a:r>
              <a:rPr lang="en-CA" dirty="0" err="1"/>
              <a:t>qu’on</a:t>
            </a:r>
            <a:r>
              <a:rPr lang="en-CA" dirty="0"/>
              <a:t> </a:t>
            </a:r>
            <a:r>
              <a:rPr lang="en-CA" dirty="0" err="1"/>
              <a:t>lui</a:t>
            </a:r>
            <a:r>
              <a:rPr lang="en-CA" dirty="0"/>
              <a:t> </a:t>
            </a:r>
            <a:r>
              <a:rPr lang="en-CA" dirty="0" err="1"/>
              <a:t>fournit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utilisant</a:t>
            </a:r>
            <a:r>
              <a:rPr lang="en-CA" dirty="0"/>
              <a:t> les Anchors.</a:t>
            </a:r>
          </a:p>
        </p:txBody>
      </p:sp>
    </p:spTree>
    <p:extLst>
      <p:ext uri="{BB962C8B-B14F-4D97-AF65-F5344CB8AC3E}">
        <p14:creationId xmlns:p14="http://schemas.microsoft.com/office/powerpoint/2010/main" val="137436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Anchors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“anchors” </a:t>
            </a:r>
            <a:r>
              <a:rPr lang="en-US" dirty="0" err="1"/>
              <a:t>permettent</a:t>
            </a:r>
            <a:r>
              <a:rPr lang="en-US" dirty="0"/>
              <a:t> de </a:t>
            </a:r>
            <a:r>
              <a:rPr lang="en-US" dirty="0" err="1"/>
              <a:t>spécifier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Regex doit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d’éliminer</a:t>
            </a:r>
            <a:r>
              <a:rPr lang="en-US" dirty="0"/>
              <a:t> le début </a:t>
            </a:r>
            <a:r>
              <a:rPr lang="en-US" dirty="0" err="1"/>
              <a:t>ou</a:t>
            </a:r>
            <a:r>
              <a:rPr lang="en-US" dirty="0"/>
              <a:t> la fin du </a:t>
            </a:r>
            <a:r>
              <a:rPr lang="en-US" dirty="0" err="1"/>
              <a:t>texte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caractères</a:t>
            </a:r>
            <a:r>
              <a:rPr lang="en-US" dirty="0"/>
              <a:t> sont les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^ : </a:t>
            </a:r>
            <a:r>
              <a:rPr lang="en-US" dirty="0" err="1"/>
              <a:t>Identifie</a:t>
            </a:r>
            <a:r>
              <a:rPr lang="en-US" dirty="0"/>
              <a:t> le début de la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endParaRPr lang="en-US" dirty="0"/>
          </a:p>
          <a:p>
            <a:pPr lvl="1"/>
            <a:r>
              <a:rPr lang="en-US" dirty="0"/>
              <a:t>$ : </a:t>
            </a:r>
            <a:r>
              <a:rPr lang="en-US" dirty="0" err="1"/>
              <a:t>Identifie</a:t>
            </a:r>
            <a:r>
              <a:rPr lang="en-US" dirty="0"/>
              <a:t> la fin de la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Comparons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16486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Anchors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/bleu/</a:t>
            </a:r>
          </a:p>
          <a:p>
            <a:pPr lvl="1"/>
            <a:r>
              <a:rPr lang="en-US" dirty="0" err="1"/>
              <a:t>Signifie</a:t>
            </a:r>
            <a:r>
              <a:rPr lang="en-US" dirty="0"/>
              <a:t> que le </a:t>
            </a:r>
            <a:r>
              <a:rPr lang="en-US" dirty="0" err="1"/>
              <a:t>texte</a:t>
            </a:r>
            <a:r>
              <a:rPr lang="en-US" dirty="0"/>
              <a:t> doit </a:t>
            </a:r>
            <a:r>
              <a:rPr lang="en-US" dirty="0" err="1"/>
              <a:t>contenir</a:t>
            </a:r>
            <a:r>
              <a:rPr lang="en-US" dirty="0"/>
              <a:t> le mot “bleu”</a:t>
            </a:r>
          </a:p>
          <a:p>
            <a:r>
              <a:rPr lang="en-US" dirty="0"/>
              <a:t>/^bleu/</a:t>
            </a:r>
          </a:p>
          <a:p>
            <a:pPr lvl="1"/>
            <a:r>
              <a:rPr lang="en-US" dirty="0" err="1"/>
              <a:t>Signifie</a:t>
            </a:r>
            <a:r>
              <a:rPr lang="en-US" dirty="0"/>
              <a:t> que le </a:t>
            </a:r>
            <a:r>
              <a:rPr lang="en-US" dirty="0" err="1"/>
              <a:t>texte</a:t>
            </a:r>
            <a:r>
              <a:rPr lang="en-US" dirty="0"/>
              <a:t> doit commencer par le mot “bleu”</a:t>
            </a:r>
          </a:p>
          <a:p>
            <a:r>
              <a:rPr lang="en-US" dirty="0"/>
              <a:t>/bleu$/</a:t>
            </a:r>
          </a:p>
          <a:p>
            <a:pPr lvl="1"/>
            <a:r>
              <a:rPr lang="en-US" dirty="0" err="1"/>
              <a:t>Signifie</a:t>
            </a:r>
            <a:r>
              <a:rPr lang="en-US" dirty="0"/>
              <a:t> que le </a:t>
            </a:r>
            <a:r>
              <a:rPr lang="en-US" dirty="0" err="1"/>
              <a:t>texte</a:t>
            </a:r>
            <a:r>
              <a:rPr lang="en-US" dirty="0"/>
              <a:t> doit </a:t>
            </a:r>
            <a:r>
              <a:rPr lang="en-US" dirty="0" err="1"/>
              <a:t>terminer</a:t>
            </a:r>
            <a:r>
              <a:rPr lang="en-US" dirty="0"/>
              <a:t> par le mot “bleu”</a:t>
            </a:r>
          </a:p>
          <a:p>
            <a:r>
              <a:rPr lang="en-US" dirty="0"/>
              <a:t>/^bleu$/</a:t>
            </a:r>
          </a:p>
          <a:p>
            <a:pPr lvl="1"/>
            <a:r>
              <a:rPr lang="en-US" dirty="0" err="1"/>
              <a:t>Signifie</a:t>
            </a:r>
            <a:r>
              <a:rPr lang="en-US" dirty="0"/>
              <a:t> que le </a:t>
            </a:r>
            <a:r>
              <a:rPr lang="en-US" dirty="0" err="1"/>
              <a:t>texte</a:t>
            </a:r>
            <a:r>
              <a:rPr lang="en-US" dirty="0"/>
              <a:t> doit </a:t>
            </a:r>
            <a:r>
              <a:rPr lang="en-US" dirty="0" err="1"/>
              <a:t>contenir</a:t>
            </a:r>
            <a:r>
              <a:rPr lang="en-US" dirty="0"/>
              <a:t> </a:t>
            </a:r>
            <a:r>
              <a:rPr lang="en-US" dirty="0" err="1"/>
              <a:t>uniquement</a:t>
            </a:r>
            <a:r>
              <a:rPr lang="en-US" dirty="0"/>
              <a:t> le mot “bleu”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99666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Anchors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Qu’est-ce</a:t>
            </a:r>
            <a:r>
              <a:rPr lang="en-US" dirty="0"/>
              <a:t> que le code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afficher</a:t>
            </a:r>
            <a:r>
              <a:rPr lang="en-US" dirty="0"/>
              <a:t>?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9BEB48-9BCF-458B-8A9F-A677037D825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815867"/>
            <a:ext cx="9297698" cy="15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Au dernier cours, c’était l’examen 1</a:t>
            </a:r>
          </a:p>
          <a:p>
            <a:endParaRPr lang="fr-CA" dirty="0"/>
          </a:p>
          <a:p>
            <a:r>
              <a:rPr lang="fr-CA" dirty="0"/>
              <a:t>Dans le cours d’aujourd’hui, nous couvrirons les </a:t>
            </a:r>
            <a:r>
              <a:rPr lang="fr-CA" u="sng" dirty="0"/>
              <a:t>expressions régulières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Anchors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Qu’est-ce</a:t>
            </a:r>
            <a:r>
              <a:rPr lang="en-US" dirty="0"/>
              <a:t> que le code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afficher</a:t>
            </a:r>
            <a:r>
              <a:rPr lang="en-US" dirty="0"/>
              <a:t>?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9BEB48-9BCF-458B-8A9F-A677037D825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815867"/>
            <a:ext cx="9297698" cy="1581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C7994D-5440-41E8-8543-73489F8BCA9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4642911"/>
            <a:ext cx="4439270" cy="176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246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C980-E3A8-4572-97DF-7475EC5EEF8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d’échappement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8EB2B-0104-40E0-B731-280AAE2345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certaines</a:t>
            </a:r>
            <a:r>
              <a:rPr lang="en-US" dirty="0"/>
              <a:t> situations, nous </a:t>
            </a:r>
            <a:r>
              <a:rPr lang="en-US" dirty="0" err="1"/>
              <a:t>souhaitons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un </a:t>
            </a:r>
            <a:r>
              <a:rPr lang="en-US" dirty="0" err="1"/>
              <a:t>caractère</a:t>
            </a:r>
            <a:r>
              <a:rPr lang="en-US" dirty="0"/>
              <a:t> qui </a:t>
            </a:r>
            <a:r>
              <a:rPr lang="en-US" dirty="0" err="1"/>
              <a:t>risque</a:t>
            </a:r>
            <a:r>
              <a:rPr lang="en-US" dirty="0"/>
              <a:t> d’être </a:t>
            </a:r>
            <a:r>
              <a:rPr lang="en-US" dirty="0" err="1"/>
              <a:t>reconnu</a:t>
            </a:r>
            <a:r>
              <a:rPr lang="en-US" dirty="0"/>
              <a:t> par la </a:t>
            </a:r>
            <a:r>
              <a:rPr lang="en-US" dirty="0" err="1"/>
              <a:t>syntaxe</a:t>
            </a:r>
            <a:r>
              <a:rPr lang="en-US" dirty="0"/>
              <a:t> des Regex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 ( ), [ ], ., 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77436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C980-E3A8-4572-97DF-7475EC5EEF8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d’échappement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8EB2B-0104-40E0-B731-280AAE2345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B8B900-B956-4E37-98F3-A9ECA397E5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20418" y="4150658"/>
            <a:ext cx="6516009" cy="8573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057FDA-734B-434C-80B1-C25EF9109FD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054372" y="4150658"/>
            <a:ext cx="1800476" cy="724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555A33-2C3E-40E6-84FE-A7BFD2D4C72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20418" y="2807637"/>
            <a:ext cx="6344535" cy="8287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6C0677-69C5-4697-A9AF-9FF4703E680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054372" y="2805770"/>
            <a:ext cx="1571844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6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699B-68D4-4375-8699-EC393B8F7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Modifiers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532D-1314-40CF-A455-ACA3D04F95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“modifiers” sont des </a:t>
            </a:r>
            <a:r>
              <a:rPr lang="en-US" dirty="0" err="1"/>
              <a:t>caractères</a:t>
            </a:r>
            <a:r>
              <a:rPr lang="en-US" dirty="0"/>
              <a:t> qu’on peut </a:t>
            </a:r>
            <a:r>
              <a:rPr lang="en-US" dirty="0" err="1"/>
              <a:t>mettre</a:t>
            </a:r>
            <a:r>
              <a:rPr lang="en-US" dirty="0"/>
              <a:t> à la fin </a:t>
            </a:r>
            <a:r>
              <a:rPr lang="en-US" dirty="0" err="1"/>
              <a:t>d’une</a:t>
            </a:r>
            <a:r>
              <a:rPr lang="en-US" dirty="0"/>
              <a:t> expression </a:t>
            </a:r>
            <a:r>
              <a:rPr lang="en-US" dirty="0" err="1"/>
              <a:t>régulière</a:t>
            </a:r>
            <a:r>
              <a:rPr lang="en-US" dirty="0"/>
              <a:t> pour modifier son </a:t>
            </a:r>
            <a:r>
              <a:rPr lang="en-US" dirty="0" err="1"/>
              <a:t>comportement</a:t>
            </a:r>
            <a:r>
              <a:rPr lang="en-US" dirty="0"/>
              <a:t>.</a:t>
            </a:r>
          </a:p>
          <a:p>
            <a:r>
              <a:rPr lang="en-US" dirty="0" err="1"/>
              <a:t>Ils</a:t>
            </a:r>
            <a:r>
              <a:rPr lang="en-US" dirty="0"/>
              <a:t> sont tous </a:t>
            </a:r>
            <a:r>
              <a:rPr lang="en-US" dirty="0" err="1"/>
              <a:t>identifiés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lettre</a:t>
            </a:r>
            <a:endParaRPr lang="en-US" dirty="0"/>
          </a:p>
          <a:p>
            <a:pPr lvl="1"/>
            <a:r>
              <a:rPr lang="en-US" dirty="0"/>
              <a:t>g		:  </a:t>
            </a:r>
            <a:r>
              <a:rPr lang="en-US" dirty="0" err="1"/>
              <a:t>Trouvera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instances </a:t>
            </a:r>
            <a:r>
              <a:rPr lang="en-US" dirty="0" err="1"/>
              <a:t>plutôt</a:t>
            </a:r>
            <a:r>
              <a:rPr lang="en-US" dirty="0"/>
              <a:t> que la première </a:t>
            </a:r>
            <a:r>
              <a:rPr lang="en-US" dirty="0" err="1"/>
              <a:t>uniquement</a:t>
            </a:r>
            <a:endParaRPr lang="en-US" dirty="0"/>
          </a:p>
          <a:p>
            <a:pPr lvl="1"/>
            <a:r>
              <a:rPr lang="en-US" dirty="0" err="1"/>
              <a:t>i</a:t>
            </a:r>
            <a:r>
              <a:rPr lang="en-US" dirty="0"/>
              <a:t>		:  Les </a:t>
            </a:r>
            <a:r>
              <a:rPr lang="en-US" dirty="0" err="1"/>
              <a:t>vérifications</a:t>
            </a:r>
            <a:r>
              <a:rPr lang="en-US" dirty="0"/>
              <a:t> sont insensible à la </a:t>
            </a:r>
            <a:r>
              <a:rPr lang="en-US" dirty="0" err="1"/>
              <a:t>casse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0002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36CCF-3A5F-4461-914C-20C09164845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Modifiers (g)</a:t>
            </a: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3328ED-114B-4B5C-9184-3073B4A6B5E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86028" y="3338977"/>
            <a:ext cx="2057687" cy="6954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C8336F-621F-4479-9166-3714EC36382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86028" y="2229537"/>
            <a:ext cx="9354856" cy="7811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E75F19-705B-4101-BD4F-51D0B085F60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86028" y="4628463"/>
            <a:ext cx="9297698" cy="7525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73E7DE-5CAE-422B-AD38-F99FAD10983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86028" y="5569861"/>
            <a:ext cx="2038635" cy="6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950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36CCF-3A5F-4461-914C-20C09164845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Modifiers (</a:t>
            </a:r>
            <a:r>
              <a:rPr lang="en-US" dirty="0" err="1"/>
              <a:t>i</a:t>
            </a:r>
            <a:r>
              <a:rPr lang="en-US" dirty="0"/>
              <a:t>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0690D-7C69-4D8F-A20F-2AE2B26DE85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E9E98-7F93-4DFE-882D-9D26FF8593B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23524" y="2628788"/>
            <a:ext cx="9526329" cy="800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14857F-4B61-4EF0-9A9F-803BC5B46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524" y="3556535"/>
            <a:ext cx="1209844" cy="533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43C34E-4DA3-4466-9EF5-A4A9275527C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23524" y="4577599"/>
            <a:ext cx="9478698" cy="8002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D95D49-4802-4BB1-AF6D-6B6B322BC17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23524" y="5638714"/>
            <a:ext cx="1390844" cy="60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0773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Fonctions Regex</a:t>
            </a:r>
          </a:p>
        </p:txBody>
      </p:sp>
    </p:spTree>
    <p:extLst>
      <p:ext uri="{BB962C8B-B14F-4D97-AF65-F5344CB8AC3E}">
        <p14:creationId xmlns:p14="http://schemas.microsoft.com/office/powerpoint/2010/main" val="2744213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Fonctions</a:t>
            </a:r>
            <a:r>
              <a:rPr lang="en-US" dirty="0"/>
              <a:t>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Les fonctions Regex sont des fonctions offertes par JavaScript qui peuvent utiliser des Regex en paramètre.</a:t>
            </a:r>
          </a:p>
          <a:p>
            <a:r>
              <a:rPr lang="af-ZA" dirty="0"/>
              <a:t>Chacune d’entre elles peut s’utiliser dans un contexte particulier.</a:t>
            </a:r>
          </a:p>
          <a:p>
            <a:endParaRPr lang="af-ZA" dirty="0"/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les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CA" dirty="0"/>
              <a:t>Test()</a:t>
            </a:r>
          </a:p>
          <a:p>
            <a:pPr lvl="1"/>
            <a:r>
              <a:rPr lang="en-CA" dirty="0"/>
              <a:t>Match()</a:t>
            </a:r>
          </a:p>
          <a:p>
            <a:pPr lvl="1"/>
            <a:r>
              <a:rPr lang="en-CA" dirty="0"/>
              <a:t>Replace()</a:t>
            </a:r>
          </a:p>
          <a:p>
            <a:pPr lvl="1"/>
            <a:r>
              <a:rPr lang="en-CA" dirty="0"/>
              <a:t>Search()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06928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46D0C-256A-4DCF-988F-F4EB94A3A6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Test()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63802-1DCB-4425-BF9D-9DBD7C48FE7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Vérifie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respecte</a:t>
            </a:r>
            <a:r>
              <a:rPr lang="en-US" dirty="0"/>
              <a:t> le Regex, et </a:t>
            </a:r>
            <a:r>
              <a:rPr lang="en-US" dirty="0" err="1"/>
              <a:t>retourne</a:t>
            </a:r>
            <a:r>
              <a:rPr lang="en-US" dirty="0"/>
              <a:t> </a:t>
            </a:r>
            <a:r>
              <a:rPr lang="en-US" dirty="0">
                <a:solidFill>
                  <a:srgbClr val="FFC000"/>
                </a:solidFill>
              </a:rPr>
              <a:t>true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>
                <a:solidFill>
                  <a:srgbClr val="FFC000"/>
                </a:solidFill>
              </a:rPr>
              <a:t>false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9FD3C2-B826-4911-84C0-3EF45586C1D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97331" y="2677252"/>
            <a:ext cx="5944430" cy="8287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48CE2E-8CFB-4EBF-8392-6CEF416B289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704663" y="2711731"/>
            <a:ext cx="1486107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599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B462F-2707-4B42-A00C-E7F7B9FF70A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Match()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8F9FF-A54D-4278-9392-5D4496B2888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Retourne</a:t>
            </a:r>
            <a:r>
              <a:rPr lang="en-US" dirty="0"/>
              <a:t> un tableau avec les segments de </a:t>
            </a:r>
            <a:r>
              <a:rPr lang="en-US" dirty="0" err="1"/>
              <a:t>texte</a:t>
            </a:r>
            <a:r>
              <a:rPr lang="en-US" dirty="0"/>
              <a:t> qui </a:t>
            </a:r>
            <a:r>
              <a:rPr lang="en-US" dirty="0" err="1"/>
              <a:t>respecte</a:t>
            </a:r>
            <a:r>
              <a:rPr lang="en-US" dirty="0"/>
              <a:t> </a:t>
            </a:r>
            <a:r>
              <a:rPr lang="en-US" dirty="0" err="1"/>
              <a:t>l’expression</a:t>
            </a:r>
            <a:r>
              <a:rPr lang="en-US" dirty="0"/>
              <a:t> </a:t>
            </a:r>
            <a:r>
              <a:rPr lang="en-US" dirty="0" err="1"/>
              <a:t>régulière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8B5DC3-9CF4-4B0B-8EF8-5427998ED47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1295" y="3043183"/>
            <a:ext cx="9316750" cy="771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C49B39-9DD4-45B4-B40F-FBECBA2B45D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71295" y="4412396"/>
            <a:ext cx="1295581" cy="61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79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expressions régulières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06C5-F861-4BEB-AE00-88DA65447B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Replace()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BD57F-4AC3-42F5-8893-57354712A7D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Trouve</a:t>
            </a:r>
            <a:r>
              <a:rPr lang="en-US" dirty="0"/>
              <a:t> le </a:t>
            </a:r>
            <a:r>
              <a:rPr lang="en-US" dirty="0" err="1"/>
              <a:t>texte</a:t>
            </a:r>
            <a:r>
              <a:rPr lang="en-US" dirty="0"/>
              <a:t> qui correspond à </a:t>
            </a:r>
            <a:r>
              <a:rPr lang="en-US" dirty="0" err="1"/>
              <a:t>l’expression</a:t>
            </a:r>
            <a:r>
              <a:rPr lang="en-US" dirty="0"/>
              <a:t> </a:t>
            </a:r>
            <a:r>
              <a:rPr lang="en-US" dirty="0" err="1"/>
              <a:t>régulière</a:t>
            </a:r>
            <a:r>
              <a:rPr lang="en-US" dirty="0"/>
              <a:t>, et le </a:t>
            </a:r>
            <a:r>
              <a:rPr lang="en-US" dirty="0" err="1"/>
              <a:t>remplace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passée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paramètre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70DBCD-8DD4-4576-9C6D-3ADC830730E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4309331"/>
            <a:ext cx="2057687" cy="6954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5C0696-C48B-4D8C-AC5A-E8BD287060F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3199891"/>
            <a:ext cx="9354856" cy="7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553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0671B-FDC0-40D0-A91F-6C560A479DB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Search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56B97-4918-43A6-B627-523E74A08B0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Cherche</a:t>
            </a:r>
            <a:r>
              <a:rPr lang="en-US" dirty="0"/>
              <a:t> pour </a:t>
            </a:r>
            <a:r>
              <a:rPr lang="en-US" dirty="0" err="1"/>
              <a:t>une</a:t>
            </a:r>
            <a:r>
              <a:rPr lang="en-US" dirty="0"/>
              <a:t> expression dans un </a:t>
            </a:r>
            <a:r>
              <a:rPr lang="en-US" dirty="0" err="1"/>
              <a:t>texte</a:t>
            </a:r>
            <a:r>
              <a:rPr lang="en-US" dirty="0"/>
              <a:t> et </a:t>
            </a:r>
            <a:r>
              <a:rPr lang="en-US" dirty="0" err="1"/>
              <a:t>retourne</a:t>
            </a:r>
            <a:r>
              <a:rPr lang="en-US" dirty="0"/>
              <a:t> la position du premier </a:t>
            </a:r>
            <a:r>
              <a:rPr lang="en-US" dirty="0" err="1"/>
              <a:t>caractère</a:t>
            </a:r>
            <a:r>
              <a:rPr lang="en-US" dirty="0"/>
              <a:t> de la </a:t>
            </a:r>
            <a:r>
              <a:rPr lang="en-US" dirty="0" err="1"/>
              <a:t>séquence</a:t>
            </a:r>
            <a:r>
              <a:rPr lang="en-US" dirty="0"/>
              <a:t> </a:t>
            </a:r>
            <a:r>
              <a:rPr lang="en-US" dirty="0" err="1"/>
              <a:t>valide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B32BF9-F083-4A6A-80CC-3BAD79E0FC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4347434"/>
            <a:ext cx="1295581" cy="6573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49DD1F-0B26-4543-A418-295946C837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3038420"/>
            <a:ext cx="9345329" cy="7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312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Exemples</a:t>
            </a:r>
          </a:p>
        </p:txBody>
      </p:sp>
    </p:spTree>
    <p:extLst>
      <p:ext uri="{BB962C8B-B14F-4D97-AF65-F5344CB8AC3E}">
        <p14:creationId xmlns:p14="http://schemas.microsoft.com/office/powerpoint/2010/main" val="9578705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Exemples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Maintenant</a:t>
            </a:r>
            <a:r>
              <a:rPr lang="en-US" dirty="0"/>
              <a:t> que nous </a:t>
            </a:r>
            <a:r>
              <a:rPr lang="en-US" dirty="0" err="1"/>
              <a:t>avons</a:t>
            </a:r>
            <a:r>
              <a:rPr lang="en-US" dirty="0"/>
              <a:t> vu le </a:t>
            </a:r>
            <a:r>
              <a:rPr lang="en-US" dirty="0" err="1"/>
              <a:t>fonctionnement</a:t>
            </a:r>
            <a:r>
              <a:rPr lang="en-US" dirty="0"/>
              <a:t> des expressions </a:t>
            </a:r>
            <a:r>
              <a:rPr lang="en-US" dirty="0" err="1"/>
              <a:t>régulières</a:t>
            </a:r>
            <a:r>
              <a:rPr lang="en-US" dirty="0"/>
              <a:t>, </a:t>
            </a:r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voir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 de plus.</a:t>
            </a:r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</a:t>
            </a:r>
            <a:r>
              <a:rPr lang="en-US" dirty="0" err="1"/>
              <a:t>exemples</a:t>
            </a:r>
            <a:r>
              <a:rPr lang="en-US" dirty="0"/>
              <a:t> de validation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sociale</a:t>
            </a:r>
            <a:endParaRPr lang="en-US" dirty="0"/>
          </a:p>
          <a:p>
            <a:pPr lvl="1"/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maladie</a:t>
            </a:r>
            <a:endParaRPr lang="en-US" dirty="0"/>
          </a:p>
          <a:p>
            <a:pPr lvl="1"/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téléphone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714579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maladie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Un code d’assurance maladie est composé de 4 lettres majuscules, suivies d’un espace, puis 4 chiffres, puis un espace, puis 4 chiffres.</a:t>
            </a:r>
          </a:p>
          <a:p>
            <a:endParaRPr lang="af-Z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E4E1BF-FD68-4099-A5E5-105BFCA6054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04365" y="3219440"/>
            <a:ext cx="7363853" cy="8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109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sociale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composé</a:t>
            </a:r>
            <a:r>
              <a:rPr lang="en-US" dirty="0"/>
              <a:t> de 3 </a:t>
            </a:r>
            <a:r>
              <a:rPr lang="en-US" dirty="0" err="1"/>
              <a:t>séries</a:t>
            </a:r>
            <a:r>
              <a:rPr lang="en-US" dirty="0"/>
              <a:t> de 3 </a:t>
            </a:r>
            <a:r>
              <a:rPr lang="en-US" dirty="0" err="1"/>
              <a:t>chiffres</a:t>
            </a:r>
            <a:r>
              <a:rPr lang="en-US" dirty="0"/>
              <a:t> </a:t>
            </a:r>
            <a:r>
              <a:rPr lang="en-US" dirty="0" err="1"/>
              <a:t>séparées</a:t>
            </a:r>
            <a:r>
              <a:rPr lang="en-US" dirty="0"/>
              <a:t> par des </a:t>
            </a:r>
            <a:r>
              <a:rPr lang="en-US" dirty="0" err="1"/>
              <a:t>espaces</a:t>
            </a:r>
            <a:r>
              <a:rPr lang="en-US" dirty="0"/>
              <a:t>.</a:t>
            </a:r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0F130B-3FEC-4A58-AB4F-27ED57D2422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2102" y="3005078"/>
            <a:ext cx="8668960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606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téléphone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Un numéro de téléphone peut être représenté de la facon suivante:</a:t>
            </a:r>
          </a:p>
          <a:p>
            <a:pPr marL="0" indent="0">
              <a:buNone/>
            </a:pPr>
            <a:r>
              <a:rPr lang="af-ZA" dirty="0"/>
              <a:t>	(XXX) XXX-XXXX</a:t>
            </a:r>
          </a:p>
          <a:p>
            <a:r>
              <a:rPr lang="af-ZA" dirty="0"/>
              <a:t>Chaque X représente un chiffre de 0 à 9.</a:t>
            </a:r>
          </a:p>
          <a:p>
            <a:endParaRPr lang="af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73C8BE-B994-4164-8C3E-05EA607BFD0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3750552"/>
            <a:ext cx="9211961" cy="80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865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résumé, les Regex peuvent être utilisés pour vérifier si celle-ci respecte un certain format attendu.</a:t>
            </a:r>
          </a:p>
          <a:p>
            <a:endParaRPr lang="fr-CA" dirty="0"/>
          </a:p>
          <a:p>
            <a:r>
              <a:rPr lang="fr-CA" dirty="0"/>
              <a:t>Elles sont utilisées principalement dans la validation des données fournies par un utilisateur.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77687-0AE0-42EB-9C3D-E532BCC9D8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expressions </a:t>
            </a:r>
            <a:r>
              <a:rPr lang="en-US" dirty="0" err="1"/>
              <a:t>régulières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DA5FB-E215-4E77-8642-5316F8E03F1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Une expression régulière (Appellée ”Regex” est une chaine de texte qui doit respecter un certain format.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Un </a:t>
            </a:r>
            <a:r>
              <a:rPr lang="en-CA" dirty="0" err="1"/>
              <a:t>numéro</a:t>
            </a:r>
            <a:r>
              <a:rPr lang="en-CA" dirty="0"/>
              <a:t> de </a:t>
            </a:r>
            <a:r>
              <a:rPr lang="en-CA" dirty="0" err="1"/>
              <a:t>téléphone</a:t>
            </a:r>
            <a:r>
              <a:rPr lang="en-CA" dirty="0"/>
              <a:t> (3 </a:t>
            </a:r>
            <a:r>
              <a:rPr lang="en-CA" dirty="0" err="1"/>
              <a:t>chiffres</a:t>
            </a:r>
            <a:r>
              <a:rPr lang="en-CA" dirty="0"/>
              <a:t>, </a:t>
            </a:r>
            <a:r>
              <a:rPr lang="en-CA" dirty="0" err="1"/>
              <a:t>espace</a:t>
            </a:r>
            <a:r>
              <a:rPr lang="en-CA" dirty="0"/>
              <a:t>, 3 </a:t>
            </a:r>
            <a:r>
              <a:rPr lang="en-CA" dirty="0" err="1"/>
              <a:t>chiffres</a:t>
            </a:r>
            <a:r>
              <a:rPr lang="en-CA" dirty="0"/>
              <a:t>, </a:t>
            </a:r>
            <a:r>
              <a:rPr lang="en-CA" dirty="0" err="1"/>
              <a:t>tiret</a:t>
            </a:r>
            <a:r>
              <a:rPr lang="en-CA" dirty="0"/>
              <a:t>, 4 </a:t>
            </a:r>
            <a:r>
              <a:rPr lang="en-CA" dirty="0" err="1"/>
              <a:t>chiffres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Un </a:t>
            </a:r>
            <a:r>
              <a:rPr lang="en-CA" dirty="0" err="1"/>
              <a:t>numéro</a:t>
            </a:r>
            <a:r>
              <a:rPr lang="en-CA" dirty="0"/>
              <a:t> de courriel (</a:t>
            </a:r>
            <a:r>
              <a:rPr lang="en-CA" dirty="0" err="1"/>
              <a:t>Texte</a:t>
            </a:r>
            <a:r>
              <a:rPr lang="en-CA" dirty="0"/>
              <a:t>, @, </a:t>
            </a:r>
            <a:r>
              <a:rPr lang="en-CA" dirty="0" err="1"/>
              <a:t>Texte</a:t>
            </a:r>
            <a:r>
              <a:rPr lang="en-CA" dirty="0"/>
              <a:t>, . , </a:t>
            </a:r>
            <a:r>
              <a:rPr lang="en-CA" dirty="0" err="1"/>
              <a:t>Texte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Code </a:t>
            </a:r>
            <a:r>
              <a:rPr lang="en-CA" dirty="0" err="1"/>
              <a:t>étudiant</a:t>
            </a:r>
            <a:r>
              <a:rPr lang="en-CA" dirty="0"/>
              <a:t> (5 </a:t>
            </a:r>
            <a:r>
              <a:rPr lang="en-CA" dirty="0" err="1"/>
              <a:t>chiffres</a:t>
            </a:r>
            <a:r>
              <a:rPr lang="en-CA" dirty="0"/>
              <a:t>)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468251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verrons comment effectuer la validation </a:t>
            </a:r>
            <a:r>
              <a:rPr lang="fr-CA"/>
              <a:t>de formulaire HTML.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https://www.w3schools.com/jsref/jsref_obj_regexp.asp</a:t>
            </a:r>
            <a:endParaRPr lang="fr-CA" dirty="0"/>
          </a:p>
          <a:p>
            <a:r>
              <a:rPr lang="fr-CA" dirty="0">
                <a:hlinkClick r:id="rId5"/>
              </a:rPr>
              <a:t>https://www.w3schools.com/js/js_regexp.asp</a:t>
            </a:r>
            <a:endParaRPr lang="fr-CA" dirty="0"/>
          </a:p>
          <a:p>
            <a:r>
              <a:rPr lang="fr-CA" dirty="0">
                <a:hlinkClick r:id="rId6"/>
              </a:rPr>
              <a:t>https://www.w3schools.com/jsref/jsref_match.asp</a:t>
            </a:r>
            <a:endParaRPr lang="fr-CA" dirty="0"/>
          </a:p>
          <a:p>
            <a:r>
              <a:rPr lang="fr-CA" dirty="0">
                <a:hlinkClick r:id="rId7"/>
              </a:rPr>
              <a:t>https://www.w3schools.com/jsref/jsref_regexp_charset_not.asp</a:t>
            </a:r>
            <a:endParaRPr lang="fr-CA" dirty="0"/>
          </a:p>
          <a:p>
            <a:r>
              <a:rPr lang="fr-CA" dirty="0">
                <a:hlinkClick r:id="rId8"/>
              </a:rPr>
              <a:t>https://javascript.info/regexp-anchors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77687-0AE0-42EB-9C3D-E532BCC9D8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expressions </a:t>
            </a:r>
            <a:r>
              <a:rPr lang="en-US" dirty="0" err="1"/>
              <a:t>régulières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DA5FB-E215-4E77-8642-5316F8E03F1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expressions </a:t>
            </a:r>
            <a:r>
              <a:rPr lang="en-CA" dirty="0" err="1"/>
              <a:t>régulières</a:t>
            </a:r>
            <a:r>
              <a:rPr lang="en-CA" dirty="0"/>
              <a:t> </a:t>
            </a:r>
            <a:r>
              <a:rPr lang="en-CA" dirty="0" err="1"/>
              <a:t>permettent</a:t>
            </a:r>
            <a:r>
              <a:rPr lang="en-CA" dirty="0"/>
              <a:t> de </a:t>
            </a:r>
            <a:r>
              <a:rPr lang="en-CA" dirty="0" err="1"/>
              <a:t>vérifier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information </a:t>
            </a:r>
            <a:r>
              <a:rPr lang="en-CA" dirty="0" err="1"/>
              <a:t>fournie</a:t>
            </a:r>
            <a:r>
              <a:rPr lang="en-CA" dirty="0"/>
              <a:t> </a:t>
            </a:r>
            <a:r>
              <a:rPr lang="en-CA" dirty="0" err="1"/>
              <a:t>respecte</a:t>
            </a:r>
            <a:r>
              <a:rPr lang="en-CA" dirty="0"/>
              <a:t> bien un certain format </a:t>
            </a:r>
            <a:r>
              <a:rPr lang="en-CA" dirty="0" err="1"/>
              <a:t>avant</a:t>
            </a:r>
            <a:r>
              <a:rPr lang="en-CA" dirty="0"/>
              <a:t> de continuer avec son </a:t>
            </a:r>
            <a:r>
              <a:rPr lang="en-CA" dirty="0" err="1"/>
              <a:t>traitement</a:t>
            </a:r>
            <a:r>
              <a:rPr lang="en-CA" dirty="0"/>
              <a:t>.</a:t>
            </a:r>
          </a:p>
          <a:p>
            <a:pPr lvl="1"/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verrons</a:t>
            </a:r>
            <a:r>
              <a:rPr lang="en-CA" dirty="0"/>
              <a:t> comment le faire dans le </a:t>
            </a:r>
            <a:r>
              <a:rPr lang="en-CA" dirty="0" err="1"/>
              <a:t>cours</a:t>
            </a:r>
            <a:r>
              <a:rPr lang="en-CA" dirty="0"/>
              <a:t> </a:t>
            </a:r>
            <a:r>
              <a:rPr lang="en-CA" dirty="0" err="1"/>
              <a:t>d’aujourd’hui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5439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77687-0AE0-42EB-9C3D-E532BCC9D8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expressions </a:t>
            </a:r>
            <a:r>
              <a:rPr lang="en-US" dirty="0" err="1"/>
              <a:t>régulières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DA5FB-E215-4E77-8642-5316F8E03F1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Utilisation</a:t>
            </a:r>
            <a:r>
              <a:rPr lang="en-US" dirty="0"/>
              <a:t> des Regex </a:t>
            </a:r>
            <a:r>
              <a:rPr lang="en-US" dirty="0" err="1"/>
              <a:t>en</a:t>
            </a:r>
            <a:r>
              <a:rPr lang="en-US" dirty="0"/>
              <a:t> JavaScript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syntaxe</a:t>
            </a:r>
            <a:endParaRPr lang="en-US" dirty="0"/>
          </a:p>
          <a:p>
            <a:pPr lvl="1"/>
            <a:r>
              <a:rPr lang="en-US" dirty="0" err="1"/>
              <a:t>Fonction</a:t>
            </a:r>
            <a:r>
              <a:rPr lang="en-US" dirty="0"/>
              <a:t> Regex</a:t>
            </a:r>
          </a:p>
          <a:p>
            <a:pPr lvl="1"/>
            <a:r>
              <a:rPr lang="en-US" dirty="0" err="1"/>
              <a:t>Exemples</a:t>
            </a:r>
            <a:endParaRPr lang="en-US" dirty="0"/>
          </a:p>
          <a:p>
            <a:pPr lvl="1"/>
            <a:r>
              <a:rPr lang="en-US" dirty="0"/>
              <a:t>Conclusion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75531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Utilisation des Regex en JavaScript</a:t>
            </a:r>
          </a:p>
        </p:txBody>
      </p:sp>
    </p:spTree>
    <p:extLst>
      <p:ext uri="{BB962C8B-B14F-4D97-AF65-F5344CB8AC3E}">
        <p14:creationId xmlns:p14="http://schemas.microsoft.com/office/powerpoint/2010/main" val="1049082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JavaScript, </a:t>
            </a:r>
            <a:r>
              <a:rPr lang="en-US" dirty="0" err="1"/>
              <a:t>comme</a:t>
            </a:r>
            <a:r>
              <a:rPr lang="en-US" dirty="0"/>
              <a:t> la </a:t>
            </a:r>
            <a:r>
              <a:rPr lang="en-US" dirty="0" err="1"/>
              <a:t>plupart</a:t>
            </a:r>
            <a:r>
              <a:rPr lang="en-US" dirty="0"/>
              <a:t> des </a:t>
            </a:r>
            <a:r>
              <a:rPr lang="en-US" dirty="0" err="1"/>
              <a:t>langages</a:t>
            </a:r>
            <a:r>
              <a:rPr lang="en-US" dirty="0"/>
              <a:t> de </a:t>
            </a:r>
            <a:r>
              <a:rPr lang="en-US" dirty="0" err="1"/>
              <a:t>programmation</a:t>
            </a:r>
            <a:r>
              <a:rPr lang="en-US" dirty="0"/>
              <a:t> </a:t>
            </a:r>
            <a:r>
              <a:rPr lang="en-US" dirty="0" err="1"/>
              <a:t>procédurale</a:t>
            </a:r>
            <a:r>
              <a:rPr lang="en-US" dirty="0"/>
              <a:t> (C#, Java, etc.), </a:t>
            </a:r>
            <a:r>
              <a:rPr lang="en-US" dirty="0" err="1"/>
              <a:t>supporte</a:t>
            </a:r>
            <a:r>
              <a:rPr lang="en-US" dirty="0"/>
              <a:t> les expressions </a:t>
            </a:r>
            <a:r>
              <a:rPr lang="en-US" dirty="0" err="1"/>
              <a:t>régulières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Le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d’utilisation</a:t>
            </a:r>
            <a:r>
              <a:rPr lang="en-US" dirty="0"/>
              <a:t> le plus simple </a:t>
            </a:r>
            <a:r>
              <a:rPr lang="en-US" dirty="0" err="1"/>
              <a:t>d’une</a:t>
            </a:r>
            <a:r>
              <a:rPr lang="en-US" dirty="0"/>
              <a:t> Regex </a:t>
            </a:r>
            <a:r>
              <a:rPr lang="en-US" dirty="0" err="1"/>
              <a:t>est</a:t>
            </a:r>
            <a:r>
              <a:rPr lang="en-US" dirty="0"/>
              <a:t> de </a:t>
            </a:r>
            <a:r>
              <a:rPr lang="en-US" dirty="0" err="1"/>
              <a:t>vérifier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respecte</a:t>
            </a:r>
            <a:r>
              <a:rPr lang="en-US" dirty="0"/>
              <a:t> </a:t>
            </a:r>
            <a:r>
              <a:rPr lang="en-US" dirty="0" err="1"/>
              <a:t>l’expression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Pour </a:t>
            </a:r>
            <a:r>
              <a:rPr lang="en-US" dirty="0" err="1"/>
              <a:t>ce</a:t>
            </a:r>
            <a:r>
              <a:rPr lang="en-US" dirty="0"/>
              <a:t> faire, nous </a:t>
            </a:r>
            <a:r>
              <a:rPr lang="en-US" dirty="0" err="1"/>
              <a:t>utiliserons</a:t>
            </a:r>
            <a:r>
              <a:rPr lang="en-US" dirty="0"/>
              <a:t> la </a:t>
            </a:r>
            <a:r>
              <a:rPr lang="en-US" dirty="0" err="1"/>
              <a:t>fonction</a:t>
            </a:r>
            <a:r>
              <a:rPr lang="en-US" dirty="0"/>
              <a:t> “test”</a:t>
            </a:r>
          </a:p>
        </p:txBody>
      </p:sp>
    </p:spTree>
    <p:extLst>
      <p:ext uri="{BB962C8B-B14F-4D97-AF65-F5344CB8AC3E}">
        <p14:creationId xmlns:p14="http://schemas.microsoft.com/office/powerpoint/2010/main" val="33778378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8458</TotalTime>
  <Words>1313</Words>
  <Application>Microsoft Office PowerPoint</Application>
  <PresentationFormat>Widescreen</PresentationFormat>
  <Paragraphs>185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Century Gothic</vt:lpstr>
      <vt:lpstr>Wingdings 3</vt:lpstr>
      <vt:lpstr>4_Ion</vt:lpstr>
      <vt:lpstr>Les expressions régulières</vt:lpstr>
      <vt:lpstr>Rappel du dernier cours</vt:lpstr>
      <vt:lpstr>Rappel du dernier cours</vt:lpstr>
      <vt:lpstr>Les expressions régulières</vt:lpstr>
      <vt:lpstr>Les expressions régulières</vt:lpstr>
      <vt:lpstr>Les expressions régulières</vt:lpstr>
      <vt:lpstr>Les expressions régulières</vt:lpstr>
      <vt:lpstr>Utilisation des Regex en JavaScript</vt:lpstr>
      <vt:lpstr>Utilisation des Regex</vt:lpstr>
      <vt:lpstr>Utilisation des Regex</vt:lpstr>
      <vt:lpstr>Utilisation des Regex</vt:lpstr>
      <vt:lpstr>Utilisation des Regex</vt:lpstr>
      <vt:lpstr>Utilisation des Regex</vt:lpstr>
      <vt:lpstr>Utilisation des Regex</vt:lpstr>
      <vt:lpstr>Utilisation des Regex</vt:lpstr>
      <vt:lpstr>La syntaxe</vt:lpstr>
      <vt:lpstr>La syntaxe des Regex</vt:lpstr>
      <vt:lpstr>La syntaxe des Regex</vt:lpstr>
      <vt:lpstr>Brackets</vt:lpstr>
      <vt:lpstr>Brackets</vt:lpstr>
      <vt:lpstr>Brackets</vt:lpstr>
      <vt:lpstr>Metacharacters</vt:lpstr>
      <vt:lpstr>Metacharacters</vt:lpstr>
      <vt:lpstr>Quantifier</vt:lpstr>
      <vt:lpstr>Quantifier</vt:lpstr>
      <vt:lpstr>Quantifier</vt:lpstr>
      <vt:lpstr>Anchors</vt:lpstr>
      <vt:lpstr>Anchors</vt:lpstr>
      <vt:lpstr>Anchors</vt:lpstr>
      <vt:lpstr>Anchors</vt:lpstr>
      <vt:lpstr>Caractère d’échappement</vt:lpstr>
      <vt:lpstr>Caractère d’échappement</vt:lpstr>
      <vt:lpstr>Modifiers</vt:lpstr>
      <vt:lpstr>Modifiers (g)</vt:lpstr>
      <vt:lpstr>Modifiers (i)</vt:lpstr>
      <vt:lpstr>Fonctions Regex</vt:lpstr>
      <vt:lpstr>Fonctions Regex</vt:lpstr>
      <vt:lpstr>Test()</vt:lpstr>
      <vt:lpstr>Match()</vt:lpstr>
      <vt:lpstr>Replace()</vt:lpstr>
      <vt:lpstr>Search</vt:lpstr>
      <vt:lpstr>Exemples</vt:lpstr>
      <vt:lpstr>Exemples</vt:lpstr>
      <vt:lpstr>Numéro d’assurance maladie</vt:lpstr>
      <vt:lpstr>Numéro d’assurance sociale</vt:lpstr>
      <vt:lpstr>Numéro de téléphone 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517</cp:revision>
  <dcterms:created xsi:type="dcterms:W3CDTF">2019-01-03T23:05:02Z</dcterms:created>
  <dcterms:modified xsi:type="dcterms:W3CDTF">2026-08-07T13:47:25Z</dcterms:modified>
</cp:coreProperties>
</file>