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8" r:id="rId2"/>
    <p:sldId id="359" r:id="rId3"/>
    <p:sldId id="360" r:id="rId4"/>
    <p:sldId id="370" r:id="rId5"/>
    <p:sldId id="373" r:id="rId6"/>
    <p:sldId id="374" r:id="rId7"/>
    <p:sldId id="375" r:id="rId8"/>
    <p:sldId id="367" r:id="rId9"/>
    <p:sldId id="371" r:id="rId10"/>
    <p:sldId id="372" r:id="rId11"/>
    <p:sldId id="378" r:id="rId12"/>
    <p:sldId id="379" r:id="rId13"/>
    <p:sldId id="380" r:id="rId14"/>
    <p:sldId id="391" r:id="rId15"/>
    <p:sldId id="381" r:id="rId16"/>
    <p:sldId id="392" r:id="rId17"/>
    <p:sldId id="382" r:id="rId18"/>
    <p:sldId id="393" r:id="rId19"/>
    <p:sldId id="383" r:id="rId20"/>
    <p:sldId id="384" r:id="rId21"/>
    <p:sldId id="394" r:id="rId22"/>
    <p:sldId id="385" r:id="rId23"/>
    <p:sldId id="395" r:id="rId24"/>
    <p:sldId id="413" r:id="rId25"/>
    <p:sldId id="376" r:id="rId26"/>
    <p:sldId id="377" r:id="rId27"/>
    <p:sldId id="386" r:id="rId28"/>
    <p:sldId id="387" r:id="rId29"/>
    <p:sldId id="399" r:id="rId30"/>
    <p:sldId id="388" r:id="rId31"/>
    <p:sldId id="397" r:id="rId32"/>
    <p:sldId id="389" r:id="rId33"/>
    <p:sldId id="398" r:id="rId34"/>
    <p:sldId id="390" r:id="rId35"/>
    <p:sldId id="396" r:id="rId36"/>
    <p:sldId id="402" r:id="rId37"/>
    <p:sldId id="410" r:id="rId38"/>
    <p:sldId id="401" r:id="rId39"/>
    <p:sldId id="403" r:id="rId40"/>
    <p:sldId id="406" r:id="rId41"/>
    <p:sldId id="407" r:id="rId42"/>
    <p:sldId id="415" r:id="rId43"/>
    <p:sldId id="447" r:id="rId44"/>
    <p:sldId id="445" r:id="rId45"/>
    <p:sldId id="416" r:id="rId46"/>
    <p:sldId id="446" r:id="rId47"/>
    <p:sldId id="444" r:id="rId48"/>
    <p:sldId id="417" r:id="rId49"/>
    <p:sldId id="442" r:id="rId50"/>
    <p:sldId id="443" r:id="rId51"/>
    <p:sldId id="418" r:id="rId52"/>
    <p:sldId id="441" r:id="rId53"/>
    <p:sldId id="425" r:id="rId54"/>
    <p:sldId id="408" r:id="rId55"/>
    <p:sldId id="409" r:id="rId56"/>
    <p:sldId id="411" r:id="rId57"/>
    <p:sldId id="412" r:id="rId58"/>
    <p:sldId id="448" r:id="rId59"/>
    <p:sldId id="449" r:id="rId60"/>
    <p:sldId id="450" r:id="rId61"/>
    <p:sldId id="426" r:id="rId62"/>
    <p:sldId id="427" r:id="rId63"/>
    <p:sldId id="428" r:id="rId64"/>
    <p:sldId id="430" r:id="rId65"/>
    <p:sldId id="432" r:id="rId66"/>
    <p:sldId id="433" r:id="rId67"/>
    <p:sldId id="434" r:id="rId68"/>
    <p:sldId id="435" r:id="rId69"/>
    <p:sldId id="436" r:id="rId70"/>
    <p:sldId id="429" r:id="rId71"/>
    <p:sldId id="431" r:id="rId72"/>
    <p:sldId id="437" r:id="rId73"/>
    <p:sldId id="438" r:id="rId74"/>
    <p:sldId id="439" r:id="rId75"/>
    <p:sldId id="440" r:id="rId76"/>
    <p:sldId id="294" r:id="rId77"/>
    <p:sldId id="298" r:id="rId78"/>
    <p:sldId id="321" r:id="rId79"/>
    <p:sldId id="322" r:id="rId80"/>
    <p:sldId id="323" r:id="rId81"/>
    <p:sldId id="324" r:id="rId8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96025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49315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997872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681722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105079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05877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798420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459915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92256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24004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66077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71536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78643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55589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49043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36946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99719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2026-08-06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899928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3.xml"/><Relationship Id="rId1" Type="http://schemas.openxmlformats.org/officeDocument/2006/relationships/tags" Target="../tags/tag2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7" Type="http://schemas.openxmlformats.org/officeDocument/2006/relationships/image" Target="../media/image8.png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9.xml"/><Relationship Id="rId1" Type="http://schemas.openxmlformats.org/officeDocument/2006/relationships/tags" Target="../tags/tag2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32.xml"/><Relationship Id="rId7" Type="http://schemas.openxmlformats.org/officeDocument/2006/relationships/image" Target="../media/image10.png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5.xml"/><Relationship Id="rId1" Type="http://schemas.openxmlformats.org/officeDocument/2006/relationships/tags" Target="../tags/tag3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7" Type="http://schemas.openxmlformats.org/officeDocument/2006/relationships/image" Target="../media/image12.png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1.xml"/><Relationship Id="rId1" Type="http://schemas.openxmlformats.org/officeDocument/2006/relationships/tags" Target="../tags/tag4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3.xml"/><Relationship Id="rId1" Type="http://schemas.openxmlformats.org/officeDocument/2006/relationships/tags" Target="../tags/tag4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image" Target="../media/image14.png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9.xml"/><Relationship Id="rId1" Type="http://schemas.openxmlformats.org/officeDocument/2006/relationships/tags" Target="../tags/tag4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7" Type="http://schemas.openxmlformats.org/officeDocument/2006/relationships/image" Target="../media/image16.png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5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5.xml"/><Relationship Id="rId1" Type="http://schemas.openxmlformats.org/officeDocument/2006/relationships/tags" Target="../tags/tag5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8.xml"/><Relationship Id="rId1" Type="http://schemas.openxmlformats.org/officeDocument/2006/relationships/tags" Target="../tags/tag5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0.xml"/><Relationship Id="rId1" Type="http://schemas.openxmlformats.org/officeDocument/2006/relationships/tags" Target="../tags/tag5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2.xml"/><Relationship Id="rId1" Type="http://schemas.openxmlformats.org/officeDocument/2006/relationships/tags" Target="../tags/tag6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tags" Target="../tags/tag65.xml"/><Relationship Id="rId7" Type="http://schemas.openxmlformats.org/officeDocument/2006/relationships/image" Target="../media/image18.png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6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8.xml"/><Relationship Id="rId1" Type="http://schemas.openxmlformats.org/officeDocument/2006/relationships/tags" Target="../tags/tag6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tags" Target="../tags/tag71.xml"/><Relationship Id="rId7" Type="http://schemas.openxmlformats.org/officeDocument/2006/relationships/image" Target="../media/image20.png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7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4.xml"/><Relationship Id="rId1" Type="http://schemas.openxmlformats.org/officeDocument/2006/relationships/tags" Target="../tags/tag7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tags" Target="../tags/tag77.xml"/><Relationship Id="rId7" Type="http://schemas.openxmlformats.org/officeDocument/2006/relationships/image" Target="../media/image22.png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openxmlformats.org/officeDocument/2006/relationships/image" Target="../media/image21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7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0.xml"/><Relationship Id="rId1" Type="http://schemas.openxmlformats.org/officeDocument/2006/relationships/tags" Target="../tags/tag7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tags" Target="../tags/tag83.xml"/><Relationship Id="rId7" Type="http://schemas.openxmlformats.org/officeDocument/2006/relationships/image" Target="../media/image24.png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image" Target="../media/image23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8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6.xml"/><Relationship Id="rId1" Type="http://schemas.openxmlformats.org/officeDocument/2006/relationships/tags" Target="../tags/tag8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9.xml"/><Relationship Id="rId1" Type="http://schemas.openxmlformats.org/officeDocument/2006/relationships/tags" Target="../tags/tag8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1.xml"/><Relationship Id="rId1" Type="http://schemas.openxmlformats.org/officeDocument/2006/relationships/tags" Target="../tags/tag9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4.xml"/><Relationship Id="rId1" Type="http://schemas.openxmlformats.org/officeDocument/2006/relationships/tags" Target="../tags/tag9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6.xml"/><Relationship Id="rId1" Type="http://schemas.openxmlformats.org/officeDocument/2006/relationships/tags" Target="../tags/tag9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tags" Target="../tags/tag99.xml"/><Relationship Id="rId2" Type="http://schemas.openxmlformats.org/officeDocument/2006/relationships/tags" Target="../tags/tag98.xml"/><Relationship Id="rId1" Type="http://schemas.openxmlformats.org/officeDocument/2006/relationships/tags" Target="../tags/tag9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2.xml"/><Relationship Id="rId1" Type="http://schemas.openxmlformats.org/officeDocument/2006/relationships/tags" Target="../tags/tag10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4" Type="http://schemas.openxmlformats.org/officeDocument/2006/relationships/image" Target="../media/image27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7.xml"/><Relationship Id="rId1" Type="http://schemas.openxmlformats.org/officeDocument/2006/relationships/tags" Target="../tags/tag106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tags" Target="../tags/tag110.xml"/><Relationship Id="rId7" Type="http://schemas.openxmlformats.org/officeDocument/2006/relationships/image" Target="../media/image29.png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image" Target="../media/image28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4.xml"/><Relationship Id="rId1" Type="http://schemas.openxmlformats.org/officeDocument/2006/relationships/tags" Target="../tags/tag113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tags" Target="../tags/tag117.xml"/><Relationship Id="rId7" Type="http://schemas.openxmlformats.org/officeDocument/2006/relationships/image" Target="../media/image32.png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6" Type="http://schemas.openxmlformats.org/officeDocument/2006/relationships/image" Target="../media/image31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0.xml"/><Relationship Id="rId1" Type="http://schemas.openxmlformats.org/officeDocument/2006/relationships/tags" Target="../tags/tag119.xml"/><Relationship Id="rId4" Type="http://schemas.openxmlformats.org/officeDocument/2006/relationships/hyperlink" Target="https://www.w3schools.com/jsref/dom_obj_event.asp" TargetMode="Externa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3.xml"/><Relationship Id="rId1" Type="http://schemas.openxmlformats.org/officeDocument/2006/relationships/tags" Target="../tags/tag12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5.xml"/><Relationship Id="rId1" Type="http://schemas.openxmlformats.org/officeDocument/2006/relationships/tags" Target="../tags/tag12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7.xml"/><Relationship Id="rId1" Type="http://schemas.openxmlformats.org/officeDocument/2006/relationships/tags" Target="../tags/tag12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tags" Target="../tags/tag130.xml"/><Relationship Id="rId2" Type="http://schemas.openxmlformats.org/officeDocument/2006/relationships/tags" Target="../tags/tag129.xml"/><Relationship Id="rId1" Type="http://schemas.openxmlformats.org/officeDocument/2006/relationships/tags" Target="../tags/tag128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2.xml"/><Relationship Id="rId1" Type="http://schemas.openxmlformats.org/officeDocument/2006/relationships/tags" Target="../tags/tag13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4.xml"/><Relationship Id="rId1" Type="http://schemas.openxmlformats.org/officeDocument/2006/relationships/tags" Target="../tags/tag13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5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7.xml"/><Relationship Id="rId1" Type="http://schemas.openxmlformats.org/officeDocument/2006/relationships/tags" Target="../tags/tag13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8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0.xml"/><Relationship Id="rId1" Type="http://schemas.openxmlformats.org/officeDocument/2006/relationships/tags" Target="../tags/tag139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tags" Target="../tags/tag143.xml"/><Relationship Id="rId2" Type="http://schemas.openxmlformats.org/officeDocument/2006/relationships/tags" Target="../tags/tag142.xml"/><Relationship Id="rId1" Type="http://schemas.openxmlformats.org/officeDocument/2006/relationships/tags" Target="../tags/tag141.xml"/><Relationship Id="rId5" Type="http://schemas.openxmlformats.org/officeDocument/2006/relationships/image" Target="../media/image36.png"/><Relationship Id="rId4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tags" Target="../tags/tag146.xml"/><Relationship Id="rId2" Type="http://schemas.openxmlformats.org/officeDocument/2006/relationships/tags" Target="../tags/tag145.xml"/><Relationship Id="rId1" Type="http://schemas.openxmlformats.org/officeDocument/2006/relationships/tags" Target="../tags/tag144.xml"/><Relationship Id="rId5" Type="http://schemas.openxmlformats.org/officeDocument/2006/relationships/image" Target="../media/image37.png"/><Relationship Id="rId4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tags" Target="../tags/tag149.xml"/><Relationship Id="rId7" Type="http://schemas.openxmlformats.org/officeDocument/2006/relationships/image" Target="../media/image39.png"/><Relationship Id="rId2" Type="http://schemas.openxmlformats.org/officeDocument/2006/relationships/tags" Target="../tags/tag148.xml"/><Relationship Id="rId1" Type="http://schemas.openxmlformats.org/officeDocument/2006/relationships/tags" Target="../tags/tag147.xml"/><Relationship Id="rId6" Type="http://schemas.openxmlformats.org/officeDocument/2006/relationships/image" Target="../media/image38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50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tags" Target="../tags/tag153.xml"/><Relationship Id="rId7" Type="http://schemas.openxmlformats.org/officeDocument/2006/relationships/image" Target="../media/image41.png"/><Relationship Id="rId2" Type="http://schemas.openxmlformats.org/officeDocument/2006/relationships/tags" Target="../tags/tag152.xml"/><Relationship Id="rId1" Type="http://schemas.openxmlformats.org/officeDocument/2006/relationships/tags" Target="../tags/tag151.xml"/><Relationship Id="rId6" Type="http://schemas.openxmlformats.org/officeDocument/2006/relationships/image" Target="../media/image40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54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6.xml"/><Relationship Id="rId1" Type="http://schemas.openxmlformats.org/officeDocument/2006/relationships/tags" Target="../tags/tag15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4" Type="http://schemas.openxmlformats.org/officeDocument/2006/relationships/image" Target="../media/image6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9.xml"/><Relationship Id="rId1" Type="http://schemas.openxmlformats.org/officeDocument/2006/relationships/tags" Target="../tags/tag158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1.xml"/><Relationship Id="rId1" Type="http://schemas.openxmlformats.org/officeDocument/2006/relationships/tags" Target="../tags/tag160.xml"/><Relationship Id="rId4" Type="http://schemas.openxmlformats.org/officeDocument/2006/relationships/image" Target="../media/image42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3.xml"/><Relationship Id="rId1" Type="http://schemas.openxmlformats.org/officeDocument/2006/relationships/tags" Target="../tags/tag162.xml"/><Relationship Id="rId4" Type="http://schemas.openxmlformats.org/officeDocument/2006/relationships/image" Target="../media/image43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5.xml"/><Relationship Id="rId1" Type="http://schemas.openxmlformats.org/officeDocument/2006/relationships/tags" Target="../tags/tag164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7.xml"/><Relationship Id="rId1" Type="http://schemas.openxmlformats.org/officeDocument/2006/relationships/tags" Target="../tags/tag166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8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0.xml"/><Relationship Id="rId1" Type="http://schemas.openxmlformats.org/officeDocument/2006/relationships/tags" Target="../tags/tag169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3.xml"/><Relationship Id="rId1" Type="http://schemas.openxmlformats.org/officeDocument/2006/relationships/tags" Target="../tags/tag17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.xml"/><Relationship Id="rId1" Type="http://schemas.openxmlformats.org/officeDocument/2006/relationships/tags" Target="../tags/tag13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5.xml"/><Relationship Id="rId1" Type="http://schemas.openxmlformats.org/officeDocument/2006/relationships/tags" Target="../tags/tag174.xml"/><Relationship Id="rId4" Type="http://schemas.openxmlformats.org/officeDocument/2006/relationships/image" Target="../media/image44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7.xml"/><Relationship Id="rId1" Type="http://schemas.openxmlformats.org/officeDocument/2006/relationships/tags" Target="../tags/tag176.xml"/><Relationship Id="rId5" Type="http://schemas.openxmlformats.org/officeDocument/2006/relationships/hyperlink" Target="https://www.w3schools.com/jsref/dom_obj_event.asp" TargetMode="External"/><Relationship Id="rId4" Type="http://schemas.openxmlformats.org/officeDocument/2006/relationships/hyperlink" Target="https://www.w3schools.com/js/js_htmldom_document.asp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BFBBB-75A4-48A8-BF4D-1A422686C130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sz="6000" dirty="0"/>
              <a:t>DOM et Programmation évènementielle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74DFCA-810D-41A7-A7A0-9BDC978D0492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5308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Navigation dans le DOM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La navigation dans le DOM </a:t>
            </a:r>
            <a:r>
              <a:rPr lang="en-US" dirty="0" err="1"/>
              <a:t>permet</a:t>
            </a:r>
            <a:r>
              <a:rPr lang="en-US" dirty="0"/>
              <a:t> de </a:t>
            </a:r>
            <a:r>
              <a:rPr lang="en-US" dirty="0" err="1"/>
              <a:t>récupérer</a:t>
            </a:r>
            <a:r>
              <a:rPr lang="en-US" dirty="0"/>
              <a:t> un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plusieurs</a:t>
            </a:r>
            <a:r>
              <a:rPr lang="en-US" dirty="0"/>
              <a:t> </a:t>
            </a:r>
            <a:r>
              <a:rPr lang="en-US" dirty="0" err="1"/>
              <a:t>éléments</a:t>
            </a:r>
            <a:r>
              <a:rPr lang="en-US" dirty="0"/>
              <a:t> de </a:t>
            </a:r>
            <a:r>
              <a:rPr lang="en-US" dirty="0" err="1"/>
              <a:t>l’arborescence</a:t>
            </a:r>
            <a:r>
              <a:rPr lang="en-US" dirty="0"/>
              <a:t> </a:t>
            </a:r>
            <a:r>
              <a:rPr lang="en-US" dirty="0" err="1"/>
              <a:t>afin</a:t>
            </a:r>
            <a:r>
              <a:rPr lang="en-US" dirty="0"/>
              <a:t> de </a:t>
            </a:r>
            <a:r>
              <a:rPr lang="en-US" dirty="0" err="1"/>
              <a:t>pouvoir</a:t>
            </a:r>
            <a:r>
              <a:rPr lang="en-US" dirty="0"/>
              <a:t> les </a:t>
            </a:r>
            <a:r>
              <a:rPr lang="en-US" dirty="0" err="1"/>
              <a:t>utiliser</a:t>
            </a:r>
            <a:r>
              <a:rPr lang="en-US" dirty="0"/>
              <a:t>.</a:t>
            </a:r>
          </a:p>
          <a:p>
            <a:r>
              <a:rPr lang="en-US" dirty="0" err="1"/>
              <a:t>L’objectif</a:t>
            </a:r>
            <a:r>
              <a:rPr lang="en-US" dirty="0"/>
              <a:t> sera </a:t>
            </a:r>
            <a:r>
              <a:rPr lang="en-US" dirty="0" err="1"/>
              <a:t>d’obtenir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variable </a:t>
            </a:r>
            <a:r>
              <a:rPr lang="en-US" dirty="0" err="1"/>
              <a:t>scalaire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un tableau </a:t>
            </a:r>
            <a:r>
              <a:rPr lang="en-US" dirty="0" err="1"/>
              <a:t>contenu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ces</a:t>
            </a:r>
            <a:r>
              <a:rPr lang="en-US" dirty="0"/>
              <a:t> </a:t>
            </a:r>
            <a:r>
              <a:rPr lang="en-US" dirty="0" err="1"/>
              <a:t>éléments</a:t>
            </a:r>
            <a:r>
              <a:rPr lang="en-US" dirty="0"/>
              <a:t>.</a:t>
            </a:r>
          </a:p>
          <a:p>
            <a:r>
              <a:rPr lang="en-US" dirty="0"/>
              <a:t>Une </a:t>
            </a:r>
            <a:r>
              <a:rPr lang="en-US" dirty="0" err="1"/>
              <a:t>fois</a:t>
            </a:r>
            <a:r>
              <a:rPr lang="en-US" dirty="0"/>
              <a:t> que nous les </a:t>
            </a:r>
            <a:r>
              <a:rPr lang="en-US" dirty="0" err="1"/>
              <a:t>aurons</a:t>
            </a:r>
            <a:r>
              <a:rPr lang="en-US" dirty="0"/>
              <a:t> </a:t>
            </a:r>
            <a:r>
              <a:rPr lang="en-US" dirty="0" err="1"/>
              <a:t>obtenues</a:t>
            </a:r>
            <a:r>
              <a:rPr lang="en-US" dirty="0"/>
              <a:t>, nous </a:t>
            </a:r>
            <a:r>
              <a:rPr lang="en-US" dirty="0" err="1"/>
              <a:t>pourrons</a:t>
            </a:r>
            <a:r>
              <a:rPr lang="en-US" dirty="0"/>
              <a:t> </a:t>
            </a:r>
            <a:r>
              <a:rPr lang="en-US" dirty="0" err="1"/>
              <a:t>effectuer</a:t>
            </a:r>
            <a:r>
              <a:rPr lang="en-US" dirty="0"/>
              <a:t> des </a:t>
            </a:r>
            <a:r>
              <a:rPr lang="en-US" dirty="0" err="1"/>
              <a:t>opérations</a:t>
            </a:r>
            <a:r>
              <a:rPr lang="en-US" dirty="0"/>
              <a:t> du </a:t>
            </a:r>
            <a:r>
              <a:rPr lang="en-US" dirty="0" err="1"/>
              <a:t>ces</a:t>
            </a:r>
            <a:r>
              <a:rPr lang="en-US" dirty="0"/>
              <a:t> </a:t>
            </a:r>
            <a:r>
              <a:rPr lang="en-US" dirty="0" err="1"/>
              <a:t>dernières</a:t>
            </a:r>
            <a:r>
              <a:rPr lang="en-US" dirty="0"/>
              <a:t> (</a:t>
            </a:r>
            <a:r>
              <a:rPr lang="en-US" dirty="0" err="1"/>
              <a:t>prochaine</a:t>
            </a:r>
            <a:r>
              <a:rPr lang="en-US" dirty="0"/>
              <a:t> section).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9325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Navigation dans le DOM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US" dirty="0"/>
              <a:t>Nous </a:t>
            </a:r>
            <a:r>
              <a:rPr lang="en-US" dirty="0" err="1"/>
              <a:t>verrons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les concepts </a:t>
            </a:r>
            <a:r>
              <a:rPr lang="en-US" dirty="0" err="1"/>
              <a:t>suivants</a:t>
            </a:r>
            <a:endParaRPr lang="en-US" dirty="0"/>
          </a:p>
          <a:p>
            <a:pPr lvl="1"/>
            <a:r>
              <a:rPr lang="en-US" dirty="0" err="1"/>
              <a:t>L’objet</a:t>
            </a:r>
            <a:r>
              <a:rPr lang="en-US" dirty="0"/>
              <a:t> “document”</a:t>
            </a:r>
          </a:p>
          <a:p>
            <a:pPr lvl="1"/>
            <a:r>
              <a:rPr lang="en-US" dirty="0"/>
              <a:t>Les </a:t>
            </a:r>
            <a:r>
              <a:rPr lang="en-US" dirty="0" err="1"/>
              <a:t>méthodes</a:t>
            </a:r>
            <a:r>
              <a:rPr lang="en-US" dirty="0"/>
              <a:t> </a:t>
            </a:r>
            <a:r>
              <a:rPr lang="en-US" dirty="0" err="1"/>
              <a:t>d’accès</a:t>
            </a:r>
            <a:r>
              <a:rPr lang="en-US" dirty="0"/>
              <a:t> direct</a:t>
            </a:r>
          </a:p>
          <a:p>
            <a:pPr lvl="2"/>
            <a:r>
              <a:rPr lang="en-US" dirty="0" err="1"/>
              <a:t>getElementById</a:t>
            </a:r>
            <a:endParaRPr lang="en-US" dirty="0"/>
          </a:p>
          <a:p>
            <a:pPr lvl="2"/>
            <a:r>
              <a:rPr lang="en-US" dirty="0" err="1"/>
              <a:t>getElementsByClassName</a:t>
            </a:r>
            <a:endParaRPr lang="en-US" dirty="0"/>
          </a:p>
          <a:p>
            <a:pPr lvl="2"/>
            <a:r>
              <a:rPr lang="en-US" dirty="0" err="1"/>
              <a:t>getElementsByTagName</a:t>
            </a:r>
            <a:endParaRPr lang="en-US" dirty="0"/>
          </a:p>
          <a:p>
            <a:pPr lvl="2"/>
            <a:r>
              <a:rPr lang="en-US" dirty="0" err="1"/>
              <a:t>Selecteur</a:t>
            </a:r>
            <a:r>
              <a:rPr lang="en-US" dirty="0"/>
              <a:t> CSS (</a:t>
            </a:r>
            <a:r>
              <a:rPr lang="en-US" dirty="0" err="1"/>
              <a:t>querySelector</a:t>
            </a:r>
            <a:r>
              <a:rPr lang="en-US" dirty="0"/>
              <a:t>, </a:t>
            </a:r>
            <a:r>
              <a:rPr lang="en-US" dirty="0" err="1"/>
              <a:t>querySelectorAll</a:t>
            </a:r>
            <a:r>
              <a:rPr lang="en-US" dirty="0"/>
              <a:t>)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7666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2EC73-1111-429C-A9F9-5A98C009065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Document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4DD074-1135-4333-97CA-1D9C5B40A11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“Document” </a:t>
            </a:r>
            <a:r>
              <a:rPr lang="en-US" dirty="0" err="1"/>
              <a:t>est</a:t>
            </a:r>
            <a:r>
              <a:rPr lang="en-US" dirty="0"/>
              <a:t> un </a:t>
            </a:r>
            <a:r>
              <a:rPr lang="en-US" dirty="0" err="1"/>
              <a:t>objet</a:t>
            </a:r>
            <a:r>
              <a:rPr lang="en-US" dirty="0"/>
              <a:t> </a:t>
            </a:r>
            <a:r>
              <a:rPr lang="en-US" dirty="0" err="1"/>
              <a:t>fourni</a:t>
            </a:r>
            <a:r>
              <a:rPr lang="en-US" dirty="0"/>
              <a:t> par </a:t>
            </a:r>
            <a:r>
              <a:rPr lang="en-US" dirty="0" err="1"/>
              <a:t>défaut</a:t>
            </a:r>
            <a:r>
              <a:rPr lang="en-US" dirty="0"/>
              <a:t> par JavaScript.</a:t>
            </a:r>
          </a:p>
          <a:p>
            <a:r>
              <a:rPr lang="en-US" dirty="0"/>
              <a:t>Il </a:t>
            </a:r>
            <a:r>
              <a:rPr lang="en-US" dirty="0" err="1"/>
              <a:t>permet</a:t>
            </a:r>
            <a:r>
              <a:rPr lang="en-US" dirty="0"/>
              <a:t> de </a:t>
            </a:r>
            <a:r>
              <a:rPr lang="en-US" dirty="0" err="1"/>
              <a:t>représenter</a:t>
            </a:r>
            <a:r>
              <a:rPr lang="en-US" dirty="0"/>
              <a:t> </a:t>
            </a:r>
            <a:r>
              <a:rPr lang="en-US" dirty="0" err="1"/>
              <a:t>votre</a:t>
            </a:r>
            <a:r>
              <a:rPr lang="en-US" dirty="0"/>
              <a:t> page HTML et </a:t>
            </a:r>
            <a:r>
              <a:rPr lang="en-US" dirty="0" err="1"/>
              <a:t>contient</a:t>
            </a:r>
            <a:r>
              <a:rPr lang="en-US" dirty="0"/>
              <a:t> tous les </a:t>
            </a:r>
            <a:r>
              <a:rPr lang="en-US" dirty="0" err="1"/>
              <a:t>éléments</a:t>
            </a:r>
            <a:r>
              <a:rPr lang="en-US" dirty="0"/>
              <a:t> qui </a:t>
            </a:r>
            <a:r>
              <a:rPr lang="en-US" dirty="0" err="1"/>
              <a:t>s’y</a:t>
            </a:r>
            <a:r>
              <a:rPr lang="en-US" dirty="0"/>
              <a:t> </a:t>
            </a:r>
            <a:r>
              <a:rPr lang="en-US" dirty="0" err="1"/>
              <a:t>trouvent</a:t>
            </a:r>
            <a:r>
              <a:rPr lang="en-US" dirty="0"/>
              <a:t>.</a:t>
            </a:r>
          </a:p>
          <a:p>
            <a:r>
              <a:rPr lang="en-US" dirty="0"/>
              <a:t>Les </a:t>
            </a:r>
            <a:r>
              <a:rPr lang="en-US" dirty="0" err="1"/>
              <a:t>fonctions</a:t>
            </a:r>
            <a:r>
              <a:rPr lang="en-US" dirty="0"/>
              <a:t> que nous </a:t>
            </a:r>
            <a:r>
              <a:rPr lang="en-US" dirty="0" err="1"/>
              <a:t>verrons</a:t>
            </a:r>
            <a:r>
              <a:rPr lang="en-US" dirty="0"/>
              <a:t> dans les </a:t>
            </a:r>
            <a:r>
              <a:rPr lang="en-US" dirty="0" err="1"/>
              <a:t>prochaines</a:t>
            </a:r>
            <a:r>
              <a:rPr lang="en-US" dirty="0"/>
              <a:t> diapositives </a:t>
            </a:r>
            <a:r>
              <a:rPr lang="en-US" dirty="0" err="1"/>
              <a:t>doivent</a:t>
            </a:r>
            <a:r>
              <a:rPr lang="en-US" dirty="0"/>
              <a:t> </a:t>
            </a:r>
            <a:r>
              <a:rPr lang="en-US" dirty="0" err="1"/>
              <a:t>d’utiliser</a:t>
            </a:r>
            <a:r>
              <a:rPr lang="en-US" dirty="0"/>
              <a:t> avec </a:t>
            </a:r>
            <a:r>
              <a:rPr lang="en-US" dirty="0" err="1"/>
              <a:t>l’objet</a:t>
            </a:r>
            <a:r>
              <a:rPr lang="en-US" dirty="0"/>
              <a:t> document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utilisant</a:t>
            </a:r>
            <a:r>
              <a:rPr lang="en-US" dirty="0"/>
              <a:t> la </a:t>
            </a:r>
            <a:r>
              <a:rPr lang="en-US" dirty="0" err="1"/>
              <a:t>syntaxe</a:t>
            </a:r>
            <a:r>
              <a:rPr lang="en-US" dirty="0"/>
              <a:t> </a:t>
            </a:r>
            <a:r>
              <a:rPr lang="en-US" dirty="0" err="1"/>
              <a:t>suivante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	document.&lt;</a:t>
            </a:r>
            <a:r>
              <a:rPr lang="en-US" dirty="0" err="1"/>
              <a:t>fonction</a:t>
            </a:r>
            <a:r>
              <a:rPr lang="en-US" dirty="0"/>
              <a:t>&gt;()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841347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2EC73-1111-429C-A9F9-5A98C009065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getElementById</a:t>
            </a:r>
            <a:r>
              <a:rPr lang="en-US" dirty="0"/>
              <a:t>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4DD074-1135-4333-97CA-1D9C5B40A11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fonction</a:t>
            </a:r>
            <a:r>
              <a:rPr lang="en-US" dirty="0"/>
              <a:t> “</a:t>
            </a:r>
            <a:r>
              <a:rPr lang="en-US" dirty="0" err="1"/>
              <a:t>getElementById</a:t>
            </a:r>
            <a:r>
              <a:rPr lang="en-US" dirty="0"/>
              <a:t>()” </a:t>
            </a:r>
            <a:r>
              <a:rPr lang="en-US" dirty="0" err="1"/>
              <a:t>permet</a:t>
            </a:r>
            <a:r>
              <a:rPr lang="en-US" dirty="0"/>
              <a:t> </a:t>
            </a:r>
            <a:r>
              <a:rPr lang="en-US" dirty="0" err="1"/>
              <a:t>d’obtenir</a:t>
            </a:r>
            <a:r>
              <a:rPr lang="en-US" dirty="0"/>
              <a:t> un </a:t>
            </a:r>
            <a:r>
              <a:rPr lang="en-US" dirty="0" err="1"/>
              <a:t>seul</a:t>
            </a:r>
            <a:r>
              <a:rPr lang="en-US" dirty="0"/>
              <a:t> </a:t>
            </a:r>
            <a:r>
              <a:rPr lang="en-US" dirty="0" err="1"/>
              <a:t>élément</a:t>
            </a:r>
            <a:r>
              <a:rPr lang="en-US" dirty="0"/>
              <a:t> de </a:t>
            </a:r>
            <a:r>
              <a:rPr lang="en-US" dirty="0" err="1"/>
              <a:t>notre</a:t>
            </a:r>
            <a:r>
              <a:rPr lang="en-US" dirty="0"/>
              <a:t> page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fournissant</a:t>
            </a:r>
            <a:r>
              <a:rPr lang="en-US" dirty="0"/>
              <a:t> la </a:t>
            </a:r>
            <a:r>
              <a:rPr lang="en-US" dirty="0" err="1"/>
              <a:t>valeur</a:t>
            </a:r>
            <a:r>
              <a:rPr lang="en-US" dirty="0"/>
              <a:t> de son </a:t>
            </a:r>
            <a:r>
              <a:rPr lang="en-US" dirty="0" err="1"/>
              <a:t>attribut</a:t>
            </a:r>
            <a:r>
              <a:rPr lang="en-US" dirty="0"/>
              <a:t> “id”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paramètre</a:t>
            </a:r>
            <a:r>
              <a:rPr lang="en-US" dirty="0"/>
              <a:t>.</a:t>
            </a:r>
          </a:p>
          <a:p>
            <a:r>
              <a:rPr lang="en-US" dirty="0"/>
              <a:t>Si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avez</a:t>
            </a:r>
            <a:r>
              <a:rPr lang="en-US" dirty="0"/>
              <a:t> </a:t>
            </a:r>
            <a:r>
              <a:rPr lang="en-US" dirty="0" err="1"/>
              <a:t>accidentellement</a:t>
            </a:r>
            <a:r>
              <a:rPr lang="en-US" dirty="0"/>
              <a:t> </a:t>
            </a:r>
            <a:r>
              <a:rPr lang="en-US" dirty="0" err="1"/>
              <a:t>défini</a:t>
            </a:r>
            <a:r>
              <a:rPr lang="en-US" dirty="0"/>
              <a:t> le </a:t>
            </a:r>
            <a:r>
              <a:rPr lang="en-US" dirty="0" err="1"/>
              <a:t>même</a:t>
            </a:r>
            <a:r>
              <a:rPr lang="en-US" dirty="0"/>
              <a:t> “id” pour deux </a:t>
            </a:r>
            <a:r>
              <a:rPr lang="en-US" dirty="0" err="1"/>
              <a:t>balises</a:t>
            </a:r>
            <a:r>
              <a:rPr lang="en-US" dirty="0"/>
              <a:t>, </a:t>
            </a:r>
            <a:r>
              <a:rPr lang="en-US" dirty="0" err="1"/>
              <a:t>seule</a:t>
            </a:r>
            <a:r>
              <a:rPr lang="en-US" dirty="0"/>
              <a:t> la première sera </a:t>
            </a:r>
            <a:r>
              <a:rPr lang="en-US" dirty="0" err="1"/>
              <a:t>prise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compte.</a:t>
            </a:r>
          </a:p>
          <a:p>
            <a:r>
              <a:rPr lang="en-US" dirty="0"/>
              <a:t>La </a:t>
            </a:r>
            <a:r>
              <a:rPr lang="en-US" dirty="0" err="1"/>
              <a:t>syntaxe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document.getElementById</a:t>
            </a:r>
            <a:r>
              <a:rPr lang="en-US" dirty="0"/>
              <a:t>(“</a:t>
            </a:r>
            <a:r>
              <a:rPr lang="en-US" dirty="0" err="1"/>
              <a:t>valeurDuID</a:t>
            </a:r>
            <a:r>
              <a:rPr lang="en-US" dirty="0"/>
              <a:t>”);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956533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2EC73-1111-429C-A9F9-5A98C009065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getElementById</a:t>
            </a:r>
            <a:r>
              <a:rPr lang="en-US" dirty="0"/>
              <a:t>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4DD074-1135-4333-97CA-1D9C5B40A11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Par </a:t>
            </a:r>
            <a:r>
              <a:rPr lang="en-US" dirty="0" err="1"/>
              <a:t>exemple</a:t>
            </a:r>
            <a:endParaRPr lang="en-US" dirty="0"/>
          </a:p>
          <a:p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C9AFA5-220A-4807-854E-337D6622702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03312" y="2619262"/>
            <a:ext cx="8221222" cy="16194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F5B0C83-6DEA-4B9D-B57A-56BDF8FCC78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103312" y="4671988"/>
            <a:ext cx="2857899" cy="1143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8506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2EC73-1111-429C-A9F9-5A98C009065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getElement</a:t>
            </a:r>
            <a:r>
              <a:rPr lang="en-US" u="sng" dirty="0" err="1"/>
              <a:t>s</a:t>
            </a:r>
            <a:r>
              <a:rPr lang="en-US" dirty="0" err="1"/>
              <a:t>ByClassName</a:t>
            </a:r>
            <a:r>
              <a:rPr lang="en-US" dirty="0"/>
              <a:t>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4DD074-1135-4333-97CA-1D9C5B40A11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fonction</a:t>
            </a:r>
            <a:r>
              <a:rPr lang="en-US" dirty="0"/>
              <a:t> “</a:t>
            </a:r>
            <a:r>
              <a:rPr lang="en-US" dirty="0" err="1"/>
              <a:t>getElementByClassName</a:t>
            </a:r>
            <a:r>
              <a:rPr lang="en-US" dirty="0"/>
              <a:t>()” </a:t>
            </a:r>
            <a:r>
              <a:rPr lang="en-US" dirty="0" err="1"/>
              <a:t>permet</a:t>
            </a:r>
            <a:r>
              <a:rPr lang="en-US" dirty="0"/>
              <a:t> </a:t>
            </a:r>
            <a:r>
              <a:rPr lang="en-US" dirty="0" err="1"/>
              <a:t>d’obtenir</a:t>
            </a:r>
            <a:r>
              <a:rPr lang="en-US" dirty="0"/>
              <a:t> un tableau des </a:t>
            </a:r>
            <a:r>
              <a:rPr lang="en-US" dirty="0" err="1"/>
              <a:t>éléments</a:t>
            </a:r>
            <a:r>
              <a:rPr lang="en-US" dirty="0"/>
              <a:t> de </a:t>
            </a:r>
            <a:r>
              <a:rPr lang="en-US" dirty="0" err="1"/>
              <a:t>notre</a:t>
            </a:r>
            <a:r>
              <a:rPr lang="en-US" dirty="0"/>
              <a:t> page qui </a:t>
            </a:r>
            <a:r>
              <a:rPr lang="en-US" dirty="0" err="1"/>
              <a:t>possède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certaine</a:t>
            </a:r>
            <a:r>
              <a:rPr lang="en-US" dirty="0"/>
              <a:t> </a:t>
            </a:r>
            <a:r>
              <a:rPr lang="en-US" dirty="0" err="1"/>
              <a:t>classe</a:t>
            </a:r>
            <a:r>
              <a:rPr lang="en-US" dirty="0"/>
              <a:t> dans </a:t>
            </a:r>
            <a:r>
              <a:rPr lang="en-US" dirty="0" err="1"/>
              <a:t>leur</a:t>
            </a:r>
            <a:r>
              <a:rPr lang="en-US" dirty="0"/>
              <a:t> </a:t>
            </a:r>
            <a:r>
              <a:rPr lang="en-US" dirty="0" err="1"/>
              <a:t>attribut</a:t>
            </a:r>
            <a:r>
              <a:rPr lang="en-US" dirty="0"/>
              <a:t> “class”.</a:t>
            </a:r>
          </a:p>
          <a:p>
            <a:endParaRPr lang="en-US" dirty="0"/>
          </a:p>
          <a:p>
            <a:r>
              <a:rPr lang="en-US" dirty="0"/>
              <a:t>La </a:t>
            </a:r>
            <a:r>
              <a:rPr lang="en-US" dirty="0" err="1"/>
              <a:t>syntaxe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document.getElementByClassName</a:t>
            </a:r>
            <a:r>
              <a:rPr lang="en-US" dirty="0"/>
              <a:t>(“</a:t>
            </a:r>
            <a:r>
              <a:rPr lang="en-US" dirty="0" err="1"/>
              <a:t>nomDeLaClasse</a:t>
            </a:r>
            <a:r>
              <a:rPr lang="en-US" dirty="0"/>
              <a:t>”);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0461990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2EC73-1111-429C-A9F9-5A98C009065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getElementsByClassName</a:t>
            </a:r>
            <a:r>
              <a:rPr lang="en-US" dirty="0"/>
              <a:t>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4DD074-1135-4333-97CA-1D9C5B40A11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</a:p>
          <a:p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01E6B2-F6F2-40A0-B95E-3FDC3ECE09F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03312" y="2593519"/>
            <a:ext cx="9545382" cy="21148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941AED6-6C65-4CF9-803D-4F8501092BD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103312" y="4989308"/>
            <a:ext cx="2724530" cy="135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4966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2EC73-1111-429C-A9F9-5A98C009065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getElementsByTagName</a:t>
            </a:r>
            <a:r>
              <a:rPr lang="en-US" dirty="0"/>
              <a:t>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4DD074-1135-4333-97CA-1D9C5B40A11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fonction</a:t>
            </a:r>
            <a:r>
              <a:rPr lang="en-US" dirty="0"/>
              <a:t> “</a:t>
            </a:r>
            <a:r>
              <a:rPr lang="en-US" dirty="0" err="1"/>
              <a:t>getElementsByTagName</a:t>
            </a:r>
            <a:r>
              <a:rPr lang="en-US" dirty="0"/>
              <a:t>()” </a:t>
            </a:r>
            <a:r>
              <a:rPr lang="en-US" dirty="0" err="1"/>
              <a:t>permet</a:t>
            </a:r>
            <a:r>
              <a:rPr lang="en-US" dirty="0"/>
              <a:t> </a:t>
            </a:r>
            <a:r>
              <a:rPr lang="en-US" dirty="0" err="1"/>
              <a:t>d’obtenir</a:t>
            </a:r>
            <a:r>
              <a:rPr lang="en-US" dirty="0"/>
              <a:t> un tableau des </a:t>
            </a:r>
            <a:r>
              <a:rPr lang="en-US" dirty="0" err="1"/>
              <a:t>éléments</a:t>
            </a:r>
            <a:r>
              <a:rPr lang="en-US" dirty="0"/>
              <a:t> de </a:t>
            </a:r>
            <a:r>
              <a:rPr lang="en-US" dirty="0" err="1"/>
              <a:t>notre</a:t>
            </a:r>
            <a:r>
              <a:rPr lang="en-US" dirty="0"/>
              <a:t> page qui </a:t>
            </a:r>
            <a:r>
              <a:rPr lang="en-US" dirty="0" err="1"/>
              <a:t>appartienne</a:t>
            </a:r>
            <a:r>
              <a:rPr lang="en-US" dirty="0"/>
              <a:t> à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certaine</a:t>
            </a:r>
            <a:r>
              <a:rPr lang="en-US" dirty="0"/>
              <a:t> </a:t>
            </a:r>
            <a:r>
              <a:rPr lang="en-US" dirty="0" err="1"/>
              <a:t>catégorie</a:t>
            </a:r>
            <a:r>
              <a:rPr lang="en-US" dirty="0"/>
              <a:t> de </a:t>
            </a:r>
            <a:r>
              <a:rPr lang="en-US" dirty="0" err="1"/>
              <a:t>balise</a:t>
            </a:r>
            <a:r>
              <a:rPr lang="en-US" dirty="0"/>
              <a:t> (&lt;p&gt;, &lt;span&gt;, etc.).</a:t>
            </a:r>
          </a:p>
          <a:p>
            <a:endParaRPr lang="en-US" dirty="0"/>
          </a:p>
          <a:p>
            <a:r>
              <a:rPr lang="en-US" dirty="0"/>
              <a:t>La </a:t>
            </a:r>
            <a:r>
              <a:rPr lang="en-US" dirty="0" err="1"/>
              <a:t>syntaxe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document.getElementsByTagName</a:t>
            </a:r>
            <a:r>
              <a:rPr lang="en-US" dirty="0"/>
              <a:t>(“</a:t>
            </a:r>
            <a:r>
              <a:rPr lang="en-US" dirty="0" err="1"/>
              <a:t>nomDeLaBalise</a:t>
            </a:r>
            <a:r>
              <a:rPr lang="en-US" dirty="0"/>
              <a:t>”);</a:t>
            </a:r>
          </a:p>
          <a:p>
            <a:endParaRPr lang="en-US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91191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2EC73-1111-429C-A9F9-5A98C009065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getElementsByTagName</a:t>
            </a:r>
            <a:r>
              <a:rPr lang="en-US" dirty="0"/>
              <a:t>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4DD074-1135-4333-97CA-1D9C5B40A11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F19F8A-98F9-45DB-8A31-F6FB28C24FD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18286" y="2624267"/>
            <a:ext cx="8716591" cy="212437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F7CA85F-35EB-47C0-B410-226BCF5284B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218286" y="4997750"/>
            <a:ext cx="2505425" cy="1333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9986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2EC73-1111-429C-A9F9-5A98C009065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Sélecteur</a:t>
            </a:r>
            <a:r>
              <a:rPr lang="en-US" dirty="0"/>
              <a:t> CSS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4DD074-1135-4333-97CA-1D9C5B40A11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Il </a:t>
            </a:r>
            <a:r>
              <a:rPr lang="en-US" dirty="0" err="1"/>
              <a:t>est</a:t>
            </a:r>
            <a:r>
              <a:rPr lang="en-US" dirty="0"/>
              <a:t> possible de </a:t>
            </a:r>
            <a:r>
              <a:rPr lang="en-US" dirty="0" err="1"/>
              <a:t>sélectionner</a:t>
            </a:r>
            <a:r>
              <a:rPr lang="en-US" dirty="0"/>
              <a:t> des </a:t>
            </a:r>
            <a:r>
              <a:rPr lang="en-US" dirty="0" err="1"/>
              <a:t>éléments</a:t>
            </a:r>
            <a:r>
              <a:rPr lang="en-US" dirty="0"/>
              <a:t> du DOM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utilisant</a:t>
            </a:r>
            <a:r>
              <a:rPr lang="en-US" dirty="0"/>
              <a:t> la </a:t>
            </a:r>
            <a:r>
              <a:rPr lang="en-US" dirty="0" err="1"/>
              <a:t>syntaxe</a:t>
            </a:r>
            <a:r>
              <a:rPr lang="en-US" dirty="0"/>
              <a:t> de CSS.</a:t>
            </a:r>
          </a:p>
          <a:p>
            <a:r>
              <a:rPr lang="en-US" dirty="0"/>
              <a:t>Pour se faire, on doit </a:t>
            </a:r>
            <a:r>
              <a:rPr lang="en-US" dirty="0" err="1"/>
              <a:t>utiliser</a:t>
            </a:r>
            <a:r>
              <a:rPr lang="en-US" dirty="0"/>
              <a:t> les </a:t>
            </a:r>
            <a:r>
              <a:rPr lang="en-US" dirty="0" err="1"/>
              <a:t>méthodes</a:t>
            </a:r>
            <a:r>
              <a:rPr lang="en-US" dirty="0"/>
              <a:t> </a:t>
            </a:r>
            <a:r>
              <a:rPr lang="en-US" dirty="0" err="1"/>
              <a:t>suivantes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querySelector</a:t>
            </a:r>
            <a:endParaRPr lang="en-US" dirty="0"/>
          </a:p>
          <a:p>
            <a:pPr lvl="1"/>
            <a:r>
              <a:rPr lang="en-US" dirty="0" err="1"/>
              <a:t>querySelectorAll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 err="1"/>
              <a:t>Prenons</a:t>
            </a:r>
            <a:r>
              <a:rPr lang="en-US" dirty="0"/>
              <a:t> le temps de </a:t>
            </a:r>
            <a:r>
              <a:rPr lang="en-US" dirty="0" err="1"/>
              <a:t>voir</a:t>
            </a:r>
            <a:r>
              <a:rPr lang="en-US" dirty="0"/>
              <a:t> comment </a:t>
            </a:r>
            <a:r>
              <a:rPr lang="en-US" dirty="0" err="1"/>
              <a:t>elles</a:t>
            </a:r>
            <a:r>
              <a:rPr lang="en-US" dirty="0"/>
              <a:t> </a:t>
            </a:r>
            <a:r>
              <a:rPr lang="en-US" dirty="0" err="1"/>
              <a:t>fonctionnent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935359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/>
              <a:t>Rappel du dernier </a:t>
            </a:r>
            <a:r>
              <a:rPr lang="en-US" dirty="0" err="1"/>
              <a:t>cours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2036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7B8B7-0768-4B5D-A978-8FF2683FCE9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querySelector</a:t>
            </a:r>
            <a:r>
              <a:rPr lang="en-US" dirty="0"/>
              <a:t>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204AF7-C6C6-4BC2-8CAE-FFFCEF67E9B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fonction</a:t>
            </a:r>
            <a:r>
              <a:rPr lang="en-US" dirty="0"/>
              <a:t> “</a:t>
            </a:r>
            <a:r>
              <a:rPr lang="en-US" dirty="0" err="1"/>
              <a:t>querySelector</a:t>
            </a:r>
            <a:r>
              <a:rPr lang="en-US" dirty="0"/>
              <a:t>()” </a:t>
            </a:r>
            <a:r>
              <a:rPr lang="en-US" dirty="0" err="1"/>
              <a:t>permet</a:t>
            </a:r>
            <a:r>
              <a:rPr lang="en-US" dirty="0"/>
              <a:t> </a:t>
            </a:r>
            <a:r>
              <a:rPr lang="en-US" dirty="0" err="1"/>
              <a:t>d’obtenir</a:t>
            </a:r>
            <a:r>
              <a:rPr lang="en-US" dirty="0"/>
              <a:t> un </a:t>
            </a:r>
            <a:r>
              <a:rPr lang="en-US" dirty="0" err="1"/>
              <a:t>élément</a:t>
            </a:r>
            <a:r>
              <a:rPr lang="en-US" dirty="0"/>
              <a:t> de </a:t>
            </a:r>
            <a:r>
              <a:rPr lang="en-US" dirty="0" err="1"/>
              <a:t>notre</a:t>
            </a:r>
            <a:r>
              <a:rPr lang="en-US" dirty="0"/>
              <a:t> page qui </a:t>
            </a:r>
            <a:r>
              <a:rPr lang="en-US" dirty="0" err="1"/>
              <a:t>respecte</a:t>
            </a:r>
            <a:r>
              <a:rPr lang="en-US" dirty="0"/>
              <a:t> le </a:t>
            </a:r>
            <a:r>
              <a:rPr lang="en-US" dirty="0" err="1"/>
              <a:t>sélecteur</a:t>
            </a:r>
            <a:r>
              <a:rPr lang="en-US" dirty="0"/>
              <a:t> CSS qui sera </a:t>
            </a:r>
            <a:r>
              <a:rPr lang="en-US" dirty="0" err="1"/>
              <a:t>fourni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paramètre</a:t>
            </a:r>
            <a:r>
              <a:rPr lang="en-US" dirty="0"/>
              <a:t>. </a:t>
            </a:r>
            <a:r>
              <a:rPr lang="en-US" dirty="0" err="1"/>
              <a:t>Seul</a:t>
            </a:r>
            <a:r>
              <a:rPr lang="en-US" dirty="0"/>
              <a:t> un </a:t>
            </a:r>
            <a:r>
              <a:rPr lang="en-US" dirty="0" err="1"/>
              <a:t>élément</a:t>
            </a:r>
            <a:r>
              <a:rPr lang="en-US" dirty="0"/>
              <a:t> sera </a:t>
            </a:r>
            <a:r>
              <a:rPr lang="en-US" dirty="0" err="1"/>
              <a:t>retourné</a:t>
            </a:r>
            <a:r>
              <a:rPr lang="en-US" dirty="0"/>
              <a:t> par la </a:t>
            </a:r>
            <a:r>
              <a:rPr lang="en-US" dirty="0" err="1"/>
              <a:t>fonction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La </a:t>
            </a:r>
            <a:r>
              <a:rPr lang="en-US" dirty="0" err="1"/>
              <a:t>syntaxe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	document. </a:t>
            </a:r>
            <a:r>
              <a:rPr lang="en-US" dirty="0" err="1"/>
              <a:t>querySelector</a:t>
            </a:r>
            <a:r>
              <a:rPr lang="en-US" dirty="0"/>
              <a:t>(“</a:t>
            </a:r>
            <a:r>
              <a:rPr lang="en-US" dirty="0" err="1"/>
              <a:t>SelecteurCSS</a:t>
            </a:r>
            <a:r>
              <a:rPr lang="en-US" dirty="0"/>
              <a:t>”);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614210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7B8B7-0768-4B5D-A978-8FF2683FCE9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querySelector</a:t>
            </a:r>
            <a:r>
              <a:rPr lang="en-US" dirty="0"/>
              <a:t>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204AF7-C6C6-4BC2-8CAE-FFFCEF67E9B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</a:p>
          <a:p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70EC54-F068-4A10-95A1-E7C3DD32264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03312" y="2708280"/>
            <a:ext cx="8049748" cy="21338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50196EE-3EFC-4532-9970-187DFCB1AF6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103312" y="5114516"/>
            <a:ext cx="2476846" cy="125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5799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7B8B7-0768-4B5D-A978-8FF2683FCE9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querySelectorAll</a:t>
            </a:r>
            <a:r>
              <a:rPr lang="en-US" dirty="0"/>
              <a:t>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204AF7-C6C6-4BC2-8CAE-FFFCEF67E9B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fonction</a:t>
            </a:r>
            <a:r>
              <a:rPr lang="en-US" dirty="0"/>
              <a:t> “</a:t>
            </a:r>
            <a:r>
              <a:rPr lang="en-US" dirty="0" err="1"/>
              <a:t>querySelectorAll</a:t>
            </a:r>
            <a:r>
              <a:rPr lang="en-US" dirty="0"/>
              <a:t>()” </a:t>
            </a:r>
            <a:r>
              <a:rPr lang="en-US" dirty="0" err="1"/>
              <a:t>permet</a:t>
            </a:r>
            <a:r>
              <a:rPr lang="en-US" dirty="0"/>
              <a:t> </a:t>
            </a:r>
            <a:r>
              <a:rPr lang="en-US" dirty="0" err="1"/>
              <a:t>d’obtenir</a:t>
            </a:r>
            <a:r>
              <a:rPr lang="en-US" dirty="0"/>
              <a:t> un tableau </a:t>
            </a:r>
            <a:r>
              <a:rPr lang="en-US" dirty="0" err="1"/>
              <a:t>d’éléments</a:t>
            </a:r>
            <a:r>
              <a:rPr lang="en-US" dirty="0"/>
              <a:t> de </a:t>
            </a:r>
            <a:r>
              <a:rPr lang="en-US" dirty="0" err="1"/>
              <a:t>notre</a:t>
            </a:r>
            <a:r>
              <a:rPr lang="en-US" dirty="0"/>
              <a:t> page qui </a:t>
            </a:r>
            <a:r>
              <a:rPr lang="en-US" dirty="0" err="1"/>
              <a:t>respecte</a:t>
            </a:r>
            <a:r>
              <a:rPr lang="en-US" dirty="0"/>
              <a:t> le </a:t>
            </a:r>
            <a:r>
              <a:rPr lang="en-US" dirty="0" err="1"/>
              <a:t>sélecteur</a:t>
            </a:r>
            <a:r>
              <a:rPr lang="en-US" dirty="0"/>
              <a:t> CSS qui sera </a:t>
            </a:r>
            <a:r>
              <a:rPr lang="en-US" dirty="0" err="1"/>
              <a:t>fourni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paramètre</a:t>
            </a:r>
            <a:r>
              <a:rPr lang="en-US" dirty="0"/>
              <a:t>. Un tableau </a:t>
            </a:r>
            <a:r>
              <a:rPr lang="en-US" dirty="0" err="1"/>
              <a:t>d’élément</a:t>
            </a:r>
            <a:r>
              <a:rPr lang="en-US" dirty="0"/>
              <a:t> sera </a:t>
            </a:r>
            <a:r>
              <a:rPr lang="en-US" dirty="0" err="1"/>
              <a:t>retourné</a:t>
            </a:r>
            <a:r>
              <a:rPr lang="en-US" dirty="0"/>
              <a:t> par la </a:t>
            </a:r>
            <a:r>
              <a:rPr lang="en-US" dirty="0" err="1"/>
              <a:t>fonction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La </a:t>
            </a:r>
            <a:r>
              <a:rPr lang="en-US" dirty="0" err="1"/>
              <a:t>syntaxe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	document. </a:t>
            </a:r>
            <a:r>
              <a:rPr lang="en-US" dirty="0" err="1"/>
              <a:t>querySelectorAll</a:t>
            </a:r>
            <a:r>
              <a:rPr lang="en-US" dirty="0"/>
              <a:t>(“</a:t>
            </a:r>
            <a:r>
              <a:rPr lang="en-US" dirty="0" err="1"/>
              <a:t>SelecteurCSS</a:t>
            </a:r>
            <a:r>
              <a:rPr lang="en-US" dirty="0"/>
              <a:t>”);</a:t>
            </a:r>
          </a:p>
          <a:p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9259035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7B8B7-0768-4B5D-A978-8FF2683FCE9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querySelectorAll</a:t>
            </a:r>
            <a:r>
              <a:rPr lang="en-US" dirty="0"/>
              <a:t>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204AF7-C6C6-4BC2-8CAE-FFFCEF67E9B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</a:p>
          <a:p>
            <a:endParaRPr lang="en-CA" dirty="0"/>
          </a:p>
          <a:p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07E1A1-566F-4835-9552-1499F8EECA9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03312" y="2607847"/>
            <a:ext cx="8135485" cy="28674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7960867-8401-44DC-8177-DD90E064F8A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103312" y="5615645"/>
            <a:ext cx="2286319" cy="101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8110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EE32B-09B4-6802-EA67-CE74F5AE0AD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Navigation dans le DOM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9A0165-C4A2-E0C9-66AE-DA4D870F920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Gardez</a:t>
            </a:r>
            <a:r>
              <a:rPr lang="en-US" dirty="0"/>
              <a:t> </a:t>
            </a:r>
            <a:r>
              <a:rPr lang="en-US" dirty="0" err="1"/>
              <a:t>toutefois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tête:</a:t>
            </a:r>
          </a:p>
          <a:p>
            <a:pPr lvl="1"/>
            <a:r>
              <a:rPr lang="en-US" dirty="0"/>
              <a:t>“</a:t>
            </a:r>
            <a:r>
              <a:rPr lang="en-US" dirty="0" err="1"/>
              <a:t>getElementById</a:t>
            </a:r>
            <a:r>
              <a:rPr lang="en-US" dirty="0"/>
              <a:t>()”, “</a:t>
            </a:r>
            <a:r>
              <a:rPr lang="en-US" dirty="0" err="1"/>
              <a:t>getElementsByClassNames</a:t>
            </a:r>
            <a:r>
              <a:rPr lang="en-US" dirty="0"/>
              <a:t>” et “</a:t>
            </a:r>
            <a:r>
              <a:rPr lang="en-US" dirty="0" err="1"/>
              <a:t>getElementsByTagNames</a:t>
            </a:r>
            <a:r>
              <a:rPr lang="en-US" dirty="0"/>
              <a:t>” </a:t>
            </a:r>
            <a:r>
              <a:rPr lang="en-US" dirty="0" err="1"/>
              <a:t>sont</a:t>
            </a:r>
            <a:r>
              <a:rPr lang="en-US" dirty="0"/>
              <a:t> de plus </a:t>
            </a:r>
            <a:r>
              <a:rPr lang="en-US" dirty="0" err="1"/>
              <a:t>vieilles</a:t>
            </a:r>
            <a:r>
              <a:rPr lang="en-US" dirty="0"/>
              <a:t> </a:t>
            </a:r>
            <a:r>
              <a:rPr lang="en-US" dirty="0" err="1"/>
              <a:t>façon</a:t>
            </a:r>
            <a:r>
              <a:rPr lang="en-US" dirty="0"/>
              <a:t> de faire.</a:t>
            </a:r>
          </a:p>
          <a:p>
            <a:pPr lvl="1"/>
            <a:r>
              <a:rPr lang="en-US" dirty="0" err="1"/>
              <a:t>Elles</a:t>
            </a:r>
            <a:r>
              <a:rPr lang="en-US" dirty="0"/>
              <a:t> </a:t>
            </a:r>
            <a:r>
              <a:rPr lang="en-US" dirty="0" err="1"/>
              <a:t>ont</a:t>
            </a:r>
            <a:r>
              <a:rPr lang="en-US" dirty="0"/>
              <a:t> </a:t>
            </a:r>
            <a:r>
              <a:rPr lang="en-US" dirty="0" err="1"/>
              <a:t>été</a:t>
            </a:r>
            <a:r>
              <a:rPr lang="en-US" dirty="0"/>
              <a:t> </a:t>
            </a:r>
            <a:r>
              <a:rPr lang="en-US" dirty="0" err="1"/>
              <a:t>historiquement</a:t>
            </a:r>
            <a:r>
              <a:rPr lang="en-US" dirty="0"/>
              <a:t> très </a:t>
            </a:r>
            <a:r>
              <a:rPr lang="en-US" dirty="0" err="1"/>
              <a:t>utilisées</a:t>
            </a:r>
            <a:r>
              <a:rPr lang="en-US" dirty="0"/>
              <a:t> et il </a:t>
            </a:r>
            <a:r>
              <a:rPr lang="en-US" dirty="0" err="1"/>
              <a:t>donc</a:t>
            </a:r>
            <a:r>
              <a:rPr lang="en-US" dirty="0"/>
              <a:t> bon de les </a:t>
            </a:r>
            <a:r>
              <a:rPr lang="en-US" dirty="0" err="1"/>
              <a:t>connaitre</a:t>
            </a:r>
            <a:r>
              <a:rPr lang="en-US" dirty="0"/>
              <a:t>.</a:t>
            </a:r>
          </a:p>
          <a:p>
            <a:pPr lvl="1"/>
            <a:endParaRPr lang="en-US" dirty="0"/>
          </a:p>
          <a:p>
            <a:pPr lvl="1"/>
            <a:r>
              <a:rPr lang="en-US" dirty="0" err="1"/>
              <a:t>Comprenez</a:t>
            </a:r>
            <a:r>
              <a:rPr lang="en-US" dirty="0"/>
              <a:t> </a:t>
            </a:r>
            <a:r>
              <a:rPr lang="en-US" dirty="0" err="1"/>
              <a:t>toutefois</a:t>
            </a:r>
            <a:r>
              <a:rPr lang="en-US" dirty="0"/>
              <a:t> que </a:t>
            </a:r>
            <a:r>
              <a:rPr lang="en-US" dirty="0" err="1"/>
              <a:t>querySelector</a:t>
            </a:r>
            <a:r>
              <a:rPr lang="en-US" dirty="0"/>
              <a:t>() et </a:t>
            </a:r>
            <a:r>
              <a:rPr lang="en-US" dirty="0" err="1"/>
              <a:t>querySelectorAll</a:t>
            </a:r>
            <a:r>
              <a:rPr lang="en-US" dirty="0"/>
              <a:t>() </a:t>
            </a:r>
            <a:r>
              <a:rPr lang="en-US" dirty="0" err="1"/>
              <a:t>sont</a:t>
            </a:r>
            <a:r>
              <a:rPr lang="en-US" dirty="0"/>
              <a:t> des </a:t>
            </a:r>
            <a:r>
              <a:rPr lang="en-US" dirty="0" err="1"/>
              <a:t>fonctions</a:t>
            </a:r>
            <a:r>
              <a:rPr lang="en-US" dirty="0"/>
              <a:t> beaucoup plus flexibles qui </a:t>
            </a:r>
            <a:r>
              <a:rPr lang="en-US" dirty="0" err="1"/>
              <a:t>rendent</a:t>
            </a:r>
            <a:r>
              <a:rPr lang="en-US" dirty="0"/>
              <a:t> les </a:t>
            </a:r>
            <a:r>
              <a:rPr lang="en-US" dirty="0" err="1"/>
              <a:t>autres</a:t>
            </a:r>
            <a:r>
              <a:rPr lang="en-US" dirty="0"/>
              <a:t> </a:t>
            </a:r>
            <a:r>
              <a:rPr lang="en-US" dirty="0" err="1"/>
              <a:t>fonctions</a:t>
            </a:r>
            <a:r>
              <a:rPr lang="en-US" dirty="0"/>
              <a:t> </a:t>
            </a:r>
            <a:r>
              <a:rPr lang="en-US" dirty="0" err="1"/>
              <a:t>obsolètes</a:t>
            </a:r>
            <a:r>
              <a:rPr lang="en-US" dirty="0"/>
              <a:t>. Il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bon de bien les </a:t>
            </a:r>
            <a:r>
              <a:rPr lang="en-US" dirty="0" err="1"/>
              <a:t>comprendre</a:t>
            </a:r>
            <a:r>
              <a:rPr lang="en-US" dirty="0"/>
              <a:t>.</a:t>
            </a:r>
          </a:p>
          <a:p>
            <a:pPr lvl="1"/>
            <a:endParaRPr lang="en-US" dirty="0"/>
          </a:p>
          <a:p>
            <a:r>
              <a:rPr lang="en-US" dirty="0" err="1"/>
              <a:t>Passons</a:t>
            </a:r>
            <a:r>
              <a:rPr lang="en-US" dirty="0"/>
              <a:t> </a:t>
            </a:r>
            <a:r>
              <a:rPr lang="en-US" dirty="0" err="1"/>
              <a:t>maintenant</a:t>
            </a:r>
            <a:r>
              <a:rPr lang="en-US" dirty="0"/>
              <a:t> à la manipulation des </a:t>
            </a:r>
            <a:r>
              <a:rPr lang="en-US" dirty="0" err="1"/>
              <a:t>éléments</a:t>
            </a:r>
            <a:r>
              <a:rPr lang="en-US" dirty="0"/>
              <a:t>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21454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/>
              <a:t>Manipulation des </a:t>
            </a:r>
            <a:r>
              <a:rPr lang="en-US" dirty="0" err="1"/>
              <a:t>éléments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42934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Manipulation des </a:t>
            </a:r>
            <a:r>
              <a:rPr lang="en-US" dirty="0" err="1"/>
              <a:t>éléments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Dans la </a:t>
            </a:r>
            <a:r>
              <a:rPr lang="en-US" dirty="0" err="1"/>
              <a:t>dernière</a:t>
            </a:r>
            <a:r>
              <a:rPr lang="en-US" dirty="0"/>
              <a:t> section, nous </a:t>
            </a:r>
            <a:r>
              <a:rPr lang="en-US" dirty="0" err="1"/>
              <a:t>avons</a:t>
            </a:r>
            <a:r>
              <a:rPr lang="en-US" dirty="0"/>
              <a:t> vu comment </a:t>
            </a:r>
            <a:r>
              <a:rPr lang="en-US" dirty="0" err="1"/>
              <a:t>obtenir</a:t>
            </a:r>
            <a:r>
              <a:rPr lang="en-US" dirty="0"/>
              <a:t> un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plusieurs</a:t>
            </a:r>
            <a:r>
              <a:rPr lang="en-US" dirty="0"/>
              <a:t> </a:t>
            </a:r>
            <a:r>
              <a:rPr lang="en-US" dirty="0" err="1"/>
              <a:t>éléments</a:t>
            </a:r>
            <a:r>
              <a:rPr lang="en-US" dirty="0"/>
              <a:t> du DOM</a:t>
            </a:r>
          </a:p>
          <a:p>
            <a:r>
              <a:rPr lang="en-US" dirty="0" err="1"/>
              <a:t>Ces</a:t>
            </a:r>
            <a:r>
              <a:rPr lang="en-US" dirty="0"/>
              <a:t> </a:t>
            </a:r>
            <a:r>
              <a:rPr lang="en-US" dirty="0" err="1"/>
              <a:t>éléments</a:t>
            </a:r>
            <a:r>
              <a:rPr lang="en-US" dirty="0"/>
              <a:t> </a:t>
            </a:r>
            <a:r>
              <a:rPr lang="en-US" dirty="0" err="1"/>
              <a:t>représentent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plusieurs</a:t>
            </a:r>
            <a:r>
              <a:rPr lang="en-US" dirty="0"/>
              <a:t> </a:t>
            </a:r>
            <a:r>
              <a:rPr lang="en-US" dirty="0" err="1"/>
              <a:t>balises</a:t>
            </a:r>
            <a:r>
              <a:rPr lang="en-US" dirty="0"/>
              <a:t> de </a:t>
            </a:r>
            <a:r>
              <a:rPr lang="en-US" dirty="0" err="1"/>
              <a:t>notre</a:t>
            </a:r>
            <a:r>
              <a:rPr lang="en-US" dirty="0"/>
              <a:t> page.</a:t>
            </a:r>
          </a:p>
          <a:p>
            <a:r>
              <a:rPr lang="en-US" dirty="0" err="1"/>
              <a:t>Voyons</a:t>
            </a:r>
            <a:r>
              <a:rPr lang="en-US" dirty="0"/>
              <a:t> </a:t>
            </a:r>
            <a:r>
              <a:rPr lang="en-US" dirty="0" err="1"/>
              <a:t>maintenant</a:t>
            </a:r>
            <a:r>
              <a:rPr lang="en-US" dirty="0"/>
              <a:t> comment on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manipuler</a:t>
            </a:r>
            <a:r>
              <a:rPr lang="en-US" dirty="0"/>
              <a:t> </a:t>
            </a:r>
            <a:r>
              <a:rPr lang="en-US" dirty="0" err="1"/>
              <a:t>ces</a:t>
            </a:r>
            <a:r>
              <a:rPr lang="en-US" dirty="0"/>
              <a:t> </a:t>
            </a:r>
            <a:r>
              <a:rPr lang="en-US" dirty="0" err="1"/>
              <a:t>éléments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fois</a:t>
            </a:r>
            <a:r>
              <a:rPr lang="en-US" dirty="0"/>
              <a:t> </a:t>
            </a:r>
            <a:r>
              <a:rPr lang="en-US" dirty="0" err="1"/>
              <a:t>qu’on</a:t>
            </a:r>
            <a:r>
              <a:rPr lang="en-US" dirty="0"/>
              <a:t> a </a:t>
            </a:r>
            <a:r>
              <a:rPr lang="en-US" dirty="0" err="1"/>
              <a:t>pu</a:t>
            </a:r>
            <a:r>
              <a:rPr lang="en-US" dirty="0"/>
              <a:t> </a:t>
            </a:r>
            <a:r>
              <a:rPr lang="en-US" dirty="0" err="1"/>
              <a:t>l’obtenir</a:t>
            </a:r>
            <a:r>
              <a:rPr lang="en-US" dirty="0"/>
              <a:t>.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67786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Manipulation des </a:t>
            </a:r>
            <a:r>
              <a:rPr lang="en-US" dirty="0" err="1"/>
              <a:t>éléments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Dans </a:t>
            </a:r>
            <a:r>
              <a:rPr lang="en-US" dirty="0" err="1"/>
              <a:t>cette</a:t>
            </a:r>
            <a:r>
              <a:rPr lang="en-US" dirty="0"/>
              <a:t> section, nous </a:t>
            </a:r>
            <a:r>
              <a:rPr lang="en-US" dirty="0" err="1"/>
              <a:t>allons</a:t>
            </a:r>
            <a:r>
              <a:rPr lang="en-US" dirty="0"/>
              <a:t> </a:t>
            </a:r>
            <a:r>
              <a:rPr lang="en-US" dirty="0" err="1"/>
              <a:t>voir</a:t>
            </a:r>
            <a:r>
              <a:rPr lang="en-US" dirty="0"/>
              <a:t> les </a:t>
            </a:r>
            <a:r>
              <a:rPr lang="en-US" dirty="0" err="1"/>
              <a:t>méthodes</a:t>
            </a:r>
            <a:r>
              <a:rPr lang="en-US" dirty="0"/>
              <a:t> </a:t>
            </a:r>
            <a:r>
              <a:rPr lang="en-US" dirty="0" err="1"/>
              <a:t>suivantes</a:t>
            </a:r>
            <a:endParaRPr lang="en-US" dirty="0"/>
          </a:p>
          <a:p>
            <a:pPr lvl="1"/>
            <a:r>
              <a:rPr lang="en-US" dirty="0" err="1"/>
              <a:t>Accès</a:t>
            </a:r>
            <a:r>
              <a:rPr lang="en-US" dirty="0"/>
              <a:t> aux codes de la </a:t>
            </a:r>
            <a:r>
              <a:rPr lang="en-US" dirty="0" err="1"/>
              <a:t>balise</a:t>
            </a:r>
            <a:r>
              <a:rPr lang="en-US" dirty="0"/>
              <a:t> (</a:t>
            </a:r>
            <a:r>
              <a:rPr lang="en-US" dirty="0" err="1"/>
              <a:t>innerHTML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Manipulation des </a:t>
            </a:r>
            <a:r>
              <a:rPr lang="en-US" dirty="0" err="1"/>
              <a:t>attributs</a:t>
            </a:r>
            <a:endParaRPr lang="en-US" dirty="0"/>
          </a:p>
          <a:p>
            <a:pPr lvl="1"/>
            <a:r>
              <a:rPr lang="en-US" dirty="0" err="1"/>
              <a:t>Accès</a:t>
            </a:r>
            <a:r>
              <a:rPr lang="en-US" dirty="0"/>
              <a:t> à la </a:t>
            </a:r>
            <a:r>
              <a:rPr lang="en-US" dirty="0" err="1"/>
              <a:t>valeur</a:t>
            </a:r>
            <a:r>
              <a:rPr lang="en-US" dirty="0"/>
              <a:t> (value)</a:t>
            </a:r>
          </a:p>
          <a:p>
            <a:pPr lvl="1"/>
            <a:r>
              <a:rPr lang="en-US" dirty="0"/>
              <a:t>Manipulation du style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13225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A069C-70E6-43C8-BFEA-987F0D75EB5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Accès</a:t>
            </a:r>
            <a:r>
              <a:rPr lang="en-US" dirty="0"/>
              <a:t> au code d’un </a:t>
            </a:r>
            <a:r>
              <a:rPr lang="en-US" dirty="0" err="1"/>
              <a:t>élément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6D288D-0446-4B17-81C0-935F79D77A8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Il </a:t>
            </a:r>
            <a:r>
              <a:rPr lang="en-US" dirty="0" err="1"/>
              <a:t>est</a:t>
            </a:r>
            <a:r>
              <a:rPr lang="en-US" dirty="0"/>
              <a:t> possible </a:t>
            </a:r>
            <a:r>
              <a:rPr lang="en-US" dirty="0" err="1"/>
              <a:t>d’accéder</a:t>
            </a:r>
            <a:r>
              <a:rPr lang="en-US" dirty="0"/>
              <a:t> au </a:t>
            </a:r>
            <a:r>
              <a:rPr lang="en-US" dirty="0" err="1"/>
              <a:t>contenu</a:t>
            </a:r>
            <a:r>
              <a:rPr lang="en-US" dirty="0"/>
              <a:t> </a:t>
            </a:r>
            <a:r>
              <a:rPr lang="en-US" dirty="0" err="1"/>
              <a:t>d’une</a:t>
            </a:r>
            <a:r>
              <a:rPr lang="en-US" dirty="0"/>
              <a:t> </a:t>
            </a:r>
            <a:r>
              <a:rPr lang="en-US" dirty="0" err="1"/>
              <a:t>balise</a:t>
            </a:r>
            <a:r>
              <a:rPr lang="en-US" dirty="0"/>
              <a:t> HTML (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supposant</a:t>
            </a:r>
            <a:r>
              <a:rPr lang="en-US" dirty="0"/>
              <a:t> </a:t>
            </a:r>
            <a:r>
              <a:rPr lang="en-US" dirty="0" err="1"/>
              <a:t>qu’il</a:t>
            </a:r>
            <a:r>
              <a:rPr lang="en-US" dirty="0"/>
              <a:t> ne </a:t>
            </a:r>
            <a:r>
              <a:rPr lang="en-US" dirty="0" err="1"/>
              <a:t>s’agit</a:t>
            </a:r>
            <a:r>
              <a:rPr lang="en-US" dirty="0"/>
              <a:t> pas </a:t>
            </a:r>
            <a:r>
              <a:rPr lang="en-US" dirty="0" err="1"/>
              <a:t>d’une</a:t>
            </a:r>
            <a:r>
              <a:rPr lang="en-US" dirty="0"/>
              <a:t> </a:t>
            </a:r>
            <a:r>
              <a:rPr lang="en-US" dirty="0" err="1"/>
              <a:t>balise</a:t>
            </a:r>
            <a:r>
              <a:rPr lang="en-US" dirty="0"/>
              <a:t> </a:t>
            </a:r>
            <a:r>
              <a:rPr lang="en-US" dirty="0" err="1"/>
              <a:t>autofermante</a:t>
            </a:r>
            <a:r>
              <a:rPr lang="en-US" dirty="0"/>
              <a:t>)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utilisant</a:t>
            </a:r>
            <a:r>
              <a:rPr lang="en-US" dirty="0"/>
              <a:t> la </a:t>
            </a:r>
            <a:r>
              <a:rPr lang="en-US" dirty="0" err="1"/>
              <a:t>propriété</a:t>
            </a:r>
            <a:r>
              <a:rPr lang="en-US" dirty="0"/>
              <a:t> “</a:t>
            </a:r>
            <a:r>
              <a:rPr lang="en-US" dirty="0" err="1"/>
              <a:t>innerHTML</a:t>
            </a:r>
            <a:r>
              <a:rPr lang="en-US" dirty="0"/>
              <a:t>”.</a:t>
            </a:r>
          </a:p>
          <a:p>
            <a:endParaRPr lang="en-US" dirty="0"/>
          </a:p>
          <a:p>
            <a:r>
              <a:rPr lang="en-US" dirty="0"/>
              <a:t>La </a:t>
            </a:r>
            <a:r>
              <a:rPr lang="en-US" dirty="0" err="1"/>
              <a:t>syntaxe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la </a:t>
            </a:r>
            <a:r>
              <a:rPr lang="en-US" dirty="0" err="1"/>
              <a:t>suivante</a:t>
            </a:r>
            <a:r>
              <a:rPr lang="en-US" dirty="0"/>
              <a:t>:</a:t>
            </a:r>
          </a:p>
          <a:p>
            <a:pPr marL="457200" lvl="1" indent="0">
              <a:buNone/>
            </a:pPr>
            <a:r>
              <a:rPr lang="en-US" dirty="0"/>
              <a:t>&lt;</a:t>
            </a:r>
            <a:r>
              <a:rPr lang="en-US" dirty="0" err="1">
                <a:solidFill>
                  <a:srgbClr val="FFC000"/>
                </a:solidFill>
              </a:rPr>
              <a:t>élément</a:t>
            </a:r>
            <a:r>
              <a:rPr lang="en-US" dirty="0"/>
              <a:t>&gt;.</a:t>
            </a:r>
            <a:r>
              <a:rPr lang="en-US" dirty="0" err="1"/>
              <a:t>innerHTML</a:t>
            </a:r>
            <a:r>
              <a:rPr lang="en-US" dirty="0"/>
              <a:t> = “Nouveau </a:t>
            </a:r>
            <a:r>
              <a:rPr lang="en-US" dirty="0" err="1"/>
              <a:t>contenu</a:t>
            </a:r>
            <a:r>
              <a:rPr lang="en-US" dirty="0"/>
              <a:t>”;</a:t>
            </a:r>
          </a:p>
        </p:txBody>
      </p:sp>
    </p:spTree>
    <p:extLst>
      <p:ext uri="{BB962C8B-B14F-4D97-AF65-F5344CB8AC3E}">
        <p14:creationId xmlns:p14="http://schemas.microsoft.com/office/powerpoint/2010/main" val="31451929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A069C-70E6-43C8-BFEA-987F0D75EB5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Accès</a:t>
            </a:r>
            <a:r>
              <a:rPr lang="en-US" dirty="0"/>
              <a:t> au code d’un </a:t>
            </a:r>
            <a:r>
              <a:rPr lang="en-US" dirty="0" err="1"/>
              <a:t>élément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6D288D-0446-4B17-81C0-935F79D77A8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F46CEF-2F9D-4B78-9B90-6CA6DE42A80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57574" y="2597866"/>
            <a:ext cx="9926435" cy="15527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2110414-80E1-4F29-ABAB-3C8BBBB3C2E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857574" y="4609990"/>
            <a:ext cx="2353003" cy="90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751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FEAB2-FEFB-49FE-AB7B-582F5DA80CC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Rappel du dernier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B4E62D-F150-4DB8-AE78-2716B9D6838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Au dernier cours, nous avons couvert un certain nombre de librairie JavaScript.</a:t>
            </a:r>
          </a:p>
          <a:p>
            <a:endParaRPr lang="fr-CA" dirty="0"/>
          </a:p>
          <a:p>
            <a:r>
              <a:rPr lang="fr-CA" dirty="0"/>
              <a:t>Dans le cours d’aujourd’hui, nous parlerons plus en détail des concepts appelés de DOM ainsi que de la programmation événementielle.</a:t>
            </a:r>
          </a:p>
        </p:txBody>
      </p:sp>
    </p:spTree>
    <p:extLst>
      <p:ext uri="{BB962C8B-B14F-4D97-AF65-F5344CB8AC3E}">
        <p14:creationId xmlns:p14="http://schemas.microsoft.com/office/powerpoint/2010/main" val="38159774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F5230-0243-4883-9D6B-CB24CB52C35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Manipulation des </a:t>
            </a:r>
            <a:r>
              <a:rPr lang="en-US" dirty="0" err="1"/>
              <a:t>attributs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43A1F4-1FF9-4644-8708-016D6D1234B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Il </a:t>
            </a:r>
            <a:r>
              <a:rPr lang="en-US" dirty="0" err="1"/>
              <a:t>est</a:t>
            </a:r>
            <a:r>
              <a:rPr lang="en-US" dirty="0"/>
              <a:t> possible </a:t>
            </a:r>
            <a:r>
              <a:rPr lang="en-US" dirty="0" err="1"/>
              <a:t>d’utiliser</a:t>
            </a:r>
            <a:r>
              <a:rPr lang="en-US" dirty="0"/>
              <a:t> un </a:t>
            </a:r>
            <a:r>
              <a:rPr lang="en-US" dirty="0" err="1"/>
              <a:t>objet</a:t>
            </a:r>
            <a:r>
              <a:rPr lang="en-US" dirty="0"/>
              <a:t> </a:t>
            </a:r>
            <a:r>
              <a:rPr lang="en-US" dirty="0" err="1"/>
              <a:t>élément</a:t>
            </a:r>
            <a:r>
              <a:rPr lang="en-US" dirty="0"/>
              <a:t> et </a:t>
            </a:r>
            <a:r>
              <a:rPr lang="en-US" dirty="0" err="1"/>
              <a:t>d’accéder</a:t>
            </a:r>
            <a:r>
              <a:rPr lang="en-US" dirty="0"/>
              <a:t> </a:t>
            </a:r>
            <a:r>
              <a:rPr lang="en-US" dirty="0" err="1"/>
              <a:t>directement</a:t>
            </a:r>
            <a:r>
              <a:rPr lang="en-US" dirty="0"/>
              <a:t> à un de </a:t>
            </a:r>
            <a:r>
              <a:rPr lang="en-US" dirty="0" err="1"/>
              <a:t>ses</a:t>
            </a:r>
            <a:r>
              <a:rPr lang="en-US" dirty="0"/>
              <a:t> </a:t>
            </a:r>
            <a:r>
              <a:rPr lang="en-US" dirty="0" err="1"/>
              <a:t>attributs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utilisant</a:t>
            </a:r>
            <a:r>
              <a:rPr lang="en-US" dirty="0"/>
              <a:t> la </a:t>
            </a:r>
            <a:r>
              <a:rPr lang="en-US" dirty="0" err="1"/>
              <a:t>syntaxe</a:t>
            </a:r>
            <a:r>
              <a:rPr lang="en-US" dirty="0"/>
              <a:t> </a:t>
            </a:r>
            <a:r>
              <a:rPr lang="en-US" dirty="0" err="1"/>
              <a:t>suivante</a:t>
            </a:r>
            <a:r>
              <a:rPr lang="en-US" dirty="0"/>
              <a:t>:</a:t>
            </a:r>
          </a:p>
          <a:p>
            <a:endParaRPr lang="en-US" dirty="0"/>
          </a:p>
          <a:p>
            <a:r>
              <a:rPr lang="en-US" dirty="0"/>
              <a:t>&lt;</a:t>
            </a:r>
            <a:r>
              <a:rPr lang="en-US" dirty="0" err="1">
                <a:solidFill>
                  <a:srgbClr val="FFC000"/>
                </a:solidFill>
              </a:rPr>
              <a:t>élément</a:t>
            </a:r>
            <a:r>
              <a:rPr lang="en-US" dirty="0"/>
              <a:t>&gt;.&lt;</a:t>
            </a:r>
            <a:r>
              <a:rPr lang="en-US" dirty="0" err="1">
                <a:solidFill>
                  <a:srgbClr val="FFC000"/>
                </a:solidFill>
              </a:rPr>
              <a:t>attribut</a:t>
            </a:r>
            <a:r>
              <a:rPr lang="en-US" dirty="0"/>
              <a:t>&gt; = “&lt;</a:t>
            </a:r>
            <a:r>
              <a:rPr lang="en-US" dirty="0" err="1">
                <a:solidFill>
                  <a:srgbClr val="FFC000"/>
                </a:solidFill>
              </a:rPr>
              <a:t>nouvelle_valeur</a:t>
            </a:r>
            <a:r>
              <a:rPr lang="en-US" dirty="0"/>
              <a:t>&gt;”;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00403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F5230-0243-4883-9D6B-CB24CB52C35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Manipulation des </a:t>
            </a:r>
            <a:r>
              <a:rPr lang="en-US" dirty="0" err="1"/>
              <a:t>attributs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43A1F4-1FF9-4644-8708-016D6D1234B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94BE68-1033-47DB-98AB-DFD1A127050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03312" y="2477868"/>
            <a:ext cx="8002117" cy="16004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BD0DADA-C71F-4DD5-9C91-11A05D2B943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103312" y="4150658"/>
            <a:ext cx="3077004" cy="2534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726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012B4-EEC9-4135-A96D-F5539CC43DC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Accès</a:t>
            </a:r>
            <a:r>
              <a:rPr lang="en-US" dirty="0"/>
              <a:t> à la </a:t>
            </a:r>
            <a:r>
              <a:rPr lang="en-US" dirty="0" err="1"/>
              <a:t>valeur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B21971-DCC9-4200-85B7-55F170BF3FF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Un </a:t>
            </a:r>
            <a:r>
              <a:rPr lang="en-US" dirty="0" err="1"/>
              <a:t>cas</a:t>
            </a:r>
            <a:r>
              <a:rPr lang="en-US" dirty="0"/>
              <a:t> </a:t>
            </a:r>
            <a:r>
              <a:rPr lang="en-US" dirty="0" err="1"/>
              <a:t>typique</a:t>
            </a:r>
            <a:r>
              <a:rPr lang="en-US" dirty="0"/>
              <a:t> de </a:t>
            </a:r>
            <a:r>
              <a:rPr lang="en-US" dirty="0" err="1"/>
              <a:t>l’utilisation</a:t>
            </a:r>
            <a:r>
              <a:rPr lang="en-US" dirty="0"/>
              <a:t> des </a:t>
            </a:r>
            <a:r>
              <a:rPr lang="en-US" dirty="0" err="1"/>
              <a:t>attributs</a:t>
            </a:r>
            <a:r>
              <a:rPr lang="en-US" dirty="0"/>
              <a:t> d’un </a:t>
            </a:r>
            <a:r>
              <a:rPr lang="en-US" dirty="0" err="1"/>
              <a:t>élément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d’utiliser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propriété</a:t>
            </a:r>
            <a:r>
              <a:rPr lang="en-US" dirty="0"/>
              <a:t> “value” dans le </a:t>
            </a:r>
            <a:r>
              <a:rPr lang="en-US" dirty="0" err="1"/>
              <a:t>cas</a:t>
            </a:r>
            <a:r>
              <a:rPr lang="en-US" dirty="0"/>
              <a:t> des </a:t>
            </a:r>
            <a:r>
              <a:rPr lang="en-US" dirty="0" err="1"/>
              <a:t>balises</a:t>
            </a:r>
            <a:r>
              <a:rPr lang="en-US" dirty="0"/>
              <a:t> de type “input”.</a:t>
            </a:r>
          </a:p>
          <a:p>
            <a:endParaRPr lang="en-US" dirty="0"/>
          </a:p>
          <a:p>
            <a:r>
              <a:rPr lang="en-US" dirty="0"/>
              <a:t>Elle nous </a:t>
            </a:r>
            <a:r>
              <a:rPr lang="en-US" dirty="0" err="1"/>
              <a:t>permet</a:t>
            </a:r>
            <a:r>
              <a:rPr lang="en-US" dirty="0"/>
              <a:t> de lire </a:t>
            </a:r>
            <a:r>
              <a:rPr lang="en-US" dirty="0" err="1"/>
              <a:t>ce</a:t>
            </a:r>
            <a:r>
              <a:rPr lang="en-US" dirty="0"/>
              <a:t> que </a:t>
            </a:r>
            <a:r>
              <a:rPr lang="en-US" dirty="0" err="1"/>
              <a:t>l’utilisateur</a:t>
            </a:r>
            <a:r>
              <a:rPr lang="en-US" dirty="0"/>
              <a:t> a </a:t>
            </a:r>
            <a:r>
              <a:rPr lang="en-US" dirty="0" err="1"/>
              <a:t>fourni</a:t>
            </a:r>
            <a:r>
              <a:rPr lang="en-US" dirty="0"/>
              <a:t> </a:t>
            </a:r>
            <a:r>
              <a:rPr lang="en-US" dirty="0" err="1"/>
              <a:t>comme</a:t>
            </a:r>
            <a:r>
              <a:rPr lang="en-US" dirty="0"/>
              <a:t> </a:t>
            </a:r>
            <a:r>
              <a:rPr lang="en-US" dirty="0" err="1"/>
              <a:t>valeur</a:t>
            </a:r>
            <a:r>
              <a:rPr lang="en-US" dirty="0"/>
              <a:t> dans un </a:t>
            </a:r>
            <a:r>
              <a:rPr lang="en-US" dirty="0" err="1"/>
              <a:t>formulaire</a:t>
            </a:r>
            <a:r>
              <a:rPr lang="en-US" dirty="0"/>
              <a:t> par </a:t>
            </a:r>
            <a:r>
              <a:rPr lang="en-US" dirty="0" err="1"/>
              <a:t>exemple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Nous </a:t>
            </a:r>
            <a:r>
              <a:rPr lang="en-US" dirty="0" err="1"/>
              <a:t>nous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servirons</a:t>
            </a:r>
            <a:r>
              <a:rPr lang="en-US" dirty="0"/>
              <a:t> au </a:t>
            </a:r>
            <a:r>
              <a:rPr lang="en-US" dirty="0" err="1"/>
              <a:t>cours</a:t>
            </a:r>
            <a:r>
              <a:rPr lang="en-US" dirty="0"/>
              <a:t> sur la validation des </a:t>
            </a:r>
            <a:r>
              <a:rPr lang="en-US" dirty="0" err="1"/>
              <a:t>formulaires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Prenons</a:t>
            </a:r>
            <a:r>
              <a:rPr lang="en-US" dirty="0"/>
              <a:t> le temps de </a:t>
            </a:r>
            <a:r>
              <a:rPr lang="en-US" dirty="0" err="1"/>
              <a:t>voir</a:t>
            </a:r>
            <a:r>
              <a:rPr lang="en-US" dirty="0"/>
              <a:t> un </a:t>
            </a:r>
            <a:r>
              <a:rPr lang="en-US" dirty="0" err="1"/>
              <a:t>exemple</a:t>
            </a:r>
            <a:r>
              <a:rPr lang="en-US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1247631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012B4-EEC9-4135-A96D-F5539CC43DC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Accès</a:t>
            </a:r>
            <a:r>
              <a:rPr lang="en-US" dirty="0"/>
              <a:t> à la </a:t>
            </a:r>
            <a:r>
              <a:rPr lang="en-US" dirty="0" err="1"/>
              <a:t>valeur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B21971-DCC9-4200-85B7-55F170BF3FF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765961" y="1431481"/>
            <a:ext cx="8946541" cy="4195481"/>
          </a:xfrm>
        </p:spPr>
        <p:txBody>
          <a:bodyPr/>
          <a:lstStyle/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BA3463-B1EF-4A3A-B827-B20D4BA7CF6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85672" y="1853248"/>
            <a:ext cx="8907118" cy="28102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0D17AB7-D4D7-4A41-9AEA-F930732AB1F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85672" y="4793524"/>
            <a:ext cx="6696075" cy="16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6904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7F9A46-CDCE-4E3B-A083-2AD3915D123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Manipulation du style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C9F7C7-5EB8-4BFB-82D8-F9BB1842BFF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Finalement</a:t>
            </a:r>
            <a:r>
              <a:rPr lang="en-US" dirty="0"/>
              <a:t>, il </a:t>
            </a:r>
            <a:r>
              <a:rPr lang="en-US" dirty="0" err="1"/>
              <a:t>est</a:t>
            </a:r>
            <a:r>
              <a:rPr lang="en-US" dirty="0"/>
              <a:t> possible de modifier des </a:t>
            </a:r>
            <a:r>
              <a:rPr lang="en-US" dirty="0" err="1"/>
              <a:t>attributs</a:t>
            </a:r>
            <a:r>
              <a:rPr lang="en-US" dirty="0"/>
              <a:t> de style d’un </a:t>
            </a:r>
            <a:r>
              <a:rPr lang="en-US" dirty="0" err="1"/>
              <a:t>élément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utilisant</a:t>
            </a:r>
            <a:r>
              <a:rPr lang="en-US" dirty="0"/>
              <a:t> la </a:t>
            </a:r>
            <a:r>
              <a:rPr lang="en-US" dirty="0" err="1"/>
              <a:t>syntaxe</a:t>
            </a:r>
            <a:r>
              <a:rPr lang="en-US" dirty="0"/>
              <a:t> </a:t>
            </a:r>
            <a:r>
              <a:rPr lang="en-US" dirty="0" err="1"/>
              <a:t>suivante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&lt;</a:t>
            </a:r>
            <a:r>
              <a:rPr lang="en-US" dirty="0" err="1">
                <a:solidFill>
                  <a:srgbClr val="FFC000"/>
                </a:solidFill>
              </a:rPr>
              <a:t>élément</a:t>
            </a:r>
            <a:r>
              <a:rPr lang="en-US" dirty="0"/>
              <a:t>&gt;.style.&lt;</a:t>
            </a:r>
            <a:r>
              <a:rPr lang="en-US" dirty="0" err="1">
                <a:solidFill>
                  <a:srgbClr val="FFC000"/>
                </a:solidFill>
              </a:rPr>
              <a:t>element_de_style</a:t>
            </a:r>
            <a:r>
              <a:rPr lang="en-US" dirty="0"/>
              <a:t>&gt; = “&lt;</a:t>
            </a:r>
            <a:r>
              <a:rPr lang="en-US" dirty="0" err="1">
                <a:solidFill>
                  <a:srgbClr val="FFC000"/>
                </a:solidFill>
              </a:rPr>
              <a:t>valeur</a:t>
            </a:r>
            <a:r>
              <a:rPr lang="en-US" dirty="0"/>
              <a:t>&gt;”;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870507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7F9A46-CDCE-4E3B-A083-2AD3915D123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Manipulation du style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C9F7C7-5EB8-4BFB-82D8-F9BB1842BFF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AD14A3-106B-46B1-B401-7E86356F999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03312" y="2457219"/>
            <a:ext cx="8611802" cy="21148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E3A3E84-A696-45B2-BF71-1EF66A52CDF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103312" y="4718967"/>
            <a:ext cx="2572109" cy="2086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6447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D6BA0-780D-F0A8-1FA8-98BBBA86FCE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Programmation</a:t>
            </a:r>
            <a:r>
              <a:rPr lang="en-US" dirty="0"/>
              <a:t> </a:t>
            </a:r>
            <a:r>
              <a:rPr lang="en-US" dirty="0" err="1"/>
              <a:t>événementielle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B25E78-F613-246D-7DEF-039AAD4ED67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Voici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qui </a:t>
            </a:r>
            <a:r>
              <a:rPr lang="en-US" dirty="0" err="1"/>
              <a:t>termine</a:t>
            </a:r>
            <a:r>
              <a:rPr lang="en-US" dirty="0"/>
              <a:t> </a:t>
            </a:r>
            <a:r>
              <a:rPr lang="en-US" dirty="0" err="1"/>
              <a:t>notre</a:t>
            </a:r>
            <a:r>
              <a:rPr lang="en-US" dirty="0"/>
              <a:t> section sur le DOM</a:t>
            </a:r>
          </a:p>
          <a:p>
            <a:r>
              <a:rPr lang="en-US" dirty="0"/>
              <a:t>Dans la </a:t>
            </a:r>
            <a:r>
              <a:rPr lang="en-US" dirty="0" err="1"/>
              <a:t>prochaine</a:t>
            </a:r>
            <a:r>
              <a:rPr lang="en-US" dirty="0"/>
              <a:t> section, nous </a:t>
            </a:r>
            <a:r>
              <a:rPr lang="en-US" dirty="0" err="1"/>
              <a:t>couvrirons</a:t>
            </a:r>
            <a:r>
              <a:rPr lang="en-US" dirty="0"/>
              <a:t> la </a:t>
            </a:r>
            <a:r>
              <a:rPr lang="en-US" dirty="0" err="1"/>
              <a:t>programmation</a:t>
            </a:r>
            <a:r>
              <a:rPr lang="en-US" dirty="0"/>
              <a:t> </a:t>
            </a:r>
            <a:r>
              <a:rPr lang="en-US" dirty="0" err="1"/>
              <a:t>évènementielle</a:t>
            </a:r>
            <a:r>
              <a:rPr lang="en-US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8080204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 err="1"/>
              <a:t>Programmation</a:t>
            </a:r>
            <a:r>
              <a:rPr lang="en-US" dirty="0"/>
              <a:t> </a:t>
            </a:r>
            <a:r>
              <a:rPr lang="en-US" dirty="0" err="1"/>
              <a:t>événementielle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5559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D6BA0-780D-F0A8-1FA8-98BBBA86FCE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Programmation</a:t>
            </a:r>
            <a:r>
              <a:rPr lang="en-US" dirty="0"/>
              <a:t> </a:t>
            </a:r>
            <a:r>
              <a:rPr lang="en-US" dirty="0" err="1"/>
              <a:t>événementielle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B25E78-F613-246D-7DEF-039AAD4ED67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CA" dirty="0"/>
              <a:t>Dans les </a:t>
            </a:r>
            <a:r>
              <a:rPr lang="en-CA" dirty="0" err="1"/>
              <a:t>exemples</a:t>
            </a:r>
            <a:r>
              <a:rPr lang="en-CA" dirty="0"/>
              <a:t> que nous </a:t>
            </a:r>
            <a:r>
              <a:rPr lang="en-CA" dirty="0" err="1"/>
              <a:t>avons</a:t>
            </a:r>
            <a:r>
              <a:rPr lang="en-CA" dirty="0"/>
              <a:t> faits </a:t>
            </a:r>
            <a:r>
              <a:rPr lang="en-CA" dirty="0" err="1"/>
              <a:t>jusqu’à</a:t>
            </a:r>
            <a:r>
              <a:rPr lang="en-CA" dirty="0"/>
              <a:t> </a:t>
            </a:r>
            <a:r>
              <a:rPr lang="en-CA" dirty="0" err="1"/>
              <a:t>maintenant</a:t>
            </a:r>
            <a:r>
              <a:rPr lang="en-CA" dirty="0"/>
              <a:t>, un segment de code </a:t>
            </a:r>
            <a:r>
              <a:rPr lang="en-CA" dirty="0" err="1"/>
              <a:t>s’exécutait</a:t>
            </a:r>
            <a:r>
              <a:rPr lang="en-CA" dirty="0"/>
              <a:t> </a:t>
            </a:r>
            <a:r>
              <a:rPr lang="en-CA" dirty="0" err="1"/>
              <a:t>immédiatement</a:t>
            </a:r>
            <a:r>
              <a:rPr lang="en-CA" dirty="0"/>
              <a:t> au moment </a:t>
            </a:r>
            <a:r>
              <a:rPr lang="en-CA" dirty="0" err="1"/>
              <a:t>où</a:t>
            </a:r>
            <a:r>
              <a:rPr lang="en-CA" dirty="0"/>
              <a:t> la page </a:t>
            </a:r>
            <a:r>
              <a:rPr lang="en-CA" dirty="0" err="1"/>
              <a:t>était</a:t>
            </a:r>
            <a:r>
              <a:rPr lang="en-CA" dirty="0"/>
              <a:t> </a:t>
            </a:r>
            <a:r>
              <a:rPr lang="en-CA" dirty="0" err="1"/>
              <a:t>affichée</a:t>
            </a:r>
            <a:r>
              <a:rPr lang="en-CA" dirty="0"/>
              <a:t> à </a:t>
            </a:r>
            <a:r>
              <a:rPr lang="en-CA" dirty="0" err="1"/>
              <a:t>l’utilisateur</a:t>
            </a:r>
            <a:r>
              <a:rPr lang="en-CA" dirty="0"/>
              <a:t>.</a:t>
            </a:r>
          </a:p>
          <a:p>
            <a:r>
              <a:rPr lang="en-CA" dirty="0"/>
              <a:t>Dans la </a:t>
            </a:r>
            <a:r>
              <a:rPr lang="en-CA" dirty="0" err="1"/>
              <a:t>plupart</a:t>
            </a:r>
            <a:r>
              <a:rPr lang="en-CA" dirty="0"/>
              <a:t> des </a:t>
            </a:r>
            <a:r>
              <a:rPr lang="en-CA" dirty="0" err="1"/>
              <a:t>cas</a:t>
            </a:r>
            <a:r>
              <a:rPr lang="en-CA" dirty="0"/>
              <a:t>, un segment de code </a:t>
            </a:r>
            <a:r>
              <a:rPr lang="en-CA" dirty="0" err="1"/>
              <a:t>devrait</a:t>
            </a:r>
            <a:r>
              <a:rPr lang="en-CA" dirty="0"/>
              <a:t> </a:t>
            </a:r>
            <a:r>
              <a:rPr lang="en-CA" dirty="0" err="1"/>
              <a:t>plutôt</a:t>
            </a:r>
            <a:r>
              <a:rPr lang="en-CA" dirty="0"/>
              <a:t> </a:t>
            </a:r>
            <a:r>
              <a:rPr lang="en-CA" dirty="0" err="1"/>
              <a:t>s’exécuter</a:t>
            </a:r>
            <a:r>
              <a:rPr lang="en-CA" dirty="0"/>
              <a:t> </a:t>
            </a:r>
            <a:r>
              <a:rPr lang="en-CA" dirty="0" err="1"/>
              <a:t>lorsqu’un</a:t>
            </a:r>
            <a:r>
              <a:rPr lang="en-CA" dirty="0"/>
              <a:t> </a:t>
            </a:r>
            <a:r>
              <a:rPr lang="en-CA" dirty="0" err="1"/>
              <a:t>événement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particulier se </a:t>
            </a:r>
            <a:r>
              <a:rPr lang="en-CA" dirty="0" err="1"/>
              <a:t>produit</a:t>
            </a:r>
            <a:endParaRPr lang="en-CA" dirty="0"/>
          </a:p>
          <a:p>
            <a:r>
              <a:rPr lang="en-CA" dirty="0"/>
              <a:t>Par </a:t>
            </a:r>
            <a:r>
              <a:rPr lang="en-CA" dirty="0" err="1"/>
              <a:t>exemple</a:t>
            </a:r>
            <a:r>
              <a:rPr lang="en-CA" dirty="0"/>
              <a:t>:</a:t>
            </a:r>
          </a:p>
          <a:p>
            <a:pPr lvl="1"/>
            <a:r>
              <a:rPr lang="en-CA" dirty="0" err="1"/>
              <a:t>L’utilisateur</a:t>
            </a:r>
            <a:r>
              <a:rPr lang="en-CA" dirty="0"/>
              <a:t> clique sur un bouton</a:t>
            </a:r>
          </a:p>
          <a:p>
            <a:pPr lvl="1"/>
            <a:r>
              <a:rPr lang="en-CA" dirty="0"/>
              <a:t>Après 10 </a:t>
            </a:r>
            <a:r>
              <a:rPr lang="en-CA" dirty="0" err="1"/>
              <a:t>secondes</a:t>
            </a:r>
            <a:endParaRPr lang="en-CA" dirty="0"/>
          </a:p>
          <a:p>
            <a:pPr lvl="1"/>
            <a:r>
              <a:rPr lang="en-CA" dirty="0" err="1"/>
              <a:t>Quand</a:t>
            </a:r>
            <a:r>
              <a:rPr lang="en-CA" dirty="0"/>
              <a:t> la </a:t>
            </a:r>
            <a:r>
              <a:rPr lang="en-CA" dirty="0" err="1"/>
              <a:t>souris</a:t>
            </a:r>
            <a:r>
              <a:rPr lang="en-CA" dirty="0"/>
              <a:t> </a:t>
            </a:r>
            <a:r>
              <a:rPr lang="en-CA" dirty="0" err="1"/>
              <a:t>survol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image</a:t>
            </a:r>
          </a:p>
          <a:p>
            <a:pPr lvl="1"/>
            <a:r>
              <a:rPr lang="en-CA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30936277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D6BA0-780D-F0A8-1FA8-98BBBA86FCE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Programmation</a:t>
            </a:r>
            <a:r>
              <a:rPr lang="en-US" dirty="0"/>
              <a:t> </a:t>
            </a:r>
            <a:r>
              <a:rPr lang="en-US" dirty="0" err="1"/>
              <a:t>événementielle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B25E78-F613-246D-7DEF-039AAD4ED67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Dans le </a:t>
            </a:r>
            <a:r>
              <a:rPr lang="en-US" dirty="0" err="1"/>
              <a:t>cours</a:t>
            </a:r>
            <a:r>
              <a:rPr lang="en-US" dirty="0"/>
              <a:t> </a:t>
            </a:r>
            <a:r>
              <a:rPr lang="en-US" dirty="0" err="1"/>
              <a:t>d’aujourd’hui</a:t>
            </a:r>
            <a:r>
              <a:rPr lang="en-US" dirty="0"/>
              <a:t>, nous </a:t>
            </a:r>
            <a:r>
              <a:rPr lang="en-US" dirty="0" err="1"/>
              <a:t>couvrirons</a:t>
            </a:r>
            <a:endParaRPr lang="en-US" dirty="0"/>
          </a:p>
          <a:p>
            <a:pPr lvl="1"/>
            <a:r>
              <a:rPr lang="en-US" dirty="0"/>
              <a:t>Les </a:t>
            </a:r>
            <a:r>
              <a:rPr lang="en-US" dirty="0" err="1"/>
              <a:t>attributs</a:t>
            </a:r>
            <a:r>
              <a:rPr lang="en-US" dirty="0"/>
              <a:t> </a:t>
            </a:r>
            <a:r>
              <a:rPr lang="en-US" dirty="0" err="1"/>
              <a:t>d’événement</a:t>
            </a:r>
            <a:endParaRPr lang="en-US" dirty="0"/>
          </a:p>
          <a:p>
            <a:pPr lvl="1"/>
            <a:r>
              <a:rPr lang="en-US" dirty="0"/>
              <a:t>La </a:t>
            </a:r>
            <a:r>
              <a:rPr lang="en-US" dirty="0" err="1"/>
              <a:t>fonction</a:t>
            </a:r>
            <a:r>
              <a:rPr lang="en-US" dirty="0"/>
              <a:t> </a:t>
            </a:r>
            <a:r>
              <a:rPr lang="en-US" dirty="0" err="1"/>
              <a:t>addEventListener</a:t>
            </a:r>
            <a:r>
              <a:rPr lang="en-US" dirty="0"/>
              <a:t>()</a:t>
            </a:r>
          </a:p>
          <a:p>
            <a:pPr lvl="1"/>
            <a:r>
              <a:rPr lang="en-US" dirty="0"/>
              <a:t>Les </a:t>
            </a:r>
            <a:r>
              <a:rPr lang="en-US" dirty="0" err="1"/>
              <a:t>fonctions</a:t>
            </a:r>
            <a:r>
              <a:rPr lang="en-US" dirty="0"/>
              <a:t> </a:t>
            </a:r>
            <a:r>
              <a:rPr lang="en-US" dirty="0" err="1"/>
              <a:t>setTimeout</a:t>
            </a:r>
            <a:r>
              <a:rPr lang="en-US" dirty="0"/>
              <a:t> et </a:t>
            </a:r>
            <a:r>
              <a:rPr lang="en-US" dirty="0" err="1"/>
              <a:t>setInterval</a:t>
            </a:r>
            <a:r>
              <a:rPr lang="en-US" dirty="0"/>
              <a:t>()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049477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/>
              <a:t>Document Object Model (DOM)</a:t>
            </a:r>
          </a:p>
        </p:txBody>
      </p:sp>
    </p:spTree>
    <p:extLst>
      <p:ext uri="{BB962C8B-B14F-4D97-AF65-F5344CB8AC3E}">
        <p14:creationId xmlns:p14="http://schemas.microsoft.com/office/powerpoint/2010/main" val="10023567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attributs</a:t>
            </a:r>
            <a:r>
              <a:rPr lang="en-US" dirty="0"/>
              <a:t> </a:t>
            </a:r>
            <a:r>
              <a:rPr lang="en-US" dirty="0" err="1"/>
              <a:t>d’événement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08464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76F6C-5FE9-AE68-152D-E78C3D3C777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attributs</a:t>
            </a:r>
            <a:r>
              <a:rPr lang="en-US" dirty="0"/>
              <a:t> </a:t>
            </a:r>
            <a:r>
              <a:rPr lang="en-US" dirty="0" err="1"/>
              <a:t>d’événement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43307C-E11B-A30C-AF92-7FEEAE8781A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attributs</a:t>
            </a:r>
            <a:r>
              <a:rPr lang="en-US" dirty="0"/>
              <a:t> </a:t>
            </a:r>
            <a:r>
              <a:rPr lang="en-US" dirty="0" err="1"/>
              <a:t>d’événement</a:t>
            </a:r>
            <a:r>
              <a:rPr lang="en-US" dirty="0"/>
              <a:t> </a:t>
            </a:r>
            <a:r>
              <a:rPr lang="en-US" dirty="0" err="1"/>
              <a:t>permettent</a:t>
            </a:r>
            <a:r>
              <a:rPr lang="en-US" dirty="0"/>
              <a:t> de faire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sorte</a:t>
            </a:r>
            <a:r>
              <a:rPr lang="en-US" dirty="0"/>
              <a:t> que du code JavaScript sera </a:t>
            </a:r>
            <a:r>
              <a:rPr lang="en-US" dirty="0" err="1"/>
              <a:t>exécuté</a:t>
            </a:r>
            <a:r>
              <a:rPr lang="en-US" dirty="0"/>
              <a:t> </a:t>
            </a:r>
            <a:r>
              <a:rPr lang="en-US" dirty="0" err="1"/>
              <a:t>lorsque</a:t>
            </a:r>
            <a:r>
              <a:rPr lang="en-US" dirty="0"/>
              <a:t> </a:t>
            </a:r>
            <a:r>
              <a:rPr lang="en-US" dirty="0" err="1"/>
              <a:t>certains</a:t>
            </a:r>
            <a:r>
              <a:rPr lang="en-US" dirty="0"/>
              <a:t> </a:t>
            </a:r>
            <a:r>
              <a:rPr lang="en-US" dirty="0" err="1"/>
              <a:t>événements</a:t>
            </a:r>
            <a:r>
              <a:rPr lang="en-US" dirty="0"/>
              <a:t> se </a:t>
            </a:r>
            <a:r>
              <a:rPr lang="en-US" dirty="0" err="1"/>
              <a:t>produisent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lien avec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balise</a:t>
            </a:r>
            <a:r>
              <a:rPr lang="en-US" dirty="0"/>
              <a:t> HTML (</a:t>
            </a:r>
            <a:r>
              <a:rPr lang="en-US" dirty="0" err="1"/>
              <a:t>cliquez</a:t>
            </a:r>
            <a:r>
              <a:rPr lang="en-US" dirty="0"/>
              <a:t> dessus, </a:t>
            </a:r>
            <a:r>
              <a:rPr lang="en-US" dirty="0" err="1"/>
              <a:t>passez</a:t>
            </a:r>
            <a:r>
              <a:rPr lang="en-US" dirty="0"/>
              <a:t> la </a:t>
            </a:r>
            <a:r>
              <a:rPr lang="en-US" dirty="0" err="1"/>
              <a:t>souris</a:t>
            </a:r>
            <a:r>
              <a:rPr lang="en-US" dirty="0"/>
              <a:t> par-dessus, etc.)</a:t>
            </a:r>
          </a:p>
          <a:p>
            <a:endParaRPr lang="en-US" dirty="0"/>
          </a:p>
          <a:p>
            <a:r>
              <a:rPr lang="en-US" dirty="0"/>
              <a:t>Dans </a:t>
            </a:r>
            <a:r>
              <a:rPr lang="en-US" dirty="0" err="1"/>
              <a:t>cette</a:t>
            </a:r>
            <a:r>
              <a:rPr lang="en-US" dirty="0"/>
              <a:t> section, nous </a:t>
            </a:r>
            <a:r>
              <a:rPr lang="en-US" dirty="0" err="1"/>
              <a:t>couvrirons</a:t>
            </a:r>
            <a:r>
              <a:rPr lang="en-US" dirty="0"/>
              <a:t> les </a:t>
            </a:r>
            <a:r>
              <a:rPr lang="en-US" dirty="0" err="1"/>
              <a:t>attributs</a:t>
            </a:r>
            <a:r>
              <a:rPr lang="en-US" dirty="0"/>
              <a:t> </a:t>
            </a:r>
            <a:r>
              <a:rPr lang="en-US" dirty="0" err="1"/>
              <a:t>suivants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onclick</a:t>
            </a:r>
          </a:p>
          <a:p>
            <a:pPr lvl="1"/>
            <a:r>
              <a:rPr lang="en-US" dirty="0" err="1"/>
              <a:t>onkeydown</a:t>
            </a:r>
            <a:r>
              <a:rPr lang="en-US" dirty="0"/>
              <a:t> / </a:t>
            </a:r>
            <a:r>
              <a:rPr lang="en-US" dirty="0" err="1"/>
              <a:t>onkeyup</a:t>
            </a:r>
            <a:endParaRPr lang="en-US" dirty="0"/>
          </a:p>
          <a:p>
            <a:pPr lvl="1"/>
            <a:r>
              <a:rPr lang="en-US" dirty="0" err="1"/>
              <a:t>onmouseenter</a:t>
            </a:r>
            <a:r>
              <a:rPr lang="en-US" dirty="0"/>
              <a:t> / </a:t>
            </a:r>
            <a:r>
              <a:rPr lang="en-US" dirty="0" err="1"/>
              <a:t>onmouseleave</a:t>
            </a:r>
            <a:endParaRPr lang="en-US" dirty="0"/>
          </a:p>
          <a:p>
            <a:pPr lvl="1"/>
            <a:r>
              <a:rPr lang="en-US" dirty="0" err="1"/>
              <a:t>onfocus</a:t>
            </a:r>
            <a:r>
              <a:rPr lang="en-US" dirty="0"/>
              <a:t> / </a:t>
            </a:r>
            <a:r>
              <a:rPr lang="en-US" dirty="0" err="1"/>
              <a:t>onblur</a:t>
            </a:r>
            <a:endParaRPr lang="en-US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1377525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44A1E-2BB7-236C-D1CF-E3D80376A70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onclick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1909CE-47C6-12F7-9BE6-91C10E77B13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onclick </a:t>
            </a:r>
            <a:r>
              <a:rPr lang="en-CA" dirty="0" err="1"/>
              <a:t>permet</a:t>
            </a:r>
            <a:r>
              <a:rPr lang="en-CA" dirty="0"/>
              <a:t> de </a:t>
            </a:r>
            <a:r>
              <a:rPr lang="en-CA" dirty="0" err="1"/>
              <a:t>définir</a:t>
            </a:r>
            <a:r>
              <a:rPr lang="en-CA" dirty="0"/>
              <a:t> des </a:t>
            </a:r>
            <a:r>
              <a:rPr lang="en-CA" dirty="0" err="1"/>
              <a:t>fonctions</a:t>
            </a:r>
            <a:r>
              <a:rPr lang="en-CA" dirty="0"/>
              <a:t> qui </a:t>
            </a:r>
            <a:r>
              <a:rPr lang="en-CA" dirty="0" err="1"/>
              <a:t>seront</a:t>
            </a:r>
            <a:r>
              <a:rPr lang="en-CA" dirty="0"/>
              <a:t> </a:t>
            </a:r>
            <a:r>
              <a:rPr lang="en-CA" dirty="0" err="1"/>
              <a:t>exécutées</a:t>
            </a:r>
            <a:r>
              <a:rPr lang="en-CA" dirty="0"/>
              <a:t> </a:t>
            </a:r>
            <a:r>
              <a:rPr lang="en-CA" dirty="0" err="1"/>
              <a:t>lorsque</a:t>
            </a:r>
            <a:r>
              <a:rPr lang="en-CA" dirty="0"/>
              <a:t> </a:t>
            </a:r>
            <a:r>
              <a:rPr lang="en-CA" dirty="0" err="1"/>
              <a:t>l’élément</a:t>
            </a:r>
            <a:r>
              <a:rPr lang="en-CA" dirty="0"/>
              <a:t> </a:t>
            </a:r>
            <a:r>
              <a:rPr lang="en-CA" dirty="0" err="1"/>
              <a:t>est</a:t>
            </a:r>
            <a:r>
              <a:rPr lang="en-CA" dirty="0"/>
              <a:t> </a:t>
            </a:r>
            <a:r>
              <a:rPr lang="en-CA" dirty="0" err="1"/>
              <a:t>cliqué</a:t>
            </a:r>
            <a:r>
              <a:rPr lang="en-CA" dirty="0"/>
              <a:t> par </a:t>
            </a:r>
            <a:r>
              <a:rPr lang="en-CA" dirty="0" err="1"/>
              <a:t>l’utilisateur</a:t>
            </a:r>
            <a:r>
              <a:rPr lang="en-CA" dirty="0"/>
              <a:t>.</a:t>
            </a:r>
          </a:p>
          <a:p>
            <a:endParaRPr lang="en-CA" dirty="0"/>
          </a:p>
          <a:p>
            <a:r>
              <a:rPr lang="en-CA" dirty="0" err="1"/>
              <a:t>Voyons</a:t>
            </a:r>
            <a:r>
              <a:rPr lang="en-CA" dirty="0"/>
              <a:t> un </a:t>
            </a:r>
            <a:r>
              <a:rPr lang="en-CA" dirty="0" err="1"/>
              <a:t>exemple</a:t>
            </a:r>
            <a:r>
              <a:rPr lang="en-CA" dirty="0"/>
              <a:t>..</a:t>
            </a:r>
          </a:p>
          <a:p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94598263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44A1E-2BB7-236C-D1CF-E3D80376A70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onclick</a:t>
            </a:r>
            <a:endParaRPr lang="en-C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E12AC9E-E787-87B2-9EE8-73C9533D9AE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46111" y="1759444"/>
            <a:ext cx="8202170" cy="19719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011D188-2259-7AD9-E233-554D159AA8F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103639" y="4254477"/>
            <a:ext cx="5287113" cy="143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80038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 err="1"/>
              <a:t>Onkeydown</a:t>
            </a:r>
            <a:r>
              <a:rPr lang="en-US" dirty="0"/>
              <a:t> / </a:t>
            </a:r>
            <a:r>
              <a:rPr lang="en-US" dirty="0" err="1"/>
              <a:t>onkeyup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960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2866C-3CB7-A0A4-55FD-0041030196A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Onkeydown</a:t>
            </a:r>
            <a:r>
              <a:rPr lang="en-US" dirty="0"/>
              <a:t> / </a:t>
            </a:r>
            <a:r>
              <a:rPr lang="en-US" dirty="0" err="1"/>
              <a:t>onkeyup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252663-8051-DF9C-46FB-866E96E4DC2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onkeydown</a:t>
            </a:r>
            <a:r>
              <a:rPr lang="en-CA" dirty="0"/>
              <a:t> et </a:t>
            </a:r>
            <a:r>
              <a:rPr lang="en-CA" dirty="0" err="1"/>
              <a:t>onkeyup</a:t>
            </a:r>
            <a:r>
              <a:rPr lang="en-CA" dirty="0"/>
              <a:t> </a:t>
            </a:r>
            <a:r>
              <a:rPr lang="en-CA" dirty="0" err="1"/>
              <a:t>permettent</a:t>
            </a:r>
            <a:r>
              <a:rPr lang="en-CA" dirty="0"/>
              <a:t> de </a:t>
            </a:r>
            <a:r>
              <a:rPr lang="en-CA" dirty="0" err="1"/>
              <a:t>définir</a:t>
            </a:r>
            <a:r>
              <a:rPr lang="en-CA" dirty="0"/>
              <a:t> des </a:t>
            </a:r>
            <a:r>
              <a:rPr lang="en-CA" dirty="0" err="1"/>
              <a:t>fonctions</a:t>
            </a:r>
            <a:r>
              <a:rPr lang="en-CA" dirty="0"/>
              <a:t> qui </a:t>
            </a:r>
            <a:r>
              <a:rPr lang="en-CA" dirty="0" err="1"/>
              <a:t>seront</a:t>
            </a:r>
            <a:r>
              <a:rPr lang="en-CA" dirty="0"/>
              <a:t> executer </a:t>
            </a:r>
            <a:r>
              <a:rPr lang="en-CA" dirty="0" err="1"/>
              <a:t>lorsque</a:t>
            </a:r>
            <a:r>
              <a:rPr lang="en-CA" dirty="0"/>
              <a:t> la </a:t>
            </a:r>
            <a:r>
              <a:rPr lang="en-CA" dirty="0" err="1"/>
              <a:t>balise</a:t>
            </a:r>
            <a:r>
              <a:rPr lang="en-CA" dirty="0"/>
              <a:t> a le focus et </a:t>
            </a:r>
            <a:r>
              <a:rPr lang="en-CA" dirty="0" err="1"/>
              <a:t>qu’une</a:t>
            </a:r>
            <a:r>
              <a:rPr lang="en-CA" dirty="0"/>
              <a:t> </a:t>
            </a:r>
            <a:r>
              <a:rPr lang="en-CA" dirty="0" err="1"/>
              <a:t>touche</a:t>
            </a:r>
            <a:r>
              <a:rPr lang="en-CA" dirty="0"/>
              <a:t> </a:t>
            </a:r>
            <a:r>
              <a:rPr lang="en-CA" dirty="0" err="1"/>
              <a:t>est</a:t>
            </a:r>
            <a:r>
              <a:rPr lang="en-CA" dirty="0"/>
              <a:t> </a:t>
            </a:r>
            <a:r>
              <a:rPr lang="en-CA" dirty="0" err="1"/>
              <a:t>appuyée</a:t>
            </a:r>
            <a:r>
              <a:rPr lang="en-CA" dirty="0"/>
              <a:t> </a:t>
            </a:r>
            <a:r>
              <a:rPr lang="en-CA" dirty="0" err="1"/>
              <a:t>ou</a:t>
            </a:r>
            <a:r>
              <a:rPr lang="en-CA" dirty="0"/>
              <a:t> </a:t>
            </a:r>
            <a:r>
              <a:rPr lang="en-CA" dirty="0" err="1"/>
              <a:t>relâchée</a:t>
            </a:r>
            <a:r>
              <a:rPr lang="en-CA" dirty="0"/>
              <a:t> </a:t>
            </a:r>
            <a:r>
              <a:rPr lang="en-CA" dirty="0" err="1"/>
              <a:t>respectivement</a:t>
            </a:r>
            <a:r>
              <a:rPr lang="en-CA" dirty="0"/>
              <a:t>.</a:t>
            </a:r>
          </a:p>
          <a:p>
            <a:endParaRPr lang="en-CA" dirty="0"/>
          </a:p>
          <a:p>
            <a:r>
              <a:rPr lang="en-CA" dirty="0" err="1"/>
              <a:t>Voyons</a:t>
            </a:r>
            <a:r>
              <a:rPr lang="en-CA" dirty="0"/>
              <a:t> un </a:t>
            </a:r>
            <a:r>
              <a:rPr lang="en-CA" dirty="0" err="1"/>
              <a:t>exemple</a:t>
            </a:r>
            <a:r>
              <a:rPr lang="en-CA" dirty="0"/>
              <a:t>..</a:t>
            </a:r>
          </a:p>
          <a:p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95755012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2866C-3CB7-A0A4-55FD-0041030196A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Onkeydown</a:t>
            </a:r>
            <a:r>
              <a:rPr lang="en-US" dirty="0"/>
              <a:t> / </a:t>
            </a:r>
            <a:r>
              <a:rPr lang="en-US" dirty="0" err="1"/>
              <a:t>onkeyup</a:t>
            </a:r>
            <a:endParaRPr lang="en-C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95ED5C7-FFED-F8DA-783E-8CC05E0EC0E8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32623" y="1853248"/>
            <a:ext cx="11126753" cy="2896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98729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 err="1"/>
              <a:t>onmouseenter</a:t>
            </a:r>
            <a:r>
              <a:rPr lang="en-US" dirty="0"/>
              <a:t> / </a:t>
            </a:r>
            <a:r>
              <a:rPr lang="en-US" dirty="0" err="1"/>
              <a:t>onmouseleave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03742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459C0-6F0E-9D4E-1659-04AE0048E99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Onmouseenter</a:t>
            </a:r>
            <a:r>
              <a:rPr lang="en-US" dirty="0"/>
              <a:t> / </a:t>
            </a:r>
            <a:r>
              <a:rPr lang="en-US" dirty="0" err="1"/>
              <a:t>onmouseleave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8C764A-8305-2F0B-3598-57C88E356D3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onmouseenter</a:t>
            </a:r>
            <a:r>
              <a:rPr lang="en-CA" dirty="0"/>
              <a:t> et </a:t>
            </a:r>
            <a:r>
              <a:rPr lang="en-CA" dirty="0" err="1"/>
              <a:t>onmouseleave</a:t>
            </a:r>
            <a:r>
              <a:rPr lang="en-CA" dirty="0"/>
              <a:t> </a:t>
            </a:r>
            <a:r>
              <a:rPr lang="en-CA" dirty="0" err="1"/>
              <a:t>permettent</a:t>
            </a:r>
            <a:r>
              <a:rPr lang="en-CA" dirty="0"/>
              <a:t> de </a:t>
            </a:r>
            <a:r>
              <a:rPr lang="en-CA" dirty="0" err="1"/>
              <a:t>définir</a:t>
            </a:r>
            <a:r>
              <a:rPr lang="en-CA" dirty="0"/>
              <a:t> des </a:t>
            </a:r>
            <a:r>
              <a:rPr lang="en-CA" dirty="0" err="1"/>
              <a:t>fonctions</a:t>
            </a:r>
            <a:r>
              <a:rPr lang="en-CA" dirty="0"/>
              <a:t> qui </a:t>
            </a:r>
            <a:r>
              <a:rPr lang="en-CA" dirty="0" err="1"/>
              <a:t>seront</a:t>
            </a:r>
            <a:r>
              <a:rPr lang="en-CA" dirty="0"/>
              <a:t> </a:t>
            </a:r>
            <a:r>
              <a:rPr lang="en-CA" dirty="0" err="1"/>
              <a:t>exécutées</a:t>
            </a:r>
            <a:r>
              <a:rPr lang="en-CA" dirty="0"/>
              <a:t> </a:t>
            </a:r>
            <a:r>
              <a:rPr lang="en-CA" dirty="0" err="1"/>
              <a:t>lorsque</a:t>
            </a:r>
            <a:r>
              <a:rPr lang="en-CA" dirty="0"/>
              <a:t> le </a:t>
            </a:r>
            <a:r>
              <a:rPr lang="en-CA" dirty="0" err="1"/>
              <a:t>curseur</a:t>
            </a:r>
            <a:r>
              <a:rPr lang="en-CA" dirty="0"/>
              <a:t> passe par-dessus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balise</a:t>
            </a:r>
            <a:r>
              <a:rPr lang="en-CA" dirty="0"/>
              <a:t> et </a:t>
            </a:r>
            <a:r>
              <a:rPr lang="en-CA" dirty="0" err="1"/>
              <a:t>lorsqu’elle</a:t>
            </a:r>
            <a:r>
              <a:rPr lang="en-CA" dirty="0"/>
              <a:t> ne la </a:t>
            </a:r>
            <a:r>
              <a:rPr lang="en-CA" dirty="0" err="1"/>
              <a:t>survole</a:t>
            </a:r>
            <a:r>
              <a:rPr lang="en-CA" dirty="0"/>
              <a:t> plus </a:t>
            </a:r>
            <a:r>
              <a:rPr lang="en-CA" dirty="0" err="1"/>
              <a:t>respectivement</a:t>
            </a:r>
            <a:r>
              <a:rPr lang="en-CA" dirty="0"/>
              <a:t>.</a:t>
            </a:r>
          </a:p>
          <a:p>
            <a:endParaRPr lang="en-CA" dirty="0"/>
          </a:p>
          <a:p>
            <a:r>
              <a:rPr lang="en-CA" dirty="0" err="1"/>
              <a:t>Voyons</a:t>
            </a:r>
            <a:r>
              <a:rPr lang="en-CA" dirty="0"/>
              <a:t> un </a:t>
            </a:r>
            <a:r>
              <a:rPr lang="en-CA" dirty="0" err="1"/>
              <a:t>exemple</a:t>
            </a:r>
            <a:r>
              <a:rPr lang="en-CA" dirty="0"/>
              <a:t>..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99967011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459C0-6F0E-9D4E-1659-04AE0048E99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Onmouseenter</a:t>
            </a:r>
            <a:r>
              <a:rPr lang="en-US" dirty="0"/>
              <a:t> / </a:t>
            </a:r>
            <a:r>
              <a:rPr lang="en-US" dirty="0" err="1"/>
              <a:t>onmouseleave</a:t>
            </a:r>
            <a:endParaRPr lang="en-C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E120136-A61D-E4FB-42F2-BEDA589AF2D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8726" y="1779127"/>
            <a:ext cx="11934548" cy="27371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5965E8-F83B-5984-DDD2-ACADE3A7F25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133718" y="5185332"/>
            <a:ext cx="2467319" cy="6573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E32CB23-52F9-465E-A7F5-E1D10257507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641407" y="5196429"/>
            <a:ext cx="2400635" cy="64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868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F5A33-C169-4A92-971A-01F05E2B097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DOM	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A434B9-7F6F-49CC-BA1D-1F4C3E1E4A7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Une page HTML </a:t>
            </a:r>
            <a:r>
              <a:rPr lang="en-US" dirty="0" err="1"/>
              <a:t>est</a:t>
            </a:r>
            <a:r>
              <a:rPr lang="en-US" dirty="0"/>
              <a:t> un </a:t>
            </a:r>
            <a:r>
              <a:rPr lang="en-US" dirty="0" err="1"/>
              <a:t>fichier</a:t>
            </a:r>
            <a:r>
              <a:rPr lang="en-US" dirty="0"/>
              <a:t> </a:t>
            </a:r>
            <a:r>
              <a:rPr lang="en-US" dirty="0" err="1"/>
              <a:t>texte</a:t>
            </a:r>
            <a:r>
              <a:rPr lang="en-US" dirty="0"/>
              <a:t> </a:t>
            </a:r>
            <a:r>
              <a:rPr lang="en-US" dirty="0" err="1"/>
              <a:t>contenu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structure de </a:t>
            </a:r>
            <a:r>
              <a:rPr lang="en-US" dirty="0" err="1"/>
              <a:t>balise</a:t>
            </a:r>
            <a:r>
              <a:rPr lang="en-US" dirty="0"/>
              <a:t> (&lt;header&gt;, &lt;body&gt;, &lt;p&gt;, etc.)</a:t>
            </a:r>
          </a:p>
          <a:p>
            <a:r>
              <a:rPr lang="en-US" dirty="0" err="1"/>
              <a:t>Lorsqu’une</a:t>
            </a:r>
            <a:r>
              <a:rPr lang="en-US" dirty="0"/>
              <a:t> page HTML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obtenue</a:t>
            </a:r>
            <a:r>
              <a:rPr lang="en-US" dirty="0"/>
              <a:t> d’un </a:t>
            </a:r>
            <a:r>
              <a:rPr lang="en-US" dirty="0" err="1"/>
              <a:t>serveur</a:t>
            </a:r>
            <a:r>
              <a:rPr lang="en-US" dirty="0"/>
              <a:t> (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localement</a:t>
            </a:r>
            <a:r>
              <a:rPr lang="en-US" dirty="0"/>
              <a:t>) et doit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affichée</a:t>
            </a:r>
            <a:r>
              <a:rPr lang="en-US" dirty="0"/>
              <a:t> par le </a:t>
            </a:r>
            <a:r>
              <a:rPr lang="en-US" dirty="0" err="1"/>
              <a:t>fureteur</a:t>
            </a:r>
            <a:r>
              <a:rPr lang="en-US" dirty="0"/>
              <a:t>, </a:t>
            </a:r>
            <a:r>
              <a:rPr lang="en-US" dirty="0" err="1"/>
              <a:t>voici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qui se </a:t>
            </a:r>
            <a:r>
              <a:rPr lang="en-US" dirty="0" err="1"/>
              <a:t>produit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Le </a:t>
            </a:r>
            <a:r>
              <a:rPr lang="en-US" dirty="0" err="1"/>
              <a:t>contenu</a:t>
            </a:r>
            <a:r>
              <a:rPr lang="en-US" dirty="0"/>
              <a:t> </a:t>
            </a:r>
            <a:r>
              <a:rPr lang="en-US" dirty="0" err="1"/>
              <a:t>texte</a:t>
            </a:r>
            <a:r>
              <a:rPr lang="en-US" dirty="0"/>
              <a:t> de la page </a:t>
            </a:r>
            <a:r>
              <a:rPr lang="en-US" dirty="0" err="1"/>
              <a:t>est</a:t>
            </a:r>
            <a:r>
              <a:rPr lang="en-US" dirty="0"/>
              <a:t> chargé</a:t>
            </a:r>
          </a:p>
          <a:p>
            <a:pPr lvl="1"/>
            <a:r>
              <a:rPr lang="en-US" dirty="0"/>
              <a:t>Les </a:t>
            </a:r>
            <a:r>
              <a:rPr lang="en-US" dirty="0" err="1"/>
              <a:t>balises</a:t>
            </a:r>
            <a:r>
              <a:rPr lang="en-US" dirty="0"/>
              <a:t> de la page sont </a:t>
            </a:r>
            <a:r>
              <a:rPr lang="en-US" dirty="0" err="1"/>
              <a:t>transformées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arborescence </a:t>
            </a:r>
            <a:r>
              <a:rPr lang="en-US" dirty="0" err="1"/>
              <a:t>orientée</a:t>
            </a:r>
            <a:r>
              <a:rPr lang="en-US" dirty="0"/>
              <a:t> </a:t>
            </a:r>
            <a:r>
              <a:rPr lang="en-US" dirty="0" err="1"/>
              <a:t>objet</a:t>
            </a:r>
            <a:endParaRPr lang="en-US" dirty="0"/>
          </a:p>
          <a:p>
            <a:pPr lvl="1"/>
            <a:r>
              <a:rPr lang="en-US" dirty="0" err="1"/>
              <a:t>L’arborescence</a:t>
            </a:r>
            <a:r>
              <a:rPr lang="en-US" dirty="0"/>
              <a:t> </a:t>
            </a:r>
            <a:r>
              <a:rPr lang="en-US" dirty="0" err="1"/>
              <a:t>orientée</a:t>
            </a:r>
            <a:r>
              <a:rPr lang="en-US" dirty="0"/>
              <a:t> </a:t>
            </a:r>
            <a:r>
              <a:rPr lang="en-US" dirty="0" err="1"/>
              <a:t>objet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utilisée</a:t>
            </a:r>
            <a:r>
              <a:rPr lang="en-US" dirty="0"/>
              <a:t> pour </a:t>
            </a:r>
            <a:r>
              <a:rPr lang="en-US" dirty="0" err="1"/>
              <a:t>afficher</a:t>
            </a:r>
            <a:r>
              <a:rPr lang="en-US" dirty="0"/>
              <a:t> </a:t>
            </a:r>
            <a:r>
              <a:rPr lang="en-US" dirty="0" err="1"/>
              <a:t>visuellement</a:t>
            </a:r>
            <a:r>
              <a:rPr lang="en-US" dirty="0"/>
              <a:t> le </a:t>
            </a:r>
            <a:r>
              <a:rPr lang="en-US" dirty="0" err="1"/>
              <a:t>contenu</a:t>
            </a:r>
            <a:r>
              <a:rPr lang="en-US" dirty="0"/>
              <a:t> à </a:t>
            </a:r>
            <a:r>
              <a:rPr lang="en-US" dirty="0" err="1"/>
              <a:t>l’utilisateur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258760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 err="1"/>
              <a:t>Onfocus</a:t>
            </a:r>
            <a:r>
              <a:rPr lang="en-US" dirty="0"/>
              <a:t> / </a:t>
            </a:r>
            <a:r>
              <a:rPr lang="en-US" dirty="0" err="1"/>
              <a:t>onblur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742928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C8594-2269-8250-2E41-CF8A948D5FB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onfocus</a:t>
            </a:r>
            <a:r>
              <a:rPr lang="en-US" dirty="0"/>
              <a:t> / </a:t>
            </a:r>
            <a:r>
              <a:rPr lang="en-US" dirty="0" err="1"/>
              <a:t>onblur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F86D82-81CD-E24F-5EB4-B7C4F000803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onfocus</a:t>
            </a:r>
            <a:r>
              <a:rPr lang="en-CA" dirty="0"/>
              <a:t> et </a:t>
            </a:r>
            <a:r>
              <a:rPr lang="en-CA" dirty="0" err="1"/>
              <a:t>onblur</a:t>
            </a:r>
            <a:r>
              <a:rPr lang="en-CA" dirty="0"/>
              <a:t> </a:t>
            </a:r>
            <a:r>
              <a:rPr lang="en-CA" dirty="0" err="1"/>
              <a:t>permettent</a:t>
            </a:r>
            <a:r>
              <a:rPr lang="en-CA" dirty="0"/>
              <a:t> de </a:t>
            </a:r>
            <a:r>
              <a:rPr lang="en-CA" dirty="0" err="1"/>
              <a:t>définir</a:t>
            </a:r>
            <a:r>
              <a:rPr lang="en-CA" dirty="0"/>
              <a:t> des </a:t>
            </a:r>
            <a:r>
              <a:rPr lang="en-CA" dirty="0" err="1"/>
              <a:t>fonctions</a:t>
            </a:r>
            <a:r>
              <a:rPr lang="en-CA" dirty="0"/>
              <a:t> qui </a:t>
            </a:r>
            <a:r>
              <a:rPr lang="en-CA" dirty="0" err="1"/>
              <a:t>seront</a:t>
            </a:r>
            <a:r>
              <a:rPr lang="en-CA" dirty="0"/>
              <a:t> </a:t>
            </a:r>
            <a:r>
              <a:rPr lang="en-CA" dirty="0" err="1"/>
              <a:t>exécutées</a:t>
            </a:r>
            <a:r>
              <a:rPr lang="en-CA" dirty="0"/>
              <a:t> </a:t>
            </a:r>
            <a:r>
              <a:rPr lang="en-CA" dirty="0" err="1"/>
              <a:t>lorsque</a:t>
            </a:r>
            <a:r>
              <a:rPr lang="en-CA" dirty="0"/>
              <a:t> la </a:t>
            </a:r>
            <a:r>
              <a:rPr lang="en-CA" dirty="0" err="1"/>
              <a:t>balise</a:t>
            </a:r>
            <a:r>
              <a:rPr lang="en-CA" dirty="0"/>
              <a:t> </a:t>
            </a:r>
            <a:r>
              <a:rPr lang="en-CA" dirty="0" err="1"/>
              <a:t>obtient</a:t>
            </a:r>
            <a:r>
              <a:rPr lang="en-CA" dirty="0"/>
              <a:t> et </a:t>
            </a:r>
            <a:r>
              <a:rPr lang="en-CA" dirty="0" err="1"/>
              <a:t>perd</a:t>
            </a:r>
            <a:r>
              <a:rPr lang="en-CA" dirty="0"/>
              <a:t> le focus </a:t>
            </a:r>
            <a:r>
              <a:rPr lang="en-CA" dirty="0" err="1"/>
              <a:t>respectivement</a:t>
            </a:r>
            <a:r>
              <a:rPr lang="en-CA" dirty="0"/>
              <a:t> (Ex. Un champ de </a:t>
            </a:r>
            <a:r>
              <a:rPr lang="en-CA" dirty="0" err="1"/>
              <a:t>texte</a:t>
            </a:r>
            <a:r>
              <a:rPr lang="en-CA" dirty="0"/>
              <a:t>) </a:t>
            </a:r>
          </a:p>
          <a:p>
            <a:endParaRPr lang="en-CA" dirty="0"/>
          </a:p>
          <a:p>
            <a:r>
              <a:rPr lang="en-CA" dirty="0" err="1"/>
              <a:t>Voyons</a:t>
            </a:r>
            <a:r>
              <a:rPr lang="en-CA" dirty="0"/>
              <a:t> un </a:t>
            </a:r>
            <a:r>
              <a:rPr lang="en-CA" dirty="0" err="1"/>
              <a:t>exemple</a:t>
            </a:r>
            <a:r>
              <a:rPr lang="en-CA" dirty="0"/>
              <a:t>..</a:t>
            </a:r>
          </a:p>
        </p:txBody>
      </p:sp>
    </p:spTree>
    <p:extLst>
      <p:ext uri="{BB962C8B-B14F-4D97-AF65-F5344CB8AC3E}">
        <p14:creationId xmlns:p14="http://schemas.microsoft.com/office/powerpoint/2010/main" val="114742323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C8594-2269-8250-2E41-CF8A948D5FB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onfocus</a:t>
            </a:r>
            <a:r>
              <a:rPr lang="en-US" dirty="0"/>
              <a:t> / </a:t>
            </a:r>
            <a:r>
              <a:rPr lang="en-US" dirty="0" err="1"/>
              <a:t>onblur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BD46AE-B1C0-459C-EFF6-985631781318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461176" y="1966708"/>
            <a:ext cx="11269648" cy="29245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7EBDF30-C70D-3FB9-1A64-E865BEE0AF3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46111" y="5417859"/>
            <a:ext cx="2438740" cy="905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D3024F-EC10-3DA0-E895-9468450F4FB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136250" y="5417859"/>
            <a:ext cx="2505425" cy="71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80873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D472B-AEC1-F366-9C93-DD01E540442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attributs</a:t>
            </a:r>
            <a:r>
              <a:rPr lang="en-US" dirty="0"/>
              <a:t> </a:t>
            </a:r>
            <a:r>
              <a:rPr lang="en-US" dirty="0" err="1"/>
              <a:t>d’événement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090BD4-9937-6521-3DF6-24682466DEC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Voici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qui </a:t>
            </a:r>
            <a:r>
              <a:rPr lang="en-US" dirty="0" err="1"/>
              <a:t>termine</a:t>
            </a:r>
            <a:r>
              <a:rPr lang="en-US" dirty="0"/>
              <a:t> </a:t>
            </a:r>
            <a:r>
              <a:rPr lang="en-US" dirty="0" err="1"/>
              <a:t>notre</a:t>
            </a:r>
            <a:r>
              <a:rPr lang="en-US" dirty="0"/>
              <a:t> section sur les </a:t>
            </a:r>
            <a:r>
              <a:rPr lang="en-US" dirty="0" err="1"/>
              <a:t>attributs</a:t>
            </a:r>
            <a:r>
              <a:rPr lang="en-US" dirty="0"/>
              <a:t> </a:t>
            </a:r>
            <a:r>
              <a:rPr lang="en-US" dirty="0" err="1"/>
              <a:t>d’événement</a:t>
            </a:r>
            <a:r>
              <a:rPr lang="en-US" dirty="0"/>
              <a:t>.</a:t>
            </a:r>
          </a:p>
          <a:p>
            <a:r>
              <a:rPr lang="en-US" dirty="0"/>
              <a:t>Pour </a:t>
            </a:r>
            <a:r>
              <a:rPr lang="en-US" dirty="0" err="1"/>
              <a:t>voir</a:t>
            </a:r>
            <a:r>
              <a:rPr lang="en-US" dirty="0"/>
              <a:t> la </a:t>
            </a:r>
            <a:r>
              <a:rPr lang="en-US" dirty="0" err="1"/>
              <a:t>liste</a:t>
            </a:r>
            <a:r>
              <a:rPr lang="en-US" dirty="0"/>
              <a:t> complete des </a:t>
            </a:r>
            <a:r>
              <a:rPr lang="en-US" dirty="0" err="1"/>
              <a:t>attributs</a:t>
            </a:r>
            <a:r>
              <a:rPr lang="en-US" dirty="0"/>
              <a:t> </a:t>
            </a:r>
            <a:r>
              <a:rPr lang="en-US" dirty="0" err="1"/>
              <a:t>disponibles</a:t>
            </a:r>
            <a:r>
              <a:rPr lang="en-US" dirty="0"/>
              <a:t>,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pouvez</a:t>
            </a:r>
            <a:r>
              <a:rPr lang="en-US" dirty="0"/>
              <a:t>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referez</a:t>
            </a:r>
            <a:r>
              <a:rPr lang="en-US" dirty="0"/>
              <a:t> au lien </a:t>
            </a:r>
            <a:r>
              <a:rPr lang="en-US" dirty="0" err="1"/>
              <a:t>suivant</a:t>
            </a:r>
            <a:r>
              <a:rPr lang="en-US" dirty="0"/>
              <a:t>: </a:t>
            </a:r>
            <a:r>
              <a:rPr lang="en-US" dirty="0">
                <a:hlinkClick r:id="rId4"/>
              </a:rPr>
              <a:t>https://www.w3schools.com/jsref/dom_obj_event.asp</a:t>
            </a:r>
            <a:endParaRPr lang="en-US" dirty="0"/>
          </a:p>
          <a:p>
            <a:endParaRPr lang="en-US" dirty="0"/>
          </a:p>
          <a:p>
            <a:r>
              <a:rPr lang="en-US" dirty="0"/>
              <a:t>Dans la </a:t>
            </a:r>
            <a:r>
              <a:rPr lang="en-US" dirty="0" err="1"/>
              <a:t>prochaine</a:t>
            </a:r>
            <a:r>
              <a:rPr lang="en-US" dirty="0"/>
              <a:t> section, nous </a:t>
            </a:r>
            <a:r>
              <a:rPr lang="en-US" dirty="0" err="1"/>
              <a:t>verrons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façon</a:t>
            </a:r>
            <a:r>
              <a:rPr lang="en-US" dirty="0"/>
              <a:t> alternatives de </a:t>
            </a:r>
            <a:r>
              <a:rPr lang="en-US" dirty="0" err="1"/>
              <a:t>definir</a:t>
            </a:r>
            <a:r>
              <a:rPr lang="en-US" dirty="0"/>
              <a:t> des </a:t>
            </a:r>
            <a:r>
              <a:rPr lang="en-US" dirty="0" err="1"/>
              <a:t>evenement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utilisant</a:t>
            </a:r>
            <a:r>
              <a:rPr lang="en-US" dirty="0"/>
              <a:t> la </a:t>
            </a:r>
            <a:r>
              <a:rPr lang="en-US" dirty="0" err="1"/>
              <a:t>fonction</a:t>
            </a:r>
            <a:r>
              <a:rPr lang="en-US" dirty="0"/>
              <a:t> </a:t>
            </a:r>
            <a:r>
              <a:rPr lang="en-US" dirty="0" err="1"/>
              <a:t>addEventListener</a:t>
            </a:r>
            <a:r>
              <a:rPr lang="en-US" dirty="0"/>
              <a:t>().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702547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fonction</a:t>
            </a:r>
            <a:r>
              <a:rPr lang="en-US" dirty="0"/>
              <a:t> </a:t>
            </a:r>
            <a:r>
              <a:rPr lang="en-US" dirty="0" err="1"/>
              <a:t>addEventListener</a:t>
            </a:r>
            <a:r>
              <a:rPr lang="en-US" dirty="0"/>
              <a:t>().</a:t>
            </a:r>
          </a:p>
        </p:txBody>
      </p:sp>
    </p:spTree>
    <p:extLst>
      <p:ext uri="{BB962C8B-B14F-4D97-AF65-F5344CB8AC3E}">
        <p14:creationId xmlns:p14="http://schemas.microsoft.com/office/powerpoint/2010/main" val="138724004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76F6C-5FE9-AE68-152D-E78C3D3C777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fonction</a:t>
            </a:r>
            <a:r>
              <a:rPr lang="en-US" dirty="0"/>
              <a:t> </a:t>
            </a:r>
            <a:r>
              <a:rPr lang="en-US" dirty="0" err="1"/>
              <a:t>addEventListener</a:t>
            </a:r>
            <a:r>
              <a:rPr lang="en-US" dirty="0"/>
              <a:t>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43307C-E11B-A30C-AF92-7FEEAE8781A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Dans la </a:t>
            </a:r>
            <a:r>
              <a:rPr lang="en-US" dirty="0" err="1"/>
              <a:t>dernière</a:t>
            </a:r>
            <a:r>
              <a:rPr lang="en-US" dirty="0"/>
              <a:t> section, nous </a:t>
            </a:r>
            <a:r>
              <a:rPr lang="en-US" dirty="0" err="1"/>
              <a:t>avons</a:t>
            </a:r>
            <a:r>
              <a:rPr lang="en-US" dirty="0"/>
              <a:t> vu que les </a:t>
            </a:r>
            <a:r>
              <a:rPr lang="en-US" dirty="0" err="1"/>
              <a:t>balises</a:t>
            </a:r>
            <a:r>
              <a:rPr lang="en-US" dirty="0"/>
              <a:t> HTML </a:t>
            </a:r>
            <a:r>
              <a:rPr lang="en-US" dirty="0" err="1"/>
              <a:t>possèdent</a:t>
            </a:r>
            <a:r>
              <a:rPr lang="en-US" dirty="0"/>
              <a:t> des </a:t>
            </a:r>
            <a:r>
              <a:rPr lang="en-US" dirty="0" err="1"/>
              <a:t>attributs</a:t>
            </a:r>
            <a:r>
              <a:rPr lang="en-US" dirty="0"/>
              <a:t> </a:t>
            </a:r>
            <a:r>
              <a:rPr lang="en-US" dirty="0" err="1"/>
              <a:t>d’événement</a:t>
            </a:r>
            <a:r>
              <a:rPr lang="en-US" dirty="0"/>
              <a:t> qui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déclenchés</a:t>
            </a:r>
            <a:r>
              <a:rPr lang="en-US" dirty="0"/>
              <a:t> dans </a:t>
            </a:r>
            <a:r>
              <a:rPr lang="en-US" dirty="0" err="1"/>
              <a:t>certaines</a:t>
            </a:r>
            <a:r>
              <a:rPr lang="en-US" dirty="0"/>
              <a:t> </a:t>
            </a:r>
            <a:r>
              <a:rPr lang="en-US" dirty="0" err="1"/>
              <a:t>circonstances</a:t>
            </a:r>
            <a:r>
              <a:rPr lang="en-US" dirty="0"/>
              <a:t> (</a:t>
            </a:r>
            <a:r>
              <a:rPr lang="en-US" dirty="0" err="1"/>
              <a:t>Clic</a:t>
            </a:r>
            <a:r>
              <a:rPr lang="en-US" dirty="0"/>
              <a:t> de </a:t>
            </a:r>
            <a:r>
              <a:rPr lang="en-US" dirty="0" err="1"/>
              <a:t>souris</a:t>
            </a:r>
            <a:r>
              <a:rPr lang="en-US" dirty="0"/>
              <a:t>, </a:t>
            </a:r>
            <a:r>
              <a:rPr lang="en-US" dirty="0" err="1"/>
              <a:t>survol</a:t>
            </a:r>
            <a:r>
              <a:rPr lang="en-US" dirty="0"/>
              <a:t> de la </a:t>
            </a:r>
            <a:r>
              <a:rPr lang="en-US" dirty="0" err="1"/>
              <a:t>souris</a:t>
            </a:r>
            <a:r>
              <a:rPr lang="en-US" dirty="0"/>
              <a:t>, etc.)</a:t>
            </a:r>
          </a:p>
          <a:p>
            <a:r>
              <a:rPr lang="en-US" dirty="0" err="1"/>
              <a:t>Ces</a:t>
            </a:r>
            <a:r>
              <a:rPr lang="en-US" dirty="0"/>
              <a:t> </a:t>
            </a:r>
            <a:r>
              <a:rPr lang="en-US" dirty="0" err="1"/>
              <a:t>attributs</a:t>
            </a:r>
            <a:r>
              <a:rPr lang="en-US" dirty="0"/>
              <a:t> </a:t>
            </a:r>
            <a:r>
              <a:rPr lang="en-US" dirty="0" err="1"/>
              <a:t>peuvent</a:t>
            </a:r>
            <a:r>
              <a:rPr lang="en-US" dirty="0"/>
              <a:t> </a:t>
            </a:r>
            <a:r>
              <a:rPr lang="en-US" dirty="0" err="1"/>
              <a:t>contenir</a:t>
            </a:r>
            <a:r>
              <a:rPr lang="en-US" dirty="0"/>
              <a:t> du code JavaScript (</a:t>
            </a:r>
            <a:r>
              <a:rPr lang="en-US" dirty="0" err="1"/>
              <a:t>typiquement</a:t>
            </a:r>
            <a:r>
              <a:rPr lang="en-US" dirty="0"/>
              <a:t> un </a:t>
            </a:r>
            <a:r>
              <a:rPr lang="en-US" dirty="0" err="1"/>
              <a:t>appel</a:t>
            </a:r>
            <a:r>
              <a:rPr lang="en-US" dirty="0"/>
              <a:t> de </a:t>
            </a:r>
            <a:r>
              <a:rPr lang="en-US" dirty="0" err="1"/>
              <a:t>fonction</a:t>
            </a:r>
            <a:r>
              <a:rPr lang="en-US" dirty="0"/>
              <a:t>) qui </a:t>
            </a:r>
            <a:r>
              <a:rPr lang="en-US" dirty="0" err="1"/>
              <a:t>exécuter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l’événement</a:t>
            </a:r>
            <a:r>
              <a:rPr lang="en-US" dirty="0"/>
              <a:t> se </a:t>
            </a:r>
            <a:r>
              <a:rPr lang="en-US" dirty="0" err="1"/>
              <a:t>produit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Il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toutefois</a:t>
            </a:r>
            <a:r>
              <a:rPr lang="en-US" dirty="0"/>
              <a:t> possible de configure des </a:t>
            </a:r>
            <a:r>
              <a:rPr lang="en-US" dirty="0" err="1"/>
              <a:t>événements</a:t>
            </a:r>
            <a:r>
              <a:rPr lang="en-US" dirty="0"/>
              <a:t> </a:t>
            </a:r>
            <a:r>
              <a:rPr lang="en-US" dirty="0" err="1"/>
              <a:t>directement</a:t>
            </a:r>
            <a:r>
              <a:rPr lang="en-US" dirty="0"/>
              <a:t> à </a:t>
            </a:r>
            <a:r>
              <a:rPr lang="en-US" dirty="0" err="1"/>
              <a:t>partir</a:t>
            </a:r>
            <a:r>
              <a:rPr lang="en-US" dirty="0"/>
              <a:t> du DOM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utilisant</a:t>
            </a:r>
            <a:r>
              <a:rPr lang="en-US" dirty="0"/>
              <a:t> la </a:t>
            </a:r>
            <a:r>
              <a:rPr lang="en-US" dirty="0" err="1"/>
              <a:t>fonction</a:t>
            </a:r>
            <a:r>
              <a:rPr lang="en-US" dirty="0"/>
              <a:t> </a:t>
            </a:r>
            <a:r>
              <a:rPr lang="en-US" dirty="0" err="1"/>
              <a:t>addEventListener</a:t>
            </a:r>
            <a:r>
              <a:rPr lang="en-US" dirty="0"/>
              <a:t>().</a:t>
            </a:r>
          </a:p>
          <a:p>
            <a:endParaRPr lang="en-US" dirty="0"/>
          </a:p>
          <a:p>
            <a:r>
              <a:rPr lang="en-US" dirty="0" err="1"/>
              <a:t>Voyons</a:t>
            </a:r>
            <a:r>
              <a:rPr lang="en-US" dirty="0"/>
              <a:t> comment faire…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4465405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76F6C-5FE9-AE68-152D-E78C3D3C777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fonction</a:t>
            </a:r>
            <a:r>
              <a:rPr lang="en-US" dirty="0"/>
              <a:t> </a:t>
            </a:r>
            <a:r>
              <a:rPr lang="en-US" dirty="0" err="1"/>
              <a:t>addEventListener</a:t>
            </a:r>
            <a:r>
              <a:rPr lang="en-US" dirty="0"/>
              <a:t>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43307C-E11B-A30C-AF92-7FEEAE8781A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Dans la </a:t>
            </a:r>
            <a:r>
              <a:rPr lang="en-US" dirty="0" err="1"/>
              <a:t>dernière</a:t>
            </a:r>
            <a:r>
              <a:rPr lang="en-US" dirty="0"/>
              <a:t> section, nous </a:t>
            </a:r>
            <a:r>
              <a:rPr lang="en-US" dirty="0" err="1"/>
              <a:t>avons</a:t>
            </a:r>
            <a:r>
              <a:rPr lang="en-US" dirty="0"/>
              <a:t> vu que les </a:t>
            </a:r>
            <a:r>
              <a:rPr lang="en-US" dirty="0" err="1"/>
              <a:t>balises</a:t>
            </a:r>
            <a:r>
              <a:rPr lang="en-US" dirty="0"/>
              <a:t> HTML </a:t>
            </a:r>
            <a:r>
              <a:rPr lang="en-US" dirty="0" err="1"/>
              <a:t>possèdent</a:t>
            </a:r>
            <a:r>
              <a:rPr lang="en-US" dirty="0"/>
              <a:t> des </a:t>
            </a:r>
            <a:r>
              <a:rPr lang="en-US" dirty="0" err="1"/>
              <a:t>attributs</a:t>
            </a:r>
            <a:r>
              <a:rPr lang="en-US" dirty="0"/>
              <a:t> </a:t>
            </a:r>
            <a:r>
              <a:rPr lang="en-US" dirty="0" err="1"/>
              <a:t>d’événement</a:t>
            </a:r>
            <a:r>
              <a:rPr lang="en-US" dirty="0"/>
              <a:t> qui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déclenchés</a:t>
            </a:r>
            <a:r>
              <a:rPr lang="en-US" dirty="0"/>
              <a:t> dans </a:t>
            </a:r>
            <a:r>
              <a:rPr lang="en-US" dirty="0" err="1"/>
              <a:t>certaines</a:t>
            </a:r>
            <a:r>
              <a:rPr lang="en-US" dirty="0"/>
              <a:t> </a:t>
            </a:r>
            <a:r>
              <a:rPr lang="en-US" dirty="0" err="1"/>
              <a:t>circonstances</a:t>
            </a:r>
            <a:r>
              <a:rPr lang="en-US" dirty="0"/>
              <a:t> (</a:t>
            </a:r>
            <a:r>
              <a:rPr lang="en-US" dirty="0" err="1"/>
              <a:t>Clic</a:t>
            </a:r>
            <a:r>
              <a:rPr lang="en-US" dirty="0"/>
              <a:t> de </a:t>
            </a:r>
            <a:r>
              <a:rPr lang="en-US" dirty="0" err="1"/>
              <a:t>souris</a:t>
            </a:r>
            <a:r>
              <a:rPr lang="en-US" dirty="0"/>
              <a:t>, </a:t>
            </a:r>
            <a:r>
              <a:rPr lang="en-US" dirty="0" err="1"/>
              <a:t>survol</a:t>
            </a:r>
            <a:r>
              <a:rPr lang="en-US" dirty="0"/>
              <a:t> de la </a:t>
            </a:r>
            <a:r>
              <a:rPr lang="en-US" dirty="0" err="1"/>
              <a:t>souris</a:t>
            </a:r>
            <a:r>
              <a:rPr lang="en-US" dirty="0"/>
              <a:t>, etc.)</a:t>
            </a:r>
          </a:p>
          <a:p>
            <a:r>
              <a:rPr lang="en-US" dirty="0" err="1"/>
              <a:t>Ces</a:t>
            </a:r>
            <a:r>
              <a:rPr lang="en-US" dirty="0"/>
              <a:t> </a:t>
            </a:r>
            <a:r>
              <a:rPr lang="en-US" dirty="0" err="1"/>
              <a:t>attributs</a:t>
            </a:r>
            <a:r>
              <a:rPr lang="en-US" dirty="0"/>
              <a:t> </a:t>
            </a:r>
            <a:r>
              <a:rPr lang="en-US" dirty="0" err="1"/>
              <a:t>peuvent</a:t>
            </a:r>
            <a:r>
              <a:rPr lang="en-US" dirty="0"/>
              <a:t> </a:t>
            </a:r>
            <a:r>
              <a:rPr lang="en-US" dirty="0" err="1"/>
              <a:t>contenir</a:t>
            </a:r>
            <a:r>
              <a:rPr lang="en-US" dirty="0"/>
              <a:t> du code JavaScript (</a:t>
            </a:r>
            <a:r>
              <a:rPr lang="en-US" dirty="0" err="1"/>
              <a:t>typiquement</a:t>
            </a:r>
            <a:r>
              <a:rPr lang="en-US" dirty="0"/>
              <a:t> un </a:t>
            </a:r>
            <a:r>
              <a:rPr lang="en-US" dirty="0" err="1"/>
              <a:t>appel</a:t>
            </a:r>
            <a:r>
              <a:rPr lang="en-US" dirty="0"/>
              <a:t> de </a:t>
            </a:r>
            <a:r>
              <a:rPr lang="en-US" dirty="0" err="1"/>
              <a:t>fonction</a:t>
            </a:r>
            <a:r>
              <a:rPr lang="en-US" dirty="0"/>
              <a:t>) qui </a:t>
            </a:r>
            <a:r>
              <a:rPr lang="en-US" dirty="0" err="1"/>
              <a:t>exécuter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l’événement</a:t>
            </a:r>
            <a:r>
              <a:rPr lang="en-US" dirty="0"/>
              <a:t> se </a:t>
            </a:r>
            <a:r>
              <a:rPr lang="en-US" dirty="0" err="1"/>
              <a:t>produit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Il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toutefois</a:t>
            </a:r>
            <a:r>
              <a:rPr lang="en-US" dirty="0"/>
              <a:t> possible de configure des </a:t>
            </a:r>
            <a:r>
              <a:rPr lang="en-US" dirty="0" err="1"/>
              <a:t>événements</a:t>
            </a:r>
            <a:r>
              <a:rPr lang="en-US" dirty="0"/>
              <a:t> </a:t>
            </a:r>
            <a:r>
              <a:rPr lang="en-US" dirty="0" err="1"/>
              <a:t>directement</a:t>
            </a:r>
            <a:r>
              <a:rPr lang="en-US" dirty="0"/>
              <a:t> à </a:t>
            </a:r>
            <a:r>
              <a:rPr lang="en-US" dirty="0" err="1"/>
              <a:t>partir</a:t>
            </a:r>
            <a:r>
              <a:rPr lang="en-US" dirty="0"/>
              <a:t> du DOM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utilisant</a:t>
            </a:r>
            <a:r>
              <a:rPr lang="en-US" dirty="0"/>
              <a:t> la </a:t>
            </a:r>
            <a:r>
              <a:rPr lang="en-US" dirty="0" err="1"/>
              <a:t>fonction</a:t>
            </a:r>
            <a:r>
              <a:rPr lang="en-US" dirty="0"/>
              <a:t> </a:t>
            </a:r>
            <a:r>
              <a:rPr lang="en-US" dirty="0" err="1"/>
              <a:t>addEventListener</a:t>
            </a:r>
            <a:r>
              <a:rPr lang="en-US" dirty="0"/>
              <a:t>().</a:t>
            </a:r>
          </a:p>
          <a:p>
            <a:endParaRPr lang="en-US" dirty="0"/>
          </a:p>
          <a:p>
            <a:r>
              <a:rPr lang="en-US" dirty="0" err="1"/>
              <a:t>Voyons</a:t>
            </a:r>
            <a:r>
              <a:rPr lang="en-US" dirty="0"/>
              <a:t> comment faire…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22811393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76F6C-5FE9-AE68-152D-E78C3D3C777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fonction</a:t>
            </a:r>
            <a:r>
              <a:rPr lang="en-US" dirty="0"/>
              <a:t> </a:t>
            </a:r>
            <a:r>
              <a:rPr lang="en-US" dirty="0" err="1"/>
              <a:t>addEventListener</a:t>
            </a:r>
            <a:r>
              <a:rPr lang="en-US" dirty="0"/>
              <a:t>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43307C-E11B-A30C-AF92-7FEEAE8781A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syntaxe</a:t>
            </a:r>
            <a:r>
              <a:rPr lang="en-US" dirty="0"/>
              <a:t> pour </a:t>
            </a:r>
            <a:r>
              <a:rPr lang="en-US" dirty="0" err="1"/>
              <a:t>ajouter</a:t>
            </a:r>
            <a:r>
              <a:rPr lang="en-US" dirty="0"/>
              <a:t> un </a:t>
            </a:r>
            <a:r>
              <a:rPr lang="en-US" dirty="0" err="1"/>
              <a:t>événement</a:t>
            </a:r>
            <a:r>
              <a:rPr lang="en-US" dirty="0"/>
              <a:t> sur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balise</a:t>
            </a:r>
            <a:r>
              <a:rPr lang="en-US" dirty="0"/>
              <a:t> sera la </a:t>
            </a:r>
            <a:r>
              <a:rPr lang="en-US" dirty="0" err="1"/>
              <a:t>suivante</a:t>
            </a:r>
            <a:r>
              <a:rPr lang="en-US" dirty="0"/>
              <a:t>:</a:t>
            </a:r>
          </a:p>
          <a:p>
            <a:endParaRPr lang="en-US" dirty="0"/>
          </a:p>
          <a:p>
            <a:r>
              <a:rPr lang="en-US" dirty="0"/>
              <a:t>&lt;</a:t>
            </a:r>
            <a:r>
              <a:rPr lang="en-US" dirty="0" err="1"/>
              <a:t>élément</a:t>
            </a:r>
            <a:r>
              <a:rPr lang="en-US" dirty="0"/>
              <a:t>&gt;.</a:t>
            </a:r>
            <a:r>
              <a:rPr lang="en-US" dirty="0" err="1"/>
              <a:t>addEventListener</a:t>
            </a:r>
            <a:r>
              <a:rPr lang="en-US" dirty="0"/>
              <a:t>(&lt;</a:t>
            </a:r>
            <a:r>
              <a:rPr lang="en-US" dirty="0" err="1"/>
              <a:t>type_evenement</a:t>
            </a:r>
            <a:r>
              <a:rPr lang="en-US" dirty="0"/>
              <a:t>&gt;, &lt;</a:t>
            </a:r>
            <a:r>
              <a:rPr lang="en-US" dirty="0" err="1"/>
              <a:t>fonction</a:t>
            </a:r>
            <a:r>
              <a:rPr lang="en-US" dirty="0"/>
              <a:t>&gt;);</a:t>
            </a:r>
          </a:p>
          <a:p>
            <a:endParaRPr lang="en-US" dirty="0"/>
          </a:p>
          <a:p>
            <a:r>
              <a:rPr lang="en-US" dirty="0" err="1"/>
              <a:t>Voyons</a:t>
            </a:r>
            <a:r>
              <a:rPr lang="en-US" dirty="0"/>
              <a:t> un </a:t>
            </a:r>
            <a:r>
              <a:rPr lang="en-US" dirty="0" err="1"/>
              <a:t>exemple</a:t>
            </a:r>
            <a:r>
              <a:rPr lang="en-US" dirty="0"/>
              <a:t>..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5720139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76F6C-5FE9-AE68-152D-E78C3D3C777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fonction</a:t>
            </a:r>
            <a:r>
              <a:rPr lang="en-US" dirty="0"/>
              <a:t> </a:t>
            </a:r>
            <a:r>
              <a:rPr lang="en-US" dirty="0" err="1"/>
              <a:t>addEventListener</a:t>
            </a:r>
            <a:r>
              <a:rPr lang="en-US" dirty="0"/>
              <a:t>()</a:t>
            </a:r>
            <a:endParaRPr lang="en-C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A7C3ECF-BBA3-F349-85C5-8365747459E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46111" y="1853248"/>
            <a:ext cx="10040751" cy="25816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FAF4368-44B1-F3B7-6999-50A1AA468AE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46111" y="4650283"/>
            <a:ext cx="5258534" cy="128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64651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46072-5DB8-0927-73AF-EC5F09697A9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fonction</a:t>
            </a:r>
            <a:r>
              <a:rPr lang="en-US" dirty="0"/>
              <a:t> </a:t>
            </a:r>
            <a:r>
              <a:rPr lang="en-US" dirty="0" err="1"/>
              <a:t>addEventListener</a:t>
            </a:r>
            <a:r>
              <a:rPr lang="en-US" dirty="0"/>
              <a:t>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A9555-A52C-48A3-C976-4C04AF0D6C4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Notez</a:t>
            </a:r>
            <a:r>
              <a:rPr lang="en-CA" dirty="0"/>
              <a:t> que </a:t>
            </a:r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pouvez</a:t>
            </a:r>
            <a:r>
              <a:rPr lang="en-CA" dirty="0"/>
              <a:t> </a:t>
            </a:r>
            <a:r>
              <a:rPr lang="en-CA" dirty="0" err="1"/>
              <a:t>remplacer</a:t>
            </a:r>
            <a:r>
              <a:rPr lang="en-CA" dirty="0"/>
              <a:t> “</a:t>
            </a:r>
            <a:r>
              <a:rPr lang="en-CA" dirty="0">
                <a:solidFill>
                  <a:srgbClr val="FFC000"/>
                </a:solidFill>
              </a:rPr>
              <a:t>click</a:t>
            </a:r>
            <a:r>
              <a:rPr lang="en-CA" dirty="0"/>
              <a:t>” pour </a:t>
            </a:r>
            <a:r>
              <a:rPr lang="en-CA" dirty="0" err="1"/>
              <a:t>n’importe</a:t>
            </a:r>
            <a:r>
              <a:rPr lang="en-CA" dirty="0"/>
              <a:t> </a:t>
            </a:r>
            <a:r>
              <a:rPr lang="en-CA" dirty="0" err="1"/>
              <a:t>quels</a:t>
            </a:r>
            <a:r>
              <a:rPr lang="en-CA" dirty="0"/>
              <a:t> </a:t>
            </a:r>
            <a:r>
              <a:rPr lang="en-CA" dirty="0" err="1"/>
              <a:t>autres</a:t>
            </a:r>
            <a:r>
              <a:rPr lang="en-CA" dirty="0"/>
              <a:t> types </a:t>
            </a:r>
            <a:r>
              <a:rPr lang="en-CA" dirty="0" err="1"/>
              <a:t>d’événement</a:t>
            </a:r>
            <a:endParaRPr lang="en-CA" dirty="0"/>
          </a:p>
          <a:p>
            <a:r>
              <a:rPr lang="en-CA" dirty="0" err="1"/>
              <a:t>Assurez-vous</a:t>
            </a:r>
            <a:r>
              <a:rPr lang="en-CA" dirty="0"/>
              <a:t> </a:t>
            </a:r>
            <a:r>
              <a:rPr lang="en-CA" dirty="0" err="1"/>
              <a:t>simplement</a:t>
            </a:r>
            <a:r>
              <a:rPr lang="en-CA" dirty="0"/>
              <a:t> de </a:t>
            </a:r>
            <a:r>
              <a:rPr lang="en-CA" dirty="0" err="1"/>
              <a:t>retirer</a:t>
            </a:r>
            <a:r>
              <a:rPr lang="en-CA" dirty="0"/>
              <a:t> le “on” </a:t>
            </a:r>
            <a:r>
              <a:rPr lang="en-CA" dirty="0" err="1"/>
              <a:t>devant</a:t>
            </a:r>
            <a:r>
              <a:rPr lang="en-CA" dirty="0"/>
              <a:t> le nom.</a:t>
            </a:r>
          </a:p>
          <a:p>
            <a:r>
              <a:rPr lang="en-CA" dirty="0"/>
              <a:t>Par </a:t>
            </a:r>
            <a:r>
              <a:rPr lang="en-CA" dirty="0" err="1"/>
              <a:t>exemple</a:t>
            </a:r>
            <a:r>
              <a:rPr lang="en-CA" dirty="0"/>
              <a:t>, “</a:t>
            </a:r>
            <a:r>
              <a:rPr lang="en-CA" dirty="0">
                <a:solidFill>
                  <a:srgbClr val="FFC000"/>
                </a:solidFill>
              </a:rPr>
              <a:t>onclick</a:t>
            </a:r>
            <a:r>
              <a:rPr lang="en-CA" dirty="0"/>
              <a:t>” deviant “</a:t>
            </a:r>
            <a:r>
              <a:rPr lang="en-CA" dirty="0">
                <a:solidFill>
                  <a:srgbClr val="FFC000"/>
                </a:solidFill>
              </a:rPr>
              <a:t>click</a:t>
            </a:r>
            <a:r>
              <a:rPr lang="en-CA" dirty="0"/>
              <a:t>”, “</a:t>
            </a:r>
            <a:r>
              <a:rPr lang="en-CA" dirty="0" err="1">
                <a:solidFill>
                  <a:srgbClr val="FFC000"/>
                </a:solidFill>
              </a:rPr>
              <a:t>onfocus</a:t>
            </a:r>
            <a:r>
              <a:rPr lang="en-CA" dirty="0"/>
              <a:t>” </a:t>
            </a:r>
            <a:r>
              <a:rPr lang="en-CA" dirty="0" err="1"/>
              <a:t>devient</a:t>
            </a:r>
            <a:r>
              <a:rPr lang="en-CA" dirty="0"/>
              <a:t> “</a:t>
            </a:r>
            <a:r>
              <a:rPr lang="en-CA" dirty="0">
                <a:solidFill>
                  <a:srgbClr val="FFC000"/>
                </a:solidFill>
              </a:rPr>
              <a:t>focus</a:t>
            </a:r>
            <a:r>
              <a:rPr lang="en-CA" dirty="0"/>
              <a:t>”, etc.</a:t>
            </a:r>
          </a:p>
        </p:txBody>
      </p:sp>
    </p:spTree>
    <p:extLst>
      <p:ext uri="{BB962C8B-B14F-4D97-AF65-F5344CB8AC3E}">
        <p14:creationId xmlns:p14="http://schemas.microsoft.com/office/powerpoint/2010/main" val="365606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F5A33-C169-4A92-971A-01F05E2B097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DOM	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A434B9-7F6F-49CC-BA1D-1F4C3E1E4A7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L’arborescence</a:t>
            </a:r>
            <a:r>
              <a:rPr lang="en-US" dirty="0"/>
              <a:t> </a:t>
            </a:r>
            <a:r>
              <a:rPr lang="en-US" dirty="0" err="1"/>
              <a:t>orientée</a:t>
            </a:r>
            <a:r>
              <a:rPr lang="en-US" dirty="0"/>
              <a:t> </a:t>
            </a:r>
            <a:r>
              <a:rPr lang="en-US" dirty="0" err="1"/>
              <a:t>objet</a:t>
            </a:r>
            <a:r>
              <a:rPr lang="en-US" dirty="0"/>
              <a:t> qui </a:t>
            </a:r>
            <a:r>
              <a:rPr lang="en-US" dirty="0" err="1"/>
              <a:t>représente</a:t>
            </a:r>
            <a:r>
              <a:rPr lang="en-US" dirty="0"/>
              <a:t> </a:t>
            </a:r>
            <a:r>
              <a:rPr lang="en-US" dirty="0" err="1"/>
              <a:t>votre</a:t>
            </a:r>
            <a:r>
              <a:rPr lang="en-US" dirty="0"/>
              <a:t> page, </a:t>
            </a:r>
            <a:r>
              <a:rPr lang="en-US" dirty="0" err="1"/>
              <a:t>c’est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qu’on</a:t>
            </a:r>
            <a:r>
              <a:rPr lang="en-US" dirty="0"/>
              <a:t> </a:t>
            </a:r>
            <a:r>
              <a:rPr lang="en-US" dirty="0" err="1"/>
              <a:t>appelle</a:t>
            </a:r>
            <a:r>
              <a:rPr lang="en-US" dirty="0"/>
              <a:t> le DOM.</a:t>
            </a:r>
          </a:p>
          <a:p>
            <a:r>
              <a:rPr lang="en-US" dirty="0"/>
              <a:t>“Document object model” </a:t>
            </a:r>
            <a:r>
              <a:rPr lang="en-US" dirty="0" err="1"/>
              <a:t>signifie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français</a:t>
            </a:r>
            <a:r>
              <a:rPr lang="en-US" dirty="0"/>
              <a:t> “</a:t>
            </a:r>
            <a:r>
              <a:rPr lang="en-US" dirty="0" err="1"/>
              <a:t>Modèle</a:t>
            </a:r>
            <a:r>
              <a:rPr lang="en-US" dirty="0"/>
              <a:t> </a:t>
            </a:r>
            <a:r>
              <a:rPr lang="en-US" dirty="0" err="1"/>
              <a:t>objet</a:t>
            </a:r>
            <a:r>
              <a:rPr lang="en-US" dirty="0"/>
              <a:t> du document” et il </a:t>
            </a:r>
            <a:r>
              <a:rPr lang="en-US" dirty="0" err="1"/>
              <a:t>permettra</a:t>
            </a:r>
            <a:r>
              <a:rPr lang="en-US" dirty="0"/>
              <a:t> </a:t>
            </a:r>
            <a:r>
              <a:rPr lang="en-US" dirty="0" err="1"/>
              <a:t>d’utiliser</a:t>
            </a:r>
            <a:r>
              <a:rPr lang="en-US" dirty="0"/>
              <a:t> le </a:t>
            </a:r>
            <a:r>
              <a:rPr lang="en-US" dirty="0" err="1"/>
              <a:t>langage</a:t>
            </a:r>
            <a:r>
              <a:rPr lang="en-US" dirty="0"/>
              <a:t> JavaScript pour le </a:t>
            </a:r>
            <a:r>
              <a:rPr lang="en-US" dirty="0" err="1"/>
              <a:t>manipuler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5489994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08181-1200-4506-6EE6-EA89C481331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fonction</a:t>
            </a:r>
            <a:r>
              <a:rPr lang="en-US" dirty="0"/>
              <a:t> </a:t>
            </a:r>
            <a:r>
              <a:rPr lang="en-US" dirty="0" err="1"/>
              <a:t>addEventListener</a:t>
            </a:r>
            <a:r>
              <a:rPr lang="en-US" dirty="0"/>
              <a:t>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ECE59E-FA42-B706-66D5-08C0E7E4B27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Voici</a:t>
            </a:r>
            <a:r>
              <a:rPr lang="en-CA" dirty="0"/>
              <a:t> </a:t>
            </a:r>
            <a:r>
              <a:rPr lang="en-CA" dirty="0" err="1"/>
              <a:t>donc</a:t>
            </a:r>
            <a:r>
              <a:rPr lang="en-CA" dirty="0"/>
              <a:t> qui </a:t>
            </a:r>
            <a:r>
              <a:rPr lang="en-CA" dirty="0" err="1"/>
              <a:t>termine</a:t>
            </a:r>
            <a:r>
              <a:rPr lang="en-CA" dirty="0"/>
              <a:t> </a:t>
            </a:r>
            <a:r>
              <a:rPr lang="en-CA" dirty="0" err="1"/>
              <a:t>notre</a:t>
            </a:r>
            <a:r>
              <a:rPr lang="en-CA" dirty="0"/>
              <a:t> section sur la </a:t>
            </a:r>
            <a:r>
              <a:rPr lang="en-CA" dirty="0" err="1"/>
              <a:t>fonction</a:t>
            </a:r>
            <a:r>
              <a:rPr lang="en-CA" dirty="0"/>
              <a:t> </a:t>
            </a:r>
            <a:r>
              <a:rPr lang="en-CA" dirty="0" err="1"/>
              <a:t>addEventListener</a:t>
            </a:r>
            <a:r>
              <a:rPr lang="en-CA" dirty="0"/>
              <a:t>().</a:t>
            </a:r>
          </a:p>
          <a:p>
            <a:endParaRPr lang="en-CA" dirty="0"/>
          </a:p>
          <a:p>
            <a:r>
              <a:rPr lang="en-CA" dirty="0"/>
              <a:t>Dans la </a:t>
            </a:r>
            <a:r>
              <a:rPr lang="en-CA" dirty="0" err="1"/>
              <a:t>prochaine</a:t>
            </a:r>
            <a:r>
              <a:rPr lang="en-CA" dirty="0"/>
              <a:t> section, nous </a:t>
            </a:r>
            <a:r>
              <a:rPr lang="en-CA" dirty="0" err="1"/>
              <a:t>verrons</a:t>
            </a:r>
            <a:r>
              <a:rPr lang="en-CA" dirty="0"/>
              <a:t> comment faire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sorte</a:t>
            </a:r>
            <a:r>
              <a:rPr lang="en-CA" dirty="0"/>
              <a:t> que des </a:t>
            </a:r>
            <a:r>
              <a:rPr lang="en-CA" dirty="0" err="1"/>
              <a:t>fonctions</a:t>
            </a:r>
            <a:r>
              <a:rPr lang="en-CA" dirty="0"/>
              <a:t> </a:t>
            </a:r>
            <a:r>
              <a:rPr lang="en-CA" dirty="0" err="1"/>
              <a:t>s’exécutent</a:t>
            </a:r>
            <a:r>
              <a:rPr lang="en-CA" dirty="0"/>
              <a:t> sur des </a:t>
            </a:r>
            <a:r>
              <a:rPr lang="en-CA" dirty="0" err="1"/>
              <a:t>périodes</a:t>
            </a:r>
            <a:r>
              <a:rPr lang="en-CA" dirty="0"/>
              <a:t> de temps </a:t>
            </a:r>
            <a:r>
              <a:rPr lang="en-CA" dirty="0" err="1"/>
              <a:t>données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utilisant</a:t>
            </a:r>
            <a:r>
              <a:rPr lang="en-CA" dirty="0"/>
              <a:t> </a:t>
            </a:r>
            <a:r>
              <a:rPr lang="en-CA" dirty="0" err="1"/>
              <a:t>setTimeout</a:t>
            </a:r>
            <a:r>
              <a:rPr lang="en-CA" dirty="0"/>
              <a:t>() et </a:t>
            </a:r>
            <a:r>
              <a:rPr lang="en-CA" dirty="0" err="1"/>
              <a:t>setInterval</a:t>
            </a:r>
            <a:r>
              <a:rPr lang="en-CA" dirty="0"/>
              <a:t>().</a:t>
            </a:r>
          </a:p>
        </p:txBody>
      </p:sp>
    </p:spTree>
    <p:extLst>
      <p:ext uri="{BB962C8B-B14F-4D97-AF65-F5344CB8AC3E}">
        <p14:creationId xmlns:p14="http://schemas.microsoft.com/office/powerpoint/2010/main" val="147114620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Les fonctions </a:t>
            </a:r>
            <a:r>
              <a:rPr lang="fr-CA" dirty="0" err="1"/>
              <a:t>setTimeout</a:t>
            </a:r>
            <a:r>
              <a:rPr lang="fr-CA" dirty="0"/>
              <a:t> et </a:t>
            </a:r>
            <a:r>
              <a:rPr lang="fr-CA" dirty="0" err="1"/>
              <a:t>setInterval</a:t>
            </a:r>
            <a:r>
              <a:rPr lang="fr-CA" dirty="0"/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46367881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A8AA9-437A-7E9D-213D-4DD4480E7F5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fonctions </a:t>
            </a:r>
            <a:r>
              <a:rPr lang="fr-CA" dirty="0" err="1"/>
              <a:t>setTimeout</a:t>
            </a:r>
            <a:r>
              <a:rPr lang="fr-CA" dirty="0"/>
              <a:t> et </a:t>
            </a:r>
            <a:r>
              <a:rPr lang="fr-CA" dirty="0" err="1"/>
              <a:t>setInterval</a:t>
            </a:r>
            <a:r>
              <a:rPr lang="fr-CA" dirty="0"/>
              <a:t>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3760A7-C1F2-A932-D6AA-E5F9BAD8056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Dans </a:t>
            </a:r>
            <a:r>
              <a:rPr lang="en-CA" dirty="0" err="1"/>
              <a:t>certaines</a:t>
            </a:r>
            <a:r>
              <a:rPr lang="en-CA" dirty="0"/>
              <a:t> situations, nous </a:t>
            </a:r>
            <a:r>
              <a:rPr lang="en-CA" dirty="0" err="1"/>
              <a:t>voudrons</a:t>
            </a:r>
            <a:r>
              <a:rPr lang="en-CA" dirty="0"/>
              <a:t> </a:t>
            </a:r>
            <a:r>
              <a:rPr lang="en-CA" dirty="0" err="1"/>
              <a:t>qu’un</a:t>
            </a:r>
            <a:r>
              <a:rPr lang="en-CA" dirty="0"/>
              <a:t> certain segment de code </a:t>
            </a:r>
            <a:r>
              <a:rPr lang="en-CA" dirty="0" err="1"/>
              <a:t>s’exécute</a:t>
            </a:r>
            <a:r>
              <a:rPr lang="en-CA" dirty="0"/>
              <a:t> après un certain </a:t>
            </a:r>
            <a:r>
              <a:rPr lang="en-CA" dirty="0" err="1"/>
              <a:t>nombre</a:t>
            </a:r>
            <a:r>
              <a:rPr lang="en-CA" dirty="0"/>
              <a:t> de temps (Ex. Après 1 minute) </a:t>
            </a:r>
            <a:r>
              <a:rPr lang="en-CA" dirty="0" err="1"/>
              <a:t>ou</a:t>
            </a:r>
            <a:r>
              <a:rPr lang="en-CA" dirty="0"/>
              <a:t> à un certain interval de temps (ex. A </a:t>
            </a:r>
            <a:r>
              <a:rPr lang="en-CA" dirty="0" err="1"/>
              <a:t>toutes</a:t>
            </a:r>
            <a:r>
              <a:rPr lang="en-CA" dirty="0"/>
              <a:t> les 10 </a:t>
            </a:r>
            <a:r>
              <a:rPr lang="en-CA" dirty="0" err="1"/>
              <a:t>secondes</a:t>
            </a:r>
            <a:r>
              <a:rPr lang="en-CA" dirty="0"/>
              <a:t>)</a:t>
            </a:r>
          </a:p>
          <a:p>
            <a:endParaRPr lang="en-CA" dirty="0"/>
          </a:p>
          <a:p>
            <a:r>
              <a:rPr lang="en-CA" dirty="0"/>
              <a:t>JavaScript </a:t>
            </a:r>
            <a:r>
              <a:rPr lang="en-CA" dirty="0" err="1"/>
              <a:t>offre</a:t>
            </a:r>
            <a:r>
              <a:rPr lang="en-CA" dirty="0"/>
              <a:t> deux </a:t>
            </a:r>
            <a:r>
              <a:rPr lang="en-CA" dirty="0" err="1"/>
              <a:t>fonctions</a:t>
            </a:r>
            <a:r>
              <a:rPr lang="en-CA" dirty="0"/>
              <a:t> qui </a:t>
            </a:r>
            <a:r>
              <a:rPr lang="en-CA" dirty="0" err="1"/>
              <a:t>permettent</a:t>
            </a:r>
            <a:r>
              <a:rPr lang="en-CA" dirty="0"/>
              <a:t> de le faire:</a:t>
            </a:r>
          </a:p>
          <a:p>
            <a:pPr lvl="1"/>
            <a:r>
              <a:rPr lang="en-CA" dirty="0" err="1"/>
              <a:t>setTimeOut</a:t>
            </a:r>
            <a:r>
              <a:rPr lang="en-CA" dirty="0"/>
              <a:t>()</a:t>
            </a:r>
          </a:p>
          <a:p>
            <a:pPr lvl="1"/>
            <a:r>
              <a:rPr lang="en-CA" dirty="0" err="1"/>
              <a:t>setInterval</a:t>
            </a:r>
            <a:r>
              <a:rPr lang="en-CA" dirty="0"/>
              <a:t>()</a:t>
            </a:r>
          </a:p>
          <a:p>
            <a:pPr lvl="1"/>
            <a:endParaRPr lang="en-CA" dirty="0"/>
          </a:p>
          <a:p>
            <a:r>
              <a:rPr lang="en-CA" dirty="0" err="1"/>
              <a:t>C’est</a:t>
            </a:r>
            <a:r>
              <a:rPr lang="en-CA" dirty="0"/>
              <a:t> </a:t>
            </a:r>
            <a:r>
              <a:rPr lang="en-CA" dirty="0" err="1"/>
              <a:t>ce</a:t>
            </a:r>
            <a:r>
              <a:rPr lang="en-CA" dirty="0"/>
              <a:t> que nous </a:t>
            </a:r>
            <a:r>
              <a:rPr lang="en-CA" dirty="0" err="1"/>
              <a:t>verrons</a:t>
            </a:r>
            <a:r>
              <a:rPr lang="en-CA" dirty="0"/>
              <a:t> dans </a:t>
            </a:r>
            <a:r>
              <a:rPr lang="en-CA" dirty="0" err="1"/>
              <a:t>cette</a:t>
            </a:r>
            <a:r>
              <a:rPr lang="en-CA" dirty="0"/>
              <a:t> section.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96265144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 err="1"/>
              <a:t>setTimeout</a:t>
            </a:r>
            <a:r>
              <a:rPr lang="fr-CA" dirty="0"/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364693952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8D143-67E7-8602-237D-AFDB3384A79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setTimeout</a:t>
            </a:r>
            <a:r>
              <a:rPr lang="en-CA" dirty="0"/>
              <a:t>()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C14157-9E44-1F17-7712-0F1EE65D7FB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setTimeout</a:t>
            </a:r>
            <a:r>
              <a:rPr lang="en-CA" dirty="0"/>
              <a:t>() </a:t>
            </a:r>
            <a:r>
              <a:rPr lang="en-CA" dirty="0" err="1"/>
              <a:t>est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fonction</a:t>
            </a:r>
            <a:r>
              <a:rPr lang="en-CA" dirty="0"/>
              <a:t> qui </a:t>
            </a:r>
            <a:r>
              <a:rPr lang="en-CA" dirty="0" err="1"/>
              <a:t>permet</a:t>
            </a:r>
            <a:r>
              <a:rPr lang="en-CA" dirty="0"/>
              <a:t> de </a:t>
            </a:r>
            <a:r>
              <a:rPr lang="en-CA" dirty="0" err="1"/>
              <a:t>déclencher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fonction</a:t>
            </a:r>
            <a:r>
              <a:rPr lang="en-CA" dirty="0"/>
              <a:t> JavaScript après un certain </a:t>
            </a:r>
            <a:r>
              <a:rPr lang="en-CA" dirty="0" err="1"/>
              <a:t>nombre</a:t>
            </a:r>
            <a:r>
              <a:rPr lang="en-CA" dirty="0"/>
              <a:t> de </a:t>
            </a:r>
            <a:r>
              <a:rPr lang="en-CA" dirty="0" err="1"/>
              <a:t>millisecondes</a:t>
            </a:r>
            <a:r>
              <a:rPr lang="en-CA" dirty="0"/>
              <a:t>.</a:t>
            </a:r>
          </a:p>
          <a:p>
            <a:r>
              <a:rPr lang="en-CA" dirty="0" err="1"/>
              <a:t>Cette</a:t>
            </a:r>
            <a:r>
              <a:rPr lang="en-CA" dirty="0"/>
              <a:t> </a:t>
            </a:r>
            <a:r>
              <a:rPr lang="en-CA" dirty="0" err="1"/>
              <a:t>dernière</a:t>
            </a:r>
            <a:r>
              <a:rPr lang="en-CA" dirty="0"/>
              <a:t> </a:t>
            </a:r>
            <a:r>
              <a:rPr lang="en-CA" dirty="0" err="1"/>
              <a:t>prendra</a:t>
            </a:r>
            <a:r>
              <a:rPr lang="en-CA" dirty="0"/>
              <a:t> deux </a:t>
            </a:r>
            <a:r>
              <a:rPr lang="en-CA" dirty="0" err="1"/>
              <a:t>paramètres</a:t>
            </a:r>
            <a:r>
              <a:rPr lang="en-CA" dirty="0"/>
              <a:t>:</a:t>
            </a:r>
          </a:p>
          <a:p>
            <a:pPr lvl="1"/>
            <a:r>
              <a:rPr lang="en-CA" dirty="0"/>
              <a:t>La </a:t>
            </a:r>
            <a:r>
              <a:rPr lang="en-CA" dirty="0" err="1"/>
              <a:t>fonction</a:t>
            </a:r>
            <a:r>
              <a:rPr lang="en-CA" dirty="0"/>
              <a:t> à </a:t>
            </a:r>
            <a:r>
              <a:rPr lang="en-CA" dirty="0" err="1"/>
              <a:t>exécuter</a:t>
            </a:r>
            <a:endParaRPr lang="en-CA" dirty="0"/>
          </a:p>
          <a:p>
            <a:pPr lvl="1"/>
            <a:r>
              <a:rPr lang="en-CA" dirty="0"/>
              <a:t>Le </a:t>
            </a:r>
            <a:r>
              <a:rPr lang="en-CA" dirty="0" err="1"/>
              <a:t>délai</a:t>
            </a:r>
            <a:r>
              <a:rPr lang="en-CA" dirty="0"/>
              <a:t> </a:t>
            </a:r>
            <a:r>
              <a:rPr lang="en-CA" dirty="0" err="1"/>
              <a:t>d’attente</a:t>
            </a:r>
            <a:r>
              <a:rPr lang="en-CA" dirty="0"/>
              <a:t> (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millisecondes</a:t>
            </a:r>
            <a:r>
              <a:rPr lang="en-CA" dirty="0"/>
              <a:t>)</a:t>
            </a:r>
          </a:p>
          <a:p>
            <a:pPr lvl="1"/>
            <a:endParaRPr lang="en-CA" dirty="0"/>
          </a:p>
          <a:p>
            <a:r>
              <a:rPr lang="en-CA" dirty="0" err="1"/>
              <a:t>Voyons</a:t>
            </a:r>
            <a:r>
              <a:rPr lang="en-CA" dirty="0"/>
              <a:t> un </a:t>
            </a:r>
            <a:r>
              <a:rPr lang="en-CA" dirty="0" err="1"/>
              <a:t>exemple</a:t>
            </a:r>
            <a:r>
              <a:rPr lang="en-CA" dirty="0"/>
              <a:t>..</a:t>
            </a:r>
          </a:p>
        </p:txBody>
      </p:sp>
    </p:spTree>
    <p:extLst>
      <p:ext uri="{BB962C8B-B14F-4D97-AF65-F5344CB8AC3E}">
        <p14:creationId xmlns:p14="http://schemas.microsoft.com/office/powerpoint/2010/main" val="150221328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CBE84-C774-AB1D-0B4B-7657B6EF4BD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setTimeout</a:t>
            </a:r>
            <a:r>
              <a:rPr lang="en-CA" dirty="0"/>
              <a:t>()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F0F720-9B9F-CC1E-6EEA-3750B8FDDD3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Exemple</a:t>
            </a:r>
            <a:r>
              <a:rPr lang="en-CA" dirty="0"/>
              <a:t>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FD77C5-4386-2A77-4AF6-E24346DB062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25521" y="2737730"/>
            <a:ext cx="6811326" cy="2181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70654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2DCA2-F371-CF8B-8F51-7F3CDD923AB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setTimeout</a:t>
            </a:r>
            <a:r>
              <a:rPr lang="en-CA" dirty="0"/>
              <a:t>()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663EBE-2C34-4E77-85C4-2C00B709C6C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Dans le code </a:t>
            </a:r>
            <a:r>
              <a:rPr lang="en-CA" dirty="0" err="1"/>
              <a:t>précédent</a:t>
            </a:r>
            <a:r>
              <a:rPr lang="en-CA" dirty="0"/>
              <a:t>, la </a:t>
            </a:r>
            <a:r>
              <a:rPr lang="en-CA" dirty="0" err="1"/>
              <a:t>fonction</a:t>
            </a:r>
            <a:r>
              <a:rPr lang="en-CA" dirty="0"/>
              <a:t> anonyme sera </a:t>
            </a:r>
            <a:r>
              <a:rPr lang="en-CA" dirty="0" err="1"/>
              <a:t>exécutée</a:t>
            </a:r>
            <a:r>
              <a:rPr lang="en-CA" dirty="0"/>
              <a:t> après un </a:t>
            </a:r>
            <a:r>
              <a:rPr lang="en-CA" dirty="0" err="1"/>
              <a:t>délai</a:t>
            </a:r>
            <a:r>
              <a:rPr lang="en-CA" dirty="0"/>
              <a:t> de 5 </a:t>
            </a:r>
            <a:r>
              <a:rPr lang="en-CA" dirty="0" err="1"/>
              <a:t>secondes</a:t>
            </a:r>
            <a:r>
              <a:rPr lang="en-CA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0AA7F8-68CC-9114-8BA1-EB118CD837D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78673" y="3097010"/>
            <a:ext cx="4467849" cy="1333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19503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06709-15FE-4907-1FCD-B0270BAFBD2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setTimeout</a:t>
            </a:r>
            <a:r>
              <a:rPr lang="en-CA" dirty="0"/>
              <a:t>()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FD37E4-7EB8-6DFE-0E04-23ECEA1BBD6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Notez</a:t>
            </a:r>
            <a:r>
              <a:rPr lang="en-CA" dirty="0"/>
              <a:t> </a:t>
            </a:r>
            <a:r>
              <a:rPr lang="en-CA" dirty="0" err="1"/>
              <a:t>qu’il</a:t>
            </a:r>
            <a:r>
              <a:rPr lang="en-CA" dirty="0"/>
              <a:t> </a:t>
            </a:r>
            <a:r>
              <a:rPr lang="en-CA" dirty="0" err="1"/>
              <a:t>n’est</a:t>
            </a:r>
            <a:r>
              <a:rPr lang="en-CA" dirty="0"/>
              <a:t> pas </a:t>
            </a:r>
            <a:r>
              <a:rPr lang="en-CA" dirty="0" err="1"/>
              <a:t>nécessaire</a:t>
            </a:r>
            <a:r>
              <a:rPr lang="en-CA" dirty="0"/>
              <a:t> </a:t>
            </a:r>
            <a:r>
              <a:rPr lang="en-CA" dirty="0" err="1"/>
              <a:t>d’utiliser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fonction</a:t>
            </a:r>
            <a:r>
              <a:rPr lang="en-CA" dirty="0"/>
              <a:t> anonyme.</a:t>
            </a:r>
          </a:p>
          <a:p>
            <a:r>
              <a:rPr lang="en-CA" dirty="0"/>
              <a:t>Le nom </a:t>
            </a:r>
            <a:r>
              <a:rPr lang="en-CA" dirty="0" err="1"/>
              <a:t>d’une</a:t>
            </a:r>
            <a:r>
              <a:rPr lang="en-CA" dirty="0"/>
              <a:t> </a:t>
            </a:r>
            <a:r>
              <a:rPr lang="en-CA" dirty="0" err="1"/>
              <a:t>fonction</a:t>
            </a:r>
            <a:r>
              <a:rPr lang="en-CA" dirty="0"/>
              <a:t> </a:t>
            </a:r>
            <a:r>
              <a:rPr lang="en-CA" dirty="0" err="1"/>
              <a:t>régulière</a:t>
            </a:r>
            <a:r>
              <a:rPr lang="en-CA" dirty="0"/>
              <a:t> </a:t>
            </a:r>
            <a:r>
              <a:rPr lang="en-CA" dirty="0" err="1"/>
              <a:t>fonctionnera</a:t>
            </a:r>
            <a:r>
              <a:rPr lang="en-CA" dirty="0"/>
              <a:t> </a:t>
            </a:r>
            <a:r>
              <a:rPr lang="en-CA" dirty="0" err="1"/>
              <a:t>également</a:t>
            </a:r>
            <a:r>
              <a:rPr lang="en-CA" dirty="0"/>
              <a:t>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A2D86D-8F3F-43F5-2CAA-9251F67E920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03312" y="3290982"/>
            <a:ext cx="4477375" cy="26197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427E2FD-0F68-D5E2-6C52-D2161471F75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322265" y="3257691"/>
            <a:ext cx="4305901" cy="1238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63814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0245A-C184-4A09-33D7-9A7A194857E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setTimeout</a:t>
            </a:r>
            <a:r>
              <a:rPr lang="en-CA" dirty="0"/>
              <a:t>()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9EF5EB-A7DA-D979-6DD2-A4AD6B5EEEC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Finalement</a:t>
            </a:r>
            <a:r>
              <a:rPr lang="en-CA" dirty="0"/>
              <a:t>, </a:t>
            </a:r>
            <a:r>
              <a:rPr lang="en-CA" dirty="0" err="1"/>
              <a:t>remarquez</a:t>
            </a:r>
            <a:r>
              <a:rPr lang="en-CA" dirty="0"/>
              <a:t> </a:t>
            </a:r>
            <a:r>
              <a:rPr lang="en-CA" dirty="0" err="1"/>
              <a:t>qu’une</a:t>
            </a:r>
            <a:r>
              <a:rPr lang="en-CA" dirty="0"/>
              <a:t> </a:t>
            </a:r>
            <a:r>
              <a:rPr lang="en-CA" dirty="0" err="1"/>
              <a:t>fonction</a:t>
            </a:r>
            <a:r>
              <a:rPr lang="en-CA" dirty="0"/>
              <a:t> anonyme </a:t>
            </a:r>
            <a:r>
              <a:rPr lang="en-CA" dirty="0" err="1"/>
              <a:t>peut</a:t>
            </a:r>
            <a:r>
              <a:rPr lang="en-CA" dirty="0"/>
              <a:t> </a:t>
            </a:r>
            <a:r>
              <a:rPr lang="en-CA" dirty="0" err="1"/>
              <a:t>être</a:t>
            </a:r>
            <a:r>
              <a:rPr lang="en-CA" dirty="0"/>
              <a:t> </a:t>
            </a:r>
            <a:r>
              <a:rPr lang="en-CA" dirty="0" err="1"/>
              <a:t>déclarée</a:t>
            </a:r>
            <a:r>
              <a:rPr lang="en-CA" dirty="0"/>
              <a:t> </a:t>
            </a:r>
            <a:r>
              <a:rPr lang="en-CA" dirty="0" err="1"/>
              <a:t>directement</a:t>
            </a:r>
            <a:r>
              <a:rPr lang="en-CA" dirty="0"/>
              <a:t> dans les </a:t>
            </a:r>
            <a:r>
              <a:rPr lang="en-CA" dirty="0" err="1"/>
              <a:t>parenthèses</a:t>
            </a:r>
            <a:r>
              <a:rPr lang="en-CA" dirty="0"/>
              <a:t> et </a:t>
            </a:r>
            <a:r>
              <a:rPr lang="en-CA" dirty="0" err="1"/>
              <a:t>donnera</a:t>
            </a:r>
            <a:r>
              <a:rPr lang="en-CA" dirty="0"/>
              <a:t> le </a:t>
            </a:r>
            <a:r>
              <a:rPr lang="en-CA" dirty="0" err="1"/>
              <a:t>même</a:t>
            </a:r>
            <a:r>
              <a:rPr lang="en-CA" dirty="0"/>
              <a:t> </a:t>
            </a:r>
            <a:r>
              <a:rPr lang="en-CA" dirty="0" err="1"/>
              <a:t>résultat</a:t>
            </a:r>
            <a:r>
              <a:rPr lang="en-CA" dirty="0"/>
              <a:t>.</a:t>
            </a:r>
          </a:p>
          <a:p>
            <a:r>
              <a:rPr lang="en-CA" dirty="0" err="1"/>
              <a:t>Exemple</a:t>
            </a:r>
            <a:r>
              <a:rPr lang="en-CA" dirty="0"/>
              <a:t>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DB0CD8-D7E1-6FCE-653B-9CDD8287462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77871" y="3582813"/>
            <a:ext cx="6516009" cy="16099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F98BE95-C943-323C-C5CF-B77BDF0482C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886099" y="3582813"/>
            <a:ext cx="4305901" cy="120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55269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961E3-9143-6666-B978-046C6377871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setTimeout</a:t>
            </a:r>
            <a:r>
              <a:rPr lang="en-CA" dirty="0"/>
              <a:t>()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3D0D33-4543-957C-2520-C42C9917757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Voici</a:t>
            </a:r>
            <a:r>
              <a:rPr lang="en-CA" dirty="0"/>
              <a:t> qui </a:t>
            </a:r>
            <a:r>
              <a:rPr lang="en-CA" dirty="0" err="1"/>
              <a:t>termine</a:t>
            </a:r>
            <a:r>
              <a:rPr lang="en-CA" dirty="0"/>
              <a:t> </a:t>
            </a:r>
            <a:r>
              <a:rPr lang="en-CA" dirty="0" err="1"/>
              <a:t>notre</a:t>
            </a:r>
            <a:r>
              <a:rPr lang="en-CA" dirty="0"/>
              <a:t> section sur </a:t>
            </a:r>
            <a:r>
              <a:rPr lang="en-CA" dirty="0" err="1"/>
              <a:t>setTimeOut</a:t>
            </a:r>
            <a:r>
              <a:rPr lang="en-CA" dirty="0"/>
              <a:t>().</a:t>
            </a:r>
          </a:p>
          <a:p>
            <a:endParaRPr lang="en-CA" dirty="0"/>
          </a:p>
          <a:p>
            <a:r>
              <a:rPr lang="en-CA" dirty="0" err="1"/>
              <a:t>Voyons</a:t>
            </a:r>
            <a:r>
              <a:rPr lang="en-CA" dirty="0"/>
              <a:t> </a:t>
            </a:r>
            <a:r>
              <a:rPr lang="en-CA" dirty="0" err="1"/>
              <a:t>maintenant</a:t>
            </a:r>
            <a:r>
              <a:rPr lang="en-CA" dirty="0"/>
              <a:t> </a:t>
            </a:r>
            <a:r>
              <a:rPr lang="en-CA" dirty="0" err="1"/>
              <a:t>setInterval</a:t>
            </a:r>
            <a:r>
              <a:rPr lang="en-CA" dirty="0"/>
              <a:t>().</a:t>
            </a:r>
          </a:p>
        </p:txBody>
      </p:sp>
    </p:spTree>
    <p:extLst>
      <p:ext uri="{BB962C8B-B14F-4D97-AF65-F5344CB8AC3E}">
        <p14:creationId xmlns:p14="http://schemas.microsoft.com/office/powerpoint/2010/main" val="2126005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35115-ADB6-4C51-9C21-693AEB2FD54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DOM</a:t>
            </a:r>
            <a:endParaRPr lang="en-CA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CE7B6B9-8E9A-4C84-97EB-7A7C229C8CF1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927" y="1352938"/>
            <a:ext cx="5038329" cy="5215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55402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 err="1"/>
              <a:t>setInterval</a:t>
            </a:r>
            <a:r>
              <a:rPr lang="fr-CA" dirty="0"/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199347942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634F8-23D2-B835-7633-28A2493A429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setInterval</a:t>
            </a:r>
            <a:r>
              <a:rPr lang="en-CA" dirty="0"/>
              <a:t>()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F738FE-7CD7-173B-C742-C767AE13434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setInterval</a:t>
            </a:r>
            <a:r>
              <a:rPr lang="en-CA" dirty="0"/>
              <a:t>() </a:t>
            </a:r>
            <a:r>
              <a:rPr lang="en-CA" dirty="0" err="1"/>
              <a:t>est</a:t>
            </a:r>
            <a:r>
              <a:rPr lang="en-CA" dirty="0"/>
              <a:t> très </a:t>
            </a:r>
            <a:r>
              <a:rPr lang="en-CA" dirty="0" err="1"/>
              <a:t>similaire</a:t>
            </a:r>
            <a:r>
              <a:rPr lang="en-CA" dirty="0"/>
              <a:t> à </a:t>
            </a:r>
            <a:r>
              <a:rPr lang="en-CA" dirty="0" err="1"/>
              <a:t>setTimeout</a:t>
            </a:r>
            <a:r>
              <a:rPr lang="en-CA" dirty="0"/>
              <a:t>()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termes</a:t>
            </a:r>
            <a:r>
              <a:rPr lang="en-CA" dirty="0"/>
              <a:t> de </a:t>
            </a:r>
            <a:r>
              <a:rPr lang="en-CA" dirty="0" err="1"/>
              <a:t>syntaxe</a:t>
            </a:r>
            <a:r>
              <a:rPr lang="en-CA" dirty="0"/>
              <a:t>.</a:t>
            </a:r>
          </a:p>
          <a:p>
            <a:r>
              <a:rPr lang="en-CA" dirty="0"/>
              <a:t>La </a:t>
            </a:r>
            <a:r>
              <a:rPr lang="en-CA" dirty="0" err="1"/>
              <a:t>fonction</a:t>
            </a:r>
            <a:r>
              <a:rPr lang="en-CA" dirty="0"/>
              <a:t> </a:t>
            </a:r>
            <a:r>
              <a:rPr lang="en-CA" dirty="0" err="1"/>
              <a:t>prend</a:t>
            </a:r>
            <a:r>
              <a:rPr lang="en-CA" dirty="0"/>
              <a:t> </a:t>
            </a:r>
            <a:r>
              <a:rPr lang="en-CA" dirty="0" err="1"/>
              <a:t>également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fonction</a:t>
            </a:r>
            <a:r>
              <a:rPr lang="en-CA" dirty="0"/>
              <a:t> </a:t>
            </a:r>
            <a:r>
              <a:rPr lang="en-CA" dirty="0" err="1"/>
              <a:t>ainsi</a:t>
            </a:r>
            <a:r>
              <a:rPr lang="en-CA" dirty="0"/>
              <a:t> </a:t>
            </a:r>
            <a:r>
              <a:rPr lang="en-CA" dirty="0" err="1"/>
              <a:t>qu’un</a:t>
            </a:r>
            <a:r>
              <a:rPr lang="en-CA" dirty="0"/>
              <a:t> </a:t>
            </a:r>
            <a:r>
              <a:rPr lang="en-CA" dirty="0" err="1"/>
              <a:t>nombre</a:t>
            </a:r>
            <a:r>
              <a:rPr lang="en-CA" dirty="0"/>
              <a:t> de </a:t>
            </a:r>
            <a:r>
              <a:rPr lang="en-CA" dirty="0" err="1"/>
              <a:t>millisecondes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paramètre</a:t>
            </a:r>
            <a:r>
              <a:rPr lang="en-CA" dirty="0"/>
              <a:t>.</a:t>
            </a:r>
          </a:p>
          <a:p>
            <a:endParaRPr lang="en-CA" dirty="0"/>
          </a:p>
          <a:p>
            <a:r>
              <a:rPr lang="en-CA" dirty="0" err="1"/>
              <a:t>Toutefois</a:t>
            </a:r>
            <a:r>
              <a:rPr lang="en-CA" dirty="0"/>
              <a:t>, </a:t>
            </a:r>
            <a:r>
              <a:rPr lang="en-CA" dirty="0" err="1"/>
              <a:t>setInterval</a:t>
            </a:r>
            <a:r>
              <a:rPr lang="en-CA" dirty="0"/>
              <a:t>() </a:t>
            </a:r>
            <a:r>
              <a:rPr lang="en-CA" dirty="0" err="1"/>
              <a:t>exécutera</a:t>
            </a:r>
            <a:r>
              <a:rPr lang="en-CA" dirty="0"/>
              <a:t> </a:t>
            </a:r>
            <a:r>
              <a:rPr lang="en-CA" dirty="0" err="1"/>
              <a:t>votre</a:t>
            </a:r>
            <a:r>
              <a:rPr lang="en-CA" dirty="0"/>
              <a:t> code à </a:t>
            </a:r>
            <a:r>
              <a:rPr lang="en-CA" dirty="0" err="1"/>
              <a:t>toutes</a:t>
            </a:r>
            <a:r>
              <a:rPr lang="en-CA" dirty="0"/>
              <a:t> les X </a:t>
            </a:r>
            <a:r>
              <a:rPr lang="en-CA" dirty="0" err="1"/>
              <a:t>millisecondes</a:t>
            </a:r>
            <a:r>
              <a:rPr lang="en-CA" dirty="0"/>
              <a:t> </a:t>
            </a:r>
            <a:r>
              <a:rPr lang="en-CA" dirty="0" err="1"/>
              <a:t>tandis</a:t>
            </a:r>
            <a:r>
              <a:rPr lang="en-CA" dirty="0"/>
              <a:t> que </a:t>
            </a:r>
            <a:r>
              <a:rPr lang="en-CA" dirty="0" err="1"/>
              <a:t>setTimeout</a:t>
            </a:r>
            <a:r>
              <a:rPr lang="en-CA" dirty="0"/>
              <a:t> ne le </a:t>
            </a:r>
            <a:r>
              <a:rPr lang="en-CA" dirty="0" err="1"/>
              <a:t>faisait</a:t>
            </a:r>
            <a:r>
              <a:rPr lang="en-CA" dirty="0"/>
              <a:t> </a:t>
            </a:r>
            <a:r>
              <a:rPr lang="en-CA" dirty="0" err="1"/>
              <a:t>qu’une</a:t>
            </a:r>
            <a:r>
              <a:rPr lang="en-CA" dirty="0"/>
              <a:t> </a:t>
            </a:r>
            <a:r>
              <a:rPr lang="en-CA" dirty="0" err="1"/>
              <a:t>seule</a:t>
            </a:r>
            <a:r>
              <a:rPr lang="en-CA" dirty="0"/>
              <a:t> </a:t>
            </a:r>
            <a:r>
              <a:rPr lang="en-CA" dirty="0" err="1"/>
              <a:t>fois</a:t>
            </a:r>
            <a:r>
              <a:rPr lang="en-CA" dirty="0"/>
              <a:t>.</a:t>
            </a:r>
          </a:p>
          <a:p>
            <a:r>
              <a:rPr lang="en-CA" dirty="0" err="1"/>
              <a:t>setInterval</a:t>
            </a:r>
            <a:r>
              <a:rPr lang="en-CA" dirty="0"/>
              <a:t>() </a:t>
            </a:r>
            <a:r>
              <a:rPr lang="en-CA" dirty="0" err="1"/>
              <a:t>permet</a:t>
            </a:r>
            <a:r>
              <a:rPr lang="en-CA" dirty="0"/>
              <a:t> </a:t>
            </a:r>
            <a:r>
              <a:rPr lang="en-CA" dirty="0" err="1"/>
              <a:t>donc</a:t>
            </a:r>
            <a:r>
              <a:rPr lang="en-CA" dirty="0"/>
              <a:t> </a:t>
            </a:r>
            <a:r>
              <a:rPr lang="en-CA" dirty="0" err="1"/>
              <a:t>d’exécuter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fonction</a:t>
            </a:r>
            <a:r>
              <a:rPr lang="en-CA" dirty="0"/>
              <a:t> de </a:t>
            </a:r>
            <a:r>
              <a:rPr lang="en-CA" dirty="0" err="1"/>
              <a:t>façon</a:t>
            </a:r>
            <a:r>
              <a:rPr lang="en-CA" dirty="0"/>
              <a:t> </a:t>
            </a:r>
            <a:r>
              <a:rPr lang="en-CA" dirty="0" err="1"/>
              <a:t>répétée</a:t>
            </a:r>
            <a:r>
              <a:rPr lang="en-CA" dirty="0"/>
              <a:t>.</a:t>
            </a:r>
          </a:p>
          <a:p>
            <a:endParaRPr lang="en-CA" dirty="0"/>
          </a:p>
          <a:p>
            <a:r>
              <a:rPr lang="en-CA" dirty="0" err="1"/>
              <a:t>Voyons</a:t>
            </a:r>
            <a:r>
              <a:rPr lang="en-CA" dirty="0"/>
              <a:t> un </a:t>
            </a:r>
            <a:r>
              <a:rPr lang="en-CA" dirty="0" err="1"/>
              <a:t>exemple</a:t>
            </a:r>
            <a:r>
              <a:rPr lang="en-CA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65064794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634F8-23D2-B835-7633-28A2493A429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setInterval</a:t>
            </a:r>
            <a:r>
              <a:rPr lang="en-CA" dirty="0"/>
              <a:t>()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795A98-5DCB-6B81-C14D-891A6836417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9848" y="1733815"/>
            <a:ext cx="11952303" cy="3783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56974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634F8-23D2-B835-7633-28A2493A429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setInterval</a:t>
            </a:r>
            <a:r>
              <a:rPr lang="en-CA" dirty="0"/>
              <a:t>()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144799-6532-37BA-33E3-34319589985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899676" y="1943707"/>
            <a:ext cx="4448796" cy="190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41413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C3E7E-86B8-0F8B-B45C-DB7D01C27DC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setInterval</a:t>
            </a:r>
            <a:r>
              <a:rPr lang="en-CA" dirty="0"/>
              <a:t>()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C010E3-7C2D-D9C2-E84B-18584EF6667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Dans </a:t>
            </a:r>
            <a:r>
              <a:rPr lang="en-CA" dirty="0" err="1"/>
              <a:t>l’exemple</a:t>
            </a:r>
            <a:r>
              <a:rPr lang="en-CA" dirty="0"/>
              <a:t> </a:t>
            </a:r>
            <a:r>
              <a:rPr lang="en-CA" dirty="0" err="1"/>
              <a:t>précédent</a:t>
            </a:r>
            <a:r>
              <a:rPr lang="en-CA" dirty="0"/>
              <a:t>, on utilise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balise</a:t>
            </a:r>
            <a:r>
              <a:rPr lang="en-CA" dirty="0"/>
              <a:t> &lt;div&gt; à </a:t>
            </a:r>
            <a:r>
              <a:rPr lang="en-CA" dirty="0" err="1"/>
              <a:t>laquelle</a:t>
            </a:r>
            <a:r>
              <a:rPr lang="en-CA" dirty="0"/>
              <a:t> nous </a:t>
            </a:r>
            <a:r>
              <a:rPr lang="en-CA" dirty="0" err="1"/>
              <a:t>ajouterons</a:t>
            </a:r>
            <a:r>
              <a:rPr lang="en-CA" dirty="0"/>
              <a:t> le </a:t>
            </a:r>
            <a:r>
              <a:rPr lang="en-CA" dirty="0" err="1"/>
              <a:t>texte</a:t>
            </a:r>
            <a:r>
              <a:rPr lang="en-CA" dirty="0"/>
              <a:t> “</a:t>
            </a:r>
            <a:r>
              <a:rPr lang="en-CA" dirty="0" err="1"/>
              <a:t>ligne</a:t>
            </a:r>
            <a:r>
              <a:rPr lang="en-CA" dirty="0"/>
              <a:t>” qui sera </a:t>
            </a:r>
            <a:r>
              <a:rPr lang="en-CA" dirty="0" err="1"/>
              <a:t>suivie</a:t>
            </a:r>
            <a:r>
              <a:rPr lang="en-CA" dirty="0"/>
              <a:t> d’un </a:t>
            </a:r>
            <a:r>
              <a:rPr lang="en-CA" dirty="0" err="1"/>
              <a:t>saut</a:t>
            </a:r>
            <a:r>
              <a:rPr lang="en-CA" dirty="0"/>
              <a:t> de </a:t>
            </a:r>
            <a:r>
              <a:rPr lang="en-CA" dirty="0" err="1"/>
              <a:t>ligne</a:t>
            </a:r>
            <a:r>
              <a:rPr lang="en-CA" dirty="0"/>
              <a:t> (&lt;</a:t>
            </a:r>
            <a:r>
              <a:rPr lang="en-CA" dirty="0" err="1"/>
              <a:t>br</a:t>
            </a:r>
            <a:r>
              <a:rPr lang="en-CA" dirty="0"/>
              <a:t>&gt;).</a:t>
            </a:r>
          </a:p>
          <a:p>
            <a:r>
              <a:rPr lang="en-CA" dirty="0" err="1"/>
              <a:t>Puisque</a:t>
            </a:r>
            <a:r>
              <a:rPr lang="en-CA" dirty="0"/>
              <a:t> </a:t>
            </a:r>
            <a:r>
              <a:rPr lang="en-CA" dirty="0" err="1"/>
              <a:t>cette</a:t>
            </a:r>
            <a:r>
              <a:rPr lang="en-CA" dirty="0"/>
              <a:t> </a:t>
            </a:r>
            <a:r>
              <a:rPr lang="en-CA" dirty="0" err="1"/>
              <a:t>opération</a:t>
            </a:r>
            <a:r>
              <a:rPr lang="en-CA" dirty="0"/>
              <a:t> se </a:t>
            </a:r>
            <a:r>
              <a:rPr lang="en-CA" dirty="0" err="1"/>
              <a:t>reproduit</a:t>
            </a:r>
            <a:r>
              <a:rPr lang="en-CA" dirty="0"/>
              <a:t> </a:t>
            </a:r>
            <a:r>
              <a:rPr lang="en-CA" dirty="0" err="1"/>
              <a:t>toutes</a:t>
            </a:r>
            <a:r>
              <a:rPr lang="en-CA" dirty="0"/>
              <a:t> les </a:t>
            </a:r>
            <a:r>
              <a:rPr lang="en-CA" dirty="0" err="1"/>
              <a:t>secondes</a:t>
            </a:r>
            <a:r>
              <a:rPr lang="en-CA" dirty="0"/>
              <a:t> (1000 </a:t>
            </a:r>
            <a:r>
              <a:rPr lang="en-CA" dirty="0" err="1"/>
              <a:t>millisecondes</a:t>
            </a:r>
            <a:r>
              <a:rPr lang="en-CA" dirty="0"/>
              <a:t>), nous </a:t>
            </a:r>
            <a:r>
              <a:rPr lang="en-CA" dirty="0" err="1"/>
              <a:t>verrons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ligne</a:t>
            </a:r>
            <a:r>
              <a:rPr lang="en-CA" dirty="0"/>
              <a:t> de “</a:t>
            </a:r>
            <a:r>
              <a:rPr lang="en-CA" dirty="0" err="1"/>
              <a:t>ligne</a:t>
            </a:r>
            <a:r>
              <a:rPr lang="en-CA" dirty="0"/>
              <a:t>” qui sera </a:t>
            </a:r>
            <a:r>
              <a:rPr lang="en-CA" dirty="0" err="1"/>
              <a:t>générée</a:t>
            </a:r>
            <a:r>
              <a:rPr lang="en-C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563803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11C26-3D05-9A65-75EB-875517A5FBE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setInterval</a:t>
            </a:r>
            <a:r>
              <a:rPr lang="en-CA" dirty="0"/>
              <a:t>()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1DAA76-99A6-40E5-1F3E-869E3DEA566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Voici</a:t>
            </a:r>
            <a:r>
              <a:rPr lang="en-CA" dirty="0"/>
              <a:t> </a:t>
            </a:r>
            <a:r>
              <a:rPr lang="en-CA" dirty="0" err="1"/>
              <a:t>donc</a:t>
            </a:r>
            <a:r>
              <a:rPr lang="en-CA" dirty="0"/>
              <a:t> qui </a:t>
            </a:r>
            <a:r>
              <a:rPr lang="en-CA" dirty="0" err="1"/>
              <a:t>termine</a:t>
            </a:r>
            <a:r>
              <a:rPr lang="en-CA" dirty="0"/>
              <a:t> </a:t>
            </a:r>
            <a:r>
              <a:rPr lang="en-CA" dirty="0" err="1"/>
              <a:t>notre</a:t>
            </a:r>
            <a:r>
              <a:rPr lang="en-CA" dirty="0"/>
              <a:t> section sur les </a:t>
            </a:r>
            <a:r>
              <a:rPr lang="en-CA" dirty="0" err="1"/>
              <a:t>fonctions</a:t>
            </a:r>
            <a:r>
              <a:rPr lang="en-CA" dirty="0"/>
              <a:t> </a:t>
            </a:r>
            <a:r>
              <a:rPr lang="en-CA" dirty="0" err="1"/>
              <a:t>setTimeout</a:t>
            </a:r>
            <a:r>
              <a:rPr lang="en-CA" dirty="0"/>
              <a:t>() et </a:t>
            </a:r>
            <a:r>
              <a:rPr lang="en-CA" dirty="0" err="1"/>
              <a:t>setInterval</a:t>
            </a:r>
            <a:r>
              <a:rPr lang="en-CA" dirty="0"/>
              <a:t>() et qui </a:t>
            </a:r>
            <a:r>
              <a:rPr lang="en-CA" dirty="0" err="1"/>
              <a:t>termine</a:t>
            </a:r>
            <a:r>
              <a:rPr lang="en-CA" dirty="0"/>
              <a:t> </a:t>
            </a:r>
            <a:r>
              <a:rPr lang="en-CA" dirty="0" err="1"/>
              <a:t>notre</a:t>
            </a:r>
            <a:r>
              <a:rPr lang="en-CA" dirty="0"/>
              <a:t> </a:t>
            </a:r>
            <a:r>
              <a:rPr lang="en-CA" dirty="0" err="1"/>
              <a:t>cours</a:t>
            </a:r>
            <a:r>
              <a:rPr lang="en-C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7472330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82711271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2A28A-92F6-42EB-A39D-9C3C3DDCF0C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77C36-C8DF-49A5-8DED-221341B483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En résumé</a:t>
            </a:r>
          </a:p>
          <a:p>
            <a:pPr lvl="1"/>
            <a:r>
              <a:rPr lang="fr-CA" dirty="0"/>
              <a:t>Le DOM permet de manipuler de façon dynamique le contenu de votre page web en utilisant </a:t>
            </a:r>
            <a:r>
              <a:rPr lang="fr-CA"/>
              <a:t>JavaScript.</a:t>
            </a:r>
            <a:endParaRPr lang="fr-CA" dirty="0"/>
          </a:p>
          <a:p>
            <a:pPr lvl="1"/>
            <a:r>
              <a:rPr lang="fr-CA"/>
              <a:t>Elle permet d’ajouter des éléments de logique dans votre page</a:t>
            </a:r>
          </a:p>
          <a:p>
            <a:pPr lvl="1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92698757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Prochain cours</a:t>
            </a:r>
          </a:p>
        </p:txBody>
      </p:sp>
    </p:spTree>
    <p:extLst>
      <p:ext uri="{BB962C8B-B14F-4D97-AF65-F5344CB8AC3E}">
        <p14:creationId xmlns:p14="http://schemas.microsoft.com/office/powerpoint/2010/main" val="287213292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BC709-FD1E-4048-96E9-6EE4EAFECF9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Prochain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8A01E-223A-4F2C-8BB7-67CA1C144BC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Au prochain cours, nous allons apprendre l’utilisation des </a:t>
            </a:r>
            <a:r>
              <a:rPr lang="fr-CA"/>
              <a:t>expressions régulières.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486141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DOM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Dans le </a:t>
            </a:r>
            <a:r>
              <a:rPr lang="en-US" dirty="0" err="1"/>
              <a:t>cours</a:t>
            </a:r>
            <a:r>
              <a:rPr lang="en-US" dirty="0"/>
              <a:t> </a:t>
            </a:r>
            <a:r>
              <a:rPr lang="en-US" dirty="0" err="1"/>
              <a:t>d’aujourd’hui</a:t>
            </a:r>
            <a:r>
              <a:rPr lang="en-US" dirty="0"/>
              <a:t>, nous </a:t>
            </a:r>
            <a:r>
              <a:rPr lang="en-US" dirty="0" err="1"/>
              <a:t>verrons</a:t>
            </a:r>
            <a:r>
              <a:rPr lang="en-US" dirty="0"/>
              <a:t> </a:t>
            </a:r>
            <a:r>
              <a:rPr lang="en-US" dirty="0" err="1"/>
              <a:t>donc</a:t>
            </a:r>
            <a:endParaRPr lang="en-US" dirty="0"/>
          </a:p>
          <a:p>
            <a:pPr lvl="1"/>
            <a:r>
              <a:rPr lang="en-US" dirty="0"/>
              <a:t>La navigation dans le DOM</a:t>
            </a:r>
          </a:p>
          <a:p>
            <a:pPr lvl="1"/>
            <a:r>
              <a:rPr lang="en-US" dirty="0"/>
              <a:t>La manipulation des </a:t>
            </a:r>
            <a:r>
              <a:rPr lang="en-US" dirty="0" err="1"/>
              <a:t>éléments</a:t>
            </a:r>
            <a:r>
              <a:rPr lang="en-US" dirty="0"/>
              <a:t> du DOM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905625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Questions?</a:t>
            </a:r>
          </a:p>
        </p:txBody>
      </p:sp>
      <p:pic>
        <p:nvPicPr>
          <p:cNvPr id="1026" name="Picture 2" descr="Image result for question">
            <a:extLst>
              <a:ext uri="{FF2B5EF4-FFF2-40B4-BE49-F238E27FC236}">
                <a16:creationId xmlns:a16="http://schemas.microsoft.com/office/drawing/2014/main" id="{4E079FC6-3B2D-4E5E-8C10-88DBD5F33159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622" y="1788885"/>
            <a:ext cx="3566891" cy="453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38903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9FDCA-AECB-42DF-B5DB-5DC18960934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Références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6A2E3-B625-4645-BD2E-B126C13BE2F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>
                <a:hlinkClick r:id="rId4"/>
              </a:rPr>
              <a:t>https://www.w3schools.com/js/js_htmldom_document.asp</a:t>
            </a:r>
            <a:r>
              <a:rPr lang="en-US" dirty="0"/>
              <a:t> </a:t>
            </a:r>
            <a:endParaRPr lang="en-CA" dirty="0"/>
          </a:p>
          <a:p>
            <a:r>
              <a:rPr lang="fr-CA" dirty="0">
                <a:hlinkClick r:id="rId5"/>
              </a:rPr>
              <a:t>https://www.w3schools.com/jsref/dom_obj_event.asp</a:t>
            </a:r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305676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/>
              <a:t>Navigation dans le DOM</a:t>
            </a:r>
          </a:p>
        </p:txBody>
      </p:sp>
    </p:spTree>
    <p:extLst>
      <p:ext uri="{BB962C8B-B14F-4D97-AF65-F5344CB8AC3E}">
        <p14:creationId xmlns:p14="http://schemas.microsoft.com/office/powerpoint/2010/main" val="12642760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5916</TotalTime>
  <Words>2136</Words>
  <Application>Microsoft Office PowerPoint</Application>
  <PresentationFormat>Widescreen</PresentationFormat>
  <Paragraphs>271</Paragraphs>
  <Slides>81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81</vt:i4>
      </vt:variant>
    </vt:vector>
  </HeadingPairs>
  <TitlesOfParts>
    <vt:vector size="84" baseType="lpstr">
      <vt:lpstr>Century Gothic</vt:lpstr>
      <vt:lpstr>Wingdings 3</vt:lpstr>
      <vt:lpstr>Ion</vt:lpstr>
      <vt:lpstr>DOM et Programmation évènementielle</vt:lpstr>
      <vt:lpstr>Rappel du dernier cours</vt:lpstr>
      <vt:lpstr>Rappel du dernier cours</vt:lpstr>
      <vt:lpstr>Document Object Model (DOM)</vt:lpstr>
      <vt:lpstr>DOM </vt:lpstr>
      <vt:lpstr>DOM </vt:lpstr>
      <vt:lpstr>DOM</vt:lpstr>
      <vt:lpstr>DOM</vt:lpstr>
      <vt:lpstr>Navigation dans le DOM</vt:lpstr>
      <vt:lpstr>Navigation dans le DOM</vt:lpstr>
      <vt:lpstr>Navigation dans le DOM</vt:lpstr>
      <vt:lpstr>Document</vt:lpstr>
      <vt:lpstr>getElementById()</vt:lpstr>
      <vt:lpstr>getElementById()</vt:lpstr>
      <vt:lpstr>getElementsByClassName()</vt:lpstr>
      <vt:lpstr>getElementsByClassName()</vt:lpstr>
      <vt:lpstr>getElementsByTagName()</vt:lpstr>
      <vt:lpstr>getElementsByTagName()</vt:lpstr>
      <vt:lpstr>Sélecteur CSS</vt:lpstr>
      <vt:lpstr>querySelector()</vt:lpstr>
      <vt:lpstr>querySelector()</vt:lpstr>
      <vt:lpstr>querySelectorAll()</vt:lpstr>
      <vt:lpstr>querySelectorAll()</vt:lpstr>
      <vt:lpstr>Navigation dans le DOM</vt:lpstr>
      <vt:lpstr>Manipulation des éléments</vt:lpstr>
      <vt:lpstr>Manipulation des éléments</vt:lpstr>
      <vt:lpstr>Manipulation des éléments</vt:lpstr>
      <vt:lpstr>Accès au code d’un élément</vt:lpstr>
      <vt:lpstr>Accès au code d’un élément</vt:lpstr>
      <vt:lpstr>Manipulation des attributs</vt:lpstr>
      <vt:lpstr>Manipulation des attributs</vt:lpstr>
      <vt:lpstr>Accès à la valeur</vt:lpstr>
      <vt:lpstr>Accès à la valeur</vt:lpstr>
      <vt:lpstr>Manipulation du style</vt:lpstr>
      <vt:lpstr>Manipulation du style</vt:lpstr>
      <vt:lpstr>Programmation événementielle</vt:lpstr>
      <vt:lpstr>Programmation événementielle</vt:lpstr>
      <vt:lpstr>Programmation événementielle</vt:lpstr>
      <vt:lpstr>Programmation événementielle</vt:lpstr>
      <vt:lpstr>Les attributs d’événement</vt:lpstr>
      <vt:lpstr>Les attributs d’événement</vt:lpstr>
      <vt:lpstr>onclick</vt:lpstr>
      <vt:lpstr>onclick</vt:lpstr>
      <vt:lpstr>Onkeydown / onkeyup</vt:lpstr>
      <vt:lpstr>Onkeydown / onkeyup</vt:lpstr>
      <vt:lpstr>Onkeydown / onkeyup</vt:lpstr>
      <vt:lpstr>onmouseenter / onmouseleave</vt:lpstr>
      <vt:lpstr>Onmouseenter / onmouseleave</vt:lpstr>
      <vt:lpstr>Onmouseenter / onmouseleave</vt:lpstr>
      <vt:lpstr>Onfocus / onblur</vt:lpstr>
      <vt:lpstr>onfocus / onblur</vt:lpstr>
      <vt:lpstr>onfocus / onblur</vt:lpstr>
      <vt:lpstr>Les attributs d’événement</vt:lpstr>
      <vt:lpstr>La fonction addEventListener().</vt:lpstr>
      <vt:lpstr>La fonction addEventListener()</vt:lpstr>
      <vt:lpstr>La fonction addEventListener()</vt:lpstr>
      <vt:lpstr>La fonction addEventListener()</vt:lpstr>
      <vt:lpstr>La fonction addEventListener()</vt:lpstr>
      <vt:lpstr>La fonction addEventListener()</vt:lpstr>
      <vt:lpstr>La fonction addEventListener()</vt:lpstr>
      <vt:lpstr>Les fonctions setTimeout et setInterval()</vt:lpstr>
      <vt:lpstr>Les fonctions setTimeout et setInterval()</vt:lpstr>
      <vt:lpstr>setTimeout()</vt:lpstr>
      <vt:lpstr>setTimeout()</vt:lpstr>
      <vt:lpstr>setTimeout()</vt:lpstr>
      <vt:lpstr>setTimeout()</vt:lpstr>
      <vt:lpstr>setTimeout()</vt:lpstr>
      <vt:lpstr>setTimeout()</vt:lpstr>
      <vt:lpstr>setTimeout()</vt:lpstr>
      <vt:lpstr>setInterval()</vt:lpstr>
      <vt:lpstr>setInterval()</vt:lpstr>
      <vt:lpstr>setInterval()</vt:lpstr>
      <vt:lpstr>setInterval()</vt:lpstr>
      <vt:lpstr>setInterval()</vt:lpstr>
      <vt:lpstr>setInterval()</vt:lpstr>
      <vt:lpstr>Conclusion</vt:lpstr>
      <vt:lpstr>Conclusion</vt:lpstr>
      <vt:lpstr>Prochain cours</vt:lpstr>
      <vt:lpstr>Prochain cours</vt:lpstr>
      <vt:lpstr>Questions?</vt:lpstr>
      <vt:lpstr>Références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Alexandre Mageau-Pétrin</dc:creator>
  <cp:lastModifiedBy>Alexandre Mageau-Pétrin</cp:lastModifiedBy>
  <cp:revision>431</cp:revision>
  <dcterms:created xsi:type="dcterms:W3CDTF">2019-01-03T23:05:02Z</dcterms:created>
  <dcterms:modified xsi:type="dcterms:W3CDTF">2026-08-06T22:34:40Z</dcterms:modified>
</cp:coreProperties>
</file>