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295" r:id="rId5"/>
    <p:sldId id="303" r:id="rId6"/>
    <p:sldId id="362" r:id="rId7"/>
    <p:sldId id="363" r:id="rId8"/>
    <p:sldId id="632" r:id="rId9"/>
    <p:sldId id="364" r:id="rId10"/>
    <p:sldId id="633" r:id="rId11"/>
    <p:sldId id="520" r:id="rId12"/>
    <p:sldId id="536" r:id="rId13"/>
    <p:sldId id="366" r:id="rId14"/>
    <p:sldId id="367" r:id="rId15"/>
    <p:sldId id="527" r:id="rId16"/>
    <p:sldId id="528" r:id="rId17"/>
    <p:sldId id="529" r:id="rId18"/>
    <p:sldId id="530" r:id="rId19"/>
    <p:sldId id="532" r:id="rId20"/>
    <p:sldId id="533" r:id="rId21"/>
    <p:sldId id="534" r:id="rId22"/>
    <p:sldId id="535" r:id="rId23"/>
    <p:sldId id="537" r:id="rId24"/>
    <p:sldId id="361" r:id="rId25"/>
    <p:sldId id="391" r:id="rId26"/>
    <p:sldId id="368" r:id="rId27"/>
    <p:sldId id="369" r:id="rId28"/>
    <p:sldId id="542" r:id="rId29"/>
    <p:sldId id="543" r:id="rId30"/>
    <p:sldId id="579" r:id="rId31"/>
    <p:sldId id="580" r:id="rId32"/>
    <p:sldId id="581" r:id="rId33"/>
    <p:sldId id="582" r:id="rId34"/>
    <p:sldId id="545" r:id="rId35"/>
    <p:sldId id="630" r:id="rId36"/>
    <p:sldId id="546" r:id="rId37"/>
    <p:sldId id="565" r:id="rId38"/>
    <p:sldId id="588" r:id="rId39"/>
    <p:sldId id="566" r:id="rId40"/>
    <p:sldId id="589" r:id="rId41"/>
    <p:sldId id="631" r:id="rId42"/>
    <p:sldId id="420" r:id="rId43"/>
    <p:sldId id="365" r:id="rId44"/>
    <p:sldId id="321" r:id="rId45"/>
    <p:sldId id="322" r:id="rId46"/>
    <p:sldId id="323" r:id="rId47"/>
    <p:sldId id="32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03CCC7-D5F8-498C-9DEA-81688E3F813A}" v="2" dt="2020-07-03T12:10:49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39F030A1-C47E-4827-BF07-F9305B4F2EB6}"/>
    <pc:docChg chg="undo custSel addSld delSld modSld">
      <pc:chgData name="Alexandre" userId="292681fbcdc3e57d" providerId="LiveId" clId="{39F030A1-C47E-4827-BF07-F9305B4F2EB6}" dt="2020-07-01T16:35:46.121" v="9842" actId="20577"/>
      <pc:docMkLst>
        <pc:docMk/>
      </pc:docMkLst>
      <pc:sldChg chg="modSp mod">
        <pc:chgData name="Alexandre" userId="292681fbcdc3e57d" providerId="LiveId" clId="{39F030A1-C47E-4827-BF07-F9305B4F2EB6}" dt="2020-06-28T12:33:36.066" v="256" actId="20577"/>
        <pc:sldMkLst>
          <pc:docMk/>
          <pc:sldMk cId="175308684" sldId="258"/>
        </pc:sldMkLst>
        <pc:spChg chg="mod">
          <ac:chgData name="Alexandre" userId="292681fbcdc3e57d" providerId="LiveId" clId="{39F030A1-C47E-4827-BF07-F9305B4F2EB6}" dt="2020-06-28T12:33:36.066" v="25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39F030A1-C47E-4827-BF07-F9305B4F2EB6}" dt="2020-07-01T16:33:35.428" v="9770" actId="20577"/>
        <pc:sldMkLst>
          <pc:docMk/>
          <pc:sldMk cId="1627411283" sldId="264"/>
        </pc:sldMkLst>
        <pc:spChg chg="mod">
          <ac:chgData name="Alexandre" userId="292681fbcdc3e57d" providerId="LiveId" clId="{39F030A1-C47E-4827-BF07-F9305B4F2EB6}" dt="2020-07-01T16:33:35.428" v="9770" actId="20577"/>
          <ac:spMkLst>
            <pc:docMk/>
            <pc:sldMk cId="1627411283" sldId="264"/>
            <ac:spMk id="3" creationId="{563F701E-DEFA-4842-B42B-89E2261EC2F0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1827112717" sldId="294"/>
        </pc:sldMkLst>
      </pc:sldChg>
      <pc:sldChg chg="modSp add mod">
        <pc:chgData name="Alexandre" userId="292681fbcdc3e57d" providerId="LiveId" clId="{39F030A1-C47E-4827-BF07-F9305B4F2EB6}" dt="2020-07-01T16:33:28.488" v="9763" actId="20577"/>
        <pc:sldMkLst>
          <pc:docMk/>
          <pc:sldMk cId="3936665091" sldId="294"/>
        </pc:sldMkLst>
        <pc:spChg chg="mod">
          <ac:chgData name="Alexandre" userId="292681fbcdc3e57d" providerId="LiveId" clId="{39F030A1-C47E-4827-BF07-F9305B4F2EB6}" dt="2020-07-01T16:33:28.488" v="9763" actId="20577"/>
          <ac:spMkLst>
            <pc:docMk/>
            <pc:sldMk cId="3936665091" sldId="294"/>
            <ac:spMk id="2" creationId="{E4AADCDE-E97C-479E-B2F2-7A2C9ACF3751}"/>
          </ac:spMkLst>
        </pc:spChg>
      </pc:sldChg>
      <pc:sldChg chg="modSp mod">
        <pc:chgData name="Alexandre" userId="292681fbcdc3e57d" providerId="LiveId" clId="{39F030A1-C47E-4827-BF07-F9305B4F2EB6}" dt="2020-06-28T12:35:36.968" v="779" actId="20577"/>
        <pc:sldMkLst>
          <pc:docMk/>
          <pc:sldMk cId="3722327830" sldId="295"/>
        </pc:sldMkLst>
        <pc:spChg chg="mod">
          <ac:chgData name="Alexandre" userId="292681fbcdc3e57d" providerId="LiveId" clId="{39F030A1-C47E-4827-BF07-F9305B4F2EB6}" dt="2020-06-28T12:35:36.968" v="779" actId="20577"/>
          <ac:spMkLst>
            <pc:docMk/>
            <pc:sldMk cId="3722327830" sldId="295"/>
            <ac:spMk id="2" creationId="{00000000-0000-0000-0000-000000000000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926987578" sldId="298"/>
        </pc:sldMkLst>
      </pc:sldChg>
      <pc:sldChg chg="modSp add mod">
        <pc:chgData name="Alexandre" userId="292681fbcdc3e57d" providerId="LiveId" clId="{39F030A1-C47E-4827-BF07-F9305B4F2EB6}" dt="2020-07-01T16:33:42.437" v="9773" actId="20577"/>
        <pc:sldMkLst>
          <pc:docMk/>
          <pc:sldMk cId="2495103418" sldId="298"/>
        </pc:sldMkLst>
        <pc:spChg chg="mod">
          <ac:chgData name="Alexandre" userId="292681fbcdc3e57d" providerId="LiveId" clId="{39F030A1-C47E-4827-BF07-F9305B4F2EB6}" dt="2020-07-01T16:33:28.578" v="9764" actId="20577"/>
          <ac:spMkLst>
            <pc:docMk/>
            <pc:sldMk cId="2495103418" sldId="298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7-01T16:33:42.437" v="9773" actId="20577"/>
          <ac:spMkLst>
            <pc:docMk/>
            <pc:sldMk cId="249510341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39F030A1-C47E-4827-BF07-F9305B4F2EB6}" dt="2020-07-01T16:33:25.710" v="9761" actId="27636"/>
        <pc:sldMkLst>
          <pc:docMk/>
          <pc:sldMk cId="2455909099" sldId="303"/>
        </pc:sldMkLst>
        <pc:spChg chg="mod">
          <ac:chgData name="Alexandre" userId="292681fbcdc3e57d" providerId="LiveId" clId="{39F030A1-C47E-4827-BF07-F9305B4F2EB6}" dt="2020-07-01T16:33:25.710" v="9761" actId="27636"/>
          <ac:spMkLst>
            <pc:docMk/>
            <pc:sldMk cId="2455909099" sldId="303"/>
            <ac:spMk id="3" creationId="{A6E50B6D-AF72-4F89-BCA4-4420AB1F59C8}"/>
          </ac:spMkLst>
        </pc:spChg>
      </pc:sldChg>
      <pc:sldChg chg="modSp mod">
        <pc:chgData name="Alexandre" userId="292681fbcdc3e57d" providerId="LiveId" clId="{39F030A1-C47E-4827-BF07-F9305B4F2EB6}" dt="2020-07-01T16:35:46.121" v="9842" actId="20577"/>
        <pc:sldMkLst>
          <pc:docMk/>
          <pc:sldMk cId="3486141423" sldId="322"/>
        </pc:sldMkLst>
        <pc:spChg chg="mod">
          <ac:chgData name="Alexandre" userId="292681fbcdc3e57d" providerId="LiveId" clId="{39F030A1-C47E-4827-BF07-F9305B4F2EB6}" dt="2020-07-01T16:35:46.121" v="984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39F030A1-C47E-4827-BF07-F9305B4F2EB6}" dt="2020-06-28T23:32:45.967" v="5357"/>
        <pc:sldMkLst>
          <pc:docMk/>
          <pc:sldMk cId="3305676132" sldId="324"/>
        </pc:sldMkLst>
        <pc:spChg chg="mod">
          <ac:chgData name="Alexandre" userId="292681fbcdc3e57d" providerId="LiveId" clId="{39F030A1-C47E-4827-BF07-F9305B4F2EB6}" dt="2020-06-28T23:32:45.967" v="535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39F030A1-C47E-4827-BF07-F9305B4F2EB6}" dt="2020-07-01T16:33:14.168" v="9756" actId="20577"/>
        <pc:sldMkLst>
          <pc:docMk/>
          <pc:sldMk cId="3815977434" sldId="360"/>
        </pc:sldMkLst>
        <pc:spChg chg="mod">
          <ac:chgData name="Alexandre" userId="292681fbcdc3e57d" providerId="LiveId" clId="{39F030A1-C47E-4827-BF07-F9305B4F2EB6}" dt="2020-07-01T16:33:14.168" v="9756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39F030A1-C47E-4827-BF07-F9305B4F2EB6}" dt="2020-07-01T16:33:30.391" v="9767" actId="20577"/>
        <pc:sldMkLst>
          <pc:docMk/>
          <pc:sldMk cId="1838373279" sldId="361"/>
        </pc:sldMkLst>
        <pc:spChg chg="mod">
          <ac:chgData name="Alexandre" userId="292681fbcdc3e57d" providerId="LiveId" clId="{39F030A1-C47E-4827-BF07-F9305B4F2EB6}" dt="2020-07-01T16:33:30.391" v="9767" actId="20577"/>
          <ac:spMkLst>
            <pc:docMk/>
            <pc:sldMk cId="1838373279" sldId="361"/>
            <ac:spMk id="2" creationId="{E4AADCDE-E97C-479E-B2F2-7A2C9ACF3751}"/>
          </ac:spMkLst>
        </pc:spChg>
      </pc:sldChg>
      <pc:sldChg chg="del">
        <pc:chgData name="Alexandre" userId="292681fbcdc3e57d" providerId="LiveId" clId="{39F030A1-C47E-4827-BF07-F9305B4F2EB6}" dt="2020-06-28T21:55:21.400" v="2250" actId="47"/>
        <pc:sldMkLst>
          <pc:docMk/>
          <pc:sldMk cId="61281099" sldId="362"/>
        </pc:sldMkLst>
      </pc:sldChg>
      <pc:sldChg chg="modSp add del">
        <pc:chgData name="Alexandre" userId="292681fbcdc3e57d" providerId="LiveId" clId="{39F030A1-C47E-4827-BF07-F9305B4F2EB6}" dt="2020-06-29T22:23:18.563" v="6637" actId="47"/>
        <pc:sldMkLst>
          <pc:docMk/>
          <pc:sldMk cId="2040769278" sldId="363"/>
        </pc:sldMkLst>
        <pc:spChg chg="mod">
          <ac:chgData name="Alexandre" userId="292681fbcdc3e57d" providerId="LiveId" clId="{39F030A1-C47E-4827-BF07-F9305B4F2EB6}" dt="2020-06-28T19:31:44.521" v="1280"/>
          <ac:spMkLst>
            <pc:docMk/>
            <pc:sldMk cId="2040769278" sldId="363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6-28T19:31:44.521" v="1280"/>
          <ac:spMkLst>
            <pc:docMk/>
            <pc:sldMk cId="2040769278" sldId="363"/>
            <ac:spMk id="3" creationId="{D8177C36-C8DF-49A5-8DED-221341B48347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3400138386" sldId="363"/>
        </pc:sldMkLst>
      </pc:sldChg>
      <pc:sldChg chg="modSp del mod">
        <pc:chgData name="Alexandre" userId="292681fbcdc3e57d" providerId="LiveId" clId="{39F030A1-C47E-4827-BF07-F9305B4F2EB6}" dt="2020-07-01T15:21:05.552" v="9444" actId="47"/>
        <pc:sldMkLst>
          <pc:docMk/>
          <pc:sldMk cId="840467044" sldId="364"/>
        </pc:sldMkLst>
        <pc:spChg chg="mod">
          <ac:chgData name="Alexandre" userId="292681fbcdc3e57d" providerId="LiveId" clId="{39F030A1-C47E-4827-BF07-F9305B4F2EB6}" dt="2020-06-29T22:32:05.503" v="7683" actId="20577"/>
          <ac:spMkLst>
            <pc:docMk/>
            <pc:sldMk cId="840467044" sldId="364"/>
            <ac:spMk id="2" creationId="{E4AADCDE-E97C-479E-B2F2-7A2C9ACF3751}"/>
          </ac:spMkLst>
        </pc:spChg>
      </pc:sldChg>
      <pc:sldChg chg="modSp mod">
        <pc:chgData name="Alexandre" userId="292681fbcdc3e57d" providerId="LiveId" clId="{39F030A1-C47E-4827-BF07-F9305B4F2EB6}" dt="2020-07-01T16:35:39.792" v="9838" actId="20577"/>
        <pc:sldMkLst>
          <pc:docMk/>
          <pc:sldMk cId="436898834" sldId="365"/>
        </pc:sldMkLst>
        <pc:spChg chg="mod">
          <ac:chgData name="Alexandre" userId="292681fbcdc3e57d" providerId="LiveId" clId="{39F030A1-C47E-4827-BF07-F9305B4F2EB6}" dt="2020-07-01T16:35:39.792" v="9838" actId="20577"/>
          <ac:spMkLst>
            <pc:docMk/>
            <pc:sldMk cId="436898834" sldId="365"/>
            <ac:spMk id="3" creationId="{D8177C36-C8DF-49A5-8DED-221341B48347}"/>
          </ac:spMkLst>
        </pc:spChg>
      </pc:sldChg>
      <pc:sldChg chg="add del">
        <pc:chgData name="Alexandre" userId="292681fbcdc3e57d" providerId="LiveId" clId="{39F030A1-C47E-4827-BF07-F9305B4F2EB6}" dt="2020-06-29T22:23:18.563" v="6637" actId="47"/>
        <pc:sldMkLst>
          <pc:docMk/>
          <pc:sldMk cId="326103001" sldId="366"/>
        </pc:sldMkLst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1893179167" sldId="366"/>
        </pc:sldMkLst>
      </pc:sldChg>
      <pc:sldChg chg="modSp add del">
        <pc:chgData name="Alexandre" userId="292681fbcdc3e57d" providerId="LiveId" clId="{39F030A1-C47E-4827-BF07-F9305B4F2EB6}" dt="2020-06-29T22:23:18.563" v="6637" actId="47"/>
        <pc:sldMkLst>
          <pc:docMk/>
          <pc:sldMk cId="441637566" sldId="367"/>
        </pc:sldMkLst>
        <pc:spChg chg="mod">
          <ac:chgData name="Alexandre" userId="292681fbcdc3e57d" providerId="LiveId" clId="{39F030A1-C47E-4827-BF07-F9305B4F2EB6}" dt="2020-06-28T19:31:44.521" v="1280"/>
          <ac:spMkLst>
            <pc:docMk/>
            <pc:sldMk cId="441637566" sldId="367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6-28T19:31:44.521" v="1280"/>
          <ac:spMkLst>
            <pc:docMk/>
            <pc:sldMk cId="441637566" sldId="367"/>
            <ac:spMk id="3" creationId="{D8177C36-C8DF-49A5-8DED-221341B48347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2146520580" sldId="36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563140982" sldId="368"/>
        </pc:sldMkLst>
      </pc:sldChg>
      <pc:sldChg chg="del">
        <pc:chgData name="Alexandre" userId="292681fbcdc3e57d" providerId="LiveId" clId="{39F030A1-C47E-4827-BF07-F9305B4F2EB6}" dt="2020-06-28T21:55:21.400" v="2250" actId="47"/>
        <pc:sldMkLst>
          <pc:docMk/>
          <pc:sldMk cId="2559046861" sldId="36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40875827" sldId="375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827924627" sldId="376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642743957" sldId="37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368992083" sldId="378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228125182" sldId="37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392460163" sldId="380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913576608" sldId="381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3285575684" sldId="382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232503735" sldId="383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698498601" sldId="384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148675381" sldId="385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115936605" sldId="386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820571117" sldId="38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291855355" sldId="388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715833061" sldId="38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123072566" sldId="390"/>
        </pc:sldMkLst>
      </pc:sldChg>
      <pc:sldChg chg="addSp modSp mod">
        <pc:chgData name="Alexandre" userId="292681fbcdc3e57d" providerId="LiveId" clId="{39F030A1-C47E-4827-BF07-F9305B4F2EB6}" dt="2020-07-01T16:33:30.506" v="9768" actId="20577"/>
        <pc:sldMkLst>
          <pc:docMk/>
          <pc:sldMk cId="1974830844" sldId="391"/>
        </pc:sldMkLst>
        <pc:spChg chg="mod">
          <ac:chgData name="Alexandre" userId="292681fbcdc3e57d" providerId="LiveId" clId="{39F030A1-C47E-4827-BF07-F9305B4F2EB6}" dt="2020-07-01T16:33:30.506" v="9768" actId="20577"/>
          <ac:spMkLst>
            <pc:docMk/>
            <pc:sldMk cId="1974830844" sldId="391"/>
            <ac:spMk id="2" creationId="{0C1EC33C-D0CA-4A61-B20A-3D409FDB634B}"/>
          </ac:spMkLst>
        </pc:spChg>
        <pc:spChg chg="mod">
          <ac:chgData name="Alexandre" userId="292681fbcdc3e57d" providerId="LiveId" clId="{39F030A1-C47E-4827-BF07-F9305B4F2EB6}" dt="2020-06-28T21:50:49.486" v="1830" actId="20577"/>
          <ac:spMkLst>
            <pc:docMk/>
            <pc:sldMk cId="1974830844" sldId="391"/>
            <ac:spMk id="3" creationId="{6A686B95-B250-4CDE-A9FE-94636410E2DD}"/>
          </ac:spMkLst>
        </pc:spChg>
        <pc:picChg chg="add mod">
          <ac:chgData name="Alexandre" userId="292681fbcdc3e57d" providerId="LiveId" clId="{39F030A1-C47E-4827-BF07-F9305B4F2EB6}" dt="2020-06-28T21:51:26.097" v="1832" actId="1076"/>
          <ac:picMkLst>
            <pc:docMk/>
            <pc:sldMk cId="1974830844" sldId="391"/>
            <ac:picMk id="4" creationId="{374111C1-83C6-41C8-A4CD-B4E6FAF2B282}"/>
          </ac:picMkLst>
        </pc:picChg>
      </pc:sldChg>
      <pc:sldChg chg="modSp add mod">
        <pc:chgData name="Alexandre" userId="292681fbcdc3e57d" providerId="LiveId" clId="{39F030A1-C47E-4827-BF07-F9305B4F2EB6}" dt="2020-06-28T12:54:10.834" v="823" actId="20577"/>
        <pc:sldMkLst>
          <pc:docMk/>
          <pc:sldMk cId="3416175263" sldId="392"/>
        </pc:sldMkLst>
        <pc:spChg chg="mod">
          <ac:chgData name="Alexandre" userId="292681fbcdc3e57d" providerId="LiveId" clId="{39F030A1-C47E-4827-BF07-F9305B4F2EB6}" dt="2020-06-28T12:54:10.834" v="823" actId="20577"/>
          <ac:spMkLst>
            <pc:docMk/>
            <pc:sldMk cId="3416175263" sldId="392"/>
            <ac:spMk id="2" creationId="{00000000-0000-0000-0000-000000000000}"/>
          </ac:spMkLst>
        </pc:spChg>
      </pc:sldChg>
      <pc:sldChg chg="addSp modSp add mod">
        <pc:chgData name="Alexandre" userId="292681fbcdc3e57d" providerId="LiveId" clId="{39F030A1-C47E-4827-BF07-F9305B4F2EB6}" dt="2020-06-28T19:25:36.804" v="1026" actId="20577"/>
        <pc:sldMkLst>
          <pc:docMk/>
          <pc:sldMk cId="203043503" sldId="393"/>
        </pc:sldMkLst>
        <pc:spChg chg="mod">
          <ac:chgData name="Alexandre" userId="292681fbcdc3e57d" providerId="LiveId" clId="{39F030A1-C47E-4827-BF07-F9305B4F2EB6}" dt="2020-06-28T12:54:31.398" v="860" actId="20577"/>
          <ac:spMkLst>
            <pc:docMk/>
            <pc:sldMk cId="203043503" sldId="393"/>
            <ac:spMk id="2" creationId="{F67357F4-95FD-4DB0-8AC4-A9BD04206CA8}"/>
          </ac:spMkLst>
        </pc:spChg>
        <pc:spChg chg="mod">
          <ac:chgData name="Alexandre" userId="292681fbcdc3e57d" providerId="LiveId" clId="{39F030A1-C47E-4827-BF07-F9305B4F2EB6}" dt="2020-06-28T19:25:36.804" v="1026" actId="20577"/>
          <ac:spMkLst>
            <pc:docMk/>
            <pc:sldMk cId="203043503" sldId="393"/>
            <ac:spMk id="3" creationId="{A6E50B6D-AF72-4F89-BCA4-4420AB1F59C8}"/>
          </ac:spMkLst>
        </pc:spChg>
        <pc:picChg chg="add mod">
          <ac:chgData name="Alexandre" userId="292681fbcdc3e57d" providerId="LiveId" clId="{39F030A1-C47E-4827-BF07-F9305B4F2EB6}" dt="2020-06-28T19:25:16.291" v="991" actId="14100"/>
          <ac:picMkLst>
            <pc:docMk/>
            <pc:sldMk cId="203043503" sldId="393"/>
            <ac:picMk id="4" creationId="{D7011F19-9A2F-4AE1-AD3B-540D38F0A5CB}"/>
          </ac:picMkLst>
        </pc:picChg>
      </pc:sldChg>
      <pc:sldChg chg="addSp modSp new mod">
        <pc:chgData name="Alexandre" userId="292681fbcdc3e57d" providerId="LiveId" clId="{39F030A1-C47E-4827-BF07-F9305B4F2EB6}" dt="2020-06-28T19:27:31.453" v="1135" actId="1076"/>
        <pc:sldMkLst>
          <pc:docMk/>
          <pc:sldMk cId="6632711" sldId="394"/>
        </pc:sldMkLst>
        <pc:spChg chg="mod">
          <ac:chgData name="Alexandre" userId="292681fbcdc3e57d" providerId="LiveId" clId="{39F030A1-C47E-4827-BF07-F9305B4F2EB6}" dt="2020-06-28T19:25:57.975" v="1028"/>
          <ac:spMkLst>
            <pc:docMk/>
            <pc:sldMk cId="6632711" sldId="394"/>
            <ac:spMk id="2" creationId="{244FF698-8AAA-4FC2-8B3B-FEC3DF2D4D50}"/>
          </ac:spMkLst>
        </pc:spChg>
        <pc:spChg chg="mod">
          <ac:chgData name="Alexandre" userId="292681fbcdc3e57d" providerId="LiveId" clId="{39F030A1-C47E-4827-BF07-F9305B4F2EB6}" dt="2020-06-28T19:27:09.695" v="1133" actId="20577"/>
          <ac:spMkLst>
            <pc:docMk/>
            <pc:sldMk cId="6632711" sldId="394"/>
            <ac:spMk id="3" creationId="{DC6EB1EE-EAC8-48A2-B63C-1E1AB6243664}"/>
          </ac:spMkLst>
        </pc:spChg>
        <pc:picChg chg="add mod">
          <ac:chgData name="Alexandre" userId="292681fbcdc3e57d" providerId="LiveId" clId="{39F030A1-C47E-4827-BF07-F9305B4F2EB6}" dt="2020-06-28T19:27:31.453" v="1135" actId="1076"/>
          <ac:picMkLst>
            <pc:docMk/>
            <pc:sldMk cId="6632711" sldId="394"/>
            <ac:picMk id="4" creationId="{5BA14D1A-2AA4-4F08-8899-5D626E041644}"/>
          </ac:picMkLst>
        </pc:picChg>
      </pc:sldChg>
      <pc:sldChg chg="addSp modSp new mod">
        <pc:chgData name="Alexandre" userId="292681fbcdc3e57d" providerId="LiveId" clId="{39F030A1-C47E-4827-BF07-F9305B4F2EB6}" dt="2020-06-28T19:28:06.965" v="1165" actId="1076"/>
        <pc:sldMkLst>
          <pc:docMk/>
          <pc:sldMk cId="10699932" sldId="395"/>
        </pc:sldMkLst>
        <pc:spChg chg="mod">
          <ac:chgData name="Alexandre" userId="292681fbcdc3e57d" providerId="LiveId" clId="{39F030A1-C47E-4827-BF07-F9305B4F2EB6}" dt="2020-06-28T19:27:49.593" v="1163"/>
          <ac:spMkLst>
            <pc:docMk/>
            <pc:sldMk cId="10699932" sldId="395"/>
            <ac:spMk id="2" creationId="{C7C76D49-A500-42E5-9DAC-554433B7B389}"/>
          </ac:spMkLst>
        </pc:spChg>
        <pc:spChg chg="mod">
          <ac:chgData name="Alexandre" userId="292681fbcdc3e57d" providerId="LiveId" clId="{39F030A1-C47E-4827-BF07-F9305B4F2EB6}" dt="2020-06-28T19:27:45.566" v="1162" actId="313"/>
          <ac:spMkLst>
            <pc:docMk/>
            <pc:sldMk cId="10699932" sldId="395"/>
            <ac:spMk id="3" creationId="{57BCD50B-989A-40AD-9B6A-ACF862D329D0}"/>
          </ac:spMkLst>
        </pc:spChg>
        <pc:picChg chg="add mod">
          <ac:chgData name="Alexandre" userId="292681fbcdc3e57d" providerId="LiveId" clId="{39F030A1-C47E-4827-BF07-F9305B4F2EB6}" dt="2020-06-28T19:28:06.965" v="1165" actId="1076"/>
          <ac:picMkLst>
            <pc:docMk/>
            <pc:sldMk cId="10699932" sldId="395"/>
            <ac:picMk id="4" creationId="{BC871BDA-7BAB-4DEE-8FE0-F8FA737F6744}"/>
          </ac:picMkLst>
        </pc:picChg>
      </pc:sldChg>
      <pc:sldChg chg="addSp modSp new mod">
        <pc:chgData name="Alexandre" userId="292681fbcdc3e57d" providerId="LiveId" clId="{39F030A1-C47E-4827-BF07-F9305B4F2EB6}" dt="2020-07-01T16:33:54.133" v="9778" actId="20577"/>
        <pc:sldMkLst>
          <pc:docMk/>
          <pc:sldMk cId="207992461" sldId="396"/>
        </pc:sldMkLst>
        <pc:spChg chg="mod">
          <ac:chgData name="Alexandre" userId="292681fbcdc3e57d" providerId="LiveId" clId="{39F030A1-C47E-4827-BF07-F9305B4F2EB6}" dt="2020-06-28T19:29:16.481" v="1230"/>
          <ac:spMkLst>
            <pc:docMk/>
            <pc:sldMk cId="207992461" sldId="396"/>
            <ac:spMk id="2" creationId="{86B0E10A-6382-454C-9F3D-013436FD2DBF}"/>
          </ac:spMkLst>
        </pc:spChg>
        <pc:spChg chg="mod">
          <ac:chgData name="Alexandre" userId="292681fbcdc3e57d" providerId="LiveId" clId="{39F030A1-C47E-4827-BF07-F9305B4F2EB6}" dt="2020-07-01T16:33:54.133" v="9778" actId="20577"/>
          <ac:spMkLst>
            <pc:docMk/>
            <pc:sldMk cId="207992461" sldId="396"/>
            <ac:spMk id="3" creationId="{DEB12E82-6F63-4C4D-80DF-95B0EA6FFCC3}"/>
          </ac:spMkLst>
        </pc:spChg>
        <pc:picChg chg="add mod">
          <ac:chgData name="Alexandre" userId="292681fbcdc3e57d" providerId="LiveId" clId="{39F030A1-C47E-4827-BF07-F9305B4F2EB6}" dt="2020-06-28T19:29:45.350" v="1231" actId="1076"/>
          <ac:picMkLst>
            <pc:docMk/>
            <pc:sldMk cId="207992461" sldId="396"/>
            <ac:picMk id="4" creationId="{45EDA854-6B73-48DD-83A6-94CE5D108FD4}"/>
          </ac:picMkLst>
        </pc:picChg>
        <pc:picChg chg="add mod">
          <ac:chgData name="Alexandre" userId="292681fbcdc3e57d" providerId="LiveId" clId="{39F030A1-C47E-4827-BF07-F9305B4F2EB6}" dt="2020-06-28T19:29:49.718" v="1235" actId="1076"/>
          <ac:picMkLst>
            <pc:docMk/>
            <pc:sldMk cId="207992461" sldId="396"/>
            <ac:picMk id="5" creationId="{4038237C-9A3B-4CAC-852D-62E7AE7C173C}"/>
          </ac:picMkLst>
        </pc:picChg>
      </pc:sldChg>
      <pc:sldChg chg="addSp modSp new mod">
        <pc:chgData name="Alexandre" userId="292681fbcdc3e57d" providerId="LiveId" clId="{39F030A1-C47E-4827-BF07-F9305B4F2EB6}" dt="2020-07-01T14:10:54.832" v="7694" actId="20577"/>
        <pc:sldMkLst>
          <pc:docMk/>
          <pc:sldMk cId="557386166" sldId="397"/>
        </pc:sldMkLst>
        <pc:spChg chg="mod">
          <ac:chgData name="Alexandre" userId="292681fbcdc3e57d" providerId="LiveId" clId="{39F030A1-C47E-4827-BF07-F9305B4F2EB6}" dt="2020-06-28T19:30:07.241" v="1237"/>
          <ac:spMkLst>
            <pc:docMk/>
            <pc:sldMk cId="557386166" sldId="397"/>
            <ac:spMk id="2" creationId="{8C6AE6A2-EC09-4E95-ADFE-DC5F8254382B}"/>
          </ac:spMkLst>
        </pc:spChg>
        <pc:spChg chg="mod">
          <ac:chgData name="Alexandre" userId="292681fbcdc3e57d" providerId="LiveId" clId="{39F030A1-C47E-4827-BF07-F9305B4F2EB6}" dt="2020-07-01T14:10:54.832" v="7694" actId="20577"/>
          <ac:spMkLst>
            <pc:docMk/>
            <pc:sldMk cId="557386166" sldId="397"/>
            <ac:spMk id="3" creationId="{2369E195-FC04-499C-9BF0-EF0903768416}"/>
          </ac:spMkLst>
        </pc:spChg>
        <pc:picChg chg="add mod">
          <ac:chgData name="Alexandre" userId="292681fbcdc3e57d" providerId="LiveId" clId="{39F030A1-C47E-4827-BF07-F9305B4F2EB6}" dt="2020-06-28T19:30:42.942" v="1275" actId="1076"/>
          <ac:picMkLst>
            <pc:docMk/>
            <pc:sldMk cId="557386166" sldId="397"/>
            <ac:picMk id="4" creationId="{996AC912-12D3-482C-8948-EEFAC11C0370}"/>
          </ac:picMkLst>
        </pc:picChg>
      </pc:sldChg>
      <pc:sldChg chg="addSp delSp modSp add mod">
        <pc:chgData name="Alexandre" userId="292681fbcdc3e57d" providerId="LiveId" clId="{39F030A1-C47E-4827-BF07-F9305B4F2EB6}" dt="2020-07-01T16:33:56.351" v="9779" actId="20577"/>
        <pc:sldMkLst>
          <pc:docMk/>
          <pc:sldMk cId="1938287107" sldId="398"/>
        </pc:sldMkLst>
        <pc:spChg chg="mod">
          <ac:chgData name="Alexandre" userId="292681fbcdc3e57d" providerId="LiveId" clId="{39F030A1-C47E-4827-BF07-F9305B4F2EB6}" dt="2020-07-01T16:33:56.351" v="9779" actId="20577"/>
          <ac:spMkLst>
            <pc:docMk/>
            <pc:sldMk cId="1938287107" sldId="398"/>
            <ac:spMk id="3" creationId="{DEB12E82-6F63-4C4D-80DF-95B0EA6FFCC3}"/>
          </ac:spMkLst>
        </pc:spChg>
        <pc:picChg chg="del">
          <ac:chgData name="Alexandre" userId="292681fbcdc3e57d" providerId="LiveId" clId="{39F030A1-C47E-4827-BF07-F9305B4F2EB6}" dt="2020-06-28T19:34:01.270" v="1284" actId="478"/>
          <ac:picMkLst>
            <pc:docMk/>
            <pc:sldMk cId="1938287107" sldId="398"/>
            <ac:picMk id="4" creationId="{45EDA854-6B73-48DD-83A6-94CE5D108FD4}"/>
          </ac:picMkLst>
        </pc:picChg>
        <pc:picChg chg="del">
          <ac:chgData name="Alexandre" userId="292681fbcdc3e57d" providerId="LiveId" clId="{39F030A1-C47E-4827-BF07-F9305B4F2EB6}" dt="2020-06-28T19:34:01.792" v="1285" actId="478"/>
          <ac:picMkLst>
            <pc:docMk/>
            <pc:sldMk cId="1938287107" sldId="398"/>
            <ac:picMk id="5" creationId="{4038237C-9A3B-4CAC-852D-62E7AE7C173C}"/>
          </ac:picMkLst>
        </pc:picChg>
        <pc:picChg chg="add mod">
          <ac:chgData name="Alexandre" userId="292681fbcdc3e57d" providerId="LiveId" clId="{39F030A1-C47E-4827-BF07-F9305B4F2EB6}" dt="2020-06-28T19:34:52.654" v="1443" actId="1076"/>
          <ac:picMkLst>
            <pc:docMk/>
            <pc:sldMk cId="1938287107" sldId="398"/>
            <ac:picMk id="6" creationId="{B729D258-6462-4585-80C6-FBF9A2B03651}"/>
          </ac:picMkLst>
        </pc:picChg>
      </pc:sldChg>
      <pc:sldChg chg="delSp modSp add del mod">
        <pc:chgData name="Alexandre" userId="292681fbcdc3e57d" providerId="LiveId" clId="{39F030A1-C47E-4827-BF07-F9305B4F2EB6}" dt="2020-06-28T21:49:45.139" v="1572" actId="47"/>
        <pc:sldMkLst>
          <pc:docMk/>
          <pc:sldMk cId="1337792693" sldId="399"/>
        </pc:sldMkLst>
        <pc:spChg chg="mod">
          <ac:chgData name="Alexandre" userId="292681fbcdc3e57d" providerId="LiveId" clId="{39F030A1-C47E-4827-BF07-F9305B4F2EB6}" dt="2020-06-28T20:00:55.103" v="1458"/>
          <ac:spMkLst>
            <pc:docMk/>
            <pc:sldMk cId="1337792693" sldId="399"/>
            <ac:spMk id="2" creationId="{86B0E10A-6382-454C-9F3D-013436FD2DBF}"/>
          </ac:spMkLst>
        </pc:spChg>
        <pc:spChg chg="mod">
          <ac:chgData name="Alexandre" userId="292681fbcdc3e57d" providerId="LiveId" clId="{39F030A1-C47E-4827-BF07-F9305B4F2EB6}" dt="2020-06-28T20:00:55.103" v="1458"/>
          <ac:spMkLst>
            <pc:docMk/>
            <pc:sldMk cId="1337792693" sldId="399"/>
            <ac:spMk id="3" creationId="{DEB12E82-6F63-4C4D-80DF-95B0EA6FFCC3}"/>
          </ac:spMkLst>
        </pc:spChg>
        <pc:picChg chg="del">
          <ac:chgData name="Alexandre" userId="292681fbcdc3e57d" providerId="LiveId" clId="{39F030A1-C47E-4827-BF07-F9305B4F2EB6}" dt="2020-06-28T20:00:58.681" v="1460" actId="478"/>
          <ac:picMkLst>
            <pc:docMk/>
            <pc:sldMk cId="1337792693" sldId="399"/>
            <ac:picMk id="6" creationId="{B729D258-6462-4585-80C6-FBF9A2B03651}"/>
          </ac:picMkLst>
        </pc:picChg>
      </pc:sldChg>
      <pc:sldChg chg="modSp new mod">
        <pc:chgData name="Alexandre" userId="292681fbcdc3e57d" providerId="LiveId" clId="{39F030A1-C47E-4827-BF07-F9305B4F2EB6}" dt="2020-07-01T16:34:03.581" v="9790" actId="20577"/>
        <pc:sldMkLst>
          <pc:docMk/>
          <pc:sldMk cId="3914151222" sldId="399"/>
        </pc:sldMkLst>
        <pc:spChg chg="mod">
          <ac:chgData name="Alexandre" userId="292681fbcdc3e57d" providerId="LiveId" clId="{39F030A1-C47E-4827-BF07-F9305B4F2EB6}" dt="2020-07-01T16:33:30.609" v="9769" actId="20577"/>
          <ac:spMkLst>
            <pc:docMk/>
            <pc:sldMk cId="3914151222" sldId="399"/>
            <ac:spMk id="2" creationId="{FCE89017-DCF6-4BA5-920F-4F7E9C4A3D63}"/>
          </ac:spMkLst>
        </pc:spChg>
        <pc:spChg chg="mod">
          <ac:chgData name="Alexandre" userId="292681fbcdc3e57d" providerId="LiveId" clId="{39F030A1-C47E-4827-BF07-F9305B4F2EB6}" dt="2020-07-01T16:34:03.581" v="9790" actId="20577"/>
          <ac:spMkLst>
            <pc:docMk/>
            <pc:sldMk cId="3914151222" sldId="399"/>
            <ac:spMk id="3" creationId="{1D95E86A-8BC0-4BB0-9BBC-330477476C08}"/>
          </ac:spMkLst>
        </pc:spChg>
      </pc:sldChg>
      <pc:sldChg chg="modSp add mod">
        <pc:chgData name="Alexandre" userId="292681fbcdc3e57d" providerId="LiveId" clId="{39F030A1-C47E-4827-BF07-F9305B4F2EB6}" dt="2020-06-28T21:53:57.342" v="2057" actId="20577"/>
        <pc:sldMkLst>
          <pc:docMk/>
          <pc:sldMk cId="2420637545" sldId="400"/>
        </pc:sldMkLst>
        <pc:spChg chg="mod">
          <ac:chgData name="Alexandre" userId="292681fbcdc3e57d" providerId="LiveId" clId="{39F030A1-C47E-4827-BF07-F9305B4F2EB6}" dt="2020-06-28T21:53:57.342" v="2057" actId="20577"/>
          <ac:spMkLst>
            <pc:docMk/>
            <pc:sldMk cId="2420637545" sldId="400"/>
            <ac:spMk id="2" creationId="{E4AADCDE-E97C-479E-B2F2-7A2C9ACF3751}"/>
          </ac:spMkLst>
        </pc:spChg>
      </pc:sldChg>
      <pc:sldChg chg="modSp new del">
        <pc:chgData name="Alexandre" userId="292681fbcdc3e57d" providerId="LiveId" clId="{39F030A1-C47E-4827-BF07-F9305B4F2EB6}" dt="2020-06-28T20:00:56.565" v="1459" actId="47"/>
        <pc:sldMkLst>
          <pc:docMk/>
          <pc:sldMk cId="3842601033" sldId="400"/>
        </pc:sldMkLst>
        <pc:spChg chg="mod">
          <ac:chgData name="Alexandre" userId="292681fbcdc3e57d" providerId="LiveId" clId="{39F030A1-C47E-4827-BF07-F9305B4F2EB6}" dt="2020-06-28T20:00:55.103" v="1458"/>
          <ac:spMkLst>
            <pc:docMk/>
            <pc:sldMk cId="3842601033" sldId="400"/>
            <ac:spMk id="2" creationId="{E769C624-9A5B-4A2B-AC7B-44BFF06F697E}"/>
          </ac:spMkLst>
        </pc:spChg>
        <pc:spChg chg="mod">
          <ac:chgData name="Alexandre" userId="292681fbcdc3e57d" providerId="LiveId" clId="{39F030A1-C47E-4827-BF07-F9305B4F2EB6}" dt="2020-06-28T20:00:55.103" v="1458"/>
          <ac:spMkLst>
            <pc:docMk/>
            <pc:sldMk cId="3842601033" sldId="400"/>
            <ac:spMk id="3" creationId="{2FD1C14A-FE23-432A-8B2D-B88840629A3C}"/>
          </ac:spMkLst>
        </pc:spChg>
      </pc:sldChg>
      <pc:sldChg chg="addSp delSp modSp new mod">
        <pc:chgData name="Alexandre" userId="292681fbcdc3e57d" providerId="LiveId" clId="{39F030A1-C47E-4827-BF07-F9305B4F2EB6}" dt="2020-07-01T16:34:08.128" v="9796" actId="20577"/>
        <pc:sldMkLst>
          <pc:docMk/>
          <pc:sldMk cId="156020812" sldId="401"/>
        </pc:sldMkLst>
        <pc:spChg chg="mod">
          <ac:chgData name="Alexandre" userId="292681fbcdc3e57d" providerId="LiveId" clId="{39F030A1-C47E-4827-BF07-F9305B4F2EB6}" dt="2020-07-01T16:33:59.646" v="9785" actId="20577"/>
          <ac:spMkLst>
            <pc:docMk/>
            <pc:sldMk cId="156020812" sldId="401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08.128" v="9796" actId="20577"/>
          <ac:spMkLst>
            <pc:docMk/>
            <pc:sldMk cId="156020812" sldId="401"/>
            <ac:spMk id="3" creationId="{D4B0D8EE-5529-4413-9204-61B4EB24F02C}"/>
          </ac:spMkLst>
        </pc:spChg>
        <pc:picChg chg="add del mod">
          <ac:chgData name="Alexandre" userId="292681fbcdc3e57d" providerId="LiveId" clId="{39F030A1-C47E-4827-BF07-F9305B4F2EB6}" dt="2020-07-01T14:12:23.567" v="7774" actId="478"/>
          <ac:picMkLst>
            <pc:docMk/>
            <pc:sldMk cId="156020812" sldId="401"/>
            <ac:picMk id="4" creationId="{DE135CAB-8D07-42EE-9888-F205AFC43C1C}"/>
          </ac:picMkLst>
        </pc:picChg>
        <pc:picChg chg="add del mod">
          <ac:chgData name="Alexandre" userId="292681fbcdc3e57d" providerId="LiveId" clId="{39F030A1-C47E-4827-BF07-F9305B4F2EB6}" dt="2020-07-01T14:37:59.239" v="8095" actId="478"/>
          <ac:picMkLst>
            <pc:docMk/>
            <pc:sldMk cId="156020812" sldId="401"/>
            <ac:picMk id="5" creationId="{56089BDC-1CED-4CF4-B1A7-00B999844DF0}"/>
          </ac:picMkLst>
        </pc:picChg>
        <pc:picChg chg="add del mod">
          <ac:chgData name="Alexandre" userId="292681fbcdc3e57d" providerId="LiveId" clId="{39F030A1-C47E-4827-BF07-F9305B4F2EB6}" dt="2020-07-01T14:49:46.197" v="8098" actId="478"/>
          <ac:picMkLst>
            <pc:docMk/>
            <pc:sldMk cId="156020812" sldId="401"/>
            <ac:picMk id="6" creationId="{64F77402-C065-4A10-AD40-51365736D73C}"/>
          </ac:picMkLst>
        </pc:picChg>
        <pc:picChg chg="add mod">
          <ac:chgData name="Alexandre" userId="292681fbcdc3e57d" providerId="LiveId" clId="{39F030A1-C47E-4827-BF07-F9305B4F2EB6}" dt="2020-07-01T14:49:48.500" v="8100" actId="1076"/>
          <ac:picMkLst>
            <pc:docMk/>
            <pc:sldMk cId="156020812" sldId="401"/>
            <ac:picMk id="7" creationId="{CAE0459F-D025-441F-918F-243F69728354}"/>
          </ac:picMkLst>
        </pc:picChg>
      </pc:sldChg>
      <pc:sldChg chg="modSp add mod">
        <pc:chgData name="Alexandre" userId="292681fbcdc3e57d" providerId="LiveId" clId="{39F030A1-C47E-4827-BF07-F9305B4F2EB6}" dt="2020-06-28T21:54:21.177" v="2114" actId="20577"/>
        <pc:sldMkLst>
          <pc:docMk/>
          <pc:sldMk cId="1198663763" sldId="402"/>
        </pc:sldMkLst>
        <pc:spChg chg="mod">
          <ac:chgData name="Alexandre" userId="292681fbcdc3e57d" providerId="LiveId" clId="{39F030A1-C47E-4827-BF07-F9305B4F2EB6}" dt="2020-06-28T21:54:21.177" v="2114" actId="20577"/>
          <ac:spMkLst>
            <pc:docMk/>
            <pc:sldMk cId="1198663763" sldId="402"/>
            <ac:spMk id="2" creationId="{E4AADCDE-E97C-479E-B2F2-7A2C9ACF3751}"/>
          </ac:spMkLst>
        </pc:spChg>
      </pc:sldChg>
      <pc:sldChg chg="modSp add mod">
        <pc:chgData name="Alexandre" userId="292681fbcdc3e57d" providerId="LiveId" clId="{39F030A1-C47E-4827-BF07-F9305B4F2EB6}" dt="2020-07-01T16:34:26.214" v="9802" actId="20577"/>
        <pc:sldMkLst>
          <pc:docMk/>
          <pc:sldMk cId="1527210311" sldId="403"/>
        </pc:sldMkLst>
        <pc:spChg chg="mod">
          <ac:chgData name="Alexandre" userId="292681fbcdc3e57d" providerId="LiveId" clId="{39F030A1-C47E-4827-BF07-F9305B4F2EB6}" dt="2020-07-01T16:34:26.214" v="9802" actId="20577"/>
          <ac:spMkLst>
            <pc:docMk/>
            <pc:sldMk cId="1527210311" sldId="403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22.310" v="9801" actId="20577"/>
          <ac:spMkLst>
            <pc:docMk/>
            <pc:sldMk cId="1527210311" sldId="403"/>
            <ac:spMk id="3" creationId="{D4B0D8EE-5529-4413-9204-61B4EB24F02C}"/>
          </ac:spMkLst>
        </pc:spChg>
      </pc:sldChg>
      <pc:sldChg chg="modSp add mod">
        <pc:chgData name="Alexandre" userId="292681fbcdc3e57d" providerId="LiveId" clId="{39F030A1-C47E-4827-BF07-F9305B4F2EB6}" dt="2020-06-28T21:54:41.871" v="2184" actId="20577"/>
        <pc:sldMkLst>
          <pc:docMk/>
          <pc:sldMk cId="3257167545" sldId="404"/>
        </pc:sldMkLst>
        <pc:spChg chg="mod">
          <ac:chgData name="Alexandre" userId="292681fbcdc3e57d" providerId="LiveId" clId="{39F030A1-C47E-4827-BF07-F9305B4F2EB6}" dt="2020-06-28T21:54:41.871" v="2184" actId="20577"/>
          <ac:spMkLst>
            <pc:docMk/>
            <pc:sldMk cId="3257167545" sldId="404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9F030A1-C47E-4827-BF07-F9305B4F2EB6}" dt="2020-06-28T22:32:08.310" v="3803" actId="1076"/>
        <pc:sldMkLst>
          <pc:docMk/>
          <pc:sldMk cId="1740945501" sldId="405"/>
        </pc:sldMkLst>
        <pc:spChg chg="mod">
          <ac:chgData name="Alexandre" userId="292681fbcdc3e57d" providerId="LiveId" clId="{39F030A1-C47E-4827-BF07-F9305B4F2EB6}" dt="2020-06-28T21:54:46.849" v="2209" actId="20577"/>
          <ac:spMkLst>
            <pc:docMk/>
            <pc:sldMk cId="1740945501" sldId="405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6-28T22:31:33.637" v="3798" actId="313"/>
          <ac:spMkLst>
            <pc:docMk/>
            <pc:sldMk cId="1740945501" sldId="405"/>
            <ac:spMk id="3" creationId="{D4B0D8EE-5529-4413-9204-61B4EB24F02C}"/>
          </ac:spMkLst>
        </pc:spChg>
        <pc:picChg chg="add mod">
          <ac:chgData name="Alexandre" userId="292681fbcdc3e57d" providerId="LiveId" clId="{39F030A1-C47E-4827-BF07-F9305B4F2EB6}" dt="2020-06-28T22:31:26.966" v="3771" actId="1076"/>
          <ac:picMkLst>
            <pc:docMk/>
            <pc:sldMk cId="1740945501" sldId="405"/>
            <ac:picMk id="4" creationId="{A2D15AA0-C748-4743-8F63-8FD1D84DE935}"/>
          </ac:picMkLst>
        </pc:picChg>
        <pc:picChg chg="add del">
          <ac:chgData name="Alexandre" userId="292681fbcdc3e57d" providerId="LiveId" clId="{39F030A1-C47E-4827-BF07-F9305B4F2EB6}" dt="2020-06-28T22:31:58.424" v="3800" actId="478"/>
          <ac:picMkLst>
            <pc:docMk/>
            <pc:sldMk cId="1740945501" sldId="405"/>
            <ac:picMk id="5" creationId="{574F8D62-526C-4DE5-B519-939644C690DF}"/>
          </ac:picMkLst>
        </pc:picChg>
        <pc:picChg chg="add mod">
          <ac:chgData name="Alexandre" userId="292681fbcdc3e57d" providerId="LiveId" clId="{39F030A1-C47E-4827-BF07-F9305B4F2EB6}" dt="2020-06-28T22:32:08.310" v="3803" actId="1076"/>
          <ac:picMkLst>
            <pc:docMk/>
            <pc:sldMk cId="1740945501" sldId="405"/>
            <ac:picMk id="6" creationId="{163A9B38-CD2E-41F3-8627-292CB60CA0E8}"/>
          </ac:picMkLst>
        </pc:picChg>
      </pc:sldChg>
      <pc:sldChg chg="modSp add mod">
        <pc:chgData name="Alexandre" userId="292681fbcdc3e57d" providerId="LiveId" clId="{39F030A1-C47E-4827-BF07-F9305B4F2EB6}" dt="2020-06-28T21:54:56.952" v="2229" actId="20577"/>
        <pc:sldMkLst>
          <pc:docMk/>
          <pc:sldMk cId="1653503882" sldId="406"/>
        </pc:sldMkLst>
        <pc:spChg chg="mod">
          <ac:chgData name="Alexandre" userId="292681fbcdc3e57d" providerId="LiveId" clId="{39F030A1-C47E-4827-BF07-F9305B4F2EB6}" dt="2020-06-28T21:54:56.952" v="2229" actId="20577"/>
          <ac:spMkLst>
            <pc:docMk/>
            <pc:sldMk cId="1653503882" sldId="406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9F030A1-C47E-4827-BF07-F9305B4F2EB6}" dt="2020-07-01T16:34:26.630" v="9806" actId="20577"/>
        <pc:sldMkLst>
          <pc:docMk/>
          <pc:sldMk cId="3459780167" sldId="407"/>
        </pc:sldMkLst>
        <pc:spChg chg="mod">
          <ac:chgData name="Alexandre" userId="292681fbcdc3e57d" providerId="LiveId" clId="{39F030A1-C47E-4827-BF07-F9305B4F2EB6}" dt="2020-07-01T15:26:45.853" v="9755"/>
          <ac:spMkLst>
            <pc:docMk/>
            <pc:sldMk cId="3459780167" sldId="407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26.630" v="9806" actId="20577"/>
          <ac:spMkLst>
            <pc:docMk/>
            <pc:sldMk cId="3459780167" sldId="407"/>
            <ac:spMk id="3" creationId="{D4B0D8EE-5529-4413-9204-61B4EB24F02C}"/>
          </ac:spMkLst>
        </pc:spChg>
        <pc:picChg chg="add del mod">
          <ac:chgData name="Alexandre" userId="292681fbcdc3e57d" providerId="LiveId" clId="{39F030A1-C47E-4827-BF07-F9305B4F2EB6}" dt="2020-07-01T15:24:53.385" v="9640" actId="478"/>
          <ac:picMkLst>
            <pc:docMk/>
            <pc:sldMk cId="3459780167" sldId="407"/>
            <ac:picMk id="4" creationId="{E518E003-0310-4E4D-BFB1-11C74EDBDB89}"/>
          </ac:picMkLst>
        </pc:picChg>
        <pc:picChg chg="add del mod">
          <ac:chgData name="Alexandre" userId="292681fbcdc3e57d" providerId="LiveId" clId="{39F030A1-C47E-4827-BF07-F9305B4F2EB6}" dt="2020-07-01T15:24:54.900" v="9641" actId="478"/>
          <ac:picMkLst>
            <pc:docMk/>
            <pc:sldMk cId="3459780167" sldId="407"/>
            <ac:picMk id="5" creationId="{00E0C3A6-31B6-45AB-8958-CAD31FD28795}"/>
          </ac:picMkLst>
        </pc:picChg>
        <pc:picChg chg="add mod">
          <ac:chgData name="Alexandre" userId="292681fbcdc3e57d" providerId="LiveId" clId="{39F030A1-C47E-4827-BF07-F9305B4F2EB6}" dt="2020-07-01T15:26:25.677" v="9752" actId="1076"/>
          <ac:picMkLst>
            <pc:docMk/>
            <pc:sldMk cId="3459780167" sldId="407"/>
            <ac:picMk id="6" creationId="{3AEB8DC9-8F2E-435B-80DC-C8A2532A53BE}"/>
          </ac:picMkLst>
        </pc:picChg>
        <pc:picChg chg="add mod">
          <ac:chgData name="Alexandre" userId="292681fbcdc3e57d" providerId="LiveId" clId="{39F030A1-C47E-4827-BF07-F9305B4F2EB6}" dt="2020-07-01T15:26:40.021" v="9754" actId="1076"/>
          <ac:picMkLst>
            <pc:docMk/>
            <pc:sldMk cId="3459780167" sldId="407"/>
            <ac:picMk id="7" creationId="{FC115E9E-4BED-45B0-883B-D45CB305C305}"/>
          </ac:picMkLst>
        </pc:picChg>
      </pc:sldChg>
      <pc:sldChg chg="addSp delSp modSp new mod">
        <pc:chgData name="Alexandre" userId="292681fbcdc3e57d" providerId="LiveId" clId="{39F030A1-C47E-4827-BF07-F9305B4F2EB6}" dt="2020-07-01T16:34:32.347" v="9809" actId="20577"/>
        <pc:sldMkLst>
          <pc:docMk/>
          <pc:sldMk cId="2445726850" sldId="408"/>
        </pc:sldMkLst>
        <pc:spChg chg="mod">
          <ac:chgData name="Alexandre" userId="292681fbcdc3e57d" providerId="LiveId" clId="{39F030A1-C47E-4827-BF07-F9305B4F2EB6}" dt="2020-07-01T16:34:26.325" v="9803" actId="20577"/>
          <ac:spMkLst>
            <pc:docMk/>
            <pc:sldMk cId="2445726850" sldId="408"/>
            <ac:spMk id="2" creationId="{6B15CB9E-97F0-446B-9357-0E3F211D106C}"/>
          </ac:spMkLst>
        </pc:spChg>
        <pc:spChg chg="mod">
          <ac:chgData name="Alexandre" userId="292681fbcdc3e57d" providerId="LiveId" clId="{39F030A1-C47E-4827-BF07-F9305B4F2EB6}" dt="2020-07-01T16:34:32.347" v="9809" actId="20577"/>
          <ac:spMkLst>
            <pc:docMk/>
            <pc:sldMk cId="2445726850" sldId="408"/>
            <ac:spMk id="3" creationId="{748E710D-408E-4E1B-8CE3-B05001AEA95B}"/>
          </ac:spMkLst>
        </pc:spChg>
        <pc:picChg chg="add del mod">
          <ac:chgData name="Alexandre" userId="292681fbcdc3e57d" providerId="LiveId" clId="{39F030A1-C47E-4827-BF07-F9305B4F2EB6}" dt="2020-07-01T14:12:51.705" v="7777" actId="478"/>
          <ac:picMkLst>
            <pc:docMk/>
            <pc:sldMk cId="2445726850" sldId="408"/>
            <ac:picMk id="4" creationId="{F2B0AC97-050C-4F65-9D34-5479E1BCAF9B}"/>
          </ac:picMkLst>
        </pc:picChg>
        <pc:picChg chg="add del mod">
          <ac:chgData name="Alexandre" userId="292681fbcdc3e57d" providerId="LiveId" clId="{39F030A1-C47E-4827-BF07-F9305B4F2EB6}" dt="2020-07-01T14:50:37.398" v="8101" actId="478"/>
          <ac:picMkLst>
            <pc:docMk/>
            <pc:sldMk cId="2445726850" sldId="408"/>
            <ac:picMk id="5" creationId="{6F626B34-CD77-406D-B76C-3776D15E525C}"/>
          </ac:picMkLst>
        </pc:picChg>
        <pc:picChg chg="add mod">
          <ac:chgData name="Alexandre" userId="292681fbcdc3e57d" providerId="LiveId" clId="{39F030A1-C47E-4827-BF07-F9305B4F2EB6}" dt="2020-07-01T14:50:39.677" v="8103" actId="1076"/>
          <ac:picMkLst>
            <pc:docMk/>
            <pc:sldMk cId="2445726850" sldId="408"/>
            <ac:picMk id="6" creationId="{3A0CD3DC-B3A0-4181-874E-B45B9A210CC8}"/>
          </ac:picMkLst>
        </pc:picChg>
      </pc:sldChg>
      <pc:sldChg chg="modSp new mod">
        <pc:chgData name="Alexandre" userId="292681fbcdc3e57d" providerId="LiveId" clId="{39F030A1-C47E-4827-BF07-F9305B4F2EB6}" dt="2020-07-01T16:34:35.838" v="9811" actId="20577"/>
        <pc:sldMkLst>
          <pc:docMk/>
          <pc:sldMk cId="4182547656" sldId="409"/>
        </pc:sldMkLst>
        <pc:spChg chg="mod">
          <ac:chgData name="Alexandre" userId="292681fbcdc3e57d" providerId="LiveId" clId="{39F030A1-C47E-4827-BF07-F9305B4F2EB6}" dt="2020-07-01T16:34:26.431" v="9804" actId="20577"/>
          <ac:spMkLst>
            <pc:docMk/>
            <pc:sldMk cId="4182547656" sldId="409"/>
            <ac:spMk id="2" creationId="{1EC8565B-70A8-427E-9C49-9CA95C48355D}"/>
          </ac:spMkLst>
        </pc:spChg>
        <pc:spChg chg="mod">
          <ac:chgData name="Alexandre" userId="292681fbcdc3e57d" providerId="LiveId" clId="{39F030A1-C47E-4827-BF07-F9305B4F2EB6}" dt="2020-07-01T16:34:35.838" v="9811" actId="20577"/>
          <ac:spMkLst>
            <pc:docMk/>
            <pc:sldMk cId="4182547656" sldId="409"/>
            <ac:spMk id="3" creationId="{6EC1194F-2E36-44DC-8240-FAF6225B1C12}"/>
          </ac:spMkLst>
        </pc:spChg>
      </pc:sldChg>
      <pc:sldChg chg="addSp modSp new mod">
        <pc:chgData name="Alexandre" userId="292681fbcdc3e57d" providerId="LiveId" clId="{39F030A1-C47E-4827-BF07-F9305B4F2EB6}" dt="2020-07-01T16:34:42.160" v="9814" actId="20577"/>
        <pc:sldMkLst>
          <pc:docMk/>
          <pc:sldMk cId="522275542" sldId="410"/>
        </pc:sldMkLst>
        <pc:spChg chg="mod">
          <ac:chgData name="Alexandre" userId="292681fbcdc3e57d" providerId="LiveId" clId="{39F030A1-C47E-4827-BF07-F9305B4F2EB6}" dt="2020-06-28T22:49:00.993" v="3805"/>
          <ac:spMkLst>
            <pc:docMk/>
            <pc:sldMk cId="522275542" sldId="410"/>
            <ac:spMk id="2" creationId="{9373CBFE-757A-4956-AC85-39F09E13DACB}"/>
          </ac:spMkLst>
        </pc:spChg>
        <pc:spChg chg="mod">
          <ac:chgData name="Alexandre" userId="292681fbcdc3e57d" providerId="LiveId" clId="{39F030A1-C47E-4827-BF07-F9305B4F2EB6}" dt="2020-07-01T16:34:42.160" v="9814" actId="20577"/>
          <ac:spMkLst>
            <pc:docMk/>
            <pc:sldMk cId="522275542" sldId="410"/>
            <ac:spMk id="3" creationId="{30DD5085-6D62-4503-B922-0E3E6AC5B141}"/>
          </ac:spMkLst>
        </pc:spChg>
        <pc:picChg chg="add mod">
          <ac:chgData name="Alexandre" userId="292681fbcdc3e57d" providerId="LiveId" clId="{39F030A1-C47E-4827-BF07-F9305B4F2EB6}" dt="2020-06-28T22:50:40.177" v="4087" actId="1076"/>
          <ac:picMkLst>
            <pc:docMk/>
            <pc:sldMk cId="522275542" sldId="410"/>
            <ac:picMk id="4" creationId="{A4FAD395-0865-4B9F-972F-E7BAF29E49A9}"/>
          </ac:picMkLst>
        </pc:picChg>
      </pc:sldChg>
      <pc:sldChg chg="addSp delSp modSp new mod">
        <pc:chgData name="Alexandre" userId="292681fbcdc3e57d" providerId="LiveId" clId="{39F030A1-C47E-4827-BF07-F9305B4F2EB6}" dt="2020-07-01T16:34:48.511" v="9817" actId="20577"/>
        <pc:sldMkLst>
          <pc:docMk/>
          <pc:sldMk cId="3600926318" sldId="411"/>
        </pc:sldMkLst>
        <pc:spChg chg="mod">
          <ac:chgData name="Alexandre" userId="292681fbcdc3e57d" providerId="LiveId" clId="{39F030A1-C47E-4827-BF07-F9305B4F2EB6}" dt="2020-06-28T22:51:04.894" v="4089"/>
          <ac:spMkLst>
            <pc:docMk/>
            <pc:sldMk cId="3600926318" sldId="411"/>
            <ac:spMk id="2" creationId="{401F2143-DE14-40D0-83CB-0B34BA2A38BD}"/>
          </ac:spMkLst>
        </pc:spChg>
        <pc:spChg chg="mod">
          <ac:chgData name="Alexandre" userId="292681fbcdc3e57d" providerId="LiveId" clId="{39F030A1-C47E-4827-BF07-F9305B4F2EB6}" dt="2020-07-01T16:34:48.511" v="9817" actId="20577"/>
          <ac:spMkLst>
            <pc:docMk/>
            <pc:sldMk cId="3600926318" sldId="411"/>
            <ac:spMk id="3" creationId="{BA343D00-60AF-4FC7-842B-F55B858D1827}"/>
          </ac:spMkLst>
        </pc:spChg>
        <pc:picChg chg="add del mod">
          <ac:chgData name="Alexandre" userId="292681fbcdc3e57d" providerId="LiveId" clId="{39F030A1-C47E-4827-BF07-F9305B4F2EB6}" dt="2020-06-28T22:56:55.103" v="4653" actId="478"/>
          <ac:picMkLst>
            <pc:docMk/>
            <pc:sldMk cId="3600926318" sldId="411"/>
            <ac:picMk id="4" creationId="{35DC358B-8E48-4A42-A6F0-644AF40F195A}"/>
          </ac:picMkLst>
        </pc:picChg>
        <pc:picChg chg="add del mod">
          <ac:chgData name="Alexandre" userId="292681fbcdc3e57d" providerId="LiveId" clId="{39F030A1-C47E-4827-BF07-F9305B4F2EB6}" dt="2020-06-28T22:52:40.613" v="4262" actId="478"/>
          <ac:picMkLst>
            <pc:docMk/>
            <pc:sldMk cId="3600926318" sldId="411"/>
            <ac:picMk id="5" creationId="{999E1F8B-4367-419C-8E76-6EAC0D7BA728}"/>
          </ac:picMkLst>
        </pc:picChg>
        <pc:picChg chg="add mod">
          <ac:chgData name="Alexandre" userId="292681fbcdc3e57d" providerId="LiveId" clId="{39F030A1-C47E-4827-BF07-F9305B4F2EB6}" dt="2020-06-28T22:56:57.682" v="4655" actId="1076"/>
          <ac:picMkLst>
            <pc:docMk/>
            <pc:sldMk cId="3600926318" sldId="411"/>
            <ac:picMk id="6" creationId="{15321E57-6876-47C2-9CB0-F28320950D9F}"/>
          </ac:picMkLst>
        </pc:picChg>
      </pc:sldChg>
      <pc:sldChg chg="addSp delSp modSp add mod">
        <pc:chgData name="Alexandre" userId="292681fbcdc3e57d" providerId="LiveId" clId="{39F030A1-C47E-4827-BF07-F9305B4F2EB6}" dt="2020-07-01T14:13:28.404" v="7782" actId="1076"/>
        <pc:sldMkLst>
          <pc:docMk/>
          <pc:sldMk cId="3632998359" sldId="412"/>
        </pc:sldMkLst>
        <pc:spChg chg="del mod">
          <ac:chgData name="Alexandre" userId="292681fbcdc3e57d" providerId="LiveId" clId="{39F030A1-C47E-4827-BF07-F9305B4F2EB6}" dt="2020-06-28T22:52:59.702" v="4276" actId="478"/>
          <ac:spMkLst>
            <pc:docMk/>
            <pc:sldMk cId="3632998359" sldId="412"/>
            <ac:spMk id="3" creationId="{BA343D00-60AF-4FC7-842B-F55B858D1827}"/>
          </ac:spMkLst>
        </pc:spChg>
        <pc:spChg chg="add del mod">
          <ac:chgData name="Alexandre" userId="292681fbcdc3e57d" providerId="LiveId" clId="{39F030A1-C47E-4827-BF07-F9305B4F2EB6}" dt="2020-06-28T22:53:01.665" v="4277" actId="478"/>
          <ac:spMkLst>
            <pc:docMk/>
            <pc:sldMk cId="3632998359" sldId="412"/>
            <ac:spMk id="7" creationId="{69EEA9E6-3A61-4416-BBF1-DEA691F6FEC9}"/>
          </ac:spMkLst>
        </pc:spChg>
        <pc:picChg chg="add mod">
          <ac:chgData name="Alexandre" userId="292681fbcdc3e57d" providerId="LiveId" clId="{39F030A1-C47E-4827-BF07-F9305B4F2EB6}" dt="2020-07-01T14:13:28.404" v="7782" actId="1076"/>
          <ac:picMkLst>
            <pc:docMk/>
            <pc:sldMk cId="3632998359" sldId="412"/>
            <ac:picMk id="3" creationId="{46FDBEBE-05FF-401A-B92F-6B4C0381C472}"/>
          </ac:picMkLst>
        </pc:picChg>
        <pc:picChg chg="del">
          <ac:chgData name="Alexandre" userId="292681fbcdc3e57d" providerId="LiveId" clId="{39F030A1-C47E-4827-BF07-F9305B4F2EB6}" dt="2020-06-28T22:52:51.159" v="4265" actId="478"/>
          <ac:picMkLst>
            <pc:docMk/>
            <pc:sldMk cId="3632998359" sldId="412"/>
            <ac:picMk id="4" creationId="{35DC358B-8E48-4A42-A6F0-644AF40F195A}"/>
          </ac:picMkLst>
        </pc:picChg>
        <pc:picChg chg="add del mod">
          <ac:chgData name="Alexandre" userId="292681fbcdc3e57d" providerId="LiveId" clId="{39F030A1-C47E-4827-BF07-F9305B4F2EB6}" dt="2020-07-01T14:13:25.845" v="7780" actId="478"/>
          <ac:picMkLst>
            <pc:docMk/>
            <pc:sldMk cId="3632998359" sldId="412"/>
            <ac:picMk id="5" creationId="{54D7A62E-0673-4D9D-B6B9-64F3A1DB7544}"/>
          </ac:picMkLst>
        </pc:picChg>
      </pc:sldChg>
      <pc:sldChg chg="modSp new mod">
        <pc:chgData name="Alexandre" userId="292681fbcdc3e57d" providerId="LiveId" clId="{39F030A1-C47E-4827-BF07-F9305B4F2EB6}" dt="2020-07-01T16:34:52.525" v="9819" actId="20577"/>
        <pc:sldMkLst>
          <pc:docMk/>
          <pc:sldMk cId="1269487264" sldId="413"/>
        </pc:sldMkLst>
        <pc:spChg chg="mod">
          <ac:chgData name="Alexandre" userId="292681fbcdc3e57d" providerId="LiveId" clId="{39F030A1-C47E-4827-BF07-F9305B4F2EB6}" dt="2020-06-28T22:53:16.072" v="4280"/>
          <ac:spMkLst>
            <pc:docMk/>
            <pc:sldMk cId="1269487264" sldId="413"/>
            <ac:spMk id="2" creationId="{6BBC02CB-072E-452F-9CBC-C542B479002E}"/>
          </ac:spMkLst>
        </pc:spChg>
        <pc:spChg chg="mod">
          <ac:chgData name="Alexandre" userId="292681fbcdc3e57d" providerId="LiveId" clId="{39F030A1-C47E-4827-BF07-F9305B4F2EB6}" dt="2020-07-01T16:34:52.525" v="9819" actId="20577"/>
          <ac:spMkLst>
            <pc:docMk/>
            <pc:sldMk cId="1269487264" sldId="413"/>
            <ac:spMk id="3" creationId="{9FE53BDC-111C-465B-B929-D68F470459F4}"/>
          </ac:spMkLst>
        </pc:spChg>
      </pc:sldChg>
      <pc:sldChg chg="addSp modSp add mod">
        <pc:chgData name="Alexandre" userId="292681fbcdc3e57d" providerId="LiveId" clId="{39F030A1-C47E-4827-BF07-F9305B4F2EB6}" dt="2020-06-28T22:55:32.474" v="4626" actId="1076"/>
        <pc:sldMkLst>
          <pc:docMk/>
          <pc:sldMk cId="3048232913" sldId="414"/>
        </pc:sldMkLst>
        <pc:spChg chg="mod">
          <ac:chgData name="Alexandre" userId="292681fbcdc3e57d" providerId="LiveId" clId="{39F030A1-C47E-4827-BF07-F9305B4F2EB6}" dt="2020-06-28T22:55:01.834" v="4624"/>
          <ac:spMkLst>
            <pc:docMk/>
            <pc:sldMk cId="3048232913" sldId="414"/>
            <ac:spMk id="3" creationId="{9FE53BDC-111C-465B-B929-D68F470459F4}"/>
          </ac:spMkLst>
        </pc:spChg>
        <pc:picChg chg="add mod">
          <ac:chgData name="Alexandre" userId="292681fbcdc3e57d" providerId="LiveId" clId="{39F030A1-C47E-4827-BF07-F9305B4F2EB6}" dt="2020-06-28T22:55:32.474" v="4626" actId="1076"/>
          <ac:picMkLst>
            <pc:docMk/>
            <pc:sldMk cId="3048232913" sldId="414"/>
            <ac:picMk id="4" creationId="{EBE06ED5-E2B8-4E89-9D0F-38CF793BD1DD}"/>
          </ac:picMkLst>
        </pc:picChg>
      </pc:sldChg>
      <pc:sldChg chg="addSp delSp modSp new mod">
        <pc:chgData name="Alexandre" userId="292681fbcdc3e57d" providerId="LiveId" clId="{39F030A1-C47E-4827-BF07-F9305B4F2EB6}" dt="2020-07-01T14:15:39.636" v="7785" actId="1076"/>
        <pc:sldMkLst>
          <pc:docMk/>
          <pc:sldMk cId="2055073252" sldId="415"/>
        </pc:sldMkLst>
        <pc:spChg chg="mod">
          <ac:chgData name="Alexandre" userId="292681fbcdc3e57d" providerId="LiveId" clId="{39F030A1-C47E-4827-BF07-F9305B4F2EB6}" dt="2020-06-28T22:56:09.482" v="4652" actId="20577"/>
          <ac:spMkLst>
            <pc:docMk/>
            <pc:sldMk cId="2055073252" sldId="415"/>
            <ac:spMk id="2" creationId="{89412641-2A15-45C9-83D1-90F8479E204E}"/>
          </ac:spMkLst>
        </pc:spChg>
        <pc:spChg chg="mod">
          <ac:chgData name="Alexandre" userId="292681fbcdc3e57d" providerId="LiveId" clId="{39F030A1-C47E-4827-BF07-F9305B4F2EB6}" dt="2020-06-28T22:58:20.507" v="4754" actId="20577"/>
          <ac:spMkLst>
            <pc:docMk/>
            <pc:sldMk cId="2055073252" sldId="415"/>
            <ac:spMk id="3" creationId="{12FB1BBD-DA2E-4406-8B4C-C37AB1F6DAF4}"/>
          </ac:spMkLst>
        </pc:spChg>
        <pc:picChg chg="add mod">
          <ac:chgData name="Alexandre" userId="292681fbcdc3e57d" providerId="LiveId" clId="{39F030A1-C47E-4827-BF07-F9305B4F2EB6}" dt="2020-06-28T22:58:53.947" v="4758" actId="1076"/>
          <ac:picMkLst>
            <pc:docMk/>
            <pc:sldMk cId="2055073252" sldId="415"/>
            <ac:picMk id="4" creationId="{6F3DCF61-0C73-45C7-91EA-9AA1EDC97338}"/>
          </ac:picMkLst>
        </pc:picChg>
        <pc:picChg chg="add del mod">
          <ac:chgData name="Alexandre" userId="292681fbcdc3e57d" providerId="LiveId" clId="{39F030A1-C47E-4827-BF07-F9305B4F2EB6}" dt="2020-07-01T14:15:37.339" v="7783" actId="478"/>
          <ac:picMkLst>
            <pc:docMk/>
            <pc:sldMk cId="2055073252" sldId="415"/>
            <ac:picMk id="5" creationId="{E917938A-378F-4CD0-8698-11D86CB3A56E}"/>
          </ac:picMkLst>
        </pc:picChg>
        <pc:picChg chg="add mod">
          <ac:chgData name="Alexandre" userId="292681fbcdc3e57d" providerId="LiveId" clId="{39F030A1-C47E-4827-BF07-F9305B4F2EB6}" dt="2020-07-01T14:15:39.636" v="7785" actId="1076"/>
          <ac:picMkLst>
            <pc:docMk/>
            <pc:sldMk cId="2055073252" sldId="415"/>
            <ac:picMk id="6" creationId="{B918F524-A8DD-439B-93F5-7897EA873B3C}"/>
          </ac:picMkLst>
        </pc:picChg>
      </pc:sldChg>
      <pc:sldChg chg="addSp delSp modSp add mod">
        <pc:chgData name="Alexandre" userId="292681fbcdc3e57d" providerId="LiveId" clId="{39F030A1-C47E-4827-BF07-F9305B4F2EB6}" dt="2020-07-01T16:34:57.167" v="9821" actId="20577"/>
        <pc:sldMkLst>
          <pc:docMk/>
          <pc:sldMk cId="3576650798" sldId="416"/>
        </pc:sldMkLst>
        <pc:spChg chg="mod">
          <ac:chgData name="Alexandre" userId="292681fbcdc3e57d" providerId="LiveId" clId="{39F030A1-C47E-4827-BF07-F9305B4F2EB6}" dt="2020-06-28T23:18:21.805" v="5356"/>
          <ac:spMkLst>
            <pc:docMk/>
            <pc:sldMk cId="3576650798" sldId="416"/>
            <ac:spMk id="2" creationId="{89412641-2A15-45C9-83D1-90F8479E204E}"/>
          </ac:spMkLst>
        </pc:spChg>
        <pc:spChg chg="mod">
          <ac:chgData name="Alexandre" userId="292681fbcdc3e57d" providerId="LiveId" clId="{39F030A1-C47E-4827-BF07-F9305B4F2EB6}" dt="2020-07-01T16:34:57.167" v="9821" actId="20577"/>
          <ac:spMkLst>
            <pc:docMk/>
            <pc:sldMk cId="3576650798" sldId="416"/>
            <ac:spMk id="3" creationId="{12FB1BBD-DA2E-4406-8B4C-C37AB1F6DAF4}"/>
          </ac:spMkLst>
        </pc:spChg>
        <pc:picChg chg="del">
          <ac:chgData name="Alexandre" userId="292681fbcdc3e57d" providerId="LiveId" clId="{39F030A1-C47E-4827-BF07-F9305B4F2EB6}" dt="2020-06-28T22:58:57.816" v="4760" actId="478"/>
          <ac:picMkLst>
            <pc:docMk/>
            <pc:sldMk cId="3576650798" sldId="416"/>
            <ac:picMk id="4" creationId="{6F3DCF61-0C73-45C7-91EA-9AA1EDC97338}"/>
          </ac:picMkLst>
        </pc:picChg>
        <pc:picChg chg="add del mod">
          <ac:chgData name="Alexandre" userId="292681fbcdc3e57d" providerId="LiveId" clId="{39F030A1-C47E-4827-BF07-F9305B4F2EB6}" dt="2020-06-28T23:00:48.618" v="4856" actId="478"/>
          <ac:picMkLst>
            <pc:docMk/>
            <pc:sldMk cId="3576650798" sldId="416"/>
            <ac:picMk id="5" creationId="{C64EB1FE-E40F-41EB-ACD4-562717E511F1}"/>
          </ac:picMkLst>
        </pc:picChg>
      </pc:sldChg>
      <pc:sldChg chg="modSp add mod">
        <pc:chgData name="Alexandre" userId="292681fbcdc3e57d" providerId="LiveId" clId="{39F030A1-C47E-4827-BF07-F9305B4F2EB6}" dt="2020-07-01T16:33:44.610" v="9774" actId="20577"/>
        <pc:sldMkLst>
          <pc:docMk/>
          <pc:sldMk cId="1900374520" sldId="417"/>
        </pc:sldMkLst>
        <pc:spChg chg="mod">
          <ac:chgData name="Alexandre" userId="292681fbcdc3e57d" providerId="LiveId" clId="{39F030A1-C47E-4827-BF07-F9305B4F2EB6}" dt="2020-06-29T22:20:53.885" v="6261" actId="313"/>
          <ac:spMkLst>
            <pc:docMk/>
            <pc:sldMk cId="1900374520" sldId="417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7-01T16:33:44.610" v="9774" actId="20577"/>
          <ac:spMkLst>
            <pc:docMk/>
            <pc:sldMk cId="1900374520" sldId="417"/>
            <ac:spMk id="3" creationId="{D8177C36-C8DF-49A5-8DED-221341B48347}"/>
          </ac:spMkLst>
        </pc:spChg>
      </pc:sldChg>
      <pc:sldChg chg="modSp new mod">
        <pc:chgData name="Alexandre" userId="292681fbcdc3e57d" providerId="LiveId" clId="{39F030A1-C47E-4827-BF07-F9305B4F2EB6}" dt="2020-07-01T16:33:50.834" v="9777" actId="20577"/>
        <pc:sldMkLst>
          <pc:docMk/>
          <pc:sldMk cId="1698074735" sldId="418"/>
        </pc:sldMkLst>
        <pc:spChg chg="mod">
          <ac:chgData name="Alexandre" userId="292681fbcdc3e57d" providerId="LiveId" clId="{39F030A1-C47E-4827-BF07-F9305B4F2EB6}" dt="2020-06-29T22:21:00.933" v="6263"/>
          <ac:spMkLst>
            <pc:docMk/>
            <pc:sldMk cId="1698074735" sldId="418"/>
            <ac:spMk id="2" creationId="{39D68368-A7CA-48B2-AD15-2B352356AB79}"/>
          </ac:spMkLst>
        </pc:spChg>
        <pc:spChg chg="mod">
          <ac:chgData name="Alexandre" userId="292681fbcdc3e57d" providerId="LiveId" clId="{39F030A1-C47E-4827-BF07-F9305B4F2EB6}" dt="2020-07-01T16:33:50.834" v="9777" actId="20577"/>
          <ac:spMkLst>
            <pc:docMk/>
            <pc:sldMk cId="1698074735" sldId="418"/>
            <ac:spMk id="3" creationId="{4920F93E-32C8-4846-8EB2-D77749C50B2B}"/>
          </ac:spMkLst>
        </pc:spChg>
      </pc:sldChg>
      <pc:sldChg chg="modSp new mod">
        <pc:chgData name="Alexandre" userId="292681fbcdc3e57d" providerId="LiveId" clId="{39F030A1-C47E-4827-BF07-F9305B4F2EB6}" dt="2020-07-01T16:34:03.910" v="9793" actId="20577"/>
        <pc:sldMkLst>
          <pc:docMk/>
          <pc:sldMk cId="3347087328" sldId="419"/>
        </pc:sldMkLst>
        <pc:spChg chg="mod">
          <ac:chgData name="Alexandre" userId="292681fbcdc3e57d" providerId="LiveId" clId="{39F030A1-C47E-4827-BF07-F9305B4F2EB6}" dt="2020-07-01T16:34:03.853" v="9792" actId="20577"/>
          <ac:spMkLst>
            <pc:docMk/>
            <pc:sldMk cId="3347087328" sldId="419"/>
            <ac:spMk id="2" creationId="{57C2B5A3-A8FB-4890-A311-AD11259D9EE2}"/>
          </ac:spMkLst>
        </pc:spChg>
        <pc:spChg chg="mod">
          <ac:chgData name="Alexandre" userId="292681fbcdc3e57d" providerId="LiveId" clId="{39F030A1-C47E-4827-BF07-F9305B4F2EB6}" dt="2020-07-01T16:34:03.910" v="9793" actId="20577"/>
          <ac:spMkLst>
            <pc:docMk/>
            <pc:sldMk cId="3347087328" sldId="419"/>
            <ac:spMk id="3" creationId="{04C5913A-2CE0-456F-B21E-A6D41A2E26E8}"/>
          </ac:spMkLst>
        </pc:spChg>
      </pc:sldChg>
      <pc:sldChg chg="add">
        <pc:chgData name="Alexandre" userId="292681fbcdc3e57d" providerId="LiveId" clId="{39F030A1-C47E-4827-BF07-F9305B4F2EB6}" dt="2020-06-29T22:31:59.268" v="7669"/>
        <pc:sldMkLst>
          <pc:docMk/>
          <pc:sldMk cId="2875257038" sldId="420"/>
        </pc:sldMkLst>
      </pc:sldChg>
      <pc:sldChg chg="modSp new del">
        <pc:chgData name="Alexandre" userId="292681fbcdc3e57d" providerId="LiveId" clId="{39F030A1-C47E-4827-BF07-F9305B4F2EB6}" dt="2020-07-01T15:21:05.552" v="9444" actId="47"/>
        <pc:sldMkLst>
          <pc:docMk/>
          <pc:sldMk cId="4062751772" sldId="421"/>
        </pc:sldMkLst>
        <pc:spChg chg="mod">
          <ac:chgData name="Alexandre" userId="292681fbcdc3e57d" providerId="LiveId" clId="{39F030A1-C47E-4827-BF07-F9305B4F2EB6}" dt="2020-06-29T22:32:12.313" v="7685"/>
          <ac:spMkLst>
            <pc:docMk/>
            <pc:sldMk cId="4062751772" sldId="421"/>
            <ac:spMk id="2" creationId="{3413AFE7-C541-4CC1-BF1D-A1BB9F682006}"/>
          </ac:spMkLst>
        </pc:spChg>
        <pc:spChg chg="mod">
          <ac:chgData name="Alexandre" userId="292681fbcdc3e57d" providerId="LiveId" clId="{39F030A1-C47E-4827-BF07-F9305B4F2EB6}" dt="2020-06-29T22:32:12.313" v="7685"/>
          <ac:spMkLst>
            <pc:docMk/>
            <pc:sldMk cId="4062751772" sldId="421"/>
            <ac:spMk id="3" creationId="{780EBB12-85C0-4815-9769-D267E9E3D1DA}"/>
          </ac:spMkLst>
        </pc:spChg>
      </pc:sldChg>
      <pc:sldChg chg="modSp add mod">
        <pc:chgData name="Alexandre" userId="292681fbcdc3e57d" providerId="LiveId" clId="{39F030A1-C47E-4827-BF07-F9305B4F2EB6}" dt="2020-07-01T16:33:59.370" v="9782" actId="20577"/>
        <pc:sldMkLst>
          <pc:docMk/>
          <pc:sldMk cId="2398313193" sldId="422"/>
        </pc:sldMkLst>
        <pc:spChg chg="mod">
          <ac:chgData name="Alexandre" userId="292681fbcdc3e57d" providerId="LiveId" clId="{39F030A1-C47E-4827-BF07-F9305B4F2EB6}" dt="2020-07-01T16:33:59.370" v="9782" actId="20577"/>
          <ac:spMkLst>
            <pc:docMk/>
            <pc:sldMk cId="2398313193" sldId="422"/>
            <ac:spMk id="3" creationId="{DEB12E82-6F63-4C4D-80DF-95B0EA6FFCC3}"/>
          </ac:spMkLst>
        </pc:spChg>
      </pc:sldChg>
      <pc:sldChg chg="addSp delSp modSp add mod">
        <pc:chgData name="Alexandre" userId="292681fbcdc3e57d" providerId="LiveId" clId="{39F030A1-C47E-4827-BF07-F9305B4F2EB6}" dt="2020-07-01T16:34:54.916" v="9820" actId="20577"/>
        <pc:sldMkLst>
          <pc:docMk/>
          <pc:sldMk cId="228910266" sldId="423"/>
        </pc:sldMkLst>
        <pc:spChg chg="mod">
          <ac:chgData name="Alexandre" userId="292681fbcdc3e57d" providerId="LiveId" clId="{39F030A1-C47E-4827-BF07-F9305B4F2EB6}" dt="2020-07-01T16:34:54.916" v="9820" actId="20577"/>
          <ac:spMkLst>
            <pc:docMk/>
            <pc:sldMk cId="228910266" sldId="423"/>
            <ac:spMk id="3" creationId="{12FB1BBD-DA2E-4406-8B4C-C37AB1F6DAF4}"/>
          </ac:spMkLst>
        </pc:spChg>
        <pc:picChg chg="del">
          <ac:chgData name="Alexandre" userId="292681fbcdc3e57d" providerId="LiveId" clId="{39F030A1-C47E-4827-BF07-F9305B4F2EB6}" dt="2020-07-01T14:16:21.339" v="7787" actId="478"/>
          <ac:picMkLst>
            <pc:docMk/>
            <pc:sldMk cId="228910266" sldId="423"/>
            <ac:picMk id="4" creationId="{6F3DCF61-0C73-45C7-91EA-9AA1EDC97338}"/>
          </ac:picMkLst>
        </pc:picChg>
        <pc:picChg chg="add del">
          <ac:chgData name="Alexandre" userId="292681fbcdc3e57d" providerId="LiveId" clId="{39F030A1-C47E-4827-BF07-F9305B4F2EB6}" dt="2020-07-01T14:16:23.855" v="7790"/>
          <ac:picMkLst>
            <pc:docMk/>
            <pc:sldMk cId="228910266" sldId="423"/>
            <ac:picMk id="5" creationId="{1477F2F7-E050-40F5-9CED-B462603B6D67}"/>
          </ac:picMkLst>
        </pc:picChg>
        <pc:picChg chg="del">
          <ac:chgData name="Alexandre" userId="292681fbcdc3e57d" providerId="LiveId" clId="{39F030A1-C47E-4827-BF07-F9305B4F2EB6}" dt="2020-07-01T14:16:21.694" v="7788" actId="478"/>
          <ac:picMkLst>
            <pc:docMk/>
            <pc:sldMk cId="228910266" sldId="423"/>
            <ac:picMk id="6" creationId="{B918F524-A8DD-439B-93F5-7897EA873B3C}"/>
          </ac:picMkLst>
        </pc:picChg>
        <pc:picChg chg="add mod">
          <ac:chgData name="Alexandre" userId="292681fbcdc3e57d" providerId="LiveId" clId="{39F030A1-C47E-4827-BF07-F9305B4F2EB6}" dt="2020-07-01T14:16:59.348" v="7902" actId="1076"/>
          <ac:picMkLst>
            <pc:docMk/>
            <pc:sldMk cId="228910266" sldId="423"/>
            <ac:picMk id="7" creationId="{DEE31CA3-3098-4B68-B775-27898F8D03CB}"/>
          </ac:picMkLst>
        </pc:picChg>
      </pc:sldChg>
      <pc:sldChg chg="modSp new mod">
        <pc:chgData name="Alexandre" userId="292681fbcdc3e57d" providerId="LiveId" clId="{39F030A1-C47E-4827-BF07-F9305B4F2EB6}" dt="2020-07-01T16:35:07.405" v="9825" actId="20577"/>
        <pc:sldMkLst>
          <pc:docMk/>
          <pc:sldMk cId="2709560325" sldId="424"/>
        </pc:sldMkLst>
        <pc:spChg chg="mod">
          <ac:chgData name="Alexandre" userId="292681fbcdc3e57d" providerId="LiveId" clId="{39F030A1-C47E-4827-BF07-F9305B4F2EB6}" dt="2020-07-01T14:54:39.954" v="8517"/>
          <ac:spMkLst>
            <pc:docMk/>
            <pc:sldMk cId="2709560325" sldId="424"/>
            <ac:spMk id="2" creationId="{8AD47F7B-C53E-48C5-B28E-BD7EBB78AE47}"/>
          </ac:spMkLst>
        </pc:spChg>
        <pc:spChg chg="mod">
          <ac:chgData name="Alexandre" userId="292681fbcdc3e57d" providerId="LiveId" clId="{39F030A1-C47E-4827-BF07-F9305B4F2EB6}" dt="2020-07-01T16:35:07.405" v="9825" actId="20577"/>
          <ac:spMkLst>
            <pc:docMk/>
            <pc:sldMk cId="2709560325" sldId="424"/>
            <ac:spMk id="3" creationId="{07F94BC2-4D10-470F-99EA-B05A77CBC453}"/>
          </ac:spMkLst>
        </pc:spChg>
      </pc:sldChg>
      <pc:sldChg chg="addSp delSp modSp add mod">
        <pc:chgData name="Alexandre" userId="292681fbcdc3e57d" providerId="LiveId" clId="{39F030A1-C47E-4827-BF07-F9305B4F2EB6}" dt="2020-07-01T14:54:36.396" v="8516" actId="20577"/>
        <pc:sldMkLst>
          <pc:docMk/>
          <pc:sldMk cId="3051729320" sldId="425"/>
        </pc:sldMkLst>
        <pc:spChg chg="mod">
          <ac:chgData name="Alexandre" userId="292681fbcdc3e57d" providerId="LiveId" clId="{39F030A1-C47E-4827-BF07-F9305B4F2EB6}" dt="2020-07-01T14:54:36.396" v="8516" actId="20577"/>
          <ac:spMkLst>
            <pc:docMk/>
            <pc:sldMk cId="3051729320" sldId="425"/>
            <ac:spMk id="2" creationId="{8AD47F7B-C53E-48C5-B28E-BD7EBB78AE47}"/>
          </ac:spMkLst>
        </pc:spChg>
        <pc:spChg chg="del mod">
          <ac:chgData name="Alexandre" userId="292681fbcdc3e57d" providerId="LiveId" clId="{39F030A1-C47E-4827-BF07-F9305B4F2EB6}" dt="2020-07-01T14:53:31.640" v="8479" actId="478"/>
          <ac:spMkLst>
            <pc:docMk/>
            <pc:sldMk cId="3051729320" sldId="425"/>
            <ac:spMk id="3" creationId="{07F94BC2-4D10-470F-99EA-B05A77CBC453}"/>
          </ac:spMkLst>
        </pc:spChg>
        <pc:picChg chg="add del mod">
          <ac:chgData name="Alexandre" userId="292681fbcdc3e57d" providerId="LiveId" clId="{39F030A1-C47E-4827-BF07-F9305B4F2EB6}" dt="2020-07-01T14:53:40.749" v="8482" actId="478"/>
          <ac:picMkLst>
            <pc:docMk/>
            <pc:sldMk cId="3051729320" sldId="425"/>
            <ac:picMk id="4" creationId="{2551E1F0-8E0A-4898-8A68-78940E1AC75A}"/>
          </ac:picMkLst>
        </pc:picChg>
        <pc:picChg chg="add mod">
          <ac:chgData name="Alexandre" userId="292681fbcdc3e57d" providerId="LiveId" clId="{39F030A1-C47E-4827-BF07-F9305B4F2EB6}" dt="2020-07-01T14:53:43.340" v="8484" actId="1076"/>
          <ac:picMkLst>
            <pc:docMk/>
            <pc:sldMk cId="3051729320" sldId="425"/>
            <ac:picMk id="5" creationId="{255A3A87-29BA-4475-B370-8FD0811CEE32}"/>
          </ac:picMkLst>
        </pc:picChg>
        <pc:picChg chg="add mod">
          <ac:chgData name="Alexandre" userId="292681fbcdc3e57d" providerId="LiveId" clId="{39F030A1-C47E-4827-BF07-F9305B4F2EB6}" dt="2020-07-01T14:54:15.565" v="8486" actId="1076"/>
          <ac:picMkLst>
            <pc:docMk/>
            <pc:sldMk cId="3051729320" sldId="425"/>
            <ac:picMk id="6" creationId="{FDF25C3E-5D7F-4B7B-A671-D4E2CB6DFE43}"/>
          </ac:picMkLst>
        </pc:picChg>
      </pc:sldChg>
      <pc:sldChg chg="modSp new mod">
        <pc:chgData name="Alexandre" userId="292681fbcdc3e57d" providerId="LiveId" clId="{39F030A1-C47E-4827-BF07-F9305B4F2EB6}" dt="2020-07-01T16:35:14.257" v="9826" actId="20577"/>
        <pc:sldMkLst>
          <pc:docMk/>
          <pc:sldMk cId="3638191489" sldId="426"/>
        </pc:sldMkLst>
        <pc:spChg chg="mod">
          <ac:chgData name="Alexandre" userId="292681fbcdc3e57d" providerId="LiveId" clId="{39F030A1-C47E-4827-BF07-F9305B4F2EB6}" dt="2020-07-01T14:54:30.884" v="8500" actId="20577"/>
          <ac:spMkLst>
            <pc:docMk/>
            <pc:sldMk cId="3638191489" sldId="426"/>
            <ac:spMk id="2" creationId="{DF1D8714-632A-4894-9CF2-65A30E832E55}"/>
          </ac:spMkLst>
        </pc:spChg>
        <pc:spChg chg="mod">
          <ac:chgData name="Alexandre" userId="292681fbcdc3e57d" providerId="LiveId" clId="{39F030A1-C47E-4827-BF07-F9305B4F2EB6}" dt="2020-07-01T16:35:14.257" v="9826" actId="20577"/>
          <ac:spMkLst>
            <pc:docMk/>
            <pc:sldMk cId="3638191489" sldId="426"/>
            <ac:spMk id="3" creationId="{06220DFB-6FC9-4309-AF37-2EF7DEFFD11E}"/>
          </ac:spMkLst>
        </pc:spChg>
      </pc:sldChg>
      <pc:sldChg chg="addSp modSp new mod">
        <pc:chgData name="Alexandre" userId="292681fbcdc3e57d" providerId="LiveId" clId="{39F030A1-C47E-4827-BF07-F9305B4F2EB6}" dt="2020-07-01T14:58:38.644" v="8826" actId="1076"/>
        <pc:sldMkLst>
          <pc:docMk/>
          <pc:sldMk cId="3357405805" sldId="427"/>
        </pc:sldMkLst>
        <pc:spChg chg="mod">
          <ac:chgData name="Alexandre" userId="292681fbcdc3e57d" providerId="LiveId" clId="{39F030A1-C47E-4827-BF07-F9305B4F2EB6}" dt="2020-07-01T14:57:57.343" v="8709" actId="20577"/>
          <ac:spMkLst>
            <pc:docMk/>
            <pc:sldMk cId="3357405805" sldId="427"/>
            <ac:spMk id="2" creationId="{5BC4927D-A3EC-494B-909F-7DB30365BCD7}"/>
          </ac:spMkLst>
        </pc:spChg>
        <pc:spChg chg="mod">
          <ac:chgData name="Alexandre" userId="292681fbcdc3e57d" providerId="LiveId" clId="{39F030A1-C47E-4827-BF07-F9305B4F2EB6}" dt="2020-07-01T14:58:22.423" v="8824" actId="20577"/>
          <ac:spMkLst>
            <pc:docMk/>
            <pc:sldMk cId="3357405805" sldId="427"/>
            <ac:spMk id="3" creationId="{8F6D6667-CB90-4AFB-8E85-EDD9D9007B04}"/>
          </ac:spMkLst>
        </pc:spChg>
        <pc:picChg chg="add mod">
          <ac:chgData name="Alexandre" userId="292681fbcdc3e57d" providerId="LiveId" clId="{39F030A1-C47E-4827-BF07-F9305B4F2EB6}" dt="2020-07-01T14:58:38.644" v="8826" actId="1076"/>
          <ac:picMkLst>
            <pc:docMk/>
            <pc:sldMk cId="3357405805" sldId="427"/>
            <ac:picMk id="4" creationId="{A6BB3660-50C8-4749-BF7C-B92A60B8B807}"/>
          </ac:picMkLst>
        </pc:picChg>
      </pc:sldChg>
      <pc:sldChg chg="modSp new mod">
        <pc:chgData name="Alexandre" userId="292681fbcdc3e57d" providerId="LiveId" clId="{39F030A1-C47E-4827-BF07-F9305B4F2EB6}" dt="2020-07-01T16:35:33.206" v="9836" actId="20577"/>
        <pc:sldMkLst>
          <pc:docMk/>
          <pc:sldMk cId="3884527835" sldId="428"/>
        </pc:sldMkLst>
        <pc:spChg chg="mod">
          <ac:chgData name="Alexandre" userId="292681fbcdc3e57d" providerId="LiveId" clId="{39F030A1-C47E-4827-BF07-F9305B4F2EB6}" dt="2020-07-01T15:02:45.464" v="8841" actId="20577"/>
          <ac:spMkLst>
            <pc:docMk/>
            <pc:sldMk cId="3884527835" sldId="428"/>
            <ac:spMk id="2" creationId="{37F82CB8-ED43-464D-8B21-BECD3AD0DBA2}"/>
          </ac:spMkLst>
        </pc:spChg>
        <pc:spChg chg="mod">
          <ac:chgData name="Alexandre" userId="292681fbcdc3e57d" providerId="LiveId" clId="{39F030A1-C47E-4827-BF07-F9305B4F2EB6}" dt="2020-07-01T16:35:33.206" v="9836" actId="20577"/>
          <ac:spMkLst>
            <pc:docMk/>
            <pc:sldMk cId="3884527835" sldId="428"/>
            <ac:spMk id="3" creationId="{09CAFFC1-2040-4219-AE97-3208D7B955D1}"/>
          </ac:spMkLst>
        </pc:spChg>
      </pc:sldChg>
      <pc:sldChg chg="addSp modSp add mod">
        <pc:chgData name="Alexandre" userId="292681fbcdc3e57d" providerId="LiveId" clId="{39F030A1-C47E-4827-BF07-F9305B4F2EB6}" dt="2020-07-01T16:35:23.694" v="9830" actId="20577"/>
        <pc:sldMkLst>
          <pc:docMk/>
          <pc:sldMk cId="3409332889" sldId="429"/>
        </pc:sldMkLst>
        <pc:spChg chg="mod">
          <ac:chgData name="Alexandre" userId="292681fbcdc3e57d" providerId="LiveId" clId="{39F030A1-C47E-4827-BF07-F9305B4F2EB6}" dt="2020-07-01T16:35:23.694" v="9830" actId="20577"/>
          <ac:spMkLst>
            <pc:docMk/>
            <pc:sldMk cId="3409332889" sldId="429"/>
            <ac:spMk id="3" creationId="{06220DFB-6FC9-4309-AF37-2EF7DEFFD11E}"/>
          </ac:spMkLst>
        </pc:spChg>
        <pc:picChg chg="add mod">
          <ac:chgData name="Alexandre" userId="292681fbcdc3e57d" providerId="LiveId" clId="{39F030A1-C47E-4827-BF07-F9305B4F2EB6}" dt="2020-07-01T15:14:25.836" v="8943" actId="1076"/>
          <ac:picMkLst>
            <pc:docMk/>
            <pc:sldMk cId="3409332889" sldId="429"/>
            <ac:picMk id="4" creationId="{F42AD95E-4ECD-40F6-9ED8-9F312A276F9C}"/>
          </ac:picMkLst>
        </pc:picChg>
        <pc:picChg chg="add mod">
          <ac:chgData name="Alexandre" userId="292681fbcdc3e57d" providerId="LiveId" clId="{39F030A1-C47E-4827-BF07-F9305B4F2EB6}" dt="2020-07-01T15:14:46.926" v="8945" actId="1076"/>
          <ac:picMkLst>
            <pc:docMk/>
            <pc:sldMk cId="3409332889" sldId="429"/>
            <ac:picMk id="5" creationId="{1A309582-1575-4592-8E3E-88EA42046F19}"/>
          </ac:picMkLst>
        </pc:picChg>
      </pc:sldChg>
      <pc:sldChg chg="addSp modSp new mod">
        <pc:chgData name="Alexandre" userId="292681fbcdc3e57d" providerId="LiveId" clId="{39F030A1-C47E-4827-BF07-F9305B4F2EB6}" dt="2020-07-01T15:19:04.045" v="9418" actId="1076"/>
        <pc:sldMkLst>
          <pc:docMk/>
          <pc:sldMk cId="47292817" sldId="430"/>
        </pc:sldMkLst>
        <pc:spChg chg="mod">
          <ac:chgData name="Alexandre" userId="292681fbcdc3e57d" providerId="LiveId" clId="{39F030A1-C47E-4827-BF07-F9305B4F2EB6}" dt="2020-07-01T15:18:22.629" v="9399"/>
          <ac:spMkLst>
            <pc:docMk/>
            <pc:sldMk cId="47292817" sldId="430"/>
            <ac:spMk id="2" creationId="{A5DF1AC0-07E6-4AA2-ABB7-41FC9C7F45AB}"/>
          </ac:spMkLst>
        </pc:spChg>
        <pc:spChg chg="mod">
          <ac:chgData name="Alexandre" userId="292681fbcdc3e57d" providerId="LiveId" clId="{39F030A1-C47E-4827-BF07-F9305B4F2EB6}" dt="2020-07-01T15:18:26.314" v="9416" actId="20577"/>
          <ac:spMkLst>
            <pc:docMk/>
            <pc:sldMk cId="47292817" sldId="430"/>
            <ac:spMk id="3" creationId="{B3EAC03A-3EC9-41E7-BC81-D42484460BAC}"/>
          </ac:spMkLst>
        </pc:spChg>
        <pc:picChg chg="add mod">
          <ac:chgData name="Alexandre" userId="292681fbcdc3e57d" providerId="LiveId" clId="{39F030A1-C47E-4827-BF07-F9305B4F2EB6}" dt="2020-07-01T15:19:04.045" v="9418" actId="1076"/>
          <ac:picMkLst>
            <pc:docMk/>
            <pc:sldMk cId="47292817" sldId="430"/>
            <ac:picMk id="4" creationId="{333D6F76-252A-409F-9BC8-43E045EDE810}"/>
          </ac:picMkLst>
        </pc:picChg>
      </pc:sldChg>
      <pc:sldChg chg="addSp delSp modSp add mod">
        <pc:chgData name="Alexandre" userId="292681fbcdc3e57d" providerId="LiveId" clId="{39F030A1-C47E-4827-BF07-F9305B4F2EB6}" dt="2020-07-01T15:19:59.724" v="9437" actId="1076"/>
        <pc:sldMkLst>
          <pc:docMk/>
          <pc:sldMk cId="1824750297" sldId="431"/>
        </pc:sldMkLst>
        <pc:spChg chg="mod">
          <ac:chgData name="Alexandre" userId="292681fbcdc3e57d" providerId="LiveId" clId="{39F030A1-C47E-4827-BF07-F9305B4F2EB6}" dt="2020-07-01T15:19:13.098" v="9434" actId="20577"/>
          <ac:spMkLst>
            <pc:docMk/>
            <pc:sldMk cId="1824750297" sldId="431"/>
            <ac:spMk id="3" creationId="{B3EAC03A-3EC9-41E7-BC81-D42484460BAC}"/>
          </ac:spMkLst>
        </pc:spChg>
        <pc:picChg chg="del">
          <ac:chgData name="Alexandre" userId="292681fbcdc3e57d" providerId="LiveId" clId="{39F030A1-C47E-4827-BF07-F9305B4F2EB6}" dt="2020-07-01T15:19:25.861" v="9435" actId="478"/>
          <ac:picMkLst>
            <pc:docMk/>
            <pc:sldMk cId="1824750297" sldId="431"/>
            <ac:picMk id="4" creationId="{333D6F76-252A-409F-9BC8-43E045EDE810}"/>
          </ac:picMkLst>
        </pc:picChg>
        <pc:picChg chg="add mod">
          <ac:chgData name="Alexandre" userId="292681fbcdc3e57d" providerId="LiveId" clId="{39F030A1-C47E-4827-BF07-F9305B4F2EB6}" dt="2020-07-01T15:19:59.724" v="9437" actId="1076"/>
          <ac:picMkLst>
            <pc:docMk/>
            <pc:sldMk cId="1824750297" sldId="431"/>
            <ac:picMk id="5" creationId="{AF97E341-67BE-4140-B2D8-6BFDE265E8A7}"/>
          </ac:picMkLst>
        </pc:picChg>
      </pc:sldChg>
      <pc:sldChg chg="addSp delSp modSp add mod">
        <pc:chgData name="Alexandre" userId="292681fbcdc3e57d" providerId="LiveId" clId="{39F030A1-C47E-4827-BF07-F9305B4F2EB6}" dt="2020-07-01T15:20:54.492" v="9443" actId="20577"/>
        <pc:sldMkLst>
          <pc:docMk/>
          <pc:sldMk cId="1319778454" sldId="432"/>
        </pc:sldMkLst>
        <pc:spChg chg="mod">
          <ac:chgData name="Alexandre" userId="292681fbcdc3e57d" providerId="LiveId" clId="{39F030A1-C47E-4827-BF07-F9305B4F2EB6}" dt="2020-07-01T15:20:54.492" v="9443" actId="20577"/>
          <ac:spMkLst>
            <pc:docMk/>
            <pc:sldMk cId="1319778454" sldId="432"/>
            <ac:spMk id="3" creationId="{B3EAC03A-3EC9-41E7-BC81-D42484460BAC}"/>
          </ac:spMkLst>
        </pc:spChg>
        <pc:picChg chg="add mod">
          <ac:chgData name="Alexandre" userId="292681fbcdc3e57d" providerId="LiveId" clId="{39F030A1-C47E-4827-BF07-F9305B4F2EB6}" dt="2020-07-01T15:20:52.868" v="9441" actId="1076"/>
          <ac:picMkLst>
            <pc:docMk/>
            <pc:sldMk cId="1319778454" sldId="432"/>
            <ac:picMk id="4" creationId="{00BDF41E-68F6-4D07-AD09-1A5F26FD1F19}"/>
          </ac:picMkLst>
        </pc:picChg>
        <pc:picChg chg="del">
          <ac:chgData name="Alexandre" userId="292681fbcdc3e57d" providerId="LiveId" clId="{39F030A1-C47E-4827-BF07-F9305B4F2EB6}" dt="2020-07-01T15:20:50.782" v="9439" actId="478"/>
          <ac:picMkLst>
            <pc:docMk/>
            <pc:sldMk cId="1319778454" sldId="432"/>
            <ac:picMk id="5" creationId="{AF97E341-67BE-4140-B2D8-6BFDE265E8A7}"/>
          </ac:picMkLst>
        </pc:picChg>
      </pc:sldChg>
      <pc:sldChg chg="modSp add mod">
        <pc:chgData name="Alexandre" userId="292681fbcdc3e57d" providerId="LiveId" clId="{39F030A1-C47E-4827-BF07-F9305B4F2EB6}" dt="2020-07-01T16:35:37.415" v="9837" actId="20577"/>
        <pc:sldMkLst>
          <pc:docMk/>
          <pc:sldMk cId="681331240" sldId="433"/>
        </pc:sldMkLst>
        <pc:spChg chg="mod">
          <ac:chgData name="Alexandre" userId="292681fbcdc3e57d" providerId="LiveId" clId="{39F030A1-C47E-4827-BF07-F9305B4F2EB6}" dt="2020-07-01T15:26:45.853" v="9755"/>
          <ac:spMkLst>
            <pc:docMk/>
            <pc:sldMk cId="681331240" sldId="433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5:37.415" v="9837" actId="20577"/>
          <ac:spMkLst>
            <pc:docMk/>
            <pc:sldMk cId="681331240" sldId="433"/>
            <ac:spMk id="3" creationId="{D4B0D8EE-5529-4413-9204-61B4EB24F02C}"/>
          </ac:spMkLst>
        </pc:spChg>
      </pc:sldChg>
    </pc:docChg>
  </pc:docChgLst>
  <pc:docChgLst>
    <pc:chgData name="Alexandre" userId="292681fbcdc3e57d" providerId="LiveId" clId="{2703CCC7-D5F8-498C-9DEA-81688E3F813A}"/>
    <pc:docChg chg="modSld">
      <pc:chgData name="Alexandre" userId="292681fbcdc3e57d" providerId="LiveId" clId="{2703CCC7-D5F8-498C-9DEA-81688E3F813A}" dt="2020-07-03T12:10:49.085" v="3" actId="20577"/>
      <pc:docMkLst>
        <pc:docMk/>
      </pc:docMkLst>
      <pc:sldChg chg="modSp mod">
        <pc:chgData name="Alexandre" userId="292681fbcdc3e57d" providerId="LiveId" clId="{2703CCC7-D5F8-498C-9DEA-81688E3F813A}" dt="2020-07-03T12:10:49.085" v="3" actId="20577"/>
        <pc:sldMkLst>
          <pc:docMk/>
          <pc:sldMk cId="3305676132" sldId="324"/>
        </pc:sldMkLst>
        <pc:spChg chg="mod">
          <ac:chgData name="Alexandre" userId="292681fbcdc3e57d" providerId="LiveId" clId="{2703CCC7-D5F8-498C-9DEA-81688E3F813A}" dt="2020-07-03T12:10:49.085" v="3" actId="20577"/>
          <ac:spMkLst>
            <pc:docMk/>
            <pc:sldMk cId="3305676132" sldId="324"/>
            <ac:spMk id="3" creationId="{BAA6A2E3-B625-4645-BD2E-B126C13BE2F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2026-03-15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8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15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image" Target="../media/image21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81.xml"/><Relationship Id="rId7" Type="http://schemas.openxmlformats.org/officeDocument/2006/relationships/image" Target="../media/image22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9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2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microsoft.com/en-us/dotnet/csharp/programming-guide/statements-expressions-operators/lambda-expression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entityframeworktutorial.net/querying-entity-graph-in-entity-framework.aspx" TargetMode="Externa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hyperlink" Target="https://docs.microsoft.com/en-us/ef/core/" TargetMode="External"/><Relationship Id="rId5" Type="http://schemas.openxmlformats.org/officeDocument/2006/relationships/hyperlink" Target="https://docs.microsoft.com/en-us/ef/core/modeling/" TargetMode="External"/><Relationship Id="rId4" Type="http://schemas.openxmlformats.org/officeDocument/2006/relationships/hyperlink" Target="https://www.learnrazorpages.com/razor-pages/tutorial/bakery/create-mode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Intégration de base de données avec ADO.NET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sur la création de bases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première étape est d'effectuer la création de la base de données.</a:t>
            </a:r>
          </a:p>
          <a:p>
            <a:r>
              <a:rPr lang="fr-CA" dirty="0"/>
              <a:t>Celle-ci pourra permettre de définir les structures de données (table) qui contiendront les informations utilisées par notre application.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7413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sur la création de bases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un rappel sur la </a:t>
            </a:r>
            <a:r>
              <a:rPr lang="en-CA" dirty="0" err="1"/>
              <a:t>création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 avec SSMS sous SQL Server</a:t>
            </a:r>
          </a:p>
          <a:p>
            <a:pPr lvl="1"/>
            <a:r>
              <a:rPr lang="en-CA" dirty="0"/>
              <a:t>1) </a:t>
            </a:r>
            <a:r>
              <a:rPr lang="en-CA" dirty="0" err="1"/>
              <a:t>Ouvrez</a:t>
            </a:r>
            <a:r>
              <a:rPr lang="en-CA" dirty="0"/>
              <a:t> SQL Server Management Studio (SSMS)</a:t>
            </a:r>
          </a:p>
          <a:p>
            <a:pPr lvl="1"/>
            <a:r>
              <a:rPr lang="en-CA" dirty="0"/>
              <a:t>2) </a:t>
            </a:r>
            <a:r>
              <a:rPr lang="en-CA" dirty="0" err="1"/>
              <a:t>Ouvrez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nouvelle page de </a:t>
            </a:r>
            <a:r>
              <a:rPr lang="en-CA" dirty="0" err="1"/>
              <a:t>requête</a:t>
            </a:r>
            <a:r>
              <a:rPr lang="en-CA" dirty="0"/>
              <a:t> (New Query / Nouvelle </a:t>
            </a:r>
            <a:r>
              <a:rPr lang="en-CA" dirty="0" err="1"/>
              <a:t>requête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3)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 et </a:t>
            </a:r>
            <a:r>
              <a:rPr lang="en-CA" dirty="0" err="1"/>
              <a:t>ses</a:t>
            </a:r>
            <a:r>
              <a:rPr lang="en-CA" dirty="0"/>
              <a:t> </a:t>
            </a:r>
            <a:r>
              <a:rPr lang="en-CA" dirty="0" err="1"/>
              <a:t>informations</a:t>
            </a:r>
            <a:r>
              <a:rPr lang="en-CA" dirty="0"/>
              <a:t>. 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91EFC7-6D08-421A-8FC6-9B04FC6168B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9683" y="4150658"/>
            <a:ext cx="54483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93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sur la création de bases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couvrirons</a:t>
            </a:r>
            <a:r>
              <a:rPr lang="en-CA" dirty="0"/>
              <a:t> comment </a:t>
            </a:r>
            <a:r>
              <a:rPr lang="en-CA" dirty="0" err="1"/>
              <a:t>établir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connexion entre Visual Studio et SQL Server.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45781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2559308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fois la base de données crée avec SSMS, la prochaine étape sera de créer une connexion entre votre projet dans Visual Studio, et SQL Server.</a:t>
            </a:r>
          </a:p>
          <a:p>
            <a:r>
              <a:rPr lang="fr-CA" dirty="0"/>
              <a:t>C'est ce que nous verrons dans cette section.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19389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1) Dans Visual Studio, </a:t>
            </a:r>
            <a:r>
              <a:rPr lang="en-CA" dirty="0" err="1"/>
              <a:t>ouvrez</a:t>
            </a:r>
            <a:r>
              <a:rPr lang="en-CA" dirty="0"/>
              <a:t> </a:t>
            </a:r>
            <a:r>
              <a:rPr lang="en-CA" dirty="0" err="1"/>
              <a:t>l’explorateur</a:t>
            </a:r>
            <a:r>
              <a:rPr lang="en-CA" dirty="0"/>
              <a:t> de </a:t>
            </a:r>
            <a:r>
              <a:rPr lang="en-CA" dirty="0" err="1"/>
              <a:t>serveur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cliquant</a:t>
            </a:r>
            <a:r>
              <a:rPr lang="en-CA" dirty="0"/>
              <a:t> sur “View/Server Explorer” à </a:t>
            </a:r>
            <a:r>
              <a:rPr lang="en-CA" dirty="0" err="1"/>
              <a:t>partir</a:t>
            </a:r>
            <a:r>
              <a:rPr lang="en-CA" dirty="0"/>
              <a:t> du menu</a:t>
            </a:r>
          </a:p>
          <a:p>
            <a:endParaRPr lang="fr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3CD476-80A0-7BA4-F0D3-F241976FAE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85115" y="3150425"/>
            <a:ext cx="3038899" cy="19910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DBC3FC-6244-18BE-EF3D-567153E76C4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98515" y="3150425"/>
            <a:ext cx="3553321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8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Cliquez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"Data Connections", </a:t>
            </a:r>
            <a:r>
              <a:rPr lang="en-CA" dirty="0" err="1"/>
              <a:t>puis</a:t>
            </a:r>
            <a:r>
              <a:rPr lang="en-CA" dirty="0"/>
              <a:t> </a:t>
            </a:r>
            <a:r>
              <a:rPr lang="en-CA" dirty="0" err="1"/>
              <a:t>cliquer</a:t>
            </a:r>
            <a:r>
              <a:rPr lang="en-CA" dirty="0"/>
              <a:t> sur "Add Connection..."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749D54-70FC-AB01-4328-F1F3D27C5D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7325" y="3236945"/>
            <a:ext cx="46386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8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3) Changer la "Data Source" pour "Microsoft </a:t>
            </a:r>
            <a:r>
              <a:rPr lang="en-CA"/>
              <a:t>SQL Server".</a:t>
            </a:r>
            <a:endParaRPr lang="en-CA" dirty="0"/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4CC561-AA85-1835-FE72-D5E6CF21812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4992" y="2685694"/>
            <a:ext cx="493395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07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4) Changer le "Server name" pour ".\SQLEXPRESS"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17AFBB-6EC7-F41C-1EE5-C7A3A23212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20571" y="2558208"/>
            <a:ext cx="3372013" cy="41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12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6) </a:t>
            </a:r>
            <a:r>
              <a:rPr lang="en-CA" dirty="0" err="1"/>
              <a:t>Cliquez</a:t>
            </a:r>
            <a:r>
              <a:rPr lang="en-CA" dirty="0"/>
              <a:t> sur "Test Connection" pour </a:t>
            </a:r>
            <a:r>
              <a:rPr lang="en-CA" dirty="0" err="1"/>
              <a:t>s'assurer</a:t>
            </a:r>
            <a:r>
              <a:rPr lang="en-CA" dirty="0"/>
              <a:t> que la connexion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 </a:t>
            </a:r>
            <a:r>
              <a:rPr lang="en-CA" dirty="0" err="1"/>
              <a:t>Cliquez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sur le bouton "OK"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D889E-7AB5-3C32-2D1E-E40F95BC22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772420" y="2786743"/>
            <a:ext cx="3450639" cy="40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9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7) </a:t>
            </a:r>
            <a:r>
              <a:rPr lang="en-CA" dirty="0" err="1"/>
              <a:t>Cliquez</a:t>
            </a:r>
            <a:r>
              <a:rPr lang="en-CA" dirty="0"/>
              <a:t> sur "Advanced"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B5C2EF-EADF-EA2B-A88B-8F45644BF88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86000" y="2593093"/>
            <a:ext cx="3355618" cy="394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52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8) Copier la </a:t>
            </a:r>
            <a:r>
              <a:rPr lang="en-CA" dirty="0" err="1"/>
              <a:t>chaine</a:t>
            </a:r>
            <a:r>
              <a:rPr lang="en-CA" dirty="0"/>
              <a:t> de connexion dans un bloc-notes. Nous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aurons</a:t>
            </a:r>
            <a:r>
              <a:rPr lang="en-CA" dirty="0"/>
              <a:t> </a:t>
            </a:r>
            <a:r>
              <a:rPr lang="en-CA" dirty="0" err="1"/>
              <a:t>besoin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.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06AA2-BF14-51E7-A101-4425F6261B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34342" y="2905404"/>
            <a:ext cx="3352510" cy="37436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6B8BE5-0B04-4E5F-0D3E-8FF2DB0A5F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48694" y="2905404"/>
            <a:ext cx="7055047" cy="116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72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215717" cy="4195481"/>
          </a:xfrm>
        </p:spPr>
        <p:txBody>
          <a:bodyPr/>
          <a:lstStyle/>
          <a:p>
            <a:r>
              <a:rPr lang="en-CA" dirty="0"/>
              <a:t>9) </a:t>
            </a:r>
            <a:r>
              <a:rPr lang="en-CA" dirty="0" err="1"/>
              <a:t>Cliquez</a:t>
            </a:r>
            <a:r>
              <a:rPr lang="en-CA" dirty="0"/>
              <a:t> sur "OK" deux </a:t>
            </a:r>
            <a:r>
              <a:rPr lang="en-CA" dirty="0" err="1"/>
              <a:t>fois</a:t>
            </a:r>
            <a:r>
              <a:rPr lang="en-CA" dirty="0"/>
              <a:t> pour </a:t>
            </a:r>
            <a:r>
              <a:rPr lang="en-CA" dirty="0" err="1"/>
              <a:t>revenir</a:t>
            </a:r>
            <a:r>
              <a:rPr lang="en-CA" dirty="0"/>
              <a:t> à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dans Visual Studio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897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0926F-9821-4837-8831-4ABA2B0C26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Connexion à une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FBD7B-50CD-4640-81E6-EFB179BEAA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</a:t>
            </a:r>
            <a:r>
              <a:rPr lang="en-CA" dirty="0" err="1"/>
              <a:t>complète</a:t>
            </a:r>
            <a:r>
              <a:rPr lang="en-CA" dirty="0"/>
              <a:t> la configuration de la connexion entre Visual Studio et SQL Server.</a:t>
            </a:r>
          </a:p>
          <a:p>
            <a:endParaRPr lang="en-CA" dirty="0"/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verrons</a:t>
            </a:r>
            <a:r>
              <a:rPr lang="en-CA" dirty="0"/>
              <a:t> comment </a:t>
            </a:r>
            <a:r>
              <a:rPr lang="en-CA" dirty="0" err="1"/>
              <a:t>développer</a:t>
            </a:r>
            <a:r>
              <a:rPr lang="en-CA" dirty="0"/>
              <a:t> du code qui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d'interagir</a:t>
            </a:r>
            <a:r>
              <a:rPr lang="en-CA" dirty="0"/>
              <a:t> avec la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58610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Création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1838373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EC33C-D0CA-4A61-B20A-3D409FDB63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du code en console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86B95-B250-4CDE-A9FE-94636410E2D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allons voir comment utiliser EF </a:t>
            </a:r>
            <a:r>
              <a:rPr lang="fr-CA" dirty="0" err="1"/>
              <a:t>Core</a:t>
            </a:r>
            <a:r>
              <a:rPr lang="fr-CA" dirty="0"/>
              <a:t> afin de créer automatiquement les tables de notre de base de données et d’y effectué des opérations CRUD.</a:t>
            </a:r>
          </a:p>
          <a:p>
            <a:endParaRPr lang="fr-CA" dirty="0"/>
          </a:p>
          <a:p>
            <a:r>
              <a:rPr lang="fr-CA" dirty="0"/>
              <a:t>Pour le faire, nous allons utiliser un projet de type « Console » pour l’instant.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5591A7-C84B-DC8C-280B-5D960AB0A3A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9610" y="4239074"/>
            <a:ext cx="9812119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30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Exécuter des requêtes sur la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4016944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Exécuter des requêtes sur la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dernière section, nous avons couvert la méthode pour établir une connexion entre votre projet en Visual Studio et la base de données SQL Server.</a:t>
            </a:r>
          </a:p>
          <a:p>
            <a:endParaRPr lang="fr-CA" dirty="0"/>
          </a:p>
          <a:p>
            <a:r>
              <a:rPr lang="fr-CA" dirty="0"/>
              <a:t>Dans cette section, nous allons voir comment exploiter ADO.NET et ses classes afin d'exécuter des requêtes SQL sur la base de données depuis votre application.</a:t>
            </a:r>
          </a:p>
        </p:txBody>
      </p:sp>
    </p:spTree>
    <p:extLst>
      <p:ext uri="{BB962C8B-B14F-4D97-AF65-F5344CB8AC3E}">
        <p14:creationId xmlns:p14="http://schemas.microsoft.com/office/powerpoint/2010/main" val="978355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Exécuter des requêtes sur la base de données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</a:t>
            </a:r>
          </a:p>
          <a:p>
            <a:pPr lvl="1"/>
            <a:r>
              <a:rPr lang="fr-CA" dirty="0"/>
              <a:t>Les classes utilisées pour la connexion</a:t>
            </a:r>
          </a:p>
          <a:p>
            <a:pPr lvl="1"/>
            <a:r>
              <a:rPr lang="fr-CA" dirty="0"/>
              <a:t>La construction du code pour exécuter les requêtes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83928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C7EFC-0338-48C6-8290-B1A13A7683A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Classes </a:t>
            </a:r>
            <a:r>
              <a:rPr lang="en-CA" dirty="0" err="1"/>
              <a:t>utilisées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BDE5E-60D9-42CC-80D9-D8C7D2C8F90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ADO.NET utilise un certain </a:t>
            </a:r>
            <a:r>
              <a:rPr lang="en-CA" dirty="0" err="1"/>
              <a:t>nombre</a:t>
            </a:r>
            <a:r>
              <a:rPr lang="en-CA" dirty="0"/>
              <a:t> de classes </a:t>
            </a:r>
            <a:r>
              <a:rPr lang="en-CA" dirty="0" err="1"/>
              <a:t>afin</a:t>
            </a:r>
            <a:r>
              <a:rPr lang="en-CA" dirty="0"/>
              <a:t> </a:t>
            </a:r>
            <a:r>
              <a:rPr lang="en-CA" dirty="0" err="1"/>
              <a:t>d'effectuer</a:t>
            </a:r>
            <a:r>
              <a:rPr lang="en-CA" dirty="0"/>
              <a:t> la manipulation de la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voir</a:t>
            </a:r>
            <a:r>
              <a:rPr lang="en-CA" dirty="0"/>
              <a:t> le </a:t>
            </a:r>
            <a:r>
              <a:rPr lang="en-CA" dirty="0" err="1"/>
              <a:t>rôle</a:t>
            </a:r>
            <a:r>
              <a:rPr lang="en-CA" dirty="0"/>
              <a:t> de </a:t>
            </a:r>
            <a:r>
              <a:rPr lang="en-CA" dirty="0" err="1"/>
              <a:t>chacune</a:t>
            </a:r>
            <a:r>
              <a:rPr lang="en-CA" dirty="0"/>
              <a:t> de </a:t>
            </a:r>
            <a:r>
              <a:rPr lang="en-CA" dirty="0" err="1"/>
              <a:t>ses</a:t>
            </a:r>
            <a:r>
              <a:rPr lang="en-CA" dirty="0"/>
              <a:t> classes. </a:t>
            </a:r>
          </a:p>
          <a:p>
            <a:endParaRPr lang="en-CA" dirty="0"/>
          </a:p>
          <a:p>
            <a:r>
              <a:rPr lang="en-CA" dirty="0"/>
              <a:t>Dans la section qui </a:t>
            </a:r>
            <a:r>
              <a:rPr lang="en-CA" dirty="0" err="1"/>
              <a:t>suivra</a:t>
            </a:r>
            <a:r>
              <a:rPr lang="en-CA" dirty="0"/>
              <a:t>, nous les </a:t>
            </a:r>
            <a:r>
              <a:rPr lang="en-CA" dirty="0" err="1"/>
              <a:t>utiliserons</a:t>
            </a:r>
            <a:r>
              <a:rPr lang="en-CA" dirty="0"/>
              <a:t> pour </a:t>
            </a:r>
            <a:r>
              <a:rPr lang="en-CA" dirty="0" err="1"/>
              <a:t>bâtir</a:t>
            </a:r>
            <a:r>
              <a:rPr lang="en-CA" dirty="0"/>
              <a:t> un code </a:t>
            </a:r>
            <a:r>
              <a:rPr lang="en-CA" dirty="0" err="1"/>
              <a:t>fonctionnel</a:t>
            </a:r>
            <a:r>
              <a:rPr lang="en-CA" dirty="0"/>
              <a:t> qui sera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mesure</a:t>
            </a:r>
            <a:r>
              <a:rPr lang="en-CA" dirty="0"/>
              <a:t> </a:t>
            </a:r>
            <a:r>
              <a:rPr lang="en-CA" dirty="0" err="1"/>
              <a:t>d'interagir</a:t>
            </a:r>
            <a:r>
              <a:rPr lang="en-CA" dirty="0"/>
              <a:t> avec </a:t>
            </a:r>
            <a:r>
              <a:rPr lang="en-CA" dirty="0" err="1"/>
              <a:t>votre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478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c’était l’examen 2.</a:t>
            </a:r>
          </a:p>
          <a:p>
            <a:endParaRPr lang="fr-CA" dirty="0"/>
          </a:p>
          <a:p>
            <a:r>
              <a:rPr lang="fr-CA" dirty="0"/>
              <a:t>Dans le cours d’aujourd’hui, nous allons apprendre comment intégrer une base de données SQL avec du code C# en utilisant ADO.NET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ADO.NET est utilisé pour les le soutien des anciennes applications ainsi que pour certaines pratiques d’optimisation, toutefois, le développement moderne se fait maintenant avec </a:t>
            </a:r>
            <a:r>
              <a:rPr lang="fr-CA" dirty="0" err="1"/>
              <a:t>Entity</a:t>
            </a:r>
            <a:r>
              <a:rPr lang="fr-CA" dirty="0"/>
              <a:t> Framework que vous verrez en 3e session.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C7EFC-0338-48C6-8290-B1A13A7683A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Classes </a:t>
            </a:r>
            <a:r>
              <a:rPr lang="en-CA" dirty="0" err="1"/>
              <a:t>utilisées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BDE5E-60D9-42CC-80D9-D8C7D2C8F90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SQLConnection</a:t>
            </a:r>
            <a:endParaRPr lang="en-CA" dirty="0"/>
          </a:p>
          <a:p>
            <a:pPr lvl="1"/>
            <a:r>
              <a:rPr lang="en-CA" dirty="0" err="1"/>
              <a:t>SQLCommand</a:t>
            </a:r>
            <a:endParaRPr lang="en-CA" dirty="0"/>
          </a:p>
          <a:p>
            <a:pPr lvl="1"/>
            <a:r>
              <a:rPr lang="en-CA" dirty="0" err="1"/>
              <a:t>SQLDataReader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046875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EA928-6974-41BA-93FF-FA8707BAF7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SQLConnection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719FC-139F-40D3-86F8-87A0F23C33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SQLConnection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l'objet</a:t>
            </a:r>
            <a:r>
              <a:rPr lang="en-CA" dirty="0"/>
              <a:t> qui </a:t>
            </a:r>
            <a:r>
              <a:rPr lang="en-CA" dirty="0" err="1"/>
              <a:t>permettra</a:t>
            </a:r>
            <a:r>
              <a:rPr lang="en-CA" dirty="0"/>
              <a:t> </a:t>
            </a:r>
            <a:r>
              <a:rPr lang="en-CA" dirty="0" err="1"/>
              <a:t>d'établir</a:t>
            </a:r>
            <a:r>
              <a:rPr lang="en-CA" dirty="0"/>
              <a:t> la connexion entre le code C# et la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r>
              <a:rPr lang="en-CA" dirty="0"/>
              <a:t>Ce dernier a un </a:t>
            </a:r>
            <a:r>
              <a:rPr lang="en-CA" dirty="0" err="1"/>
              <a:t>constructeur</a:t>
            </a:r>
            <a:r>
              <a:rPr lang="en-CA" dirty="0"/>
              <a:t> qui </a:t>
            </a:r>
            <a:r>
              <a:rPr lang="en-CA" dirty="0" err="1"/>
              <a:t>prend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paramètre</a:t>
            </a:r>
            <a:r>
              <a:rPr lang="en-CA" dirty="0"/>
              <a:t> la </a:t>
            </a:r>
            <a:r>
              <a:rPr lang="en-CA" dirty="0" err="1"/>
              <a:t>chaine</a:t>
            </a:r>
            <a:r>
              <a:rPr lang="en-CA" dirty="0"/>
              <a:t> de connexion (Connection String) qui a </a:t>
            </a:r>
            <a:r>
              <a:rPr lang="en-CA" dirty="0" err="1"/>
              <a:t>été</a:t>
            </a:r>
            <a:r>
              <a:rPr lang="en-CA" dirty="0"/>
              <a:t> </a:t>
            </a:r>
            <a:r>
              <a:rPr lang="en-CA" dirty="0" err="1"/>
              <a:t>fournie</a:t>
            </a:r>
            <a:r>
              <a:rPr lang="en-CA" dirty="0"/>
              <a:t> à </a:t>
            </a:r>
            <a:r>
              <a:rPr lang="en-CA" dirty="0" err="1"/>
              <a:t>l'étape</a:t>
            </a:r>
            <a:r>
              <a:rPr lang="en-CA" dirty="0"/>
              <a:t> 8 de la configuration de la connexion entre Visual Studio et SQL Server.</a:t>
            </a:r>
          </a:p>
          <a:p>
            <a:r>
              <a:rPr lang="en-CA" dirty="0"/>
              <a:t>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ouvrir</a:t>
            </a:r>
            <a:r>
              <a:rPr lang="en-CA" dirty="0"/>
              <a:t> la connexion avec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Open();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DA4A6-3897-4A47-BE7D-24E8FA91A4A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18877" y="4537658"/>
            <a:ext cx="10124971" cy="93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95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7D716-6A13-4E14-B1B9-7D701703AA6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SQLCommand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066A9-443A-4BB2-8E3F-810E0B3391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SQLCommand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objet</a:t>
            </a:r>
            <a:r>
              <a:rPr lang="en-CA" dirty="0"/>
              <a:t> </a:t>
            </a:r>
            <a:r>
              <a:rPr lang="en-CA" dirty="0" err="1"/>
              <a:t>permettant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représentation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de la </a:t>
            </a:r>
            <a:r>
              <a:rPr lang="en-CA" dirty="0" err="1"/>
              <a:t>requête</a:t>
            </a:r>
            <a:r>
              <a:rPr lang="en-CA" dirty="0"/>
              <a:t> SQL.</a:t>
            </a:r>
          </a:p>
          <a:p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dernière</a:t>
            </a:r>
            <a:r>
              <a:rPr lang="en-CA" dirty="0"/>
              <a:t> </a:t>
            </a:r>
            <a:r>
              <a:rPr lang="en-CA" dirty="0" err="1"/>
              <a:t>prend</a:t>
            </a:r>
            <a:r>
              <a:rPr lang="en-CA" dirty="0"/>
              <a:t> deux </a:t>
            </a:r>
            <a:r>
              <a:rPr lang="en-CA" dirty="0" err="1"/>
              <a:t>paramètres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L'objet</a:t>
            </a:r>
            <a:r>
              <a:rPr lang="en-CA" dirty="0"/>
              <a:t> "</a:t>
            </a:r>
            <a:r>
              <a:rPr lang="en-CA" dirty="0" err="1"/>
              <a:t>SQLConnection</a:t>
            </a:r>
            <a:r>
              <a:rPr lang="en-CA" dirty="0"/>
              <a:t>" </a:t>
            </a:r>
            <a:r>
              <a:rPr lang="en-CA" dirty="0" err="1"/>
              <a:t>préalablement</a:t>
            </a:r>
            <a:r>
              <a:rPr lang="en-CA" dirty="0"/>
              <a:t> </a:t>
            </a:r>
            <a:r>
              <a:rPr lang="en-CA" dirty="0" err="1"/>
              <a:t>créé</a:t>
            </a:r>
            <a:endParaRPr lang="en-CA" dirty="0"/>
          </a:p>
          <a:p>
            <a:pPr lvl="1"/>
            <a:r>
              <a:rPr lang="en-CA" dirty="0"/>
              <a:t>Une </a:t>
            </a:r>
            <a:r>
              <a:rPr lang="en-CA" dirty="0" err="1"/>
              <a:t>requête</a:t>
            </a:r>
            <a:r>
              <a:rPr lang="en-CA" dirty="0"/>
              <a:t> SQL au format "String"</a:t>
            </a:r>
          </a:p>
          <a:p>
            <a:pPr lvl="1"/>
            <a:endParaRPr lang="fr-CA" dirty="0"/>
          </a:p>
          <a:p>
            <a:r>
              <a:rPr lang="fr-CA" dirty="0"/>
              <a:t>Par exemple:</a:t>
            </a:r>
          </a:p>
          <a:p>
            <a:endParaRPr lang="fr-CA" dirty="0"/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994C6-D93C-4596-953C-D3983A9788F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7725" y="5004753"/>
            <a:ext cx="10496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38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666B4-0D86-445F-85C8-9C3AE30F47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SQLDataReader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3E6CC-5D7A-4D39-A714-4444C8F3B2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L'objet</a:t>
            </a:r>
            <a:r>
              <a:rPr lang="en-CA" dirty="0"/>
              <a:t> </a:t>
            </a:r>
            <a:r>
              <a:rPr lang="en-CA" dirty="0" err="1"/>
              <a:t>SQLDataReader</a:t>
            </a:r>
            <a:r>
              <a:rPr lang="en-CA" dirty="0"/>
              <a:t> sera </a:t>
            </a:r>
            <a:r>
              <a:rPr lang="en-CA" dirty="0" err="1"/>
              <a:t>généré</a:t>
            </a:r>
            <a:r>
              <a:rPr lang="en-CA" dirty="0"/>
              <a:t> par </a:t>
            </a:r>
            <a:r>
              <a:rPr lang="en-CA" dirty="0" err="1"/>
              <a:t>l'objet</a:t>
            </a:r>
            <a:r>
              <a:rPr lang="en-CA" dirty="0"/>
              <a:t> </a:t>
            </a:r>
            <a:r>
              <a:rPr lang="en-CA" dirty="0" err="1"/>
              <a:t>SQLCommand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ExecuteReader</a:t>
            </a:r>
            <a:r>
              <a:rPr lang="en-CA" dirty="0"/>
              <a:t>() sera </a:t>
            </a:r>
            <a:r>
              <a:rPr lang="en-CA" dirty="0" err="1"/>
              <a:t>appelée</a:t>
            </a:r>
            <a:r>
              <a:rPr lang="en-CA" dirty="0"/>
              <a:t>.</a:t>
            </a:r>
          </a:p>
          <a:p>
            <a:r>
              <a:rPr lang="en-CA" dirty="0" err="1"/>
              <a:t>L'appel</a:t>
            </a:r>
            <a:r>
              <a:rPr lang="en-CA" dirty="0"/>
              <a:t> </a:t>
            </a:r>
            <a:r>
              <a:rPr lang="en-CA" dirty="0" err="1"/>
              <a:t>provoquera</a:t>
            </a:r>
            <a:r>
              <a:rPr lang="en-CA" dirty="0"/>
              <a:t> </a:t>
            </a:r>
            <a:r>
              <a:rPr lang="en-CA" dirty="0" err="1"/>
              <a:t>l'exécution</a:t>
            </a:r>
            <a:r>
              <a:rPr lang="en-CA" dirty="0"/>
              <a:t> de la </a:t>
            </a:r>
            <a:r>
              <a:rPr lang="en-CA" dirty="0" err="1"/>
              <a:t>requête</a:t>
            </a:r>
            <a:r>
              <a:rPr lang="en-CA" dirty="0"/>
              <a:t> sur la base de </a:t>
            </a:r>
            <a:r>
              <a:rPr lang="en-CA" dirty="0" err="1"/>
              <a:t>données</a:t>
            </a:r>
            <a:r>
              <a:rPr lang="en-CA" dirty="0"/>
              <a:t> et </a:t>
            </a:r>
            <a:r>
              <a:rPr lang="en-CA" dirty="0" err="1"/>
              <a:t>retournera</a:t>
            </a:r>
            <a:r>
              <a:rPr lang="en-CA" dirty="0"/>
              <a:t> le </a:t>
            </a:r>
            <a:r>
              <a:rPr lang="en-CA" dirty="0" err="1"/>
              <a:t>résultat</a:t>
            </a:r>
            <a:r>
              <a:rPr lang="en-CA" dirty="0"/>
              <a:t> au format </a:t>
            </a:r>
            <a:r>
              <a:rPr lang="en-CA" dirty="0" err="1"/>
              <a:t>SQLDatareader</a:t>
            </a:r>
            <a:r>
              <a:rPr lang="en-CA" dirty="0"/>
              <a:t>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 comment exploiter </a:t>
            </a:r>
            <a:r>
              <a:rPr lang="en-CA" dirty="0" err="1"/>
              <a:t>cet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pour lire les </a:t>
            </a:r>
            <a:r>
              <a:rPr lang="en-CA" dirty="0" err="1"/>
              <a:t>résultats</a:t>
            </a:r>
            <a:r>
              <a:rPr lang="en-CA" dirty="0"/>
              <a:t> de la </a:t>
            </a:r>
            <a:r>
              <a:rPr lang="en-CA" dirty="0" err="1"/>
              <a:t>requête</a:t>
            </a:r>
            <a:r>
              <a:rPr lang="en-CA" dirty="0"/>
              <a:t>.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58148-1047-4565-877C-C1644CBCA8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20058" y="4001494"/>
            <a:ext cx="5193834" cy="31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50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Construction du code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9"/>
            <a:ext cx="10215717" cy="477218"/>
          </a:xfrm>
        </p:spPr>
        <p:txBody>
          <a:bodyPr>
            <a:normAutofit/>
          </a:bodyPr>
          <a:lstStyle/>
          <a:p>
            <a:r>
              <a:rPr lang="en-CA" dirty="0"/>
              <a:t>Petit </a:t>
            </a:r>
            <a:r>
              <a:rPr lang="en-CA" dirty="0" err="1"/>
              <a:t>exercice</a:t>
            </a:r>
            <a:r>
              <a:rPr lang="en-CA" dirty="0"/>
              <a:t>. Que fait </a:t>
            </a:r>
            <a:r>
              <a:rPr lang="en-CA" dirty="0" err="1"/>
              <a:t>ce</a:t>
            </a:r>
            <a:r>
              <a:rPr lang="en-CA" dirty="0"/>
              <a:t> code?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058983-A9A6-ACF6-A442-777F7A5C01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32176" y="2553464"/>
            <a:ext cx="3084960" cy="16453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CB0D44-F905-5DFF-A017-B5675B2A966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5711" y="2553464"/>
            <a:ext cx="7506748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83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Construction du code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9"/>
            <a:ext cx="10215717" cy="477218"/>
          </a:xfrm>
        </p:spPr>
        <p:txBody>
          <a:bodyPr>
            <a:normAutofit/>
          </a:bodyPr>
          <a:lstStyle/>
          <a:p>
            <a:r>
              <a:rPr lang="en-CA"/>
              <a:t>Réponse: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6621A-5548-E41B-6625-37FF863ABF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32176" y="4611752"/>
            <a:ext cx="2953162" cy="1505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058983-A9A6-ACF6-A442-777F7A5C018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632176" y="2553464"/>
            <a:ext cx="3084960" cy="16453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CB0D44-F905-5DFF-A017-B5675B2A966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5711" y="2553464"/>
            <a:ext cx="7506748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30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EB71B-BA1E-49DB-ACE0-D1E651256D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Construction du code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66EEF-FF08-4787-8AE2-8AD22CB2A19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</a:t>
            </a:r>
            <a:r>
              <a:rPr lang="en-CA" dirty="0" err="1"/>
              <a:t>termine</a:t>
            </a:r>
            <a:r>
              <a:rPr lang="en-CA" dirty="0"/>
              <a:t> la section sur </a:t>
            </a:r>
            <a:r>
              <a:rPr lang="en-CA" dirty="0" err="1"/>
              <a:t>l'explication</a:t>
            </a:r>
            <a:r>
              <a:rPr lang="en-CA" dirty="0"/>
              <a:t> des classes </a:t>
            </a:r>
            <a:r>
              <a:rPr lang="en-CA" dirty="0" err="1"/>
              <a:t>utilisée</a:t>
            </a:r>
            <a:r>
              <a:rPr lang="en-CA" dirty="0"/>
              <a:t> et </a:t>
            </a:r>
            <a:r>
              <a:rPr lang="en-CA" dirty="0" err="1"/>
              <a:t>l'utilisation</a:t>
            </a:r>
            <a:r>
              <a:rPr lang="en-CA" dirty="0"/>
              <a:t> du code de manipulation de la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Dans les deux </a:t>
            </a:r>
            <a:r>
              <a:rPr lang="en-CA" dirty="0" err="1"/>
              <a:t>prochaines</a:t>
            </a:r>
            <a:r>
              <a:rPr lang="en-CA" dirty="0"/>
              <a:t> sections, nous </a:t>
            </a:r>
            <a:r>
              <a:rPr lang="en-CA" dirty="0" err="1"/>
              <a:t>couvrirons</a:t>
            </a:r>
            <a:r>
              <a:rPr lang="en-CA" dirty="0"/>
              <a:t> comment exploiter </a:t>
            </a:r>
            <a:r>
              <a:rPr lang="en-CA" dirty="0" err="1"/>
              <a:t>ce</a:t>
            </a:r>
            <a:r>
              <a:rPr lang="en-CA" dirty="0"/>
              <a:t> code pour:</a:t>
            </a:r>
          </a:p>
          <a:p>
            <a:pPr lvl="1"/>
            <a:r>
              <a:rPr lang="en-CA" dirty="0" err="1"/>
              <a:t>Effectuer</a:t>
            </a:r>
            <a:r>
              <a:rPr lang="en-CA" dirty="0"/>
              <a:t> des </a:t>
            </a:r>
            <a:r>
              <a:rPr lang="en-CA" dirty="0" err="1"/>
              <a:t>opérations</a:t>
            </a:r>
            <a:r>
              <a:rPr lang="en-CA" dirty="0"/>
              <a:t> avec retour (SELECT)</a:t>
            </a:r>
          </a:p>
          <a:p>
            <a:pPr lvl="1"/>
            <a:r>
              <a:rPr lang="en-CA" dirty="0" err="1"/>
              <a:t>Effectuer</a:t>
            </a:r>
            <a:r>
              <a:rPr lang="en-CA" dirty="0"/>
              <a:t> des </a:t>
            </a:r>
            <a:r>
              <a:rPr lang="en-CA" dirty="0" err="1"/>
              <a:t>opérations</a:t>
            </a:r>
            <a:r>
              <a:rPr lang="en-CA" dirty="0"/>
              <a:t> sans retour (INSERT, UPDATE, DELETE)</a:t>
            </a:r>
          </a:p>
        </p:txBody>
      </p:sp>
    </p:spTree>
    <p:extLst>
      <p:ext uri="{BB962C8B-B14F-4D97-AF65-F5344CB8AC3E}">
        <p14:creationId xmlns:p14="http://schemas.microsoft.com/office/powerpoint/2010/main" val="38011179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6187-A880-4F40-ACBA-588E5BF40E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</a:t>
            </a:r>
            <a:r>
              <a:rPr lang="en-CA" dirty="0"/>
              <a:t> avec retour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ECBB5-ECCD-4548-B9A7-B93D84B369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Une </a:t>
            </a:r>
            <a:r>
              <a:rPr lang="en-CA" dirty="0" err="1"/>
              <a:t>opération</a:t>
            </a:r>
            <a:r>
              <a:rPr lang="en-CA" dirty="0"/>
              <a:t> avec retour </a:t>
            </a:r>
            <a:r>
              <a:rPr lang="en-CA" dirty="0" err="1"/>
              <a:t>signifie</a:t>
            </a:r>
            <a:r>
              <a:rPr lang="en-CA" dirty="0"/>
              <a:t> que la </a:t>
            </a:r>
            <a:r>
              <a:rPr lang="en-CA" dirty="0" err="1"/>
              <a:t>requête</a:t>
            </a:r>
            <a:r>
              <a:rPr lang="en-CA" dirty="0"/>
              <a:t> SQL </a:t>
            </a:r>
            <a:r>
              <a:rPr lang="en-CA" dirty="0" err="1"/>
              <a:t>fournira</a:t>
            </a:r>
            <a:r>
              <a:rPr lang="en-CA" dirty="0"/>
              <a:t> des </a:t>
            </a:r>
            <a:r>
              <a:rPr lang="en-CA" dirty="0" err="1"/>
              <a:t>informations</a:t>
            </a:r>
            <a:r>
              <a:rPr lang="en-CA" dirty="0"/>
              <a:t> </a:t>
            </a:r>
            <a:r>
              <a:rPr lang="en-CA" dirty="0" err="1"/>
              <a:t>pouvant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traitées</a:t>
            </a:r>
            <a:r>
              <a:rPr lang="en-CA" dirty="0"/>
              <a:t> par </a:t>
            </a:r>
            <a:r>
              <a:rPr lang="en-CA" dirty="0" err="1"/>
              <a:t>l'utilisateur</a:t>
            </a:r>
            <a:r>
              <a:rPr lang="en-CA" dirty="0"/>
              <a:t>.</a:t>
            </a:r>
          </a:p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fait des </a:t>
            </a:r>
            <a:r>
              <a:rPr lang="en-CA" dirty="0" err="1"/>
              <a:t>opérations</a:t>
            </a:r>
            <a:r>
              <a:rPr lang="en-CA" dirty="0"/>
              <a:t> de type SELECT.</a:t>
            </a:r>
          </a:p>
          <a:p>
            <a:r>
              <a:rPr lang="en-CA" dirty="0"/>
              <a:t>Pour se faire, la </a:t>
            </a:r>
            <a:r>
              <a:rPr lang="en-CA" dirty="0" err="1"/>
              <a:t>requête</a:t>
            </a:r>
            <a:r>
              <a:rPr lang="en-CA" dirty="0"/>
              <a:t> sera </a:t>
            </a:r>
            <a:r>
              <a:rPr lang="en-CA" dirty="0" err="1"/>
              <a:t>exécutée</a:t>
            </a:r>
            <a:r>
              <a:rPr lang="en-CA" dirty="0"/>
              <a:t> avec la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ExecuteReader</a:t>
            </a:r>
            <a:r>
              <a:rPr lang="en-CA" dirty="0"/>
              <a:t>() de </a:t>
            </a:r>
            <a:r>
              <a:rPr lang="en-CA" dirty="0" err="1"/>
              <a:t>l'objet</a:t>
            </a:r>
            <a:r>
              <a:rPr lang="en-CA" dirty="0"/>
              <a:t> </a:t>
            </a:r>
            <a:r>
              <a:rPr lang="en-CA" dirty="0" err="1"/>
              <a:t>SqlCommand</a:t>
            </a:r>
            <a:r>
              <a:rPr lang="en-CA" dirty="0"/>
              <a:t>.</a:t>
            </a:r>
          </a:p>
          <a:p>
            <a:r>
              <a:rPr lang="en-CA" dirty="0" err="1"/>
              <a:t>Ensuite</a:t>
            </a:r>
            <a:r>
              <a:rPr lang="en-CA" dirty="0"/>
              <a:t>, nous </a:t>
            </a:r>
            <a:r>
              <a:rPr lang="en-CA" dirty="0" err="1"/>
              <a:t>ferons</a:t>
            </a:r>
            <a:r>
              <a:rPr lang="en-CA" dirty="0"/>
              <a:t> la lecture des </a:t>
            </a:r>
            <a:r>
              <a:rPr lang="en-CA" dirty="0" err="1"/>
              <a:t>données</a:t>
            </a:r>
            <a:r>
              <a:rPr lang="en-CA" dirty="0"/>
              <a:t> avec la </a:t>
            </a:r>
            <a:r>
              <a:rPr lang="en-CA" dirty="0" err="1"/>
              <a:t>méthode</a:t>
            </a:r>
            <a:r>
              <a:rPr lang="en-CA" dirty="0"/>
              <a:t> Read() de </a:t>
            </a:r>
            <a:r>
              <a:rPr lang="en-CA" dirty="0" err="1"/>
              <a:t>l'objet</a:t>
            </a:r>
            <a:r>
              <a:rPr lang="en-CA" dirty="0"/>
              <a:t> </a:t>
            </a:r>
            <a:r>
              <a:rPr lang="en-CA" dirty="0" err="1"/>
              <a:t>SQLDataReader</a:t>
            </a:r>
            <a:r>
              <a:rPr lang="en-CA" dirty="0"/>
              <a:t> pour </a:t>
            </a:r>
            <a:r>
              <a:rPr lang="en-CA" dirty="0" err="1"/>
              <a:t>itérer</a:t>
            </a:r>
            <a:r>
              <a:rPr lang="en-CA" dirty="0"/>
              <a:t> à travers </a:t>
            </a:r>
            <a:r>
              <a:rPr lang="en-CA" dirty="0" err="1"/>
              <a:t>chaque</a:t>
            </a:r>
            <a:r>
              <a:rPr lang="en-CA" dirty="0"/>
              <a:t>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retournée</a:t>
            </a:r>
            <a:r>
              <a:rPr lang="en-CA" dirty="0"/>
              <a:t>, et </a:t>
            </a:r>
            <a:r>
              <a:rPr lang="en-CA" dirty="0" err="1"/>
              <a:t>GetValue</a:t>
            </a:r>
            <a:r>
              <a:rPr lang="en-CA" dirty="0"/>
              <a:t>() pour </a:t>
            </a:r>
            <a:r>
              <a:rPr lang="en-CA" dirty="0" err="1"/>
              <a:t>obtenir</a:t>
            </a:r>
            <a:r>
              <a:rPr lang="en-CA" dirty="0"/>
              <a:t> la </a:t>
            </a:r>
            <a:r>
              <a:rPr lang="en-CA" dirty="0" err="1"/>
              <a:t>valeur</a:t>
            </a:r>
            <a:r>
              <a:rPr lang="en-CA" dirty="0"/>
              <a:t> de </a:t>
            </a:r>
            <a:r>
              <a:rPr lang="en-CA" dirty="0" err="1"/>
              <a:t>chacun</a:t>
            </a:r>
            <a:r>
              <a:rPr lang="en-CA" dirty="0"/>
              <a:t> des champs</a:t>
            </a:r>
          </a:p>
          <a:p>
            <a:r>
              <a:rPr lang="en-CA" dirty="0" err="1"/>
              <a:t>Prenons</a:t>
            </a:r>
            <a:r>
              <a:rPr lang="en-CA" dirty="0"/>
              <a:t> le temps de </a:t>
            </a:r>
            <a:r>
              <a:rPr lang="en-CA" dirty="0" err="1"/>
              <a:t>voir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14740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6187-A880-4F40-ACBA-588E5BF40E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</a:t>
            </a:r>
            <a:r>
              <a:rPr lang="en-CA" dirty="0"/>
              <a:t> avec retour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ECBB5-ECCD-4548-B9A7-B93D84B369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Prenons</a:t>
            </a:r>
            <a:r>
              <a:rPr lang="en-CA" dirty="0"/>
              <a:t> </a:t>
            </a:r>
            <a:r>
              <a:rPr lang="en-CA" dirty="0" err="1"/>
              <a:t>l'exemple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3A5744-C250-977D-F0EC-986543D98A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34418" y="2680572"/>
            <a:ext cx="7201905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265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6187-A880-4F40-ACBA-588E5BF40E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</a:t>
            </a:r>
            <a:r>
              <a:rPr lang="en-CA" dirty="0"/>
              <a:t> sans retour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ECBB5-ECCD-4548-B9A7-B93D84B369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opérations</a:t>
            </a:r>
            <a:r>
              <a:rPr lang="en-CA" dirty="0"/>
              <a:t> sans retour font </a:t>
            </a:r>
            <a:r>
              <a:rPr lang="en-CA" dirty="0" err="1"/>
              <a:t>référence</a:t>
            </a:r>
            <a:r>
              <a:rPr lang="en-CA" dirty="0"/>
              <a:t> aux </a:t>
            </a:r>
            <a:r>
              <a:rPr lang="en-CA" dirty="0" err="1"/>
              <a:t>opérations</a:t>
            </a:r>
            <a:r>
              <a:rPr lang="en-CA" dirty="0"/>
              <a:t> de type INSERT, UPDATE et DELETE.</a:t>
            </a:r>
          </a:p>
          <a:p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effet</a:t>
            </a:r>
            <a:r>
              <a:rPr lang="en-CA" dirty="0"/>
              <a:t>,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dernières</a:t>
            </a:r>
            <a:r>
              <a:rPr lang="en-CA" dirty="0"/>
              <a:t> ne </a:t>
            </a:r>
            <a:r>
              <a:rPr lang="en-CA" dirty="0" err="1"/>
              <a:t>nécessitent</a:t>
            </a:r>
            <a:r>
              <a:rPr lang="en-CA" dirty="0"/>
              <a:t> pas le </a:t>
            </a:r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d'information</a:t>
            </a:r>
            <a:r>
              <a:rPr lang="en-CA" dirty="0"/>
              <a:t> </a:t>
            </a:r>
            <a:r>
              <a:rPr lang="en-CA" dirty="0" err="1"/>
              <a:t>retourné</a:t>
            </a:r>
            <a:r>
              <a:rPr lang="en-CA" dirty="0"/>
              <a:t> par la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r>
              <a:rPr lang="en-CA" dirty="0"/>
              <a:t>Le code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similaire</a:t>
            </a:r>
            <a:r>
              <a:rPr lang="en-CA" dirty="0"/>
              <a:t> aux </a:t>
            </a:r>
            <a:r>
              <a:rPr lang="en-CA" dirty="0" err="1"/>
              <a:t>opérations</a:t>
            </a:r>
            <a:r>
              <a:rPr lang="en-CA" dirty="0"/>
              <a:t> avec retour à </a:t>
            </a:r>
            <a:r>
              <a:rPr lang="en-CA" dirty="0" err="1"/>
              <a:t>l'exception</a:t>
            </a:r>
            <a:r>
              <a:rPr lang="en-CA" dirty="0"/>
              <a:t> </a:t>
            </a:r>
            <a:r>
              <a:rPr lang="en-CA" dirty="0" err="1"/>
              <a:t>qu'aucun</a:t>
            </a:r>
            <a:r>
              <a:rPr lang="en-CA" dirty="0"/>
              <a:t> retour </a:t>
            </a:r>
            <a:r>
              <a:rPr lang="en-CA" dirty="0" err="1"/>
              <a:t>n'a</a:t>
            </a:r>
            <a:r>
              <a:rPr lang="en-CA" dirty="0"/>
              <a:t> </a:t>
            </a:r>
            <a:r>
              <a:rPr lang="en-CA" dirty="0" err="1"/>
              <a:t>besoin</a:t>
            </a:r>
            <a:r>
              <a:rPr lang="en-CA" dirty="0"/>
              <a:t> d'être </a:t>
            </a:r>
            <a:r>
              <a:rPr lang="en-CA" dirty="0" err="1"/>
              <a:t>traité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Prenons</a:t>
            </a:r>
            <a:r>
              <a:rPr lang="en-CA" dirty="0"/>
              <a:t> le temps de </a:t>
            </a:r>
            <a:r>
              <a:rPr lang="en-CA" dirty="0" err="1"/>
              <a:t>voir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94040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Intégration</a:t>
            </a:r>
            <a:r>
              <a:rPr lang="en-US" dirty="0"/>
              <a:t> de base de données avec ADO.NET</a:t>
            </a:r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6187-A880-4F40-ACBA-588E5BF40E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</a:t>
            </a:r>
            <a:r>
              <a:rPr lang="en-CA" dirty="0"/>
              <a:t> sans retour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ECBB5-ECCD-4548-B9A7-B93D84B369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Prenons</a:t>
            </a:r>
            <a:r>
              <a:rPr lang="en-CA" dirty="0"/>
              <a:t> </a:t>
            </a:r>
            <a:r>
              <a:rPr lang="en-CA" dirty="0" err="1"/>
              <a:t>l'exemple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F92898-A776-2C25-DCA9-6734370984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757048"/>
            <a:ext cx="7135221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498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6187-A880-4F40-ACBA-588E5BF40E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</a:t>
            </a:r>
            <a:r>
              <a:rPr lang="en-CA" dirty="0"/>
              <a:t> sans retour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ECBB5-ECCD-4548-B9A7-B93D84B369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/>
              <a:t>Résultat:</a:t>
            </a:r>
            <a:endParaRPr lang="fr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9D95B0-D0F9-A16E-2CA4-F7E9F48185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668171"/>
            <a:ext cx="2768203" cy="12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33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8752570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conclusion, il est possible d’intégrer C# avec une base de données SQL en utilisant ADO.NET.</a:t>
            </a:r>
          </a:p>
          <a:p>
            <a:endParaRPr lang="fr-CA" dirty="0"/>
          </a:p>
          <a:p>
            <a:r>
              <a:rPr lang="fr-CA" dirty="0"/>
              <a:t>Cette méthode est toujours utile pour exécuter des opérations SQL directement à partir de votre application, mais peut être remplacée selon les besoins par un ORM (Object-</a:t>
            </a:r>
            <a:r>
              <a:rPr lang="fr-CA" dirty="0" err="1"/>
              <a:t>Relational</a:t>
            </a:r>
            <a:r>
              <a:rPr lang="fr-CA" dirty="0"/>
              <a:t> Mapper) tels que </a:t>
            </a:r>
            <a:r>
              <a:rPr lang="fr-CA" dirty="0" err="1"/>
              <a:t>Entity</a:t>
            </a:r>
            <a:r>
              <a:rPr lang="fr-CA" dirty="0"/>
              <a:t> Framework que vous verrez en 3e session.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68988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ce sera la révision finale pour le cours de SQL afin de vous préparer à l’examen final.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https://www.entityframeworktutorial.net/efcore/entity-framework-core-console-application.aspx</a:t>
            </a:r>
          </a:p>
          <a:p>
            <a:r>
              <a:rPr lang="fr-CA" dirty="0">
                <a:hlinkClick r:id="rId4"/>
              </a:rPr>
              <a:t>https://www.learnrazorpages.com/razor-pages/tutorial/bakery/create-model</a:t>
            </a:r>
            <a:endParaRPr lang="fr-CA" dirty="0"/>
          </a:p>
          <a:p>
            <a:r>
              <a:rPr lang="en-CA" dirty="0">
                <a:hlinkClick r:id="rId5"/>
              </a:rPr>
              <a:t>https://docs.microsoft.com/en-us/ef/core/modeling/</a:t>
            </a:r>
            <a:endParaRPr lang="en-CA" dirty="0"/>
          </a:p>
          <a:p>
            <a:r>
              <a:rPr lang="en-CA" dirty="0">
                <a:hlinkClick r:id="rId6"/>
              </a:rPr>
              <a:t>https://docs.microsoft.com/en-us/ef/core/</a:t>
            </a:r>
            <a:endParaRPr lang="en-CA" dirty="0"/>
          </a:p>
          <a:p>
            <a:r>
              <a:rPr lang="en-CA" dirty="0">
                <a:hlinkClick r:id="rId7"/>
              </a:rPr>
              <a:t>https://www.entityframeworktutorial.net/querying-entity-graph-in-entity-framework.aspx</a:t>
            </a:r>
            <a:endParaRPr lang="en-CA" dirty="0"/>
          </a:p>
          <a:p>
            <a:r>
              <a:rPr lang="fr-FR" dirty="0">
                <a:hlinkClick r:id="rId8"/>
              </a:rPr>
              <a:t>https://docs.microsoft.com/en-us/dotnet/csharp/programming-guide/statements-expressions-operators/lambda-expressions</a:t>
            </a:r>
            <a:endParaRPr lang="fr-FR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Jusqu'ici, nous avons développé des projets ASP.NET </a:t>
            </a:r>
            <a:r>
              <a:rPr lang="fr-CA" dirty="0" err="1"/>
              <a:t>Core</a:t>
            </a:r>
            <a:r>
              <a:rPr lang="fr-CA" dirty="0"/>
              <a:t> qui ne contenaient que du contenu statique (le même contenu chaque fois que la page est charge).</a:t>
            </a:r>
          </a:p>
          <a:p>
            <a:r>
              <a:rPr lang="fr-CA" dirty="0"/>
              <a:t>C'était ce qui dominait l'Internet jusqu'à la fin des années 90 qu'on appelait tout simplement des "sites statiques"</a:t>
            </a:r>
          </a:p>
          <a:p>
            <a:r>
              <a:rPr lang="fr-CA" dirty="0"/>
              <a:t>À la fin des années 90, l'émergence des sites web exploitant des bases de données a transformé l'utilisation de l'Internet en créant ce concept de "</a:t>
            </a:r>
            <a:r>
              <a:rPr lang="fr-CA" dirty="0" err="1"/>
              <a:t>Database</a:t>
            </a:r>
            <a:r>
              <a:rPr lang="fr-CA" dirty="0"/>
              <a:t> </a:t>
            </a:r>
            <a:r>
              <a:rPr lang="fr-CA" dirty="0" err="1"/>
              <a:t>driven</a:t>
            </a:r>
            <a:r>
              <a:rPr lang="fr-CA" dirty="0"/>
              <a:t> web site" ou "Site web dynamique".</a:t>
            </a:r>
          </a:p>
          <a:p>
            <a:r>
              <a:rPr lang="fr-CA" dirty="0"/>
              <a:t>Aujourd’hui, ce concept s'appelle tout simplement "Application web" et représente la très grande majorité des sites web.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5F87E-3C7A-464F-88A5-F58157E69B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04CD-2F21-4835-95A5-23D95CE911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application web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un site web qui </a:t>
            </a:r>
            <a:r>
              <a:rPr lang="en-US" dirty="0" err="1"/>
              <a:t>permet</a:t>
            </a:r>
            <a:r>
              <a:rPr lang="en-US" dirty="0"/>
              <a:t> aux </a:t>
            </a:r>
            <a:r>
              <a:rPr lang="en-US" dirty="0" err="1"/>
              <a:t>utilisateurs</a:t>
            </a:r>
            <a:r>
              <a:rPr lang="en-US" dirty="0"/>
              <a:t> du site (de </a:t>
            </a:r>
            <a:r>
              <a:rPr lang="en-US" dirty="0" err="1"/>
              <a:t>façon</a:t>
            </a:r>
            <a:r>
              <a:rPr lang="en-US" dirty="0"/>
              <a:t> anonyme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authentifie</a:t>
            </a:r>
            <a:r>
              <a:rPr lang="en-US" dirty="0"/>
              <a:t>), </a:t>
            </a:r>
            <a:r>
              <a:rPr lang="en-US" dirty="0" err="1"/>
              <a:t>d'interagir</a:t>
            </a:r>
            <a:r>
              <a:rPr lang="en-US" dirty="0"/>
              <a:t> avec le site Internet </a:t>
            </a:r>
            <a:r>
              <a:rPr lang="en-US" dirty="0" err="1"/>
              <a:t>en</a:t>
            </a:r>
            <a:r>
              <a:rPr lang="en-US" dirty="0"/>
              <a:t> y </a:t>
            </a:r>
            <a:r>
              <a:rPr lang="en-US" dirty="0" err="1"/>
              <a:t>créant</a:t>
            </a:r>
            <a:r>
              <a:rPr lang="en-US" dirty="0"/>
              <a:t>, </a:t>
            </a:r>
            <a:r>
              <a:rPr lang="en-US" dirty="0" err="1"/>
              <a:t>modifiant</a:t>
            </a:r>
            <a:r>
              <a:rPr lang="en-US" dirty="0"/>
              <a:t>, </a:t>
            </a:r>
            <a:r>
              <a:rPr lang="en-US" dirty="0" err="1"/>
              <a:t>récupérant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supprimant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longue:</a:t>
            </a:r>
          </a:p>
          <a:p>
            <a:pPr lvl="1"/>
            <a:r>
              <a:rPr lang="en-US" dirty="0"/>
              <a:t>Site de </a:t>
            </a:r>
            <a:r>
              <a:rPr lang="en-US" dirty="0" err="1"/>
              <a:t>courriel</a:t>
            </a:r>
            <a:endParaRPr lang="en-US" dirty="0"/>
          </a:p>
          <a:p>
            <a:pPr lvl="1"/>
            <a:r>
              <a:rPr lang="en-US" dirty="0"/>
              <a:t>Site de commerce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ligne</a:t>
            </a:r>
            <a:endParaRPr lang="en-US" dirty="0"/>
          </a:p>
          <a:p>
            <a:pPr lvl="1"/>
            <a:r>
              <a:rPr lang="en-US" dirty="0" err="1"/>
              <a:t>Média</a:t>
            </a:r>
            <a:r>
              <a:rPr lang="en-US" dirty="0"/>
              <a:t> social</a:t>
            </a:r>
          </a:p>
          <a:p>
            <a:pPr lvl="1"/>
            <a:r>
              <a:rPr lang="en-US" dirty="0"/>
              <a:t>etc.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12154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64B7-AFD7-4CC6-B81D-B31115D1C2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1F86F-F6FF-411E-9E7B-2730F5B6FC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 </a:t>
            </a:r>
            <a:r>
              <a:rPr lang="en-US" dirty="0" err="1"/>
              <a:t>servira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à </a:t>
            </a:r>
            <a:r>
              <a:rPr lang="en-US" dirty="0" err="1"/>
              <a:t>comprendre</a:t>
            </a:r>
            <a:r>
              <a:rPr lang="en-US" dirty="0"/>
              <a:t> comment C#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s’intégrer</a:t>
            </a:r>
            <a:r>
              <a:rPr lang="en-US" dirty="0"/>
              <a:t> avec SQL Server, </a:t>
            </a:r>
            <a:r>
              <a:rPr lang="en-US" dirty="0" err="1"/>
              <a:t>ce</a:t>
            </a:r>
            <a:r>
              <a:rPr lang="en-US" dirty="0"/>
              <a:t> qui </a:t>
            </a:r>
            <a:r>
              <a:rPr lang="en-US" dirty="0" err="1"/>
              <a:t>permettra</a:t>
            </a:r>
            <a:r>
              <a:rPr lang="en-US" dirty="0"/>
              <a:t> aux sites web que nous </a:t>
            </a:r>
            <a:r>
              <a:rPr lang="en-US" dirty="0" err="1"/>
              <a:t>bâtirons</a:t>
            </a:r>
            <a:r>
              <a:rPr lang="en-US" dirty="0"/>
              <a:t> avec ASP.NET Core </a:t>
            </a:r>
            <a:r>
              <a:rPr lang="en-US" dirty="0" err="1"/>
              <a:t>en</a:t>
            </a:r>
            <a:r>
              <a:rPr lang="en-US" dirty="0"/>
              <a:t> 3e session </a:t>
            </a:r>
            <a:r>
              <a:rPr lang="en-US" dirty="0" err="1"/>
              <a:t>d’utiliser</a:t>
            </a:r>
            <a:r>
              <a:rPr lang="en-US" dirty="0"/>
              <a:t> des données de façon </a:t>
            </a:r>
            <a:r>
              <a:rPr lang="en-US" dirty="0" err="1"/>
              <a:t>dynamique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6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934CA-E763-4B4C-ADBC-AA25C2893D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E5FE8-3B1D-4D42-9121-DDF7AC95E13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Pour </a:t>
            </a:r>
            <a:r>
              <a:rPr lang="en-CA" dirty="0" err="1"/>
              <a:t>utiliser</a:t>
            </a:r>
            <a:r>
              <a:rPr lang="en-CA" dirty="0"/>
              <a:t> ADO.NET, nous </a:t>
            </a:r>
            <a:r>
              <a:rPr lang="en-CA" dirty="0" err="1"/>
              <a:t>effectuerons</a:t>
            </a:r>
            <a:r>
              <a:rPr lang="en-CA" dirty="0"/>
              <a:t> les étapes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1) Rappel sur la </a:t>
            </a:r>
            <a:r>
              <a:rPr lang="en-CA" dirty="0" err="1"/>
              <a:t>création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base de données</a:t>
            </a:r>
          </a:p>
          <a:p>
            <a:pPr lvl="1"/>
            <a:r>
              <a:rPr lang="en-CA" dirty="0"/>
              <a:t>2) </a:t>
            </a:r>
            <a:r>
              <a:rPr lang="en-CA" dirty="0" err="1"/>
              <a:t>Configurer</a:t>
            </a:r>
            <a:r>
              <a:rPr lang="en-CA" dirty="0"/>
              <a:t> la connexion à </a:t>
            </a:r>
            <a:r>
              <a:rPr lang="en-CA" dirty="0" err="1"/>
              <a:t>une</a:t>
            </a:r>
            <a:r>
              <a:rPr lang="en-CA" dirty="0"/>
              <a:t> base de données</a:t>
            </a:r>
          </a:p>
          <a:p>
            <a:pPr lvl="1"/>
            <a:r>
              <a:rPr lang="fr-CA" dirty="0"/>
              <a:t>3) Exécuter des requêtes sur la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198160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Rappel sur la création de bases de données</a:t>
            </a:r>
          </a:p>
        </p:txBody>
      </p:sp>
    </p:spTree>
    <p:extLst>
      <p:ext uri="{BB962C8B-B14F-4D97-AF65-F5344CB8AC3E}">
        <p14:creationId xmlns:p14="http://schemas.microsoft.com/office/powerpoint/2010/main" val="39160675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10605</TotalTime>
  <Words>1580</Words>
  <Application>Microsoft Office PowerPoint</Application>
  <PresentationFormat>Widescreen</PresentationFormat>
  <Paragraphs>150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Century Gothic</vt:lpstr>
      <vt:lpstr>Wingdings 3</vt:lpstr>
      <vt:lpstr>Ion</vt:lpstr>
      <vt:lpstr>Intégration de base de données avec ADO.NET</vt:lpstr>
      <vt:lpstr>Rappel du dernier cours</vt:lpstr>
      <vt:lpstr>Rappel du dernier cours</vt:lpstr>
      <vt:lpstr>Intégration de base de données avec ADO.NET</vt:lpstr>
      <vt:lpstr>Introduction</vt:lpstr>
      <vt:lpstr>Introduction</vt:lpstr>
      <vt:lpstr>Introduction</vt:lpstr>
      <vt:lpstr>Introduction</vt:lpstr>
      <vt:lpstr>Rappel sur la création de bases de données</vt:lpstr>
      <vt:lpstr>Rappel sur la création de bases de données</vt:lpstr>
      <vt:lpstr>Rappel sur la création de bases de données</vt:lpstr>
      <vt:lpstr>Rappel sur la création de bases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Connexion à une base de données</vt:lpstr>
      <vt:lpstr>Création du projet</vt:lpstr>
      <vt:lpstr>Implémentation du code en console</vt:lpstr>
      <vt:lpstr>Exécuter des requêtes sur la base de données</vt:lpstr>
      <vt:lpstr>Exécuter des requêtes sur la base de données</vt:lpstr>
      <vt:lpstr>Exécuter des requêtes sur la base de données</vt:lpstr>
      <vt:lpstr>Classes utilisées</vt:lpstr>
      <vt:lpstr>Classes utilisées</vt:lpstr>
      <vt:lpstr>SQLConnection</vt:lpstr>
      <vt:lpstr>SQLCommand</vt:lpstr>
      <vt:lpstr>SQLDataReader</vt:lpstr>
      <vt:lpstr>Construction du code</vt:lpstr>
      <vt:lpstr>Construction du code</vt:lpstr>
      <vt:lpstr>Construction du code</vt:lpstr>
      <vt:lpstr>Opération avec retour</vt:lpstr>
      <vt:lpstr>Opération avec retour</vt:lpstr>
      <vt:lpstr>Opération sans retour</vt:lpstr>
      <vt:lpstr>Opération sans retour</vt:lpstr>
      <vt:lpstr>Opération sans retour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339</cp:revision>
  <dcterms:created xsi:type="dcterms:W3CDTF">2019-01-03T23:05:02Z</dcterms:created>
  <dcterms:modified xsi:type="dcterms:W3CDTF">2026-03-15T19:37:28Z</dcterms:modified>
</cp:coreProperties>
</file>