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8" r:id="rId2"/>
    <p:sldId id="359" r:id="rId3"/>
    <p:sldId id="360" r:id="rId4"/>
    <p:sldId id="295" r:id="rId5"/>
    <p:sldId id="361" r:id="rId6"/>
    <p:sldId id="392" r:id="rId7"/>
    <p:sldId id="393" r:id="rId8"/>
    <p:sldId id="394" r:id="rId9"/>
    <p:sldId id="396" r:id="rId10"/>
    <p:sldId id="398" r:id="rId11"/>
    <p:sldId id="422" r:id="rId12"/>
    <p:sldId id="397" r:id="rId13"/>
    <p:sldId id="399" r:id="rId14"/>
    <p:sldId id="400" r:id="rId15"/>
    <p:sldId id="401" r:id="rId16"/>
    <p:sldId id="402" r:id="rId17"/>
    <p:sldId id="403" r:id="rId18"/>
    <p:sldId id="509" r:id="rId19"/>
    <p:sldId id="510" r:id="rId20"/>
    <p:sldId id="408" r:id="rId21"/>
    <p:sldId id="409" r:id="rId22"/>
    <p:sldId id="511" r:id="rId23"/>
    <p:sldId id="428" r:id="rId24"/>
    <p:sldId id="429" r:id="rId25"/>
    <p:sldId id="434" r:id="rId26"/>
    <p:sldId id="435" r:id="rId27"/>
    <p:sldId id="436" r:id="rId28"/>
    <p:sldId id="404" r:id="rId29"/>
    <p:sldId id="405" r:id="rId30"/>
    <p:sldId id="410" r:id="rId31"/>
    <p:sldId id="411" r:id="rId32"/>
    <p:sldId id="412" r:id="rId33"/>
    <p:sldId id="413" r:id="rId34"/>
    <p:sldId id="414" r:id="rId35"/>
    <p:sldId id="415" r:id="rId36"/>
    <p:sldId id="423" r:id="rId37"/>
    <p:sldId id="416" r:id="rId38"/>
    <p:sldId id="430" r:id="rId39"/>
    <p:sldId id="431" r:id="rId40"/>
    <p:sldId id="437" r:id="rId41"/>
    <p:sldId id="438" r:id="rId42"/>
    <p:sldId id="439" r:id="rId43"/>
    <p:sldId id="440" r:id="rId44"/>
    <p:sldId id="504" r:id="rId45"/>
    <p:sldId id="442" r:id="rId46"/>
    <p:sldId id="443" r:id="rId47"/>
    <p:sldId id="444" r:id="rId48"/>
    <p:sldId id="445" r:id="rId49"/>
    <p:sldId id="446" r:id="rId50"/>
    <p:sldId id="447" r:id="rId51"/>
    <p:sldId id="448" r:id="rId52"/>
    <p:sldId id="449" r:id="rId53"/>
    <p:sldId id="450" r:id="rId54"/>
    <p:sldId id="451" r:id="rId55"/>
    <p:sldId id="505" r:id="rId56"/>
    <p:sldId id="474" r:id="rId57"/>
    <p:sldId id="475" r:id="rId58"/>
    <p:sldId id="497" r:id="rId59"/>
    <p:sldId id="498" r:id="rId60"/>
    <p:sldId id="499" r:id="rId61"/>
    <p:sldId id="472" r:id="rId62"/>
    <p:sldId id="500" r:id="rId63"/>
    <p:sldId id="501" r:id="rId64"/>
    <p:sldId id="476" r:id="rId65"/>
    <p:sldId id="477" r:id="rId66"/>
    <p:sldId id="478" r:id="rId67"/>
    <p:sldId id="479" r:id="rId68"/>
    <p:sldId id="480" r:id="rId69"/>
    <p:sldId id="484" r:id="rId70"/>
    <p:sldId id="483" r:id="rId71"/>
    <p:sldId id="482" r:id="rId72"/>
    <p:sldId id="481" r:id="rId73"/>
    <p:sldId id="503" r:id="rId74"/>
    <p:sldId id="471" r:id="rId75"/>
    <p:sldId id="485" r:id="rId76"/>
    <p:sldId id="506" r:id="rId77"/>
    <p:sldId id="507" r:id="rId78"/>
    <p:sldId id="508" r:id="rId79"/>
    <p:sldId id="486" r:id="rId80"/>
    <p:sldId id="487" r:id="rId81"/>
    <p:sldId id="488" r:id="rId82"/>
    <p:sldId id="489" r:id="rId83"/>
    <p:sldId id="490" r:id="rId84"/>
    <p:sldId id="491" r:id="rId85"/>
    <p:sldId id="492" r:id="rId86"/>
    <p:sldId id="493" r:id="rId87"/>
    <p:sldId id="496" r:id="rId88"/>
    <p:sldId id="494" r:id="rId89"/>
    <p:sldId id="495" r:id="rId90"/>
    <p:sldId id="465" r:id="rId91"/>
    <p:sldId id="298" r:id="rId92"/>
    <p:sldId id="321" r:id="rId93"/>
    <p:sldId id="322" r:id="rId94"/>
    <p:sldId id="323" r:id="rId95"/>
    <p:sldId id="324" r:id="rId9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26623D-FB89-4A73-84CE-33EC840F44F1}" v="234" dt="2020-07-08T22:32:49.5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microsoft.com/office/2015/10/relationships/revisionInfo" Target="revisionInfo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10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1126623D-FB89-4A73-84CE-33EC840F44F1}"/>
    <pc:docChg chg="undo custSel addSld delSld modSld sldOrd delMainMaster">
      <pc:chgData name="Alexandre" userId="292681fbcdc3e57d" providerId="LiveId" clId="{1126623D-FB89-4A73-84CE-33EC840F44F1}" dt="2020-07-08T22:35:31.643" v="11849" actId="20577"/>
      <pc:docMkLst>
        <pc:docMk/>
      </pc:docMkLst>
      <pc:sldChg chg="modSp mod">
        <pc:chgData name="Alexandre" userId="292681fbcdc3e57d" providerId="LiveId" clId="{1126623D-FB89-4A73-84CE-33EC840F44F1}" dt="2020-07-05T12:17:44.044" v="139" actId="20577"/>
        <pc:sldMkLst>
          <pc:docMk/>
          <pc:sldMk cId="175308684" sldId="258"/>
        </pc:sldMkLst>
        <pc:spChg chg="mod">
          <ac:chgData name="Alexandre" userId="292681fbcdc3e57d" providerId="LiveId" clId="{1126623D-FB89-4A73-84CE-33EC840F44F1}" dt="2020-07-05T12:17:44.044" v="139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del mod">
        <pc:chgData name="Alexandre" userId="292681fbcdc3e57d" providerId="LiveId" clId="{1126623D-FB89-4A73-84CE-33EC840F44F1}" dt="2020-07-08T22:32:16.409" v="11732" actId="47"/>
        <pc:sldMkLst>
          <pc:docMk/>
          <pc:sldMk cId="1827112717" sldId="294"/>
        </pc:sldMkLst>
        <pc:spChg chg="mod">
          <ac:chgData name="Alexandre" userId="292681fbcdc3e57d" providerId="LiveId" clId="{1126623D-FB89-4A73-84CE-33EC840F44F1}" dt="2020-07-06T12:40:30.379" v="10102" actId="20577"/>
          <ac:spMkLst>
            <pc:docMk/>
            <pc:sldMk cId="1827112717" sldId="294"/>
            <ac:spMk id="2" creationId="{E4AADCDE-E97C-479E-B2F2-7A2C9ACF3751}"/>
          </ac:spMkLst>
        </pc:spChg>
      </pc:sldChg>
      <pc:sldChg chg="modSp mod">
        <pc:chgData name="Alexandre" userId="292681fbcdc3e57d" providerId="LiveId" clId="{1126623D-FB89-4A73-84CE-33EC840F44F1}" dt="2020-07-06T12:29:58.078" v="10008" actId="20577"/>
        <pc:sldMkLst>
          <pc:docMk/>
          <pc:sldMk cId="3722327830" sldId="295"/>
        </pc:sldMkLst>
        <pc:spChg chg="mod">
          <ac:chgData name="Alexandre" userId="292681fbcdc3e57d" providerId="LiveId" clId="{1126623D-FB89-4A73-84CE-33EC840F44F1}" dt="2020-07-06T12:29:58.078" v="10008" actId="20577"/>
          <ac:spMkLst>
            <pc:docMk/>
            <pc:sldMk cId="3722327830" sldId="295"/>
            <ac:spMk id="2" creationId="{00000000-0000-0000-0000-000000000000}"/>
          </ac:spMkLst>
        </pc:spChg>
      </pc:sldChg>
      <pc:sldChg chg="modSp mod">
        <pc:chgData name="Alexandre" userId="292681fbcdc3e57d" providerId="LiveId" clId="{1126623D-FB89-4A73-84CE-33EC840F44F1}" dt="2020-07-06T03:34:48.211" v="9786" actId="20577"/>
        <pc:sldMkLst>
          <pc:docMk/>
          <pc:sldMk cId="926987578" sldId="298"/>
        </pc:sldMkLst>
        <pc:spChg chg="mod">
          <ac:chgData name="Alexandre" userId="292681fbcdc3e57d" providerId="LiveId" clId="{1126623D-FB89-4A73-84CE-33EC840F44F1}" dt="2020-07-06T03:34:48.211" v="9786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del mod">
        <pc:chgData name="Alexandre" userId="292681fbcdc3e57d" providerId="LiveId" clId="{1126623D-FB89-4A73-84CE-33EC840F44F1}" dt="2020-07-08T16:56:24.508" v="10694" actId="47"/>
        <pc:sldMkLst>
          <pc:docMk/>
          <pc:sldMk cId="2455909099" sldId="303"/>
        </pc:sldMkLst>
        <pc:spChg chg="mod">
          <ac:chgData name="Alexandre" userId="292681fbcdc3e57d" providerId="LiveId" clId="{1126623D-FB89-4A73-84CE-33EC840F44F1}" dt="2020-07-06T03:36:45.097" v="10006"/>
          <ac:spMkLst>
            <pc:docMk/>
            <pc:sldMk cId="2455909099" sldId="303"/>
            <ac:spMk id="2" creationId="{F67357F4-95FD-4DB0-8AC4-A9BD04206CA8}"/>
          </ac:spMkLst>
        </pc:spChg>
        <pc:spChg chg="mod">
          <ac:chgData name="Alexandre" userId="292681fbcdc3e57d" providerId="LiveId" clId="{1126623D-FB89-4A73-84CE-33EC840F44F1}" dt="2020-07-06T03:36:45.097" v="10006"/>
          <ac:spMkLst>
            <pc:docMk/>
            <pc:sldMk cId="2455909099" sldId="303"/>
            <ac:spMk id="3" creationId="{A6E50B6D-AF72-4F89-BCA4-4420AB1F59C8}"/>
          </ac:spMkLst>
        </pc:spChg>
      </pc:sldChg>
      <pc:sldChg chg="modSp mod">
        <pc:chgData name="Alexandre" userId="292681fbcdc3e57d" providerId="LiveId" clId="{1126623D-FB89-4A73-84CE-33EC840F44F1}" dt="2020-07-08T22:35:31.643" v="11849" actId="20577"/>
        <pc:sldMkLst>
          <pc:docMk/>
          <pc:sldMk cId="3486141423" sldId="322"/>
        </pc:sldMkLst>
        <pc:spChg chg="mod">
          <ac:chgData name="Alexandre" userId="292681fbcdc3e57d" providerId="LiveId" clId="{1126623D-FB89-4A73-84CE-33EC840F44F1}" dt="2020-07-08T22:35:31.643" v="11849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1126623D-FB89-4A73-84CE-33EC840F44F1}" dt="2020-07-06T12:38:29.534" v="10011" actId="20577"/>
        <pc:sldMkLst>
          <pc:docMk/>
          <pc:sldMk cId="3305676132" sldId="324"/>
        </pc:sldMkLst>
        <pc:spChg chg="mod">
          <ac:chgData name="Alexandre" userId="292681fbcdc3e57d" providerId="LiveId" clId="{1126623D-FB89-4A73-84CE-33EC840F44F1}" dt="2020-07-06T12:38:29.534" v="10011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1126623D-FB89-4A73-84CE-33EC840F44F1}" dt="2020-07-08T22:32:58.996" v="11736" actId="20577"/>
        <pc:sldMkLst>
          <pc:docMk/>
          <pc:sldMk cId="3815977434" sldId="360"/>
        </pc:sldMkLst>
        <pc:spChg chg="mod">
          <ac:chgData name="Alexandre" userId="292681fbcdc3e57d" providerId="LiveId" clId="{1126623D-FB89-4A73-84CE-33EC840F44F1}" dt="2020-07-08T22:32:58.996" v="11736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1126623D-FB89-4A73-84CE-33EC840F44F1}" dt="2020-07-08T22:33:03.939" v="11744" actId="20577"/>
        <pc:sldMkLst>
          <pc:docMk/>
          <pc:sldMk cId="3810500341" sldId="361"/>
        </pc:sldMkLst>
        <pc:spChg chg="mod">
          <ac:chgData name="Alexandre" userId="292681fbcdc3e57d" providerId="LiveId" clId="{1126623D-FB89-4A73-84CE-33EC840F44F1}" dt="2020-07-08T16:56:28.105" v="10695"/>
          <ac:spMkLst>
            <pc:docMk/>
            <pc:sldMk cId="3810500341" sldId="361"/>
            <ac:spMk id="2" creationId="{7EE97656-2D25-4418-A772-5C0FF1781E9F}"/>
          </ac:spMkLst>
        </pc:spChg>
        <pc:spChg chg="mod">
          <ac:chgData name="Alexandre" userId="292681fbcdc3e57d" providerId="LiveId" clId="{1126623D-FB89-4A73-84CE-33EC840F44F1}" dt="2020-07-08T22:33:03.939" v="11744" actId="20577"/>
          <ac:spMkLst>
            <pc:docMk/>
            <pc:sldMk cId="3810500341" sldId="361"/>
            <ac:spMk id="3" creationId="{F96799B2-627F-471D-A67D-13BBE3B5DC5C}"/>
          </ac:spMkLst>
        </pc:spChg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247525201" sldId="362"/>
        </pc:sldMkLst>
      </pc:sldChg>
      <pc:sldChg chg="modSp add mod">
        <pc:chgData name="Alexandre" userId="292681fbcdc3e57d" providerId="LiveId" clId="{1126623D-FB89-4A73-84CE-33EC840F44F1}" dt="2020-07-05T13:33:10.090" v="606" actId="20577"/>
        <pc:sldMkLst>
          <pc:docMk/>
          <pc:sldMk cId="3145177781" sldId="362"/>
        </pc:sldMkLst>
        <pc:spChg chg="mod">
          <ac:chgData name="Alexandre" userId="292681fbcdc3e57d" providerId="LiveId" clId="{1126623D-FB89-4A73-84CE-33EC840F44F1}" dt="2020-07-05T13:33:10.090" v="606" actId="20577"/>
          <ac:spMkLst>
            <pc:docMk/>
            <pc:sldMk cId="3145177781" sldId="362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1126623D-FB89-4A73-84CE-33EC840F44F1}" dt="2020-07-06T00:51:32.531" v="1651" actId="47"/>
        <pc:sldMkLst>
          <pc:docMk/>
          <pc:sldMk cId="1438791613" sldId="363"/>
        </pc:sldMkLst>
        <pc:spChg chg="mod">
          <ac:chgData name="Alexandre" userId="292681fbcdc3e57d" providerId="LiveId" clId="{1126623D-FB89-4A73-84CE-33EC840F44F1}" dt="2020-07-05T13:33:35.973" v="635"/>
          <ac:spMkLst>
            <pc:docMk/>
            <pc:sldMk cId="1438791613" sldId="363"/>
            <ac:spMk id="2" creationId="{2E0A113E-6E84-41DC-A941-00FD3D09466F}"/>
          </ac:spMkLst>
        </pc:spChg>
        <pc:spChg chg="mod">
          <ac:chgData name="Alexandre" userId="292681fbcdc3e57d" providerId="LiveId" clId="{1126623D-FB89-4A73-84CE-33EC840F44F1}" dt="2020-07-05T13:33:35.973" v="635"/>
          <ac:spMkLst>
            <pc:docMk/>
            <pc:sldMk cId="1438791613" sldId="363"/>
            <ac:spMk id="3" creationId="{871AE093-A13E-4369-98AC-0F34EAD28494}"/>
          </ac:spMkLst>
        </pc:spChg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652282478" sldId="363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532517440" sldId="364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507314978" sldId="365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263438848" sldId="366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007430508" sldId="367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478014945" sldId="372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4014129613" sldId="373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180129280" sldId="374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26591686" sldId="375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88016270" sldId="376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501338863" sldId="377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694426577" sldId="378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41295587" sldId="379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156865647" sldId="380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53219135" sldId="381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748050411" sldId="382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44887199" sldId="383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4216865416" sldId="384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190486032" sldId="385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845644122" sldId="386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747540988" sldId="387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795314030" sldId="388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298928831" sldId="389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660651452" sldId="390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949555239" sldId="391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4136534726" sldId="392"/>
        </pc:sldMkLst>
      </pc:sldChg>
      <pc:sldChg chg="add">
        <pc:chgData name="Alexandre" userId="292681fbcdc3e57d" providerId="LiveId" clId="{1126623D-FB89-4A73-84CE-33EC840F44F1}" dt="2020-07-05T13:32:55.175" v="594"/>
        <pc:sldMkLst>
          <pc:docMk/>
          <pc:sldMk cId="203043503" sldId="393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333564212" sldId="393"/>
        </pc:sldMkLst>
      </pc:sldChg>
      <pc:sldChg chg="add">
        <pc:chgData name="Alexandre" userId="292681fbcdc3e57d" providerId="LiveId" clId="{1126623D-FB89-4A73-84CE-33EC840F44F1}" dt="2020-07-05T13:32:55.175" v="594"/>
        <pc:sldMkLst>
          <pc:docMk/>
          <pc:sldMk cId="6632711" sldId="394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4058787532" sldId="394"/>
        </pc:sldMkLst>
      </pc:sldChg>
      <pc:sldChg chg="add">
        <pc:chgData name="Alexandre" userId="292681fbcdc3e57d" providerId="LiveId" clId="{1126623D-FB89-4A73-84CE-33EC840F44F1}" dt="2020-07-05T13:32:55.175" v="594"/>
        <pc:sldMkLst>
          <pc:docMk/>
          <pc:sldMk cId="10699932" sldId="395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089556780" sldId="395"/>
        </pc:sldMkLst>
      </pc:sldChg>
      <pc:sldChg chg="add">
        <pc:chgData name="Alexandre" userId="292681fbcdc3e57d" providerId="LiveId" clId="{1126623D-FB89-4A73-84CE-33EC840F44F1}" dt="2020-07-05T13:32:55.175" v="594"/>
        <pc:sldMkLst>
          <pc:docMk/>
          <pc:sldMk cId="207992461" sldId="396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423703194" sldId="396"/>
        </pc:sldMkLst>
      </pc:sldChg>
      <pc:sldChg chg="add">
        <pc:chgData name="Alexandre" userId="292681fbcdc3e57d" providerId="LiveId" clId="{1126623D-FB89-4A73-84CE-33EC840F44F1}" dt="2020-07-05T13:32:55.175" v="594"/>
        <pc:sldMkLst>
          <pc:docMk/>
          <pc:sldMk cId="557386166" sldId="397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407281733" sldId="397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743776748" sldId="398"/>
        </pc:sldMkLst>
      </pc:sldChg>
      <pc:sldChg chg="modSp add mod">
        <pc:chgData name="Alexandre" userId="292681fbcdc3e57d" providerId="LiveId" clId="{1126623D-FB89-4A73-84CE-33EC840F44F1}" dt="2020-07-08T22:33:12.729" v="11765" actId="20577"/>
        <pc:sldMkLst>
          <pc:docMk/>
          <pc:sldMk cId="1938287107" sldId="398"/>
        </pc:sldMkLst>
        <pc:spChg chg="mod">
          <ac:chgData name="Alexandre" userId="292681fbcdc3e57d" providerId="LiveId" clId="{1126623D-FB89-4A73-84CE-33EC840F44F1}" dt="2020-07-08T22:33:12.729" v="11765" actId="20577"/>
          <ac:spMkLst>
            <pc:docMk/>
            <pc:sldMk cId="1938287107" sldId="398"/>
            <ac:spMk id="3" creationId="{DEB12E82-6F63-4C4D-80DF-95B0EA6FFCC3}"/>
          </ac:spMkLst>
        </pc:spChg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282826451" sldId="399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420256516" sldId="400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583163297" sldId="401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156146931" sldId="402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980740057" sldId="403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815906935" sldId="404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34343078" sldId="405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492158016" sldId="406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673175799" sldId="407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955101174" sldId="408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639862578" sldId="409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3532912850" sldId="410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2765247731" sldId="411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311133127" sldId="412"/>
        </pc:sldMkLst>
      </pc:sldChg>
      <pc:sldChg chg="del">
        <pc:chgData name="Alexandre" userId="292681fbcdc3e57d" providerId="LiveId" clId="{1126623D-FB89-4A73-84CE-33EC840F44F1}" dt="2020-07-05T12:16:35.820" v="0" actId="47"/>
        <pc:sldMkLst>
          <pc:docMk/>
          <pc:sldMk cId="1462113027" sldId="413"/>
        </pc:sldMkLst>
      </pc:sldChg>
      <pc:sldChg chg="add">
        <pc:chgData name="Alexandre" userId="292681fbcdc3e57d" providerId="LiveId" clId="{1126623D-FB89-4A73-84CE-33EC840F44F1}" dt="2020-07-05T13:32:55.175" v="594"/>
        <pc:sldMkLst>
          <pc:docMk/>
          <pc:sldMk cId="2398313193" sldId="422"/>
        </pc:sldMkLst>
      </pc:sldChg>
      <pc:sldChg chg="modSp add mod">
        <pc:chgData name="Alexandre" userId="292681fbcdc3e57d" providerId="LiveId" clId="{1126623D-FB89-4A73-84CE-33EC840F44F1}" dt="2020-07-05T13:34:05.182" v="705" actId="20577"/>
        <pc:sldMkLst>
          <pc:docMk/>
          <pc:sldMk cId="4125710321" sldId="423"/>
        </pc:sldMkLst>
        <pc:spChg chg="mod">
          <ac:chgData name="Alexandre" userId="292681fbcdc3e57d" providerId="LiveId" clId="{1126623D-FB89-4A73-84CE-33EC840F44F1}" dt="2020-07-05T13:34:05.182" v="705" actId="20577"/>
          <ac:spMkLst>
            <pc:docMk/>
            <pc:sldMk cId="4125710321" sldId="423"/>
            <ac:spMk id="2" creationId="{E4AADCDE-E97C-479E-B2F2-7A2C9ACF3751}"/>
          </ac:spMkLst>
        </pc:spChg>
      </pc:sldChg>
      <pc:sldChg chg="modSp new del">
        <pc:chgData name="Alexandre" userId="292681fbcdc3e57d" providerId="LiveId" clId="{1126623D-FB89-4A73-84CE-33EC840F44F1}" dt="2020-07-06T00:51:32.531" v="1651" actId="47"/>
        <pc:sldMkLst>
          <pc:docMk/>
          <pc:sldMk cId="2254947325" sldId="424"/>
        </pc:sldMkLst>
        <pc:spChg chg="mod">
          <ac:chgData name="Alexandre" userId="292681fbcdc3e57d" providerId="LiveId" clId="{1126623D-FB89-4A73-84CE-33EC840F44F1}" dt="2020-07-05T13:33:35.973" v="635"/>
          <ac:spMkLst>
            <pc:docMk/>
            <pc:sldMk cId="2254947325" sldId="424"/>
            <ac:spMk id="2" creationId="{489C044F-B7D5-467B-B0EE-079C035CB308}"/>
          </ac:spMkLst>
        </pc:spChg>
        <pc:spChg chg="mod">
          <ac:chgData name="Alexandre" userId="292681fbcdc3e57d" providerId="LiveId" clId="{1126623D-FB89-4A73-84CE-33EC840F44F1}" dt="2020-07-05T13:33:35.973" v="635"/>
          <ac:spMkLst>
            <pc:docMk/>
            <pc:sldMk cId="2254947325" sldId="424"/>
            <ac:spMk id="3" creationId="{A7D23043-ABC0-497C-951E-6CC0B6FDB966}"/>
          </ac:spMkLst>
        </pc:spChg>
      </pc:sldChg>
      <pc:sldChg chg="modSp new mod">
        <pc:chgData name="Alexandre" userId="292681fbcdc3e57d" providerId="LiveId" clId="{1126623D-FB89-4A73-84CE-33EC840F44F1}" dt="2020-07-08T22:33:20.072" v="11767" actId="20577"/>
        <pc:sldMkLst>
          <pc:docMk/>
          <pc:sldMk cId="3004066125" sldId="425"/>
        </pc:sldMkLst>
        <pc:spChg chg="mod">
          <ac:chgData name="Alexandre" userId="292681fbcdc3e57d" providerId="LiveId" clId="{1126623D-FB89-4A73-84CE-33EC840F44F1}" dt="2020-07-05T13:34:11.100" v="714" actId="20577"/>
          <ac:spMkLst>
            <pc:docMk/>
            <pc:sldMk cId="3004066125" sldId="425"/>
            <ac:spMk id="2" creationId="{346F46C2-B416-4530-AF0F-2C3BF45BE9E9}"/>
          </ac:spMkLst>
        </pc:spChg>
        <pc:spChg chg="mod">
          <ac:chgData name="Alexandre" userId="292681fbcdc3e57d" providerId="LiveId" clId="{1126623D-FB89-4A73-84CE-33EC840F44F1}" dt="2020-07-08T22:33:20.072" v="11767" actId="20577"/>
          <ac:spMkLst>
            <pc:docMk/>
            <pc:sldMk cId="3004066125" sldId="425"/>
            <ac:spMk id="3" creationId="{B879FD78-B255-47B1-8D7E-9AA8DA7FAE86}"/>
          </ac:spMkLst>
        </pc:spChg>
      </pc:sldChg>
      <pc:sldChg chg="addSp modSp new mod">
        <pc:chgData name="Alexandre" userId="292681fbcdc3e57d" providerId="LiveId" clId="{1126623D-FB89-4A73-84CE-33EC840F44F1}" dt="2020-07-08T22:33:26.837" v="11778" actId="20577"/>
        <pc:sldMkLst>
          <pc:docMk/>
          <pc:sldMk cId="1064271345" sldId="426"/>
        </pc:sldMkLst>
        <pc:spChg chg="mod">
          <ac:chgData name="Alexandre" userId="292681fbcdc3e57d" providerId="LiveId" clId="{1126623D-FB89-4A73-84CE-33EC840F44F1}" dt="2020-07-08T22:33:22.490" v="11768" actId="20577"/>
          <ac:spMkLst>
            <pc:docMk/>
            <pc:sldMk cId="1064271345" sldId="426"/>
            <ac:spMk id="2" creationId="{DCCCA73A-EDE2-4728-9680-8CCCBFFCB17F}"/>
          </ac:spMkLst>
        </pc:spChg>
        <pc:spChg chg="mod">
          <ac:chgData name="Alexandre" userId="292681fbcdc3e57d" providerId="LiveId" clId="{1126623D-FB89-4A73-84CE-33EC840F44F1}" dt="2020-07-08T22:33:26.837" v="11778" actId="20577"/>
          <ac:spMkLst>
            <pc:docMk/>
            <pc:sldMk cId="1064271345" sldId="426"/>
            <ac:spMk id="3" creationId="{E7E8C93A-1D49-4D0C-96AA-A9BA15DF9AE5}"/>
          </ac:spMkLst>
        </pc:spChg>
        <pc:picChg chg="add mod">
          <ac:chgData name="Alexandre" userId="292681fbcdc3e57d" providerId="LiveId" clId="{1126623D-FB89-4A73-84CE-33EC840F44F1}" dt="2020-07-06T00:56:53.082" v="2295" actId="1076"/>
          <ac:picMkLst>
            <pc:docMk/>
            <pc:sldMk cId="1064271345" sldId="426"/>
            <ac:picMk id="4" creationId="{323FD020-A3CB-4B00-B4F3-A14BF5450F8D}"/>
          </ac:picMkLst>
        </pc:picChg>
        <pc:picChg chg="add mod">
          <ac:chgData name="Alexandre" userId="292681fbcdc3e57d" providerId="LiveId" clId="{1126623D-FB89-4A73-84CE-33EC840F44F1}" dt="2020-07-06T00:57:18.576" v="2297" actId="1076"/>
          <ac:picMkLst>
            <pc:docMk/>
            <pc:sldMk cId="1064271345" sldId="426"/>
            <ac:picMk id="5" creationId="{31ABC770-2977-47D8-90D1-C7D3E898C29A}"/>
          </ac:picMkLst>
        </pc:picChg>
      </pc:sldChg>
      <pc:sldChg chg="modSp new mod">
        <pc:chgData name="Alexandre" userId="292681fbcdc3e57d" providerId="LiveId" clId="{1126623D-FB89-4A73-84CE-33EC840F44F1}" dt="2020-07-08T22:33:33.621" v="11781" actId="20577"/>
        <pc:sldMkLst>
          <pc:docMk/>
          <pc:sldMk cId="2547395195" sldId="427"/>
        </pc:sldMkLst>
        <pc:spChg chg="mod">
          <ac:chgData name="Alexandre" userId="292681fbcdc3e57d" providerId="LiveId" clId="{1126623D-FB89-4A73-84CE-33EC840F44F1}" dt="2020-07-08T22:33:22.619" v="11769" actId="20577"/>
          <ac:spMkLst>
            <pc:docMk/>
            <pc:sldMk cId="2547395195" sldId="427"/>
            <ac:spMk id="2" creationId="{A155BCD1-4108-4B2A-BB0F-06B00012F8AB}"/>
          </ac:spMkLst>
        </pc:spChg>
        <pc:spChg chg="mod">
          <ac:chgData name="Alexandre" userId="292681fbcdc3e57d" providerId="LiveId" clId="{1126623D-FB89-4A73-84CE-33EC840F44F1}" dt="2020-07-08T22:33:33.621" v="11781" actId="20577"/>
          <ac:spMkLst>
            <pc:docMk/>
            <pc:sldMk cId="2547395195" sldId="427"/>
            <ac:spMk id="3" creationId="{3E71ECD7-EB8D-41E5-AD69-428F71CC38C0}"/>
          </ac:spMkLst>
        </pc:spChg>
      </pc:sldChg>
      <pc:sldChg chg="modSp new mod">
        <pc:chgData name="Alexandre" userId="292681fbcdc3e57d" providerId="LiveId" clId="{1126623D-FB89-4A73-84CE-33EC840F44F1}" dt="2020-07-08T22:33:42.593" v="11786" actId="20577"/>
        <pc:sldMkLst>
          <pc:docMk/>
          <pc:sldMk cId="2601527627" sldId="428"/>
        </pc:sldMkLst>
        <pc:spChg chg="mod">
          <ac:chgData name="Alexandre" userId="292681fbcdc3e57d" providerId="LiveId" clId="{1126623D-FB89-4A73-84CE-33EC840F44F1}" dt="2020-07-05T13:36:12.569" v="992" actId="20577"/>
          <ac:spMkLst>
            <pc:docMk/>
            <pc:sldMk cId="2601527627" sldId="428"/>
            <ac:spMk id="2" creationId="{6B0A8A73-2BDA-4F49-957E-CB749D59EE47}"/>
          </ac:spMkLst>
        </pc:spChg>
        <pc:spChg chg="mod">
          <ac:chgData name="Alexandre" userId="292681fbcdc3e57d" providerId="LiveId" clId="{1126623D-FB89-4A73-84CE-33EC840F44F1}" dt="2020-07-08T22:33:42.593" v="11786" actId="20577"/>
          <ac:spMkLst>
            <pc:docMk/>
            <pc:sldMk cId="2601527627" sldId="428"/>
            <ac:spMk id="3" creationId="{B16B598A-722D-49F0-8D1F-F766EC100DB1}"/>
          </ac:spMkLst>
        </pc:spChg>
      </pc:sldChg>
      <pc:sldChg chg="modSp new mod">
        <pc:chgData name="Alexandre" userId="292681fbcdc3e57d" providerId="LiveId" clId="{1126623D-FB89-4A73-84CE-33EC840F44F1}" dt="2020-07-08T22:33:50.806" v="11794" actId="20577"/>
        <pc:sldMkLst>
          <pc:docMk/>
          <pc:sldMk cId="1983665338" sldId="429"/>
        </pc:sldMkLst>
        <pc:spChg chg="mod">
          <ac:chgData name="Alexandre" userId="292681fbcdc3e57d" providerId="LiveId" clId="{1126623D-FB89-4A73-84CE-33EC840F44F1}" dt="2020-07-08T22:33:44.809" v="11787" actId="20577"/>
          <ac:spMkLst>
            <pc:docMk/>
            <pc:sldMk cId="1983665338" sldId="429"/>
            <ac:spMk id="2" creationId="{D7AEF2B8-7AB3-4990-84F1-1ED45227BA33}"/>
          </ac:spMkLst>
        </pc:spChg>
        <pc:spChg chg="mod">
          <ac:chgData name="Alexandre" userId="292681fbcdc3e57d" providerId="LiveId" clId="{1126623D-FB89-4A73-84CE-33EC840F44F1}" dt="2020-07-08T22:33:50.806" v="11794" actId="20577"/>
          <ac:spMkLst>
            <pc:docMk/>
            <pc:sldMk cId="1983665338" sldId="429"/>
            <ac:spMk id="3" creationId="{D85608B7-AA5D-4597-B846-028C4EBA084C}"/>
          </ac:spMkLst>
        </pc:spChg>
      </pc:sldChg>
      <pc:sldChg chg="modSp add mod">
        <pc:chgData name="Alexandre" userId="292681fbcdc3e57d" providerId="LiveId" clId="{1126623D-FB89-4A73-84CE-33EC840F44F1}" dt="2020-07-05T13:36:43.377" v="1067" actId="20577"/>
        <pc:sldMkLst>
          <pc:docMk/>
          <pc:sldMk cId="2608382686" sldId="430"/>
        </pc:sldMkLst>
        <pc:spChg chg="mod">
          <ac:chgData name="Alexandre" userId="292681fbcdc3e57d" providerId="LiveId" clId="{1126623D-FB89-4A73-84CE-33EC840F44F1}" dt="2020-07-05T13:36:43.377" v="1067" actId="20577"/>
          <ac:spMkLst>
            <pc:docMk/>
            <pc:sldMk cId="2608382686" sldId="430"/>
            <ac:spMk id="2" creationId="{E4AADCDE-E97C-479E-B2F2-7A2C9ACF3751}"/>
          </ac:spMkLst>
        </pc:spChg>
      </pc:sldChg>
      <pc:sldChg chg="modSp new mod">
        <pc:chgData name="Alexandre" userId="292681fbcdc3e57d" providerId="LiveId" clId="{1126623D-FB89-4A73-84CE-33EC840F44F1}" dt="2020-07-08T22:33:57.530" v="11797" actId="20577"/>
        <pc:sldMkLst>
          <pc:docMk/>
          <pc:sldMk cId="1883715484" sldId="431"/>
        </pc:sldMkLst>
        <pc:spChg chg="mod">
          <ac:chgData name="Alexandre" userId="292681fbcdc3e57d" providerId="LiveId" clId="{1126623D-FB89-4A73-84CE-33EC840F44F1}" dt="2020-07-08T22:33:04.056" v="11745" actId="20577"/>
          <ac:spMkLst>
            <pc:docMk/>
            <pc:sldMk cId="1883715484" sldId="431"/>
            <ac:spMk id="2" creationId="{F4BE2076-F2DD-4D4B-B658-52B80F5071B4}"/>
          </ac:spMkLst>
        </pc:spChg>
        <pc:spChg chg="mod">
          <ac:chgData name="Alexandre" userId="292681fbcdc3e57d" providerId="LiveId" clId="{1126623D-FB89-4A73-84CE-33EC840F44F1}" dt="2020-07-08T22:33:57.530" v="11797" actId="20577"/>
          <ac:spMkLst>
            <pc:docMk/>
            <pc:sldMk cId="1883715484" sldId="431"/>
            <ac:spMk id="3" creationId="{81BEE224-21C0-4869-B635-C1465524F1F0}"/>
          </ac:spMkLst>
        </pc:spChg>
      </pc:sldChg>
      <pc:sldChg chg="modSp new mod">
        <pc:chgData name="Alexandre" userId="292681fbcdc3e57d" providerId="LiveId" clId="{1126623D-FB89-4A73-84CE-33EC840F44F1}" dt="2020-07-08T22:33:18.662" v="11766" actId="20577"/>
        <pc:sldMkLst>
          <pc:docMk/>
          <pc:sldMk cId="2528203061" sldId="432"/>
        </pc:sldMkLst>
        <pc:spChg chg="mod">
          <ac:chgData name="Alexandre" userId="292681fbcdc3e57d" providerId="LiveId" clId="{1126623D-FB89-4A73-84CE-33EC840F44F1}" dt="2020-07-06T00:51:06.768" v="1532"/>
          <ac:spMkLst>
            <pc:docMk/>
            <pc:sldMk cId="2528203061" sldId="432"/>
            <ac:spMk id="2" creationId="{4B8FACD6-AE15-42DD-86D3-1DB2263ED949}"/>
          </ac:spMkLst>
        </pc:spChg>
        <pc:spChg chg="mod">
          <ac:chgData name="Alexandre" userId="292681fbcdc3e57d" providerId="LiveId" clId="{1126623D-FB89-4A73-84CE-33EC840F44F1}" dt="2020-07-08T22:33:18.662" v="11766" actId="20577"/>
          <ac:spMkLst>
            <pc:docMk/>
            <pc:sldMk cId="2528203061" sldId="432"/>
            <ac:spMk id="3" creationId="{9B50908E-F4CD-40C8-B7B4-C0C2D845C10D}"/>
          </ac:spMkLst>
        </pc:spChg>
      </pc:sldChg>
      <pc:sldChg chg="modSp new del mod">
        <pc:chgData name="Alexandre" userId="292681fbcdc3e57d" providerId="LiveId" clId="{1126623D-FB89-4A73-84CE-33EC840F44F1}" dt="2020-07-06T00:52:21.241" v="1834" actId="47"/>
        <pc:sldMkLst>
          <pc:docMk/>
          <pc:sldMk cId="2476013272" sldId="433"/>
        </pc:sldMkLst>
        <pc:spChg chg="mod">
          <ac:chgData name="Alexandre" userId="292681fbcdc3e57d" providerId="LiveId" clId="{1126623D-FB89-4A73-84CE-33EC840F44F1}" dt="2020-07-06T00:51:44.005" v="1678" actId="20577"/>
          <ac:spMkLst>
            <pc:docMk/>
            <pc:sldMk cId="2476013272" sldId="433"/>
            <ac:spMk id="2" creationId="{4CDCA880-55F1-46E6-A461-9D57441F4EF1}"/>
          </ac:spMkLst>
        </pc:spChg>
        <pc:spChg chg="mod">
          <ac:chgData name="Alexandre" userId="292681fbcdc3e57d" providerId="LiveId" clId="{1126623D-FB89-4A73-84CE-33EC840F44F1}" dt="2020-07-06T00:52:15.311" v="1829" actId="21"/>
          <ac:spMkLst>
            <pc:docMk/>
            <pc:sldMk cId="2476013272" sldId="433"/>
            <ac:spMk id="3" creationId="{AEC1731F-80E0-4022-9DB9-85FCF6877F8A}"/>
          </ac:spMkLst>
        </pc:spChg>
      </pc:sldChg>
      <pc:sldChg chg="addSp delSp modSp add mod">
        <pc:chgData name="Alexandre" userId="292681fbcdc3e57d" providerId="LiveId" clId="{1126623D-FB89-4A73-84CE-33EC840F44F1}" dt="2020-07-08T22:33:22.704" v="11770" actId="20577"/>
        <pc:sldMkLst>
          <pc:docMk/>
          <pc:sldMk cId="2576097886" sldId="433"/>
        </pc:sldMkLst>
        <pc:spChg chg="mod">
          <ac:chgData name="Alexandre" userId="292681fbcdc3e57d" providerId="LiveId" clId="{1126623D-FB89-4A73-84CE-33EC840F44F1}" dt="2020-07-08T22:33:22.704" v="11770" actId="20577"/>
          <ac:spMkLst>
            <pc:docMk/>
            <pc:sldMk cId="2576097886" sldId="433"/>
            <ac:spMk id="2" creationId="{A155BCD1-4108-4B2A-BB0F-06B00012F8AB}"/>
          </ac:spMkLst>
        </pc:spChg>
        <pc:spChg chg="mod">
          <ac:chgData name="Alexandre" userId="292681fbcdc3e57d" providerId="LiveId" clId="{1126623D-FB89-4A73-84CE-33EC840F44F1}" dt="2020-07-06T01:00:39.768" v="2930" actId="20577"/>
          <ac:spMkLst>
            <pc:docMk/>
            <pc:sldMk cId="2576097886" sldId="433"/>
            <ac:spMk id="3" creationId="{3E71ECD7-EB8D-41E5-AD69-428F71CC38C0}"/>
          </ac:spMkLst>
        </pc:spChg>
        <pc:picChg chg="add del mod">
          <ac:chgData name="Alexandre" userId="292681fbcdc3e57d" providerId="LiveId" clId="{1126623D-FB89-4A73-84CE-33EC840F44F1}" dt="2020-07-06T01:03:24.815" v="2939" actId="478"/>
          <ac:picMkLst>
            <pc:docMk/>
            <pc:sldMk cId="2576097886" sldId="433"/>
            <ac:picMk id="4" creationId="{DF39DA77-F68B-4E90-B87F-8C76915325C8}"/>
          </ac:picMkLst>
        </pc:picChg>
        <pc:picChg chg="add mod">
          <ac:chgData name="Alexandre" userId="292681fbcdc3e57d" providerId="LiveId" clId="{1126623D-FB89-4A73-84CE-33EC840F44F1}" dt="2020-07-06T01:01:09.897" v="2936" actId="1076"/>
          <ac:picMkLst>
            <pc:docMk/>
            <pc:sldMk cId="2576097886" sldId="433"/>
            <ac:picMk id="5" creationId="{5630C06A-CFAB-4DD8-853B-641C8518A5D5}"/>
          </ac:picMkLst>
        </pc:picChg>
        <pc:picChg chg="add mod">
          <ac:chgData name="Alexandre" userId="292681fbcdc3e57d" providerId="LiveId" clId="{1126623D-FB89-4A73-84CE-33EC840F44F1}" dt="2020-07-06T01:03:27.361" v="2941" actId="1076"/>
          <ac:picMkLst>
            <pc:docMk/>
            <pc:sldMk cId="2576097886" sldId="433"/>
            <ac:picMk id="6" creationId="{58898C96-57D8-4CBB-A723-8EE4C07AE120}"/>
          </ac:picMkLst>
        </pc:picChg>
      </pc:sldChg>
      <pc:sldChg chg="modSp add mod">
        <pc:chgData name="Alexandre" userId="292681fbcdc3e57d" providerId="LiveId" clId="{1126623D-FB89-4A73-84CE-33EC840F44F1}" dt="2020-07-08T22:33:53.253" v="11795" actId="20577"/>
        <pc:sldMkLst>
          <pc:docMk/>
          <pc:sldMk cId="20186038" sldId="434"/>
        </pc:sldMkLst>
        <pc:spChg chg="mod">
          <ac:chgData name="Alexandre" userId="292681fbcdc3e57d" providerId="LiveId" clId="{1126623D-FB89-4A73-84CE-33EC840F44F1}" dt="2020-07-08T22:33:44.901" v="11788" actId="20577"/>
          <ac:spMkLst>
            <pc:docMk/>
            <pc:sldMk cId="20186038" sldId="434"/>
            <ac:spMk id="2" creationId="{D7AEF2B8-7AB3-4990-84F1-1ED45227BA33}"/>
          </ac:spMkLst>
        </pc:spChg>
        <pc:spChg chg="mod">
          <ac:chgData name="Alexandre" userId="292681fbcdc3e57d" providerId="LiveId" clId="{1126623D-FB89-4A73-84CE-33EC840F44F1}" dt="2020-07-08T22:33:53.253" v="11795" actId="20577"/>
          <ac:spMkLst>
            <pc:docMk/>
            <pc:sldMk cId="20186038" sldId="434"/>
            <ac:spMk id="3" creationId="{D85608B7-AA5D-4597-B846-028C4EBA084C}"/>
          </ac:spMkLst>
        </pc:spChg>
      </pc:sldChg>
      <pc:sldChg chg="addSp delSp modSp add mod">
        <pc:chgData name="Alexandre" userId="292681fbcdc3e57d" providerId="LiveId" clId="{1126623D-FB89-4A73-84CE-33EC840F44F1}" dt="2020-07-08T22:33:44.970" v="11789" actId="20577"/>
        <pc:sldMkLst>
          <pc:docMk/>
          <pc:sldMk cId="1061900789" sldId="435"/>
        </pc:sldMkLst>
        <pc:spChg chg="mod">
          <ac:chgData name="Alexandre" userId="292681fbcdc3e57d" providerId="LiveId" clId="{1126623D-FB89-4A73-84CE-33EC840F44F1}" dt="2020-07-08T22:33:44.970" v="11789" actId="20577"/>
          <ac:spMkLst>
            <pc:docMk/>
            <pc:sldMk cId="1061900789" sldId="435"/>
            <ac:spMk id="2" creationId="{D7AEF2B8-7AB3-4990-84F1-1ED45227BA33}"/>
          </ac:spMkLst>
        </pc:spChg>
        <pc:spChg chg="del">
          <ac:chgData name="Alexandre" userId="292681fbcdc3e57d" providerId="LiveId" clId="{1126623D-FB89-4A73-84CE-33EC840F44F1}" dt="2020-07-06T01:10:38.276" v="4063" actId="478"/>
          <ac:spMkLst>
            <pc:docMk/>
            <pc:sldMk cId="1061900789" sldId="435"/>
            <ac:spMk id="3" creationId="{D85608B7-AA5D-4597-B846-028C4EBA084C}"/>
          </ac:spMkLst>
        </pc:spChg>
        <pc:spChg chg="add del mod">
          <ac:chgData name="Alexandre" userId="292681fbcdc3e57d" providerId="LiveId" clId="{1126623D-FB89-4A73-84CE-33EC840F44F1}" dt="2020-07-06T01:10:41.118" v="4064" actId="478"/>
          <ac:spMkLst>
            <pc:docMk/>
            <pc:sldMk cId="1061900789" sldId="435"/>
            <ac:spMk id="5" creationId="{4D9F209E-0C92-47F0-80F4-51143E98B7E9}"/>
          </ac:spMkLst>
        </pc:spChg>
        <pc:picChg chg="add mod">
          <ac:chgData name="Alexandre" userId="292681fbcdc3e57d" providerId="LiveId" clId="{1126623D-FB89-4A73-84CE-33EC840F44F1}" dt="2020-07-06T01:10:46.401" v="4068" actId="1076"/>
          <ac:picMkLst>
            <pc:docMk/>
            <pc:sldMk cId="1061900789" sldId="435"/>
            <ac:picMk id="6" creationId="{972BFE44-33D8-4305-A6A2-E29B56F77D94}"/>
          </ac:picMkLst>
        </pc:picChg>
      </pc:sldChg>
      <pc:sldChg chg="addSp modSp new mod">
        <pc:chgData name="Alexandre" userId="292681fbcdc3e57d" providerId="LiveId" clId="{1126623D-FB89-4A73-84CE-33EC840F44F1}" dt="2020-07-08T22:33:45.094" v="11790" actId="20577"/>
        <pc:sldMkLst>
          <pc:docMk/>
          <pc:sldMk cId="3376836688" sldId="436"/>
        </pc:sldMkLst>
        <pc:spChg chg="mod">
          <ac:chgData name="Alexandre" userId="292681fbcdc3e57d" providerId="LiveId" clId="{1126623D-FB89-4A73-84CE-33EC840F44F1}" dt="2020-07-08T22:33:45.094" v="11790" actId="20577"/>
          <ac:spMkLst>
            <pc:docMk/>
            <pc:sldMk cId="3376836688" sldId="436"/>
            <ac:spMk id="2" creationId="{4140AC7E-EC3B-4A87-9F96-D46DB5BA3C92}"/>
          </ac:spMkLst>
        </pc:spChg>
        <pc:spChg chg="mod">
          <ac:chgData name="Alexandre" userId="292681fbcdc3e57d" providerId="LiveId" clId="{1126623D-FB89-4A73-84CE-33EC840F44F1}" dt="2020-07-08T22:33:03.163" v="11743" actId="20577"/>
          <ac:spMkLst>
            <pc:docMk/>
            <pc:sldMk cId="3376836688" sldId="436"/>
            <ac:spMk id="3" creationId="{52F5BF35-743A-4E4B-A95D-DD82B060A232}"/>
          </ac:spMkLst>
        </pc:spChg>
        <pc:picChg chg="add mod">
          <ac:chgData name="Alexandre" userId="292681fbcdc3e57d" providerId="LiveId" clId="{1126623D-FB89-4A73-84CE-33EC840F44F1}" dt="2020-07-06T01:13:07.185" v="4313" actId="1076"/>
          <ac:picMkLst>
            <pc:docMk/>
            <pc:sldMk cId="3376836688" sldId="436"/>
            <ac:picMk id="4" creationId="{3CC7D558-7A02-45A4-8DEF-EF6B4461462B}"/>
          </ac:picMkLst>
        </pc:picChg>
      </pc:sldChg>
      <pc:sldChg chg="addSp modSp new mod">
        <pc:chgData name="Alexandre" userId="292681fbcdc3e57d" providerId="LiveId" clId="{1126623D-FB89-4A73-84CE-33EC840F44F1}" dt="2020-07-08T22:33:59.631" v="11798" actId="20577"/>
        <pc:sldMkLst>
          <pc:docMk/>
          <pc:sldMk cId="1632807900" sldId="437"/>
        </pc:sldMkLst>
        <pc:spChg chg="mod">
          <ac:chgData name="Alexandre" userId="292681fbcdc3e57d" providerId="LiveId" clId="{1126623D-FB89-4A73-84CE-33EC840F44F1}" dt="2020-07-08T22:33:04.207" v="11747" actId="20577"/>
          <ac:spMkLst>
            <pc:docMk/>
            <pc:sldMk cId="1632807900" sldId="437"/>
            <ac:spMk id="2" creationId="{A885C8DF-CA0A-43AC-AAEF-14AE8E8365B5}"/>
          </ac:spMkLst>
        </pc:spChg>
        <pc:spChg chg="mod">
          <ac:chgData name="Alexandre" userId="292681fbcdc3e57d" providerId="LiveId" clId="{1126623D-FB89-4A73-84CE-33EC840F44F1}" dt="2020-07-08T22:33:59.631" v="11798" actId="20577"/>
          <ac:spMkLst>
            <pc:docMk/>
            <pc:sldMk cId="1632807900" sldId="437"/>
            <ac:spMk id="3" creationId="{FCDE7DAA-4074-4C19-BE1B-25506FD6BD82}"/>
          </ac:spMkLst>
        </pc:spChg>
        <pc:picChg chg="add mod">
          <ac:chgData name="Alexandre" userId="292681fbcdc3e57d" providerId="LiveId" clId="{1126623D-FB89-4A73-84CE-33EC840F44F1}" dt="2020-07-06T01:26:50.464" v="4828" actId="1076"/>
          <ac:picMkLst>
            <pc:docMk/>
            <pc:sldMk cId="1632807900" sldId="437"/>
            <ac:picMk id="4" creationId="{03EDB1FE-0131-4752-9FA0-14774DB30645}"/>
          </ac:picMkLst>
        </pc:picChg>
      </pc:sldChg>
      <pc:sldChg chg="addSp delSp modSp add mod">
        <pc:chgData name="Alexandre" userId="292681fbcdc3e57d" providerId="LiveId" clId="{1126623D-FB89-4A73-84CE-33EC840F44F1}" dt="2020-07-08T22:33:04.290" v="11748" actId="20577"/>
        <pc:sldMkLst>
          <pc:docMk/>
          <pc:sldMk cId="697407196" sldId="438"/>
        </pc:sldMkLst>
        <pc:spChg chg="mod">
          <ac:chgData name="Alexandre" userId="292681fbcdc3e57d" providerId="LiveId" clId="{1126623D-FB89-4A73-84CE-33EC840F44F1}" dt="2020-07-08T22:33:04.290" v="11748" actId="20577"/>
          <ac:spMkLst>
            <pc:docMk/>
            <pc:sldMk cId="697407196" sldId="438"/>
            <ac:spMk id="2" creationId="{A885C8DF-CA0A-43AC-AAEF-14AE8E8365B5}"/>
          </ac:spMkLst>
        </pc:spChg>
        <pc:spChg chg="mod">
          <ac:chgData name="Alexandre" userId="292681fbcdc3e57d" providerId="LiveId" clId="{1126623D-FB89-4A73-84CE-33EC840F44F1}" dt="2020-07-06T01:27:55.688" v="4958" actId="20577"/>
          <ac:spMkLst>
            <pc:docMk/>
            <pc:sldMk cId="697407196" sldId="438"/>
            <ac:spMk id="3" creationId="{FCDE7DAA-4074-4C19-BE1B-25506FD6BD82}"/>
          </ac:spMkLst>
        </pc:spChg>
        <pc:picChg chg="del">
          <ac:chgData name="Alexandre" userId="292681fbcdc3e57d" providerId="LiveId" clId="{1126623D-FB89-4A73-84CE-33EC840F44F1}" dt="2020-07-06T01:27:13.001" v="4830" actId="478"/>
          <ac:picMkLst>
            <pc:docMk/>
            <pc:sldMk cId="697407196" sldId="438"/>
            <ac:picMk id="4" creationId="{03EDB1FE-0131-4752-9FA0-14774DB30645}"/>
          </ac:picMkLst>
        </pc:picChg>
        <pc:picChg chg="add mod">
          <ac:chgData name="Alexandre" userId="292681fbcdc3e57d" providerId="LiveId" clId="{1126623D-FB89-4A73-84CE-33EC840F44F1}" dt="2020-07-06T01:27:14.896" v="4832" actId="1076"/>
          <ac:picMkLst>
            <pc:docMk/>
            <pc:sldMk cId="697407196" sldId="438"/>
            <ac:picMk id="5" creationId="{1E605B81-3AAE-49DC-97C7-166AE4FAB63A}"/>
          </ac:picMkLst>
        </pc:picChg>
      </pc:sldChg>
      <pc:sldChg chg="addSp delSp modSp add mod">
        <pc:chgData name="Alexandre" userId="292681fbcdc3e57d" providerId="LiveId" clId="{1126623D-FB89-4A73-84CE-33EC840F44F1}" dt="2020-07-08T22:34:02.690" v="11803" actId="20577"/>
        <pc:sldMkLst>
          <pc:docMk/>
          <pc:sldMk cId="1383483657" sldId="439"/>
        </pc:sldMkLst>
        <pc:spChg chg="mod">
          <ac:chgData name="Alexandre" userId="292681fbcdc3e57d" providerId="LiveId" clId="{1126623D-FB89-4A73-84CE-33EC840F44F1}" dt="2020-07-08T22:33:04.407" v="11749" actId="20577"/>
          <ac:spMkLst>
            <pc:docMk/>
            <pc:sldMk cId="1383483657" sldId="439"/>
            <ac:spMk id="2" creationId="{A885C8DF-CA0A-43AC-AAEF-14AE8E8365B5}"/>
          </ac:spMkLst>
        </pc:spChg>
        <pc:spChg chg="mod">
          <ac:chgData name="Alexandre" userId="292681fbcdc3e57d" providerId="LiveId" clId="{1126623D-FB89-4A73-84CE-33EC840F44F1}" dt="2020-07-08T22:34:02.690" v="11803" actId="20577"/>
          <ac:spMkLst>
            <pc:docMk/>
            <pc:sldMk cId="1383483657" sldId="439"/>
            <ac:spMk id="3" creationId="{FCDE7DAA-4074-4C19-BE1B-25506FD6BD82}"/>
          </ac:spMkLst>
        </pc:spChg>
        <pc:picChg chg="add mod">
          <ac:chgData name="Alexandre" userId="292681fbcdc3e57d" providerId="LiveId" clId="{1126623D-FB89-4A73-84CE-33EC840F44F1}" dt="2020-07-06T01:29:42.801" v="5123" actId="14100"/>
          <ac:picMkLst>
            <pc:docMk/>
            <pc:sldMk cId="1383483657" sldId="439"/>
            <ac:picMk id="4" creationId="{5CA0F158-83B7-4D0F-9D5D-89037DE94AA0}"/>
          </ac:picMkLst>
        </pc:picChg>
        <pc:picChg chg="del">
          <ac:chgData name="Alexandre" userId="292681fbcdc3e57d" providerId="LiveId" clId="{1126623D-FB89-4A73-84CE-33EC840F44F1}" dt="2020-07-06T01:28:53.929" v="4960" actId="478"/>
          <ac:picMkLst>
            <pc:docMk/>
            <pc:sldMk cId="1383483657" sldId="439"/>
            <ac:picMk id="5" creationId="{1E605B81-3AAE-49DC-97C7-166AE4FAB63A}"/>
          </ac:picMkLst>
        </pc:picChg>
      </pc:sldChg>
      <pc:sldChg chg="addSp modSp new mod">
        <pc:chgData name="Alexandre" userId="292681fbcdc3e57d" providerId="LiveId" clId="{1126623D-FB89-4A73-84CE-33EC840F44F1}" dt="2020-07-08T22:34:06.895" v="11806" actId="20577"/>
        <pc:sldMkLst>
          <pc:docMk/>
          <pc:sldMk cId="3078943195" sldId="440"/>
        </pc:sldMkLst>
        <pc:spChg chg="mod">
          <ac:chgData name="Alexandre" userId="292681fbcdc3e57d" providerId="LiveId" clId="{1126623D-FB89-4A73-84CE-33EC840F44F1}" dt="2020-07-08T22:33:04.524" v="11750" actId="20577"/>
          <ac:spMkLst>
            <pc:docMk/>
            <pc:sldMk cId="3078943195" sldId="440"/>
            <ac:spMk id="2" creationId="{8D9B4831-C42C-4AD2-86AE-715ED6A170EB}"/>
          </ac:spMkLst>
        </pc:spChg>
        <pc:spChg chg="mod">
          <ac:chgData name="Alexandre" userId="292681fbcdc3e57d" providerId="LiveId" clId="{1126623D-FB89-4A73-84CE-33EC840F44F1}" dt="2020-07-08T22:34:06.895" v="11806" actId="20577"/>
          <ac:spMkLst>
            <pc:docMk/>
            <pc:sldMk cId="3078943195" sldId="440"/>
            <ac:spMk id="3" creationId="{3A2B8CAB-8ACA-4533-A708-A5C97486BC3A}"/>
          </ac:spMkLst>
        </pc:spChg>
        <pc:picChg chg="add mod">
          <ac:chgData name="Alexandre" userId="292681fbcdc3e57d" providerId="LiveId" clId="{1126623D-FB89-4A73-84CE-33EC840F44F1}" dt="2020-07-06T01:33:19.545" v="5304" actId="1076"/>
          <ac:picMkLst>
            <pc:docMk/>
            <pc:sldMk cId="3078943195" sldId="440"/>
            <ac:picMk id="4" creationId="{F008D846-CB36-4120-8C37-673D995900A7}"/>
          </ac:picMkLst>
        </pc:picChg>
      </pc:sldChg>
      <pc:sldChg chg="modSp new mod">
        <pc:chgData name="Alexandre" userId="292681fbcdc3e57d" providerId="LiveId" clId="{1126623D-FB89-4A73-84CE-33EC840F44F1}" dt="2020-07-08T22:33:59.819" v="11800" actId="20577"/>
        <pc:sldMkLst>
          <pc:docMk/>
          <pc:sldMk cId="136546028" sldId="441"/>
        </pc:sldMkLst>
        <pc:spChg chg="mod">
          <ac:chgData name="Alexandre" userId="292681fbcdc3e57d" providerId="LiveId" clId="{1126623D-FB89-4A73-84CE-33EC840F44F1}" dt="2020-07-08T22:33:04.619" v="11751" actId="20577"/>
          <ac:spMkLst>
            <pc:docMk/>
            <pc:sldMk cId="136546028" sldId="441"/>
            <ac:spMk id="2" creationId="{1520C462-DD60-4D23-B079-5B17E2ADB3C2}"/>
          </ac:spMkLst>
        </pc:spChg>
        <pc:spChg chg="mod">
          <ac:chgData name="Alexandre" userId="292681fbcdc3e57d" providerId="LiveId" clId="{1126623D-FB89-4A73-84CE-33EC840F44F1}" dt="2020-07-08T22:33:59.819" v="11800" actId="20577"/>
          <ac:spMkLst>
            <pc:docMk/>
            <pc:sldMk cId="136546028" sldId="441"/>
            <ac:spMk id="3" creationId="{023CF95B-0950-4EE6-97AB-1B46B463BF55}"/>
          </ac:spMkLst>
        </pc:spChg>
      </pc:sldChg>
      <pc:sldChg chg="addSp modSp new mod">
        <pc:chgData name="Alexandre" userId="292681fbcdc3e57d" providerId="LiveId" clId="{1126623D-FB89-4A73-84CE-33EC840F44F1}" dt="2020-07-08T22:34:10.233" v="11807" actId="20577"/>
        <pc:sldMkLst>
          <pc:docMk/>
          <pc:sldMk cId="3658947541" sldId="442"/>
        </pc:sldMkLst>
        <pc:spChg chg="mod">
          <ac:chgData name="Alexandre" userId="292681fbcdc3e57d" providerId="LiveId" clId="{1126623D-FB89-4A73-84CE-33EC840F44F1}" dt="2020-07-08T22:33:04.792" v="11753" actId="20577"/>
          <ac:spMkLst>
            <pc:docMk/>
            <pc:sldMk cId="3658947541" sldId="442"/>
            <ac:spMk id="2" creationId="{7C07A143-93D9-4A9A-AB23-915BBC98EF04}"/>
          </ac:spMkLst>
        </pc:spChg>
        <pc:spChg chg="mod">
          <ac:chgData name="Alexandre" userId="292681fbcdc3e57d" providerId="LiveId" clId="{1126623D-FB89-4A73-84CE-33EC840F44F1}" dt="2020-07-08T22:34:10.233" v="11807" actId="20577"/>
          <ac:spMkLst>
            <pc:docMk/>
            <pc:sldMk cId="3658947541" sldId="442"/>
            <ac:spMk id="3" creationId="{02F3B3CE-7043-42E9-AC5F-6392B367D3AE}"/>
          </ac:spMkLst>
        </pc:spChg>
        <pc:picChg chg="add mod">
          <ac:chgData name="Alexandre" userId="292681fbcdc3e57d" providerId="LiveId" clId="{1126623D-FB89-4A73-84CE-33EC840F44F1}" dt="2020-07-06T02:34:17.523" v="5704" actId="1076"/>
          <ac:picMkLst>
            <pc:docMk/>
            <pc:sldMk cId="3658947541" sldId="442"/>
            <ac:picMk id="4" creationId="{A7BC5EB4-BD85-414B-A588-FD91D3F8788C}"/>
          </ac:picMkLst>
        </pc:picChg>
      </pc:sldChg>
      <pc:sldChg chg="addSp modSp new mod">
        <pc:chgData name="Alexandre" userId="292681fbcdc3e57d" providerId="LiveId" clId="{1126623D-FB89-4A73-84CE-33EC840F44F1}" dt="2020-07-08T22:34:12.638" v="11809" actId="20577"/>
        <pc:sldMkLst>
          <pc:docMk/>
          <pc:sldMk cId="609824452" sldId="443"/>
        </pc:sldMkLst>
        <pc:spChg chg="mod">
          <ac:chgData name="Alexandre" userId="292681fbcdc3e57d" providerId="LiveId" clId="{1126623D-FB89-4A73-84CE-33EC840F44F1}" dt="2020-07-08T22:33:04.910" v="11754" actId="20577"/>
          <ac:spMkLst>
            <pc:docMk/>
            <pc:sldMk cId="609824452" sldId="443"/>
            <ac:spMk id="2" creationId="{3B84BF75-397A-45F9-A219-55CEB2BE7C6A}"/>
          </ac:spMkLst>
        </pc:spChg>
        <pc:spChg chg="mod">
          <ac:chgData name="Alexandre" userId="292681fbcdc3e57d" providerId="LiveId" clId="{1126623D-FB89-4A73-84CE-33EC840F44F1}" dt="2020-07-08T22:34:12.638" v="11809" actId="20577"/>
          <ac:spMkLst>
            <pc:docMk/>
            <pc:sldMk cId="609824452" sldId="443"/>
            <ac:spMk id="3" creationId="{7406B573-09D7-4429-855E-82A83EE3D59F}"/>
          </ac:spMkLst>
        </pc:spChg>
        <pc:picChg chg="add mod">
          <ac:chgData name="Alexandre" userId="292681fbcdc3e57d" providerId="LiveId" clId="{1126623D-FB89-4A73-84CE-33EC840F44F1}" dt="2020-07-06T02:35:55.492" v="5849" actId="1076"/>
          <ac:picMkLst>
            <pc:docMk/>
            <pc:sldMk cId="609824452" sldId="443"/>
            <ac:picMk id="4" creationId="{A46F61E4-348D-48F8-9846-17092BC1BEE9}"/>
          </ac:picMkLst>
        </pc:picChg>
      </pc:sldChg>
      <pc:sldChg chg="addSp modSp new mod">
        <pc:chgData name="Alexandre" userId="292681fbcdc3e57d" providerId="LiveId" clId="{1126623D-FB89-4A73-84CE-33EC840F44F1}" dt="2020-07-08T22:34:14.492" v="11810" actId="20577"/>
        <pc:sldMkLst>
          <pc:docMk/>
          <pc:sldMk cId="927059036" sldId="444"/>
        </pc:sldMkLst>
        <pc:spChg chg="mod">
          <ac:chgData name="Alexandre" userId="292681fbcdc3e57d" providerId="LiveId" clId="{1126623D-FB89-4A73-84CE-33EC840F44F1}" dt="2020-07-08T22:33:05.005" v="11755" actId="20577"/>
          <ac:spMkLst>
            <pc:docMk/>
            <pc:sldMk cId="927059036" sldId="444"/>
            <ac:spMk id="2" creationId="{911A12D3-77C8-46E5-B105-933E978359BB}"/>
          </ac:spMkLst>
        </pc:spChg>
        <pc:spChg chg="mod">
          <ac:chgData name="Alexandre" userId="292681fbcdc3e57d" providerId="LiveId" clId="{1126623D-FB89-4A73-84CE-33EC840F44F1}" dt="2020-07-08T22:34:14.492" v="11810" actId="20577"/>
          <ac:spMkLst>
            <pc:docMk/>
            <pc:sldMk cId="927059036" sldId="444"/>
            <ac:spMk id="3" creationId="{D4EBF3C1-14B0-4A69-8711-A49E1657D2C1}"/>
          </ac:spMkLst>
        </pc:spChg>
        <pc:picChg chg="add mod">
          <ac:chgData name="Alexandre" userId="292681fbcdc3e57d" providerId="LiveId" clId="{1126623D-FB89-4A73-84CE-33EC840F44F1}" dt="2020-07-06T02:36:45.988" v="5953" actId="1076"/>
          <ac:picMkLst>
            <pc:docMk/>
            <pc:sldMk cId="927059036" sldId="444"/>
            <ac:picMk id="4" creationId="{CC76622E-C655-401C-92D3-795EB043A645}"/>
          </ac:picMkLst>
        </pc:picChg>
        <pc:picChg chg="add mod">
          <ac:chgData name="Alexandre" userId="292681fbcdc3e57d" providerId="LiveId" clId="{1126623D-FB89-4A73-84CE-33EC840F44F1}" dt="2020-07-06T02:37:05.467" v="5956" actId="1076"/>
          <ac:picMkLst>
            <pc:docMk/>
            <pc:sldMk cId="927059036" sldId="444"/>
            <ac:picMk id="5" creationId="{DD29BB68-D91B-4161-AC5C-27A1174F0132}"/>
          </ac:picMkLst>
        </pc:picChg>
      </pc:sldChg>
      <pc:sldChg chg="addSp modSp new mod">
        <pc:chgData name="Alexandre" userId="292681fbcdc3e57d" providerId="LiveId" clId="{1126623D-FB89-4A73-84CE-33EC840F44F1}" dt="2020-07-08T22:33:05.124" v="11756" actId="20577"/>
        <pc:sldMkLst>
          <pc:docMk/>
          <pc:sldMk cId="4061356619" sldId="445"/>
        </pc:sldMkLst>
        <pc:spChg chg="mod">
          <ac:chgData name="Alexandre" userId="292681fbcdc3e57d" providerId="LiveId" clId="{1126623D-FB89-4A73-84CE-33EC840F44F1}" dt="2020-07-08T22:33:05.124" v="11756" actId="20577"/>
          <ac:spMkLst>
            <pc:docMk/>
            <pc:sldMk cId="4061356619" sldId="445"/>
            <ac:spMk id="2" creationId="{112B12E2-B138-4E94-A4D2-828BA845C4E3}"/>
          </ac:spMkLst>
        </pc:spChg>
        <pc:spChg chg="mod">
          <ac:chgData name="Alexandre" userId="292681fbcdc3e57d" providerId="LiveId" clId="{1126623D-FB89-4A73-84CE-33EC840F44F1}" dt="2020-07-06T02:37:47.383" v="6054" actId="20577"/>
          <ac:spMkLst>
            <pc:docMk/>
            <pc:sldMk cId="4061356619" sldId="445"/>
            <ac:spMk id="3" creationId="{4E440DDE-D03E-4ED4-8D22-B703842E2B7A}"/>
          </ac:spMkLst>
        </pc:spChg>
        <pc:picChg chg="add mod">
          <ac:chgData name="Alexandre" userId="292681fbcdc3e57d" providerId="LiveId" clId="{1126623D-FB89-4A73-84CE-33EC840F44F1}" dt="2020-07-06T02:37:50.275" v="6056" actId="1076"/>
          <ac:picMkLst>
            <pc:docMk/>
            <pc:sldMk cId="4061356619" sldId="445"/>
            <ac:picMk id="4" creationId="{6452BD82-1C95-44E6-B8AE-DC3F06C68161}"/>
          </ac:picMkLst>
        </pc:picChg>
        <pc:picChg chg="add mod">
          <ac:chgData name="Alexandre" userId="292681fbcdc3e57d" providerId="LiveId" clId="{1126623D-FB89-4A73-84CE-33EC840F44F1}" dt="2020-07-06T02:38:07.851" v="6058" actId="1076"/>
          <ac:picMkLst>
            <pc:docMk/>
            <pc:sldMk cId="4061356619" sldId="445"/>
            <ac:picMk id="5" creationId="{D909F792-DB60-4EF0-9EE2-871ABA041F76}"/>
          </ac:picMkLst>
        </pc:picChg>
      </pc:sldChg>
      <pc:sldChg chg="addSp modSp new mod">
        <pc:chgData name="Alexandre" userId="292681fbcdc3e57d" providerId="LiveId" clId="{1126623D-FB89-4A73-84CE-33EC840F44F1}" dt="2020-07-08T22:34:16.761" v="11811" actId="20577"/>
        <pc:sldMkLst>
          <pc:docMk/>
          <pc:sldMk cId="4208138498" sldId="446"/>
        </pc:sldMkLst>
        <pc:spChg chg="mod">
          <ac:chgData name="Alexandre" userId="292681fbcdc3e57d" providerId="LiveId" clId="{1126623D-FB89-4A73-84CE-33EC840F44F1}" dt="2020-07-08T22:33:05.220" v="11757" actId="20577"/>
          <ac:spMkLst>
            <pc:docMk/>
            <pc:sldMk cId="4208138498" sldId="446"/>
            <ac:spMk id="2" creationId="{B1E11D1B-289C-47A7-A8DB-1B4E518C7372}"/>
          </ac:spMkLst>
        </pc:spChg>
        <pc:spChg chg="mod">
          <ac:chgData name="Alexandre" userId="292681fbcdc3e57d" providerId="LiveId" clId="{1126623D-FB89-4A73-84CE-33EC840F44F1}" dt="2020-07-08T22:34:16.761" v="11811" actId="20577"/>
          <ac:spMkLst>
            <pc:docMk/>
            <pc:sldMk cId="4208138498" sldId="446"/>
            <ac:spMk id="3" creationId="{C0B12C56-ADB5-408D-BACA-B488F00E985E}"/>
          </ac:spMkLst>
        </pc:spChg>
        <pc:picChg chg="add mod">
          <ac:chgData name="Alexandre" userId="292681fbcdc3e57d" providerId="LiveId" clId="{1126623D-FB89-4A73-84CE-33EC840F44F1}" dt="2020-07-06T02:39:26.915" v="6167" actId="1076"/>
          <ac:picMkLst>
            <pc:docMk/>
            <pc:sldMk cId="4208138498" sldId="446"/>
            <ac:picMk id="4" creationId="{A09F9848-A81D-47C4-BAED-2989B59E5493}"/>
          </ac:picMkLst>
        </pc:picChg>
      </pc:sldChg>
      <pc:sldChg chg="addSp modSp new mod">
        <pc:chgData name="Alexandre" userId="292681fbcdc3e57d" providerId="LiveId" clId="{1126623D-FB89-4A73-84CE-33EC840F44F1}" dt="2020-07-08T22:33:05.359" v="11759" actId="20577"/>
        <pc:sldMkLst>
          <pc:docMk/>
          <pc:sldMk cId="1635893065" sldId="447"/>
        </pc:sldMkLst>
        <pc:spChg chg="mod">
          <ac:chgData name="Alexandre" userId="292681fbcdc3e57d" providerId="LiveId" clId="{1126623D-FB89-4A73-84CE-33EC840F44F1}" dt="2020-07-08T22:33:05.313" v="11758" actId="20577"/>
          <ac:spMkLst>
            <pc:docMk/>
            <pc:sldMk cId="1635893065" sldId="447"/>
            <ac:spMk id="2" creationId="{30AB726F-B23E-4F72-9E39-AE7A2C099366}"/>
          </ac:spMkLst>
        </pc:spChg>
        <pc:spChg chg="mod">
          <ac:chgData name="Alexandre" userId="292681fbcdc3e57d" providerId="LiveId" clId="{1126623D-FB89-4A73-84CE-33EC840F44F1}" dt="2020-07-08T22:33:05.359" v="11759" actId="20577"/>
          <ac:spMkLst>
            <pc:docMk/>
            <pc:sldMk cId="1635893065" sldId="447"/>
            <ac:spMk id="3" creationId="{2F05D2C3-CA90-441F-B679-E75722895F36}"/>
          </ac:spMkLst>
        </pc:spChg>
        <pc:picChg chg="add mod">
          <ac:chgData name="Alexandre" userId="292681fbcdc3e57d" providerId="LiveId" clId="{1126623D-FB89-4A73-84CE-33EC840F44F1}" dt="2020-07-06T02:40:01.485" v="6263" actId="1076"/>
          <ac:picMkLst>
            <pc:docMk/>
            <pc:sldMk cId="1635893065" sldId="447"/>
            <ac:picMk id="4" creationId="{4A608218-B674-45EE-A429-458A6C86FF7B}"/>
          </ac:picMkLst>
        </pc:picChg>
      </pc:sldChg>
      <pc:sldChg chg="addSp delSp modSp add mod">
        <pc:chgData name="Alexandre" userId="292681fbcdc3e57d" providerId="LiveId" clId="{1126623D-FB89-4A73-84CE-33EC840F44F1}" dt="2020-07-08T22:33:05.470" v="11760" actId="20577"/>
        <pc:sldMkLst>
          <pc:docMk/>
          <pc:sldMk cId="1248308026" sldId="448"/>
        </pc:sldMkLst>
        <pc:spChg chg="mod">
          <ac:chgData name="Alexandre" userId="292681fbcdc3e57d" providerId="LiveId" clId="{1126623D-FB89-4A73-84CE-33EC840F44F1}" dt="2020-07-08T22:33:05.470" v="11760" actId="20577"/>
          <ac:spMkLst>
            <pc:docMk/>
            <pc:sldMk cId="1248308026" sldId="448"/>
            <ac:spMk id="2" creationId="{30AB726F-B23E-4F72-9E39-AE7A2C099366}"/>
          </ac:spMkLst>
        </pc:spChg>
        <pc:spChg chg="mod">
          <ac:chgData name="Alexandre" userId="292681fbcdc3e57d" providerId="LiveId" clId="{1126623D-FB89-4A73-84CE-33EC840F44F1}" dt="2020-07-06T02:42:08.411" v="6391" actId="20577"/>
          <ac:spMkLst>
            <pc:docMk/>
            <pc:sldMk cId="1248308026" sldId="448"/>
            <ac:spMk id="3" creationId="{2F05D2C3-CA90-441F-B679-E75722895F36}"/>
          </ac:spMkLst>
        </pc:spChg>
        <pc:picChg chg="del">
          <ac:chgData name="Alexandre" userId="292681fbcdc3e57d" providerId="LiveId" clId="{1126623D-FB89-4A73-84CE-33EC840F44F1}" dt="2020-07-06T02:41:52.414" v="6340" actId="478"/>
          <ac:picMkLst>
            <pc:docMk/>
            <pc:sldMk cId="1248308026" sldId="448"/>
            <ac:picMk id="4" creationId="{4A608218-B674-45EE-A429-458A6C86FF7B}"/>
          </ac:picMkLst>
        </pc:picChg>
        <pc:picChg chg="add mod">
          <ac:chgData name="Alexandre" userId="292681fbcdc3e57d" providerId="LiveId" clId="{1126623D-FB89-4A73-84CE-33EC840F44F1}" dt="2020-07-06T02:42:27.259" v="6393" actId="1076"/>
          <ac:picMkLst>
            <pc:docMk/>
            <pc:sldMk cId="1248308026" sldId="448"/>
            <ac:picMk id="5" creationId="{C8F469F4-4F51-41BB-9A6B-961C66D7C1F1}"/>
          </ac:picMkLst>
        </pc:picChg>
      </pc:sldChg>
      <pc:sldChg chg="addSp delSp modSp add mod">
        <pc:chgData name="Alexandre" userId="292681fbcdc3e57d" providerId="LiveId" clId="{1126623D-FB89-4A73-84CE-33EC840F44F1}" dt="2020-07-08T22:34:26.369" v="11815" actId="20577"/>
        <pc:sldMkLst>
          <pc:docMk/>
          <pc:sldMk cId="2986170939" sldId="449"/>
        </pc:sldMkLst>
        <pc:spChg chg="mod">
          <ac:chgData name="Alexandre" userId="292681fbcdc3e57d" providerId="LiveId" clId="{1126623D-FB89-4A73-84CE-33EC840F44F1}" dt="2020-07-08T22:33:05.572" v="11761" actId="20577"/>
          <ac:spMkLst>
            <pc:docMk/>
            <pc:sldMk cId="2986170939" sldId="449"/>
            <ac:spMk id="2" creationId="{30AB726F-B23E-4F72-9E39-AE7A2C099366}"/>
          </ac:spMkLst>
        </pc:spChg>
        <pc:spChg chg="mod">
          <ac:chgData name="Alexandre" userId="292681fbcdc3e57d" providerId="LiveId" clId="{1126623D-FB89-4A73-84CE-33EC840F44F1}" dt="2020-07-08T22:34:26.369" v="11815" actId="20577"/>
          <ac:spMkLst>
            <pc:docMk/>
            <pc:sldMk cId="2986170939" sldId="449"/>
            <ac:spMk id="3" creationId="{2F05D2C3-CA90-441F-B679-E75722895F36}"/>
          </ac:spMkLst>
        </pc:spChg>
        <pc:picChg chg="add mod">
          <ac:chgData name="Alexandre" userId="292681fbcdc3e57d" providerId="LiveId" clId="{1126623D-FB89-4A73-84CE-33EC840F44F1}" dt="2020-07-06T02:43:56.467" v="6521" actId="1076"/>
          <ac:picMkLst>
            <pc:docMk/>
            <pc:sldMk cId="2986170939" sldId="449"/>
            <ac:picMk id="4" creationId="{52848C30-17F0-4308-AE56-10F8CA368A1D}"/>
          </ac:picMkLst>
        </pc:picChg>
        <pc:picChg chg="del">
          <ac:chgData name="Alexandre" userId="292681fbcdc3e57d" providerId="LiveId" clId="{1126623D-FB89-4A73-84CE-33EC840F44F1}" dt="2020-07-06T02:43:53.191" v="6519" actId="478"/>
          <ac:picMkLst>
            <pc:docMk/>
            <pc:sldMk cId="2986170939" sldId="449"/>
            <ac:picMk id="5" creationId="{C8F469F4-4F51-41BB-9A6B-961C66D7C1F1}"/>
          </ac:picMkLst>
        </pc:picChg>
      </pc:sldChg>
      <pc:sldChg chg="addSp modSp new mod">
        <pc:chgData name="Alexandre" userId="292681fbcdc3e57d" providerId="LiveId" clId="{1126623D-FB89-4A73-84CE-33EC840F44F1}" dt="2020-07-08T22:33:05.638" v="11762" actId="20577"/>
        <pc:sldMkLst>
          <pc:docMk/>
          <pc:sldMk cId="4109982874" sldId="450"/>
        </pc:sldMkLst>
        <pc:spChg chg="mod">
          <ac:chgData name="Alexandre" userId="292681fbcdc3e57d" providerId="LiveId" clId="{1126623D-FB89-4A73-84CE-33EC840F44F1}" dt="2020-07-08T22:33:05.638" v="11762" actId="20577"/>
          <ac:spMkLst>
            <pc:docMk/>
            <pc:sldMk cId="4109982874" sldId="450"/>
            <ac:spMk id="2" creationId="{6440CAFB-1CDF-41CE-A8B0-1DD4F3C30055}"/>
          </ac:spMkLst>
        </pc:spChg>
        <pc:spChg chg="mod">
          <ac:chgData name="Alexandre" userId="292681fbcdc3e57d" providerId="LiveId" clId="{1126623D-FB89-4A73-84CE-33EC840F44F1}" dt="2020-07-06T02:44:41.897" v="6597" actId="20577"/>
          <ac:spMkLst>
            <pc:docMk/>
            <pc:sldMk cId="4109982874" sldId="450"/>
            <ac:spMk id="3" creationId="{A39F4CB2-A920-4B48-A018-CF0DA9970137}"/>
          </ac:spMkLst>
        </pc:spChg>
        <pc:picChg chg="add mod">
          <ac:chgData name="Alexandre" userId="292681fbcdc3e57d" providerId="LiveId" clId="{1126623D-FB89-4A73-84CE-33EC840F44F1}" dt="2020-07-06T02:44:56.012" v="6599" actId="1076"/>
          <ac:picMkLst>
            <pc:docMk/>
            <pc:sldMk cId="4109982874" sldId="450"/>
            <ac:picMk id="4" creationId="{3E018E7E-0C3F-4973-AC5D-9724B4BE567C}"/>
          </ac:picMkLst>
        </pc:picChg>
      </pc:sldChg>
      <pc:sldChg chg="addSp delSp modSp add mod">
        <pc:chgData name="Alexandre" userId="292681fbcdc3e57d" providerId="LiveId" clId="{1126623D-FB89-4A73-84CE-33EC840F44F1}" dt="2020-07-08T22:33:05.708" v="11763" actId="20577"/>
        <pc:sldMkLst>
          <pc:docMk/>
          <pc:sldMk cId="505255800" sldId="451"/>
        </pc:sldMkLst>
        <pc:spChg chg="mod">
          <ac:chgData name="Alexandre" userId="292681fbcdc3e57d" providerId="LiveId" clId="{1126623D-FB89-4A73-84CE-33EC840F44F1}" dt="2020-07-08T22:33:05.708" v="11763" actId="20577"/>
          <ac:spMkLst>
            <pc:docMk/>
            <pc:sldMk cId="505255800" sldId="451"/>
            <ac:spMk id="2" creationId="{6440CAFB-1CDF-41CE-A8B0-1DD4F3C30055}"/>
          </ac:spMkLst>
        </pc:spChg>
        <pc:spChg chg="mod">
          <ac:chgData name="Alexandre" userId="292681fbcdc3e57d" providerId="LiveId" clId="{1126623D-FB89-4A73-84CE-33EC840F44F1}" dt="2020-07-06T02:45:33.695" v="6724" actId="20577"/>
          <ac:spMkLst>
            <pc:docMk/>
            <pc:sldMk cId="505255800" sldId="451"/>
            <ac:spMk id="3" creationId="{A39F4CB2-A920-4B48-A018-CF0DA9970137}"/>
          </ac:spMkLst>
        </pc:spChg>
        <pc:picChg chg="del">
          <ac:chgData name="Alexandre" userId="292681fbcdc3e57d" providerId="LiveId" clId="{1126623D-FB89-4A73-84CE-33EC840F44F1}" dt="2020-07-06T02:45:35.034" v="6725" actId="478"/>
          <ac:picMkLst>
            <pc:docMk/>
            <pc:sldMk cId="505255800" sldId="451"/>
            <ac:picMk id="4" creationId="{3E018E7E-0C3F-4973-AC5D-9724B4BE567C}"/>
          </ac:picMkLst>
        </pc:picChg>
        <pc:picChg chg="add mod">
          <ac:chgData name="Alexandre" userId="292681fbcdc3e57d" providerId="LiveId" clId="{1126623D-FB89-4A73-84CE-33EC840F44F1}" dt="2020-07-06T02:45:56.835" v="6727" actId="1076"/>
          <ac:picMkLst>
            <pc:docMk/>
            <pc:sldMk cId="505255800" sldId="451"/>
            <ac:picMk id="5" creationId="{6BADC2BE-03EB-4421-83B2-3417A96DF034}"/>
          </ac:picMkLst>
        </pc:picChg>
      </pc:sldChg>
      <pc:sldChg chg="addSp modSp new del mod ord">
        <pc:chgData name="Alexandre" userId="292681fbcdc3e57d" providerId="LiveId" clId="{1126623D-FB89-4A73-84CE-33EC840F44F1}" dt="2020-07-08T11:54:30.824" v="10657" actId="47"/>
        <pc:sldMkLst>
          <pc:docMk/>
          <pc:sldMk cId="483903882" sldId="452"/>
        </pc:sldMkLst>
        <pc:spChg chg="mod">
          <ac:chgData name="Alexandre" userId="292681fbcdc3e57d" providerId="LiveId" clId="{1126623D-FB89-4A73-84CE-33EC840F44F1}" dt="2020-07-06T02:48:07.300" v="6776"/>
          <ac:spMkLst>
            <pc:docMk/>
            <pc:sldMk cId="483903882" sldId="452"/>
            <ac:spMk id="2" creationId="{76A23060-0FBB-46DF-9C6E-5BEF64CBC321}"/>
          </ac:spMkLst>
        </pc:spChg>
        <pc:spChg chg="mod">
          <ac:chgData name="Alexandre" userId="292681fbcdc3e57d" providerId="LiveId" clId="{1126623D-FB89-4A73-84CE-33EC840F44F1}" dt="2020-07-06T02:48:48.817" v="6948" actId="20577"/>
          <ac:spMkLst>
            <pc:docMk/>
            <pc:sldMk cId="483903882" sldId="452"/>
            <ac:spMk id="3" creationId="{FCF6F991-3F59-415F-9A9F-F56CA8E50E5E}"/>
          </ac:spMkLst>
        </pc:spChg>
        <pc:picChg chg="add mod">
          <ac:chgData name="Alexandre" userId="292681fbcdc3e57d" providerId="LiveId" clId="{1126623D-FB89-4A73-84CE-33EC840F44F1}" dt="2020-07-06T02:54:14.772" v="7079" actId="1076"/>
          <ac:picMkLst>
            <pc:docMk/>
            <pc:sldMk cId="483903882" sldId="452"/>
            <ac:picMk id="4" creationId="{D1E467D3-B213-4E22-8C28-1982A91D2A18}"/>
          </ac:picMkLst>
        </pc:picChg>
      </pc:sldChg>
      <pc:sldChg chg="addSp delSp modSp new del mod">
        <pc:chgData name="Alexandre" userId="292681fbcdc3e57d" providerId="LiveId" clId="{1126623D-FB89-4A73-84CE-33EC840F44F1}" dt="2020-07-08T11:54:30.824" v="10657" actId="47"/>
        <pc:sldMkLst>
          <pc:docMk/>
          <pc:sldMk cId="408065628" sldId="453"/>
        </pc:sldMkLst>
        <pc:spChg chg="mod">
          <ac:chgData name="Alexandre" userId="292681fbcdc3e57d" providerId="LiveId" clId="{1126623D-FB89-4A73-84CE-33EC840F44F1}" dt="2020-07-06T02:53:10.962" v="7048"/>
          <ac:spMkLst>
            <pc:docMk/>
            <pc:sldMk cId="408065628" sldId="453"/>
            <ac:spMk id="2" creationId="{BA3E3CFC-EF2A-4291-A968-07B8B52E79FB}"/>
          </ac:spMkLst>
        </pc:spChg>
        <pc:spChg chg="del mod">
          <ac:chgData name="Alexandre" userId="292681fbcdc3e57d" providerId="LiveId" clId="{1126623D-FB89-4A73-84CE-33EC840F44F1}" dt="2020-07-07T20:41:38.119" v="10272" actId="478"/>
          <ac:spMkLst>
            <pc:docMk/>
            <pc:sldMk cId="408065628" sldId="453"/>
            <ac:spMk id="3" creationId="{5E414EC1-FBD8-43B0-B110-0DA0022672CB}"/>
          </ac:spMkLst>
        </pc:spChg>
        <pc:picChg chg="add mod">
          <ac:chgData name="Alexandre" userId="292681fbcdc3e57d" providerId="LiveId" clId="{1126623D-FB89-4A73-84CE-33EC840F44F1}" dt="2020-07-07T20:41:39.994" v="10273" actId="1076"/>
          <ac:picMkLst>
            <pc:docMk/>
            <pc:sldMk cId="408065628" sldId="453"/>
            <ac:picMk id="4" creationId="{C782097D-D4B8-4651-84DA-AC4104AFDC88}"/>
          </ac:picMkLst>
        </pc:picChg>
      </pc:sldChg>
      <pc:sldChg chg="addSp delSp modSp add del mod">
        <pc:chgData name="Alexandre" userId="292681fbcdc3e57d" providerId="LiveId" clId="{1126623D-FB89-4A73-84CE-33EC840F44F1}" dt="2020-07-08T11:54:30.824" v="10657" actId="47"/>
        <pc:sldMkLst>
          <pc:docMk/>
          <pc:sldMk cId="1128621979" sldId="454"/>
        </pc:sldMkLst>
        <pc:spChg chg="mod">
          <ac:chgData name="Alexandre" userId="292681fbcdc3e57d" providerId="LiveId" clId="{1126623D-FB89-4A73-84CE-33EC840F44F1}" dt="2020-07-06T02:53:10.962" v="7048"/>
          <ac:spMkLst>
            <pc:docMk/>
            <pc:sldMk cId="1128621979" sldId="454"/>
            <ac:spMk id="2" creationId="{BA3E3CFC-EF2A-4291-A968-07B8B52E79FB}"/>
          </ac:spMkLst>
        </pc:spChg>
        <pc:spChg chg="del mod">
          <ac:chgData name="Alexandre" userId="292681fbcdc3e57d" providerId="LiveId" clId="{1126623D-FB89-4A73-84CE-33EC840F44F1}" dt="2020-07-07T20:42:31.322" v="10275" actId="478"/>
          <ac:spMkLst>
            <pc:docMk/>
            <pc:sldMk cId="1128621979" sldId="454"/>
            <ac:spMk id="3" creationId="{5E414EC1-FBD8-43B0-B110-0DA0022672CB}"/>
          </ac:spMkLst>
        </pc:spChg>
        <pc:picChg chg="add mod">
          <ac:chgData name="Alexandre" userId="292681fbcdc3e57d" providerId="LiveId" clId="{1126623D-FB89-4A73-84CE-33EC840F44F1}" dt="2020-07-07T20:42:33.601" v="10277" actId="1076"/>
          <ac:picMkLst>
            <pc:docMk/>
            <pc:sldMk cId="1128621979" sldId="454"/>
            <ac:picMk id="4" creationId="{FE89A66E-EAAE-47A0-9DD4-7F25DFA1D054}"/>
          </ac:picMkLst>
        </pc:picChg>
      </pc:sldChg>
      <pc:sldChg chg="modSp add del mod">
        <pc:chgData name="Alexandre" userId="292681fbcdc3e57d" providerId="LiveId" clId="{1126623D-FB89-4A73-84CE-33EC840F44F1}" dt="2020-07-08T11:54:30.824" v="10657" actId="47"/>
        <pc:sldMkLst>
          <pc:docMk/>
          <pc:sldMk cId="907640953" sldId="455"/>
        </pc:sldMkLst>
        <pc:spChg chg="mod">
          <ac:chgData name="Alexandre" userId="292681fbcdc3e57d" providerId="LiveId" clId="{1126623D-FB89-4A73-84CE-33EC840F44F1}" dt="2020-07-06T02:53:10.962" v="7048"/>
          <ac:spMkLst>
            <pc:docMk/>
            <pc:sldMk cId="907640953" sldId="455"/>
            <ac:spMk id="2" creationId="{BA3E3CFC-EF2A-4291-A968-07B8B52E79FB}"/>
          </ac:spMkLst>
        </pc:spChg>
        <pc:spChg chg="mod">
          <ac:chgData name="Alexandre" userId="292681fbcdc3e57d" providerId="LiveId" clId="{1126623D-FB89-4A73-84CE-33EC840F44F1}" dt="2020-07-06T02:53:10.962" v="7048"/>
          <ac:spMkLst>
            <pc:docMk/>
            <pc:sldMk cId="907640953" sldId="455"/>
            <ac:spMk id="3" creationId="{5E414EC1-FBD8-43B0-B110-0DA0022672CB}"/>
          </ac:spMkLst>
        </pc:spChg>
      </pc:sldChg>
      <pc:sldChg chg="modSp add del mod">
        <pc:chgData name="Alexandre" userId="292681fbcdc3e57d" providerId="LiveId" clId="{1126623D-FB89-4A73-84CE-33EC840F44F1}" dt="2020-07-08T11:54:30.824" v="10657" actId="47"/>
        <pc:sldMkLst>
          <pc:docMk/>
          <pc:sldMk cId="1085189473" sldId="456"/>
        </pc:sldMkLst>
        <pc:spChg chg="mod">
          <ac:chgData name="Alexandre" userId="292681fbcdc3e57d" providerId="LiveId" clId="{1126623D-FB89-4A73-84CE-33EC840F44F1}" dt="2020-07-06T02:53:10.962" v="7048"/>
          <ac:spMkLst>
            <pc:docMk/>
            <pc:sldMk cId="1085189473" sldId="456"/>
            <ac:spMk id="2" creationId="{BA3E3CFC-EF2A-4291-A968-07B8B52E79FB}"/>
          </ac:spMkLst>
        </pc:spChg>
        <pc:spChg chg="mod">
          <ac:chgData name="Alexandre" userId="292681fbcdc3e57d" providerId="LiveId" clId="{1126623D-FB89-4A73-84CE-33EC840F44F1}" dt="2020-07-06T02:53:10.962" v="7048"/>
          <ac:spMkLst>
            <pc:docMk/>
            <pc:sldMk cId="1085189473" sldId="456"/>
            <ac:spMk id="3" creationId="{5E414EC1-FBD8-43B0-B110-0DA0022672CB}"/>
          </ac:spMkLst>
        </pc:spChg>
      </pc:sldChg>
      <pc:sldChg chg="modSp add del mod">
        <pc:chgData name="Alexandre" userId="292681fbcdc3e57d" providerId="LiveId" clId="{1126623D-FB89-4A73-84CE-33EC840F44F1}" dt="2020-07-08T11:54:30.824" v="10657" actId="47"/>
        <pc:sldMkLst>
          <pc:docMk/>
          <pc:sldMk cId="143362747" sldId="457"/>
        </pc:sldMkLst>
        <pc:spChg chg="mod">
          <ac:chgData name="Alexandre" userId="292681fbcdc3e57d" providerId="LiveId" clId="{1126623D-FB89-4A73-84CE-33EC840F44F1}" dt="2020-07-06T02:53:10.962" v="7048"/>
          <ac:spMkLst>
            <pc:docMk/>
            <pc:sldMk cId="143362747" sldId="457"/>
            <ac:spMk id="2" creationId="{BA3E3CFC-EF2A-4291-A968-07B8B52E79FB}"/>
          </ac:spMkLst>
        </pc:spChg>
        <pc:spChg chg="mod">
          <ac:chgData name="Alexandre" userId="292681fbcdc3e57d" providerId="LiveId" clId="{1126623D-FB89-4A73-84CE-33EC840F44F1}" dt="2020-07-06T02:53:10.962" v="7048"/>
          <ac:spMkLst>
            <pc:docMk/>
            <pc:sldMk cId="143362747" sldId="457"/>
            <ac:spMk id="3" creationId="{5E414EC1-FBD8-43B0-B110-0DA0022672CB}"/>
          </ac:spMkLst>
        </pc:spChg>
      </pc:sldChg>
      <pc:sldChg chg="modSp add del mod">
        <pc:chgData name="Alexandre" userId="292681fbcdc3e57d" providerId="LiveId" clId="{1126623D-FB89-4A73-84CE-33EC840F44F1}" dt="2020-07-08T11:54:30.824" v="10657" actId="47"/>
        <pc:sldMkLst>
          <pc:docMk/>
          <pc:sldMk cId="867087923" sldId="458"/>
        </pc:sldMkLst>
        <pc:spChg chg="mod">
          <ac:chgData name="Alexandre" userId="292681fbcdc3e57d" providerId="LiveId" clId="{1126623D-FB89-4A73-84CE-33EC840F44F1}" dt="2020-07-06T02:53:10.962" v="7048"/>
          <ac:spMkLst>
            <pc:docMk/>
            <pc:sldMk cId="867087923" sldId="458"/>
            <ac:spMk id="2" creationId="{BA3E3CFC-EF2A-4291-A968-07B8B52E79FB}"/>
          </ac:spMkLst>
        </pc:spChg>
        <pc:spChg chg="mod">
          <ac:chgData name="Alexandre" userId="292681fbcdc3e57d" providerId="LiveId" clId="{1126623D-FB89-4A73-84CE-33EC840F44F1}" dt="2020-07-06T02:53:10.962" v="7048"/>
          <ac:spMkLst>
            <pc:docMk/>
            <pc:sldMk cId="867087923" sldId="458"/>
            <ac:spMk id="3" creationId="{5E414EC1-FBD8-43B0-B110-0DA0022672CB}"/>
          </ac:spMkLst>
        </pc:spChg>
      </pc:sldChg>
      <pc:sldChg chg="modSp add mod">
        <pc:chgData name="Alexandre" userId="292681fbcdc3e57d" providerId="LiveId" clId="{1126623D-FB89-4A73-84CE-33EC840F44F1}" dt="2020-07-06T02:54:07.270" v="7076" actId="20577"/>
        <pc:sldMkLst>
          <pc:docMk/>
          <pc:sldMk cId="1966572237" sldId="459"/>
        </pc:sldMkLst>
        <pc:spChg chg="mod">
          <ac:chgData name="Alexandre" userId="292681fbcdc3e57d" providerId="LiveId" clId="{1126623D-FB89-4A73-84CE-33EC840F44F1}" dt="2020-07-06T02:54:07.270" v="7076" actId="20577"/>
          <ac:spMkLst>
            <pc:docMk/>
            <pc:sldMk cId="1966572237" sldId="459"/>
            <ac:spMk id="2" creationId="{E4AADCDE-E97C-479E-B2F2-7A2C9ACF3751}"/>
          </ac:spMkLst>
        </pc:spChg>
      </pc:sldChg>
      <pc:sldChg chg="modSp new mod">
        <pc:chgData name="Alexandre" userId="292681fbcdc3e57d" providerId="LiveId" clId="{1126623D-FB89-4A73-84CE-33EC840F44F1}" dt="2020-07-08T22:34:30.601" v="11817" actId="20577"/>
        <pc:sldMkLst>
          <pc:docMk/>
          <pc:sldMk cId="3493877277" sldId="460"/>
        </pc:sldMkLst>
        <pc:spChg chg="mod">
          <ac:chgData name="Alexandre" userId="292681fbcdc3e57d" providerId="LiveId" clId="{1126623D-FB89-4A73-84CE-33EC840F44F1}" dt="2020-07-06T02:55:12.231" v="7213" actId="20577"/>
          <ac:spMkLst>
            <pc:docMk/>
            <pc:sldMk cId="3493877277" sldId="460"/>
            <ac:spMk id="2" creationId="{AA5FC15D-A79E-46BD-A33F-D92E2EFB6A49}"/>
          </ac:spMkLst>
        </pc:spChg>
        <pc:spChg chg="mod">
          <ac:chgData name="Alexandre" userId="292681fbcdc3e57d" providerId="LiveId" clId="{1126623D-FB89-4A73-84CE-33EC840F44F1}" dt="2020-07-08T22:34:30.601" v="11817" actId="20577"/>
          <ac:spMkLst>
            <pc:docMk/>
            <pc:sldMk cId="3493877277" sldId="460"/>
            <ac:spMk id="3" creationId="{434D7F84-64BC-4095-BE86-85DC0997B359}"/>
          </ac:spMkLst>
        </pc:spChg>
      </pc:sldChg>
      <pc:sldChg chg="modSp add mod">
        <pc:chgData name="Alexandre" userId="292681fbcdc3e57d" providerId="LiveId" clId="{1126623D-FB89-4A73-84CE-33EC840F44F1}" dt="2020-07-08T22:34:33.441" v="11820" actId="20577"/>
        <pc:sldMkLst>
          <pc:docMk/>
          <pc:sldMk cId="3721185914" sldId="461"/>
        </pc:sldMkLst>
        <pc:spChg chg="mod">
          <ac:chgData name="Alexandre" userId="292681fbcdc3e57d" providerId="LiveId" clId="{1126623D-FB89-4A73-84CE-33EC840F44F1}" dt="2020-07-08T22:34:33.441" v="11820" actId="20577"/>
          <ac:spMkLst>
            <pc:docMk/>
            <pc:sldMk cId="3721185914" sldId="461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1126623D-FB89-4A73-84CE-33EC840F44F1}" dt="2020-07-08T11:54:30.824" v="10657" actId="47"/>
        <pc:sldMkLst>
          <pc:docMk/>
          <pc:sldMk cId="2895619817" sldId="462"/>
        </pc:sldMkLst>
        <pc:spChg chg="mod">
          <ac:chgData name="Alexandre" userId="292681fbcdc3e57d" providerId="LiveId" clId="{1126623D-FB89-4A73-84CE-33EC840F44F1}" dt="2020-07-06T02:56:37.492" v="7338" actId="20577"/>
          <ac:spMkLst>
            <pc:docMk/>
            <pc:sldMk cId="2895619817" sldId="462"/>
            <ac:spMk id="2" creationId="{E4AADCDE-E97C-479E-B2F2-7A2C9ACF3751}"/>
          </ac:spMkLst>
        </pc:spChg>
      </pc:sldChg>
      <pc:sldChg chg="modSp new mod">
        <pc:chgData name="Alexandre" userId="292681fbcdc3e57d" providerId="LiveId" clId="{1126623D-FB89-4A73-84CE-33EC840F44F1}" dt="2020-07-08T22:34:37.033" v="11823" actId="20577"/>
        <pc:sldMkLst>
          <pc:docMk/>
          <pc:sldMk cId="2820382942" sldId="463"/>
        </pc:sldMkLst>
        <pc:spChg chg="mod">
          <ac:chgData name="Alexandre" userId="292681fbcdc3e57d" providerId="LiveId" clId="{1126623D-FB89-4A73-84CE-33EC840F44F1}" dt="2020-07-08T22:34:34.774" v="11822" actId="20577"/>
          <ac:spMkLst>
            <pc:docMk/>
            <pc:sldMk cId="2820382942" sldId="463"/>
            <ac:spMk id="2" creationId="{AF4FA691-D8E3-4F7F-80BA-3BCB683CB9E6}"/>
          </ac:spMkLst>
        </pc:spChg>
        <pc:spChg chg="mod">
          <ac:chgData name="Alexandre" userId="292681fbcdc3e57d" providerId="LiveId" clId="{1126623D-FB89-4A73-84CE-33EC840F44F1}" dt="2020-07-08T22:34:37.033" v="11823" actId="20577"/>
          <ac:spMkLst>
            <pc:docMk/>
            <pc:sldMk cId="2820382942" sldId="463"/>
            <ac:spMk id="3" creationId="{D11AD429-F31F-44AB-955B-1C67B8FF813A}"/>
          </ac:spMkLst>
        </pc:spChg>
      </pc:sldChg>
      <pc:sldChg chg="modSp new del mod">
        <pc:chgData name="Alexandre" userId="292681fbcdc3e57d" providerId="LiveId" clId="{1126623D-FB89-4A73-84CE-33EC840F44F1}" dt="2020-07-07T20:40:26.563" v="10269" actId="47"/>
        <pc:sldMkLst>
          <pc:docMk/>
          <pc:sldMk cId="352900211" sldId="464"/>
        </pc:sldMkLst>
        <pc:spChg chg="mod">
          <ac:chgData name="Alexandre" userId="292681fbcdc3e57d" providerId="LiveId" clId="{1126623D-FB89-4A73-84CE-33EC840F44F1}" dt="2020-07-06T02:56:21.203" v="7320"/>
          <ac:spMkLst>
            <pc:docMk/>
            <pc:sldMk cId="352900211" sldId="464"/>
            <ac:spMk id="2" creationId="{719060F1-476D-4699-820F-258A17E3A934}"/>
          </ac:spMkLst>
        </pc:spChg>
        <pc:spChg chg="mod">
          <ac:chgData name="Alexandre" userId="292681fbcdc3e57d" providerId="LiveId" clId="{1126623D-FB89-4A73-84CE-33EC840F44F1}" dt="2020-07-07T20:40:14.517" v="10257" actId="21"/>
          <ac:spMkLst>
            <pc:docMk/>
            <pc:sldMk cId="352900211" sldId="464"/>
            <ac:spMk id="3" creationId="{16DE6236-3C35-4BFB-B4FE-019027CFECBF}"/>
          </ac:spMkLst>
        </pc:spChg>
      </pc:sldChg>
      <pc:sldChg chg="add">
        <pc:chgData name="Alexandre" userId="292681fbcdc3e57d" providerId="LiveId" clId="{1126623D-FB89-4A73-84CE-33EC840F44F1}" dt="2020-07-06T03:12:56.827" v="7558"/>
        <pc:sldMkLst>
          <pc:docMk/>
          <pc:sldMk cId="3417200561" sldId="465"/>
        </pc:sldMkLst>
      </pc:sldChg>
      <pc:sldChg chg="modSp add mod">
        <pc:chgData name="Alexandre" userId="292681fbcdc3e57d" providerId="LiveId" clId="{1126623D-FB89-4A73-84CE-33EC840F44F1}" dt="2020-07-06T03:13:14.686" v="7596" actId="20577"/>
        <pc:sldMkLst>
          <pc:docMk/>
          <pc:sldMk cId="408253912" sldId="466"/>
        </pc:sldMkLst>
        <pc:spChg chg="mod">
          <ac:chgData name="Alexandre" userId="292681fbcdc3e57d" providerId="LiveId" clId="{1126623D-FB89-4A73-84CE-33EC840F44F1}" dt="2020-07-06T03:13:14.686" v="7596" actId="20577"/>
          <ac:spMkLst>
            <pc:docMk/>
            <pc:sldMk cId="408253912" sldId="466"/>
            <ac:spMk id="2" creationId="{E4AADCDE-E97C-479E-B2F2-7A2C9ACF3751}"/>
          </ac:spMkLst>
        </pc:spChg>
      </pc:sldChg>
      <pc:sldChg chg="modSp new mod">
        <pc:chgData name="Alexandre" userId="292681fbcdc3e57d" providerId="LiveId" clId="{1126623D-FB89-4A73-84CE-33EC840F44F1}" dt="2020-07-08T22:35:16.573" v="11842" actId="20577"/>
        <pc:sldMkLst>
          <pc:docMk/>
          <pc:sldMk cId="1738256330" sldId="467"/>
        </pc:sldMkLst>
        <pc:spChg chg="mod">
          <ac:chgData name="Alexandre" userId="292681fbcdc3e57d" providerId="LiveId" clId="{1126623D-FB89-4A73-84CE-33EC840F44F1}" dt="2020-07-06T03:13:23.076" v="7621" actId="20577"/>
          <ac:spMkLst>
            <pc:docMk/>
            <pc:sldMk cId="1738256330" sldId="467"/>
            <ac:spMk id="2" creationId="{ACFF2E1C-335D-476E-800C-0DF59BA2A1CE}"/>
          </ac:spMkLst>
        </pc:spChg>
        <pc:spChg chg="mod">
          <ac:chgData name="Alexandre" userId="292681fbcdc3e57d" providerId="LiveId" clId="{1126623D-FB89-4A73-84CE-33EC840F44F1}" dt="2020-07-08T22:35:16.573" v="11842" actId="20577"/>
          <ac:spMkLst>
            <pc:docMk/>
            <pc:sldMk cId="1738256330" sldId="467"/>
            <ac:spMk id="3" creationId="{833EEED2-C51F-4F12-8828-3B0CB13F1B3D}"/>
          </ac:spMkLst>
        </pc:spChg>
      </pc:sldChg>
      <pc:sldChg chg="modSp new mod">
        <pc:chgData name="Alexandre" userId="292681fbcdc3e57d" providerId="LiveId" clId="{1126623D-FB89-4A73-84CE-33EC840F44F1}" dt="2020-07-08T22:35:20.879" v="11844" actId="20577"/>
        <pc:sldMkLst>
          <pc:docMk/>
          <pc:sldMk cId="3497237794" sldId="468"/>
        </pc:sldMkLst>
        <pc:spChg chg="mod">
          <ac:chgData name="Alexandre" userId="292681fbcdc3e57d" providerId="LiveId" clId="{1126623D-FB89-4A73-84CE-33EC840F44F1}" dt="2020-07-06T03:13:45.027" v="7713" actId="20577"/>
          <ac:spMkLst>
            <pc:docMk/>
            <pc:sldMk cId="3497237794" sldId="468"/>
            <ac:spMk id="2" creationId="{19FF201D-03F2-4ACE-B69C-5FF093CECC32}"/>
          </ac:spMkLst>
        </pc:spChg>
        <pc:spChg chg="mod">
          <ac:chgData name="Alexandre" userId="292681fbcdc3e57d" providerId="LiveId" clId="{1126623D-FB89-4A73-84CE-33EC840F44F1}" dt="2020-07-08T22:35:20.879" v="11844" actId="20577"/>
          <ac:spMkLst>
            <pc:docMk/>
            <pc:sldMk cId="3497237794" sldId="468"/>
            <ac:spMk id="3" creationId="{E257B2CD-1F29-4BD5-8FBC-E0B99876D47F}"/>
          </ac:spMkLst>
        </pc:spChg>
      </pc:sldChg>
      <pc:sldChg chg="addSp delSp modSp new mod">
        <pc:chgData name="Alexandre" userId="292681fbcdc3e57d" providerId="LiveId" clId="{1126623D-FB89-4A73-84CE-33EC840F44F1}" dt="2020-07-08T22:35:23.007" v="11845" actId="20577"/>
        <pc:sldMkLst>
          <pc:docMk/>
          <pc:sldMk cId="3935746010" sldId="469"/>
        </pc:sldMkLst>
        <pc:spChg chg="mod">
          <ac:chgData name="Alexandre" userId="292681fbcdc3e57d" providerId="LiveId" clId="{1126623D-FB89-4A73-84CE-33EC840F44F1}" dt="2020-07-06T03:25:12.262" v="8902"/>
          <ac:spMkLst>
            <pc:docMk/>
            <pc:sldMk cId="3935746010" sldId="469"/>
            <ac:spMk id="2" creationId="{1DD524CA-4572-42D7-BF4B-DC705A3EC54C}"/>
          </ac:spMkLst>
        </pc:spChg>
        <pc:spChg chg="mod">
          <ac:chgData name="Alexandre" userId="292681fbcdc3e57d" providerId="LiveId" clId="{1126623D-FB89-4A73-84CE-33EC840F44F1}" dt="2020-07-08T22:35:23.007" v="11845" actId="20577"/>
          <ac:spMkLst>
            <pc:docMk/>
            <pc:sldMk cId="3935746010" sldId="469"/>
            <ac:spMk id="3" creationId="{D06FAA06-D468-4D68-9668-F509998A6D4D}"/>
          </ac:spMkLst>
        </pc:spChg>
        <pc:picChg chg="add del mod">
          <ac:chgData name="Alexandre" userId="292681fbcdc3e57d" providerId="LiveId" clId="{1126623D-FB89-4A73-84CE-33EC840F44F1}" dt="2020-07-06T03:31:27.225" v="9288" actId="478"/>
          <ac:picMkLst>
            <pc:docMk/>
            <pc:sldMk cId="3935746010" sldId="469"/>
            <ac:picMk id="4" creationId="{BA03842B-1319-4F71-9E6E-8451AB5CCB5A}"/>
          </ac:picMkLst>
        </pc:picChg>
        <pc:picChg chg="add mod">
          <ac:chgData name="Alexandre" userId="292681fbcdc3e57d" providerId="LiveId" clId="{1126623D-FB89-4A73-84CE-33EC840F44F1}" dt="2020-07-06T03:31:30.116" v="9290" actId="1076"/>
          <ac:picMkLst>
            <pc:docMk/>
            <pc:sldMk cId="3935746010" sldId="469"/>
            <ac:picMk id="5" creationId="{6517EE31-62D0-4DC8-8730-A1F9191840CA}"/>
          </ac:picMkLst>
        </pc:picChg>
      </pc:sldChg>
      <pc:sldChg chg="addSp modSp add mod">
        <pc:chgData name="Alexandre" userId="292681fbcdc3e57d" providerId="LiveId" clId="{1126623D-FB89-4A73-84CE-33EC840F44F1}" dt="2020-07-08T22:35:27.676" v="11848" actId="20577"/>
        <pc:sldMkLst>
          <pc:docMk/>
          <pc:sldMk cId="818540662" sldId="470"/>
        </pc:sldMkLst>
        <pc:spChg chg="mod">
          <ac:chgData name="Alexandre" userId="292681fbcdc3e57d" providerId="LiveId" clId="{1126623D-FB89-4A73-84CE-33EC840F44F1}" dt="2020-07-08T22:35:27.676" v="11848" actId="20577"/>
          <ac:spMkLst>
            <pc:docMk/>
            <pc:sldMk cId="818540662" sldId="470"/>
            <ac:spMk id="3" creationId="{D06FAA06-D468-4D68-9668-F509998A6D4D}"/>
          </ac:spMkLst>
        </pc:spChg>
        <pc:picChg chg="add mod">
          <ac:chgData name="Alexandre" userId="292681fbcdc3e57d" providerId="LiveId" clId="{1126623D-FB89-4A73-84CE-33EC840F44F1}" dt="2020-07-06T03:33:16.189" v="9488" actId="1076"/>
          <ac:picMkLst>
            <pc:docMk/>
            <pc:sldMk cId="818540662" sldId="470"/>
            <ac:picMk id="4" creationId="{E3C08E29-9D16-4EDB-A7B3-EDFCC6CA7471}"/>
          </ac:picMkLst>
        </pc:picChg>
      </pc:sldChg>
      <pc:sldChg chg="new del">
        <pc:chgData name="Alexandre" userId="292681fbcdc3e57d" providerId="LiveId" clId="{1126623D-FB89-4A73-84CE-33EC840F44F1}" dt="2020-07-06T03:25:25.589" v="8939" actId="47"/>
        <pc:sldMkLst>
          <pc:docMk/>
          <pc:sldMk cId="3645742535" sldId="470"/>
        </pc:sldMkLst>
      </pc:sldChg>
      <pc:sldChg chg="addSp delSp modSp add mod">
        <pc:chgData name="Alexandre" userId="292681fbcdc3e57d" providerId="LiveId" clId="{1126623D-FB89-4A73-84CE-33EC840F44F1}" dt="2020-07-08T22:34:56.289" v="11831" actId="20577"/>
        <pc:sldMkLst>
          <pc:docMk/>
          <pc:sldMk cId="3863782778" sldId="471"/>
        </pc:sldMkLst>
        <pc:spChg chg="mod">
          <ac:chgData name="Alexandre" userId="292681fbcdc3e57d" providerId="LiveId" clId="{1126623D-FB89-4A73-84CE-33EC840F44F1}" dt="2020-07-08T17:13:19.237" v="11359"/>
          <ac:spMkLst>
            <pc:docMk/>
            <pc:sldMk cId="3863782778" sldId="471"/>
            <ac:spMk id="2" creationId="{AF4FA691-D8E3-4F7F-80BA-3BCB683CB9E6}"/>
          </ac:spMkLst>
        </pc:spChg>
        <pc:spChg chg="mod">
          <ac:chgData name="Alexandre" userId="292681fbcdc3e57d" providerId="LiveId" clId="{1126623D-FB89-4A73-84CE-33EC840F44F1}" dt="2020-07-08T22:34:56.289" v="11831" actId="20577"/>
          <ac:spMkLst>
            <pc:docMk/>
            <pc:sldMk cId="3863782778" sldId="471"/>
            <ac:spMk id="3" creationId="{D11AD429-F31F-44AB-955B-1C67B8FF813A}"/>
          </ac:spMkLst>
        </pc:spChg>
        <pc:picChg chg="add del mod">
          <ac:chgData name="Alexandre" userId="292681fbcdc3e57d" providerId="LiveId" clId="{1126623D-FB89-4A73-84CE-33EC840F44F1}" dt="2020-07-08T17:07:04.545" v="11081" actId="478"/>
          <ac:picMkLst>
            <pc:docMk/>
            <pc:sldMk cId="3863782778" sldId="471"/>
            <ac:picMk id="4" creationId="{2C5897AE-D148-4E60-87E3-339C0A3E5CF7}"/>
          </ac:picMkLst>
        </pc:picChg>
      </pc:sldChg>
      <pc:sldChg chg="modSp new del mod">
        <pc:chgData name="Alexandre" userId="292681fbcdc3e57d" providerId="LiveId" clId="{1126623D-FB89-4A73-84CE-33EC840F44F1}" dt="2020-07-08T16:56:24.508" v="10694" actId="47"/>
        <pc:sldMkLst>
          <pc:docMk/>
          <pc:sldMk cId="3840712022" sldId="472"/>
        </pc:sldMkLst>
        <pc:spChg chg="mod">
          <ac:chgData name="Alexandre" userId="292681fbcdc3e57d" providerId="LiveId" clId="{1126623D-FB89-4A73-84CE-33EC840F44F1}" dt="2020-07-06T03:36:45.097" v="10006"/>
          <ac:spMkLst>
            <pc:docMk/>
            <pc:sldMk cId="3840712022" sldId="472"/>
            <ac:spMk id="2" creationId="{21842552-305D-40B8-BCC9-B234F4F86ADE}"/>
          </ac:spMkLst>
        </pc:spChg>
        <pc:spChg chg="mod">
          <ac:chgData name="Alexandre" userId="292681fbcdc3e57d" providerId="LiveId" clId="{1126623D-FB89-4A73-84CE-33EC840F44F1}" dt="2020-07-06T03:36:45.097" v="10006"/>
          <ac:spMkLst>
            <pc:docMk/>
            <pc:sldMk cId="3840712022" sldId="472"/>
            <ac:spMk id="3" creationId="{CF7498A1-3CA8-48B1-93AB-C67CF47AD64A}"/>
          </ac:spMkLst>
        </pc:spChg>
      </pc:sldChg>
      <pc:sldChg chg="add del">
        <pc:chgData name="Alexandre" userId="292681fbcdc3e57d" providerId="LiveId" clId="{1126623D-FB89-4A73-84CE-33EC840F44F1}" dt="2020-07-06T12:40:25.292" v="10089"/>
        <pc:sldMkLst>
          <pc:docMk/>
          <pc:sldMk cId="186800661" sldId="473"/>
        </pc:sldMkLst>
      </pc:sldChg>
      <pc:sldChg chg="add">
        <pc:chgData name="Alexandre" userId="292681fbcdc3e57d" providerId="LiveId" clId="{1126623D-FB89-4A73-84CE-33EC840F44F1}" dt="2020-07-06T12:40:26.463" v="10090"/>
        <pc:sldMkLst>
          <pc:docMk/>
          <pc:sldMk cId="689672574" sldId="473"/>
        </pc:sldMkLst>
      </pc:sldChg>
      <pc:sldChg chg="modSp new del mod">
        <pc:chgData name="Alexandre" userId="292681fbcdc3e57d" providerId="LiveId" clId="{1126623D-FB89-4A73-84CE-33EC840F44F1}" dt="2020-07-08T22:32:16.409" v="11732" actId="47"/>
        <pc:sldMkLst>
          <pc:docMk/>
          <pc:sldMk cId="534394553" sldId="474"/>
        </pc:sldMkLst>
        <pc:spChg chg="mod">
          <ac:chgData name="Alexandre" userId="292681fbcdc3e57d" providerId="LiveId" clId="{1126623D-FB89-4A73-84CE-33EC840F44F1}" dt="2020-07-06T12:40:44.998" v="10117"/>
          <ac:spMkLst>
            <pc:docMk/>
            <pc:sldMk cId="534394553" sldId="474"/>
            <ac:spMk id="2" creationId="{C3C0B055-33E0-485F-8B52-43E6DFD3458A}"/>
          </ac:spMkLst>
        </pc:spChg>
        <pc:spChg chg="mod">
          <ac:chgData name="Alexandre" userId="292681fbcdc3e57d" providerId="LiveId" clId="{1126623D-FB89-4A73-84CE-33EC840F44F1}" dt="2020-07-06T12:40:44.998" v="10117"/>
          <ac:spMkLst>
            <pc:docMk/>
            <pc:sldMk cId="534394553" sldId="474"/>
            <ac:spMk id="3" creationId="{4DE37BAD-F600-46DA-8AEF-90AB051B59C8}"/>
          </ac:spMkLst>
        </pc:spChg>
      </pc:sldChg>
      <pc:sldChg chg="modSp add del mod">
        <pc:chgData name="Alexandre" userId="292681fbcdc3e57d" providerId="LiveId" clId="{1126623D-FB89-4A73-84CE-33EC840F44F1}" dt="2020-07-08T22:32:16.409" v="11732" actId="47"/>
        <pc:sldMkLst>
          <pc:docMk/>
          <pc:sldMk cId="3757967986" sldId="475"/>
        </pc:sldMkLst>
        <pc:spChg chg="mod">
          <ac:chgData name="Alexandre" userId="292681fbcdc3e57d" providerId="LiveId" clId="{1126623D-FB89-4A73-84CE-33EC840F44F1}" dt="2020-07-06T12:40:44.998" v="10117"/>
          <ac:spMkLst>
            <pc:docMk/>
            <pc:sldMk cId="3757967986" sldId="475"/>
            <ac:spMk id="2" creationId="{C3C0B055-33E0-485F-8B52-43E6DFD3458A}"/>
          </ac:spMkLst>
        </pc:spChg>
        <pc:spChg chg="mod">
          <ac:chgData name="Alexandre" userId="292681fbcdc3e57d" providerId="LiveId" clId="{1126623D-FB89-4A73-84CE-33EC840F44F1}" dt="2020-07-08T22:32:07.686" v="11731" actId="20577"/>
          <ac:spMkLst>
            <pc:docMk/>
            <pc:sldMk cId="3757967986" sldId="475"/>
            <ac:spMk id="3" creationId="{4DE37BAD-F600-46DA-8AEF-90AB051B59C8}"/>
          </ac:spMkLst>
        </pc:spChg>
      </pc:sldChg>
      <pc:sldChg chg="add del">
        <pc:chgData name="Alexandre" userId="292681fbcdc3e57d" providerId="LiveId" clId="{1126623D-FB89-4A73-84CE-33EC840F44F1}" dt="2020-07-08T11:54:30.824" v="10657" actId="47"/>
        <pc:sldMkLst>
          <pc:docMk/>
          <pc:sldMk cId="2801400795" sldId="476"/>
        </pc:sldMkLst>
      </pc:sldChg>
      <pc:sldChg chg="add del">
        <pc:chgData name="Alexandre" userId="292681fbcdc3e57d" providerId="LiveId" clId="{1126623D-FB89-4A73-84CE-33EC840F44F1}" dt="2020-07-08T11:54:30.824" v="10657" actId="47"/>
        <pc:sldMkLst>
          <pc:docMk/>
          <pc:sldMk cId="4283630590" sldId="477"/>
        </pc:sldMkLst>
      </pc:sldChg>
      <pc:sldChg chg="modSp add mod">
        <pc:chgData name="Alexandre" userId="292681fbcdc3e57d" providerId="LiveId" clId="{1126623D-FB89-4A73-84CE-33EC840F44F1}" dt="2020-07-08T22:35:03.005" v="11834" actId="20577"/>
        <pc:sldMkLst>
          <pc:docMk/>
          <pc:sldMk cId="1797021719" sldId="478"/>
        </pc:sldMkLst>
        <pc:spChg chg="mod">
          <ac:chgData name="Alexandre" userId="292681fbcdc3e57d" providerId="LiveId" clId="{1126623D-FB89-4A73-84CE-33EC840F44F1}" dt="2020-07-08T22:30:33.790" v="11729"/>
          <ac:spMkLst>
            <pc:docMk/>
            <pc:sldMk cId="1797021719" sldId="478"/>
            <ac:spMk id="2" creationId="{AF4FA691-D8E3-4F7F-80BA-3BCB683CB9E6}"/>
          </ac:spMkLst>
        </pc:spChg>
        <pc:spChg chg="mod">
          <ac:chgData name="Alexandre" userId="292681fbcdc3e57d" providerId="LiveId" clId="{1126623D-FB89-4A73-84CE-33EC840F44F1}" dt="2020-07-08T22:35:03.005" v="11834" actId="20577"/>
          <ac:spMkLst>
            <pc:docMk/>
            <pc:sldMk cId="1797021719" sldId="478"/>
            <ac:spMk id="3" creationId="{D11AD429-F31F-44AB-955B-1C67B8FF813A}"/>
          </ac:spMkLst>
        </pc:spChg>
      </pc:sldChg>
      <pc:sldChg chg="modSp add del mod ord">
        <pc:chgData name="Alexandre" userId="292681fbcdc3e57d" providerId="LiveId" clId="{1126623D-FB89-4A73-84CE-33EC840F44F1}" dt="2020-07-08T16:57:51.804" v="10705" actId="47"/>
        <pc:sldMkLst>
          <pc:docMk/>
          <pc:sldMk cId="1607465033" sldId="479"/>
        </pc:sldMkLst>
        <pc:spChg chg="mod">
          <ac:chgData name="Alexandre" userId="292681fbcdc3e57d" providerId="LiveId" clId="{1126623D-FB89-4A73-84CE-33EC840F44F1}" dt="2020-07-08T16:57:48.222" v="10704" actId="20577"/>
          <ac:spMkLst>
            <pc:docMk/>
            <pc:sldMk cId="1607465033" sldId="479"/>
            <ac:spMk id="3" creationId="{D11AD429-F31F-44AB-955B-1C67B8FF813A}"/>
          </ac:spMkLst>
        </pc:spChg>
      </pc:sldChg>
      <pc:sldChg chg="modSp add mod">
        <pc:chgData name="Alexandre" userId="292681fbcdc3e57d" providerId="LiveId" clId="{1126623D-FB89-4A73-84CE-33EC840F44F1}" dt="2020-07-08T22:35:05.542" v="11835" actId="20577"/>
        <pc:sldMkLst>
          <pc:docMk/>
          <pc:sldMk cId="2986494555" sldId="480"/>
        </pc:sldMkLst>
        <pc:spChg chg="mod">
          <ac:chgData name="Alexandre" userId="292681fbcdc3e57d" providerId="LiveId" clId="{1126623D-FB89-4A73-84CE-33EC840F44F1}" dt="2020-07-08T22:35:05.542" v="11835" actId="20577"/>
          <ac:spMkLst>
            <pc:docMk/>
            <pc:sldMk cId="2986494555" sldId="480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1126623D-FB89-4A73-84CE-33EC840F44F1}" dt="2020-07-08T17:13:19.237" v="11359"/>
        <pc:sldMkLst>
          <pc:docMk/>
          <pc:sldMk cId="14727866" sldId="481"/>
        </pc:sldMkLst>
        <pc:spChg chg="mod">
          <ac:chgData name="Alexandre" userId="292681fbcdc3e57d" providerId="LiveId" clId="{1126623D-FB89-4A73-84CE-33EC840F44F1}" dt="2020-07-08T17:13:19.237" v="11359"/>
          <ac:spMkLst>
            <pc:docMk/>
            <pc:sldMk cId="14727866" sldId="481"/>
            <ac:spMk id="2" creationId="{AF4FA691-D8E3-4F7F-80BA-3BCB683CB9E6}"/>
          </ac:spMkLst>
        </pc:spChg>
        <pc:spChg chg="mod">
          <ac:chgData name="Alexandre" userId="292681fbcdc3e57d" providerId="LiveId" clId="{1126623D-FB89-4A73-84CE-33EC840F44F1}" dt="2020-07-08T17:08:08.612" v="11103" actId="1076"/>
          <ac:spMkLst>
            <pc:docMk/>
            <pc:sldMk cId="14727866" sldId="481"/>
            <ac:spMk id="3" creationId="{D11AD429-F31F-44AB-955B-1C67B8FF813A}"/>
          </ac:spMkLst>
        </pc:spChg>
        <pc:picChg chg="add del mod">
          <ac:chgData name="Alexandre" userId="292681fbcdc3e57d" providerId="LiveId" clId="{1126623D-FB89-4A73-84CE-33EC840F44F1}" dt="2020-07-08T17:08:03.109" v="11100" actId="478"/>
          <ac:picMkLst>
            <pc:docMk/>
            <pc:sldMk cId="14727866" sldId="481"/>
            <ac:picMk id="4" creationId="{49C424E8-5959-422B-9F92-A8BEC21184DE}"/>
          </ac:picMkLst>
        </pc:picChg>
        <pc:picChg chg="add del mod">
          <ac:chgData name="Alexandre" userId="292681fbcdc3e57d" providerId="LiveId" clId="{1126623D-FB89-4A73-84CE-33EC840F44F1}" dt="2020-07-08T17:13:07.349" v="11356" actId="478"/>
          <ac:picMkLst>
            <pc:docMk/>
            <pc:sldMk cId="14727866" sldId="481"/>
            <ac:picMk id="5" creationId="{F5D8833D-BDAB-4888-A90B-57D823C176C3}"/>
          </ac:picMkLst>
        </pc:picChg>
        <pc:picChg chg="add del mod">
          <ac:chgData name="Alexandre" userId="292681fbcdc3e57d" providerId="LiveId" clId="{1126623D-FB89-4A73-84CE-33EC840F44F1}" dt="2020-07-08T17:12:48.180" v="11353" actId="478"/>
          <ac:picMkLst>
            <pc:docMk/>
            <pc:sldMk cId="14727866" sldId="481"/>
            <ac:picMk id="6" creationId="{309CD1A6-63BE-4F02-BB9A-79EE8C6F377A}"/>
          </ac:picMkLst>
        </pc:picChg>
        <pc:picChg chg="add mod">
          <ac:chgData name="Alexandre" userId="292681fbcdc3e57d" providerId="LiveId" clId="{1126623D-FB89-4A73-84CE-33EC840F44F1}" dt="2020-07-08T17:12:51.083" v="11355" actId="1076"/>
          <ac:picMkLst>
            <pc:docMk/>
            <pc:sldMk cId="14727866" sldId="481"/>
            <ac:picMk id="7" creationId="{349440D5-0BBA-41EF-86DD-EBF01A969C97}"/>
          </ac:picMkLst>
        </pc:picChg>
        <pc:picChg chg="add mod">
          <ac:chgData name="Alexandre" userId="292681fbcdc3e57d" providerId="LiveId" clId="{1126623D-FB89-4A73-84CE-33EC840F44F1}" dt="2020-07-08T17:13:10.259" v="11358" actId="1076"/>
          <ac:picMkLst>
            <pc:docMk/>
            <pc:sldMk cId="14727866" sldId="481"/>
            <ac:picMk id="8" creationId="{515F84AD-1C51-4F6C-BEFD-F0923413AFDB}"/>
          </ac:picMkLst>
        </pc:picChg>
      </pc:sldChg>
      <pc:sldChg chg="addSp delSp modSp new mod">
        <pc:chgData name="Alexandre" userId="292681fbcdc3e57d" providerId="LiveId" clId="{1126623D-FB89-4A73-84CE-33EC840F44F1}" dt="2020-07-08T22:30:33.790" v="11729"/>
        <pc:sldMkLst>
          <pc:docMk/>
          <pc:sldMk cId="2523071121" sldId="482"/>
        </pc:sldMkLst>
        <pc:spChg chg="mod">
          <ac:chgData name="Alexandre" userId="292681fbcdc3e57d" providerId="LiveId" clId="{1126623D-FB89-4A73-84CE-33EC840F44F1}" dt="2020-07-08T22:30:33.790" v="11729"/>
          <ac:spMkLst>
            <pc:docMk/>
            <pc:sldMk cId="2523071121" sldId="482"/>
            <ac:spMk id="2" creationId="{7CEFA135-7674-456A-825F-BACE1D9127F1}"/>
          </ac:spMkLst>
        </pc:spChg>
        <pc:spChg chg="del">
          <ac:chgData name="Alexandre" userId="292681fbcdc3e57d" providerId="LiveId" clId="{1126623D-FB89-4A73-84CE-33EC840F44F1}" dt="2020-07-08T22:30:22.659" v="11725" actId="478"/>
          <ac:spMkLst>
            <pc:docMk/>
            <pc:sldMk cId="2523071121" sldId="482"/>
            <ac:spMk id="3" creationId="{9DFCDB9B-389E-4D5B-AD09-2BCB4E7E73B6}"/>
          </ac:spMkLst>
        </pc:spChg>
        <pc:picChg chg="add mod">
          <ac:chgData name="Alexandre" userId="292681fbcdc3e57d" providerId="LiveId" clId="{1126623D-FB89-4A73-84CE-33EC840F44F1}" dt="2020-07-08T22:30:25.344" v="11727" actId="1076"/>
          <ac:picMkLst>
            <pc:docMk/>
            <pc:sldMk cId="2523071121" sldId="482"/>
            <ac:picMk id="4" creationId="{EE30A521-1761-4F0B-A6CF-EDE2F28D4811}"/>
          </ac:picMkLst>
        </pc:picChg>
      </pc:sldChg>
      <pc:sldMasterChg chg="del delSldLayout">
        <pc:chgData name="Alexandre" userId="292681fbcdc3e57d" providerId="LiveId" clId="{1126623D-FB89-4A73-84CE-33EC840F44F1}" dt="2020-07-08T11:54:30.824" v="10657" actId="47"/>
        <pc:sldMasterMkLst>
          <pc:docMk/>
          <pc:sldMasterMk cId="621903928" sldId="2147483696"/>
        </pc:sldMasterMkLst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4221823465" sldId="2147483697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2124109995" sldId="2147483698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3077550311" sldId="2147483699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2114947889" sldId="2147483700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143382874" sldId="2147483701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1142355696" sldId="2147483702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3550528356" sldId="2147483703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4012323494" sldId="2147483704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2222158838" sldId="2147483705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2902309531" sldId="2147483706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4274390662" sldId="2147483707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2035253323" sldId="2147483708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1100515839" sldId="2147483709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2684800517" sldId="2147483710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3784003806" sldId="2147483711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2544783266" sldId="2147483712"/>
          </pc:sldLayoutMkLst>
        </pc:sldLayoutChg>
        <pc:sldLayoutChg chg="del">
          <pc:chgData name="Alexandre" userId="292681fbcdc3e57d" providerId="LiveId" clId="{1126623D-FB89-4A73-84CE-33EC840F44F1}" dt="2020-07-08T11:54:30.824" v="10657" actId="47"/>
          <pc:sldLayoutMkLst>
            <pc:docMk/>
            <pc:sldMasterMk cId="621903928" sldId="2147483696"/>
            <pc:sldLayoutMk cId="3910468559" sldId="2147483713"/>
          </pc:sldLayoutMkLst>
        </pc:sldLayoutChg>
      </pc:sldMasterChg>
      <pc:sldMasterChg chg="del delSldLayout">
        <pc:chgData name="Alexandre" userId="292681fbcdc3e57d" providerId="LiveId" clId="{1126623D-FB89-4A73-84CE-33EC840F44F1}" dt="2020-07-06T00:51:32.531" v="1651" actId="47"/>
        <pc:sldMasterMkLst>
          <pc:docMk/>
          <pc:sldMasterMk cId="1053874735" sldId="2147483696"/>
        </pc:sldMasterMkLst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3871552323" sldId="2147483697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124132455" sldId="2147483698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1939649086" sldId="2147483699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909122416" sldId="2147483700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2296865574" sldId="2147483701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651120480" sldId="2147483702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2231764442" sldId="2147483703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1604951215" sldId="2147483704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114726475" sldId="2147483705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2657454175" sldId="2147483706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4264259682" sldId="2147483707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2287242959" sldId="2147483708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3162752636" sldId="2147483709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3852543509" sldId="2147483710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3914447407" sldId="2147483711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683095263" sldId="2147483712"/>
          </pc:sldLayoutMkLst>
        </pc:sldLayoutChg>
        <pc:sldLayoutChg chg="del">
          <pc:chgData name="Alexandre" userId="292681fbcdc3e57d" providerId="LiveId" clId="{1126623D-FB89-4A73-84CE-33EC840F44F1}" dt="2020-07-06T00:51:32.531" v="1651" actId="47"/>
          <pc:sldLayoutMkLst>
            <pc:docMk/>
            <pc:sldMasterMk cId="1053874735" sldId="2147483696"/>
            <pc:sldLayoutMk cId="1016267940" sldId="2147483713"/>
          </pc:sldLayoutMkLst>
        </pc:sldLayoutChg>
      </pc:sldMasterChg>
      <pc:sldMasterChg chg="del delSldLayout">
        <pc:chgData name="Alexandre" userId="292681fbcdc3e57d" providerId="LiveId" clId="{1126623D-FB89-4A73-84CE-33EC840F44F1}" dt="2020-07-05T12:16:35.820" v="0" actId="47"/>
        <pc:sldMasterMkLst>
          <pc:docMk/>
          <pc:sldMasterMk cId="3044033045" sldId="2147483696"/>
        </pc:sldMasterMkLst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3913641563" sldId="2147483697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782054116" sldId="2147483698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111193616" sldId="2147483699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4231825520" sldId="2147483700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3060259809" sldId="2147483701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2128407027" sldId="2147483702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1686010757" sldId="2147483703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3126604826" sldId="2147483704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2473644271" sldId="2147483705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1591587144" sldId="2147483706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3476475443" sldId="2147483707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2231444661" sldId="2147483708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3497572846" sldId="2147483709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230994961" sldId="2147483710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1529145073" sldId="2147483711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2518312556" sldId="2147483712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044033045" sldId="2147483696"/>
            <pc:sldLayoutMk cId="3519612291" sldId="2147483713"/>
          </pc:sldLayoutMkLst>
        </pc:sldLayoutChg>
      </pc:sldMasterChg>
      <pc:sldMasterChg chg="del delSldLayout">
        <pc:chgData name="Alexandre" userId="292681fbcdc3e57d" providerId="LiveId" clId="{1126623D-FB89-4A73-84CE-33EC840F44F1}" dt="2020-07-05T12:16:35.820" v="0" actId="47"/>
        <pc:sldMasterMkLst>
          <pc:docMk/>
          <pc:sldMasterMk cId="3617463534" sldId="2147483714"/>
        </pc:sldMasterMkLst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3931350275" sldId="2147483715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971260419" sldId="2147483716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4070843185" sldId="2147483717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3658233361" sldId="2147483718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1797218240" sldId="2147483719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211484474" sldId="2147483720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3042790925" sldId="2147483721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589529253" sldId="2147483722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2734684906" sldId="2147483723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427670483" sldId="2147483724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4142677726" sldId="2147483725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300020820" sldId="2147483726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1093038544" sldId="2147483727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1070366573" sldId="2147483728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2892329112" sldId="2147483729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4096242785" sldId="2147483730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3617463534" sldId="2147483714"/>
            <pc:sldLayoutMk cId="406305507" sldId="2147483731"/>
          </pc:sldLayoutMkLst>
        </pc:sldLayoutChg>
      </pc:sldMasterChg>
      <pc:sldMasterChg chg="del delSldLayout">
        <pc:chgData name="Alexandre" userId="292681fbcdc3e57d" providerId="LiveId" clId="{1126623D-FB89-4A73-84CE-33EC840F44F1}" dt="2020-07-05T12:16:35.820" v="0" actId="47"/>
        <pc:sldMasterMkLst>
          <pc:docMk/>
          <pc:sldMasterMk cId="2013088783" sldId="2147483732"/>
        </pc:sldMasterMkLst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3015560111" sldId="2147483733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3744010467" sldId="2147483734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3879513099" sldId="2147483735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1132996580" sldId="2147483736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1552800368" sldId="2147483737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3407015379" sldId="2147483738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411302330" sldId="2147483739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262376837" sldId="2147483740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2688929127" sldId="2147483741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2157202844" sldId="2147483742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1592336101" sldId="2147483743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3285621227" sldId="2147483744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2852354378" sldId="2147483745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162570645" sldId="2147483746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3331913087" sldId="2147483747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3020886049" sldId="2147483748"/>
          </pc:sldLayoutMkLst>
        </pc:sldLayoutChg>
        <pc:sldLayoutChg chg="del">
          <pc:chgData name="Alexandre" userId="292681fbcdc3e57d" providerId="LiveId" clId="{1126623D-FB89-4A73-84CE-33EC840F44F1}" dt="2020-07-05T12:16:35.820" v="0" actId="47"/>
          <pc:sldLayoutMkLst>
            <pc:docMk/>
            <pc:sldMasterMk cId="2013088783" sldId="2147483732"/>
            <pc:sldLayoutMk cId="1287176710" sldId="2147483749"/>
          </pc:sldLayoutMkLst>
        </pc:sldLayoutChg>
      </pc:sldMasterChg>
      <pc:sldMasterChg chg="del delSldLayout">
        <pc:chgData name="Alexandre" userId="292681fbcdc3e57d" providerId="LiveId" clId="{1126623D-FB89-4A73-84CE-33EC840F44F1}" dt="2020-07-08T16:56:24.508" v="10694" actId="47"/>
        <pc:sldMasterMkLst>
          <pc:docMk/>
          <pc:sldMasterMk cId="2754949690" sldId="2147483732"/>
        </pc:sldMasterMkLst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311039889" sldId="2147483733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923582476" sldId="2147483734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2786623834" sldId="2147483735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758191009" sldId="2147483736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145734683" sldId="2147483737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2142857297" sldId="2147483738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184802276" sldId="2147483739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626585174" sldId="2147483740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540458928" sldId="2147483741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640218401" sldId="2147483742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405313213" sldId="2147483743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32855569" sldId="2147483744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3985032310" sldId="2147483745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2233384646" sldId="2147483746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1726154054" sldId="2147483747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2388696425" sldId="2147483748"/>
          </pc:sldLayoutMkLst>
        </pc:sldLayoutChg>
        <pc:sldLayoutChg chg="del">
          <pc:chgData name="Alexandre" userId="292681fbcdc3e57d" providerId="LiveId" clId="{1126623D-FB89-4A73-84CE-33EC840F44F1}" dt="2020-07-08T16:56:24.508" v="10694" actId="47"/>
          <pc:sldLayoutMkLst>
            <pc:docMk/>
            <pc:sldMasterMk cId="2754949690" sldId="2147483732"/>
            <pc:sldLayoutMk cId="282583147" sldId="2147483749"/>
          </pc:sldLayoutMkLst>
        </pc:sldLayoutChg>
      </pc:sldMasterChg>
      <pc:sldMasterChg chg="del delSldLayout">
        <pc:chgData name="Alexandre" userId="292681fbcdc3e57d" providerId="LiveId" clId="{1126623D-FB89-4A73-84CE-33EC840F44F1}" dt="2020-07-08T22:32:16.409" v="11732" actId="47"/>
        <pc:sldMasterMkLst>
          <pc:docMk/>
          <pc:sldMasterMk cId="2045458561" sldId="2147483750"/>
        </pc:sldMasterMkLst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3843375678" sldId="2147483751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2396247521" sldId="2147483752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1182339659" sldId="2147483753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1322425860" sldId="2147483754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2665360369" sldId="2147483755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412942337" sldId="2147483756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361053094" sldId="2147483757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1716855357" sldId="2147483758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4198255521" sldId="2147483759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3479111879" sldId="2147483760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1136869552" sldId="2147483761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2704074058" sldId="2147483762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1509660858" sldId="2147483763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1760799174" sldId="2147483764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3370752135" sldId="2147483765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3118462595" sldId="2147483766"/>
          </pc:sldLayoutMkLst>
        </pc:sldLayoutChg>
        <pc:sldLayoutChg chg="del">
          <pc:chgData name="Alexandre" userId="292681fbcdc3e57d" providerId="LiveId" clId="{1126623D-FB89-4A73-84CE-33EC840F44F1}" dt="2020-07-08T22:32:16.409" v="11732" actId="47"/>
          <pc:sldLayoutMkLst>
            <pc:docMk/>
            <pc:sldMasterMk cId="2045458561" sldId="2147483750"/>
            <pc:sldLayoutMk cId="143538080" sldId="214748376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8402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192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8409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5672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08628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000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6530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82809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87818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1883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253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8125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6765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575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85954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6617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3152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2026-06-11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181241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image" Target="../media/image16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21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7" Type="http://schemas.openxmlformats.org/officeDocument/2006/relationships/image" Target="../media/image27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7" Type="http://schemas.openxmlformats.org/officeDocument/2006/relationships/image" Target="../media/image36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7" Type="http://schemas.openxmlformats.org/officeDocument/2006/relationships/image" Target="../media/image38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5" Type="http://schemas.openxmlformats.org/officeDocument/2006/relationships/image" Target="../media/image39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5" Type="http://schemas.openxmlformats.org/officeDocument/2006/relationships/image" Target="../media/image40.png"/><Relationship Id="rId4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image" Target="../media/image43.png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5" Type="http://schemas.openxmlformats.org/officeDocument/2006/relationships/image" Target="../media/image46.png"/><Relationship Id="rId4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5" Type="http://schemas.openxmlformats.org/officeDocument/2006/relationships/image" Target="../media/image47.png"/><Relationship Id="rId4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7" Type="http://schemas.openxmlformats.org/officeDocument/2006/relationships/image" Target="../media/image49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5" Type="http://schemas.openxmlformats.org/officeDocument/2006/relationships/image" Target="../media/image51.png"/><Relationship Id="rId4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8.xml"/><Relationship Id="rId1" Type="http://schemas.openxmlformats.org/officeDocument/2006/relationships/tags" Target="../tags/tag16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5" Type="http://schemas.openxmlformats.org/officeDocument/2006/relationships/image" Target="../media/image52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6.xml"/><Relationship Id="rId1" Type="http://schemas.openxmlformats.org/officeDocument/2006/relationships/tags" Target="../tags/tag17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8.xml"/><Relationship Id="rId1" Type="http://schemas.openxmlformats.org/officeDocument/2006/relationships/tags" Target="../tags/tag17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0.xml"/><Relationship Id="rId1" Type="http://schemas.openxmlformats.org/officeDocument/2006/relationships/tags" Target="../tags/tag17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3.xml"/><Relationship Id="rId1" Type="http://schemas.openxmlformats.org/officeDocument/2006/relationships/tags" Target="../tags/tag18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7" Type="http://schemas.openxmlformats.org/officeDocument/2006/relationships/image" Target="../media/image55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5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0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193.xml"/><Relationship Id="rId7" Type="http://schemas.openxmlformats.org/officeDocument/2006/relationships/image" Target="../media/image56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9" Type="http://schemas.openxmlformats.org/officeDocument/2006/relationships/image" Target="../media/image58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5" Type="http://schemas.openxmlformats.org/officeDocument/2006/relationships/image" Target="../media/image59.png"/><Relationship Id="rId4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0.xml"/><Relationship Id="rId1" Type="http://schemas.openxmlformats.org/officeDocument/2006/relationships/tags" Target="../tags/tag19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image" Target="../media/image60.png"/><Relationship Id="rId4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5" Type="http://schemas.openxmlformats.org/officeDocument/2006/relationships/image" Target="../media/image61.png"/><Relationship Id="rId4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5" Type="http://schemas.openxmlformats.org/officeDocument/2006/relationships/image" Target="../media/image62.png"/><Relationship Id="rId4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7" Type="http://schemas.openxmlformats.org/officeDocument/2006/relationships/image" Target="../media/image64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6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5" Type="http://schemas.openxmlformats.org/officeDocument/2006/relationships/image" Target="../media/image65.png"/><Relationship Id="rId4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5" Type="http://schemas.openxmlformats.org/officeDocument/2006/relationships/image" Target="../media/image66.png"/><Relationship Id="rId4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5" Type="http://schemas.openxmlformats.org/officeDocument/2006/relationships/image" Target="../media/image67.png"/><Relationship Id="rId4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5" Type="http://schemas.openxmlformats.org/officeDocument/2006/relationships/image" Target="../media/image68.png"/><Relationship Id="rId4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5" Type="http://schemas.openxmlformats.org/officeDocument/2006/relationships/image" Target="../media/image69.png"/><Relationship Id="rId4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5" Type="http://schemas.openxmlformats.org/officeDocument/2006/relationships/image" Target="../media/image70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9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4.xml"/><Relationship Id="rId1" Type="http://schemas.openxmlformats.org/officeDocument/2006/relationships/tags" Target="../tags/tag23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7.xml"/><Relationship Id="rId1" Type="http://schemas.openxmlformats.org/officeDocument/2006/relationships/tags" Target="../tags/tag23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4" Type="http://schemas.openxmlformats.org/officeDocument/2006/relationships/image" Target="../media/image71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hyperlink" Target="https://docs.microsoft.com/en-us/dotnet/csharp/language-reference/operators/await" TargetMode="External"/><Relationship Id="rId4" Type="http://schemas.openxmlformats.org/officeDocument/2006/relationships/hyperlink" Target="https://www.codeproject.com/Articles/1209903/Getting-Started-with-Entity-Framework-Core-Databa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 err="1"/>
              <a:t>Entity</a:t>
            </a:r>
            <a:r>
              <a:rPr lang="fr-CA" sz="6000" dirty="0"/>
              <a:t> Framework en ASP.NET </a:t>
            </a:r>
            <a:r>
              <a:rPr lang="fr-CA" sz="6000" dirty="0" err="1"/>
              <a:t>Core</a:t>
            </a:r>
            <a:r>
              <a:rPr lang="fr-CA" sz="6000" dirty="0"/>
              <a:t> MVC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E10A-6382-454C-9F3D-013436FD2D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12E82-6F63-4C4D-80DF-95B0EA6FFC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6) </a:t>
            </a:r>
            <a:r>
              <a:rPr lang="en-US" dirty="0" err="1"/>
              <a:t>Effectuer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procédure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-ci pour installer “</a:t>
            </a:r>
            <a:r>
              <a:rPr lang="en-CA" dirty="0" err="1"/>
              <a:t>Microsoft.EntityFrameworkCore.Design</a:t>
            </a:r>
            <a:r>
              <a:rPr lang="en-US" dirty="0"/>
              <a:t>”. Il </a:t>
            </a:r>
            <a:r>
              <a:rPr lang="en-US" dirty="0" err="1"/>
              <a:t>s’agit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interface de gestion de </a:t>
            </a:r>
            <a:r>
              <a:rPr lang="en-US" dirty="0" err="1"/>
              <a:t>certaines</a:t>
            </a:r>
            <a:r>
              <a:rPr lang="en-US" dirty="0"/>
              <a:t> </a:t>
            </a:r>
            <a:r>
              <a:rPr lang="en-US" dirty="0" err="1"/>
              <a:t>procédures</a:t>
            </a:r>
            <a:r>
              <a:rPr lang="en-US" dirty="0"/>
              <a:t> de Entity Framework.</a:t>
            </a:r>
          </a:p>
          <a:p>
            <a:r>
              <a:rPr lang="en-US" dirty="0" err="1"/>
              <a:t>Assurez-vous</a:t>
            </a:r>
            <a:r>
              <a:rPr lang="en-US" dirty="0"/>
              <a:t> de </a:t>
            </a:r>
            <a:r>
              <a:rPr lang="en-US" dirty="0" err="1"/>
              <a:t>choisir</a:t>
            </a:r>
            <a:r>
              <a:rPr lang="en-US" dirty="0"/>
              <a:t> la version 8 </a:t>
            </a:r>
            <a:r>
              <a:rPr lang="en-US" dirty="0" err="1"/>
              <a:t>également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DEA46-14DC-4553-4986-81E6C80EAA5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25598" y="4150658"/>
            <a:ext cx="7430537" cy="80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3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E10A-6382-454C-9F3D-013436FD2D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12E82-6F63-4C4D-80DF-95B0EA6FFC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7) </a:t>
            </a:r>
            <a:r>
              <a:rPr lang="en-US" dirty="0" err="1"/>
              <a:t>Effectuer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procédure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-ci pour installer “</a:t>
            </a:r>
            <a:r>
              <a:rPr lang="en-CA" dirty="0" err="1"/>
              <a:t>microsoft.entityframeworkcore.tool</a:t>
            </a:r>
            <a:r>
              <a:rPr lang="en-US" dirty="0"/>
              <a:t>”. Il </a:t>
            </a:r>
            <a:r>
              <a:rPr lang="en-US" dirty="0" err="1"/>
              <a:t>fournira</a:t>
            </a:r>
            <a:r>
              <a:rPr lang="en-US" dirty="0"/>
              <a:t> les </a:t>
            </a:r>
            <a:r>
              <a:rPr lang="en-US" dirty="0" err="1"/>
              <a:t>commandes</a:t>
            </a:r>
            <a:r>
              <a:rPr lang="en-US" dirty="0"/>
              <a:t> </a:t>
            </a:r>
            <a:r>
              <a:rPr lang="en-US" dirty="0" err="1"/>
              <a:t>nécessaires</a:t>
            </a:r>
            <a:r>
              <a:rPr lang="en-US" dirty="0"/>
              <a:t> pour la </a:t>
            </a:r>
            <a:r>
              <a:rPr lang="en-US" dirty="0" err="1"/>
              <a:t>création</a:t>
            </a:r>
            <a:r>
              <a:rPr lang="en-US" dirty="0"/>
              <a:t> de la base de données.</a:t>
            </a:r>
          </a:p>
          <a:p>
            <a:r>
              <a:rPr lang="en-US" dirty="0" err="1"/>
              <a:t>Assurez-vous</a:t>
            </a:r>
            <a:r>
              <a:rPr lang="en-US" dirty="0"/>
              <a:t> de </a:t>
            </a:r>
            <a:r>
              <a:rPr lang="en-US" dirty="0" err="1"/>
              <a:t>choisir</a:t>
            </a:r>
            <a:r>
              <a:rPr lang="en-US" dirty="0"/>
              <a:t> la version 8 </a:t>
            </a:r>
            <a:r>
              <a:rPr lang="en-US" dirty="0" err="1"/>
              <a:t>également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1D44EA-F12C-0EBC-B203-56137C6309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42730" y="4159125"/>
            <a:ext cx="7411484" cy="8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06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AE6A2-EC09-4E95-ADFE-DC5F825438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9E195-FC04-499C-9BF0-EF090376841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8) </a:t>
            </a:r>
            <a:r>
              <a:rPr lang="en-US" dirty="0" err="1"/>
              <a:t>Fermer</a:t>
            </a:r>
            <a:r>
              <a:rPr lang="en-US" dirty="0"/>
              <a:t> le </a:t>
            </a:r>
            <a:r>
              <a:rPr lang="en-US" dirty="0" err="1"/>
              <a:t>gestionnaire</a:t>
            </a:r>
            <a:r>
              <a:rPr lang="en-US" dirty="0"/>
              <a:t> de NuGet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6AC912-12D3-482C-8948-EEFAC11C03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3058" y="2727940"/>
            <a:ext cx="6429375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3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89017-DCF6-4BA5-920F-4F7E9C4A3D6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Implémentation en ASP.NET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5E86A-8BC0-4BB0-9BBC-330477476C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modèle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US" dirty="0"/>
          </a:p>
          <a:p>
            <a:pPr lvl="1"/>
            <a:r>
              <a:rPr lang="en-CA" dirty="0"/>
              <a:t>Le </a:t>
            </a:r>
            <a:r>
              <a:rPr lang="en-CA" dirty="0" err="1"/>
              <a:t>processus</a:t>
            </a:r>
            <a:r>
              <a:rPr lang="en-CA" dirty="0"/>
              <a:t> de “Migration” de la base de </a:t>
            </a:r>
            <a:r>
              <a:rPr lang="en-CA" dirty="0" err="1"/>
              <a:t>données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151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création du modèle</a:t>
            </a:r>
          </a:p>
        </p:txBody>
      </p:sp>
    </p:spTree>
    <p:extLst>
      <p:ext uri="{BB962C8B-B14F-4D97-AF65-F5344CB8AC3E}">
        <p14:creationId xmlns:p14="http://schemas.microsoft.com/office/powerpoint/2010/main" val="2420637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modèle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modèle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</a:t>
            </a:r>
            <a:r>
              <a:rPr lang="en-US" dirty="0" err="1"/>
              <a:t>rien</a:t>
            </a:r>
            <a:r>
              <a:rPr lang="en-US" dirty="0"/>
              <a:t> </a:t>
            </a:r>
            <a:r>
              <a:rPr lang="en-US" dirty="0" err="1"/>
              <a:t>d’autre</a:t>
            </a:r>
            <a:r>
              <a:rPr lang="en-US" dirty="0"/>
              <a:t> que des classes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habitué de </a:t>
            </a:r>
            <a:r>
              <a:rPr lang="en-US" dirty="0" err="1"/>
              <a:t>créer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principale</a:t>
            </a:r>
            <a:r>
              <a:rPr lang="en-US" dirty="0"/>
              <a:t> </a:t>
            </a:r>
            <a:r>
              <a:rPr lang="en-US" dirty="0" err="1"/>
              <a:t>différence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que </a:t>
            </a:r>
            <a:r>
              <a:rPr lang="en-US" dirty="0" err="1"/>
              <a:t>chacune</a:t>
            </a:r>
            <a:r>
              <a:rPr lang="en-US" dirty="0"/>
              <a:t> </a:t>
            </a:r>
            <a:r>
              <a:rPr lang="en-US" dirty="0" err="1"/>
              <a:t>d’entre</a:t>
            </a:r>
            <a:r>
              <a:rPr lang="en-US" dirty="0"/>
              <a:t> </a:t>
            </a:r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un champ </a:t>
            </a:r>
            <a:r>
              <a:rPr lang="en-US" dirty="0" err="1"/>
              <a:t>dont</a:t>
            </a:r>
            <a:r>
              <a:rPr lang="en-US" dirty="0"/>
              <a:t> le nom se </a:t>
            </a:r>
            <a:r>
              <a:rPr lang="en-US" dirty="0" err="1"/>
              <a:t>termine</a:t>
            </a:r>
            <a:r>
              <a:rPr lang="en-US" dirty="0"/>
              <a:t> par “Id”.</a:t>
            </a:r>
          </a:p>
          <a:p>
            <a:r>
              <a:rPr lang="en-US" dirty="0" err="1"/>
              <a:t>Cette</a:t>
            </a:r>
            <a:r>
              <a:rPr lang="en-US" dirty="0"/>
              <a:t> convention de nom </a:t>
            </a:r>
            <a:r>
              <a:rPr lang="en-US" dirty="0" err="1"/>
              <a:t>indiquera</a:t>
            </a:r>
            <a:r>
              <a:rPr lang="en-US" dirty="0"/>
              <a:t> à Entity Framework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s’agit</a:t>
            </a:r>
            <a:r>
              <a:rPr lang="en-US" dirty="0"/>
              <a:t> de la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 auto-</a:t>
            </a:r>
            <a:r>
              <a:rPr lang="en-US" dirty="0" err="1"/>
              <a:t>incrémentée</a:t>
            </a:r>
            <a:r>
              <a:rPr lang="en-US" dirty="0"/>
              <a:t> de la table.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F19252-2A0F-A68B-7369-F7F7316CE99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0802" y="4645450"/>
            <a:ext cx="4810796" cy="149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0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création du contexte de base de données</a:t>
            </a:r>
          </a:p>
        </p:txBody>
      </p:sp>
    </p:spTree>
    <p:extLst>
      <p:ext uri="{BB962C8B-B14F-4D97-AF65-F5344CB8AC3E}">
        <p14:creationId xmlns:p14="http://schemas.microsoft.com/office/powerpoint/2010/main" val="1198663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contexte</a:t>
            </a:r>
            <a:r>
              <a:rPr lang="en-US" dirty="0"/>
              <a:t> de base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représentation</a:t>
            </a:r>
            <a:r>
              <a:rPr lang="en-US" dirty="0"/>
              <a:t> de la </a:t>
            </a:r>
            <a:r>
              <a:rPr lang="en-US" dirty="0" err="1"/>
              <a:t>connexion</a:t>
            </a:r>
            <a:r>
              <a:rPr lang="en-US" dirty="0"/>
              <a:t> avec la base de </a:t>
            </a:r>
            <a:r>
              <a:rPr lang="en-US" dirty="0" err="1"/>
              <a:t>données</a:t>
            </a:r>
            <a:r>
              <a:rPr lang="en-US" dirty="0"/>
              <a:t> dans </a:t>
            </a:r>
            <a:r>
              <a:rPr lang="en-US" dirty="0" err="1"/>
              <a:t>notre</a:t>
            </a:r>
            <a:r>
              <a:rPr lang="en-US" dirty="0"/>
              <a:t> application.</a:t>
            </a:r>
          </a:p>
          <a:p>
            <a:r>
              <a:rPr lang="en-CA" dirty="0"/>
              <a:t>Celle-ci aura deux </a:t>
            </a:r>
            <a:r>
              <a:rPr lang="en-CA" dirty="0" err="1"/>
              <a:t>composantes</a:t>
            </a:r>
            <a:endParaRPr lang="en-CA" dirty="0"/>
          </a:p>
          <a:p>
            <a:pPr lvl="1"/>
            <a:r>
              <a:rPr lang="en-CA" dirty="0"/>
              <a:t>Des </a:t>
            </a:r>
            <a:r>
              <a:rPr lang="en-CA" dirty="0" err="1"/>
              <a:t>listes</a:t>
            </a:r>
            <a:r>
              <a:rPr lang="en-CA" dirty="0"/>
              <a:t> </a:t>
            </a:r>
            <a:r>
              <a:rPr lang="en-CA" dirty="0" err="1"/>
              <a:t>d’objet</a:t>
            </a:r>
            <a:r>
              <a:rPr lang="en-CA" dirty="0"/>
              <a:t> issues de </a:t>
            </a:r>
            <a:r>
              <a:rPr lang="en-CA" dirty="0" err="1"/>
              <a:t>notre</a:t>
            </a:r>
            <a:r>
              <a:rPr lang="en-CA" dirty="0"/>
              <a:t> </a:t>
            </a:r>
            <a:r>
              <a:rPr lang="en-CA" dirty="0" err="1"/>
              <a:t>modèle</a:t>
            </a:r>
            <a:endParaRPr lang="en-CA" dirty="0"/>
          </a:p>
          <a:p>
            <a:pPr lvl="1"/>
            <a:r>
              <a:rPr lang="en-CA" dirty="0"/>
              <a:t>Une connexion avec la base de </a:t>
            </a:r>
            <a:r>
              <a:rPr lang="en-CA" dirty="0" err="1"/>
              <a:t>données</a:t>
            </a:r>
            <a:endParaRPr lang="en-CA" dirty="0"/>
          </a:p>
          <a:p>
            <a:pPr lvl="1"/>
            <a:endParaRPr lang="en-CA" dirty="0"/>
          </a:p>
          <a:p>
            <a:r>
              <a:rPr lang="en-CA" dirty="0"/>
              <a:t>Il sera </a:t>
            </a:r>
            <a:r>
              <a:rPr lang="en-CA" dirty="0" err="1"/>
              <a:t>donc</a:t>
            </a:r>
            <a:r>
              <a:rPr lang="en-CA" dirty="0"/>
              <a:t> possible de </a:t>
            </a:r>
            <a:r>
              <a:rPr lang="en-CA" dirty="0" err="1"/>
              <a:t>lui</a:t>
            </a:r>
            <a:r>
              <a:rPr lang="en-CA" dirty="0"/>
              <a:t> </a:t>
            </a:r>
            <a:r>
              <a:rPr lang="en-CA" dirty="0" err="1"/>
              <a:t>transmettre</a:t>
            </a:r>
            <a:r>
              <a:rPr lang="en-CA" dirty="0"/>
              <a:t> des </a:t>
            </a:r>
            <a:r>
              <a:rPr lang="en-CA" dirty="0" err="1"/>
              <a:t>objets</a:t>
            </a:r>
            <a:r>
              <a:rPr lang="en-CA" dirty="0"/>
              <a:t> et de demander </a:t>
            </a:r>
            <a:r>
              <a:rPr lang="en-CA" dirty="0" err="1"/>
              <a:t>leur</a:t>
            </a:r>
            <a:r>
              <a:rPr lang="en-CA" dirty="0"/>
              <a:t> </a:t>
            </a:r>
            <a:r>
              <a:rPr lang="en-CA" dirty="0" err="1"/>
              <a:t>sauvegarde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que la conversion </a:t>
            </a:r>
            <a:r>
              <a:rPr lang="en-CA" dirty="0" err="1"/>
              <a:t>en</a:t>
            </a:r>
            <a:r>
              <a:rPr lang="en-CA" dirty="0"/>
              <a:t> “</a:t>
            </a:r>
            <a:r>
              <a:rPr lang="en-CA" dirty="0" err="1"/>
              <a:t>relationnel</a:t>
            </a:r>
            <a:r>
              <a:rPr lang="en-CA" dirty="0"/>
              <a:t>” se </a:t>
            </a:r>
            <a:r>
              <a:rPr lang="en-CA" dirty="0" err="1"/>
              <a:t>fasse</a:t>
            </a:r>
            <a:r>
              <a:rPr lang="en-CA" dirty="0"/>
              <a:t> </a:t>
            </a:r>
            <a:r>
              <a:rPr lang="en-CA" dirty="0" err="1"/>
              <a:t>automatiquement</a:t>
            </a:r>
            <a:r>
              <a:rPr lang="en-CA" dirty="0"/>
              <a:t>.</a:t>
            </a:r>
          </a:p>
          <a:p>
            <a:r>
              <a:rPr lang="en-CA" dirty="0" err="1"/>
              <a:t>Voyons</a:t>
            </a:r>
            <a:r>
              <a:rPr lang="en-CA" dirty="0"/>
              <a:t> comment </a:t>
            </a:r>
            <a:r>
              <a:rPr lang="en-CA" dirty="0" err="1"/>
              <a:t>procéder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7210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La première étape </a:t>
            </a:r>
            <a:r>
              <a:rPr lang="en-CA" dirty="0" err="1"/>
              <a:t>est</a:t>
            </a:r>
            <a:r>
              <a:rPr lang="en-CA" dirty="0"/>
              <a:t> de </a:t>
            </a:r>
            <a:r>
              <a:rPr lang="en-CA" dirty="0" err="1"/>
              <a:t>créer</a:t>
            </a:r>
            <a:r>
              <a:rPr lang="en-CA" dirty="0"/>
              <a:t> la base de </a:t>
            </a:r>
            <a:r>
              <a:rPr lang="en-CA" dirty="0" err="1"/>
              <a:t>données</a:t>
            </a:r>
            <a:r>
              <a:rPr lang="en-CA" dirty="0"/>
              <a:t> dans SSMS et </a:t>
            </a:r>
            <a:r>
              <a:rPr lang="en-CA" dirty="0" err="1"/>
              <a:t>d’effectuer</a:t>
            </a:r>
            <a:r>
              <a:rPr lang="en-CA" dirty="0"/>
              <a:t> la configuration dans Visual Studio </a:t>
            </a:r>
            <a:r>
              <a:rPr lang="en-CA" dirty="0" err="1"/>
              <a:t>comme</a:t>
            </a:r>
            <a:r>
              <a:rPr lang="en-CA" dirty="0"/>
              <a:t> nous </a:t>
            </a:r>
            <a:r>
              <a:rPr lang="en-CA" dirty="0" err="1"/>
              <a:t>avons</a:t>
            </a:r>
            <a:r>
              <a:rPr lang="en-CA" dirty="0"/>
              <a:t> fait dans le passé.</a:t>
            </a:r>
          </a:p>
          <a:p>
            <a:r>
              <a:rPr lang="en-CA" dirty="0" err="1"/>
              <a:t>Toutefois</a:t>
            </a:r>
            <a:r>
              <a:rPr lang="en-CA" dirty="0"/>
              <a:t>, </a:t>
            </a:r>
            <a:r>
              <a:rPr lang="en-CA" dirty="0" err="1"/>
              <a:t>aucune</a:t>
            </a:r>
            <a:r>
              <a:rPr lang="en-CA" dirty="0"/>
              <a:t> table ne doit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créée</a:t>
            </a:r>
            <a:r>
              <a:rPr lang="en-CA" dirty="0"/>
              <a:t>.</a:t>
            </a:r>
          </a:p>
          <a:p>
            <a:r>
              <a:rPr lang="en-CA" dirty="0"/>
              <a:t>Ce processus sera </a:t>
            </a:r>
            <a:r>
              <a:rPr lang="en-CA" dirty="0" err="1"/>
              <a:t>effectué</a:t>
            </a:r>
            <a:r>
              <a:rPr lang="en-CA" dirty="0"/>
              <a:t> </a:t>
            </a:r>
            <a:r>
              <a:rPr lang="en-CA" dirty="0" err="1"/>
              <a:t>automatiquement</a:t>
            </a:r>
            <a:r>
              <a:rPr lang="en-CA" dirty="0"/>
              <a:t> par Entity Framework.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01A244-2786-EDAF-E34D-169494C24FA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89157" y="4460778"/>
            <a:ext cx="6230219" cy="139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77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80004-0881-61D4-8F2A-606099EBA7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B4A30-E2B1-B2EA-5939-EE84894E655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deuxième étape consiste à créer la connexion à la base de données et d’obtenir la chaine de connexion comme nous avons fait dans les autres cours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AF496D-82EA-A978-7C7D-0B316B081A4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67614" y="3052295"/>
            <a:ext cx="3009917" cy="3805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1AA352-5620-F18A-2F28-EC813F9E6A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6000" y="3886200"/>
            <a:ext cx="2596653" cy="29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50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5CB9E-97F0-446B-9357-0E3F211D106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E710D-408E-4E1B-8CE3-B05001AEA95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1)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et la faire </a:t>
            </a:r>
            <a:r>
              <a:rPr lang="en-US" dirty="0" err="1"/>
              <a:t>dériver</a:t>
            </a:r>
            <a:r>
              <a:rPr lang="en-US" dirty="0"/>
              <a:t> de la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DbContext</a:t>
            </a:r>
            <a:endParaRPr lang="en-US" dirty="0"/>
          </a:p>
          <a:p>
            <a:r>
              <a:rPr lang="en-US" dirty="0"/>
              <a:t>2) </a:t>
            </a:r>
            <a:r>
              <a:rPr lang="en-US" dirty="0" err="1"/>
              <a:t>Créer</a:t>
            </a:r>
            <a:r>
              <a:rPr lang="en-US" dirty="0"/>
              <a:t> des </a:t>
            </a:r>
            <a:r>
              <a:rPr lang="en-US" dirty="0" err="1"/>
              <a:t>objets</a:t>
            </a:r>
            <a:r>
              <a:rPr lang="en-US" dirty="0"/>
              <a:t> publics de type “</a:t>
            </a:r>
            <a:r>
              <a:rPr lang="en-US" dirty="0" err="1"/>
              <a:t>DbSet</a:t>
            </a:r>
            <a:r>
              <a:rPr lang="en-US" dirty="0"/>
              <a:t>” qui </a:t>
            </a:r>
            <a:r>
              <a:rPr lang="en-US" dirty="0" err="1"/>
              <a:t>représenteront</a:t>
            </a:r>
            <a:r>
              <a:rPr lang="en-US" dirty="0"/>
              <a:t> la </a:t>
            </a:r>
            <a:r>
              <a:rPr lang="en-US" dirty="0" err="1"/>
              <a:t>liste</a:t>
            </a:r>
            <a:r>
              <a:rPr lang="en-US" dirty="0"/>
              <a:t> des </a:t>
            </a:r>
            <a:r>
              <a:rPr lang="en-US" dirty="0" err="1"/>
              <a:t>objets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type.</a:t>
            </a:r>
          </a:p>
          <a:p>
            <a:r>
              <a:rPr lang="en-US" dirty="0"/>
              <a:t>3) </a:t>
            </a:r>
            <a:r>
              <a:rPr lang="en-US" dirty="0" err="1"/>
              <a:t>Redéfinir</a:t>
            </a:r>
            <a:r>
              <a:rPr lang="en-US" dirty="0"/>
              <a:t> la </a:t>
            </a:r>
            <a:r>
              <a:rPr lang="en-US" dirty="0" err="1"/>
              <a:t>méthode</a:t>
            </a:r>
            <a:r>
              <a:rPr lang="en-US" dirty="0"/>
              <a:t> “</a:t>
            </a:r>
            <a:r>
              <a:rPr lang="en-US" dirty="0" err="1"/>
              <a:t>OnConfiguring</a:t>
            </a:r>
            <a:r>
              <a:rPr lang="en-US" dirty="0"/>
              <a:t>” </a:t>
            </a:r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d’y</a:t>
            </a:r>
            <a:r>
              <a:rPr lang="en-US" dirty="0"/>
              <a:t>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connectionString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534F27-AD1A-3670-9DBA-8E38164AF6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8504" y="3951618"/>
            <a:ext cx="10163690" cy="263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26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8565B-70A8-427E-9C49-9CA95C4835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création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1194F-2E36-44DC-8240-FAF6225B1C1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modèle</a:t>
            </a:r>
            <a:r>
              <a:rPr lang="en-US" dirty="0"/>
              <a:t> et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créés</a:t>
            </a:r>
            <a:r>
              <a:rPr lang="en-US" dirty="0"/>
              <a:t>, nous </a:t>
            </a:r>
            <a:r>
              <a:rPr lang="en-US" dirty="0" err="1"/>
              <a:t>pouvons</a:t>
            </a:r>
            <a:r>
              <a:rPr lang="en-US" dirty="0"/>
              <a:t> passer à la </a:t>
            </a:r>
            <a:r>
              <a:rPr lang="en-US" dirty="0" err="1"/>
              <a:t>création</a:t>
            </a:r>
            <a:r>
              <a:rPr lang="en-US" dirty="0"/>
              <a:t> de la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arrière</a:t>
            </a:r>
            <a:r>
              <a:rPr lang="en-US" dirty="0"/>
              <a:t>-plan.</a:t>
            </a:r>
          </a:p>
          <a:p>
            <a:endParaRPr lang="en-US" dirty="0"/>
          </a:p>
          <a:p>
            <a:r>
              <a:rPr lang="en-US" dirty="0"/>
              <a:t>Ce </a:t>
            </a:r>
            <a:r>
              <a:rPr lang="en-US" dirty="0" err="1"/>
              <a:t>processus</a:t>
            </a:r>
            <a:r>
              <a:rPr lang="en-US" dirty="0"/>
              <a:t> </a:t>
            </a:r>
            <a:r>
              <a:rPr lang="en-US" dirty="0" err="1"/>
              <a:t>s’appelle</a:t>
            </a:r>
            <a:r>
              <a:rPr lang="en-US" dirty="0"/>
              <a:t> “Migration”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82547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F26F8-08E2-6168-F49B-6CDEFBFF4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4BFAE-889D-39B9-41DA-544F9E9BA4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Configuration de service par injection de dépendance</a:t>
            </a:r>
          </a:p>
        </p:txBody>
      </p:sp>
    </p:spTree>
    <p:extLst>
      <p:ext uri="{BB962C8B-B14F-4D97-AF65-F5344CB8AC3E}">
        <p14:creationId xmlns:p14="http://schemas.microsoft.com/office/powerpoint/2010/main" val="75148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A8A73-2BDA-4F49-957E-CB749D59EE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Configuration du service par injection de </a:t>
            </a:r>
            <a:r>
              <a:rPr lang="en-US" dirty="0" err="1"/>
              <a:t>dépendance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B598A-722D-49F0-8D1F-F766EC100DB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défini</a:t>
            </a:r>
            <a:r>
              <a:rPr lang="en-US" dirty="0"/>
              <a:t> un </a:t>
            </a:r>
            <a:r>
              <a:rPr lang="en-US" dirty="0" err="1"/>
              <a:t>modèle</a:t>
            </a:r>
            <a:r>
              <a:rPr lang="en-US" dirty="0"/>
              <a:t> qui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accédé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du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r>
              <a:rPr lang="en-US" dirty="0" err="1"/>
              <a:t>Cependant</a:t>
            </a:r>
            <a:r>
              <a:rPr lang="en-US" dirty="0"/>
              <a:t>, </a:t>
            </a:r>
            <a:r>
              <a:rPr lang="en-US" dirty="0" err="1"/>
              <a:t>notre</a:t>
            </a:r>
            <a:r>
              <a:rPr lang="en-US" dirty="0"/>
              <a:t> application a </a:t>
            </a:r>
            <a:r>
              <a:rPr lang="en-US" dirty="0" err="1"/>
              <a:t>plusieurs</a:t>
            </a:r>
            <a:r>
              <a:rPr lang="en-US" dirty="0"/>
              <a:t> “points </a:t>
            </a:r>
            <a:r>
              <a:rPr lang="en-US" dirty="0" err="1"/>
              <a:t>d’entrée</a:t>
            </a:r>
            <a:r>
              <a:rPr lang="en-US" dirty="0"/>
              <a:t>” (les </a:t>
            </a:r>
            <a:r>
              <a:rPr lang="en-US" dirty="0" err="1"/>
              <a:t>contrôleurs</a:t>
            </a:r>
            <a:r>
              <a:rPr lang="en-US" dirty="0"/>
              <a:t>), et on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s’assurer</a:t>
            </a:r>
            <a:r>
              <a:rPr lang="en-US" dirty="0"/>
              <a:t> que </a:t>
            </a:r>
            <a:r>
              <a:rPr lang="en-US" dirty="0" err="1"/>
              <a:t>chacun</a:t>
            </a:r>
            <a:r>
              <a:rPr lang="en-US" dirty="0"/>
              <a:t> de </a:t>
            </a:r>
            <a:r>
              <a:rPr lang="en-US" dirty="0" err="1"/>
              <a:t>ces</a:t>
            </a:r>
            <a:r>
              <a:rPr lang="en-US" dirty="0"/>
              <a:t> points </a:t>
            </a:r>
            <a:r>
              <a:rPr lang="en-US" dirty="0" err="1"/>
              <a:t>d’entrée</a:t>
            </a:r>
            <a:r>
              <a:rPr lang="en-US" dirty="0"/>
              <a:t> sera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mesure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contexte</a:t>
            </a:r>
            <a:r>
              <a:rPr lang="en-US" dirty="0"/>
              <a:t>.</a:t>
            </a:r>
          </a:p>
          <a:p>
            <a:r>
              <a:rPr lang="en-US" dirty="0"/>
              <a:t>Pour se faire,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possible de </a:t>
            </a:r>
            <a:r>
              <a:rPr lang="en-US" dirty="0" err="1"/>
              <a:t>définir</a:t>
            </a:r>
            <a:r>
              <a:rPr lang="en-US" dirty="0"/>
              <a:t> un “Service” de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r>
              <a:rPr lang="en-US" dirty="0"/>
              <a:t> à </a:t>
            </a:r>
            <a:r>
              <a:rPr lang="en-US" dirty="0" err="1"/>
              <a:t>notre</a:t>
            </a:r>
            <a:r>
              <a:rPr lang="en-US" dirty="0"/>
              <a:t> application.</a:t>
            </a:r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qu’on</a:t>
            </a:r>
            <a:r>
              <a:rPr lang="en-US" dirty="0"/>
              <a:t> </a:t>
            </a:r>
            <a:r>
              <a:rPr lang="en-US" dirty="0" err="1"/>
              <a:t>appelle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“Injection de </a:t>
            </a:r>
            <a:r>
              <a:rPr lang="en-US" dirty="0" err="1"/>
              <a:t>dépendance</a:t>
            </a:r>
            <a:r>
              <a:rPr lang="en-US" dirty="0"/>
              <a:t>” (Dependency Injection, </a:t>
            </a:r>
            <a:r>
              <a:rPr lang="en-US" dirty="0" err="1"/>
              <a:t>ou</a:t>
            </a:r>
            <a:r>
              <a:rPr lang="en-US" dirty="0"/>
              <a:t> DI)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015276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EF2B8-7AB3-4990-84F1-1ED45227BA3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Configuration du service par injection de </a:t>
            </a:r>
            <a:r>
              <a:rPr lang="en-US" dirty="0" err="1"/>
              <a:t>dépendance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608B7-AA5D-4597-B846-028C4EBA084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injection de </a:t>
            </a:r>
            <a:r>
              <a:rPr lang="en-US" dirty="0" err="1"/>
              <a:t>dépendance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structure </a:t>
            </a:r>
            <a:r>
              <a:rPr lang="en-US" dirty="0" err="1"/>
              <a:t>utilisée</a:t>
            </a:r>
            <a:r>
              <a:rPr lang="en-US" dirty="0"/>
              <a:t> par ASP.NET Core qui </a:t>
            </a:r>
            <a:r>
              <a:rPr lang="en-US" dirty="0" err="1"/>
              <a:t>permet</a:t>
            </a:r>
            <a:r>
              <a:rPr lang="en-US" dirty="0"/>
              <a:t> au </a:t>
            </a:r>
            <a:r>
              <a:rPr lang="en-US" dirty="0" err="1"/>
              <a:t>développeur</a:t>
            </a:r>
            <a:r>
              <a:rPr lang="en-US" dirty="0"/>
              <a:t> </a:t>
            </a:r>
            <a:r>
              <a:rPr lang="en-US" dirty="0" err="1"/>
              <a:t>d’active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d’ajouter</a:t>
            </a:r>
            <a:r>
              <a:rPr lang="en-US" dirty="0"/>
              <a:t> des </a:t>
            </a:r>
            <a:r>
              <a:rPr lang="en-US" dirty="0" err="1"/>
              <a:t>fonctionnalités</a:t>
            </a:r>
            <a:r>
              <a:rPr lang="en-US" dirty="0"/>
              <a:t> au </a:t>
            </a:r>
            <a:r>
              <a:rPr lang="en-US" dirty="0" err="1"/>
              <a:t>besoin</a:t>
            </a:r>
            <a:r>
              <a:rPr lang="en-US" dirty="0"/>
              <a:t>.</a:t>
            </a:r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</a:t>
            </a:r>
            <a:r>
              <a:rPr lang="en-US" dirty="0" err="1"/>
              <a:t>d’activer</a:t>
            </a:r>
            <a:r>
              <a:rPr lang="en-US" dirty="0"/>
              <a:t> divers types de </a:t>
            </a:r>
            <a:r>
              <a:rPr lang="en-US" dirty="0" err="1"/>
              <a:t>fonctionnalités</a:t>
            </a:r>
            <a:r>
              <a:rPr lang="en-US" dirty="0"/>
              <a:t> </a:t>
            </a:r>
            <a:r>
              <a:rPr lang="en-US" dirty="0" err="1"/>
              <a:t>telles</a:t>
            </a:r>
            <a:r>
              <a:rPr lang="en-US" dirty="0"/>
              <a:t> que</a:t>
            </a:r>
          </a:p>
          <a:p>
            <a:pPr lvl="1"/>
            <a:r>
              <a:rPr lang="en-US" dirty="0"/>
              <a:t>La gestion des </a:t>
            </a:r>
            <a:r>
              <a:rPr lang="en-US" dirty="0" err="1"/>
              <a:t>erreurs</a:t>
            </a:r>
            <a:endParaRPr lang="en-US" dirty="0"/>
          </a:p>
          <a:p>
            <a:pPr lvl="1"/>
            <a:r>
              <a:rPr lang="en-US" dirty="0"/>
              <a:t>Les sessions </a:t>
            </a:r>
            <a:r>
              <a:rPr lang="en-US" dirty="0" err="1"/>
              <a:t>authentifiées</a:t>
            </a:r>
            <a:endParaRPr lang="en-US" dirty="0"/>
          </a:p>
          <a:p>
            <a:pPr lvl="1"/>
            <a:r>
              <a:rPr lang="en-US" dirty="0"/>
              <a:t>Le </a:t>
            </a:r>
            <a:r>
              <a:rPr lang="en-US" dirty="0" err="1"/>
              <a:t>routage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endParaRPr lang="en-US" dirty="0"/>
          </a:p>
          <a:p>
            <a:pPr lvl="1"/>
            <a:r>
              <a:rPr lang="en-US" dirty="0"/>
              <a:t>Etc.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83665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EF2B8-7AB3-4990-84F1-1ED45227BA3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Configuration du service par injection de </a:t>
            </a:r>
            <a:r>
              <a:rPr lang="en-US" dirty="0" err="1"/>
              <a:t>dépendance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608B7-AA5D-4597-B846-028C4EBA084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configuration des injections de </a:t>
            </a:r>
            <a:r>
              <a:rPr lang="en-US" dirty="0" err="1"/>
              <a:t>dépendances</a:t>
            </a:r>
            <a:r>
              <a:rPr lang="en-US" dirty="0"/>
              <a:t> se fait dans le </a:t>
            </a:r>
            <a:r>
              <a:rPr lang="en-US" dirty="0" err="1"/>
              <a:t>fichier</a:t>
            </a:r>
            <a:r>
              <a:rPr lang="en-US" dirty="0"/>
              <a:t> “</a:t>
            </a:r>
            <a:r>
              <a:rPr lang="en-US" dirty="0" err="1"/>
              <a:t>Program.cs</a:t>
            </a:r>
            <a:r>
              <a:rPr lang="en-US" dirty="0"/>
              <a:t>”</a:t>
            </a:r>
            <a:endParaRPr lang="en-CA" dirty="0"/>
          </a:p>
          <a:p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verrez</a:t>
            </a:r>
            <a:r>
              <a:rPr lang="en-CA" dirty="0"/>
              <a:t> que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fonctionnalités</a:t>
            </a:r>
            <a:r>
              <a:rPr lang="en-CA" dirty="0"/>
              <a:t> et services </a:t>
            </a:r>
            <a:r>
              <a:rPr lang="en-CA" dirty="0" err="1"/>
              <a:t>sont</a:t>
            </a:r>
            <a:r>
              <a:rPr lang="en-CA" dirty="0"/>
              <a:t> déjà </a:t>
            </a:r>
            <a:r>
              <a:rPr lang="en-CA" dirty="0" err="1"/>
              <a:t>activés</a:t>
            </a:r>
            <a:r>
              <a:rPr lang="en-CA" dirty="0"/>
              <a:t> par </a:t>
            </a:r>
            <a:r>
              <a:rPr lang="en-CA" dirty="0" err="1"/>
              <a:t>défaut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86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EF2B8-7AB3-4990-84F1-1ED45227BA3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Configuration du service par injection de </a:t>
            </a:r>
            <a:r>
              <a:rPr lang="en-US" dirty="0" err="1"/>
              <a:t>dépendance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B5E894-5CE7-3258-B55A-1BAE35DDAF3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86279" y="1929593"/>
            <a:ext cx="7531593" cy="464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00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0AC7E-EC3B-4A87-9F96-D46DB5BA3C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Configuration du service par injection de </a:t>
            </a:r>
            <a:r>
              <a:rPr lang="en-US" dirty="0" err="1"/>
              <a:t>dépendance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5BF35-743A-4E4B-A95D-DD82B060A23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ajouter</a:t>
            </a:r>
            <a:r>
              <a:rPr lang="en-US" dirty="0"/>
              <a:t> le </a:t>
            </a:r>
            <a:r>
              <a:rPr lang="en-US" dirty="0" err="1"/>
              <a:t>contexte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tant</a:t>
            </a:r>
            <a:r>
              <a:rPr lang="en-US" dirty="0"/>
              <a:t> que service disponible pour </a:t>
            </a:r>
            <a:r>
              <a:rPr lang="en-US" dirty="0" err="1"/>
              <a:t>notre</a:t>
            </a:r>
            <a:r>
              <a:rPr lang="en-US" dirty="0"/>
              <a:t> application, nous </a:t>
            </a:r>
            <a:r>
              <a:rPr lang="en-US" dirty="0" err="1"/>
              <a:t>devrons</a:t>
            </a:r>
            <a:r>
              <a:rPr lang="en-US" dirty="0"/>
              <a:t> le faire dans la </a:t>
            </a:r>
            <a:r>
              <a:rPr lang="en-US" dirty="0" err="1"/>
              <a:t>méthode</a:t>
            </a:r>
            <a:r>
              <a:rPr lang="en-US" dirty="0"/>
              <a:t> “</a:t>
            </a:r>
            <a:r>
              <a:rPr lang="en-US" dirty="0" err="1"/>
              <a:t>ConfigureServices</a:t>
            </a:r>
            <a:r>
              <a:rPr lang="en-US" dirty="0"/>
              <a:t>”</a:t>
            </a:r>
          </a:p>
          <a:p>
            <a:r>
              <a:rPr lang="en-US" dirty="0" err="1"/>
              <a:t>L’instruction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6F4DF0-F924-02E7-46EA-488714C1B7C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99413" y="4016070"/>
            <a:ext cx="10193173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36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processus de migration</a:t>
            </a:r>
          </a:p>
        </p:txBody>
      </p:sp>
    </p:spTree>
    <p:extLst>
      <p:ext uri="{BB962C8B-B14F-4D97-AF65-F5344CB8AC3E}">
        <p14:creationId xmlns:p14="http://schemas.microsoft.com/office/powerpoint/2010/main" val="3123791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08A2-1477-437F-AC89-CCF109BE6F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0D8EE-5529-4413-9204-61B4EB24F02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d’utiliser</a:t>
            </a:r>
            <a:r>
              <a:rPr lang="en-US" dirty="0"/>
              <a:t> le </a:t>
            </a:r>
            <a:r>
              <a:rPr lang="en-US" dirty="0" err="1"/>
              <a:t>modèle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automatiquement</a:t>
            </a:r>
            <a:r>
              <a:rPr lang="en-US" dirty="0"/>
              <a:t> les tables de </a:t>
            </a:r>
            <a:r>
              <a:rPr lang="en-US" dirty="0" err="1"/>
              <a:t>votre</a:t>
            </a:r>
            <a:r>
              <a:rPr lang="en-US" dirty="0"/>
              <a:t>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étape</a:t>
            </a:r>
            <a:r>
              <a:rPr lang="en-US" dirty="0"/>
              <a:t> se </a:t>
            </a:r>
            <a:r>
              <a:rPr lang="en-US" dirty="0" err="1"/>
              <a:t>fera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du “Package Manager Console”</a:t>
            </a:r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A2FC10-59B9-5176-D9AF-8AF26A425FB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679554" y="3963695"/>
            <a:ext cx="3124636" cy="18195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2897AA-9560-00DB-4B85-4427B943656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3837855"/>
            <a:ext cx="6239746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64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Au dernier cours, nous avons fait l’introduction à l’ORM « </a:t>
            </a:r>
            <a:r>
              <a:rPr lang="fr-CA" dirty="0" err="1"/>
              <a:t>Entity</a:t>
            </a:r>
            <a:r>
              <a:rPr lang="fr-CA" dirty="0"/>
              <a:t> Framework ».</a:t>
            </a:r>
          </a:p>
          <a:p>
            <a:r>
              <a:rPr lang="fr-CA" dirty="0"/>
              <a:t>Comme nous l’avons vu, il s’agit d’un cadriciel permettant de manipuler les données sous forme orientée objet et de les stocker dans une base de données relationnelles.</a:t>
            </a:r>
          </a:p>
          <a:p>
            <a:endParaRPr lang="fr-CA" dirty="0"/>
          </a:p>
          <a:p>
            <a:r>
              <a:rPr lang="fr-CA" dirty="0"/>
              <a:t>Dans le cours d’aujourd’hui, nous verrons comment l’appliquer à une application en ASP.NET </a:t>
            </a:r>
            <a:r>
              <a:rPr lang="fr-CA" dirty="0" err="1"/>
              <a:t>Core</a:t>
            </a:r>
            <a:r>
              <a:rPr lang="fr-CA" dirty="0"/>
              <a:t> MVC.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CBFE-757A-4956-AC85-39F09E13DAC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D5085-6D62-4503-B922-0E3E6AC5B14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première </a:t>
            </a:r>
            <a:r>
              <a:rPr lang="en-US" dirty="0" err="1"/>
              <a:t>étape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“Version” de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modèle</a:t>
            </a:r>
            <a:r>
              <a:rPr lang="en-US" dirty="0"/>
              <a:t>.</a:t>
            </a:r>
          </a:p>
          <a:p>
            <a:r>
              <a:rPr lang="en-US" dirty="0" err="1"/>
              <a:t>Ces</a:t>
            </a:r>
            <a:r>
              <a:rPr lang="en-US" dirty="0"/>
              <a:t> versions </a:t>
            </a:r>
            <a:r>
              <a:rPr lang="en-US" dirty="0" err="1"/>
              <a:t>permettront</a:t>
            </a:r>
            <a:r>
              <a:rPr lang="en-US" dirty="0"/>
              <a:t> de </a:t>
            </a:r>
            <a:r>
              <a:rPr lang="en-US" dirty="0" err="1"/>
              <a:t>garder</a:t>
            </a:r>
            <a:r>
              <a:rPr lang="en-US" dirty="0"/>
              <a:t> trace de </a:t>
            </a:r>
            <a:r>
              <a:rPr lang="en-US" dirty="0" err="1"/>
              <a:t>l’évolution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dernier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comparaison</a:t>
            </a:r>
            <a:r>
              <a:rPr lang="en-US" dirty="0"/>
              <a:t> a </a:t>
            </a:r>
            <a:r>
              <a:rPr lang="en-US" dirty="0" err="1"/>
              <a:t>l’état</a:t>
            </a:r>
            <a:r>
              <a:rPr lang="en-US" dirty="0"/>
              <a:t> de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version avec la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	Add-Migration &lt;nom de la version&gt;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FAD395-0865-4B9F-972F-E7BAF29E49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81372" y="4628794"/>
            <a:ext cx="34671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76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F2143-DE14-40D0-83CB-0B34BA2A38B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43D00-60AF-4FC7-842B-F55B858D182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Lorsque</a:t>
            </a:r>
            <a:r>
              <a:rPr lang="en-US" dirty="0"/>
              <a:t> la </a:t>
            </a:r>
            <a:r>
              <a:rPr lang="en-US" dirty="0" err="1"/>
              <a:t>commande</a:t>
            </a:r>
            <a:r>
              <a:rPr lang="en-US" dirty="0"/>
              <a:t> sera </a:t>
            </a:r>
            <a:r>
              <a:rPr lang="en-US" dirty="0" err="1"/>
              <a:t>exécutée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verrez</a:t>
            </a:r>
            <a:r>
              <a:rPr lang="en-US" dirty="0"/>
              <a:t> un </a:t>
            </a:r>
            <a:r>
              <a:rPr lang="en-US" dirty="0" err="1"/>
              <a:t>répertoire</a:t>
            </a:r>
            <a:r>
              <a:rPr lang="en-US" dirty="0"/>
              <a:t> “Migrations” dans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projet</a:t>
            </a:r>
            <a:r>
              <a:rPr lang="en-US" dirty="0"/>
              <a:t> qui </a:t>
            </a:r>
            <a:r>
              <a:rPr lang="en-US" dirty="0" err="1"/>
              <a:t>contient</a:t>
            </a:r>
            <a:r>
              <a:rPr lang="en-US" dirty="0"/>
              <a:t> le </a:t>
            </a:r>
            <a:r>
              <a:rPr lang="en-US" dirty="0" err="1"/>
              <a:t>détail</a:t>
            </a:r>
            <a:r>
              <a:rPr lang="en-US" dirty="0"/>
              <a:t> de la structure de </a:t>
            </a:r>
            <a:r>
              <a:rPr lang="en-US" dirty="0" err="1"/>
              <a:t>données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323DA7-1BF3-C40B-D40E-8891E5FDB5F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28041" y="3490772"/>
            <a:ext cx="3286584" cy="20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71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F2143-DE14-40D0-83CB-0B34BA2A38B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15F153-D602-C73F-DD1F-D493584A7D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37287" y="1152983"/>
            <a:ext cx="7592485" cy="54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883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C02CB-072E-452F-9CBC-C542B479002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53BDC-111C-465B-B929-D68F470459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Ce code </a:t>
            </a:r>
            <a:r>
              <a:rPr lang="en-US" dirty="0" err="1"/>
              <a:t>n’a</a:t>
            </a:r>
            <a:r>
              <a:rPr lang="en-US" dirty="0"/>
              <a:t> pas à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modifié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ne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servirez</a:t>
            </a:r>
            <a:r>
              <a:rPr lang="en-US" dirty="0"/>
              <a:t> que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sauvegarde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qui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“</a:t>
            </a:r>
            <a:r>
              <a:rPr lang="en-US" dirty="0" err="1"/>
              <a:t>poussé</a:t>
            </a:r>
            <a:r>
              <a:rPr lang="en-US" dirty="0"/>
              <a:t>” sur la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arrière</a:t>
            </a:r>
            <a:r>
              <a:rPr lang="en-US" dirty="0"/>
              <a:t>-plan.</a:t>
            </a:r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13949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C02CB-072E-452F-9CBC-C542B479002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53BDC-111C-465B-B929-D68F470459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718568" cy="4195481"/>
          </a:xfrm>
        </p:spPr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réellement</a:t>
            </a:r>
            <a:r>
              <a:rPr lang="en-US" dirty="0"/>
              <a:t> la base de </a:t>
            </a:r>
            <a:r>
              <a:rPr lang="en-US" dirty="0" err="1"/>
              <a:t>données</a:t>
            </a:r>
            <a:r>
              <a:rPr lang="en-US" dirty="0"/>
              <a:t>, nous </a:t>
            </a:r>
            <a:r>
              <a:rPr lang="en-US" dirty="0" err="1"/>
              <a:t>utiliserons</a:t>
            </a:r>
            <a:r>
              <a:rPr lang="en-US" dirty="0"/>
              <a:t> la </a:t>
            </a:r>
            <a:r>
              <a:rPr lang="en-US" dirty="0" err="1"/>
              <a:t>commande</a:t>
            </a:r>
            <a:r>
              <a:rPr lang="en-US" dirty="0"/>
              <a:t> :</a:t>
            </a:r>
          </a:p>
          <a:p>
            <a:pPr marL="0" indent="0">
              <a:buNone/>
            </a:pPr>
            <a:r>
              <a:rPr lang="en-US" dirty="0"/>
              <a:t>	Update-Database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endParaRPr lang="en-US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E06ED5-E2B8-4E89-9D0F-38CF793BD1D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3142" y="3429000"/>
            <a:ext cx="437197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57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2641-2A15-45C9-83D1-90F8479E20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B1BBD-DA2E-4406-8B4C-C37AB1F6DA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effectué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faire un “</a:t>
            </a:r>
            <a:r>
              <a:rPr lang="en-US" dirty="0" err="1"/>
              <a:t>rafraichissement</a:t>
            </a:r>
            <a:r>
              <a:rPr lang="en-US" dirty="0"/>
              <a:t>” sur </a:t>
            </a:r>
            <a:r>
              <a:rPr lang="en-US" dirty="0" err="1"/>
              <a:t>votre</a:t>
            </a:r>
            <a:r>
              <a:rPr lang="en-US" dirty="0"/>
              <a:t> base de </a:t>
            </a:r>
            <a:r>
              <a:rPr lang="en-US" dirty="0" err="1"/>
              <a:t>données</a:t>
            </a:r>
            <a:r>
              <a:rPr lang="en-US" dirty="0"/>
              <a:t> sous SSMS.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3DCF61-0C73-45C7-91EA-9AA1EDC9733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29868" y="2823099"/>
            <a:ext cx="2592532" cy="3768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4BB547-1F97-CFE2-E50F-5E466215161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479602" y="2823099"/>
            <a:ext cx="233362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28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2641-2A15-45C9-83D1-90F8479E20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B1BBD-DA2E-4406-8B4C-C37AB1F6DA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que la table a bien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créée</a:t>
            </a:r>
            <a:r>
              <a:rPr lang="en-US" dirty="0"/>
              <a:t> et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utilisée</a:t>
            </a:r>
            <a:r>
              <a:rPr lang="en-US" dirty="0"/>
              <a:t>,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vide pour </a:t>
            </a:r>
            <a:r>
              <a:rPr lang="en-US" dirty="0" err="1"/>
              <a:t>l’instant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BBBAC-5083-E7AA-F08E-D165C749884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6892" y="3032232"/>
            <a:ext cx="4229690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022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2641-2A15-45C9-83D1-90F8479E204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de migration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B1BBD-DA2E-4406-8B4C-C37AB1F6DA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CRUD sur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404651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opérations CRUD</a:t>
            </a:r>
          </a:p>
        </p:txBody>
      </p:sp>
    </p:spTree>
    <p:extLst>
      <p:ext uri="{BB962C8B-B14F-4D97-AF65-F5344CB8AC3E}">
        <p14:creationId xmlns:p14="http://schemas.microsoft.com/office/powerpoint/2010/main" val="26083826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76-F2DD-4D4B-B658-52B80F5071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EE224-21C0-4869-B635-C1465524F1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L’objectif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CRUD </a:t>
            </a:r>
            <a:r>
              <a:rPr lang="en-US" dirty="0" err="1"/>
              <a:t>est</a:t>
            </a:r>
            <a:r>
              <a:rPr lang="en-US" dirty="0"/>
              <a:t> de </a:t>
            </a:r>
            <a:r>
              <a:rPr lang="en-US" dirty="0" err="1"/>
              <a:t>fournir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interface aux </a:t>
            </a:r>
            <a:r>
              <a:rPr lang="en-US" dirty="0" err="1"/>
              <a:t>utilisateurs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visualiser</a:t>
            </a:r>
            <a:r>
              <a:rPr lang="en-US" dirty="0"/>
              <a:t>, </a:t>
            </a:r>
            <a:r>
              <a:rPr lang="en-US" dirty="0" err="1"/>
              <a:t>créer</a:t>
            </a:r>
            <a:r>
              <a:rPr lang="en-US" dirty="0"/>
              <a:t>, modifier et </a:t>
            </a:r>
            <a:r>
              <a:rPr lang="en-US" dirty="0" err="1"/>
              <a:t>supprimer</a:t>
            </a:r>
            <a:r>
              <a:rPr lang="en-US" dirty="0"/>
              <a:t> les entrées dans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Bonne nouvelle,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verrez</a:t>
            </a:r>
            <a:r>
              <a:rPr lang="en-US" dirty="0"/>
              <a:t> que MVC </a:t>
            </a:r>
            <a:r>
              <a:rPr lang="en-US" dirty="0" err="1"/>
              <a:t>offre</a:t>
            </a:r>
            <a:r>
              <a:rPr lang="en-US" dirty="0"/>
              <a:t> déjà </a:t>
            </a:r>
            <a:r>
              <a:rPr lang="en-US" dirty="0" err="1"/>
              <a:t>toute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fonctionnalité</a:t>
            </a:r>
            <a:r>
              <a:rPr lang="en-US" dirty="0"/>
              <a:t> qui </a:t>
            </a:r>
            <a:r>
              <a:rPr lang="en-US" dirty="0" err="1"/>
              <a:t>fera</a:t>
            </a:r>
            <a:r>
              <a:rPr lang="en-US" dirty="0"/>
              <a:t> le travail à </a:t>
            </a:r>
            <a:r>
              <a:rPr lang="en-US" dirty="0" err="1"/>
              <a:t>votre</a:t>
            </a:r>
            <a:r>
              <a:rPr lang="en-US" dirty="0"/>
              <a:t> place.</a:t>
            </a:r>
          </a:p>
          <a:p>
            <a:endParaRPr lang="en-US" dirty="0"/>
          </a:p>
          <a:p>
            <a:r>
              <a:rPr lang="en-US" dirty="0"/>
              <a:t>Le tout sera fait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seconds, prêt à </a:t>
            </a:r>
            <a:r>
              <a:rPr lang="en-US" dirty="0" err="1"/>
              <a:t>parier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 err="1"/>
              <a:t>Voici</a:t>
            </a:r>
            <a:r>
              <a:rPr lang="en-US" dirty="0"/>
              <a:t> comment faire.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3715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Entity Framework sous ASP.NET Core MVC</a:t>
            </a:r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5C8DF-CA0A-43AC-AAEF-14AE8E8365B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E7DAA-4074-4C19-BE1B-25506FD6BD8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répertoire</a:t>
            </a:r>
            <a:r>
              <a:rPr lang="en-US" dirty="0"/>
              <a:t> “Controller”, </a:t>
            </a:r>
            <a:r>
              <a:rPr lang="en-US" dirty="0" err="1"/>
              <a:t>afficher</a:t>
            </a:r>
            <a:r>
              <a:rPr lang="en-US" dirty="0"/>
              <a:t> le menu pour </a:t>
            </a:r>
            <a:r>
              <a:rPr lang="en-US" dirty="0" err="1"/>
              <a:t>ajouter</a:t>
            </a:r>
            <a:r>
              <a:rPr lang="en-US" dirty="0"/>
              <a:t> un nouveau </a:t>
            </a:r>
            <a:r>
              <a:rPr lang="en-US" dirty="0" err="1"/>
              <a:t>contrôleur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DB1FE-0131-4752-9FA0-14774DB3064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6715" y="3054704"/>
            <a:ext cx="67818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079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5C8DF-CA0A-43AC-AAEF-14AE8E8365B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E7DAA-4074-4C19-BE1B-25506FD6BD8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Parmi les options, </a:t>
            </a:r>
            <a:r>
              <a:rPr lang="en-US" dirty="0" err="1"/>
              <a:t>cliquez</a:t>
            </a:r>
            <a:r>
              <a:rPr lang="en-US" dirty="0"/>
              <a:t> sur “MVC Controller with views, using Entity Framework”,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cliquez</a:t>
            </a:r>
            <a:r>
              <a:rPr lang="en-US" dirty="0"/>
              <a:t> sur “Add”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AB85D2-55AB-457E-A0BC-7101A49457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68380" y="3188154"/>
            <a:ext cx="6762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071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5C8DF-CA0A-43AC-AAEF-14AE8E8365B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E7DAA-4074-4C19-BE1B-25506FD6BD8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la </a:t>
            </a:r>
            <a:r>
              <a:rPr lang="en-US" dirty="0" err="1"/>
              <a:t>boite</a:t>
            </a:r>
            <a:r>
              <a:rPr lang="en-US" dirty="0"/>
              <a:t> qui </a:t>
            </a:r>
            <a:r>
              <a:rPr lang="en-US" dirty="0" err="1"/>
              <a:t>apparait</a:t>
            </a:r>
            <a:r>
              <a:rPr lang="en-US" dirty="0"/>
              <a:t>, </a:t>
            </a:r>
            <a:r>
              <a:rPr lang="en-US" dirty="0" err="1"/>
              <a:t>utilisez</a:t>
            </a:r>
            <a:r>
              <a:rPr lang="en-US" dirty="0"/>
              <a:t> les menus </a:t>
            </a:r>
            <a:r>
              <a:rPr lang="en-US" dirty="0" err="1"/>
              <a:t>déroulants</a:t>
            </a:r>
            <a:r>
              <a:rPr lang="en-US" dirty="0"/>
              <a:t> pour </a:t>
            </a:r>
            <a:r>
              <a:rPr lang="en-US" dirty="0" err="1"/>
              <a:t>choisir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modèle</a:t>
            </a:r>
            <a:r>
              <a:rPr lang="en-US" dirty="0"/>
              <a:t> (</a:t>
            </a:r>
            <a:r>
              <a:rPr lang="en-US" dirty="0" err="1"/>
              <a:t>classe</a:t>
            </a:r>
            <a:r>
              <a:rPr lang="en-US" dirty="0"/>
              <a:t>) et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contexte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r>
              <a:rPr lang="en-US" dirty="0" err="1"/>
              <a:t>Cliquez</a:t>
            </a:r>
            <a:r>
              <a:rPr lang="en-US" dirty="0"/>
              <a:t> sur “Add”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56F2EE-E3F5-4B2F-AA55-3D03FEB410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90024" y="3299938"/>
            <a:ext cx="4898043" cy="310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483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4831-C42C-4AD2-86AE-715ED6A170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8CAB-8ACA-4533-A708-A5C97486BC3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Lorsque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sera fait, les </a:t>
            </a:r>
            <a:r>
              <a:rPr lang="en-US" dirty="0" err="1"/>
              <a:t>fichiers</a:t>
            </a:r>
            <a:r>
              <a:rPr lang="en-US" dirty="0"/>
              <a:t> </a:t>
            </a:r>
            <a:r>
              <a:rPr lang="en-US" dirty="0" err="1"/>
              <a:t>suivants</a:t>
            </a:r>
            <a:r>
              <a:rPr lang="en-US" dirty="0"/>
              <a:t> </a:t>
            </a:r>
            <a:r>
              <a:rPr lang="en-US" dirty="0" err="1"/>
              <a:t>seront</a:t>
            </a:r>
            <a:r>
              <a:rPr lang="en-US" dirty="0"/>
              <a:t> </a:t>
            </a:r>
            <a:r>
              <a:rPr lang="en-US" dirty="0" err="1"/>
              <a:t>créés</a:t>
            </a:r>
            <a:r>
              <a:rPr lang="en-US" dirty="0"/>
              <a:t> </a:t>
            </a:r>
            <a:r>
              <a:rPr lang="en-US" dirty="0" err="1"/>
              <a:t>automatiquement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contrôleur</a:t>
            </a:r>
            <a:r>
              <a:rPr lang="en-US" dirty="0"/>
              <a:t> (avec </a:t>
            </a:r>
            <a:r>
              <a:rPr lang="en-US" dirty="0" err="1"/>
              <a:t>toutes</a:t>
            </a:r>
            <a:r>
              <a:rPr lang="en-US" dirty="0"/>
              <a:t> les actions </a:t>
            </a:r>
            <a:r>
              <a:rPr lang="en-US" dirty="0" err="1"/>
              <a:t>nécessaires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vues</a:t>
            </a:r>
            <a:r>
              <a:rPr lang="en-US" dirty="0"/>
              <a:t> sous le </a:t>
            </a:r>
            <a:r>
              <a:rPr lang="en-US" dirty="0" err="1"/>
              <a:t>répertoire</a:t>
            </a:r>
            <a:r>
              <a:rPr lang="en-US" dirty="0"/>
              <a:t> </a:t>
            </a:r>
            <a:r>
              <a:rPr lang="en-US" dirty="0" err="1"/>
              <a:t>créé</a:t>
            </a:r>
            <a:r>
              <a:rPr lang="en-US" dirty="0"/>
              <a:t> </a:t>
            </a:r>
            <a:r>
              <a:rPr lang="en-US" dirty="0" err="1"/>
              <a:t>automatiquement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659B4B-C032-4AE4-0157-A7E1CEAEFAC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824834" y="3237991"/>
            <a:ext cx="424815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431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0C462-DD60-4D23-B079-5B17E2ADB3C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CF95B-0950-4EE6-97AB-1B46B463BF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on </a:t>
            </a:r>
            <a:r>
              <a:rPr lang="en-US" dirty="0" err="1"/>
              <a:t>peut</a:t>
            </a:r>
            <a:r>
              <a:rPr lang="en-US" dirty="0"/>
              <a:t> le </a:t>
            </a:r>
            <a:r>
              <a:rPr lang="en-US" dirty="0" err="1"/>
              <a:t>voir</a:t>
            </a:r>
            <a:r>
              <a:rPr lang="en-US" dirty="0"/>
              <a:t>, le </a:t>
            </a:r>
            <a:r>
              <a:rPr lang="en-US" dirty="0" err="1"/>
              <a:t>contrôleur</a:t>
            </a:r>
            <a:r>
              <a:rPr lang="en-US" dirty="0"/>
              <a:t> 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créé</a:t>
            </a:r>
            <a:r>
              <a:rPr lang="en-US" dirty="0"/>
              <a:t> et </a:t>
            </a:r>
            <a:r>
              <a:rPr lang="en-US" dirty="0" err="1"/>
              <a:t>plusieurs</a:t>
            </a:r>
            <a:r>
              <a:rPr lang="en-US" dirty="0"/>
              <a:t> pages </a:t>
            </a:r>
            <a:r>
              <a:rPr lang="en-US" dirty="0" err="1"/>
              <a:t>permettant</a:t>
            </a:r>
            <a:r>
              <a:rPr lang="en-US" dirty="0"/>
              <a:t> </a:t>
            </a:r>
            <a:r>
              <a:rPr lang="en-US" dirty="0" err="1"/>
              <a:t>diverses</a:t>
            </a:r>
            <a:r>
              <a:rPr lang="en-US" dirty="0"/>
              <a:t> </a:t>
            </a:r>
            <a:r>
              <a:rPr lang="en-US" dirty="0" err="1"/>
              <a:t>opérations</a:t>
            </a:r>
            <a:r>
              <a:rPr lang="en-US" dirty="0"/>
              <a:t> sur le </a:t>
            </a:r>
            <a:r>
              <a:rPr lang="en-US" dirty="0" err="1"/>
              <a:t>modèle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Create</a:t>
            </a:r>
          </a:p>
          <a:p>
            <a:pPr lvl="1"/>
            <a:r>
              <a:rPr lang="en-US" dirty="0"/>
              <a:t>Delete</a:t>
            </a:r>
          </a:p>
          <a:p>
            <a:pPr lvl="1"/>
            <a:r>
              <a:rPr lang="en-US" dirty="0"/>
              <a:t>Details</a:t>
            </a:r>
          </a:p>
          <a:p>
            <a:pPr lvl="1"/>
            <a:r>
              <a:rPr lang="en-US" dirty="0"/>
              <a:t>Edit</a:t>
            </a:r>
          </a:p>
          <a:p>
            <a:pPr lvl="1"/>
            <a:r>
              <a:rPr lang="en-US" dirty="0"/>
              <a:t>Index</a:t>
            </a:r>
          </a:p>
          <a:p>
            <a:pPr lvl="1"/>
            <a:endParaRPr lang="en-US" dirty="0"/>
          </a:p>
          <a:p>
            <a:r>
              <a:rPr lang="en-US" dirty="0"/>
              <a:t>Avant de nous </a:t>
            </a:r>
            <a:r>
              <a:rPr lang="en-US" dirty="0" err="1"/>
              <a:t>pencher</a:t>
            </a:r>
            <a:r>
              <a:rPr lang="en-US" dirty="0"/>
              <a:t> sur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fonctionnement</a:t>
            </a:r>
            <a:r>
              <a:rPr lang="en-US" dirty="0"/>
              <a:t>, </a:t>
            </a:r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qui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offert</a:t>
            </a:r>
            <a:r>
              <a:rPr lang="en-US" dirty="0"/>
              <a:t> à </a:t>
            </a:r>
            <a:r>
              <a:rPr lang="en-US" dirty="0" err="1"/>
              <a:t>l’utilisateur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36910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7A143-93D9-4A9A-AB23-915BBC98EF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3B3CE-7043-42E9-AC5F-6392B367D3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132641" cy="4195481"/>
          </a:xfrm>
        </p:spPr>
        <p:txBody>
          <a:bodyPr/>
          <a:lstStyle/>
          <a:p>
            <a:r>
              <a:rPr lang="en-US" dirty="0" err="1"/>
              <a:t>Premièrement</a:t>
            </a:r>
            <a:r>
              <a:rPr lang="en-US" dirty="0"/>
              <a:t>, </a:t>
            </a:r>
            <a:r>
              <a:rPr lang="en-US" dirty="0" err="1"/>
              <a:t>changeons</a:t>
            </a:r>
            <a:r>
              <a:rPr lang="en-US" dirty="0"/>
              <a:t> le </a:t>
            </a:r>
            <a:r>
              <a:rPr lang="en-US" dirty="0" err="1"/>
              <a:t>contrôleur</a:t>
            </a:r>
            <a:r>
              <a:rPr lang="en-US" dirty="0"/>
              <a:t> par </a:t>
            </a:r>
            <a:r>
              <a:rPr lang="en-US" dirty="0" err="1"/>
              <a:t>défaut</a:t>
            </a:r>
            <a:r>
              <a:rPr lang="en-US" dirty="0"/>
              <a:t> pour </a:t>
            </a:r>
            <a:r>
              <a:rPr lang="en-US" dirty="0" err="1"/>
              <a:t>utiliser</a:t>
            </a:r>
            <a:r>
              <a:rPr lang="en-US" dirty="0"/>
              <a:t> </a:t>
            </a:r>
            <a:r>
              <a:rPr lang="en-US" dirty="0" err="1"/>
              <a:t>celui</a:t>
            </a:r>
            <a:r>
              <a:rPr lang="en-US" dirty="0"/>
              <a:t> qui 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créé</a:t>
            </a:r>
            <a:r>
              <a:rPr lang="en-US" dirty="0"/>
              <a:t> </a:t>
            </a:r>
            <a:r>
              <a:rPr lang="en-US" dirty="0" err="1"/>
              <a:t>précédemment</a:t>
            </a:r>
            <a:r>
              <a:rPr lang="en-US" dirty="0"/>
              <a:t>.</a:t>
            </a:r>
          </a:p>
          <a:p>
            <a:r>
              <a:rPr lang="en-US" dirty="0"/>
              <a:t>Le </a:t>
            </a:r>
            <a:r>
              <a:rPr lang="en-US" dirty="0" err="1"/>
              <a:t>changement</a:t>
            </a:r>
            <a:r>
              <a:rPr lang="en-US" dirty="0"/>
              <a:t> doit se faire dans le </a:t>
            </a:r>
            <a:r>
              <a:rPr lang="en-US" dirty="0" err="1"/>
              <a:t>fichier</a:t>
            </a:r>
            <a:r>
              <a:rPr lang="en-US" dirty="0"/>
              <a:t> “</a:t>
            </a:r>
            <a:r>
              <a:rPr lang="en-US" dirty="0" err="1"/>
              <a:t>Program.cs</a:t>
            </a:r>
            <a:r>
              <a:rPr lang="en-US" dirty="0"/>
              <a:t>” à la </a:t>
            </a:r>
            <a:r>
              <a:rPr lang="en-US" dirty="0" err="1"/>
              <a:t>ligne</a:t>
            </a:r>
            <a:r>
              <a:rPr lang="en-US" dirty="0"/>
              <a:t> 29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517965-C098-2F43-BAD7-049EE4D2331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80860" y="3553518"/>
            <a:ext cx="688657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9475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4BF75-397A-45F9-A219-55CEB2BE7C6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6B573-09D7-4429-855E-82A83EE3D5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Au </a:t>
            </a:r>
            <a:r>
              <a:rPr lang="en-US" dirty="0" err="1"/>
              <a:t>démarrage</a:t>
            </a:r>
            <a:r>
              <a:rPr lang="en-US" dirty="0"/>
              <a:t> de </a:t>
            </a:r>
            <a:r>
              <a:rPr lang="en-US" dirty="0" err="1"/>
              <a:t>l’application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verrez</a:t>
            </a:r>
            <a:r>
              <a:rPr lang="en-US" dirty="0"/>
              <a:t> un tableau vide avec les champs </a:t>
            </a:r>
            <a:r>
              <a:rPr lang="en-US" dirty="0" err="1"/>
              <a:t>définis</a:t>
            </a:r>
            <a:r>
              <a:rPr lang="en-US" dirty="0"/>
              <a:t> </a:t>
            </a:r>
            <a:r>
              <a:rPr lang="en-US" dirty="0" err="1"/>
              <a:t>précédemment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868F7C-1744-4E04-B47D-1BDE48EFB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1100" y="3030935"/>
            <a:ext cx="7097115" cy="26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244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A12D3-77C8-46E5-B105-933E978359B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BF3C1-14B0-4A69-8711-A49E1657D2C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cliquez</a:t>
            </a:r>
            <a:r>
              <a:rPr lang="en-US" dirty="0"/>
              <a:t> sur “Create new” (</a:t>
            </a:r>
            <a:r>
              <a:rPr lang="en-US" dirty="0" err="1"/>
              <a:t>Créé</a:t>
            </a:r>
            <a:r>
              <a:rPr lang="en-US" dirty="0"/>
              <a:t> nouveau),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verrez</a:t>
            </a:r>
            <a:r>
              <a:rPr lang="en-US" dirty="0"/>
              <a:t> un </a:t>
            </a:r>
            <a:r>
              <a:rPr lang="en-US" dirty="0" err="1"/>
              <a:t>formulaire</a:t>
            </a:r>
            <a:r>
              <a:rPr lang="en-US" dirty="0"/>
              <a:t> prêt à être </a:t>
            </a:r>
            <a:r>
              <a:rPr lang="en-US" dirty="0" err="1"/>
              <a:t>utilisé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76622E-C655-401C-92D3-795EB043A64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83516" y="3050081"/>
            <a:ext cx="2505075" cy="1876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29BB68-D91B-4161-AC5C-27A1174F013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07605" y="2948541"/>
            <a:ext cx="44672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590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B12E2-B138-4E94-A4D2-828BA845C4E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40DDE-D03E-4ED4-8D22-B703842E2B7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le </a:t>
            </a:r>
            <a:r>
              <a:rPr lang="en-US" dirty="0" err="1"/>
              <a:t>remplir</a:t>
            </a:r>
            <a:r>
              <a:rPr lang="en-US" dirty="0"/>
              <a:t> et </a:t>
            </a:r>
            <a:r>
              <a:rPr lang="en-US" dirty="0" err="1"/>
              <a:t>cliquez</a:t>
            </a:r>
            <a:r>
              <a:rPr lang="en-US" dirty="0"/>
              <a:t> sur “Create” pour </a:t>
            </a:r>
            <a:r>
              <a:rPr lang="en-US" dirty="0" err="1"/>
              <a:t>ajouter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à la </a:t>
            </a:r>
            <a:r>
              <a:rPr lang="en-US" dirty="0" err="1"/>
              <a:t>liste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45F1BC-A949-4743-AF80-FF938BD2CDC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976659"/>
            <a:ext cx="3948646" cy="34286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588115-A136-4185-9071-69BE0774E56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202315" y="3004543"/>
            <a:ext cx="6613119" cy="229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566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11D1B-289C-47A7-A8DB-1B4E518C737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12C56-ADB5-408D-BACA-B488F00E985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SSMS,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pourrez</a:t>
            </a:r>
            <a:r>
              <a:rPr lang="en-US" dirty="0"/>
              <a:t> </a:t>
            </a:r>
            <a:r>
              <a:rPr lang="en-US" dirty="0" err="1"/>
              <a:t>démontrer</a:t>
            </a:r>
            <a:r>
              <a:rPr lang="en-US" dirty="0"/>
              <a:t> que </a:t>
            </a:r>
            <a:r>
              <a:rPr lang="en-US" dirty="0" err="1"/>
              <a:t>l’ajout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bien </a:t>
            </a:r>
            <a:r>
              <a:rPr lang="en-US" dirty="0" err="1"/>
              <a:t>effectué</a:t>
            </a:r>
            <a:r>
              <a:rPr lang="en-US" dirty="0"/>
              <a:t> dans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F1C6FD-E197-4D40-ADE1-C8C9A4EFB6B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6207" y="3102344"/>
            <a:ext cx="2715004" cy="177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38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97656-2D25-4418-A772-5C0FF1781E9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Entity Framework sous ASP.NET Core MVC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799B2-627F-471D-A67D-13BBE3B5DC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Dans 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, nous </a:t>
            </a:r>
            <a:r>
              <a:rPr lang="en-CA" dirty="0" err="1"/>
              <a:t>couvrirons</a:t>
            </a:r>
            <a:r>
              <a:rPr lang="en-CA" dirty="0"/>
              <a:t> </a:t>
            </a:r>
            <a:r>
              <a:rPr lang="en-CA" dirty="0" err="1"/>
              <a:t>donc</a:t>
            </a:r>
            <a:endParaRPr lang="en-CA" dirty="0"/>
          </a:p>
          <a:p>
            <a:pPr lvl="1"/>
            <a:r>
              <a:rPr lang="en-CA" dirty="0"/>
              <a:t>Installation de Entity Framework (Rappel)</a:t>
            </a:r>
          </a:p>
          <a:p>
            <a:pPr lvl="1"/>
            <a:r>
              <a:rPr lang="en-CA" dirty="0"/>
              <a:t>La configuration du </a:t>
            </a:r>
            <a:r>
              <a:rPr lang="en-CA" dirty="0" err="1"/>
              <a:t>modèle</a:t>
            </a:r>
            <a:endParaRPr lang="en-CA" dirty="0"/>
          </a:p>
          <a:p>
            <a:pPr lvl="1"/>
            <a:r>
              <a:rPr lang="en-CA" dirty="0"/>
              <a:t>Les </a:t>
            </a:r>
            <a:r>
              <a:rPr lang="en-CA" dirty="0" err="1"/>
              <a:t>opérations</a:t>
            </a:r>
            <a:r>
              <a:rPr lang="en-CA" dirty="0"/>
              <a:t> CRUD (Interface web)</a:t>
            </a:r>
          </a:p>
          <a:p>
            <a:pPr lvl="1"/>
            <a:r>
              <a:rPr lang="en-CA" dirty="0"/>
              <a:t>Les </a:t>
            </a:r>
            <a:r>
              <a:rPr lang="en-CA" dirty="0" err="1"/>
              <a:t>opérations</a:t>
            </a:r>
            <a:r>
              <a:rPr lang="en-CA" dirty="0"/>
              <a:t> CRUD (API Rest)</a:t>
            </a:r>
          </a:p>
          <a:p>
            <a:pPr lvl="1"/>
            <a:r>
              <a:rPr lang="en-CA" dirty="0"/>
              <a:t>Conclusion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105003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B726F-B23E-4F72-9E39-AE7A2C09936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5D2C3-CA90-441F-B679-E75722895F3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Trois </a:t>
            </a:r>
            <a:r>
              <a:rPr lang="en-US" dirty="0" err="1"/>
              <a:t>autres</a:t>
            </a:r>
            <a:r>
              <a:rPr lang="en-US" dirty="0"/>
              <a:t>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disponibles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Edit (Modifier)</a:t>
            </a:r>
          </a:p>
          <a:p>
            <a:pPr lvl="1"/>
            <a:r>
              <a:rPr lang="en-US" dirty="0"/>
              <a:t>Details (</a:t>
            </a:r>
            <a:r>
              <a:rPr lang="en-US" dirty="0" err="1"/>
              <a:t>Détails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Delete (</a:t>
            </a:r>
            <a:r>
              <a:rPr lang="en-US" dirty="0" err="1"/>
              <a:t>Supprimer</a:t>
            </a:r>
            <a:r>
              <a:rPr lang="en-US" dirty="0"/>
              <a:t>)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r>
              <a:rPr lang="en-CA" dirty="0" err="1"/>
              <a:t>Prenons</a:t>
            </a:r>
            <a:r>
              <a:rPr lang="en-CA" dirty="0"/>
              <a:t> le temps de </a:t>
            </a:r>
            <a:r>
              <a:rPr lang="en-CA" dirty="0" err="1"/>
              <a:t>voir</a:t>
            </a:r>
            <a:r>
              <a:rPr lang="en-CA" dirty="0"/>
              <a:t> </a:t>
            </a:r>
            <a:r>
              <a:rPr lang="en-CA" dirty="0" err="1"/>
              <a:t>chacune</a:t>
            </a:r>
            <a:r>
              <a:rPr lang="en-CA" dirty="0"/>
              <a:t> des </a:t>
            </a:r>
            <a:r>
              <a:rPr lang="en-CA" dirty="0" err="1"/>
              <a:t>fonctionnalités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608218-B674-45EE-A429-458A6C86FF7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576582" y="2763174"/>
            <a:ext cx="497205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930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B726F-B23E-4F72-9E39-AE7A2C09936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5D2C3-CA90-441F-B679-E75722895F3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Edit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modifier les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existantes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F469F4-4F51-41BB-9A6B-961C66D7C1F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5769" y="2886074"/>
            <a:ext cx="355282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080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B726F-B23E-4F72-9E39-AE7A2C09936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5D2C3-CA90-441F-B679-E75722895F3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À la </a:t>
            </a:r>
            <a:r>
              <a:rPr lang="en-US" dirty="0" err="1"/>
              <a:t>différence</a:t>
            </a:r>
            <a:r>
              <a:rPr lang="en-US" dirty="0"/>
              <a:t> des </a:t>
            </a:r>
            <a:r>
              <a:rPr lang="en-US" dirty="0" err="1"/>
              <a:t>exemples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faits</a:t>
            </a:r>
            <a:r>
              <a:rPr lang="en-US" dirty="0"/>
              <a:t> </a:t>
            </a:r>
            <a:r>
              <a:rPr lang="en-US" dirty="0" err="1"/>
              <a:t>précédemment</a:t>
            </a:r>
            <a:r>
              <a:rPr lang="en-US" dirty="0"/>
              <a:t>, </a:t>
            </a:r>
            <a:r>
              <a:rPr lang="en-US" dirty="0" err="1"/>
              <a:t>l’identifiant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dissimulé</a:t>
            </a:r>
            <a:r>
              <a:rPr lang="en-US" dirty="0"/>
              <a:t> dans un champ </a:t>
            </a:r>
            <a:r>
              <a:rPr lang="en-US" dirty="0" err="1"/>
              <a:t>caché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848C30-17F0-4308-AE56-10F8CA368A1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8743" y="3259538"/>
            <a:ext cx="1160145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709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0CAFB-1CDF-41CE-A8B0-1DD4F3C3005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F4CB2-A920-4B48-A018-CF0DA99701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section “Details”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présentera</a:t>
            </a:r>
            <a:r>
              <a:rPr lang="en-US" dirty="0"/>
              <a:t> les </a:t>
            </a:r>
            <a:r>
              <a:rPr lang="en-US" dirty="0" err="1"/>
              <a:t>informations</a:t>
            </a:r>
            <a:r>
              <a:rPr lang="en-US" dirty="0"/>
              <a:t> sur </a:t>
            </a:r>
            <a:r>
              <a:rPr lang="en-US" dirty="0" err="1"/>
              <a:t>l’objet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018E7E-0C3F-4973-AC5D-9724B4BE567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2734" y="2801875"/>
            <a:ext cx="37623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828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0CAFB-1CDF-41CE-A8B0-1DD4F3C3005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CRUD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F4CB2-A920-4B48-A018-CF0DA99701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Finalement</a:t>
            </a:r>
            <a:r>
              <a:rPr lang="en-US" dirty="0"/>
              <a:t>, le lien “Delete”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apportera</a:t>
            </a:r>
            <a:r>
              <a:rPr lang="en-US" dirty="0"/>
              <a:t> à </a:t>
            </a:r>
            <a:r>
              <a:rPr lang="en-US" dirty="0" err="1"/>
              <a:t>une</a:t>
            </a:r>
            <a:r>
              <a:rPr lang="en-US" dirty="0"/>
              <a:t> page de confirmation </a:t>
            </a:r>
            <a:r>
              <a:rPr lang="en-US" dirty="0" err="1"/>
              <a:t>avant</a:t>
            </a:r>
            <a:r>
              <a:rPr lang="en-US" dirty="0"/>
              <a:t> de </a:t>
            </a:r>
            <a:r>
              <a:rPr lang="en-US" dirty="0" err="1"/>
              <a:t>procéder</a:t>
            </a:r>
            <a:r>
              <a:rPr lang="en-US" dirty="0"/>
              <a:t> à la suppression.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ADC2BE-03EB-4421-83B2-3417A96DF03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25222" y="2900082"/>
            <a:ext cx="545782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558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637CE-1BD7-4196-AB82-04AB1C6798E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</a:t>
            </a:r>
            <a:r>
              <a:rPr lang="en-CA" dirty="0" err="1"/>
              <a:t>opérations</a:t>
            </a:r>
            <a:r>
              <a:rPr lang="en-CA" dirty="0"/>
              <a:t> CRUD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4D7BC-EB48-4E9C-8A84-CA50CC39108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qui met fin à la section sur la </a:t>
            </a:r>
            <a:r>
              <a:rPr lang="en-CA" dirty="0" err="1"/>
              <a:t>création</a:t>
            </a:r>
            <a:r>
              <a:rPr lang="en-CA" dirty="0"/>
              <a:t> des interfaces web </a:t>
            </a:r>
            <a:r>
              <a:rPr lang="en-CA" dirty="0" err="1"/>
              <a:t>permettant</a:t>
            </a:r>
            <a:r>
              <a:rPr lang="en-CA" dirty="0"/>
              <a:t> </a:t>
            </a:r>
            <a:r>
              <a:rPr lang="en-CA" dirty="0" err="1"/>
              <a:t>d’effectuer</a:t>
            </a:r>
            <a:r>
              <a:rPr lang="en-CA" dirty="0"/>
              <a:t> des </a:t>
            </a:r>
            <a:r>
              <a:rPr lang="en-CA" dirty="0" err="1"/>
              <a:t>opérations</a:t>
            </a:r>
            <a:r>
              <a:rPr lang="en-CA" dirty="0"/>
              <a:t> CRUD.</a:t>
            </a:r>
          </a:p>
          <a:p>
            <a:endParaRPr lang="en-CA" dirty="0"/>
          </a:p>
          <a:p>
            <a:r>
              <a:rPr lang="en-CA" dirty="0"/>
              <a:t>Dans la </a:t>
            </a:r>
            <a:r>
              <a:rPr lang="en-CA" dirty="0" err="1"/>
              <a:t>prochaine</a:t>
            </a:r>
            <a:r>
              <a:rPr lang="en-CA" dirty="0"/>
              <a:t> section, nous </a:t>
            </a:r>
            <a:r>
              <a:rPr lang="en-CA" dirty="0" err="1"/>
              <a:t>verrons</a:t>
            </a:r>
            <a:r>
              <a:rPr lang="en-CA" dirty="0"/>
              <a:t> comment </a:t>
            </a:r>
            <a:r>
              <a:rPr lang="en-CA" dirty="0" err="1"/>
              <a:t>interagir</a:t>
            </a:r>
            <a:r>
              <a:rPr lang="en-CA" dirty="0"/>
              <a:t> avec </a:t>
            </a:r>
            <a:r>
              <a:rPr lang="en-CA" dirty="0" err="1"/>
              <a:t>une</a:t>
            </a:r>
            <a:r>
              <a:rPr lang="en-CA" dirty="0"/>
              <a:t> application web de </a:t>
            </a:r>
            <a:r>
              <a:rPr lang="en-CA" dirty="0" err="1"/>
              <a:t>façon</a:t>
            </a:r>
            <a:r>
              <a:rPr lang="en-CA" dirty="0"/>
              <a:t> </a:t>
            </a:r>
            <a:r>
              <a:rPr lang="en-CA" dirty="0" err="1"/>
              <a:t>programmatique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utilisant</a:t>
            </a:r>
            <a:r>
              <a:rPr lang="en-CA" dirty="0"/>
              <a:t> les API REST.</a:t>
            </a:r>
          </a:p>
        </p:txBody>
      </p:sp>
    </p:spTree>
    <p:extLst>
      <p:ext uri="{BB962C8B-B14F-4D97-AF65-F5344CB8AC3E}">
        <p14:creationId xmlns:p14="http://schemas.microsoft.com/office/powerpoint/2010/main" val="6260465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API REST</a:t>
            </a:r>
          </a:p>
        </p:txBody>
      </p:sp>
    </p:spTree>
    <p:extLst>
      <p:ext uri="{BB962C8B-B14F-4D97-AF65-F5344CB8AC3E}">
        <p14:creationId xmlns:p14="http://schemas.microsoft.com/office/powerpoint/2010/main" val="2057198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C3D1E-0AE1-4FB4-B4EB-5D6E0E89C27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API Rest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23357-2864-4783-B533-25EF729862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API Rest </a:t>
            </a:r>
            <a:r>
              <a:rPr lang="en-US" dirty="0" err="1"/>
              <a:t>permettent</a:t>
            </a:r>
            <a:r>
              <a:rPr lang="en-US" dirty="0"/>
              <a:t> de </a:t>
            </a:r>
            <a:r>
              <a:rPr lang="en-US" dirty="0" err="1"/>
              <a:t>communiquer</a:t>
            </a:r>
            <a:r>
              <a:rPr lang="en-US" dirty="0"/>
              <a:t> avec </a:t>
            </a:r>
            <a:r>
              <a:rPr lang="en-US" dirty="0" err="1"/>
              <a:t>une</a:t>
            </a:r>
            <a:r>
              <a:rPr lang="en-US" dirty="0"/>
              <a:t> application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r>
              <a:rPr lang="en-US" dirty="0"/>
              <a:t> HTTP.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dernières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aux applications de </a:t>
            </a:r>
            <a:r>
              <a:rPr lang="en-US" dirty="0" err="1"/>
              <a:t>communiquer</a:t>
            </a:r>
            <a:r>
              <a:rPr lang="en-US" dirty="0"/>
              <a:t> entre </a:t>
            </a:r>
            <a:r>
              <a:rPr lang="en-US" dirty="0" err="1"/>
              <a:t>elles</a:t>
            </a:r>
            <a:r>
              <a:rPr lang="en-US" dirty="0"/>
              <a:t> sans </a:t>
            </a:r>
            <a:r>
              <a:rPr lang="en-US" dirty="0" err="1"/>
              <a:t>nécessiter</a:t>
            </a:r>
            <a:r>
              <a:rPr lang="en-US" dirty="0"/>
              <a:t> </a:t>
            </a:r>
            <a:r>
              <a:rPr lang="en-US" dirty="0" err="1"/>
              <a:t>d’interaction</a:t>
            </a:r>
            <a:r>
              <a:rPr lang="en-US" dirty="0"/>
              <a:t> avec </a:t>
            </a:r>
            <a:r>
              <a:rPr lang="en-US" dirty="0" err="1"/>
              <a:t>une</a:t>
            </a:r>
            <a:r>
              <a:rPr lang="en-US" dirty="0"/>
              <a:t> interface </a:t>
            </a:r>
            <a:r>
              <a:rPr lang="en-US" dirty="0" err="1"/>
              <a:t>graphique</a:t>
            </a:r>
            <a:r>
              <a:rPr lang="en-US" dirty="0"/>
              <a:t>.</a:t>
            </a:r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deux </a:t>
            </a:r>
            <a:r>
              <a:rPr lang="en-US" dirty="0" err="1"/>
              <a:t>utilités</a:t>
            </a:r>
            <a:r>
              <a:rPr lang="en-US" dirty="0"/>
              <a:t> </a:t>
            </a:r>
            <a:r>
              <a:rPr lang="en-US" dirty="0" err="1"/>
              <a:t>principales</a:t>
            </a:r>
            <a:endParaRPr lang="en-US" dirty="0"/>
          </a:p>
          <a:p>
            <a:pPr lvl="1"/>
            <a:r>
              <a:rPr lang="en-US" dirty="0" err="1"/>
              <a:t>Permettre</a:t>
            </a:r>
            <a:r>
              <a:rPr lang="en-US" dirty="0"/>
              <a:t> à </a:t>
            </a:r>
            <a:r>
              <a:rPr lang="en-US" dirty="0" err="1"/>
              <a:t>une</a:t>
            </a:r>
            <a:r>
              <a:rPr lang="en-US" dirty="0"/>
              <a:t> page web de </a:t>
            </a:r>
            <a:r>
              <a:rPr lang="en-US" dirty="0" err="1"/>
              <a:t>communiquer</a:t>
            </a:r>
            <a:r>
              <a:rPr lang="en-US" dirty="0"/>
              <a:t> avec le </a:t>
            </a:r>
            <a:r>
              <a:rPr lang="en-US" dirty="0" err="1"/>
              <a:t>serveur</a:t>
            </a:r>
            <a:r>
              <a:rPr lang="en-US" dirty="0"/>
              <a:t> avec JavaScript</a:t>
            </a:r>
          </a:p>
          <a:p>
            <a:pPr lvl="1"/>
            <a:r>
              <a:rPr lang="en-US" dirty="0" err="1"/>
              <a:t>Permettre</a:t>
            </a:r>
            <a:r>
              <a:rPr lang="en-US" dirty="0"/>
              <a:t> à </a:t>
            </a:r>
            <a:r>
              <a:rPr lang="en-US" dirty="0" err="1"/>
              <a:t>une</a:t>
            </a:r>
            <a:r>
              <a:rPr lang="en-US" dirty="0"/>
              <a:t> application (</a:t>
            </a:r>
            <a:r>
              <a:rPr lang="en-US" dirty="0" err="1"/>
              <a:t>Côté</a:t>
            </a:r>
            <a:r>
              <a:rPr lang="en-US" dirty="0"/>
              <a:t> client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serveur</a:t>
            </a:r>
            <a:r>
              <a:rPr lang="en-US" dirty="0"/>
              <a:t>) de </a:t>
            </a:r>
            <a:r>
              <a:rPr lang="en-US" dirty="0" err="1"/>
              <a:t>communiquer</a:t>
            </a:r>
            <a:r>
              <a:rPr lang="en-US" dirty="0"/>
              <a:t> avec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application (par </a:t>
            </a:r>
            <a:r>
              <a:rPr lang="en-US" dirty="0" err="1"/>
              <a:t>exemple</a:t>
            </a:r>
            <a:r>
              <a:rPr lang="en-US" dirty="0"/>
              <a:t>: </a:t>
            </a:r>
            <a:r>
              <a:rPr lang="en-US" dirty="0" err="1"/>
              <a:t>Système</a:t>
            </a:r>
            <a:r>
              <a:rPr lang="en-US" dirty="0"/>
              <a:t> de </a:t>
            </a:r>
            <a:r>
              <a:rPr lang="en-US" dirty="0" err="1"/>
              <a:t>paiement</a:t>
            </a:r>
            <a:r>
              <a:rPr lang="en-US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741742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C3D1E-0AE1-4FB4-B4EB-5D6E0E89C27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API Rest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23357-2864-4783-B533-25EF729862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r>
              <a:rPr lang="en-US" dirty="0"/>
              <a:t> la première situation (Communication entre le code client et le </a:t>
            </a:r>
            <a:r>
              <a:rPr lang="en-US" dirty="0" err="1"/>
              <a:t>serveur</a:t>
            </a:r>
            <a:r>
              <a:rPr lang="en-US" dirty="0"/>
              <a:t>).</a:t>
            </a:r>
          </a:p>
          <a:p>
            <a:r>
              <a:rPr lang="en-US" dirty="0"/>
              <a:t>Pour </a:t>
            </a:r>
            <a:r>
              <a:rPr lang="en-US" dirty="0" err="1"/>
              <a:t>ce</a:t>
            </a:r>
            <a:r>
              <a:rPr lang="en-US" dirty="0"/>
              <a:t> faire,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comment </a:t>
            </a:r>
            <a:r>
              <a:rPr lang="en-US" dirty="0" err="1"/>
              <a:t>créer</a:t>
            </a:r>
            <a:r>
              <a:rPr lang="en-US" dirty="0"/>
              <a:t> le code </a:t>
            </a:r>
            <a:r>
              <a:rPr lang="en-US" dirty="0" err="1"/>
              <a:t>nécessaire</a:t>
            </a:r>
            <a:r>
              <a:rPr lang="en-US" dirty="0"/>
              <a:t> du </a:t>
            </a:r>
            <a:r>
              <a:rPr lang="en-US" dirty="0" err="1"/>
              <a:t>côté</a:t>
            </a:r>
            <a:r>
              <a:rPr lang="en-US" dirty="0"/>
              <a:t> </a:t>
            </a:r>
            <a:r>
              <a:rPr lang="en-US" dirty="0" err="1"/>
              <a:t>serveur</a:t>
            </a:r>
            <a:r>
              <a:rPr lang="en-US" dirty="0"/>
              <a:t> et du </a:t>
            </a:r>
            <a:r>
              <a:rPr lang="en-US" dirty="0" err="1"/>
              <a:t>côté</a:t>
            </a:r>
            <a:r>
              <a:rPr lang="en-US" dirty="0"/>
              <a:t> client.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44337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code serveur</a:t>
            </a:r>
          </a:p>
        </p:txBody>
      </p:sp>
    </p:spTree>
    <p:extLst>
      <p:ext uri="{BB962C8B-B14F-4D97-AF65-F5344CB8AC3E}">
        <p14:creationId xmlns:p14="http://schemas.microsoft.com/office/powerpoint/2010/main" val="1585218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Installation de Entity Framework Core</a:t>
            </a:r>
          </a:p>
        </p:txBody>
      </p:sp>
    </p:spTree>
    <p:extLst>
      <p:ext uri="{BB962C8B-B14F-4D97-AF65-F5344CB8AC3E}">
        <p14:creationId xmlns:p14="http://schemas.microsoft.com/office/powerpoint/2010/main" val="8713704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code </a:t>
            </a:r>
            <a:r>
              <a:rPr lang="en-US" dirty="0" err="1"/>
              <a:t>serveur</a:t>
            </a:r>
            <a:r>
              <a:rPr lang="en-US" dirty="0"/>
              <a:t> sera </a:t>
            </a:r>
            <a:r>
              <a:rPr lang="en-US" dirty="0" err="1"/>
              <a:t>généré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similaire</a:t>
            </a:r>
            <a:r>
              <a:rPr lang="en-US" dirty="0"/>
              <a:t> à </a:t>
            </a:r>
            <a:r>
              <a:rPr lang="en-US" dirty="0" err="1"/>
              <a:t>celle</a:t>
            </a:r>
            <a:r>
              <a:rPr lang="en-US" dirty="0"/>
              <a:t> </a:t>
            </a:r>
            <a:r>
              <a:rPr lang="en-US" dirty="0" err="1"/>
              <a:t>utilisée</a:t>
            </a:r>
            <a:r>
              <a:rPr lang="en-US" dirty="0"/>
              <a:t> pour les interfaces CRUD.</a:t>
            </a:r>
          </a:p>
          <a:p>
            <a:endParaRPr lang="en-US" dirty="0"/>
          </a:p>
          <a:p>
            <a:r>
              <a:rPr lang="en-US" dirty="0" err="1"/>
              <a:t>Voici</a:t>
            </a:r>
            <a:r>
              <a:rPr lang="en-US" dirty="0"/>
              <a:t> comment </a:t>
            </a:r>
            <a:r>
              <a:rPr lang="en-US" dirty="0" err="1"/>
              <a:t>procéder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026315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1) </a:t>
            </a:r>
            <a:r>
              <a:rPr lang="en-US" dirty="0" err="1"/>
              <a:t>Cliquez</a:t>
            </a:r>
            <a:r>
              <a:rPr lang="en-US" dirty="0"/>
              <a:t> avec le bouton droit de la </a:t>
            </a:r>
            <a:r>
              <a:rPr lang="en-US" dirty="0" err="1"/>
              <a:t>souris</a:t>
            </a:r>
            <a:r>
              <a:rPr lang="en-US" dirty="0"/>
              <a:t> sur le </a:t>
            </a:r>
            <a:r>
              <a:rPr lang="en-US" dirty="0" err="1"/>
              <a:t>répertoire</a:t>
            </a:r>
            <a:r>
              <a:rPr lang="en-US" dirty="0"/>
              <a:t> “Controllers”,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sélectionnez</a:t>
            </a:r>
            <a:r>
              <a:rPr lang="en-US" dirty="0"/>
              <a:t> “Add”, </a:t>
            </a:r>
            <a:r>
              <a:rPr lang="en-US" dirty="0" err="1"/>
              <a:t>puis</a:t>
            </a:r>
            <a:r>
              <a:rPr lang="en-US" dirty="0"/>
              <a:t> “Controller…”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CDE4A5-D31C-4434-8A32-2C58C2716A3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83966" y="3028949"/>
            <a:ext cx="68961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318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2) </a:t>
            </a:r>
            <a:r>
              <a:rPr lang="en-US" dirty="0" err="1"/>
              <a:t>Choisir</a:t>
            </a:r>
            <a:r>
              <a:rPr lang="en-US" dirty="0"/>
              <a:t> </a:t>
            </a:r>
            <a:r>
              <a:rPr lang="en-US" dirty="0" err="1"/>
              <a:t>l’option</a:t>
            </a:r>
            <a:r>
              <a:rPr lang="en-US" dirty="0"/>
              <a:t> “API Controller with actions, using Entity Framework” sous “API”,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cliquer</a:t>
            </a:r>
            <a:r>
              <a:rPr lang="en-US" dirty="0"/>
              <a:t> sur “Add”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ECB1B4-C336-BA20-26C6-EC73CCA1D1F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07123" y="2956680"/>
            <a:ext cx="7419975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428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3) </a:t>
            </a:r>
            <a:r>
              <a:rPr lang="en-US" dirty="0" err="1"/>
              <a:t>Sélectionnez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modèle</a:t>
            </a:r>
            <a:r>
              <a:rPr lang="en-US" dirty="0"/>
              <a:t>, </a:t>
            </a:r>
            <a:r>
              <a:rPr lang="en-US" dirty="0" err="1"/>
              <a:t>renommez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contrôleur</a:t>
            </a:r>
            <a:r>
              <a:rPr lang="en-US" dirty="0"/>
              <a:t> au </a:t>
            </a:r>
            <a:r>
              <a:rPr lang="en-US" dirty="0" err="1"/>
              <a:t>besoin</a:t>
            </a:r>
            <a:r>
              <a:rPr lang="en-US" dirty="0"/>
              <a:t>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cliquez</a:t>
            </a:r>
            <a:r>
              <a:rPr lang="en-US" dirty="0"/>
              <a:t> sur “Add”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422D19-806B-4461-AFBD-72838C6FC8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11746" y="2814360"/>
            <a:ext cx="623887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028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Tout le code </a:t>
            </a:r>
            <a:r>
              <a:rPr lang="en-US" dirty="0" err="1"/>
              <a:t>nécessaire</a:t>
            </a:r>
            <a:r>
              <a:rPr lang="en-US" dirty="0"/>
              <a:t> à </a:t>
            </a:r>
            <a:r>
              <a:rPr lang="en-US" dirty="0" err="1"/>
              <a:t>l’API</a:t>
            </a:r>
            <a:r>
              <a:rPr lang="en-US" dirty="0"/>
              <a:t> sera </a:t>
            </a:r>
            <a:r>
              <a:rPr lang="en-US" dirty="0" err="1"/>
              <a:t>généré</a:t>
            </a:r>
            <a:r>
              <a:rPr lang="en-US" dirty="0"/>
              <a:t> dans le </a:t>
            </a:r>
            <a:r>
              <a:rPr lang="en-US" dirty="0" err="1"/>
              <a:t>contrôleur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A39636-736C-451A-8447-933AD960F1C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91578" y="2730069"/>
            <a:ext cx="2552700" cy="942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6B8A06-65E8-400B-99A5-F4F484271DB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63122" y="2730069"/>
            <a:ext cx="6165827" cy="367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690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accéder</a:t>
            </a:r>
            <a:r>
              <a:rPr lang="en-US" dirty="0"/>
              <a:t> à un </a:t>
            </a:r>
            <a:r>
              <a:rPr lang="en-US" dirty="0" err="1"/>
              <a:t>contrôleur</a:t>
            </a:r>
            <a:r>
              <a:rPr lang="en-US" dirty="0"/>
              <a:t> de </a:t>
            </a:r>
            <a:r>
              <a:rPr lang="en-US" dirty="0" err="1"/>
              <a:t>l’API</a:t>
            </a:r>
            <a:r>
              <a:rPr lang="en-US" dirty="0"/>
              <a:t>, le </a:t>
            </a:r>
            <a:r>
              <a:rPr lang="en-US" dirty="0" err="1"/>
              <a:t>chemin</a:t>
            </a:r>
            <a:r>
              <a:rPr lang="en-US" dirty="0"/>
              <a:t> </a:t>
            </a:r>
            <a:r>
              <a:rPr lang="en-US" dirty="0" err="1"/>
              <a:t>d’accès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r>
              <a:rPr lang="en-US" dirty="0"/>
              <a:t>&lt;</a:t>
            </a:r>
            <a:r>
              <a:rPr lang="en-US" dirty="0" err="1">
                <a:solidFill>
                  <a:srgbClr val="FFC000"/>
                </a:solidFill>
              </a:rPr>
              <a:t>serveur</a:t>
            </a:r>
            <a:r>
              <a:rPr lang="en-US" dirty="0"/>
              <a:t>&gt;/</a:t>
            </a:r>
            <a:r>
              <a:rPr lang="en-US" dirty="0" err="1"/>
              <a:t>api</a:t>
            </a:r>
            <a:r>
              <a:rPr lang="en-US" dirty="0"/>
              <a:t>/&lt;</a:t>
            </a:r>
            <a:r>
              <a:rPr lang="en-US" dirty="0" err="1">
                <a:solidFill>
                  <a:srgbClr val="FFC000"/>
                </a:solidFill>
              </a:rPr>
              <a:t>nom_du_controlleur</a:t>
            </a:r>
            <a:r>
              <a:rPr lang="en-US" dirty="0"/>
              <a:t>&gt;/&lt;</a:t>
            </a:r>
            <a:r>
              <a:rPr lang="en-US" dirty="0">
                <a:solidFill>
                  <a:srgbClr val="FFC000"/>
                </a:solidFill>
              </a:rPr>
              <a:t>action</a:t>
            </a:r>
            <a:r>
              <a:rPr lang="en-US" dirty="0"/>
              <a:t>&gt;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D9054E-4BB2-467D-9ACF-BA89852B9D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15560" y="3891054"/>
            <a:ext cx="6134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971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observez</a:t>
            </a:r>
            <a:r>
              <a:rPr lang="en-US" dirty="0"/>
              <a:t> les </a:t>
            </a:r>
            <a:r>
              <a:rPr lang="en-US" dirty="0" err="1"/>
              <a:t>méthodes</a:t>
            </a:r>
            <a:r>
              <a:rPr lang="en-US" dirty="0"/>
              <a:t> qui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créées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remarquerez</a:t>
            </a:r>
            <a:r>
              <a:rPr lang="en-US" dirty="0"/>
              <a:t> que </a:t>
            </a:r>
            <a:r>
              <a:rPr lang="en-US" dirty="0" err="1"/>
              <a:t>chacune</a:t>
            </a:r>
            <a:r>
              <a:rPr lang="en-US" dirty="0"/>
              <a:t> </a:t>
            </a:r>
            <a:r>
              <a:rPr lang="en-US" dirty="0" err="1"/>
              <a:t>d’entre</a:t>
            </a:r>
            <a:r>
              <a:rPr lang="en-US" dirty="0"/>
              <a:t> </a:t>
            </a:r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indique</a:t>
            </a:r>
            <a:r>
              <a:rPr lang="en-US" dirty="0"/>
              <a:t> le </a:t>
            </a:r>
            <a:r>
              <a:rPr lang="en-US" dirty="0" err="1"/>
              <a:t>chemin</a:t>
            </a:r>
            <a:r>
              <a:rPr lang="en-US" dirty="0"/>
              <a:t> pour y </a:t>
            </a:r>
            <a:r>
              <a:rPr lang="en-US" dirty="0" err="1"/>
              <a:t>accéder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s’agit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combinaison</a:t>
            </a:r>
            <a:r>
              <a:rPr lang="en-US" dirty="0"/>
              <a:t> d’un </a:t>
            </a:r>
            <a:r>
              <a:rPr lang="en-US" dirty="0" err="1"/>
              <a:t>verbe</a:t>
            </a:r>
            <a:r>
              <a:rPr lang="en-US" dirty="0"/>
              <a:t> HTTP (GET, POST, PUT, DELETE) et d’un </a:t>
            </a:r>
            <a:r>
              <a:rPr lang="en-US" dirty="0" err="1"/>
              <a:t>chemin</a:t>
            </a:r>
            <a:r>
              <a:rPr lang="en-US" dirty="0"/>
              <a:t> </a:t>
            </a:r>
            <a:r>
              <a:rPr lang="en-US" dirty="0" err="1"/>
              <a:t>d’accès</a:t>
            </a:r>
            <a:r>
              <a:rPr lang="en-US" dirty="0"/>
              <a:t>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l’adresse</a:t>
            </a:r>
            <a:r>
              <a:rPr lang="en-US" dirty="0"/>
              <a:t> du </a:t>
            </a:r>
            <a:r>
              <a:rPr lang="en-US" dirty="0" err="1"/>
              <a:t>serveur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2E01B5-376A-403C-A0A0-7F65BD640E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0636" y="4150658"/>
            <a:ext cx="6458851" cy="171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1584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serveur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méthodes</a:t>
            </a:r>
            <a:r>
              <a:rPr lang="en-US" dirty="0"/>
              <a:t> </a:t>
            </a:r>
            <a:r>
              <a:rPr lang="en-US" dirty="0" err="1"/>
              <a:t>offrent</a:t>
            </a:r>
            <a:r>
              <a:rPr lang="en-US" dirty="0"/>
              <a:t> les </a:t>
            </a:r>
            <a:r>
              <a:rPr lang="en-US" dirty="0" err="1"/>
              <a:t>chemins</a:t>
            </a:r>
            <a:r>
              <a:rPr lang="en-US" dirty="0"/>
              <a:t>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GET: </a:t>
            </a:r>
            <a:r>
              <a:rPr lang="en-US" dirty="0" err="1"/>
              <a:t>api</a:t>
            </a:r>
            <a:r>
              <a:rPr lang="en-US" dirty="0"/>
              <a:t>/</a:t>
            </a:r>
            <a:r>
              <a:rPr lang="en-US" dirty="0" err="1"/>
              <a:t>BoiteAPI</a:t>
            </a:r>
            <a:endParaRPr lang="en-US" dirty="0"/>
          </a:p>
          <a:p>
            <a:pPr lvl="1"/>
            <a:r>
              <a:rPr lang="en-US" dirty="0"/>
              <a:t>GET: </a:t>
            </a:r>
            <a:r>
              <a:rPr lang="en-US" dirty="0" err="1"/>
              <a:t>api</a:t>
            </a:r>
            <a:r>
              <a:rPr lang="en-US" dirty="0"/>
              <a:t>/ </a:t>
            </a:r>
            <a:r>
              <a:rPr lang="en-US" dirty="0" err="1"/>
              <a:t>BoiteAPI</a:t>
            </a:r>
            <a:r>
              <a:rPr lang="en-US" dirty="0"/>
              <a:t> /5</a:t>
            </a:r>
          </a:p>
          <a:p>
            <a:pPr lvl="1"/>
            <a:r>
              <a:rPr lang="en-US" dirty="0"/>
              <a:t>PUT: </a:t>
            </a:r>
            <a:r>
              <a:rPr lang="en-US" dirty="0" err="1"/>
              <a:t>api</a:t>
            </a:r>
            <a:r>
              <a:rPr lang="en-US" dirty="0"/>
              <a:t>/ </a:t>
            </a:r>
            <a:r>
              <a:rPr lang="en-US" dirty="0" err="1"/>
              <a:t>BoiteAPI</a:t>
            </a:r>
            <a:r>
              <a:rPr lang="en-US" dirty="0"/>
              <a:t> /5</a:t>
            </a:r>
          </a:p>
          <a:p>
            <a:pPr lvl="1"/>
            <a:r>
              <a:rPr lang="en-US" dirty="0"/>
              <a:t>POST: </a:t>
            </a:r>
            <a:r>
              <a:rPr lang="en-US" dirty="0" err="1"/>
              <a:t>api</a:t>
            </a:r>
            <a:r>
              <a:rPr lang="en-US" dirty="0"/>
              <a:t>/ </a:t>
            </a:r>
            <a:r>
              <a:rPr lang="en-US" dirty="0" err="1"/>
              <a:t>BoiteAPI</a:t>
            </a:r>
            <a:endParaRPr lang="en-US" dirty="0"/>
          </a:p>
          <a:p>
            <a:pPr lvl="1"/>
            <a:r>
              <a:rPr lang="en-US" dirty="0"/>
              <a:t>DELETE: </a:t>
            </a:r>
            <a:r>
              <a:rPr lang="en-US" dirty="0" err="1"/>
              <a:t>api</a:t>
            </a:r>
            <a:r>
              <a:rPr lang="en-US" dirty="0"/>
              <a:t>/ </a:t>
            </a:r>
            <a:r>
              <a:rPr lang="en-US" dirty="0" err="1"/>
              <a:t>BoiteAPI</a:t>
            </a:r>
            <a:r>
              <a:rPr lang="en-US" dirty="0"/>
              <a:t> /5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</a:t>
            </a:r>
            <a:r>
              <a:rPr lang="en-US" dirty="0" err="1"/>
              <a:t>chacune</a:t>
            </a:r>
            <a:r>
              <a:rPr lang="en-US" dirty="0"/>
              <a:t> </a:t>
            </a:r>
            <a:r>
              <a:rPr lang="en-US" dirty="0" err="1"/>
              <a:t>d’entre</a:t>
            </a:r>
            <a:r>
              <a:rPr lang="en-US" dirty="0"/>
              <a:t> </a:t>
            </a:r>
            <a:r>
              <a:rPr lang="en-US" dirty="0" err="1"/>
              <a:t>elles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3415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970B1-E9FA-4178-9F48-841D88E203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GET: </a:t>
            </a:r>
            <a:r>
              <a:rPr lang="en-US" dirty="0" err="1"/>
              <a:t>api</a:t>
            </a:r>
            <a:r>
              <a:rPr lang="en-US" dirty="0"/>
              <a:t>/BoitesAPI/3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7F1CE-3CD9-45BE-B769-5D66E173B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Ce </a:t>
            </a:r>
            <a:r>
              <a:rPr lang="en-US" dirty="0" err="1"/>
              <a:t>chemin</a:t>
            </a:r>
            <a:r>
              <a:rPr lang="en-US" dirty="0"/>
              <a:t> </a:t>
            </a:r>
            <a:r>
              <a:rPr lang="en-US" dirty="0" err="1"/>
              <a:t>d’accès</a:t>
            </a:r>
            <a:r>
              <a:rPr lang="en-US" dirty="0"/>
              <a:t> </a:t>
            </a:r>
            <a:r>
              <a:rPr lang="en-US" dirty="0" err="1"/>
              <a:t>transmettra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de type JSON avec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objets</a:t>
            </a:r>
            <a:r>
              <a:rPr lang="en-US" dirty="0"/>
              <a:t> du </a:t>
            </a:r>
            <a:r>
              <a:rPr lang="en-US" dirty="0" err="1"/>
              <a:t>modèle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F8616-2F69-41FB-BA4D-9AFB58A11B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93114" y="3127575"/>
            <a:ext cx="6134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268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970B1-E9FA-4178-9F48-841D88E203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GET: </a:t>
            </a:r>
            <a:r>
              <a:rPr lang="en-US" dirty="0" err="1"/>
              <a:t>api</a:t>
            </a:r>
            <a:r>
              <a:rPr lang="en-US" dirty="0"/>
              <a:t>/</a:t>
            </a:r>
            <a:r>
              <a:rPr lang="en-US" dirty="0" err="1"/>
              <a:t>BoitesAPI</a:t>
            </a:r>
            <a:r>
              <a:rPr lang="en-US" dirty="0"/>
              <a:t>/5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7F1CE-3CD9-45BE-B769-5D66E173B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Ce </a:t>
            </a:r>
            <a:r>
              <a:rPr lang="en-US" dirty="0" err="1"/>
              <a:t>chemin</a:t>
            </a:r>
            <a:r>
              <a:rPr lang="en-US" dirty="0"/>
              <a:t> </a:t>
            </a:r>
            <a:r>
              <a:rPr lang="en-US" dirty="0" err="1"/>
              <a:t>d’accès</a:t>
            </a:r>
            <a:r>
              <a:rPr lang="en-US" dirty="0"/>
              <a:t> </a:t>
            </a:r>
            <a:r>
              <a:rPr lang="en-US" dirty="0" err="1"/>
              <a:t>transmettra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de type JSON les </a:t>
            </a:r>
            <a:r>
              <a:rPr lang="en-US" dirty="0" err="1"/>
              <a:t>détails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entrée de la base de </a:t>
            </a:r>
            <a:r>
              <a:rPr lang="en-US" dirty="0" err="1"/>
              <a:t>données</a:t>
            </a:r>
            <a:endParaRPr lang="en-CA" dirty="0"/>
          </a:p>
          <a:p>
            <a:r>
              <a:rPr lang="en-CA" dirty="0"/>
              <a:t>Le </a:t>
            </a:r>
            <a:r>
              <a:rPr lang="en-CA" dirty="0" err="1"/>
              <a:t>chiffre</a:t>
            </a:r>
            <a:r>
              <a:rPr lang="en-CA" dirty="0"/>
              <a:t> à la fin </a:t>
            </a:r>
            <a:r>
              <a:rPr lang="en-CA" dirty="0" err="1"/>
              <a:t>représente</a:t>
            </a:r>
            <a:r>
              <a:rPr lang="en-CA" dirty="0"/>
              <a:t> la 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primaire</a:t>
            </a:r>
            <a:r>
              <a:rPr lang="en-CA" dirty="0"/>
              <a:t> de </a:t>
            </a:r>
            <a:r>
              <a:rPr lang="en-CA" dirty="0" err="1"/>
              <a:t>l’entrée</a:t>
            </a:r>
            <a:r>
              <a:rPr lang="en-CA" dirty="0"/>
              <a:t> que </a:t>
            </a:r>
            <a:r>
              <a:rPr lang="en-CA" dirty="0" err="1"/>
              <a:t>l’on</a:t>
            </a:r>
            <a:r>
              <a:rPr lang="en-CA" dirty="0"/>
              <a:t> </a:t>
            </a:r>
            <a:r>
              <a:rPr lang="en-CA" dirty="0" err="1"/>
              <a:t>souhaite</a:t>
            </a:r>
            <a:r>
              <a:rPr lang="en-CA" dirty="0"/>
              <a:t> </a:t>
            </a:r>
            <a:r>
              <a:rPr lang="en-CA" dirty="0" err="1"/>
              <a:t>obtenir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C7E921-9749-40F7-923A-FCEAF4A3B4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76375" y="3799273"/>
            <a:ext cx="461962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39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6781055" cy="4195481"/>
          </a:xfrm>
        </p:spPr>
        <p:txBody>
          <a:bodyPr/>
          <a:lstStyle/>
          <a:p>
            <a:r>
              <a:rPr lang="fr-CA" dirty="0"/>
              <a:t>Dans cette section, nous couvrirons comment installer EF.</a:t>
            </a:r>
          </a:p>
          <a:p>
            <a:endParaRPr lang="fr-CA" dirty="0"/>
          </a:p>
          <a:p>
            <a:r>
              <a:rPr lang="fr-CA" dirty="0"/>
              <a:t>1) Rendez-vous sous «  Project &gt; Manage </a:t>
            </a:r>
            <a:r>
              <a:rPr lang="fr-CA" dirty="0" err="1"/>
              <a:t>NuGet</a:t>
            </a:r>
            <a:r>
              <a:rPr lang="fr-CA" dirty="0"/>
              <a:t> Packages… »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C90DDE-7EDC-95A3-0958-811ABFB883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407542" y="2052918"/>
            <a:ext cx="3286584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684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970B1-E9FA-4178-9F48-841D88E203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PUT: </a:t>
            </a:r>
            <a:r>
              <a:rPr lang="en-US" dirty="0" err="1"/>
              <a:t>api</a:t>
            </a:r>
            <a:r>
              <a:rPr lang="en-US" dirty="0"/>
              <a:t>/Ordinateurs1/5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7F1CE-3CD9-45BE-B769-5D66E173B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PUT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verbe</a:t>
            </a:r>
            <a:r>
              <a:rPr lang="en-US" dirty="0"/>
              <a:t> HTTP </a:t>
            </a:r>
            <a:r>
              <a:rPr lang="en-US" dirty="0" err="1"/>
              <a:t>permettant</a:t>
            </a:r>
            <a:r>
              <a:rPr lang="en-US" dirty="0"/>
              <a:t> la mise à jour </a:t>
            </a:r>
            <a:r>
              <a:rPr lang="en-US" dirty="0" err="1"/>
              <a:t>d’une</a:t>
            </a:r>
            <a:r>
              <a:rPr lang="en-US" dirty="0"/>
              <a:t> entrée </a:t>
            </a:r>
            <a:r>
              <a:rPr lang="en-US" dirty="0" err="1"/>
              <a:t>existante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dans le code client comment </a:t>
            </a:r>
            <a:r>
              <a:rPr lang="en-US" dirty="0" err="1"/>
              <a:t>procéder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192954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970B1-E9FA-4178-9F48-841D88E203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POST: </a:t>
            </a:r>
            <a:r>
              <a:rPr lang="en-US" dirty="0" err="1"/>
              <a:t>api</a:t>
            </a:r>
            <a:r>
              <a:rPr lang="en-US" dirty="0"/>
              <a:t>/Ordinateurs1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7F1CE-3CD9-45BE-B769-5D66E173BFD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POST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verbe</a:t>
            </a:r>
            <a:r>
              <a:rPr lang="en-US" dirty="0"/>
              <a:t> HTTP </a:t>
            </a:r>
            <a:r>
              <a:rPr lang="en-US" dirty="0" err="1"/>
              <a:t>permettant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nouvelle entrée dans la base de </a:t>
            </a:r>
            <a:r>
              <a:rPr lang="en-US" dirty="0" err="1"/>
              <a:t>données</a:t>
            </a:r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dans le code client comment </a:t>
            </a:r>
            <a:r>
              <a:rPr lang="en-US" dirty="0" err="1"/>
              <a:t>procéder</a:t>
            </a:r>
            <a:r>
              <a:rPr lang="en-US" dirty="0"/>
              <a:t>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38907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F6F4F-17A4-4647-8BBD-C4B686A41E6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DELETE: </a:t>
            </a:r>
            <a:r>
              <a:rPr lang="en-US" dirty="0" err="1"/>
              <a:t>api</a:t>
            </a:r>
            <a:r>
              <a:rPr lang="en-US" dirty="0"/>
              <a:t>/Ordinateurs1/5</a:t>
            </a:r>
            <a:br>
              <a:rPr lang="en-US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9ABC0-B67F-4A9E-A0D7-893283754FD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DELETE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verbe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la suppression </a:t>
            </a:r>
            <a:r>
              <a:rPr lang="en-US" dirty="0" err="1"/>
              <a:t>d’une</a:t>
            </a:r>
            <a:r>
              <a:rPr lang="en-US" dirty="0"/>
              <a:t> entrée dans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r>
              <a:rPr lang="en-US" dirty="0"/>
              <a:t>Le dernier </a:t>
            </a:r>
            <a:r>
              <a:rPr lang="en-US" dirty="0" err="1"/>
              <a:t>paramètre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l’identifiant</a:t>
            </a:r>
            <a:r>
              <a:rPr lang="en-US" dirty="0"/>
              <a:t> de </a:t>
            </a:r>
            <a:r>
              <a:rPr lang="en-US" dirty="0" err="1"/>
              <a:t>l’entrée</a:t>
            </a:r>
            <a:r>
              <a:rPr lang="en-US" dirty="0"/>
              <a:t>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supprimer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dans le code client comment </a:t>
            </a:r>
            <a:r>
              <a:rPr lang="en-US" dirty="0" err="1"/>
              <a:t>procéder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455362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 code client</a:t>
            </a:r>
          </a:p>
        </p:txBody>
      </p:sp>
    </p:spTree>
    <p:extLst>
      <p:ext uri="{BB962C8B-B14F-4D97-AF65-F5344CB8AC3E}">
        <p14:creationId xmlns:p14="http://schemas.microsoft.com/office/powerpoint/2010/main" val="26061946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client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code client </a:t>
            </a:r>
            <a:r>
              <a:rPr lang="en-US" dirty="0" err="1"/>
              <a:t>permettra</a:t>
            </a:r>
            <a:r>
              <a:rPr lang="en-US" dirty="0"/>
              <a:t> à du code JavaScript </a:t>
            </a:r>
            <a:r>
              <a:rPr lang="en-US" dirty="0" err="1"/>
              <a:t>d’effectuer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r>
              <a:rPr lang="en-US" dirty="0"/>
              <a:t> AJAX sur </a:t>
            </a:r>
            <a:r>
              <a:rPr lang="en-US" dirty="0" err="1"/>
              <a:t>notre</a:t>
            </a:r>
            <a:r>
              <a:rPr lang="en-US" dirty="0"/>
              <a:t> API </a:t>
            </a:r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d’effectuer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sur la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</a:t>
            </a:r>
            <a:r>
              <a:rPr lang="en-US" dirty="0" err="1"/>
              <a:t>opérations</a:t>
            </a:r>
            <a:r>
              <a:rPr lang="en-US" dirty="0"/>
              <a:t> de type</a:t>
            </a:r>
          </a:p>
          <a:p>
            <a:pPr lvl="1"/>
            <a:r>
              <a:rPr lang="en-US" dirty="0"/>
              <a:t>GET (Lire des </a:t>
            </a:r>
            <a:r>
              <a:rPr lang="en-US" dirty="0" err="1"/>
              <a:t>données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POST (</a:t>
            </a:r>
            <a:r>
              <a:rPr lang="en-US" dirty="0" err="1"/>
              <a:t>Ajouter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PUT (Modifier des </a:t>
            </a:r>
            <a:r>
              <a:rPr lang="en-US" dirty="0" err="1"/>
              <a:t>données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DELETE (</a:t>
            </a:r>
            <a:r>
              <a:rPr lang="en-US" dirty="0" err="1"/>
              <a:t>Supprimer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4206643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client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les </a:t>
            </a:r>
            <a:r>
              <a:rPr lang="en-US" dirty="0" err="1"/>
              <a:t>exemples</a:t>
            </a:r>
            <a:r>
              <a:rPr lang="en-US" dirty="0"/>
              <a:t>, </a:t>
            </a:r>
            <a:r>
              <a:rPr lang="en-US" dirty="0" err="1"/>
              <a:t>j’utiliserais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vue</a:t>
            </a:r>
            <a:r>
              <a:rPr lang="en-US" dirty="0"/>
              <a:t> sous Home / </a:t>
            </a:r>
            <a:r>
              <a:rPr lang="en-US" dirty="0" err="1"/>
              <a:t>Demo_API.cshtml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D85F77-61CA-45BF-A385-A2B5D37F9A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7720" y="2631467"/>
            <a:ext cx="280035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734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client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Ne pas </a:t>
            </a:r>
            <a:r>
              <a:rPr lang="en-US" dirty="0" err="1"/>
              <a:t>oublier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le </a:t>
            </a:r>
            <a:r>
              <a:rPr lang="en-US" dirty="0" err="1"/>
              <a:t>contrôleur</a:t>
            </a:r>
            <a:r>
              <a:rPr lang="en-US" dirty="0"/>
              <a:t> qui </a:t>
            </a:r>
            <a:r>
              <a:rPr lang="en-US" dirty="0" err="1"/>
              <a:t>permettra</a:t>
            </a:r>
            <a:r>
              <a:rPr lang="en-US" dirty="0"/>
              <a:t> de le </a:t>
            </a:r>
            <a:r>
              <a:rPr lang="en-US" dirty="0" err="1"/>
              <a:t>visualiser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C2FC48-5F8D-4877-8129-D81C4EB9625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69784" y="2864604"/>
            <a:ext cx="3486637" cy="12860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8AA500-6E89-4B45-8795-A75BB79E526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58108" y="2864604"/>
            <a:ext cx="25241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301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client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pouvons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ajouter</a:t>
            </a:r>
            <a:r>
              <a:rPr lang="en-US" dirty="0"/>
              <a:t> un lien dans la page Index de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vues</a:t>
            </a:r>
            <a:r>
              <a:rPr lang="en-US" dirty="0"/>
              <a:t> “</a:t>
            </a:r>
            <a:r>
              <a:rPr lang="en-US" dirty="0" err="1"/>
              <a:t>Boites</a:t>
            </a:r>
            <a:r>
              <a:rPr lang="en-US" dirty="0"/>
              <a:t>”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pouvoir</a:t>
            </a:r>
            <a:r>
              <a:rPr lang="en-US" dirty="0"/>
              <a:t> </a:t>
            </a:r>
            <a:r>
              <a:rPr lang="en-US" dirty="0" err="1"/>
              <a:t>accéder</a:t>
            </a:r>
            <a:r>
              <a:rPr lang="en-US" dirty="0"/>
              <a:t> la page.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4010E2-73B7-1B96-C913-7976B8CDFAB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70948" y="3136037"/>
            <a:ext cx="3343275" cy="1828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015CB6-6527-6CCB-B635-1278897520D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425194" y="3136037"/>
            <a:ext cx="4448796" cy="1200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F30610-3748-88D0-293C-E2D3B43528E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425194" y="4582764"/>
            <a:ext cx="29051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354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B2F-90DB-493E-A961-CD95B55E5BB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 code client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28758-19DB-45BD-B0C4-E417546C0B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modifier le lien de la page Home pour </a:t>
            </a:r>
            <a:r>
              <a:rPr lang="en-US" dirty="0" err="1"/>
              <a:t>afficher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interface CRUD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38EFAB-7D10-4BD6-9238-70B7A922938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30313" y="2976331"/>
            <a:ext cx="985837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574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AACFA-8EF9-4200-BA1B-3F7FF60E704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GET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7013-D17E-4FF2-93E3-6D06CF4D27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méthode</a:t>
            </a:r>
            <a:r>
              <a:rPr lang="en-US" dirty="0"/>
              <a:t> GET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récupérer</a:t>
            </a:r>
            <a:r>
              <a:rPr lang="en-US" dirty="0"/>
              <a:t> 1 </a:t>
            </a:r>
            <a:r>
              <a:rPr lang="en-US" dirty="0" err="1"/>
              <a:t>ou</a:t>
            </a:r>
            <a:r>
              <a:rPr lang="en-US" dirty="0"/>
              <a:t> tous les </a:t>
            </a:r>
            <a:r>
              <a:rPr lang="en-US" dirty="0" err="1"/>
              <a:t>objets</a:t>
            </a:r>
            <a:r>
              <a:rPr lang="en-US" dirty="0"/>
              <a:t> de la base de </a:t>
            </a:r>
            <a:r>
              <a:rPr lang="en-US" dirty="0" err="1"/>
              <a:t>données</a:t>
            </a:r>
            <a:r>
              <a:rPr lang="en-US" dirty="0"/>
              <a:t> (</a:t>
            </a:r>
            <a:r>
              <a:rPr lang="en-US" dirty="0" err="1"/>
              <a:t>dépends</a:t>
            </a:r>
            <a:r>
              <a:rPr lang="en-US" dirty="0"/>
              <a:t> de </a:t>
            </a:r>
            <a:r>
              <a:rPr lang="en-US" dirty="0" err="1"/>
              <a:t>l’ajout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non de </a:t>
            </a:r>
            <a:r>
              <a:rPr lang="en-US" dirty="0" err="1"/>
              <a:t>paramètre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pourrons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AJAX de type GET </a:t>
            </a:r>
            <a:r>
              <a:rPr lang="en-US" dirty="0" err="1"/>
              <a:t>tel</a:t>
            </a:r>
            <a:r>
              <a:rPr lang="en-US" dirty="0"/>
              <a:t> que vu dans le </a:t>
            </a:r>
            <a:r>
              <a:rPr lang="en-US" dirty="0" err="1"/>
              <a:t>cours</a:t>
            </a:r>
            <a:r>
              <a:rPr lang="en-US" dirty="0"/>
              <a:t> 2 pour </a:t>
            </a:r>
            <a:r>
              <a:rPr lang="en-US" dirty="0" err="1"/>
              <a:t>effectuer</a:t>
            </a:r>
            <a:r>
              <a:rPr lang="en-US" dirty="0"/>
              <a:t> la </a:t>
            </a:r>
            <a:r>
              <a:rPr lang="en-US" dirty="0" err="1"/>
              <a:t>requête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62041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FF698-8AAA-4FC2-8B3B-FEC3DF2D4D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EB1EE-EAC8-48A2-B63C-1E1AB624366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682876" cy="4195481"/>
          </a:xfrm>
        </p:spPr>
        <p:txBody>
          <a:bodyPr/>
          <a:lstStyle/>
          <a:p>
            <a:r>
              <a:rPr lang="en-US" dirty="0"/>
              <a:t>2) Sous la section “Browse”, </a:t>
            </a:r>
            <a:r>
              <a:rPr lang="en-US" dirty="0" err="1"/>
              <a:t>chercher</a:t>
            </a:r>
            <a:r>
              <a:rPr lang="en-US" dirty="0"/>
              <a:t> pour: “</a:t>
            </a:r>
            <a:r>
              <a:rPr lang="en-CA" dirty="0" err="1"/>
              <a:t>Microsoft.EntityFrameworkCore.SqlServer</a:t>
            </a:r>
            <a:r>
              <a:rPr lang="en-US" dirty="0"/>
              <a:t>”</a:t>
            </a:r>
          </a:p>
          <a:p>
            <a:r>
              <a:rPr lang="en-US" dirty="0"/>
              <a:t>3) </a:t>
            </a:r>
            <a:r>
              <a:rPr lang="en-US" dirty="0" err="1"/>
              <a:t>Cliquez</a:t>
            </a:r>
            <a:r>
              <a:rPr lang="en-US" dirty="0"/>
              <a:t> sur </a:t>
            </a:r>
            <a:r>
              <a:rPr lang="en-US" dirty="0" err="1"/>
              <a:t>l’option</a:t>
            </a:r>
            <a:r>
              <a:rPr lang="en-US" dirty="0"/>
              <a:t> de </a:t>
            </a:r>
            <a:r>
              <a:rPr lang="en-US" dirty="0" err="1"/>
              <a:t>même</a:t>
            </a:r>
            <a:r>
              <a:rPr lang="en-US" dirty="0"/>
              <a:t> nom dans la </a:t>
            </a:r>
            <a:r>
              <a:rPr lang="en-US" dirty="0" err="1"/>
              <a:t>liste</a:t>
            </a:r>
            <a:endParaRPr lang="en-US" dirty="0"/>
          </a:p>
          <a:p>
            <a:r>
              <a:rPr lang="en-US" dirty="0"/>
              <a:t>4) Changer la version pour 8.028 et </a:t>
            </a:r>
            <a:r>
              <a:rPr lang="en-US" dirty="0" err="1"/>
              <a:t>cliquer</a:t>
            </a:r>
            <a:r>
              <a:rPr lang="en-US" dirty="0"/>
              <a:t> sur “Installer”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E14496-2EC5-8DAB-12A8-D5156018E4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37307" y="4085462"/>
            <a:ext cx="11717385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3158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AACFA-8EF9-4200-BA1B-3F7FF60E704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GET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7013-D17E-4FF2-93E3-6D06CF4D27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Qui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expliquer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 et </a:t>
            </a:r>
            <a:r>
              <a:rPr lang="en-US" dirty="0" err="1"/>
              <a:t>prédire</a:t>
            </a:r>
            <a:r>
              <a:rPr lang="en-US" dirty="0"/>
              <a:t> son </a:t>
            </a:r>
            <a:r>
              <a:rPr lang="en-US" dirty="0" err="1"/>
              <a:t>résultat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264852-E74C-E853-F769-FF5FA791AFE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64170" y="2764683"/>
            <a:ext cx="7716327" cy="303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2402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AACFA-8EF9-4200-BA1B-3F7FF60E704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GET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7013-D17E-4FF2-93E3-6D06CF4D27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Réponse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4AFED1-B17C-A9E0-0EB6-1ADC15FCA4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28454" y="2671657"/>
            <a:ext cx="4410691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103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AACFA-8EF9-4200-BA1B-3F7FF60E704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GET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7013-D17E-4FF2-93E3-6D06CF4D27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Qui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expliquer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 et </a:t>
            </a:r>
            <a:r>
              <a:rPr lang="en-US" dirty="0" err="1"/>
              <a:t>prédire</a:t>
            </a:r>
            <a:r>
              <a:rPr lang="en-US" dirty="0"/>
              <a:t> son </a:t>
            </a:r>
            <a:r>
              <a:rPr lang="en-US" dirty="0" err="1"/>
              <a:t>résultat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9ED4CA-F646-F34B-BFB2-8FAF30993C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9967" y="2650358"/>
            <a:ext cx="9612066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3672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AACFA-8EF9-4200-BA1B-3F7FF60E704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GET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7013-D17E-4FF2-93E3-6D06CF4D27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Réponse</a:t>
            </a:r>
            <a:endParaRPr lang="en-CA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756AF6-B9CC-328C-A678-C43F7DA1D9F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96000" y="3030005"/>
            <a:ext cx="4248743" cy="14765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4025A1-8FAE-53D2-0761-FC967042309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0302" y="3030005"/>
            <a:ext cx="4267796" cy="145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8532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E1D11-A43C-45AA-8FCC-70F48A948A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POST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7484E-380B-4822-BAD9-0D904CD13DD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Qui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expliquer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 et </a:t>
            </a:r>
            <a:r>
              <a:rPr lang="en-US" dirty="0" err="1"/>
              <a:t>prédire</a:t>
            </a:r>
            <a:r>
              <a:rPr lang="en-US" dirty="0"/>
              <a:t> son </a:t>
            </a:r>
            <a:r>
              <a:rPr lang="en-US" dirty="0" err="1"/>
              <a:t>résultat</a:t>
            </a:r>
            <a:r>
              <a:rPr lang="en-US" dirty="0"/>
              <a:t>?</a:t>
            </a:r>
            <a:endParaRPr lang="en-CA" dirty="0"/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62DE00-F9F4-9384-AE36-87DB98E5C61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30818" y="2769340"/>
            <a:ext cx="7935432" cy="276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0578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E1D11-A43C-45AA-8FCC-70F48A948A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POST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7484E-380B-4822-BAD9-0D904CD13DD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Résultat</a:t>
            </a:r>
            <a:r>
              <a:rPr lang="en-US" dirty="0"/>
              <a:t> : </a:t>
            </a:r>
            <a:r>
              <a:rPr lang="en-US" dirty="0" err="1"/>
              <a:t>Ajout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nouvelle entrée dans la base de </a:t>
            </a:r>
            <a:r>
              <a:rPr lang="en-US" dirty="0" err="1"/>
              <a:t>données</a:t>
            </a:r>
            <a:endParaRPr lang="en-CA" dirty="0"/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F89DD6-0C63-4974-BA5E-C1213C7BACE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65992" y="2547194"/>
            <a:ext cx="10860016" cy="306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8014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A315E-8159-4C48-AD89-32815104961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PUT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8C75D-85B4-44F6-8AE2-6A52E68F518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Qui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expliquer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 et </a:t>
            </a:r>
            <a:r>
              <a:rPr lang="en-US" dirty="0" err="1"/>
              <a:t>prédire</a:t>
            </a:r>
            <a:r>
              <a:rPr lang="en-US" dirty="0"/>
              <a:t> son </a:t>
            </a:r>
            <a:r>
              <a:rPr lang="en-US" dirty="0" err="1"/>
              <a:t>résultat</a:t>
            </a:r>
            <a:r>
              <a:rPr lang="en-US" dirty="0"/>
              <a:t>?</a:t>
            </a:r>
            <a:endParaRPr lang="en-CA" dirty="0"/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69D72E-3FA2-F182-B61F-DA0109678A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9335" y="2655024"/>
            <a:ext cx="7878274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2979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78B57-82C7-482D-A1C8-474FFD9F09C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PUT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E1E3A-F1AF-4A61-BA15-A093FBB37D1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Résultat</a:t>
            </a:r>
            <a:r>
              <a:rPr lang="en-US" dirty="0"/>
              <a:t>: Modification </a:t>
            </a:r>
            <a:r>
              <a:rPr lang="en-US" dirty="0" err="1"/>
              <a:t>d’une</a:t>
            </a:r>
            <a:r>
              <a:rPr lang="en-US" dirty="0"/>
              <a:t> entrée </a:t>
            </a:r>
            <a:r>
              <a:rPr lang="en-US" dirty="0" err="1"/>
              <a:t>existante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989D7D-B281-1EC3-9292-D5BCBFEE39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42097" y="2805422"/>
            <a:ext cx="11507806" cy="314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2023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E1D11-A43C-45AA-8FCC-70F48A948A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DELETE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7484E-380B-4822-BAD9-0D904CD13DD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Qui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expliquer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 et </a:t>
            </a:r>
            <a:r>
              <a:rPr lang="en-US" dirty="0" err="1"/>
              <a:t>prédire</a:t>
            </a:r>
            <a:r>
              <a:rPr lang="en-US" dirty="0"/>
              <a:t> son </a:t>
            </a:r>
            <a:r>
              <a:rPr lang="en-US" dirty="0" err="1"/>
              <a:t>résultat</a:t>
            </a:r>
            <a:r>
              <a:rPr lang="en-US" dirty="0"/>
              <a:t>?</a:t>
            </a:r>
            <a:endParaRPr lang="en-CA" dirty="0"/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9E4DC5-7408-FEDF-15E1-93ADCD01ADC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8274" y="2638314"/>
            <a:ext cx="8002117" cy="15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1002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E1D11-A43C-45AA-8FCC-70F48A948A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DELETE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7484E-380B-4822-BAD9-0D904CD13DD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875201" y="1555768"/>
            <a:ext cx="8946541" cy="4195481"/>
          </a:xfrm>
        </p:spPr>
        <p:txBody>
          <a:bodyPr/>
          <a:lstStyle/>
          <a:p>
            <a:r>
              <a:rPr lang="en-US" dirty="0" err="1"/>
              <a:t>Réponse</a:t>
            </a:r>
            <a:r>
              <a:rPr lang="en-US" dirty="0"/>
              <a:t>:</a:t>
            </a: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8E3A33-5CE5-C1E3-61EB-F402DA13BF8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75201" y="2410587"/>
            <a:ext cx="10888133" cy="216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5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0E10A-6382-454C-9F3D-013436FD2D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Installation de </a:t>
            </a:r>
            <a:r>
              <a:rPr lang="fr-CA" dirty="0" err="1"/>
              <a:t>Entity</a:t>
            </a:r>
            <a:r>
              <a:rPr lang="fr-CA" dirty="0"/>
              <a:t> Framework </a:t>
            </a:r>
            <a:r>
              <a:rPr lang="fr-CA" dirty="0" err="1"/>
              <a:t>Core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12E82-6F63-4C4D-80DF-95B0EA6FFCC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5) Accepter les </a:t>
            </a:r>
            <a:r>
              <a:rPr lang="en-US" dirty="0" err="1"/>
              <a:t>changements</a:t>
            </a:r>
            <a:r>
              <a:rPr lang="en-US" dirty="0"/>
              <a:t> qui </a:t>
            </a:r>
            <a:r>
              <a:rPr lang="en-US" dirty="0" err="1"/>
              <a:t>seront</a:t>
            </a:r>
            <a:r>
              <a:rPr lang="en-US" dirty="0"/>
              <a:t> </a:t>
            </a:r>
            <a:r>
              <a:rPr lang="en-US" dirty="0" err="1"/>
              <a:t>faits</a:t>
            </a:r>
            <a:r>
              <a:rPr lang="en-US" dirty="0"/>
              <a:t> à Visual Studio</a:t>
            </a:r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E7C8B4-6A11-1354-E73D-EA7634A4410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88736" y="2538367"/>
            <a:ext cx="4091081" cy="41332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3FA075-2A43-030C-D867-8978E86C22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57436" y="2538367"/>
            <a:ext cx="4172532" cy="42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4979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41720056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conclusion, ASP.NET </a:t>
            </a:r>
            <a:r>
              <a:rPr lang="fr-CA" dirty="0" err="1"/>
              <a:t>Core</a:t>
            </a:r>
            <a:r>
              <a:rPr lang="fr-CA" dirty="0"/>
              <a:t> MVC permet d’intégrer </a:t>
            </a:r>
            <a:r>
              <a:rPr lang="fr-CA" dirty="0" err="1"/>
              <a:t>Entity</a:t>
            </a:r>
            <a:r>
              <a:rPr lang="fr-CA" dirty="0"/>
              <a:t> Framework afin de manipuler les données des bases de données relationnelles.</a:t>
            </a:r>
          </a:p>
          <a:p>
            <a:endParaRPr lang="fr-CA" dirty="0"/>
          </a:p>
          <a:p>
            <a:r>
              <a:rPr lang="fr-CA" dirty="0"/>
              <a:t>La manipulation peut se faire à partir d’une interface web ou à partir d’une API REST.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ferons des exercices supplémentaires afin de vous préparer pour l’examen 2 qui aura lieu dans 2 semaines.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>
                <a:hlinkClick r:id="rId4"/>
              </a:rPr>
              <a:t>https://www.codeproject.com/Articles/1209903/Getting-Started-with-Entity-Framework-Core-Databas</a:t>
            </a:r>
            <a:endParaRPr lang="en-CA" dirty="0"/>
          </a:p>
          <a:p>
            <a:r>
              <a:rPr lang="en-CA" dirty="0">
                <a:hlinkClick r:id="rId5"/>
              </a:rPr>
              <a:t>https://docs.microsoft.com/en-us/dotnet/csharp/language-reference/operators/await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9236</TotalTime>
  <Words>2601</Words>
  <Application>Microsoft Office PowerPoint</Application>
  <PresentationFormat>Widescreen</PresentationFormat>
  <Paragraphs>308</Paragraphs>
  <Slides>95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8" baseType="lpstr">
      <vt:lpstr>Century Gothic</vt:lpstr>
      <vt:lpstr>Wingdings 3</vt:lpstr>
      <vt:lpstr>1_Ion</vt:lpstr>
      <vt:lpstr>Entity Framework en ASP.NET Core MVC</vt:lpstr>
      <vt:lpstr>Rappel du dernier cours</vt:lpstr>
      <vt:lpstr>Rappel du dernier cours</vt:lpstr>
      <vt:lpstr>Entity Framework sous ASP.NET Core MVC</vt:lpstr>
      <vt:lpstr>Entity Framework sous ASP.NET Core MVC</vt:lpstr>
      <vt:lpstr>Installation de Entity Framework Core</vt:lpstr>
      <vt:lpstr>Installation de Entity Framework Core</vt:lpstr>
      <vt:lpstr>Installation de Entity Framework Core</vt:lpstr>
      <vt:lpstr>Installation de Entity Framework Core</vt:lpstr>
      <vt:lpstr>Installation de Entity Framework Core</vt:lpstr>
      <vt:lpstr>Installation de Entity Framework Core</vt:lpstr>
      <vt:lpstr>Installation de Entity Framework Core</vt:lpstr>
      <vt:lpstr>Implémentation en ASP.NET Core</vt:lpstr>
      <vt:lpstr>La création du modèle</vt:lpstr>
      <vt:lpstr>La création du modèle</vt:lpstr>
      <vt:lpstr>La création du contexte de base de données</vt:lpstr>
      <vt:lpstr>La création du contexte de base de données</vt:lpstr>
      <vt:lpstr>La création du contexte de base de données</vt:lpstr>
      <vt:lpstr>La création du contexte de base de données</vt:lpstr>
      <vt:lpstr>La création du contexte de base de données</vt:lpstr>
      <vt:lpstr>La création du contexte de base de données</vt:lpstr>
      <vt:lpstr>Configuration de service par injection de dépendance</vt:lpstr>
      <vt:lpstr>Configuration du service par injection de dépendance</vt:lpstr>
      <vt:lpstr>Configuration du service par injection de dépendance</vt:lpstr>
      <vt:lpstr>Configuration du service par injection de dépendance</vt:lpstr>
      <vt:lpstr>Configuration du service par injection de dépendance</vt:lpstr>
      <vt:lpstr>Configuration du service par injection de dépendance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 processus de migration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opérations CRUD</vt:lpstr>
      <vt:lpstr>Les API REST</vt:lpstr>
      <vt:lpstr>Les API Rest</vt:lpstr>
      <vt:lpstr>Les API Rest</vt:lpstr>
      <vt:lpstr>Le code serveur</vt:lpstr>
      <vt:lpstr>Le code serveur</vt:lpstr>
      <vt:lpstr>Le code serveur</vt:lpstr>
      <vt:lpstr>Le code serveur</vt:lpstr>
      <vt:lpstr>Le code serveur</vt:lpstr>
      <vt:lpstr>Le code serveur</vt:lpstr>
      <vt:lpstr>Le code serveur</vt:lpstr>
      <vt:lpstr>Le code serveur</vt:lpstr>
      <vt:lpstr>Le code serveur</vt:lpstr>
      <vt:lpstr>GET: api/BoitesAPI/3 </vt:lpstr>
      <vt:lpstr>GET: api/BoitesAPI/5 </vt:lpstr>
      <vt:lpstr>PUT: api/Ordinateurs1/5 </vt:lpstr>
      <vt:lpstr>POST: api/Ordinateurs1 </vt:lpstr>
      <vt:lpstr>DELETE: api/Ordinateurs1/5 </vt:lpstr>
      <vt:lpstr>Le code client</vt:lpstr>
      <vt:lpstr>Le code client</vt:lpstr>
      <vt:lpstr>Le code client</vt:lpstr>
      <vt:lpstr>Le code client</vt:lpstr>
      <vt:lpstr>Le code client</vt:lpstr>
      <vt:lpstr>Le code client</vt:lpstr>
      <vt:lpstr>GET</vt:lpstr>
      <vt:lpstr>GET</vt:lpstr>
      <vt:lpstr>GET</vt:lpstr>
      <vt:lpstr>GET</vt:lpstr>
      <vt:lpstr>GET</vt:lpstr>
      <vt:lpstr>POST</vt:lpstr>
      <vt:lpstr>POST</vt:lpstr>
      <vt:lpstr>PUT</vt:lpstr>
      <vt:lpstr>PUT</vt:lpstr>
      <vt:lpstr>DELETE</vt:lpstr>
      <vt:lpstr>DELETE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381</cp:revision>
  <dcterms:created xsi:type="dcterms:W3CDTF">2019-01-03T23:05:02Z</dcterms:created>
  <dcterms:modified xsi:type="dcterms:W3CDTF">2026-06-12T15:29:26Z</dcterms:modified>
</cp:coreProperties>
</file>