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8" r:id="rId2"/>
    <p:sldId id="359" r:id="rId3"/>
    <p:sldId id="360" r:id="rId4"/>
    <p:sldId id="295" r:id="rId5"/>
    <p:sldId id="303" r:id="rId6"/>
    <p:sldId id="264" r:id="rId7"/>
    <p:sldId id="294" r:id="rId8"/>
    <p:sldId id="298" r:id="rId9"/>
    <p:sldId id="417" r:id="rId10"/>
    <p:sldId id="418" r:id="rId11"/>
    <p:sldId id="361" r:id="rId12"/>
    <p:sldId id="391" r:id="rId13"/>
    <p:sldId id="392" r:id="rId14"/>
    <p:sldId id="393" r:id="rId15"/>
    <p:sldId id="394" r:id="rId16"/>
    <p:sldId id="396" r:id="rId17"/>
    <p:sldId id="398" r:id="rId18"/>
    <p:sldId id="422" r:id="rId19"/>
    <p:sldId id="397" r:id="rId20"/>
    <p:sldId id="399" r:id="rId21"/>
    <p:sldId id="400" r:id="rId22"/>
    <p:sldId id="401" r:id="rId23"/>
    <p:sldId id="402" r:id="rId24"/>
    <p:sldId id="403" r:id="rId25"/>
    <p:sldId id="434" r:id="rId26"/>
    <p:sldId id="435" r:id="rId27"/>
    <p:sldId id="408" r:id="rId28"/>
    <p:sldId id="409" r:id="rId29"/>
    <p:sldId id="404" r:id="rId30"/>
    <p:sldId id="405" r:id="rId31"/>
    <p:sldId id="410" r:id="rId32"/>
    <p:sldId id="411" r:id="rId33"/>
    <p:sldId id="412" r:id="rId34"/>
    <p:sldId id="413" r:id="rId35"/>
    <p:sldId id="414" r:id="rId36"/>
    <p:sldId id="415" r:id="rId37"/>
    <p:sldId id="423" r:id="rId38"/>
    <p:sldId id="416" r:id="rId39"/>
    <p:sldId id="406" r:id="rId40"/>
    <p:sldId id="419" r:id="rId41"/>
    <p:sldId id="424" r:id="rId42"/>
    <p:sldId id="425" r:id="rId43"/>
    <p:sldId id="426" r:id="rId44"/>
    <p:sldId id="429" r:id="rId45"/>
    <p:sldId id="427" r:id="rId46"/>
    <p:sldId id="428" r:id="rId47"/>
    <p:sldId id="430" r:id="rId48"/>
    <p:sldId id="431" r:id="rId49"/>
    <p:sldId id="436" r:id="rId50"/>
    <p:sldId id="433" r:id="rId51"/>
    <p:sldId id="437" r:id="rId52"/>
    <p:sldId id="407" r:id="rId53"/>
    <p:sldId id="420" r:id="rId54"/>
    <p:sldId id="365" r:id="rId55"/>
    <p:sldId id="321" r:id="rId56"/>
    <p:sldId id="322" r:id="rId57"/>
    <p:sldId id="323" r:id="rId58"/>
    <p:sldId id="324" r:id="rId5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03CCC7-D5F8-498C-9DEA-81688E3F813A}" v="2" dt="2020-07-03T12:10:49.0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3" d="100"/>
          <a:sy n="113" d="100"/>
        </p:scale>
        <p:origin x="47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65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e" userId="292681fbcdc3e57d" providerId="LiveId" clId="{39F030A1-C47E-4827-BF07-F9305B4F2EB6}"/>
    <pc:docChg chg="undo custSel addSld delSld modSld">
      <pc:chgData name="Alexandre" userId="292681fbcdc3e57d" providerId="LiveId" clId="{39F030A1-C47E-4827-BF07-F9305B4F2EB6}" dt="2020-07-01T16:35:46.121" v="9842" actId="20577"/>
      <pc:docMkLst>
        <pc:docMk/>
      </pc:docMkLst>
      <pc:sldChg chg="modSp mod">
        <pc:chgData name="Alexandre" userId="292681fbcdc3e57d" providerId="LiveId" clId="{39F030A1-C47E-4827-BF07-F9305B4F2EB6}" dt="2020-06-28T12:33:36.066" v="256" actId="20577"/>
        <pc:sldMkLst>
          <pc:docMk/>
          <pc:sldMk cId="175308684" sldId="258"/>
        </pc:sldMkLst>
        <pc:spChg chg="mod">
          <ac:chgData name="Alexandre" userId="292681fbcdc3e57d" providerId="LiveId" clId="{39F030A1-C47E-4827-BF07-F9305B4F2EB6}" dt="2020-06-28T12:33:36.066" v="256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modSp mod">
        <pc:chgData name="Alexandre" userId="292681fbcdc3e57d" providerId="LiveId" clId="{39F030A1-C47E-4827-BF07-F9305B4F2EB6}" dt="2020-07-01T16:33:35.428" v="9770" actId="20577"/>
        <pc:sldMkLst>
          <pc:docMk/>
          <pc:sldMk cId="1627411283" sldId="264"/>
        </pc:sldMkLst>
        <pc:spChg chg="mod">
          <ac:chgData name="Alexandre" userId="292681fbcdc3e57d" providerId="LiveId" clId="{39F030A1-C47E-4827-BF07-F9305B4F2EB6}" dt="2020-07-01T16:33:35.428" v="9770" actId="20577"/>
          <ac:spMkLst>
            <pc:docMk/>
            <pc:sldMk cId="1627411283" sldId="264"/>
            <ac:spMk id="3" creationId="{563F701E-DEFA-4842-B42B-89E2261EC2F0}"/>
          </ac:spMkLst>
        </pc:spChg>
      </pc:sldChg>
      <pc:sldChg chg="del">
        <pc:chgData name="Alexandre" userId="292681fbcdc3e57d" providerId="LiveId" clId="{39F030A1-C47E-4827-BF07-F9305B4F2EB6}" dt="2020-06-28T19:31:02.802" v="1276" actId="2696"/>
        <pc:sldMkLst>
          <pc:docMk/>
          <pc:sldMk cId="1827112717" sldId="294"/>
        </pc:sldMkLst>
      </pc:sldChg>
      <pc:sldChg chg="modSp add mod">
        <pc:chgData name="Alexandre" userId="292681fbcdc3e57d" providerId="LiveId" clId="{39F030A1-C47E-4827-BF07-F9305B4F2EB6}" dt="2020-07-01T16:33:28.488" v="9763" actId="20577"/>
        <pc:sldMkLst>
          <pc:docMk/>
          <pc:sldMk cId="3936665091" sldId="294"/>
        </pc:sldMkLst>
        <pc:spChg chg="mod">
          <ac:chgData name="Alexandre" userId="292681fbcdc3e57d" providerId="LiveId" clId="{39F030A1-C47E-4827-BF07-F9305B4F2EB6}" dt="2020-07-01T16:33:28.488" v="9763" actId="20577"/>
          <ac:spMkLst>
            <pc:docMk/>
            <pc:sldMk cId="3936665091" sldId="294"/>
            <ac:spMk id="2" creationId="{E4AADCDE-E97C-479E-B2F2-7A2C9ACF3751}"/>
          </ac:spMkLst>
        </pc:spChg>
      </pc:sldChg>
      <pc:sldChg chg="modSp mod">
        <pc:chgData name="Alexandre" userId="292681fbcdc3e57d" providerId="LiveId" clId="{39F030A1-C47E-4827-BF07-F9305B4F2EB6}" dt="2020-06-28T12:35:36.968" v="779" actId="20577"/>
        <pc:sldMkLst>
          <pc:docMk/>
          <pc:sldMk cId="3722327830" sldId="295"/>
        </pc:sldMkLst>
        <pc:spChg chg="mod">
          <ac:chgData name="Alexandre" userId="292681fbcdc3e57d" providerId="LiveId" clId="{39F030A1-C47E-4827-BF07-F9305B4F2EB6}" dt="2020-06-28T12:35:36.968" v="779" actId="20577"/>
          <ac:spMkLst>
            <pc:docMk/>
            <pc:sldMk cId="3722327830" sldId="295"/>
            <ac:spMk id="2" creationId="{00000000-0000-0000-0000-000000000000}"/>
          </ac:spMkLst>
        </pc:spChg>
      </pc:sldChg>
      <pc:sldChg chg="del">
        <pc:chgData name="Alexandre" userId="292681fbcdc3e57d" providerId="LiveId" clId="{39F030A1-C47E-4827-BF07-F9305B4F2EB6}" dt="2020-06-28T19:31:02.802" v="1276" actId="2696"/>
        <pc:sldMkLst>
          <pc:docMk/>
          <pc:sldMk cId="926987578" sldId="298"/>
        </pc:sldMkLst>
      </pc:sldChg>
      <pc:sldChg chg="modSp add mod">
        <pc:chgData name="Alexandre" userId="292681fbcdc3e57d" providerId="LiveId" clId="{39F030A1-C47E-4827-BF07-F9305B4F2EB6}" dt="2020-07-01T16:33:42.437" v="9773" actId="20577"/>
        <pc:sldMkLst>
          <pc:docMk/>
          <pc:sldMk cId="2495103418" sldId="298"/>
        </pc:sldMkLst>
        <pc:spChg chg="mod">
          <ac:chgData name="Alexandre" userId="292681fbcdc3e57d" providerId="LiveId" clId="{39F030A1-C47E-4827-BF07-F9305B4F2EB6}" dt="2020-07-01T16:33:28.578" v="9764" actId="20577"/>
          <ac:spMkLst>
            <pc:docMk/>
            <pc:sldMk cId="2495103418" sldId="298"/>
            <ac:spMk id="2" creationId="{04D2A28A-92F6-42EB-A39D-9C3C3DDCF0C4}"/>
          </ac:spMkLst>
        </pc:spChg>
        <pc:spChg chg="mod">
          <ac:chgData name="Alexandre" userId="292681fbcdc3e57d" providerId="LiveId" clId="{39F030A1-C47E-4827-BF07-F9305B4F2EB6}" dt="2020-07-01T16:33:42.437" v="9773" actId="20577"/>
          <ac:spMkLst>
            <pc:docMk/>
            <pc:sldMk cId="2495103418" sldId="298"/>
            <ac:spMk id="3" creationId="{D8177C36-C8DF-49A5-8DED-221341B48347}"/>
          </ac:spMkLst>
        </pc:spChg>
      </pc:sldChg>
      <pc:sldChg chg="modSp mod">
        <pc:chgData name="Alexandre" userId="292681fbcdc3e57d" providerId="LiveId" clId="{39F030A1-C47E-4827-BF07-F9305B4F2EB6}" dt="2020-07-01T16:33:25.710" v="9761" actId="27636"/>
        <pc:sldMkLst>
          <pc:docMk/>
          <pc:sldMk cId="2455909099" sldId="303"/>
        </pc:sldMkLst>
        <pc:spChg chg="mod">
          <ac:chgData name="Alexandre" userId="292681fbcdc3e57d" providerId="LiveId" clId="{39F030A1-C47E-4827-BF07-F9305B4F2EB6}" dt="2020-07-01T16:33:25.710" v="9761" actId="27636"/>
          <ac:spMkLst>
            <pc:docMk/>
            <pc:sldMk cId="2455909099" sldId="303"/>
            <ac:spMk id="3" creationId="{A6E50B6D-AF72-4F89-BCA4-4420AB1F59C8}"/>
          </ac:spMkLst>
        </pc:spChg>
      </pc:sldChg>
      <pc:sldChg chg="modSp mod">
        <pc:chgData name="Alexandre" userId="292681fbcdc3e57d" providerId="LiveId" clId="{39F030A1-C47E-4827-BF07-F9305B4F2EB6}" dt="2020-07-01T16:35:46.121" v="9842" actId="20577"/>
        <pc:sldMkLst>
          <pc:docMk/>
          <pc:sldMk cId="3486141423" sldId="322"/>
        </pc:sldMkLst>
        <pc:spChg chg="mod">
          <ac:chgData name="Alexandre" userId="292681fbcdc3e57d" providerId="LiveId" clId="{39F030A1-C47E-4827-BF07-F9305B4F2EB6}" dt="2020-07-01T16:35:46.121" v="9842" actId="2057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39F030A1-C47E-4827-BF07-F9305B4F2EB6}" dt="2020-06-28T23:32:45.967" v="5357"/>
        <pc:sldMkLst>
          <pc:docMk/>
          <pc:sldMk cId="3305676132" sldId="324"/>
        </pc:sldMkLst>
        <pc:spChg chg="mod">
          <ac:chgData name="Alexandre" userId="292681fbcdc3e57d" providerId="LiveId" clId="{39F030A1-C47E-4827-BF07-F9305B4F2EB6}" dt="2020-06-28T23:32:45.967" v="5357"/>
          <ac:spMkLst>
            <pc:docMk/>
            <pc:sldMk cId="3305676132" sldId="324"/>
            <ac:spMk id="3" creationId="{BAA6A2E3-B625-4645-BD2E-B126C13BE2F6}"/>
          </ac:spMkLst>
        </pc:spChg>
      </pc:sldChg>
      <pc:sldChg chg="modSp mod">
        <pc:chgData name="Alexandre" userId="292681fbcdc3e57d" providerId="LiveId" clId="{39F030A1-C47E-4827-BF07-F9305B4F2EB6}" dt="2020-07-01T16:33:14.168" v="9756" actId="20577"/>
        <pc:sldMkLst>
          <pc:docMk/>
          <pc:sldMk cId="3815977434" sldId="360"/>
        </pc:sldMkLst>
        <pc:spChg chg="mod">
          <ac:chgData name="Alexandre" userId="292681fbcdc3e57d" providerId="LiveId" clId="{39F030A1-C47E-4827-BF07-F9305B4F2EB6}" dt="2020-07-01T16:33:14.168" v="9756" actId="20577"/>
          <ac:spMkLst>
            <pc:docMk/>
            <pc:sldMk cId="3815977434" sldId="360"/>
            <ac:spMk id="3" creationId="{14B4E62D-F150-4DB8-AE78-2716B9D6838E}"/>
          </ac:spMkLst>
        </pc:spChg>
      </pc:sldChg>
      <pc:sldChg chg="modSp mod">
        <pc:chgData name="Alexandre" userId="292681fbcdc3e57d" providerId="LiveId" clId="{39F030A1-C47E-4827-BF07-F9305B4F2EB6}" dt="2020-07-01T16:33:30.391" v="9767" actId="20577"/>
        <pc:sldMkLst>
          <pc:docMk/>
          <pc:sldMk cId="1838373279" sldId="361"/>
        </pc:sldMkLst>
        <pc:spChg chg="mod">
          <ac:chgData name="Alexandre" userId="292681fbcdc3e57d" providerId="LiveId" clId="{39F030A1-C47E-4827-BF07-F9305B4F2EB6}" dt="2020-07-01T16:33:30.391" v="9767" actId="20577"/>
          <ac:spMkLst>
            <pc:docMk/>
            <pc:sldMk cId="1838373279" sldId="361"/>
            <ac:spMk id="2" creationId="{E4AADCDE-E97C-479E-B2F2-7A2C9ACF3751}"/>
          </ac:spMkLst>
        </pc:spChg>
      </pc:sldChg>
      <pc:sldChg chg="del">
        <pc:chgData name="Alexandre" userId="292681fbcdc3e57d" providerId="LiveId" clId="{39F030A1-C47E-4827-BF07-F9305B4F2EB6}" dt="2020-06-28T21:55:21.400" v="2250" actId="47"/>
        <pc:sldMkLst>
          <pc:docMk/>
          <pc:sldMk cId="61281099" sldId="362"/>
        </pc:sldMkLst>
      </pc:sldChg>
      <pc:sldChg chg="modSp add del">
        <pc:chgData name="Alexandre" userId="292681fbcdc3e57d" providerId="LiveId" clId="{39F030A1-C47E-4827-BF07-F9305B4F2EB6}" dt="2020-06-29T22:23:18.563" v="6637" actId="47"/>
        <pc:sldMkLst>
          <pc:docMk/>
          <pc:sldMk cId="2040769278" sldId="363"/>
        </pc:sldMkLst>
        <pc:spChg chg="mod">
          <ac:chgData name="Alexandre" userId="292681fbcdc3e57d" providerId="LiveId" clId="{39F030A1-C47E-4827-BF07-F9305B4F2EB6}" dt="2020-06-28T19:31:44.521" v="1280"/>
          <ac:spMkLst>
            <pc:docMk/>
            <pc:sldMk cId="2040769278" sldId="363"/>
            <ac:spMk id="2" creationId="{04D2A28A-92F6-42EB-A39D-9C3C3DDCF0C4}"/>
          </ac:spMkLst>
        </pc:spChg>
        <pc:spChg chg="mod">
          <ac:chgData name="Alexandre" userId="292681fbcdc3e57d" providerId="LiveId" clId="{39F030A1-C47E-4827-BF07-F9305B4F2EB6}" dt="2020-06-28T19:31:44.521" v="1280"/>
          <ac:spMkLst>
            <pc:docMk/>
            <pc:sldMk cId="2040769278" sldId="363"/>
            <ac:spMk id="3" creationId="{D8177C36-C8DF-49A5-8DED-221341B48347}"/>
          </ac:spMkLst>
        </pc:spChg>
      </pc:sldChg>
      <pc:sldChg chg="del">
        <pc:chgData name="Alexandre" userId="292681fbcdc3e57d" providerId="LiveId" clId="{39F030A1-C47E-4827-BF07-F9305B4F2EB6}" dt="2020-06-28T19:31:02.802" v="1276" actId="2696"/>
        <pc:sldMkLst>
          <pc:docMk/>
          <pc:sldMk cId="3400138386" sldId="363"/>
        </pc:sldMkLst>
      </pc:sldChg>
      <pc:sldChg chg="modSp del mod">
        <pc:chgData name="Alexandre" userId="292681fbcdc3e57d" providerId="LiveId" clId="{39F030A1-C47E-4827-BF07-F9305B4F2EB6}" dt="2020-07-01T15:21:05.552" v="9444" actId="47"/>
        <pc:sldMkLst>
          <pc:docMk/>
          <pc:sldMk cId="840467044" sldId="364"/>
        </pc:sldMkLst>
        <pc:spChg chg="mod">
          <ac:chgData name="Alexandre" userId="292681fbcdc3e57d" providerId="LiveId" clId="{39F030A1-C47E-4827-BF07-F9305B4F2EB6}" dt="2020-06-29T22:32:05.503" v="7683" actId="20577"/>
          <ac:spMkLst>
            <pc:docMk/>
            <pc:sldMk cId="840467044" sldId="364"/>
            <ac:spMk id="2" creationId="{E4AADCDE-E97C-479E-B2F2-7A2C9ACF3751}"/>
          </ac:spMkLst>
        </pc:spChg>
      </pc:sldChg>
      <pc:sldChg chg="modSp mod">
        <pc:chgData name="Alexandre" userId="292681fbcdc3e57d" providerId="LiveId" clId="{39F030A1-C47E-4827-BF07-F9305B4F2EB6}" dt="2020-07-01T16:35:39.792" v="9838" actId="20577"/>
        <pc:sldMkLst>
          <pc:docMk/>
          <pc:sldMk cId="436898834" sldId="365"/>
        </pc:sldMkLst>
        <pc:spChg chg="mod">
          <ac:chgData name="Alexandre" userId="292681fbcdc3e57d" providerId="LiveId" clId="{39F030A1-C47E-4827-BF07-F9305B4F2EB6}" dt="2020-07-01T16:35:39.792" v="9838" actId="20577"/>
          <ac:spMkLst>
            <pc:docMk/>
            <pc:sldMk cId="436898834" sldId="365"/>
            <ac:spMk id="3" creationId="{D8177C36-C8DF-49A5-8DED-221341B48347}"/>
          </ac:spMkLst>
        </pc:spChg>
      </pc:sldChg>
      <pc:sldChg chg="add del">
        <pc:chgData name="Alexandre" userId="292681fbcdc3e57d" providerId="LiveId" clId="{39F030A1-C47E-4827-BF07-F9305B4F2EB6}" dt="2020-06-29T22:23:18.563" v="6637" actId="47"/>
        <pc:sldMkLst>
          <pc:docMk/>
          <pc:sldMk cId="326103001" sldId="366"/>
        </pc:sldMkLst>
      </pc:sldChg>
      <pc:sldChg chg="del">
        <pc:chgData name="Alexandre" userId="292681fbcdc3e57d" providerId="LiveId" clId="{39F030A1-C47E-4827-BF07-F9305B4F2EB6}" dt="2020-06-28T19:31:02.802" v="1276" actId="2696"/>
        <pc:sldMkLst>
          <pc:docMk/>
          <pc:sldMk cId="1893179167" sldId="366"/>
        </pc:sldMkLst>
      </pc:sldChg>
      <pc:sldChg chg="modSp add del">
        <pc:chgData name="Alexandre" userId="292681fbcdc3e57d" providerId="LiveId" clId="{39F030A1-C47E-4827-BF07-F9305B4F2EB6}" dt="2020-06-29T22:23:18.563" v="6637" actId="47"/>
        <pc:sldMkLst>
          <pc:docMk/>
          <pc:sldMk cId="441637566" sldId="367"/>
        </pc:sldMkLst>
        <pc:spChg chg="mod">
          <ac:chgData name="Alexandre" userId="292681fbcdc3e57d" providerId="LiveId" clId="{39F030A1-C47E-4827-BF07-F9305B4F2EB6}" dt="2020-06-28T19:31:44.521" v="1280"/>
          <ac:spMkLst>
            <pc:docMk/>
            <pc:sldMk cId="441637566" sldId="367"/>
            <ac:spMk id="2" creationId="{04D2A28A-92F6-42EB-A39D-9C3C3DDCF0C4}"/>
          </ac:spMkLst>
        </pc:spChg>
        <pc:spChg chg="mod">
          <ac:chgData name="Alexandre" userId="292681fbcdc3e57d" providerId="LiveId" clId="{39F030A1-C47E-4827-BF07-F9305B4F2EB6}" dt="2020-06-28T19:31:44.521" v="1280"/>
          <ac:spMkLst>
            <pc:docMk/>
            <pc:sldMk cId="441637566" sldId="367"/>
            <ac:spMk id="3" creationId="{D8177C36-C8DF-49A5-8DED-221341B48347}"/>
          </ac:spMkLst>
        </pc:spChg>
      </pc:sldChg>
      <pc:sldChg chg="del">
        <pc:chgData name="Alexandre" userId="292681fbcdc3e57d" providerId="LiveId" clId="{39F030A1-C47E-4827-BF07-F9305B4F2EB6}" dt="2020-06-28T19:31:02.802" v="1276" actId="2696"/>
        <pc:sldMkLst>
          <pc:docMk/>
          <pc:sldMk cId="2146520580" sldId="367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2563140982" sldId="368"/>
        </pc:sldMkLst>
      </pc:sldChg>
      <pc:sldChg chg="del">
        <pc:chgData name="Alexandre" userId="292681fbcdc3e57d" providerId="LiveId" clId="{39F030A1-C47E-4827-BF07-F9305B4F2EB6}" dt="2020-06-28T21:55:21.400" v="2250" actId="47"/>
        <pc:sldMkLst>
          <pc:docMk/>
          <pc:sldMk cId="2559046861" sldId="369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240875827" sldId="375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827924627" sldId="376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642743957" sldId="377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2368992083" sldId="378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4228125182" sldId="379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2392460163" sldId="380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1913576608" sldId="381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3285575684" sldId="382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2232503735" sldId="383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1698498601" sldId="384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4148675381" sldId="385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2115936605" sldId="386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1820571117" sldId="387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4291855355" sldId="388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1715833061" sldId="389"/>
        </pc:sldMkLst>
      </pc:sldChg>
      <pc:sldChg chg="del">
        <pc:chgData name="Alexandre" userId="292681fbcdc3e57d" providerId="LiveId" clId="{39F030A1-C47E-4827-BF07-F9305B4F2EB6}" dt="2020-06-28T12:32:20.959" v="237" actId="47"/>
        <pc:sldMkLst>
          <pc:docMk/>
          <pc:sldMk cId="4123072566" sldId="390"/>
        </pc:sldMkLst>
      </pc:sldChg>
      <pc:sldChg chg="addSp modSp mod">
        <pc:chgData name="Alexandre" userId="292681fbcdc3e57d" providerId="LiveId" clId="{39F030A1-C47E-4827-BF07-F9305B4F2EB6}" dt="2020-07-01T16:33:30.506" v="9768" actId="20577"/>
        <pc:sldMkLst>
          <pc:docMk/>
          <pc:sldMk cId="1974830844" sldId="391"/>
        </pc:sldMkLst>
        <pc:spChg chg="mod">
          <ac:chgData name="Alexandre" userId="292681fbcdc3e57d" providerId="LiveId" clId="{39F030A1-C47E-4827-BF07-F9305B4F2EB6}" dt="2020-07-01T16:33:30.506" v="9768" actId="20577"/>
          <ac:spMkLst>
            <pc:docMk/>
            <pc:sldMk cId="1974830844" sldId="391"/>
            <ac:spMk id="2" creationId="{0C1EC33C-D0CA-4A61-B20A-3D409FDB634B}"/>
          </ac:spMkLst>
        </pc:spChg>
        <pc:spChg chg="mod">
          <ac:chgData name="Alexandre" userId="292681fbcdc3e57d" providerId="LiveId" clId="{39F030A1-C47E-4827-BF07-F9305B4F2EB6}" dt="2020-06-28T21:50:49.486" v="1830" actId="20577"/>
          <ac:spMkLst>
            <pc:docMk/>
            <pc:sldMk cId="1974830844" sldId="391"/>
            <ac:spMk id="3" creationId="{6A686B95-B250-4CDE-A9FE-94636410E2DD}"/>
          </ac:spMkLst>
        </pc:spChg>
        <pc:picChg chg="add mod">
          <ac:chgData name="Alexandre" userId="292681fbcdc3e57d" providerId="LiveId" clId="{39F030A1-C47E-4827-BF07-F9305B4F2EB6}" dt="2020-06-28T21:51:26.097" v="1832" actId="1076"/>
          <ac:picMkLst>
            <pc:docMk/>
            <pc:sldMk cId="1974830844" sldId="391"/>
            <ac:picMk id="4" creationId="{374111C1-83C6-41C8-A4CD-B4E6FAF2B282}"/>
          </ac:picMkLst>
        </pc:picChg>
      </pc:sldChg>
      <pc:sldChg chg="modSp add mod">
        <pc:chgData name="Alexandre" userId="292681fbcdc3e57d" providerId="LiveId" clId="{39F030A1-C47E-4827-BF07-F9305B4F2EB6}" dt="2020-06-28T12:54:10.834" v="823" actId="20577"/>
        <pc:sldMkLst>
          <pc:docMk/>
          <pc:sldMk cId="3416175263" sldId="392"/>
        </pc:sldMkLst>
        <pc:spChg chg="mod">
          <ac:chgData name="Alexandre" userId="292681fbcdc3e57d" providerId="LiveId" clId="{39F030A1-C47E-4827-BF07-F9305B4F2EB6}" dt="2020-06-28T12:54:10.834" v="823" actId="20577"/>
          <ac:spMkLst>
            <pc:docMk/>
            <pc:sldMk cId="3416175263" sldId="392"/>
            <ac:spMk id="2" creationId="{00000000-0000-0000-0000-000000000000}"/>
          </ac:spMkLst>
        </pc:spChg>
      </pc:sldChg>
      <pc:sldChg chg="addSp modSp add mod">
        <pc:chgData name="Alexandre" userId="292681fbcdc3e57d" providerId="LiveId" clId="{39F030A1-C47E-4827-BF07-F9305B4F2EB6}" dt="2020-06-28T19:25:36.804" v="1026" actId="20577"/>
        <pc:sldMkLst>
          <pc:docMk/>
          <pc:sldMk cId="203043503" sldId="393"/>
        </pc:sldMkLst>
        <pc:spChg chg="mod">
          <ac:chgData name="Alexandre" userId="292681fbcdc3e57d" providerId="LiveId" clId="{39F030A1-C47E-4827-BF07-F9305B4F2EB6}" dt="2020-06-28T12:54:31.398" v="860" actId="20577"/>
          <ac:spMkLst>
            <pc:docMk/>
            <pc:sldMk cId="203043503" sldId="393"/>
            <ac:spMk id="2" creationId="{F67357F4-95FD-4DB0-8AC4-A9BD04206CA8}"/>
          </ac:spMkLst>
        </pc:spChg>
        <pc:spChg chg="mod">
          <ac:chgData name="Alexandre" userId="292681fbcdc3e57d" providerId="LiveId" clId="{39F030A1-C47E-4827-BF07-F9305B4F2EB6}" dt="2020-06-28T19:25:36.804" v="1026" actId="20577"/>
          <ac:spMkLst>
            <pc:docMk/>
            <pc:sldMk cId="203043503" sldId="393"/>
            <ac:spMk id="3" creationId="{A6E50B6D-AF72-4F89-BCA4-4420AB1F59C8}"/>
          </ac:spMkLst>
        </pc:spChg>
        <pc:picChg chg="add mod">
          <ac:chgData name="Alexandre" userId="292681fbcdc3e57d" providerId="LiveId" clId="{39F030A1-C47E-4827-BF07-F9305B4F2EB6}" dt="2020-06-28T19:25:16.291" v="991" actId="14100"/>
          <ac:picMkLst>
            <pc:docMk/>
            <pc:sldMk cId="203043503" sldId="393"/>
            <ac:picMk id="4" creationId="{D7011F19-9A2F-4AE1-AD3B-540D38F0A5CB}"/>
          </ac:picMkLst>
        </pc:picChg>
      </pc:sldChg>
      <pc:sldChg chg="addSp modSp new mod">
        <pc:chgData name="Alexandre" userId="292681fbcdc3e57d" providerId="LiveId" clId="{39F030A1-C47E-4827-BF07-F9305B4F2EB6}" dt="2020-06-28T19:27:31.453" v="1135" actId="1076"/>
        <pc:sldMkLst>
          <pc:docMk/>
          <pc:sldMk cId="6632711" sldId="394"/>
        </pc:sldMkLst>
        <pc:spChg chg="mod">
          <ac:chgData name="Alexandre" userId="292681fbcdc3e57d" providerId="LiveId" clId="{39F030A1-C47E-4827-BF07-F9305B4F2EB6}" dt="2020-06-28T19:25:57.975" v="1028"/>
          <ac:spMkLst>
            <pc:docMk/>
            <pc:sldMk cId="6632711" sldId="394"/>
            <ac:spMk id="2" creationId="{244FF698-8AAA-4FC2-8B3B-FEC3DF2D4D50}"/>
          </ac:spMkLst>
        </pc:spChg>
        <pc:spChg chg="mod">
          <ac:chgData name="Alexandre" userId="292681fbcdc3e57d" providerId="LiveId" clId="{39F030A1-C47E-4827-BF07-F9305B4F2EB6}" dt="2020-06-28T19:27:09.695" v="1133" actId="20577"/>
          <ac:spMkLst>
            <pc:docMk/>
            <pc:sldMk cId="6632711" sldId="394"/>
            <ac:spMk id="3" creationId="{DC6EB1EE-EAC8-48A2-B63C-1E1AB6243664}"/>
          </ac:spMkLst>
        </pc:spChg>
        <pc:picChg chg="add mod">
          <ac:chgData name="Alexandre" userId="292681fbcdc3e57d" providerId="LiveId" clId="{39F030A1-C47E-4827-BF07-F9305B4F2EB6}" dt="2020-06-28T19:27:31.453" v="1135" actId="1076"/>
          <ac:picMkLst>
            <pc:docMk/>
            <pc:sldMk cId="6632711" sldId="394"/>
            <ac:picMk id="4" creationId="{5BA14D1A-2AA4-4F08-8899-5D626E041644}"/>
          </ac:picMkLst>
        </pc:picChg>
      </pc:sldChg>
      <pc:sldChg chg="addSp modSp new mod">
        <pc:chgData name="Alexandre" userId="292681fbcdc3e57d" providerId="LiveId" clId="{39F030A1-C47E-4827-BF07-F9305B4F2EB6}" dt="2020-06-28T19:28:06.965" v="1165" actId="1076"/>
        <pc:sldMkLst>
          <pc:docMk/>
          <pc:sldMk cId="10699932" sldId="395"/>
        </pc:sldMkLst>
        <pc:spChg chg="mod">
          <ac:chgData name="Alexandre" userId="292681fbcdc3e57d" providerId="LiveId" clId="{39F030A1-C47E-4827-BF07-F9305B4F2EB6}" dt="2020-06-28T19:27:49.593" v="1163"/>
          <ac:spMkLst>
            <pc:docMk/>
            <pc:sldMk cId="10699932" sldId="395"/>
            <ac:spMk id="2" creationId="{C7C76D49-A500-42E5-9DAC-554433B7B389}"/>
          </ac:spMkLst>
        </pc:spChg>
        <pc:spChg chg="mod">
          <ac:chgData name="Alexandre" userId="292681fbcdc3e57d" providerId="LiveId" clId="{39F030A1-C47E-4827-BF07-F9305B4F2EB6}" dt="2020-06-28T19:27:45.566" v="1162" actId="313"/>
          <ac:spMkLst>
            <pc:docMk/>
            <pc:sldMk cId="10699932" sldId="395"/>
            <ac:spMk id="3" creationId="{57BCD50B-989A-40AD-9B6A-ACF862D329D0}"/>
          </ac:spMkLst>
        </pc:spChg>
        <pc:picChg chg="add mod">
          <ac:chgData name="Alexandre" userId="292681fbcdc3e57d" providerId="LiveId" clId="{39F030A1-C47E-4827-BF07-F9305B4F2EB6}" dt="2020-06-28T19:28:06.965" v="1165" actId="1076"/>
          <ac:picMkLst>
            <pc:docMk/>
            <pc:sldMk cId="10699932" sldId="395"/>
            <ac:picMk id="4" creationId="{BC871BDA-7BAB-4DEE-8FE0-F8FA737F6744}"/>
          </ac:picMkLst>
        </pc:picChg>
      </pc:sldChg>
      <pc:sldChg chg="addSp modSp new mod">
        <pc:chgData name="Alexandre" userId="292681fbcdc3e57d" providerId="LiveId" clId="{39F030A1-C47E-4827-BF07-F9305B4F2EB6}" dt="2020-07-01T16:33:54.133" v="9778" actId="20577"/>
        <pc:sldMkLst>
          <pc:docMk/>
          <pc:sldMk cId="207992461" sldId="396"/>
        </pc:sldMkLst>
        <pc:spChg chg="mod">
          <ac:chgData name="Alexandre" userId="292681fbcdc3e57d" providerId="LiveId" clId="{39F030A1-C47E-4827-BF07-F9305B4F2EB6}" dt="2020-06-28T19:29:16.481" v="1230"/>
          <ac:spMkLst>
            <pc:docMk/>
            <pc:sldMk cId="207992461" sldId="396"/>
            <ac:spMk id="2" creationId="{86B0E10A-6382-454C-9F3D-013436FD2DBF}"/>
          </ac:spMkLst>
        </pc:spChg>
        <pc:spChg chg="mod">
          <ac:chgData name="Alexandre" userId="292681fbcdc3e57d" providerId="LiveId" clId="{39F030A1-C47E-4827-BF07-F9305B4F2EB6}" dt="2020-07-01T16:33:54.133" v="9778" actId="20577"/>
          <ac:spMkLst>
            <pc:docMk/>
            <pc:sldMk cId="207992461" sldId="396"/>
            <ac:spMk id="3" creationId="{DEB12E82-6F63-4C4D-80DF-95B0EA6FFCC3}"/>
          </ac:spMkLst>
        </pc:spChg>
        <pc:picChg chg="add mod">
          <ac:chgData name="Alexandre" userId="292681fbcdc3e57d" providerId="LiveId" clId="{39F030A1-C47E-4827-BF07-F9305B4F2EB6}" dt="2020-06-28T19:29:45.350" v="1231" actId="1076"/>
          <ac:picMkLst>
            <pc:docMk/>
            <pc:sldMk cId="207992461" sldId="396"/>
            <ac:picMk id="4" creationId="{45EDA854-6B73-48DD-83A6-94CE5D108FD4}"/>
          </ac:picMkLst>
        </pc:picChg>
        <pc:picChg chg="add mod">
          <ac:chgData name="Alexandre" userId="292681fbcdc3e57d" providerId="LiveId" clId="{39F030A1-C47E-4827-BF07-F9305B4F2EB6}" dt="2020-06-28T19:29:49.718" v="1235" actId="1076"/>
          <ac:picMkLst>
            <pc:docMk/>
            <pc:sldMk cId="207992461" sldId="396"/>
            <ac:picMk id="5" creationId="{4038237C-9A3B-4CAC-852D-62E7AE7C173C}"/>
          </ac:picMkLst>
        </pc:picChg>
      </pc:sldChg>
      <pc:sldChg chg="addSp modSp new mod">
        <pc:chgData name="Alexandre" userId="292681fbcdc3e57d" providerId="LiveId" clId="{39F030A1-C47E-4827-BF07-F9305B4F2EB6}" dt="2020-07-01T14:10:54.832" v="7694" actId="20577"/>
        <pc:sldMkLst>
          <pc:docMk/>
          <pc:sldMk cId="557386166" sldId="397"/>
        </pc:sldMkLst>
        <pc:spChg chg="mod">
          <ac:chgData name="Alexandre" userId="292681fbcdc3e57d" providerId="LiveId" clId="{39F030A1-C47E-4827-BF07-F9305B4F2EB6}" dt="2020-06-28T19:30:07.241" v="1237"/>
          <ac:spMkLst>
            <pc:docMk/>
            <pc:sldMk cId="557386166" sldId="397"/>
            <ac:spMk id="2" creationId="{8C6AE6A2-EC09-4E95-ADFE-DC5F8254382B}"/>
          </ac:spMkLst>
        </pc:spChg>
        <pc:spChg chg="mod">
          <ac:chgData name="Alexandre" userId="292681fbcdc3e57d" providerId="LiveId" clId="{39F030A1-C47E-4827-BF07-F9305B4F2EB6}" dt="2020-07-01T14:10:54.832" v="7694" actId="20577"/>
          <ac:spMkLst>
            <pc:docMk/>
            <pc:sldMk cId="557386166" sldId="397"/>
            <ac:spMk id="3" creationId="{2369E195-FC04-499C-9BF0-EF0903768416}"/>
          </ac:spMkLst>
        </pc:spChg>
        <pc:picChg chg="add mod">
          <ac:chgData name="Alexandre" userId="292681fbcdc3e57d" providerId="LiveId" clId="{39F030A1-C47E-4827-BF07-F9305B4F2EB6}" dt="2020-06-28T19:30:42.942" v="1275" actId="1076"/>
          <ac:picMkLst>
            <pc:docMk/>
            <pc:sldMk cId="557386166" sldId="397"/>
            <ac:picMk id="4" creationId="{996AC912-12D3-482C-8948-EEFAC11C0370}"/>
          </ac:picMkLst>
        </pc:picChg>
      </pc:sldChg>
      <pc:sldChg chg="addSp delSp modSp add mod">
        <pc:chgData name="Alexandre" userId="292681fbcdc3e57d" providerId="LiveId" clId="{39F030A1-C47E-4827-BF07-F9305B4F2EB6}" dt="2020-07-01T16:33:56.351" v="9779" actId="20577"/>
        <pc:sldMkLst>
          <pc:docMk/>
          <pc:sldMk cId="1938287107" sldId="398"/>
        </pc:sldMkLst>
        <pc:spChg chg="mod">
          <ac:chgData name="Alexandre" userId="292681fbcdc3e57d" providerId="LiveId" clId="{39F030A1-C47E-4827-BF07-F9305B4F2EB6}" dt="2020-07-01T16:33:56.351" v="9779" actId="20577"/>
          <ac:spMkLst>
            <pc:docMk/>
            <pc:sldMk cId="1938287107" sldId="398"/>
            <ac:spMk id="3" creationId="{DEB12E82-6F63-4C4D-80DF-95B0EA6FFCC3}"/>
          </ac:spMkLst>
        </pc:spChg>
        <pc:picChg chg="del">
          <ac:chgData name="Alexandre" userId="292681fbcdc3e57d" providerId="LiveId" clId="{39F030A1-C47E-4827-BF07-F9305B4F2EB6}" dt="2020-06-28T19:34:01.270" v="1284" actId="478"/>
          <ac:picMkLst>
            <pc:docMk/>
            <pc:sldMk cId="1938287107" sldId="398"/>
            <ac:picMk id="4" creationId="{45EDA854-6B73-48DD-83A6-94CE5D108FD4}"/>
          </ac:picMkLst>
        </pc:picChg>
        <pc:picChg chg="del">
          <ac:chgData name="Alexandre" userId="292681fbcdc3e57d" providerId="LiveId" clId="{39F030A1-C47E-4827-BF07-F9305B4F2EB6}" dt="2020-06-28T19:34:01.792" v="1285" actId="478"/>
          <ac:picMkLst>
            <pc:docMk/>
            <pc:sldMk cId="1938287107" sldId="398"/>
            <ac:picMk id="5" creationId="{4038237C-9A3B-4CAC-852D-62E7AE7C173C}"/>
          </ac:picMkLst>
        </pc:picChg>
        <pc:picChg chg="add mod">
          <ac:chgData name="Alexandre" userId="292681fbcdc3e57d" providerId="LiveId" clId="{39F030A1-C47E-4827-BF07-F9305B4F2EB6}" dt="2020-06-28T19:34:52.654" v="1443" actId="1076"/>
          <ac:picMkLst>
            <pc:docMk/>
            <pc:sldMk cId="1938287107" sldId="398"/>
            <ac:picMk id="6" creationId="{B729D258-6462-4585-80C6-FBF9A2B03651}"/>
          </ac:picMkLst>
        </pc:picChg>
      </pc:sldChg>
      <pc:sldChg chg="delSp modSp add del mod">
        <pc:chgData name="Alexandre" userId="292681fbcdc3e57d" providerId="LiveId" clId="{39F030A1-C47E-4827-BF07-F9305B4F2EB6}" dt="2020-06-28T21:49:45.139" v="1572" actId="47"/>
        <pc:sldMkLst>
          <pc:docMk/>
          <pc:sldMk cId="1337792693" sldId="399"/>
        </pc:sldMkLst>
        <pc:spChg chg="mod">
          <ac:chgData name="Alexandre" userId="292681fbcdc3e57d" providerId="LiveId" clId="{39F030A1-C47E-4827-BF07-F9305B4F2EB6}" dt="2020-06-28T20:00:55.103" v="1458"/>
          <ac:spMkLst>
            <pc:docMk/>
            <pc:sldMk cId="1337792693" sldId="399"/>
            <ac:spMk id="2" creationId="{86B0E10A-6382-454C-9F3D-013436FD2DBF}"/>
          </ac:spMkLst>
        </pc:spChg>
        <pc:spChg chg="mod">
          <ac:chgData name="Alexandre" userId="292681fbcdc3e57d" providerId="LiveId" clId="{39F030A1-C47E-4827-BF07-F9305B4F2EB6}" dt="2020-06-28T20:00:55.103" v="1458"/>
          <ac:spMkLst>
            <pc:docMk/>
            <pc:sldMk cId="1337792693" sldId="399"/>
            <ac:spMk id="3" creationId="{DEB12E82-6F63-4C4D-80DF-95B0EA6FFCC3}"/>
          </ac:spMkLst>
        </pc:spChg>
        <pc:picChg chg="del">
          <ac:chgData name="Alexandre" userId="292681fbcdc3e57d" providerId="LiveId" clId="{39F030A1-C47E-4827-BF07-F9305B4F2EB6}" dt="2020-06-28T20:00:58.681" v="1460" actId="478"/>
          <ac:picMkLst>
            <pc:docMk/>
            <pc:sldMk cId="1337792693" sldId="399"/>
            <ac:picMk id="6" creationId="{B729D258-6462-4585-80C6-FBF9A2B03651}"/>
          </ac:picMkLst>
        </pc:picChg>
      </pc:sldChg>
      <pc:sldChg chg="modSp new mod">
        <pc:chgData name="Alexandre" userId="292681fbcdc3e57d" providerId="LiveId" clId="{39F030A1-C47E-4827-BF07-F9305B4F2EB6}" dt="2020-07-01T16:34:03.581" v="9790" actId="20577"/>
        <pc:sldMkLst>
          <pc:docMk/>
          <pc:sldMk cId="3914151222" sldId="399"/>
        </pc:sldMkLst>
        <pc:spChg chg="mod">
          <ac:chgData name="Alexandre" userId="292681fbcdc3e57d" providerId="LiveId" clId="{39F030A1-C47E-4827-BF07-F9305B4F2EB6}" dt="2020-07-01T16:33:30.609" v="9769" actId="20577"/>
          <ac:spMkLst>
            <pc:docMk/>
            <pc:sldMk cId="3914151222" sldId="399"/>
            <ac:spMk id="2" creationId="{FCE89017-DCF6-4BA5-920F-4F7E9C4A3D63}"/>
          </ac:spMkLst>
        </pc:spChg>
        <pc:spChg chg="mod">
          <ac:chgData name="Alexandre" userId="292681fbcdc3e57d" providerId="LiveId" clId="{39F030A1-C47E-4827-BF07-F9305B4F2EB6}" dt="2020-07-01T16:34:03.581" v="9790" actId="20577"/>
          <ac:spMkLst>
            <pc:docMk/>
            <pc:sldMk cId="3914151222" sldId="399"/>
            <ac:spMk id="3" creationId="{1D95E86A-8BC0-4BB0-9BBC-330477476C08}"/>
          </ac:spMkLst>
        </pc:spChg>
      </pc:sldChg>
      <pc:sldChg chg="modSp add mod">
        <pc:chgData name="Alexandre" userId="292681fbcdc3e57d" providerId="LiveId" clId="{39F030A1-C47E-4827-BF07-F9305B4F2EB6}" dt="2020-06-28T21:53:57.342" v="2057" actId="20577"/>
        <pc:sldMkLst>
          <pc:docMk/>
          <pc:sldMk cId="2420637545" sldId="400"/>
        </pc:sldMkLst>
        <pc:spChg chg="mod">
          <ac:chgData name="Alexandre" userId="292681fbcdc3e57d" providerId="LiveId" clId="{39F030A1-C47E-4827-BF07-F9305B4F2EB6}" dt="2020-06-28T21:53:57.342" v="2057" actId="20577"/>
          <ac:spMkLst>
            <pc:docMk/>
            <pc:sldMk cId="2420637545" sldId="400"/>
            <ac:spMk id="2" creationId="{E4AADCDE-E97C-479E-B2F2-7A2C9ACF3751}"/>
          </ac:spMkLst>
        </pc:spChg>
      </pc:sldChg>
      <pc:sldChg chg="modSp new del">
        <pc:chgData name="Alexandre" userId="292681fbcdc3e57d" providerId="LiveId" clId="{39F030A1-C47E-4827-BF07-F9305B4F2EB6}" dt="2020-06-28T20:00:56.565" v="1459" actId="47"/>
        <pc:sldMkLst>
          <pc:docMk/>
          <pc:sldMk cId="3842601033" sldId="400"/>
        </pc:sldMkLst>
        <pc:spChg chg="mod">
          <ac:chgData name="Alexandre" userId="292681fbcdc3e57d" providerId="LiveId" clId="{39F030A1-C47E-4827-BF07-F9305B4F2EB6}" dt="2020-06-28T20:00:55.103" v="1458"/>
          <ac:spMkLst>
            <pc:docMk/>
            <pc:sldMk cId="3842601033" sldId="400"/>
            <ac:spMk id="2" creationId="{E769C624-9A5B-4A2B-AC7B-44BFF06F697E}"/>
          </ac:spMkLst>
        </pc:spChg>
        <pc:spChg chg="mod">
          <ac:chgData name="Alexandre" userId="292681fbcdc3e57d" providerId="LiveId" clId="{39F030A1-C47E-4827-BF07-F9305B4F2EB6}" dt="2020-06-28T20:00:55.103" v="1458"/>
          <ac:spMkLst>
            <pc:docMk/>
            <pc:sldMk cId="3842601033" sldId="400"/>
            <ac:spMk id="3" creationId="{2FD1C14A-FE23-432A-8B2D-B88840629A3C}"/>
          </ac:spMkLst>
        </pc:spChg>
      </pc:sldChg>
      <pc:sldChg chg="addSp delSp modSp new mod">
        <pc:chgData name="Alexandre" userId="292681fbcdc3e57d" providerId="LiveId" clId="{39F030A1-C47E-4827-BF07-F9305B4F2EB6}" dt="2020-07-01T16:34:08.128" v="9796" actId="20577"/>
        <pc:sldMkLst>
          <pc:docMk/>
          <pc:sldMk cId="156020812" sldId="401"/>
        </pc:sldMkLst>
        <pc:spChg chg="mod">
          <ac:chgData name="Alexandre" userId="292681fbcdc3e57d" providerId="LiveId" clId="{39F030A1-C47E-4827-BF07-F9305B4F2EB6}" dt="2020-07-01T16:33:59.646" v="9785" actId="20577"/>
          <ac:spMkLst>
            <pc:docMk/>
            <pc:sldMk cId="156020812" sldId="401"/>
            <ac:spMk id="2" creationId="{77DF08A2-1477-437F-AC89-CCF109BE6FD0}"/>
          </ac:spMkLst>
        </pc:spChg>
        <pc:spChg chg="mod">
          <ac:chgData name="Alexandre" userId="292681fbcdc3e57d" providerId="LiveId" clId="{39F030A1-C47E-4827-BF07-F9305B4F2EB6}" dt="2020-07-01T16:34:08.128" v="9796" actId="20577"/>
          <ac:spMkLst>
            <pc:docMk/>
            <pc:sldMk cId="156020812" sldId="401"/>
            <ac:spMk id="3" creationId="{D4B0D8EE-5529-4413-9204-61B4EB24F02C}"/>
          </ac:spMkLst>
        </pc:spChg>
        <pc:picChg chg="add del mod">
          <ac:chgData name="Alexandre" userId="292681fbcdc3e57d" providerId="LiveId" clId="{39F030A1-C47E-4827-BF07-F9305B4F2EB6}" dt="2020-07-01T14:12:23.567" v="7774" actId="478"/>
          <ac:picMkLst>
            <pc:docMk/>
            <pc:sldMk cId="156020812" sldId="401"/>
            <ac:picMk id="4" creationId="{DE135CAB-8D07-42EE-9888-F205AFC43C1C}"/>
          </ac:picMkLst>
        </pc:picChg>
        <pc:picChg chg="add del mod">
          <ac:chgData name="Alexandre" userId="292681fbcdc3e57d" providerId="LiveId" clId="{39F030A1-C47E-4827-BF07-F9305B4F2EB6}" dt="2020-07-01T14:37:59.239" v="8095" actId="478"/>
          <ac:picMkLst>
            <pc:docMk/>
            <pc:sldMk cId="156020812" sldId="401"/>
            <ac:picMk id="5" creationId="{56089BDC-1CED-4CF4-B1A7-00B999844DF0}"/>
          </ac:picMkLst>
        </pc:picChg>
        <pc:picChg chg="add del mod">
          <ac:chgData name="Alexandre" userId="292681fbcdc3e57d" providerId="LiveId" clId="{39F030A1-C47E-4827-BF07-F9305B4F2EB6}" dt="2020-07-01T14:49:46.197" v="8098" actId="478"/>
          <ac:picMkLst>
            <pc:docMk/>
            <pc:sldMk cId="156020812" sldId="401"/>
            <ac:picMk id="6" creationId="{64F77402-C065-4A10-AD40-51365736D73C}"/>
          </ac:picMkLst>
        </pc:picChg>
        <pc:picChg chg="add mod">
          <ac:chgData name="Alexandre" userId="292681fbcdc3e57d" providerId="LiveId" clId="{39F030A1-C47E-4827-BF07-F9305B4F2EB6}" dt="2020-07-01T14:49:48.500" v="8100" actId="1076"/>
          <ac:picMkLst>
            <pc:docMk/>
            <pc:sldMk cId="156020812" sldId="401"/>
            <ac:picMk id="7" creationId="{CAE0459F-D025-441F-918F-243F69728354}"/>
          </ac:picMkLst>
        </pc:picChg>
      </pc:sldChg>
      <pc:sldChg chg="modSp add mod">
        <pc:chgData name="Alexandre" userId="292681fbcdc3e57d" providerId="LiveId" clId="{39F030A1-C47E-4827-BF07-F9305B4F2EB6}" dt="2020-06-28T21:54:21.177" v="2114" actId="20577"/>
        <pc:sldMkLst>
          <pc:docMk/>
          <pc:sldMk cId="1198663763" sldId="402"/>
        </pc:sldMkLst>
        <pc:spChg chg="mod">
          <ac:chgData name="Alexandre" userId="292681fbcdc3e57d" providerId="LiveId" clId="{39F030A1-C47E-4827-BF07-F9305B4F2EB6}" dt="2020-06-28T21:54:21.177" v="2114" actId="20577"/>
          <ac:spMkLst>
            <pc:docMk/>
            <pc:sldMk cId="1198663763" sldId="402"/>
            <ac:spMk id="2" creationId="{E4AADCDE-E97C-479E-B2F2-7A2C9ACF3751}"/>
          </ac:spMkLst>
        </pc:spChg>
      </pc:sldChg>
      <pc:sldChg chg="modSp add mod">
        <pc:chgData name="Alexandre" userId="292681fbcdc3e57d" providerId="LiveId" clId="{39F030A1-C47E-4827-BF07-F9305B4F2EB6}" dt="2020-07-01T16:34:26.214" v="9802" actId="20577"/>
        <pc:sldMkLst>
          <pc:docMk/>
          <pc:sldMk cId="1527210311" sldId="403"/>
        </pc:sldMkLst>
        <pc:spChg chg="mod">
          <ac:chgData name="Alexandre" userId="292681fbcdc3e57d" providerId="LiveId" clId="{39F030A1-C47E-4827-BF07-F9305B4F2EB6}" dt="2020-07-01T16:34:26.214" v="9802" actId="20577"/>
          <ac:spMkLst>
            <pc:docMk/>
            <pc:sldMk cId="1527210311" sldId="403"/>
            <ac:spMk id="2" creationId="{77DF08A2-1477-437F-AC89-CCF109BE6FD0}"/>
          </ac:spMkLst>
        </pc:spChg>
        <pc:spChg chg="mod">
          <ac:chgData name="Alexandre" userId="292681fbcdc3e57d" providerId="LiveId" clId="{39F030A1-C47E-4827-BF07-F9305B4F2EB6}" dt="2020-07-01T16:34:22.310" v="9801" actId="20577"/>
          <ac:spMkLst>
            <pc:docMk/>
            <pc:sldMk cId="1527210311" sldId="403"/>
            <ac:spMk id="3" creationId="{D4B0D8EE-5529-4413-9204-61B4EB24F02C}"/>
          </ac:spMkLst>
        </pc:spChg>
      </pc:sldChg>
      <pc:sldChg chg="modSp add mod">
        <pc:chgData name="Alexandre" userId="292681fbcdc3e57d" providerId="LiveId" clId="{39F030A1-C47E-4827-BF07-F9305B4F2EB6}" dt="2020-06-28T21:54:41.871" v="2184" actId="20577"/>
        <pc:sldMkLst>
          <pc:docMk/>
          <pc:sldMk cId="3257167545" sldId="404"/>
        </pc:sldMkLst>
        <pc:spChg chg="mod">
          <ac:chgData name="Alexandre" userId="292681fbcdc3e57d" providerId="LiveId" clId="{39F030A1-C47E-4827-BF07-F9305B4F2EB6}" dt="2020-06-28T21:54:41.871" v="2184" actId="20577"/>
          <ac:spMkLst>
            <pc:docMk/>
            <pc:sldMk cId="3257167545" sldId="404"/>
            <ac:spMk id="2" creationId="{E4AADCDE-E97C-479E-B2F2-7A2C9ACF3751}"/>
          </ac:spMkLst>
        </pc:spChg>
      </pc:sldChg>
      <pc:sldChg chg="addSp delSp modSp add mod">
        <pc:chgData name="Alexandre" userId="292681fbcdc3e57d" providerId="LiveId" clId="{39F030A1-C47E-4827-BF07-F9305B4F2EB6}" dt="2020-06-28T22:32:08.310" v="3803" actId="1076"/>
        <pc:sldMkLst>
          <pc:docMk/>
          <pc:sldMk cId="1740945501" sldId="405"/>
        </pc:sldMkLst>
        <pc:spChg chg="mod">
          <ac:chgData name="Alexandre" userId="292681fbcdc3e57d" providerId="LiveId" clId="{39F030A1-C47E-4827-BF07-F9305B4F2EB6}" dt="2020-06-28T21:54:46.849" v="2209" actId="20577"/>
          <ac:spMkLst>
            <pc:docMk/>
            <pc:sldMk cId="1740945501" sldId="405"/>
            <ac:spMk id="2" creationId="{77DF08A2-1477-437F-AC89-CCF109BE6FD0}"/>
          </ac:spMkLst>
        </pc:spChg>
        <pc:spChg chg="mod">
          <ac:chgData name="Alexandre" userId="292681fbcdc3e57d" providerId="LiveId" clId="{39F030A1-C47E-4827-BF07-F9305B4F2EB6}" dt="2020-06-28T22:31:33.637" v="3798" actId="313"/>
          <ac:spMkLst>
            <pc:docMk/>
            <pc:sldMk cId="1740945501" sldId="405"/>
            <ac:spMk id="3" creationId="{D4B0D8EE-5529-4413-9204-61B4EB24F02C}"/>
          </ac:spMkLst>
        </pc:spChg>
        <pc:picChg chg="add mod">
          <ac:chgData name="Alexandre" userId="292681fbcdc3e57d" providerId="LiveId" clId="{39F030A1-C47E-4827-BF07-F9305B4F2EB6}" dt="2020-06-28T22:31:26.966" v="3771" actId="1076"/>
          <ac:picMkLst>
            <pc:docMk/>
            <pc:sldMk cId="1740945501" sldId="405"/>
            <ac:picMk id="4" creationId="{A2D15AA0-C748-4743-8F63-8FD1D84DE935}"/>
          </ac:picMkLst>
        </pc:picChg>
        <pc:picChg chg="add del">
          <ac:chgData name="Alexandre" userId="292681fbcdc3e57d" providerId="LiveId" clId="{39F030A1-C47E-4827-BF07-F9305B4F2EB6}" dt="2020-06-28T22:31:58.424" v="3800" actId="478"/>
          <ac:picMkLst>
            <pc:docMk/>
            <pc:sldMk cId="1740945501" sldId="405"/>
            <ac:picMk id="5" creationId="{574F8D62-526C-4DE5-B519-939644C690DF}"/>
          </ac:picMkLst>
        </pc:picChg>
        <pc:picChg chg="add mod">
          <ac:chgData name="Alexandre" userId="292681fbcdc3e57d" providerId="LiveId" clId="{39F030A1-C47E-4827-BF07-F9305B4F2EB6}" dt="2020-06-28T22:32:08.310" v="3803" actId="1076"/>
          <ac:picMkLst>
            <pc:docMk/>
            <pc:sldMk cId="1740945501" sldId="405"/>
            <ac:picMk id="6" creationId="{163A9B38-CD2E-41F3-8627-292CB60CA0E8}"/>
          </ac:picMkLst>
        </pc:picChg>
      </pc:sldChg>
      <pc:sldChg chg="modSp add mod">
        <pc:chgData name="Alexandre" userId="292681fbcdc3e57d" providerId="LiveId" clId="{39F030A1-C47E-4827-BF07-F9305B4F2EB6}" dt="2020-06-28T21:54:56.952" v="2229" actId="20577"/>
        <pc:sldMkLst>
          <pc:docMk/>
          <pc:sldMk cId="1653503882" sldId="406"/>
        </pc:sldMkLst>
        <pc:spChg chg="mod">
          <ac:chgData name="Alexandre" userId="292681fbcdc3e57d" providerId="LiveId" clId="{39F030A1-C47E-4827-BF07-F9305B4F2EB6}" dt="2020-06-28T21:54:56.952" v="2229" actId="20577"/>
          <ac:spMkLst>
            <pc:docMk/>
            <pc:sldMk cId="1653503882" sldId="406"/>
            <ac:spMk id="2" creationId="{E4AADCDE-E97C-479E-B2F2-7A2C9ACF3751}"/>
          </ac:spMkLst>
        </pc:spChg>
      </pc:sldChg>
      <pc:sldChg chg="addSp delSp modSp add mod">
        <pc:chgData name="Alexandre" userId="292681fbcdc3e57d" providerId="LiveId" clId="{39F030A1-C47E-4827-BF07-F9305B4F2EB6}" dt="2020-07-01T16:34:26.630" v="9806" actId="20577"/>
        <pc:sldMkLst>
          <pc:docMk/>
          <pc:sldMk cId="3459780167" sldId="407"/>
        </pc:sldMkLst>
        <pc:spChg chg="mod">
          <ac:chgData name="Alexandre" userId="292681fbcdc3e57d" providerId="LiveId" clId="{39F030A1-C47E-4827-BF07-F9305B4F2EB6}" dt="2020-07-01T15:26:45.853" v="9755"/>
          <ac:spMkLst>
            <pc:docMk/>
            <pc:sldMk cId="3459780167" sldId="407"/>
            <ac:spMk id="2" creationId="{77DF08A2-1477-437F-AC89-CCF109BE6FD0}"/>
          </ac:spMkLst>
        </pc:spChg>
        <pc:spChg chg="mod">
          <ac:chgData name="Alexandre" userId="292681fbcdc3e57d" providerId="LiveId" clId="{39F030A1-C47E-4827-BF07-F9305B4F2EB6}" dt="2020-07-01T16:34:26.630" v="9806" actId="20577"/>
          <ac:spMkLst>
            <pc:docMk/>
            <pc:sldMk cId="3459780167" sldId="407"/>
            <ac:spMk id="3" creationId="{D4B0D8EE-5529-4413-9204-61B4EB24F02C}"/>
          </ac:spMkLst>
        </pc:spChg>
        <pc:picChg chg="add del mod">
          <ac:chgData name="Alexandre" userId="292681fbcdc3e57d" providerId="LiveId" clId="{39F030A1-C47E-4827-BF07-F9305B4F2EB6}" dt="2020-07-01T15:24:53.385" v="9640" actId="478"/>
          <ac:picMkLst>
            <pc:docMk/>
            <pc:sldMk cId="3459780167" sldId="407"/>
            <ac:picMk id="4" creationId="{E518E003-0310-4E4D-BFB1-11C74EDBDB89}"/>
          </ac:picMkLst>
        </pc:picChg>
        <pc:picChg chg="add del mod">
          <ac:chgData name="Alexandre" userId="292681fbcdc3e57d" providerId="LiveId" clId="{39F030A1-C47E-4827-BF07-F9305B4F2EB6}" dt="2020-07-01T15:24:54.900" v="9641" actId="478"/>
          <ac:picMkLst>
            <pc:docMk/>
            <pc:sldMk cId="3459780167" sldId="407"/>
            <ac:picMk id="5" creationId="{00E0C3A6-31B6-45AB-8958-CAD31FD28795}"/>
          </ac:picMkLst>
        </pc:picChg>
        <pc:picChg chg="add mod">
          <ac:chgData name="Alexandre" userId="292681fbcdc3e57d" providerId="LiveId" clId="{39F030A1-C47E-4827-BF07-F9305B4F2EB6}" dt="2020-07-01T15:26:25.677" v="9752" actId="1076"/>
          <ac:picMkLst>
            <pc:docMk/>
            <pc:sldMk cId="3459780167" sldId="407"/>
            <ac:picMk id="6" creationId="{3AEB8DC9-8F2E-435B-80DC-C8A2532A53BE}"/>
          </ac:picMkLst>
        </pc:picChg>
        <pc:picChg chg="add mod">
          <ac:chgData name="Alexandre" userId="292681fbcdc3e57d" providerId="LiveId" clId="{39F030A1-C47E-4827-BF07-F9305B4F2EB6}" dt="2020-07-01T15:26:40.021" v="9754" actId="1076"/>
          <ac:picMkLst>
            <pc:docMk/>
            <pc:sldMk cId="3459780167" sldId="407"/>
            <ac:picMk id="7" creationId="{FC115E9E-4BED-45B0-883B-D45CB305C305}"/>
          </ac:picMkLst>
        </pc:picChg>
      </pc:sldChg>
      <pc:sldChg chg="addSp delSp modSp new mod">
        <pc:chgData name="Alexandre" userId="292681fbcdc3e57d" providerId="LiveId" clId="{39F030A1-C47E-4827-BF07-F9305B4F2EB6}" dt="2020-07-01T16:34:32.347" v="9809" actId="20577"/>
        <pc:sldMkLst>
          <pc:docMk/>
          <pc:sldMk cId="2445726850" sldId="408"/>
        </pc:sldMkLst>
        <pc:spChg chg="mod">
          <ac:chgData name="Alexandre" userId="292681fbcdc3e57d" providerId="LiveId" clId="{39F030A1-C47E-4827-BF07-F9305B4F2EB6}" dt="2020-07-01T16:34:26.325" v="9803" actId="20577"/>
          <ac:spMkLst>
            <pc:docMk/>
            <pc:sldMk cId="2445726850" sldId="408"/>
            <ac:spMk id="2" creationId="{6B15CB9E-97F0-446B-9357-0E3F211D106C}"/>
          </ac:spMkLst>
        </pc:spChg>
        <pc:spChg chg="mod">
          <ac:chgData name="Alexandre" userId="292681fbcdc3e57d" providerId="LiveId" clId="{39F030A1-C47E-4827-BF07-F9305B4F2EB6}" dt="2020-07-01T16:34:32.347" v="9809" actId="20577"/>
          <ac:spMkLst>
            <pc:docMk/>
            <pc:sldMk cId="2445726850" sldId="408"/>
            <ac:spMk id="3" creationId="{748E710D-408E-4E1B-8CE3-B05001AEA95B}"/>
          </ac:spMkLst>
        </pc:spChg>
        <pc:picChg chg="add del mod">
          <ac:chgData name="Alexandre" userId="292681fbcdc3e57d" providerId="LiveId" clId="{39F030A1-C47E-4827-BF07-F9305B4F2EB6}" dt="2020-07-01T14:12:51.705" v="7777" actId="478"/>
          <ac:picMkLst>
            <pc:docMk/>
            <pc:sldMk cId="2445726850" sldId="408"/>
            <ac:picMk id="4" creationId="{F2B0AC97-050C-4F65-9D34-5479E1BCAF9B}"/>
          </ac:picMkLst>
        </pc:picChg>
        <pc:picChg chg="add del mod">
          <ac:chgData name="Alexandre" userId="292681fbcdc3e57d" providerId="LiveId" clId="{39F030A1-C47E-4827-BF07-F9305B4F2EB6}" dt="2020-07-01T14:50:37.398" v="8101" actId="478"/>
          <ac:picMkLst>
            <pc:docMk/>
            <pc:sldMk cId="2445726850" sldId="408"/>
            <ac:picMk id="5" creationId="{6F626B34-CD77-406D-B76C-3776D15E525C}"/>
          </ac:picMkLst>
        </pc:picChg>
        <pc:picChg chg="add mod">
          <ac:chgData name="Alexandre" userId="292681fbcdc3e57d" providerId="LiveId" clId="{39F030A1-C47E-4827-BF07-F9305B4F2EB6}" dt="2020-07-01T14:50:39.677" v="8103" actId="1076"/>
          <ac:picMkLst>
            <pc:docMk/>
            <pc:sldMk cId="2445726850" sldId="408"/>
            <ac:picMk id="6" creationId="{3A0CD3DC-B3A0-4181-874E-B45B9A210CC8}"/>
          </ac:picMkLst>
        </pc:picChg>
      </pc:sldChg>
      <pc:sldChg chg="modSp new mod">
        <pc:chgData name="Alexandre" userId="292681fbcdc3e57d" providerId="LiveId" clId="{39F030A1-C47E-4827-BF07-F9305B4F2EB6}" dt="2020-07-01T16:34:35.838" v="9811" actId="20577"/>
        <pc:sldMkLst>
          <pc:docMk/>
          <pc:sldMk cId="4182547656" sldId="409"/>
        </pc:sldMkLst>
        <pc:spChg chg="mod">
          <ac:chgData name="Alexandre" userId="292681fbcdc3e57d" providerId="LiveId" clId="{39F030A1-C47E-4827-BF07-F9305B4F2EB6}" dt="2020-07-01T16:34:26.431" v="9804" actId="20577"/>
          <ac:spMkLst>
            <pc:docMk/>
            <pc:sldMk cId="4182547656" sldId="409"/>
            <ac:spMk id="2" creationId="{1EC8565B-70A8-427E-9C49-9CA95C48355D}"/>
          </ac:spMkLst>
        </pc:spChg>
        <pc:spChg chg="mod">
          <ac:chgData name="Alexandre" userId="292681fbcdc3e57d" providerId="LiveId" clId="{39F030A1-C47E-4827-BF07-F9305B4F2EB6}" dt="2020-07-01T16:34:35.838" v="9811" actId="20577"/>
          <ac:spMkLst>
            <pc:docMk/>
            <pc:sldMk cId="4182547656" sldId="409"/>
            <ac:spMk id="3" creationId="{6EC1194F-2E36-44DC-8240-FAF6225B1C12}"/>
          </ac:spMkLst>
        </pc:spChg>
      </pc:sldChg>
      <pc:sldChg chg="addSp modSp new mod">
        <pc:chgData name="Alexandre" userId="292681fbcdc3e57d" providerId="LiveId" clId="{39F030A1-C47E-4827-BF07-F9305B4F2EB6}" dt="2020-07-01T16:34:42.160" v="9814" actId="20577"/>
        <pc:sldMkLst>
          <pc:docMk/>
          <pc:sldMk cId="522275542" sldId="410"/>
        </pc:sldMkLst>
        <pc:spChg chg="mod">
          <ac:chgData name="Alexandre" userId="292681fbcdc3e57d" providerId="LiveId" clId="{39F030A1-C47E-4827-BF07-F9305B4F2EB6}" dt="2020-06-28T22:49:00.993" v="3805"/>
          <ac:spMkLst>
            <pc:docMk/>
            <pc:sldMk cId="522275542" sldId="410"/>
            <ac:spMk id="2" creationId="{9373CBFE-757A-4956-AC85-39F09E13DACB}"/>
          </ac:spMkLst>
        </pc:spChg>
        <pc:spChg chg="mod">
          <ac:chgData name="Alexandre" userId="292681fbcdc3e57d" providerId="LiveId" clId="{39F030A1-C47E-4827-BF07-F9305B4F2EB6}" dt="2020-07-01T16:34:42.160" v="9814" actId="20577"/>
          <ac:spMkLst>
            <pc:docMk/>
            <pc:sldMk cId="522275542" sldId="410"/>
            <ac:spMk id="3" creationId="{30DD5085-6D62-4503-B922-0E3E6AC5B141}"/>
          </ac:spMkLst>
        </pc:spChg>
        <pc:picChg chg="add mod">
          <ac:chgData name="Alexandre" userId="292681fbcdc3e57d" providerId="LiveId" clId="{39F030A1-C47E-4827-BF07-F9305B4F2EB6}" dt="2020-06-28T22:50:40.177" v="4087" actId="1076"/>
          <ac:picMkLst>
            <pc:docMk/>
            <pc:sldMk cId="522275542" sldId="410"/>
            <ac:picMk id="4" creationId="{A4FAD395-0865-4B9F-972F-E7BAF29E49A9}"/>
          </ac:picMkLst>
        </pc:picChg>
      </pc:sldChg>
      <pc:sldChg chg="addSp delSp modSp new mod">
        <pc:chgData name="Alexandre" userId="292681fbcdc3e57d" providerId="LiveId" clId="{39F030A1-C47E-4827-BF07-F9305B4F2EB6}" dt="2020-07-01T16:34:48.511" v="9817" actId="20577"/>
        <pc:sldMkLst>
          <pc:docMk/>
          <pc:sldMk cId="3600926318" sldId="411"/>
        </pc:sldMkLst>
        <pc:spChg chg="mod">
          <ac:chgData name="Alexandre" userId="292681fbcdc3e57d" providerId="LiveId" clId="{39F030A1-C47E-4827-BF07-F9305B4F2EB6}" dt="2020-06-28T22:51:04.894" v="4089"/>
          <ac:spMkLst>
            <pc:docMk/>
            <pc:sldMk cId="3600926318" sldId="411"/>
            <ac:spMk id="2" creationId="{401F2143-DE14-40D0-83CB-0B34BA2A38BD}"/>
          </ac:spMkLst>
        </pc:spChg>
        <pc:spChg chg="mod">
          <ac:chgData name="Alexandre" userId="292681fbcdc3e57d" providerId="LiveId" clId="{39F030A1-C47E-4827-BF07-F9305B4F2EB6}" dt="2020-07-01T16:34:48.511" v="9817" actId="20577"/>
          <ac:spMkLst>
            <pc:docMk/>
            <pc:sldMk cId="3600926318" sldId="411"/>
            <ac:spMk id="3" creationId="{BA343D00-60AF-4FC7-842B-F55B858D1827}"/>
          </ac:spMkLst>
        </pc:spChg>
        <pc:picChg chg="add del mod">
          <ac:chgData name="Alexandre" userId="292681fbcdc3e57d" providerId="LiveId" clId="{39F030A1-C47E-4827-BF07-F9305B4F2EB6}" dt="2020-06-28T22:56:55.103" v="4653" actId="478"/>
          <ac:picMkLst>
            <pc:docMk/>
            <pc:sldMk cId="3600926318" sldId="411"/>
            <ac:picMk id="4" creationId="{35DC358B-8E48-4A42-A6F0-644AF40F195A}"/>
          </ac:picMkLst>
        </pc:picChg>
        <pc:picChg chg="add del mod">
          <ac:chgData name="Alexandre" userId="292681fbcdc3e57d" providerId="LiveId" clId="{39F030A1-C47E-4827-BF07-F9305B4F2EB6}" dt="2020-06-28T22:52:40.613" v="4262" actId="478"/>
          <ac:picMkLst>
            <pc:docMk/>
            <pc:sldMk cId="3600926318" sldId="411"/>
            <ac:picMk id="5" creationId="{999E1F8B-4367-419C-8E76-6EAC0D7BA728}"/>
          </ac:picMkLst>
        </pc:picChg>
        <pc:picChg chg="add mod">
          <ac:chgData name="Alexandre" userId="292681fbcdc3e57d" providerId="LiveId" clId="{39F030A1-C47E-4827-BF07-F9305B4F2EB6}" dt="2020-06-28T22:56:57.682" v="4655" actId="1076"/>
          <ac:picMkLst>
            <pc:docMk/>
            <pc:sldMk cId="3600926318" sldId="411"/>
            <ac:picMk id="6" creationId="{15321E57-6876-47C2-9CB0-F28320950D9F}"/>
          </ac:picMkLst>
        </pc:picChg>
      </pc:sldChg>
      <pc:sldChg chg="addSp delSp modSp add mod">
        <pc:chgData name="Alexandre" userId="292681fbcdc3e57d" providerId="LiveId" clId="{39F030A1-C47E-4827-BF07-F9305B4F2EB6}" dt="2020-07-01T14:13:28.404" v="7782" actId="1076"/>
        <pc:sldMkLst>
          <pc:docMk/>
          <pc:sldMk cId="3632998359" sldId="412"/>
        </pc:sldMkLst>
        <pc:spChg chg="del mod">
          <ac:chgData name="Alexandre" userId="292681fbcdc3e57d" providerId="LiveId" clId="{39F030A1-C47E-4827-BF07-F9305B4F2EB6}" dt="2020-06-28T22:52:59.702" v="4276" actId="478"/>
          <ac:spMkLst>
            <pc:docMk/>
            <pc:sldMk cId="3632998359" sldId="412"/>
            <ac:spMk id="3" creationId="{BA343D00-60AF-4FC7-842B-F55B858D1827}"/>
          </ac:spMkLst>
        </pc:spChg>
        <pc:spChg chg="add del mod">
          <ac:chgData name="Alexandre" userId="292681fbcdc3e57d" providerId="LiveId" clId="{39F030A1-C47E-4827-BF07-F9305B4F2EB6}" dt="2020-06-28T22:53:01.665" v="4277" actId="478"/>
          <ac:spMkLst>
            <pc:docMk/>
            <pc:sldMk cId="3632998359" sldId="412"/>
            <ac:spMk id="7" creationId="{69EEA9E6-3A61-4416-BBF1-DEA691F6FEC9}"/>
          </ac:spMkLst>
        </pc:spChg>
        <pc:picChg chg="add mod">
          <ac:chgData name="Alexandre" userId="292681fbcdc3e57d" providerId="LiveId" clId="{39F030A1-C47E-4827-BF07-F9305B4F2EB6}" dt="2020-07-01T14:13:28.404" v="7782" actId="1076"/>
          <ac:picMkLst>
            <pc:docMk/>
            <pc:sldMk cId="3632998359" sldId="412"/>
            <ac:picMk id="3" creationId="{46FDBEBE-05FF-401A-B92F-6B4C0381C472}"/>
          </ac:picMkLst>
        </pc:picChg>
        <pc:picChg chg="del">
          <ac:chgData name="Alexandre" userId="292681fbcdc3e57d" providerId="LiveId" clId="{39F030A1-C47E-4827-BF07-F9305B4F2EB6}" dt="2020-06-28T22:52:51.159" v="4265" actId="478"/>
          <ac:picMkLst>
            <pc:docMk/>
            <pc:sldMk cId="3632998359" sldId="412"/>
            <ac:picMk id="4" creationId="{35DC358B-8E48-4A42-A6F0-644AF40F195A}"/>
          </ac:picMkLst>
        </pc:picChg>
        <pc:picChg chg="add del mod">
          <ac:chgData name="Alexandre" userId="292681fbcdc3e57d" providerId="LiveId" clId="{39F030A1-C47E-4827-BF07-F9305B4F2EB6}" dt="2020-07-01T14:13:25.845" v="7780" actId="478"/>
          <ac:picMkLst>
            <pc:docMk/>
            <pc:sldMk cId="3632998359" sldId="412"/>
            <ac:picMk id="5" creationId="{54D7A62E-0673-4D9D-B6B9-64F3A1DB7544}"/>
          </ac:picMkLst>
        </pc:picChg>
      </pc:sldChg>
      <pc:sldChg chg="modSp new mod">
        <pc:chgData name="Alexandre" userId="292681fbcdc3e57d" providerId="LiveId" clId="{39F030A1-C47E-4827-BF07-F9305B4F2EB6}" dt="2020-07-01T16:34:52.525" v="9819" actId="20577"/>
        <pc:sldMkLst>
          <pc:docMk/>
          <pc:sldMk cId="1269487264" sldId="413"/>
        </pc:sldMkLst>
        <pc:spChg chg="mod">
          <ac:chgData name="Alexandre" userId="292681fbcdc3e57d" providerId="LiveId" clId="{39F030A1-C47E-4827-BF07-F9305B4F2EB6}" dt="2020-06-28T22:53:16.072" v="4280"/>
          <ac:spMkLst>
            <pc:docMk/>
            <pc:sldMk cId="1269487264" sldId="413"/>
            <ac:spMk id="2" creationId="{6BBC02CB-072E-452F-9CBC-C542B479002E}"/>
          </ac:spMkLst>
        </pc:spChg>
        <pc:spChg chg="mod">
          <ac:chgData name="Alexandre" userId="292681fbcdc3e57d" providerId="LiveId" clId="{39F030A1-C47E-4827-BF07-F9305B4F2EB6}" dt="2020-07-01T16:34:52.525" v="9819" actId="20577"/>
          <ac:spMkLst>
            <pc:docMk/>
            <pc:sldMk cId="1269487264" sldId="413"/>
            <ac:spMk id="3" creationId="{9FE53BDC-111C-465B-B929-D68F470459F4}"/>
          </ac:spMkLst>
        </pc:spChg>
      </pc:sldChg>
      <pc:sldChg chg="addSp modSp add mod">
        <pc:chgData name="Alexandre" userId="292681fbcdc3e57d" providerId="LiveId" clId="{39F030A1-C47E-4827-BF07-F9305B4F2EB6}" dt="2020-06-28T22:55:32.474" v="4626" actId="1076"/>
        <pc:sldMkLst>
          <pc:docMk/>
          <pc:sldMk cId="3048232913" sldId="414"/>
        </pc:sldMkLst>
        <pc:spChg chg="mod">
          <ac:chgData name="Alexandre" userId="292681fbcdc3e57d" providerId="LiveId" clId="{39F030A1-C47E-4827-BF07-F9305B4F2EB6}" dt="2020-06-28T22:55:01.834" v="4624"/>
          <ac:spMkLst>
            <pc:docMk/>
            <pc:sldMk cId="3048232913" sldId="414"/>
            <ac:spMk id="3" creationId="{9FE53BDC-111C-465B-B929-D68F470459F4}"/>
          </ac:spMkLst>
        </pc:spChg>
        <pc:picChg chg="add mod">
          <ac:chgData name="Alexandre" userId="292681fbcdc3e57d" providerId="LiveId" clId="{39F030A1-C47E-4827-BF07-F9305B4F2EB6}" dt="2020-06-28T22:55:32.474" v="4626" actId="1076"/>
          <ac:picMkLst>
            <pc:docMk/>
            <pc:sldMk cId="3048232913" sldId="414"/>
            <ac:picMk id="4" creationId="{EBE06ED5-E2B8-4E89-9D0F-38CF793BD1DD}"/>
          </ac:picMkLst>
        </pc:picChg>
      </pc:sldChg>
      <pc:sldChg chg="addSp delSp modSp new mod">
        <pc:chgData name="Alexandre" userId="292681fbcdc3e57d" providerId="LiveId" clId="{39F030A1-C47E-4827-BF07-F9305B4F2EB6}" dt="2020-07-01T14:15:39.636" v="7785" actId="1076"/>
        <pc:sldMkLst>
          <pc:docMk/>
          <pc:sldMk cId="2055073252" sldId="415"/>
        </pc:sldMkLst>
        <pc:spChg chg="mod">
          <ac:chgData name="Alexandre" userId="292681fbcdc3e57d" providerId="LiveId" clId="{39F030A1-C47E-4827-BF07-F9305B4F2EB6}" dt="2020-06-28T22:56:09.482" v="4652" actId="20577"/>
          <ac:spMkLst>
            <pc:docMk/>
            <pc:sldMk cId="2055073252" sldId="415"/>
            <ac:spMk id="2" creationId="{89412641-2A15-45C9-83D1-90F8479E204E}"/>
          </ac:spMkLst>
        </pc:spChg>
        <pc:spChg chg="mod">
          <ac:chgData name="Alexandre" userId="292681fbcdc3e57d" providerId="LiveId" clId="{39F030A1-C47E-4827-BF07-F9305B4F2EB6}" dt="2020-06-28T22:58:20.507" v="4754" actId="20577"/>
          <ac:spMkLst>
            <pc:docMk/>
            <pc:sldMk cId="2055073252" sldId="415"/>
            <ac:spMk id="3" creationId="{12FB1BBD-DA2E-4406-8B4C-C37AB1F6DAF4}"/>
          </ac:spMkLst>
        </pc:spChg>
        <pc:picChg chg="add mod">
          <ac:chgData name="Alexandre" userId="292681fbcdc3e57d" providerId="LiveId" clId="{39F030A1-C47E-4827-BF07-F9305B4F2EB6}" dt="2020-06-28T22:58:53.947" v="4758" actId="1076"/>
          <ac:picMkLst>
            <pc:docMk/>
            <pc:sldMk cId="2055073252" sldId="415"/>
            <ac:picMk id="4" creationId="{6F3DCF61-0C73-45C7-91EA-9AA1EDC97338}"/>
          </ac:picMkLst>
        </pc:picChg>
        <pc:picChg chg="add del mod">
          <ac:chgData name="Alexandre" userId="292681fbcdc3e57d" providerId="LiveId" clId="{39F030A1-C47E-4827-BF07-F9305B4F2EB6}" dt="2020-07-01T14:15:37.339" v="7783" actId="478"/>
          <ac:picMkLst>
            <pc:docMk/>
            <pc:sldMk cId="2055073252" sldId="415"/>
            <ac:picMk id="5" creationId="{E917938A-378F-4CD0-8698-11D86CB3A56E}"/>
          </ac:picMkLst>
        </pc:picChg>
        <pc:picChg chg="add mod">
          <ac:chgData name="Alexandre" userId="292681fbcdc3e57d" providerId="LiveId" clId="{39F030A1-C47E-4827-BF07-F9305B4F2EB6}" dt="2020-07-01T14:15:39.636" v="7785" actId="1076"/>
          <ac:picMkLst>
            <pc:docMk/>
            <pc:sldMk cId="2055073252" sldId="415"/>
            <ac:picMk id="6" creationId="{B918F524-A8DD-439B-93F5-7897EA873B3C}"/>
          </ac:picMkLst>
        </pc:picChg>
      </pc:sldChg>
      <pc:sldChg chg="addSp delSp modSp add mod">
        <pc:chgData name="Alexandre" userId="292681fbcdc3e57d" providerId="LiveId" clId="{39F030A1-C47E-4827-BF07-F9305B4F2EB6}" dt="2020-07-01T16:34:57.167" v="9821" actId="20577"/>
        <pc:sldMkLst>
          <pc:docMk/>
          <pc:sldMk cId="3576650798" sldId="416"/>
        </pc:sldMkLst>
        <pc:spChg chg="mod">
          <ac:chgData name="Alexandre" userId="292681fbcdc3e57d" providerId="LiveId" clId="{39F030A1-C47E-4827-BF07-F9305B4F2EB6}" dt="2020-06-28T23:18:21.805" v="5356"/>
          <ac:spMkLst>
            <pc:docMk/>
            <pc:sldMk cId="3576650798" sldId="416"/>
            <ac:spMk id="2" creationId="{89412641-2A15-45C9-83D1-90F8479E204E}"/>
          </ac:spMkLst>
        </pc:spChg>
        <pc:spChg chg="mod">
          <ac:chgData name="Alexandre" userId="292681fbcdc3e57d" providerId="LiveId" clId="{39F030A1-C47E-4827-BF07-F9305B4F2EB6}" dt="2020-07-01T16:34:57.167" v="9821" actId="20577"/>
          <ac:spMkLst>
            <pc:docMk/>
            <pc:sldMk cId="3576650798" sldId="416"/>
            <ac:spMk id="3" creationId="{12FB1BBD-DA2E-4406-8B4C-C37AB1F6DAF4}"/>
          </ac:spMkLst>
        </pc:spChg>
        <pc:picChg chg="del">
          <ac:chgData name="Alexandre" userId="292681fbcdc3e57d" providerId="LiveId" clId="{39F030A1-C47E-4827-BF07-F9305B4F2EB6}" dt="2020-06-28T22:58:57.816" v="4760" actId="478"/>
          <ac:picMkLst>
            <pc:docMk/>
            <pc:sldMk cId="3576650798" sldId="416"/>
            <ac:picMk id="4" creationId="{6F3DCF61-0C73-45C7-91EA-9AA1EDC97338}"/>
          </ac:picMkLst>
        </pc:picChg>
        <pc:picChg chg="add del mod">
          <ac:chgData name="Alexandre" userId="292681fbcdc3e57d" providerId="LiveId" clId="{39F030A1-C47E-4827-BF07-F9305B4F2EB6}" dt="2020-06-28T23:00:48.618" v="4856" actId="478"/>
          <ac:picMkLst>
            <pc:docMk/>
            <pc:sldMk cId="3576650798" sldId="416"/>
            <ac:picMk id="5" creationId="{C64EB1FE-E40F-41EB-ACD4-562717E511F1}"/>
          </ac:picMkLst>
        </pc:picChg>
      </pc:sldChg>
      <pc:sldChg chg="modSp add mod">
        <pc:chgData name="Alexandre" userId="292681fbcdc3e57d" providerId="LiveId" clId="{39F030A1-C47E-4827-BF07-F9305B4F2EB6}" dt="2020-07-01T16:33:44.610" v="9774" actId="20577"/>
        <pc:sldMkLst>
          <pc:docMk/>
          <pc:sldMk cId="1900374520" sldId="417"/>
        </pc:sldMkLst>
        <pc:spChg chg="mod">
          <ac:chgData name="Alexandre" userId="292681fbcdc3e57d" providerId="LiveId" clId="{39F030A1-C47E-4827-BF07-F9305B4F2EB6}" dt="2020-06-29T22:20:53.885" v="6261" actId="313"/>
          <ac:spMkLst>
            <pc:docMk/>
            <pc:sldMk cId="1900374520" sldId="417"/>
            <ac:spMk id="2" creationId="{04D2A28A-92F6-42EB-A39D-9C3C3DDCF0C4}"/>
          </ac:spMkLst>
        </pc:spChg>
        <pc:spChg chg="mod">
          <ac:chgData name="Alexandre" userId="292681fbcdc3e57d" providerId="LiveId" clId="{39F030A1-C47E-4827-BF07-F9305B4F2EB6}" dt="2020-07-01T16:33:44.610" v="9774" actId="20577"/>
          <ac:spMkLst>
            <pc:docMk/>
            <pc:sldMk cId="1900374520" sldId="417"/>
            <ac:spMk id="3" creationId="{D8177C36-C8DF-49A5-8DED-221341B48347}"/>
          </ac:spMkLst>
        </pc:spChg>
      </pc:sldChg>
      <pc:sldChg chg="modSp new mod">
        <pc:chgData name="Alexandre" userId="292681fbcdc3e57d" providerId="LiveId" clId="{39F030A1-C47E-4827-BF07-F9305B4F2EB6}" dt="2020-07-01T16:33:50.834" v="9777" actId="20577"/>
        <pc:sldMkLst>
          <pc:docMk/>
          <pc:sldMk cId="1698074735" sldId="418"/>
        </pc:sldMkLst>
        <pc:spChg chg="mod">
          <ac:chgData name="Alexandre" userId="292681fbcdc3e57d" providerId="LiveId" clId="{39F030A1-C47E-4827-BF07-F9305B4F2EB6}" dt="2020-06-29T22:21:00.933" v="6263"/>
          <ac:spMkLst>
            <pc:docMk/>
            <pc:sldMk cId="1698074735" sldId="418"/>
            <ac:spMk id="2" creationId="{39D68368-A7CA-48B2-AD15-2B352356AB79}"/>
          </ac:spMkLst>
        </pc:spChg>
        <pc:spChg chg="mod">
          <ac:chgData name="Alexandre" userId="292681fbcdc3e57d" providerId="LiveId" clId="{39F030A1-C47E-4827-BF07-F9305B4F2EB6}" dt="2020-07-01T16:33:50.834" v="9777" actId="20577"/>
          <ac:spMkLst>
            <pc:docMk/>
            <pc:sldMk cId="1698074735" sldId="418"/>
            <ac:spMk id="3" creationId="{4920F93E-32C8-4846-8EB2-D77749C50B2B}"/>
          </ac:spMkLst>
        </pc:spChg>
      </pc:sldChg>
      <pc:sldChg chg="modSp new mod">
        <pc:chgData name="Alexandre" userId="292681fbcdc3e57d" providerId="LiveId" clId="{39F030A1-C47E-4827-BF07-F9305B4F2EB6}" dt="2020-07-01T16:34:03.910" v="9793" actId="20577"/>
        <pc:sldMkLst>
          <pc:docMk/>
          <pc:sldMk cId="3347087328" sldId="419"/>
        </pc:sldMkLst>
        <pc:spChg chg="mod">
          <ac:chgData name="Alexandre" userId="292681fbcdc3e57d" providerId="LiveId" clId="{39F030A1-C47E-4827-BF07-F9305B4F2EB6}" dt="2020-07-01T16:34:03.853" v="9792" actId="20577"/>
          <ac:spMkLst>
            <pc:docMk/>
            <pc:sldMk cId="3347087328" sldId="419"/>
            <ac:spMk id="2" creationId="{57C2B5A3-A8FB-4890-A311-AD11259D9EE2}"/>
          </ac:spMkLst>
        </pc:spChg>
        <pc:spChg chg="mod">
          <ac:chgData name="Alexandre" userId="292681fbcdc3e57d" providerId="LiveId" clId="{39F030A1-C47E-4827-BF07-F9305B4F2EB6}" dt="2020-07-01T16:34:03.910" v="9793" actId="20577"/>
          <ac:spMkLst>
            <pc:docMk/>
            <pc:sldMk cId="3347087328" sldId="419"/>
            <ac:spMk id="3" creationId="{04C5913A-2CE0-456F-B21E-A6D41A2E26E8}"/>
          </ac:spMkLst>
        </pc:spChg>
      </pc:sldChg>
      <pc:sldChg chg="add">
        <pc:chgData name="Alexandre" userId="292681fbcdc3e57d" providerId="LiveId" clId="{39F030A1-C47E-4827-BF07-F9305B4F2EB6}" dt="2020-06-29T22:31:59.268" v="7669"/>
        <pc:sldMkLst>
          <pc:docMk/>
          <pc:sldMk cId="2875257038" sldId="420"/>
        </pc:sldMkLst>
      </pc:sldChg>
      <pc:sldChg chg="modSp new del">
        <pc:chgData name="Alexandre" userId="292681fbcdc3e57d" providerId="LiveId" clId="{39F030A1-C47E-4827-BF07-F9305B4F2EB6}" dt="2020-07-01T15:21:05.552" v="9444" actId="47"/>
        <pc:sldMkLst>
          <pc:docMk/>
          <pc:sldMk cId="4062751772" sldId="421"/>
        </pc:sldMkLst>
        <pc:spChg chg="mod">
          <ac:chgData name="Alexandre" userId="292681fbcdc3e57d" providerId="LiveId" clId="{39F030A1-C47E-4827-BF07-F9305B4F2EB6}" dt="2020-06-29T22:32:12.313" v="7685"/>
          <ac:spMkLst>
            <pc:docMk/>
            <pc:sldMk cId="4062751772" sldId="421"/>
            <ac:spMk id="2" creationId="{3413AFE7-C541-4CC1-BF1D-A1BB9F682006}"/>
          </ac:spMkLst>
        </pc:spChg>
        <pc:spChg chg="mod">
          <ac:chgData name="Alexandre" userId="292681fbcdc3e57d" providerId="LiveId" clId="{39F030A1-C47E-4827-BF07-F9305B4F2EB6}" dt="2020-06-29T22:32:12.313" v="7685"/>
          <ac:spMkLst>
            <pc:docMk/>
            <pc:sldMk cId="4062751772" sldId="421"/>
            <ac:spMk id="3" creationId="{780EBB12-85C0-4815-9769-D267E9E3D1DA}"/>
          </ac:spMkLst>
        </pc:spChg>
      </pc:sldChg>
      <pc:sldChg chg="modSp add mod">
        <pc:chgData name="Alexandre" userId="292681fbcdc3e57d" providerId="LiveId" clId="{39F030A1-C47E-4827-BF07-F9305B4F2EB6}" dt="2020-07-01T16:33:59.370" v="9782" actId="20577"/>
        <pc:sldMkLst>
          <pc:docMk/>
          <pc:sldMk cId="2398313193" sldId="422"/>
        </pc:sldMkLst>
        <pc:spChg chg="mod">
          <ac:chgData name="Alexandre" userId="292681fbcdc3e57d" providerId="LiveId" clId="{39F030A1-C47E-4827-BF07-F9305B4F2EB6}" dt="2020-07-01T16:33:59.370" v="9782" actId="20577"/>
          <ac:spMkLst>
            <pc:docMk/>
            <pc:sldMk cId="2398313193" sldId="422"/>
            <ac:spMk id="3" creationId="{DEB12E82-6F63-4C4D-80DF-95B0EA6FFCC3}"/>
          </ac:spMkLst>
        </pc:spChg>
      </pc:sldChg>
      <pc:sldChg chg="addSp delSp modSp add mod">
        <pc:chgData name="Alexandre" userId="292681fbcdc3e57d" providerId="LiveId" clId="{39F030A1-C47E-4827-BF07-F9305B4F2EB6}" dt="2020-07-01T16:34:54.916" v="9820" actId="20577"/>
        <pc:sldMkLst>
          <pc:docMk/>
          <pc:sldMk cId="228910266" sldId="423"/>
        </pc:sldMkLst>
        <pc:spChg chg="mod">
          <ac:chgData name="Alexandre" userId="292681fbcdc3e57d" providerId="LiveId" clId="{39F030A1-C47E-4827-BF07-F9305B4F2EB6}" dt="2020-07-01T16:34:54.916" v="9820" actId="20577"/>
          <ac:spMkLst>
            <pc:docMk/>
            <pc:sldMk cId="228910266" sldId="423"/>
            <ac:spMk id="3" creationId="{12FB1BBD-DA2E-4406-8B4C-C37AB1F6DAF4}"/>
          </ac:spMkLst>
        </pc:spChg>
        <pc:picChg chg="del">
          <ac:chgData name="Alexandre" userId="292681fbcdc3e57d" providerId="LiveId" clId="{39F030A1-C47E-4827-BF07-F9305B4F2EB6}" dt="2020-07-01T14:16:21.339" v="7787" actId="478"/>
          <ac:picMkLst>
            <pc:docMk/>
            <pc:sldMk cId="228910266" sldId="423"/>
            <ac:picMk id="4" creationId="{6F3DCF61-0C73-45C7-91EA-9AA1EDC97338}"/>
          </ac:picMkLst>
        </pc:picChg>
        <pc:picChg chg="add del">
          <ac:chgData name="Alexandre" userId="292681fbcdc3e57d" providerId="LiveId" clId="{39F030A1-C47E-4827-BF07-F9305B4F2EB6}" dt="2020-07-01T14:16:23.855" v="7790"/>
          <ac:picMkLst>
            <pc:docMk/>
            <pc:sldMk cId="228910266" sldId="423"/>
            <ac:picMk id="5" creationId="{1477F2F7-E050-40F5-9CED-B462603B6D67}"/>
          </ac:picMkLst>
        </pc:picChg>
        <pc:picChg chg="del">
          <ac:chgData name="Alexandre" userId="292681fbcdc3e57d" providerId="LiveId" clId="{39F030A1-C47E-4827-BF07-F9305B4F2EB6}" dt="2020-07-01T14:16:21.694" v="7788" actId="478"/>
          <ac:picMkLst>
            <pc:docMk/>
            <pc:sldMk cId="228910266" sldId="423"/>
            <ac:picMk id="6" creationId="{B918F524-A8DD-439B-93F5-7897EA873B3C}"/>
          </ac:picMkLst>
        </pc:picChg>
        <pc:picChg chg="add mod">
          <ac:chgData name="Alexandre" userId="292681fbcdc3e57d" providerId="LiveId" clId="{39F030A1-C47E-4827-BF07-F9305B4F2EB6}" dt="2020-07-01T14:16:59.348" v="7902" actId="1076"/>
          <ac:picMkLst>
            <pc:docMk/>
            <pc:sldMk cId="228910266" sldId="423"/>
            <ac:picMk id="7" creationId="{DEE31CA3-3098-4B68-B775-27898F8D03CB}"/>
          </ac:picMkLst>
        </pc:picChg>
      </pc:sldChg>
      <pc:sldChg chg="modSp new mod">
        <pc:chgData name="Alexandre" userId="292681fbcdc3e57d" providerId="LiveId" clId="{39F030A1-C47E-4827-BF07-F9305B4F2EB6}" dt="2020-07-01T16:35:07.405" v="9825" actId="20577"/>
        <pc:sldMkLst>
          <pc:docMk/>
          <pc:sldMk cId="2709560325" sldId="424"/>
        </pc:sldMkLst>
        <pc:spChg chg="mod">
          <ac:chgData name="Alexandre" userId="292681fbcdc3e57d" providerId="LiveId" clId="{39F030A1-C47E-4827-BF07-F9305B4F2EB6}" dt="2020-07-01T14:54:39.954" v="8517"/>
          <ac:spMkLst>
            <pc:docMk/>
            <pc:sldMk cId="2709560325" sldId="424"/>
            <ac:spMk id="2" creationId="{8AD47F7B-C53E-48C5-B28E-BD7EBB78AE47}"/>
          </ac:spMkLst>
        </pc:spChg>
        <pc:spChg chg="mod">
          <ac:chgData name="Alexandre" userId="292681fbcdc3e57d" providerId="LiveId" clId="{39F030A1-C47E-4827-BF07-F9305B4F2EB6}" dt="2020-07-01T16:35:07.405" v="9825" actId="20577"/>
          <ac:spMkLst>
            <pc:docMk/>
            <pc:sldMk cId="2709560325" sldId="424"/>
            <ac:spMk id="3" creationId="{07F94BC2-4D10-470F-99EA-B05A77CBC453}"/>
          </ac:spMkLst>
        </pc:spChg>
      </pc:sldChg>
      <pc:sldChg chg="addSp delSp modSp add mod">
        <pc:chgData name="Alexandre" userId="292681fbcdc3e57d" providerId="LiveId" clId="{39F030A1-C47E-4827-BF07-F9305B4F2EB6}" dt="2020-07-01T14:54:36.396" v="8516" actId="20577"/>
        <pc:sldMkLst>
          <pc:docMk/>
          <pc:sldMk cId="3051729320" sldId="425"/>
        </pc:sldMkLst>
        <pc:spChg chg="mod">
          <ac:chgData name="Alexandre" userId="292681fbcdc3e57d" providerId="LiveId" clId="{39F030A1-C47E-4827-BF07-F9305B4F2EB6}" dt="2020-07-01T14:54:36.396" v="8516" actId="20577"/>
          <ac:spMkLst>
            <pc:docMk/>
            <pc:sldMk cId="3051729320" sldId="425"/>
            <ac:spMk id="2" creationId="{8AD47F7B-C53E-48C5-B28E-BD7EBB78AE47}"/>
          </ac:spMkLst>
        </pc:spChg>
        <pc:spChg chg="del mod">
          <ac:chgData name="Alexandre" userId="292681fbcdc3e57d" providerId="LiveId" clId="{39F030A1-C47E-4827-BF07-F9305B4F2EB6}" dt="2020-07-01T14:53:31.640" v="8479" actId="478"/>
          <ac:spMkLst>
            <pc:docMk/>
            <pc:sldMk cId="3051729320" sldId="425"/>
            <ac:spMk id="3" creationId="{07F94BC2-4D10-470F-99EA-B05A77CBC453}"/>
          </ac:spMkLst>
        </pc:spChg>
        <pc:picChg chg="add del mod">
          <ac:chgData name="Alexandre" userId="292681fbcdc3e57d" providerId="LiveId" clId="{39F030A1-C47E-4827-BF07-F9305B4F2EB6}" dt="2020-07-01T14:53:40.749" v="8482" actId="478"/>
          <ac:picMkLst>
            <pc:docMk/>
            <pc:sldMk cId="3051729320" sldId="425"/>
            <ac:picMk id="4" creationId="{2551E1F0-8E0A-4898-8A68-78940E1AC75A}"/>
          </ac:picMkLst>
        </pc:picChg>
        <pc:picChg chg="add mod">
          <ac:chgData name="Alexandre" userId="292681fbcdc3e57d" providerId="LiveId" clId="{39F030A1-C47E-4827-BF07-F9305B4F2EB6}" dt="2020-07-01T14:53:43.340" v="8484" actId="1076"/>
          <ac:picMkLst>
            <pc:docMk/>
            <pc:sldMk cId="3051729320" sldId="425"/>
            <ac:picMk id="5" creationId="{255A3A87-29BA-4475-B370-8FD0811CEE32}"/>
          </ac:picMkLst>
        </pc:picChg>
        <pc:picChg chg="add mod">
          <ac:chgData name="Alexandre" userId="292681fbcdc3e57d" providerId="LiveId" clId="{39F030A1-C47E-4827-BF07-F9305B4F2EB6}" dt="2020-07-01T14:54:15.565" v="8486" actId="1076"/>
          <ac:picMkLst>
            <pc:docMk/>
            <pc:sldMk cId="3051729320" sldId="425"/>
            <ac:picMk id="6" creationId="{FDF25C3E-5D7F-4B7B-A671-D4E2CB6DFE43}"/>
          </ac:picMkLst>
        </pc:picChg>
      </pc:sldChg>
      <pc:sldChg chg="modSp new mod">
        <pc:chgData name="Alexandre" userId="292681fbcdc3e57d" providerId="LiveId" clId="{39F030A1-C47E-4827-BF07-F9305B4F2EB6}" dt="2020-07-01T16:35:14.257" v="9826" actId="20577"/>
        <pc:sldMkLst>
          <pc:docMk/>
          <pc:sldMk cId="3638191489" sldId="426"/>
        </pc:sldMkLst>
        <pc:spChg chg="mod">
          <ac:chgData name="Alexandre" userId="292681fbcdc3e57d" providerId="LiveId" clId="{39F030A1-C47E-4827-BF07-F9305B4F2EB6}" dt="2020-07-01T14:54:30.884" v="8500" actId="20577"/>
          <ac:spMkLst>
            <pc:docMk/>
            <pc:sldMk cId="3638191489" sldId="426"/>
            <ac:spMk id="2" creationId="{DF1D8714-632A-4894-9CF2-65A30E832E55}"/>
          </ac:spMkLst>
        </pc:spChg>
        <pc:spChg chg="mod">
          <ac:chgData name="Alexandre" userId="292681fbcdc3e57d" providerId="LiveId" clId="{39F030A1-C47E-4827-BF07-F9305B4F2EB6}" dt="2020-07-01T16:35:14.257" v="9826" actId="20577"/>
          <ac:spMkLst>
            <pc:docMk/>
            <pc:sldMk cId="3638191489" sldId="426"/>
            <ac:spMk id="3" creationId="{06220DFB-6FC9-4309-AF37-2EF7DEFFD11E}"/>
          </ac:spMkLst>
        </pc:spChg>
      </pc:sldChg>
      <pc:sldChg chg="addSp modSp new mod">
        <pc:chgData name="Alexandre" userId="292681fbcdc3e57d" providerId="LiveId" clId="{39F030A1-C47E-4827-BF07-F9305B4F2EB6}" dt="2020-07-01T14:58:38.644" v="8826" actId="1076"/>
        <pc:sldMkLst>
          <pc:docMk/>
          <pc:sldMk cId="3357405805" sldId="427"/>
        </pc:sldMkLst>
        <pc:spChg chg="mod">
          <ac:chgData name="Alexandre" userId="292681fbcdc3e57d" providerId="LiveId" clId="{39F030A1-C47E-4827-BF07-F9305B4F2EB6}" dt="2020-07-01T14:57:57.343" v="8709" actId="20577"/>
          <ac:spMkLst>
            <pc:docMk/>
            <pc:sldMk cId="3357405805" sldId="427"/>
            <ac:spMk id="2" creationId="{5BC4927D-A3EC-494B-909F-7DB30365BCD7}"/>
          </ac:spMkLst>
        </pc:spChg>
        <pc:spChg chg="mod">
          <ac:chgData name="Alexandre" userId="292681fbcdc3e57d" providerId="LiveId" clId="{39F030A1-C47E-4827-BF07-F9305B4F2EB6}" dt="2020-07-01T14:58:22.423" v="8824" actId="20577"/>
          <ac:spMkLst>
            <pc:docMk/>
            <pc:sldMk cId="3357405805" sldId="427"/>
            <ac:spMk id="3" creationId="{8F6D6667-CB90-4AFB-8E85-EDD9D9007B04}"/>
          </ac:spMkLst>
        </pc:spChg>
        <pc:picChg chg="add mod">
          <ac:chgData name="Alexandre" userId="292681fbcdc3e57d" providerId="LiveId" clId="{39F030A1-C47E-4827-BF07-F9305B4F2EB6}" dt="2020-07-01T14:58:38.644" v="8826" actId="1076"/>
          <ac:picMkLst>
            <pc:docMk/>
            <pc:sldMk cId="3357405805" sldId="427"/>
            <ac:picMk id="4" creationId="{A6BB3660-50C8-4749-BF7C-B92A60B8B807}"/>
          </ac:picMkLst>
        </pc:picChg>
      </pc:sldChg>
      <pc:sldChg chg="modSp new mod">
        <pc:chgData name="Alexandre" userId="292681fbcdc3e57d" providerId="LiveId" clId="{39F030A1-C47E-4827-BF07-F9305B4F2EB6}" dt="2020-07-01T16:35:33.206" v="9836" actId="20577"/>
        <pc:sldMkLst>
          <pc:docMk/>
          <pc:sldMk cId="3884527835" sldId="428"/>
        </pc:sldMkLst>
        <pc:spChg chg="mod">
          <ac:chgData name="Alexandre" userId="292681fbcdc3e57d" providerId="LiveId" clId="{39F030A1-C47E-4827-BF07-F9305B4F2EB6}" dt="2020-07-01T15:02:45.464" v="8841" actId="20577"/>
          <ac:spMkLst>
            <pc:docMk/>
            <pc:sldMk cId="3884527835" sldId="428"/>
            <ac:spMk id="2" creationId="{37F82CB8-ED43-464D-8B21-BECD3AD0DBA2}"/>
          </ac:spMkLst>
        </pc:spChg>
        <pc:spChg chg="mod">
          <ac:chgData name="Alexandre" userId="292681fbcdc3e57d" providerId="LiveId" clId="{39F030A1-C47E-4827-BF07-F9305B4F2EB6}" dt="2020-07-01T16:35:33.206" v="9836" actId="20577"/>
          <ac:spMkLst>
            <pc:docMk/>
            <pc:sldMk cId="3884527835" sldId="428"/>
            <ac:spMk id="3" creationId="{09CAFFC1-2040-4219-AE97-3208D7B955D1}"/>
          </ac:spMkLst>
        </pc:spChg>
      </pc:sldChg>
      <pc:sldChg chg="addSp modSp add mod">
        <pc:chgData name="Alexandre" userId="292681fbcdc3e57d" providerId="LiveId" clId="{39F030A1-C47E-4827-BF07-F9305B4F2EB6}" dt="2020-07-01T16:35:23.694" v="9830" actId="20577"/>
        <pc:sldMkLst>
          <pc:docMk/>
          <pc:sldMk cId="3409332889" sldId="429"/>
        </pc:sldMkLst>
        <pc:spChg chg="mod">
          <ac:chgData name="Alexandre" userId="292681fbcdc3e57d" providerId="LiveId" clId="{39F030A1-C47E-4827-BF07-F9305B4F2EB6}" dt="2020-07-01T16:35:23.694" v="9830" actId="20577"/>
          <ac:spMkLst>
            <pc:docMk/>
            <pc:sldMk cId="3409332889" sldId="429"/>
            <ac:spMk id="3" creationId="{06220DFB-6FC9-4309-AF37-2EF7DEFFD11E}"/>
          </ac:spMkLst>
        </pc:spChg>
        <pc:picChg chg="add mod">
          <ac:chgData name="Alexandre" userId="292681fbcdc3e57d" providerId="LiveId" clId="{39F030A1-C47E-4827-BF07-F9305B4F2EB6}" dt="2020-07-01T15:14:25.836" v="8943" actId="1076"/>
          <ac:picMkLst>
            <pc:docMk/>
            <pc:sldMk cId="3409332889" sldId="429"/>
            <ac:picMk id="4" creationId="{F42AD95E-4ECD-40F6-9ED8-9F312A276F9C}"/>
          </ac:picMkLst>
        </pc:picChg>
        <pc:picChg chg="add mod">
          <ac:chgData name="Alexandre" userId="292681fbcdc3e57d" providerId="LiveId" clId="{39F030A1-C47E-4827-BF07-F9305B4F2EB6}" dt="2020-07-01T15:14:46.926" v="8945" actId="1076"/>
          <ac:picMkLst>
            <pc:docMk/>
            <pc:sldMk cId="3409332889" sldId="429"/>
            <ac:picMk id="5" creationId="{1A309582-1575-4592-8E3E-88EA42046F19}"/>
          </ac:picMkLst>
        </pc:picChg>
      </pc:sldChg>
      <pc:sldChg chg="addSp modSp new mod">
        <pc:chgData name="Alexandre" userId="292681fbcdc3e57d" providerId="LiveId" clId="{39F030A1-C47E-4827-BF07-F9305B4F2EB6}" dt="2020-07-01T15:19:04.045" v="9418" actId="1076"/>
        <pc:sldMkLst>
          <pc:docMk/>
          <pc:sldMk cId="47292817" sldId="430"/>
        </pc:sldMkLst>
        <pc:spChg chg="mod">
          <ac:chgData name="Alexandre" userId="292681fbcdc3e57d" providerId="LiveId" clId="{39F030A1-C47E-4827-BF07-F9305B4F2EB6}" dt="2020-07-01T15:18:22.629" v="9399"/>
          <ac:spMkLst>
            <pc:docMk/>
            <pc:sldMk cId="47292817" sldId="430"/>
            <ac:spMk id="2" creationId="{A5DF1AC0-07E6-4AA2-ABB7-41FC9C7F45AB}"/>
          </ac:spMkLst>
        </pc:spChg>
        <pc:spChg chg="mod">
          <ac:chgData name="Alexandre" userId="292681fbcdc3e57d" providerId="LiveId" clId="{39F030A1-C47E-4827-BF07-F9305B4F2EB6}" dt="2020-07-01T15:18:26.314" v="9416" actId="20577"/>
          <ac:spMkLst>
            <pc:docMk/>
            <pc:sldMk cId="47292817" sldId="430"/>
            <ac:spMk id="3" creationId="{B3EAC03A-3EC9-41E7-BC81-D42484460BAC}"/>
          </ac:spMkLst>
        </pc:spChg>
        <pc:picChg chg="add mod">
          <ac:chgData name="Alexandre" userId="292681fbcdc3e57d" providerId="LiveId" clId="{39F030A1-C47E-4827-BF07-F9305B4F2EB6}" dt="2020-07-01T15:19:04.045" v="9418" actId="1076"/>
          <ac:picMkLst>
            <pc:docMk/>
            <pc:sldMk cId="47292817" sldId="430"/>
            <ac:picMk id="4" creationId="{333D6F76-252A-409F-9BC8-43E045EDE810}"/>
          </ac:picMkLst>
        </pc:picChg>
      </pc:sldChg>
      <pc:sldChg chg="addSp delSp modSp add mod">
        <pc:chgData name="Alexandre" userId="292681fbcdc3e57d" providerId="LiveId" clId="{39F030A1-C47E-4827-BF07-F9305B4F2EB6}" dt="2020-07-01T15:19:59.724" v="9437" actId="1076"/>
        <pc:sldMkLst>
          <pc:docMk/>
          <pc:sldMk cId="1824750297" sldId="431"/>
        </pc:sldMkLst>
        <pc:spChg chg="mod">
          <ac:chgData name="Alexandre" userId="292681fbcdc3e57d" providerId="LiveId" clId="{39F030A1-C47E-4827-BF07-F9305B4F2EB6}" dt="2020-07-01T15:19:13.098" v="9434" actId="20577"/>
          <ac:spMkLst>
            <pc:docMk/>
            <pc:sldMk cId="1824750297" sldId="431"/>
            <ac:spMk id="3" creationId="{B3EAC03A-3EC9-41E7-BC81-D42484460BAC}"/>
          </ac:spMkLst>
        </pc:spChg>
        <pc:picChg chg="del">
          <ac:chgData name="Alexandre" userId="292681fbcdc3e57d" providerId="LiveId" clId="{39F030A1-C47E-4827-BF07-F9305B4F2EB6}" dt="2020-07-01T15:19:25.861" v="9435" actId="478"/>
          <ac:picMkLst>
            <pc:docMk/>
            <pc:sldMk cId="1824750297" sldId="431"/>
            <ac:picMk id="4" creationId="{333D6F76-252A-409F-9BC8-43E045EDE810}"/>
          </ac:picMkLst>
        </pc:picChg>
        <pc:picChg chg="add mod">
          <ac:chgData name="Alexandre" userId="292681fbcdc3e57d" providerId="LiveId" clId="{39F030A1-C47E-4827-BF07-F9305B4F2EB6}" dt="2020-07-01T15:19:59.724" v="9437" actId="1076"/>
          <ac:picMkLst>
            <pc:docMk/>
            <pc:sldMk cId="1824750297" sldId="431"/>
            <ac:picMk id="5" creationId="{AF97E341-67BE-4140-B2D8-6BFDE265E8A7}"/>
          </ac:picMkLst>
        </pc:picChg>
      </pc:sldChg>
      <pc:sldChg chg="addSp delSp modSp add mod">
        <pc:chgData name="Alexandre" userId="292681fbcdc3e57d" providerId="LiveId" clId="{39F030A1-C47E-4827-BF07-F9305B4F2EB6}" dt="2020-07-01T15:20:54.492" v="9443" actId="20577"/>
        <pc:sldMkLst>
          <pc:docMk/>
          <pc:sldMk cId="1319778454" sldId="432"/>
        </pc:sldMkLst>
        <pc:spChg chg="mod">
          <ac:chgData name="Alexandre" userId="292681fbcdc3e57d" providerId="LiveId" clId="{39F030A1-C47E-4827-BF07-F9305B4F2EB6}" dt="2020-07-01T15:20:54.492" v="9443" actId="20577"/>
          <ac:spMkLst>
            <pc:docMk/>
            <pc:sldMk cId="1319778454" sldId="432"/>
            <ac:spMk id="3" creationId="{B3EAC03A-3EC9-41E7-BC81-D42484460BAC}"/>
          </ac:spMkLst>
        </pc:spChg>
        <pc:picChg chg="add mod">
          <ac:chgData name="Alexandre" userId="292681fbcdc3e57d" providerId="LiveId" clId="{39F030A1-C47E-4827-BF07-F9305B4F2EB6}" dt="2020-07-01T15:20:52.868" v="9441" actId="1076"/>
          <ac:picMkLst>
            <pc:docMk/>
            <pc:sldMk cId="1319778454" sldId="432"/>
            <ac:picMk id="4" creationId="{00BDF41E-68F6-4D07-AD09-1A5F26FD1F19}"/>
          </ac:picMkLst>
        </pc:picChg>
        <pc:picChg chg="del">
          <ac:chgData name="Alexandre" userId="292681fbcdc3e57d" providerId="LiveId" clId="{39F030A1-C47E-4827-BF07-F9305B4F2EB6}" dt="2020-07-01T15:20:50.782" v="9439" actId="478"/>
          <ac:picMkLst>
            <pc:docMk/>
            <pc:sldMk cId="1319778454" sldId="432"/>
            <ac:picMk id="5" creationId="{AF97E341-67BE-4140-B2D8-6BFDE265E8A7}"/>
          </ac:picMkLst>
        </pc:picChg>
      </pc:sldChg>
      <pc:sldChg chg="modSp add mod">
        <pc:chgData name="Alexandre" userId="292681fbcdc3e57d" providerId="LiveId" clId="{39F030A1-C47E-4827-BF07-F9305B4F2EB6}" dt="2020-07-01T16:35:37.415" v="9837" actId="20577"/>
        <pc:sldMkLst>
          <pc:docMk/>
          <pc:sldMk cId="681331240" sldId="433"/>
        </pc:sldMkLst>
        <pc:spChg chg="mod">
          <ac:chgData name="Alexandre" userId="292681fbcdc3e57d" providerId="LiveId" clId="{39F030A1-C47E-4827-BF07-F9305B4F2EB6}" dt="2020-07-01T15:26:45.853" v="9755"/>
          <ac:spMkLst>
            <pc:docMk/>
            <pc:sldMk cId="681331240" sldId="433"/>
            <ac:spMk id="2" creationId="{77DF08A2-1477-437F-AC89-CCF109BE6FD0}"/>
          </ac:spMkLst>
        </pc:spChg>
        <pc:spChg chg="mod">
          <ac:chgData name="Alexandre" userId="292681fbcdc3e57d" providerId="LiveId" clId="{39F030A1-C47E-4827-BF07-F9305B4F2EB6}" dt="2020-07-01T16:35:37.415" v="9837" actId="20577"/>
          <ac:spMkLst>
            <pc:docMk/>
            <pc:sldMk cId="681331240" sldId="433"/>
            <ac:spMk id="3" creationId="{D4B0D8EE-5529-4413-9204-61B4EB24F02C}"/>
          </ac:spMkLst>
        </pc:spChg>
      </pc:sldChg>
    </pc:docChg>
  </pc:docChgLst>
  <pc:docChgLst>
    <pc:chgData name="Alexandre" userId="292681fbcdc3e57d" providerId="LiveId" clId="{2703CCC7-D5F8-498C-9DEA-81688E3F813A}"/>
    <pc:docChg chg="modSld">
      <pc:chgData name="Alexandre" userId="292681fbcdc3e57d" providerId="LiveId" clId="{2703CCC7-D5F8-498C-9DEA-81688E3F813A}" dt="2020-07-03T12:10:49.085" v="3" actId="20577"/>
      <pc:docMkLst>
        <pc:docMk/>
      </pc:docMkLst>
      <pc:sldChg chg="modSp mod">
        <pc:chgData name="Alexandre" userId="292681fbcdc3e57d" providerId="LiveId" clId="{2703CCC7-D5F8-498C-9DEA-81688E3F813A}" dt="2020-07-03T12:10:49.085" v="3" actId="20577"/>
        <pc:sldMkLst>
          <pc:docMk/>
          <pc:sldMk cId="3305676132" sldId="324"/>
        </pc:sldMkLst>
        <pc:spChg chg="mod">
          <ac:chgData name="Alexandre" userId="292681fbcdc3e57d" providerId="LiveId" clId="{2703CCC7-D5F8-498C-9DEA-81688E3F813A}" dt="2020-07-03T12:10:49.085" v="3" actId="20577"/>
          <ac:spMkLst>
            <pc:docMk/>
            <pc:sldMk cId="3305676132" sldId="324"/>
            <ac:spMk id="3" creationId="{BAA6A2E3-B625-4645-BD2E-B126C13BE2F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2026-06-09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96025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2026-06-09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49315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2026-06-09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99787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2026-06-09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8172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2026-06-09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105079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2026-06-09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05877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2026-06-09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79842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2026-06-09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459915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2026-06-09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92256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2026-06-09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4004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2026-06-09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66077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2026-06-09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71536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2026-06-09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78643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2026-06-09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55589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2026-06-09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49043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2026-06-09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36946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2026-06-09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99719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2026-06-09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899928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7" Type="http://schemas.openxmlformats.org/officeDocument/2006/relationships/image" Target="../media/image10.pn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3.xml"/><Relationship Id="rId1" Type="http://schemas.openxmlformats.org/officeDocument/2006/relationships/tags" Target="../tags/tag4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7" Type="http://schemas.openxmlformats.org/officeDocument/2006/relationships/image" Target="../media/image17.png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66.xml"/><Relationship Id="rId7" Type="http://schemas.openxmlformats.org/officeDocument/2006/relationships/image" Target="../media/image20.pn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5" Type="http://schemas.openxmlformats.org/officeDocument/2006/relationships/image" Target="../media/image21.png"/><Relationship Id="rId4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5" Type="http://schemas.openxmlformats.org/officeDocument/2006/relationships/image" Target="../media/image22.png"/><Relationship Id="rId4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7.xml"/><Relationship Id="rId1" Type="http://schemas.openxmlformats.org/officeDocument/2006/relationships/tags" Target="../tags/tag7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5" Type="http://schemas.openxmlformats.org/officeDocument/2006/relationships/image" Target="../media/image24.png"/><Relationship Id="rId4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7" Type="http://schemas.openxmlformats.org/officeDocument/2006/relationships/image" Target="../media/image26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image" Target="../media/image25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5" Type="http://schemas.openxmlformats.org/officeDocument/2006/relationships/image" Target="../media/image27.png"/><Relationship Id="rId4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9.xml"/><Relationship Id="rId1" Type="http://schemas.openxmlformats.org/officeDocument/2006/relationships/tags" Target="../tags/tag8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2.xml"/><Relationship Id="rId1" Type="http://schemas.openxmlformats.org/officeDocument/2006/relationships/tags" Target="../tags/tag9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4.xml"/><Relationship Id="rId1" Type="http://schemas.openxmlformats.org/officeDocument/2006/relationships/tags" Target="../tags/tag9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9.xml"/><Relationship Id="rId1" Type="http://schemas.openxmlformats.org/officeDocument/2006/relationships/tags" Target="../tags/tag9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tags" Target="../tags/tag102.xml"/><Relationship Id="rId7" Type="http://schemas.openxmlformats.org/officeDocument/2006/relationships/image" Target="../media/image31.png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image" Target="../media/image3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tags" Target="../tags/tag106.xml"/><Relationship Id="rId7" Type="http://schemas.openxmlformats.org/officeDocument/2006/relationships/image" Target="../media/image33.png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6" Type="http://schemas.openxmlformats.org/officeDocument/2006/relationships/image" Target="../media/image32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9.xml"/><Relationship Id="rId1" Type="http://schemas.openxmlformats.org/officeDocument/2006/relationships/tags" Target="../tags/tag10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tags" Target="../tags/tag112.xml"/><Relationship Id="rId7" Type="http://schemas.openxmlformats.org/officeDocument/2006/relationships/image" Target="../media/image35.png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image" Target="../media/image3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tags" Target="../tags/tag116.xml"/><Relationship Id="rId7" Type="http://schemas.openxmlformats.org/officeDocument/2006/relationships/image" Target="../media/image37.png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image" Target="../media/image3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tags" Target="../tags/tag121.xml"/><Relationship Id="rId7" Type="http://schemas.openxmlformats.org/officeDocument/2006/relationships/image" Target="../media/image39.png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image" Target="../media/image3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tags" Target="../tags/tag126.xml"/><Relationship Id="rId7" Type="http://schemas.openxmlformats.org/officeDocument/2006/relationships/image" Target="../media/image41.png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image" Target="../media/image4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0.xml"/><Relationship Id="rId1" Type="http://schemas.openxmlformats.org/officeDocument/2006/relationships/tags" Target="../tags/tag12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3.xml"/><Relationship Id="rId1" Type="http://schemas.openxmlformats.org/officeDocument/2006/relationships/tags" Target="../tags/tag13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4" Type="http://schemas.openxmlformats.org/officeDocument/2006/relationships/image" Target="../media/image42.jpe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hyperlink" Target="https://docs.microsoft.com/en-us/dotnet/csharp/programming-guide/statements-expressions-operators/lambda-expressions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entityframeworktutorial.net/querying-entity-graph-in-entity-framework.aspx" TargetMode="Externa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hyperlink" Target="https://docs.microsoft.com/en-us/ef/core/" TargetMode="External"/><Relationship Id="rId5" Type="http://schemas.openxmlformats.org/officeDocument/2006/relationships/hyperlink" Target="https://docs.microsoft.com/en-us/ef/core/modeling/" TargetMode="External"/><Relationship Id="rId4" Type="http://schemas.openxmlformats.org/officeDocument/2006/relationships/hyperlink" Target="https://www.learnrazorpages.com/razor-pages/tutorial/bakery/create-mode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FBBB-75A4-48A8-BF4D-1A422686C13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6000" dirty="0" err="1"/>
              <a:t>Entity</a:t>
            </a:r>
            <a:r>
              <a:rPr lang="fr-CA" sz="6000" dirty="0"/>
              <a:t> Framework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4DFCA-810D-41A7-A7A0-9BDC978D0492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308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68368-A7CA-48B2-AD15-2B352356AB7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 rôle des ORM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20F93E-32C8-4846-8EB2-D77749C50B2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ORM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l’acronyme</a:t>
            </a:r>
            <a:r>
              <a:rPr lang="en-US" dirty="0"/>
              <a:t> de “Object-Relational Mapper”.</a:t>
            </a:r>
          </a:p>
          <a:p>
            <a:endParaRPr lang="en-US" dirty="0"/>
          </a:p>
          <a:p>
            <a:r>
              <a:rPr lang="en-US" dirty="0" err="1"/>
              <a:t>C’est</a:t>
            </a:r>
            <a:r>
              <a:rPr lang="en-US" dirty="0"/>
              <a:t>-à-dire </a:t>
            </a:r>
            <a:r>
              <a:rPr lang="en-US" dirty="0" err="1"/>
              <a:t>qu’il</a:t>
            </a:r>
            <a:r>
              <a:rPr lang="en-US" dirty="0"/>
              <a:t> </a:t>
            </a:r>
            <a:r>
              <a:rPr lang="en-US" dirty="0" err="1"/>
              <a:t>s’agit</a:t>
            </a:r>
            <a:r>
              <a:rPr lang="en-US" dirty="0"/>
              <a:t> d’un </a:t>
            </a:r>
            <a:r>
              <a:rPr lang="en-US" dirty="0" err="1"/>
              <a:t>cadriciel</a:t>
            </a:r>
            <a:r>
              <a:rPr lang="en-US" dirty="0"/>
              <a:t> qui </a:t>
            </a:r>
            <a:r>
              <a:rPr lang="en-US" dirty="0" err="1"/>
              <a:t>peut</a:t>
            </a:r>
            <a:r>
              <a:rPr lang="en-US" dirty="0"/>
              <a:t> faire le lien entre </a:t>
            </a:r>
            <a:r>
              <a:rPr lang="en-US" dirty="0" err="1"/>
              <a:t>vos</a:t>
            </a:r>
            <a:r>
              <a:rPr lang="en-US" dirty="0"/>
              <a:t> classes </a:t>
            </a:r>
            <a:r>
              <a:rPr lang="en-US" dirty="0" err="1"/>
              <a:t>objet</a:t>
            </a:r>
            <a:r>
              <a:rPr lang="en-US" dirty="0"/>
              <a:t> (</a:t>
            </a:r>
            <a:r>
              <a:rPr lang="en-US" dirty="0" err="1"/>
              <a:t>Appelé</a:t>
            </a:r>
            <a:r>
              <a:rPr lang="en-US" dirty="0"/>
              <a:t> “</a:t>
            </a:r>
            <a:r>
              <a:rPr lang="en-US" dirty="0" err="1"/>
              <a:t>Modèle</a:t>
            </a:r>
            <a:r>
              <a:rPr lang="en-US" dirty="0"/>
              <a:t>”) et </a:t>
            </a:r>
            <a:r>
              <a:rPr lang="en-US" dirty="0" err="1"/>
              <a:t>vos</a:t>
            </a:r>
            <a:r>
              <a:rPr lang="en-US" dirty="0"/>
              <a:t> tables.</a:t>
            </a:r>
          </a:p>
          <a:p>
            <a:endParaRPr lang="en-US" dirty="0"/>
          </a:p>
          <a:p>
            <a:r>
              <a:rPr lang="en-US" dirty="0"/>
              <a:t>Les </a:t>
            </a:r>
            <a:r>
              <a:rPr lang="en-US" dirty="0" err="1"/>
              <a:t>langages</a:t>
            </a:r>
            <a:r>
              <a:rPr lang="en-US" dirty="0"/>
              <a:t> Web </a:t>
            </a:r>
            <a:r>
              <a:rPr lang="en-US" dirty="0" err="1"/>
              <a:t>proposent</a:t>
            </a:r>
            <a:r>
              <a:rPr lang="en-US" dirty="0"/>
              <a:t> </a:t>
            </a:r>
            <a:r>
              <a:rPr lang="en-US" dirty="0" err="1"/>
              <a:t>différentes</a:t>
            </a:r>
            <a:r>
              <a:rPr lang="en-US" dirty="0"/>
              <a:t> solutions de type ORM. </a:t>
            </a:r>
          </a:p>
          <a:p>
            <a:r>
              <a:rPr lang="en-US" dirty="0"/>
              <a:t>Dans le cadre  </a:t>
            </a:r>
            <a:r>
              <a:rPr lang="en-US" dirty="0" err="1"/>
              <a:t>d’ASP.NET</a:t>
            </a:r>
            <a:r>
              <a:rPr lang="en-US" dirty="0"/>
              <a:t>, Entity Framework </a:t>
            </a:r>
            <a:r>
              <a:rPr lang="en-US" dirty="0" err="1"/>
              <a:t>est</a:t>
            </a:r>
            <a:r>
              <a:rPr lang="en-US" dirty="0"/>
              <a:t> la solution </a:t>
            </a:r>
            <a:r>
              <a:rPr lang="en-US" dirty="0" err="1"/>
              <a:t>proposée</a:t>
            </a:r>
            <a:r>
              <a:rPr lang="en-US" dirty="0"/>
              <a:t>.</a:t>
            </a:r>
          </a:p>
          <a:p>
            <a:r>
              <a:rPr lang="en-US" dirty="0" err="1"/>
              <a:t>C’est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que nous </a:t>
            </a:r>
            <a:r>
              <a:rPr lang="en-US" dirty="0" err="1"/>
              <a:t>verrons</a:t>
            </a:r>
            <a:r>
              <a:rPr lang="en-US" dirty="0"/>
              <a:t> dans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cours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98074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Implémentation en ASP.NET </a:t>
            </a:r>
            <a:r>
              <a:rPr lang="fr-CA" dirty="0" err="1"/>
              <a:t>Core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8383732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EC33C-D0CA-4A61-B20A-3D409FDB634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Implémentation en ASP.NET </a:t>
            </a:r>
            <a:r>
              <a:rPr lang="fr-CA" dirty="0" err="1"/>
              <a:t>Core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86B95-B250-4CDE-A9FE-94636410E2D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cette section, nous allons voir comment utiliser EF </a:t>
            </a:r>
            <a:r>
              <a:rPr lang="fr-CA" dirty="0" err="1"/>
              <a:t>Core</a:t>
            </a:r>
            <a:r>
              <a:rPr lang="fr-CA" dirty="0"/>
              <a:t> afin de créer automatiquement les tables de notre de base de données et d’y effectué des opérations CRUD.</a:t>
            </a:r>
          </a:p>
          <a:p>
            <a:endParaRPr lang="fr-CA" dirty="0"/>
          </a:p>
          <a:p>
            <a:r>
              <a:rPr lang="fr-CA" dirty="0"/>
              <a:t>Pour le faire, nous allons utiliser un projet de type « Console » pour l’instant.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C1BC5F3-8D86-FFC0-ADEA-507901F0D1E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81289" y="4397336"/>
            <a:ext cx="5591955" cy="206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830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Installation de Entity Framework Core</a:t>
            </a:r>
          </a:p>
        </p:txBody>
      </p:sp>
    </p:spTree>
    <p:extLst>
      <p:ext uri="{BB962C8B-B14F-4D97-AF65-F5344CB8AC3E}">
        <p14:creationId xmlns:p14="http://schemas.microsoft.com/office/powerpoint/2010/main" val="871370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57F4-95FD-4DB0-8AC4-A9BD04206CA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Installation de </a:t>
            </a:r>
            <a:r>
              <a:rPr lang="fr-CA" dirty="0" err="1"/>
              <a:t>Entity</a:t>
            </a:r>
            <a:r>
              <a:rPr lang="fr-CA" dirty="0"/>
              <a:t> Framework </a:t>
            </a:r>
            <a:r>
              <a:rPr lang="fr-CA" dirty="0" err="1"/>
              <a:t>Core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50B6D-AF72-4F89-BCA4-4420AB1F59C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6781055" cy="4195481"/>
          </a:xfrm>
        </p:spPr>
        <p:txBody>
          <a:bodyPr/>
          <a:lstStyle/>
          <a:p>
            <a:r>
              <a:rPr lang="fr-CA" dirty="0"/>
              <a:t>Dans cette section, nous couvrirons comment installer EF.</a:t>
            </a:r>
          </a:p>
          <a:p>
            <a:endParaRPr lang="fr-CA" dirty="0"/>
          </a:p>
          <a:p>
            <a:r>
              <a:rPr lang="fr-CA" dirty="0"/>
              <a:t>1) Rendez-vous sous «  Project &gt; Manage </a:t>
            </a:r>
            <a:r>
              <a:rPr lang="fr-CA" dirty="0" err="1"/>
              <a:t>NuGet</a:t>
            </a:r>
            <a:r>
              <a:rPr lang="fr-CA" dirty="0"/>
              <a:t> Packages… »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C90DDE-7EDC-95A3-0958-811ABFB8839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407542" y="2052918"/>
            <a:ext cx="3286584" cy="452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66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FF698-8AAA-4FC2-8B3B-FEC3DF2D4D5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Installation de </a:t>
            </a:r>
            <a:r>
              <a:rPr lang="fr-CA" dirty="0" err="1"/>
              <a:t>Entity</a:t>
            </a:r>
            <a:r>
              <a:rPr lang="fr-CA" dirty="0"/>
              <a:t> Framework </a:t>
            </a:r>
            <a:r>
              <a:rPr lang="fr-CA" dirty="0" err="1"/>
              <a:t>Core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6EB1EE-EAC8-48A2-B63C-1E1AB624366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682876" cy="4195481"/>
          </a:xfrm>
        </p:spPr>
        <p:txBody>
          <a:bodyPr/>
          <a:lstStyle/>
          <a:p>
            <a:r>
              <a:rPr lang="en-US" dirty="0"/>
              <a:t>2) Sous la section “Browse”, </a:t>
            </a:r>
            <a:r>
              <a:rPr lang="en-US" dirty="0" err="1"/>
              <a:t>chercher</a:t>
            </a:r>
            <a:r>
              <a:rPr lang="en-US" dirty="0"/>
              <a:t> pour: “</a:t>
            </a:r>
            <a:r>
              <a:rPr lang="en-CA" dirty="0" err="1"/>
              <a:t>Microsoft.EntityFrameworkCore.SqlServer</a:t>
            </a:r>
            <a:r>
              <a:rPr lang="en-US" dirty="0"/>
              <a:t>”</a:t>
            </a:r>
          </a:p>
          <a:p>
            <a:r>
              <a:rPr lang="en-US" dirty="0"/>
              <a:t>3) </a:t>
            </a:r>
            <a:r>
              <a:rPr lang="en-US" dirty="0" err="1"/>
              <a:t>Cliquez</a:t>
            </a:r>
            <a:r>
              <a:rPr lang="en-US" dirty="0"/>
              <a:t> sur </a:t>
            </a:r>
            <a:r>
              <a:rPr lang="en-US" dirty="0" err="1"/>
              <a:t>l’option</a:t>
            </a:r>
            <a:r>
              <a:rPr lang="en-US" dirty="0"/>
              <a:t> de </a:t>
            </a:r>
            <a:r>
              <a:rPr lang="en-US" dirty="0" err="1"/>
              <a:t>même</a:t>
            </a:r>
            <a:r>
              <a:rPr lang="en-US" dirty="0"/>
              <a:t> nom dans la </a:t>
            </a:r>
            <a:r>
              <a:rPr lang="en-US" dirty="0" err="1"/>
              <a:t>liste</a:t>
            </a:r>
            <a:endParaRPr lang="en-US" dirty="0"/>
          </a:p>
          <a:p>
            <a:r>
              <a:rPr lang="en-US" dirty="0"/>
              <a:t>4) Changer la version pour 8.028 et </a:t>
            </a:r>
            <a:r>
              <a:rPr lang="en-US" dirty="0" err="1"/>
              <a:t>cliquer</a:t>
            </a:r>
            <a:r>
              <a:rPr lang="en-US" dirty="0"/>
              <a:t> sur “Installer”</a:t>
            </a:r>
            <a:endParaRPr lang="en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5E14496-2EC5-8DAB-12A8-D5156018E42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37307" y="4085462"/>
            <a:ext cx="11717385" cy="183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6315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0E10A-6382-454C-9F3D-013436FD2DB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Installation de </a:t>
            </a:r>
            <a:r>
              <a:rPr lang="fr-CA" dirty="0" err="1"/>
              <a:t>Entity</a:t>
            </a:r>
            <a:r>
              <a:rPr lang="fr-CA" dirty="0"/>
              <a:t> Framework </a:t>
            </a:r>
            <a:r>
              <a:rPr lang="fr-CA" dirty="0" err="1"/>
              <a:t>Core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B12E82-6F63-4C4D-80DF-95B0EA6FFCC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5) Accepter les </a:t>
            </a:r>
            <a:r>
              <a:rPr lang="en-US" dirty="0" err="1"/>
              <a:t>changements</a:t>
            </a:r>
            <a:r>
              <a:rPr lang="en-US" dirty="0"/>
              <a:t> qui </a:t>
            </a:r>
            <a:r>
              <a:rPr lang="en-US" dirty="0" err="1"/>
              <a:t>seront</a:t>
            </a:r>
            <a:r>
              <a:rPr lang="en-US" dirty="0"/>
              <a:t> </a:t>
            </a:r>
            <a:r>
              <a:rPr lang="en-US" dirty="0" err="1"/>
              <a:t>faits</a:t>
            </a:r>
            <a:r>
              <a:rPr lang="en-US" dirty="0"/>
              <a:t> à Visual Studio</a:t>
            </a:r>
            <a:endParaRPr lang="en-CA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BE7C8B4-6A11-1354-E73D-EA7634A4410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88736" y="2538367"/>
            <a:ext cx="4091081" cy="41332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23FA075-2A43-030C-D867-8978E86C220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857436" y="2538367"/>
            <a:ext cx="4172532" cy="4229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5497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0E10A-6382-454C-9F3D-013436FD2DB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Installation de </a:t>
            </a:r>
            <a:r>
              <a:rPr lang="fr-CA" dirty="0" err="1"/>
              <a:t>Entity</a:t>
            </a:r>
            <a:r>
              <a:rPr lang="fr-CA" dirty="0"/>
              <a:t> Framework </a:t>
            </a:r>
            <a:r>
              <a:rPr lang="fr-CA" dirty="0" err="1"/>
              <a:t>Core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B12E82-6F63-4C4D-80DF-95B0EA6FFCC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6) </a:t>
            </a:r>
            <a:r>
              <a:rPr lang="en-US" dirty="0" err="1"/>
              <a:t>Effectuer</a:t>
            </a:r>
            <a:r>
              <a:rPr lang="en-US" dirty="0"/>
              <a:t> la </a:t>
            </a:r>
            <a:r>
              <a:rPr lang="en-US" dirty="0" err="1"/>
              <a:t>même</a:t>
            </a:r>
            <a:r>
              <a:rPr lang="en-US" dirty="0"/>
              <a:t> </a:t>
            </a:r>
            <a:r>
              <a:rPr lang="en-US" dirty="0" err="1"/>
              <a:t>procédure</a:t>
            </a:r>
            <a:r>
              <a:rPr lang="en-US" dirty="0"/>
              <a:t>,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cette</a:t>
            </a:r>
            <a:r>
              <a:rPr lang="en-US" dirty="0"/>
              <a:t> </a:t>
            </a:r>
            <a:r>
              <a:rPr lang="en-US" dirty="0" err="1"/>
              <a:t>fois</a:t>
            </a:r>
            <a:r>
              <a:rPr lang="en-US" dirty="0"/>
              <a:t>-ci pour installer “</a:t>
            </a:r>
            <a:r>
              <a:rPr lang="en-CA" dirty="0" err="1"/>
              <a:t>Microsoft.EntityFrameworkCore.Design</a:t>
            </a:r>
            <a:r>
              <a:rPr lang="en-US" dirty="0"/>
              <a:t>”. Il </a:t>
            </a:r>
            <a:r>
              <a:rPr lang="en-US" dirty="0" err="1"/>
              <a:t>s’agit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interface de gestion de </a:t>
            </a:r>
            <a:r>
              <a:rPr lang="en-US" dirty="0" err="1"/>
              <a:t>certaines</a:t>
            </a:r>
            <a:r>
              <a:rPr lang="en-US" dirty="0"/>
              <a:t> </a:t>
            </a:r>
            <a:r>
              <a:rPr lang="en-US" dirty="0" err="1"/>
              <a:t>procédures</a:t>
            </a:r>
            <a:r>
              <a:rPr lang="en-US" dirty="0"/>
              <a:t> de Entity Framework.</a:t>
            </a:r>
          </a:p>
          <a:p>
            <a:r>
              <a:rPr lang="en-US" dirty="0" err="1"/>
              <a:t>Assurez-vous</a:t>
            </a:r>
            <a:r>
              <a:rPr lang="en-US" dirty="0"/>
              <a:t> de </a:t>
            </a:r>
            <a:r>
              <a:rPr lang="en-US" dirty="0" err="1"/>
              <a:t>choisir</a:t>
            </a:r>
            <a:r>
              <a:rPr lang="en-US" dirty="0"/>
              <a:t> la version 8 </a:t>
            </a:r>
            <a:r>
              <a:rPr lang="en-US" dirty="0" err="1"/>
              <a:t>également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4DEA46-14DC-4553-4986-81E6C80EAA5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25598" y="4150658"/>
            <a:ext cx="7430537" cy="80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633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0E10A-6382-454C-9F3D-013436FD2DB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Installation de </a:t>
            </a:r>
            <a:r>
              <a:rPr lang="fr-CA" dirty="0" err="1"/>
              <a:t>Entity</a:t>
            </a:r>
            <a:r>
              <a:rPr lang="fr-CA" dirty="0"/>
              <a:t> Framework </a:t>
            </a:r>
            <a:r>
              <a:rPr lang="fr-CA" dirty="0" err="1"/>
              <a:t>Core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B12E82-6F63-4C4D-80DF-95B0EA6FFCC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7) </a:t>
            </a:r>
            <a:r>
              <a:rPr lang="en-US" dirty="0" err="1"/>
              <a:t>Effectuer</a:t>
            </a:r>
            <a:r>
              <a:rPr lang="en-US" dirty="0"/>
              <a:t> la </a:t>
            </a:r>
            <a:r>
              <a:rPr lang="en-US" dirty="0" err="1"/>
              <a:t>même</a:t>
            </a:r>
            <a:r>
              <a:rPr lang="en-US" dirty="0"/>
              <a:t> </a:t>
            </a:r>
            <a:r>
              <a:rPr lang="en-US" dirty="0" err="1"/>
              <a:t>procédure</a:t>
            </a:r>
            <a:r>
              <a:rPr lang="en-US" dirty="0"/>
              <a:t>,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cette</a:t>
            </a:r>
            <a:r>
              <a:rPr lang="en-US" dirty="0"/>
              <a:t> </a:t>
            </a:r>
            <a:r>
              <a:rPr lang="en-US" dirty="0" err="1"/>
              <a:t>fois</a:t>
            </a:r>
            <a:r>
              <a:rPr lang="en-US" dirty="0"/>
              <a:t>-ci pour installer “</a:t>
            </a:r>
            <a:r>
              <a:rPr lang="en-CA" dirty="0" err="1"/>
              <a:t>microsoft.entityframeworkcore.tool</a:t>
            </a:r>
            <a:r>
              <a:rPr lang="en-US" dirty="0"/>
              <a:t>”. Il </a:t>
            </a:r>
            <a:r>
              <a:rPr lang="en-US" dirty="0" err="1"/>
              <a:t>fournira</a:t>
            </a:r>
            <a:r>
              <a:rPr lang="en-US" dirty="0"/>
              <a:t> les </a:t>
            </a:r>
            <a:r>
              <a:rPr lang="en-US" dirty="0" err="1"/>
              <a:t>commandes</a:t>
            </a:r>
            <a:r>
              <a:rPr lang="en-US" dirty="0"/>
              <a:t> </a:t>
            </a:r>
            <a:r>
              <a:rPr lang="en-US" dirty="0" err="1"/>
              <a:t>nécessaires</a:t>
            </a:r>
            <a:r>
              <a:rPr lang="en-US" dirty="0"/>
              <a:t> pour la </a:t>
            </a:r>
            <a:r>
              <a:rPr lang="en-US" dirty="0" err="1"/>
              <a:t>création</a:t>
            </a:r>
            <a:r>
              <a:rPr lang="en-US" dirty="0"/>
              <a:t> de la base de données.</a:t>
            </a:r>
          </a:p>
          <a:p>
            <a:r>
              <a:rPr lang="en-US" dirty="0" err="1"/>
              <a:t>Assurez-vous</a:t>
            </a:r>
            <a:r>
              <a:rPr lang="en-US" dirty="0"/>
              <a:t> de </a:t>
            </a:r>
            <a:r>
              <a:rPr lang="en-US" dirty="0" err="1"/>
              <a:t>choisir</a:t>
            </a:r>
            <a:r>
              <a:rPr lang="en-US" dirty="0"/>
              <a:t> la version 8 </a:t>
            </a:r>
            <a:r>
              <a:rPr lang="en-US" dirty="0" err="1"/>
              <a:t>également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1D44EA-F12C-0EBC-B203-56137C6309C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642730" y="4159125"/>
            <a:ext cx="7411484" cy="86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6063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AE6A2-EC09-4E95-ADFE-DC5F8254382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Installation de </a:t>
            </a:r>
            <a:r>
              <a:rPr lang="fr-CA" dirty="0" err="1"/>
              <a:t>Entity</a:t>
            </a:r>
            <a:r>
              <a:rPr lang="fr-CA" dirty="0"/>
              <a:t> Framework </a:t>
            </a:r>
            <a:r>
              <a:rPr lang="fr-CA" dirty="0" err="1"/>
              <a:t>Core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69E195-FC04-499C-9BF0-EF090376841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8) </a:t>
            </a:r>
            <a:r>
              <a:rPr lang="en-US" dirty="0" err="1"/>
              <a:t>Fermer</a:t>
            </a:r>
            <a:r>
              <a:rPr lang="en-US" dirty="0"/>
              <a:t> le </a:t>
            </a:r>
            <a:r>
              <a:rPr lang="en-US" dirty="0" err="1"/>
              <a:t>gestionnaire</a:t>
            </a:r>
            <a:r>
              <a:rPr lang="en-US" dirty="0"/>
              <a:t> de NuGet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6AC912-12D3-482C-8948-EEFAC11C037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63058" y="2727940"/>
            <a:ext cx="6429375" cy="332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331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036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89017-DCF6-4BA5-920F-4F7E9C4A3D6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Implémentation en ASP.NET </a:t>
            </a:r>
            <a:r>
              <a:rPr lang="fr-CA" dirty="0" err="1"/>
              <a:t>Core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95E86A-8BC0-4BB0-9BBC-330477476C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</a:t>
            </a:r>
            <a:r>
              <a:rPr lang="en-US" dirty="0" err="1"/>
              <a:t>cette</a:t>
            </a:r>
            <a:r>
              <a:rPr lang="en-US" dirty="0"/>
              <a:t> section, nous </a:t>
            </a:r>
            <a:r>
              <a:rPr lang="en-US" dirty="0" err="1"/>
              <a:t>couvrirons</a:t>
            </a:r>
            <a:r>
              <a:rPr lang="en-US" dirty="0"/>
              <a:t> </a:t>
            </a:r>
            <a:r>
              <a:rPr lang="en-US" dirty="0" err="1"/>
              <a:t>donc</a:t>
            </a:r>
            <a:endParaRPr lang="en-US" dirty="0"/>
          </a:p>
          <a:p>
            <a:pPr lvl="1"/>
            <a:r>
              <a:rPr lang="en-US" dirty="0"/>
              <a:t>La </a:t>
            </a:r>
            <a:r>
              <a:rPr lang="en-US" dirty="0" err="1"/>
              <a:t>création</a:t>
            </a:r>
            <a:r>
              <a:rPr lang="en-US" dirty="0"/>
              <a:t> du </a:t>
            </a:r>
            <a:r>
              <a:rPr lang="en-US" dirty="0" err="1"/>
              <a:t>modèle</a:t>
            </a:r>
            <a:endParaRPr lang="en-US" dirty="0"/>
          </a:p>
          <a:p>
            <a:pPr lvl="1"/>
            <a:r>
              <a:rPr lang="en-US" dirty="0"/>
              <a:t>La </a:t>
            </a:r>
            <a:r>
              <a:rPr lang="en-US" dirty="0" err="1"/>
              <a:t>création</a:t>
            </a:r>
            <a:r>
              <a:rPr lang="en-US" dirty="0"/>
              <a:t> du </a:t>
            </a:r>
            <a:r>
              <a:rPr lang="en-US" dirty="0" err="1"/>
              <a:t>contexte</a:t>
            </a:r>
            <a:r>
              <a:rPr lang="en-US" dirty="0"/>
              <a:t> de base de </a:t>
            </a:r>
            <a:r>
              <a:rPr lang="en-US" dirty="0" err="1"/>
              <a:t>données</a:t>
            </a:r>
            <a:endParaRPr lang="en-US" dirty="0"/>
          </a:p>
          <a:p>
            <a:pPr lvl="1"/>
            <a:r>
              <a:rPr lang="en-CA" dirty="0"/>
              <a:t>Le </a:t>
            </a:r>
            <a:r>
              <a:rPr lang="en-CA" dirty="0" err="1"/>
              <a:t>processus</a:t>
            </a:r>
            <a:r>
              <a:rPr lang="en-CA" dirty="0"/>
              <a:t> de “Migration” de la base de </a:t>
            </a:r>
            <a:r>
              <a:rPr lang="en-CA" dirty="0" err="1"/>
              <a:t>données</a:t>
            </a:r>
            <a:endParaRPr lang="en-US" dirty="0"/>
          </a:p>
          <a:p>
            <a:pPr lvl="1"/>
            <a:r>
              <a:rPr lang="en-US" dirty="0"/>
              <a:t>Les </a:t>
            </a:r>
            <a:r>
              <a:rPr lang="en-US" dirty="0" err="1"/>
              <a:t>opérations</a:t>
            </a:r>
            <a:r>
              <a:rPr lang="en-US" dirty="0"/>
              <a:t> CRUD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1512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La création du modèle</a:t>
            </a:r>
          </a:p>
        </p:txBody>
      </p:sp>
    </p:spTree>
    <p:extLst>
      <p:ext uri="{BB962C8B-B14F-4D97-AF65-F5344CB8AC3E}">
        <p14:creationId xmlns:p14="http://schemas.microsoft.com/office/powerpoint/2010/main" val="24206375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F08A2-1477-437F-AC89-CCF109BE6FD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création</a:t>
            </a:r>
            <a:r>
              <a:rPr lang="en-US" dirty="0"/>
              <a:t> du </a:t>
            </a:r>
            <a:r>
              <a:rPr lang="en-US" dirty="0" err="1"/>
              <a:t>modèle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0D8EE-5529-4413-9204-61B4EB24F02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modèle</a:t>
            </a:r>
            <a:r>
              <a:rPr lang="en-US" dirty="0"/>
              <a:t> </a:t>
            </a:r>
            <a:r>
              <a:rPr lang="en-US" dirty="0" err="1"/>
              <a:t>n’est</a:t>
            </a:r>
            <a:r>
              <a:rPr lang="en-US" dirty="0"/>
              <a:t> </a:t>
            </a:r>
            <a:r>
              <a:rPr lang="en-US" dirty="0" err="1"/>
              <a:t>rien</a:t>
            </a:r>
            <a:r>
              <a:rPr lang="en-US" dirty="0"/>
              <a:t> </a:t>
            </a:r>
            <a:r>
              <a:rPr lang="en-US" dirty="0" err="1"/>
              <a:t>d’autre</a:t>
            </a:r>
            <a:r>
              <a:rPr lang="en-US" dirty="0"/>
              <a:t> que des classes </a:t>
            </a:r>
            <a:r>
              <a:rPr lang="en-US" dirty="0" err="1"/>
              <a:t>comme</a:t>
            </a:r>
            <a:r>
              <a:rPr lang="en-US" dirty="0"/>
              <a:t>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êtes</a:t>
            </a:r>
            <a:r>
              <a:rPr lang="en-US" dirty="0"/>
              <a:t> habitué de </a:t>
            </a:r>
            <a:r>
              <a:rPr lang="en-US" dirty="0" err="1"/>
              <a:t>créer</a:t>
            </a:r>
            <a:r>
              <a:rPr lang="en-US" dirty="0"/>
              <a:t>.</a:t>
            </a:r>
          </a:p>
          <a:p>
            <a:r>
              <a:rPr lang="en-US" dirty="0"/>
              <a:t>La </a:t>
            </a:r>
            <a:r>
              <a:rPr lang="en-US" dirty="0" err="1"/>
              <a:t>principale</a:t>
            </a:r>
            <a:r>
              <a:rPr lang="en-US" dirty="0"/>
              <a:t> </a:t>
            </a:r>
            <a:r>
              <a:rPr lang="en-US" dirty="0" err="1"/>
              <a:t>différence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que </a:t>
            </a:r>
            <a:r>
              <a:rPr lang="en-US" dirty="0" err="1"/>
              <a:t>chacune</a:t>
            </a:r>
            <a:r>
              <a:rPr lang="en-US" dirty="0"/>
              <a:t> </a:t>
            </a:r>
            <a:r>
              <a:rPr lang="en-US" dirty="0" err="1"/>
              <a:t>d’entre</a:t>
            </a:r>
            <a:r>
              <a:rPr lang="en-US" dirty="0"/>
              <a:t> </a:t>
            </a:r>
            <a:r>
              <a:rPr lang="en-US" dirty="0" err="1"/>
              <a:t>elles</a:t>
            </a:r>
            <a:r>
              <a:rPr lang="en-US" dirty="0"/>
              <a:t> </a:t>
            </a:r>
            <a:r>
              <a:rPr lang="en-US" dirty="0" err="1"/>
              <a:t>doit</a:t>
            </a:r>
            <a:r>
              <a:rPr lang="en-US" dirty="0"/>
              <a:t> </a:t>
            </a:r>
            <a:r>
              <a:rPr lang="en-US" dirty="0" err="1"/>
              <a:t>avoir</a:t>
            </a:r>
            <a:r>
              <a:rPr lang="en-US" dirty="0"/>
              <a:t> un champ </a:t>
            </a:r>
            <a:r>
              <a:rPr lang="en-US" dirty="0" err="1"/>
              <a:t>dont</a:t>
            </a:r>
            <a:r>
              <a:rPr lang="en-US" dirty="0"/>
              <a:t> le nom se </a:t>
            </a:r>
            <a:r>
              <a:rPr lang="en-US" dirty="0" err="1"/>
              <a:t>termine</a:t>
            </a:r>
            <a:r>
              <a:rPr lang="en-US" dirty="0"/>
              <a:t> par “Id”.</a:t>
            </a:r>
          </a:p>
          <a:p>
            <a:r>
              <a:rPr lang="en-US" dirty="0" err="1"/>
              <a:t>Cette</a:t>
            </a:r>
            <a:r>
              <a:rPr lang="en-US" dirty="0"/>
              <a:t> convention de nom </a:t>
            </a:r>
            <a:r>
              <a:rPr lang="en-US" dirty="0" err="1"/>
              <a:t>indiquera</a:t>
            </a:r>
            <a:r>
              <a:rPr lang="en-US" dirty="0"/>
              <a:t> à Entity Framework </a:t>
            </a:r>
            <a:r>
              <a:rPr lang="en-US" dirty="0" err="1"/>
              <a:t>qu’il</a:t>
            </a:r>
            <a:r>
              <a:rPr lang="en-US" dirty="0"/>
              <a:t> </a:t>
            </a:r>
            <a:r>
              <a:rPr lang="en-US" dirty="0" err="1"/>
              <a:t>s’agit</a:t>
            </a:r>
            <a:r>
              <a:rPr lang="en-US" dirty="0"/>
              <a:t> de la </a:t>
            </a:r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primaire</a:t>
            </a:r>
            <a:r>
              <a:rPr lang="en-US" dirty="0"/>
              <a:t> auto-</a:t>
            </a:r>
            <a:r>
              <a:rPr lang="en-US" dirty="0" err="1"/>
              <a:t>incrémentée</a:t>
            </a:r>
            <a:r>
              <a:rPr lang="en-US" dirty="0"/>
              <a:t> de la table.</a:t>
            </a:r>
            <a:endParaRPr lang="en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F19252-2A0F-A68B-7369-F7F7316CE99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80802" y="4645450"/>
            <a:ext cx="4810796" cy="1495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208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La création du contexte de base de données</a:t>
            </a:r>
          </a:p>
        </p:txBody>
      </p:sp>
    </p:spTree>
    <p:extLst>
      <p:ext uri="{BB962C8B-B14F-4D97-AF65-F5344CB8AC3E}">
        <p14:creationId xmlns:p14="http://schemas.microsoft.com/office/powerpoint/2010/main" val="11986637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F08A2-1477-437F-AC89-CCF109BE6FD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création</a:t>
            </a:r>
            <a:r>
              <a:rPr lang="en-US" dirty="0"/>
              <a:t> du </a:t>
            </a:r>
            <a:r>
              <a:rPr lang="en-US" dirty="0" err="1"/>
              <a:t>contexte</a:t>
            </a:r>
            <a:r>
              <a:rPr lang="en-US" dirty="0"/>
              <a:t> de base de </a:t>
            </a:r>
            <a:r>
              <a:rPr lang="en-US" dirty="0" err="1"/>
              <a:t>données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0D8EE-5529-4413-9204-61B4EB24F02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contexte</a:t>
            </a:r>
            <a:r>
              <a:rPr lang="en-US" dirty="0"/>
              <a:t> de base </a:t>
            </a:r>
            <a:r>
              <a:rPr lang="en-US" dirty="0" err="1"/>
              <a:t>est</a:t>
            </a:r>
            <a:r>
              <a:rPr lang="en-US" dirty="0"/>
              <a:t> la </a:t>
            </a:r>
            <a:r>
              <a:rPr lang="en-US" dirty="0" err="1"/>
              <a:t>représentation</a:t>
            </a:r>
            <a:r>
              <a:rPr lang="en-US" dirty="0"/>
              <a:t> de la </a:t>
            </a:r>
            <a:r>
              <a:rPr lang="en-US" dirty="0" err="1"/>
              <a:t>connexion</a:t>
            </a:r>
            <a:r>
              <a:rPr lang="en-US" dirty="0"/>
              <a:t> avec la base de </a:t>
            </a:r>
            <a:r>
              <a:rPr lang="en-US" dirty="0" err="1"/>
              <a:t>données</a:t>
            </a:r>
            <a:r>
              <a:rPr lang="en-US" dirty="0"/>
              <a:t> dans </a:t>
            </a:r>
            <a:r>
              <a:rPr lang="en-US" dirty="0" err="1"/>
              <a:t>notre</a:t>
            </a:r>
            <a:r>
              <a:rPr lang="en-US" dirty="0"/>
              <a:t> application.</a:t>
            </a:r>
          </a:p>
          <a:p>
            <a:r>
              <a:rPr lang="en-CA" dirty="0"/>
              <a:t>Celle-ci aura deux </a:t>
            </a:r>
            <a:r>
              <a:rPr lang="en-CA" dirty="0" err="1"/>
              <a:t>composantes</a:t>
            </a:r>
            <a:endParaRPr lang="en-CA" dirty="0"/>
          </a:p>
          <a:p>
            <a:pPr lvl="1"/>
            <a:r>
              <a:rPr lang="en-CA" dirty="0"/>
              <a:t>Des </a:t>
            </a:r>
            <a:r>
              <a:rPr lang="en-CA" dirty="0" err="1"/>
              <a:t>listes</a:t>
            </a:r>
            <a:r>
              <a:rPr lang="en-CA" dirty="0"/>
              <a:t> </a:t>
            </a:r>
            <a:r>
              <a:rPr lang="en-CA" dirty="0" err="1"/>
              <a:t>d’objet</a:t>
            </a:r>
            <a:r>
              <a:rPr lang="en-CA" dirty="0"/>
              <a:t> issues de </a:t>
            </a:r>
            <a:r>
              <a:rPr lang="en-CA" dirty="0" err="1"/>
              <a:t>notre</a:t>
            </a:r>
            <a:r>
              <a:rPr lang="en-CA" dirty="0"/>
              <a:t> </a:t>
            </a:r>
            <a:r>
              <a:rPr lang="en-CA" dirty="0" err="1"/>
              <a:t>modèle</a:t>
            </a:r>
            <a:endParaRPr lang="en-CA" dirty="0"/>
          </a:p>
          <a:p>
            <a:pPr lvl="1"/>
            <a:r>
              <a:rPr lang="en-CA" dirty="0"/>
              <a:t>Une connexion avec la base de </a:t>
            </a:r>
            <a:r>
              <a:rPr lang="en-CA" dirty="0" err="1"/>
              <a:t>données</a:t>
            </a:r>
            <a:endParaRPr lang="en-CA" dirty="0"/>
          </a:p>
          <a:p>
            <a:pPr lvl="1"/>
            <a:endParaRPr lang="en-CA" dirty="0"/>
          </a:p>
          <a:p>
            <a:r>
              <a:rPr lang="en-CA" dirty="0"/>
              <a:t>Il sera </a:t>
            </a:r>
            <a:r>
              <a:rPr lang="en-CA" dirty="0" err="1"/>
              <a:t>donc</a:t>
            </a:r>
            <a:r>
              <a:rPr lang="en-CA" dirty="0"/>
              <a:t> possible de </a:t>
            </a:r>
            <a:r>
              <a:rPr lang="en-CA" dirty="0" err="1"/>
              <a:t>lui</a:t>
            </a:r>
            <a:r>
              <a:rPr lang="en-CA" dirty="0"/>
              <a:t> </a:t>
            </a:r>
            <a:r>
              <a:rPr lang="en-CA" dirty="0" err="1"/>
              <a:t>transmettre</a:t>
            </a:r>
            <a:r>
              <a:rPr lang="en-CA" dirty="0"/>
              <a:t> des </a:t>
            </a:r>
            <a:r>
              <a:rPr lang="en-CA" dirty="0" err="1"/>
              <a:t>objets</a:t>
            </a:r>
            <a:r>
              <a:rPr lang="en-CA" dirty="0"/>
              <a:t> et de demander </a:t>
            </a:r>
            <a:r>
              <a:rPr lang="en-CA" dirty="0" err="1"/>
              <a:t>leur</a:t>
            </a:r>
            <a:r>
              <a:rPr lang="en-CA" dirty="0"/>
              <a:t> </a:t>
            </a:r>
            <a:r>
              <a:rPr lang="en-CA" dirty="0" err="1"/>
              <a:t>sauvegarde</a:t>
            </a:r>
            <a:r>
              <a:rPr lang="en-CA" dirty="0"/>
              <a:t> </a:t>
            </a:r>
            <a:r>
              <a:rPr lang="en-CA" dirty="0" err="1"/>
              <a:t>afin</a:t>
            </a:r>
            <a:r>
              <a:rPr lang="en-CA" dirty="0"/>
              <a:t> que la conversion </a:t>
            </a:r>
            <a:r>
              <a:rPr lang="en-CA" dirty="0" err="1"/>
              <a:t>en</a:t>
            </a:r>
            <a:r>
              <a:rPr lang="en-CA" dirty="0"/>
              <a:t> “</a:t>
            </a:r>
            <a:r>
              <a:rPr lang="en-CA" dirty="0" err="1"/>
              <a:t>relationnel</a:t>
            </a:r>
            <a:r>
              <a:rPr lang="en-CA" dirty="0"/>
              <a:t>” se </a:t>
            </a:r>
            <a:r>
              <a:rPr lang="en-CA" dirty="0" err="1"/>
              <a:t>fasse</a:t>
            </a:r>
            <a:r>
              <a:rPr lang="en-CA" dirty="0"/>
              <a:t> </a:t>
            </a:r>
            <a:r>
              <a:rPr lang="en-CA" dirty="0" err="1"/>
              <a:t>automatiquement</a:t>
            </a:r>
            <a:r>
              <a:rPr lang="en-CA" dirty="0"/>
              <a:t>.</a:t>
            </a:r>
          </a:p>
          <a:p>
            <a:r>
              <a:rPr lang="en-CA" dirty="0" err="1"/>
              <a:t>Voyons</a:t>
            </a:r>
            <a:r>
              <a:rPr lang="en-CA" dirty="0"/>
              <a:t> comment </a:t>
            </a:r>
            <a:r>
              <a:rPr lang="en-CA" dirty="0" err="1"/>
              <a:t>procéder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272103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F08A2-1477-437F-AC89-CCF109BE6FD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création</a:t>
            </a:r>
            <a:r>
              <a:rPr lang="en-US" dirty="0"/>
              <a:t> du </a:t>
            </a:r>
            <a:r>
              <a:rPr lang="en-US" dirty="0" err="1"/>
              <a:t>contexte</a:t>
            </a:r>
            <a:r>
              <a:rPr lang="en-US" dirty="0"/>
              <a:t> de base de </a:t>
            </a:r>
            <a:r>
              <a:rPr lang="en-US" dirty="0" err="1"/>
              <a:t>données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0D8EE-5529-4413-9204-61B4EB24F02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La première étape </a:t>
            </a:r>
            <a:r>
              <a:rPr lang="en-CA" dirty="0" err="1"/>
              <a:t>est</a:t>
            </a:r>
            <a:r>
              <a:rPr lang="en-CA" dirty="0"/>
              <a:t> de </a:t>
            </a:r>
            <a:r>
              <a:rPr lang="en-CA" dirty="0" err="1"/>
              <a:t>créer</a:t>
            </a:r>
            <a:r>
              <a:rPr lang="en-CA" dirty="0"/>
              <a:t> la base de </a:t>
            </a:r>
            <a:r>
              <a:rPr lang="en-CA" dirty="0" err="1"/>
              <a:t>données</a:t>
            </a:r>
            <a:r>
              <a:rPr lang="en-CA" dirty="0"/>
              <a:t> dans SSMS et </a:t>
            </a:r>
            <a:r>
              <a:rPr lang="en-CA" dirty="0" err="1"/>
              <a:t>d’effectuer</a:t>
            </a:r>
            <a:r>
              <a:rPr lang="en-CA" dirty="0"/>
              <a:t> la configuration dans Visual Studio </a:t>
            </a:r>
            <a:r>
              <a:rPr lang="en-CA" dirty="0" err="1"/>
              <a:t>comme</a:t>
            </a:r>
            <a:r>
              <a:rPr lang="en-CA" dirty="0"/>
              <a:t> nous </a:t>
            </a:r>
            <a:r>
              <a:rPr lang="en-CA" dirty="0" err="1"/>
              <a:t>avons</a:t>
            </a:r>
            <a:r>
              <a:rPr lang="en-CA" dirty="0"/>
              <a:t> fait dans le passé.</a:t>
            </a:r>
          </a:p>
          <a:p>
            <a:r>
              <a:rPr lang="en-CA" dirty="0" err="1"/>
              <a:t>Toutefois</a:t>
            </a:r>
            <a:r>
              <a:rPr lang="en-CA" dirty="0"/>
              <a:t>, </a:t>
            </a:r>
            <a:r>
              <a:rPr lang="en-CA" dirty="0" err="1"/>
              <a:t>aucune</a:t>
            </a:r>
            <a:r>
              <a:rPr lang="en-CA" dirty="0"/>
              <a:t> table ne doit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créée</a:t>
            </a:r>
            <a:r>
              <a:rPr lang="en-CA" dirty="0"/>
              <a:t>.</a:t>
            </a:r>
          </a:p>
          <a:p>
            <a:r>
              <a:rPr lang="en-CA" dirty="0"/>
              <a:t>Ce processus sera </a:t>
            </a:r>
            <a:r>
              <a:rPr lang="en-CA" dirty="0" err="1"/>
              <a:t>effectué</a:t>
            </a:r>
            <a:r>
              <a:rPr lang="en-CA" dirty="0"/>
              <a:t> </a:t>
            </a:r>
            <a:r>
              <a:rPr lang="en-CA" dirty="0" err="1"/>
              <a:t>automatiquement</a:t>
            </a:r>
            <a:r>
              <a:rPr lang="en-CA" dirty="0"/>
              <a:t> par Entity Framework.</a:t>
            </a:r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01A244-2786-EDAF-E34D-169494C24FA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89157" y="4460778"/>
            <a:ext cx="6230219" cy="139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1779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80004-0881-61D4-8F2A-606099EBA7B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création</a:t>
            </a:r>
            <a:r>
              <a:rPr lang="en-US" dirty="0"/>
              <a:t> du </a:t>
            </a:r>
            <a:r>
              <a:rPr lang="en-US" dirty="0" err="1"/>
              <a:t>contexte</a:t>
            </a:r>
            <a:r>
              <a:rPr lang="en-US" dirty="0"/>
              <a:t> de base de données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AB4A30-E2B1-B2EA-5939-EE84894E655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deuxième étape consiste à créer la connexion à la base de données et d’obtenir la chaine de connexion comme nous avons fait dans les autres cours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AF496D-82EA-A978-7C7D-0B316B081A4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067614" y="3052295"/>
            <a:ext cx="3009917" cy="3805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31AA352-5620-F18A-2F28-EC813F9E6A0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096000" y="3886200"/>
            <a:ext cx="2596653" cy="2911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7501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5CB9E-97F0-446B-9357-0E3F211D106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création</a:t>
            </a:r>
            <a:r>
              <a:rPr lang="en-US" dirty="0"/>
              <a:t> du </a:t>
            </a:r>
            <a:r>
              <a:rPr lang="en-US" dirty="0" err="1"/>
              <a:t>contexte</a:t>
            </a:r>
            <a:r>
              <a:rPr lang="en-US" dirty="0"/>
              <a:t> de base de </a:t>
            </a:r>
            <a:r>
              <a:rPr lang="en-US" dirty="0" err="1"/>
              <a:t>données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8E710D-408E-4E1B-8CE3-B05001AEA95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1)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classe</a:t>
            </a:r>
            <a:r>
              <a:rPr lang="en-US" dirty="0"/>
              <a:t> et la faire </a:t>
            </a:r>
            <a:r>
              <a:rPr lang="en-US" dirty="0" err="1"/>
              <a:t>dériver</a:t>
            </a:r>
            <a:r>
              <a:rPr lang="en-US" dirty="0"/>
              <a:t> de la </a:t>
            </a:r>
            <a:r>
              <a:rPr lang="en-US" dirty="0" err="1"/>
              <a:t>classe</a:t>
            </a:r>
            <a:r>
              <a:rPr lang="en-US" dirty="0"/>
              <a:t> </a:t>
            </a:r>
            <a:r>
              <a:rPr lang="en-US" dirty="0" err="1"/>
              <a:t>DbContext</a:t>
            </a:r>
            <a:endParaRPr lang="en-US" dirty="0"/>
          </a:p>
          <a:p>
            <a:r>
              <a:rPr lang="en-US" dirty="0"/>
              <a:t>2) </a:t>
            </a:r>
            <a:r>
              <a:rPr lang="en-US" dirty="0" err="1"/>
              <a:t>Créer</a:t>
            </a:r>
            <a:r>
              <a:rPr lang="en-US" dirty="0"/>
              <a:t> des </a:t>
            </a:r>
            <a:r>
              <a:rPr lang="en-US" dirty="0" err="1"/>
              <a:t>objets</a:t>
            </a:r>
            <a:r>
              <a:rPr lang="en-US" dirty="0"/>
              <a:t> publics de type “</a:t>
            </a:r>
            <a:r>
              <a:rPr lang="en-US" dirty="0" err="1"/>
              <a:t>DbSet</a:t>
            </a:r>
            <a:r>
              <a:rPr lang="en-US" dirty="0"/>
              <a:t>” qui </a:t>
            </a:r>
            <a:r>
              <a:rPr lang="en-US" dirty="0" err="1"/>
              <a:t>représenteront</a:t>
            </a:r>
            <a:r>
              <a:rPr lang="en-US" dirty="0"/>
              <a:t> la </a:t>
            </a:r>
            <a:r>
              <a:rPr lang="en-US" dirty="0" err="1"/>
              <a:t>liste</a:t>
            </a:r>
            <a:r>
              <a:rPr lang="en-US" dirty="0"/>
              <a:t> des </a:t>
            </a:r>
            <a:r>
              <a:rPr lang="en-US" dirty="0" err="1"/>
              <a:t>objets</a:t>
            </a:r>
            <a:r>
              <a:rPr lang="en-US" dirty="0"/>
              <a:t> de </a:t>
            </a:r>
            <a:r>
              <a:rPr lang="en-US" dirty="0" err="1"/>
              <a:t>ce</a:t>
            </a:r>
            <a:r>
              <a:rPr lang="en-US" dirty="0"/>
              <a:t> type.</a:t>
            </a:r>
          </a:p>
          <a:p>
            <a:r>
              <a:rPr lang="en-US" dirty="0"/>
              <a:t>3) </a:t>
            </a:r>
            <a:r>
              <a:rPr lang="en-US" dirty="0" err="1"/>
              <a:t>Redéfinir</a:t>
            </a:r>
            <a:r>
              <a:rPr lang="en-US" dirty="0"/>
              <a:t> la </a:t>
            </a:r>
            <a:r>
              <a:rPr lang="en-US" dirty="0" err="1"/>
              <a:t>méthode</a:t>
            </a:r>
            <a:r>
              <a:rPr lang="en-US" dirty="0"/>
              <a:t> “</a:t>
            </a:r>
            <a:r>
              <a:rPr lang="en-US" dirty="0" err="1"/>
              <a:t>OnConfiguring</a:t>
            </a:r>
            <a:r>
              <a:rPr lang="en-US" dirty="0"/>
              <a:t>” </a:t>
            </a:r>
            <a:r>
              <a:rPr lang="en-US" dirty="0" err="1"/>
              <a:t>afin</a:t>
            </a:r>
            <a:r>
              <a:rPr lang="en-US" dirty="0"/>
              <a:t> </a:t>
            </a:r>
            <a:r>
              <a:rPr lang="en-US" dirty="0" err="1"/>
              <a:t>d’y</a:t>
            </a:r>
            <a:r>
              <a:rPr lang="en-US" dirty="0"/>
              <a:t> </a:t>
            </a:r>
            <a:r>
              <a:rPr lang="en-US" dirty="0" err="1"/>
              <a:t>définir</a:t>
            </a:r>
            <a:r>
              <a:rPr lang="en-US" dirty="0"/>
              <a:t> </a:t>
            </a:r>
            <a:r>
              <a:rPr lang="en-US" dirty="0" err="1"/>
              <a:t>notre</a:t>
            </a:r>
            <a:r>
              <a:rPr lang="en-US" dirty="0"/>
              <a:t> </a:t>
            </a:r>
            <a:r>
              <a:rPr lang="en-US" dirty="0" err="1"/>
              <a:t>connectionString</a:t>
            </a:r>
            <a:r>
              <a:rPr lang="en-US" dirty="0"/>
              <a:t>.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534F27-AD1A-3670-9DBA-8E38164AF6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88504" y="3951618"/>
            <a:ext cx="10163690" cy="2633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7268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8565B-70A8-427E-9C49-9CA95C48355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création</a:t>
            </a:r>
            <a:r>
              <a:rPr lang="en-US" dirty="0"/>
              <a:t> du </a:t>
            </a:r>
            <a:r>
              <a:rPr lang="en-US" dirty="0" err="1"/>
              <a:t>contexte</a:t>
            </a:r>
            <a:r>
              <a:rPr lang="en-US" dirty="0"/>
              <a:t> de base de </a:t>
            </a:r>
            <a:r>
              <a:rPr lang="en-US" dirty="0" err="1"/>
              <a:t>données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1194F-2E36-44DC-8240-FAF6225B1C1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Une </a:t>
            </a:r>
            <a:r>
              <a:rPr lang="en-US" dirty="0" err="1"/>
              <a:t>fois</a:t>
            </a:r>
            <a:r>
              <a:rPr lang="en-US" dirty="0"/>
              <a:t> </a:t>
            </a:r>
            <a:r>
              <a:rPr lang="en-US" dirty="0" err="1"/>
              <a:t>notre</a:t>
            </a:r>
            <a:r>
              <a:rPr lang="en-US" dirty="0"/>
              <a:t> </a:t>
            </a:r>
            <a:r>
              <a:rPr lang="en-US" dirty="0" err="1"/>
              <a:t>modèle</a:t>
            </a:r>
            <a:r>
              <a:rPr lang="en-US" dirty="0"/>
              <a:t> et </a:t>
            </a:r>
            <a:r>
              <a:rPr lang="en-US" dirty="0" err="1"/>
              <a:t>notre</a:t>
            </a:r>
            <a:r>
              <a:rPr lang="en-US" dirty="0"/>
              <a:t> </a:t>
            </a:r>
            <a:r>
              <a:rPr lang="en-US" dirty="0" err="1"/>
              <a:t>contexte</a:t>
            </a:r>
            <a:r>
              <a:rPr lang="en-US" dirty="0"/>
              <a:t> de base de </a:t>
            </a:r>
            <a:r>
              <a:rPr lang="en-US" dirty="0" err="1"/>
              <a:t>données</a:t>
            </a:r>
            <a:r>
              <a:rPr lang="en-US" dirty="0"/>
              <a:t> </a:t>
            </a:r>
            <a:r>
              <a:rPr lang="en-US" dirty="0" err="1"/>
              <a:t>créés</a:t>
            </a:r>
            <a:r>
              <a:rPr lang="en-US" dirty="0"/>
              <a:t>, nous </a:t>
            </a:r>
            <a:r>
              <a:rPr lang="en-US" dirty="0" err="1"/>
              <a:t>pouvons</a:t>
            </a:r>
            <a:r>
              <a:rPr lang="en-US" dirty="0"/>
              <a:t> passer à la </a:t>
            </a:r>
            <a:r>
              <a:rPr lang="en-US" dirty="0" err="1"/>
              <a:t>création</a:t>
            </a:r>
            <a:r>
              <a:rPr lang="en-US" dirty="0"/>
              <a:t> de la base de </a:t>
            </a:r>
            <a:r>
              <a:rPr lang="en-US" dirty="0" err="1"/>
              <a:t>données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arrière</a:t>
            </a:r>
            <a:r>
              <a:rPr lang="en-US" dirty="0"/>
              <a:t>-plan.</a:t>
            </a:r>
          </a:p>
          <a:p>
            <a:endParaRPr lang="en-US" dirty="0"/>
          </a:p>
          <a:p>
            <a:r>
              <a:rPr lang="en-US" dirty="0"/>
              <a:t>Ce </a:t>
            </a:r>
            <a:r>
              <a:rPr lang="en-US" dirty="0" err="1"/>
              <a:t>processus</a:t>
            </a:r>
            <a:r>
              <a:rPr lang="en-US" dirty="0"/>
              <a:t> </a:t>
            </a:r>
            <a:r>
              <a:rPr lang="en-US" dirty="0" err="1"/>
              <a:t>s’appelle</a:t>
            </a:r>
            <a:r>
              <a:rPr lang="en-US" dirty="0"/>
              <a:t> “Migration”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825476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 processus de migration</a:t>
            </a:r>
          </a:p>
        </p:txBody>
      </p:sp>
    </p:spTree>
    <p:extLst>
      <p:ext uri="{BB962C8B-B14F-4D97-AF65-F5344CB8AC3E}">
        <p14:creationId xmlns:p14="http://schemas.microsoft.com/office/powerpoint/2010/main" val="3257167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dernier cours, nous avons vu comment développement une application web en utilisant ASP.NET </a:t>
            </a:r>
            <a:r>
              <a:rPr lang="fr-CA" dirty="0" err="1"/>
              <a:t>Core</a:t>
            </a:r>
            <a:r>
              <a:rPr lang="fr-CA" dirty="0"/>
              <a:t> MVC.</a:t>
            </a:r>
          </a:p>
          <a:p>
            <a:r>
              <a:rPr lang="fr-CA" dirty="0"/>
              <a:t>Comme nous avons vu, MVC propose une structure plus rigide de développement afin d’imposer les meilleures pratiques dans le projet et faciliter son développement à long terme.</a:t>
            </a:r>
          </a:p>
          <a:p>
            <a:endParaRPr lang="fr-CA" dirty="0"/>
          </a:p>
          <a:p>
            <a:r>
              <a:rPr lang="fr-CA" dirty="0"/>
              <a:t>Dans le cours d’aujourd’hui, nous allons reprendre cette architecture en l’intégrant avec la base de données grâce au « </a:t>
            </a:r>
            <a:r>
              <a:rPr lang="fr-CA" dirty="0" err="1"/>
              <a:t>Entity</a:t>
            </a:r>
            <a:r>
              <a:rPr lang="fr-CA" dirty="0"/>
              <a:t> Framework ».</a:t>
            </a:r>
          </a:p>
        </p:txBody>
      </p:sp>
    </p:spTree>
    <p:extLst>
      <p:ext uri="{BB962C8B-B14F-4D97-AF65-F5344CB8AC3E}">
        <p14:creationId xmlns:p14="http://schemas.microsoft.com/office/powerpoint/2010/main" val="38159774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F08A2-1477-437F-AC89-CCF109BE6FD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processus</a:t>
            </a:r>
            <a:r>
              <a:rPr lang="en-US" dirty="0"/>
              <a:t> de migration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0D8EE-5529-4413-9204-61B4EB24F02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processus</a:t>
            </a:r>
            <a:r>
              <a:rPr lang="en-US" dirty="0"/>
              <a:t> de migration </a:t>
            </a:r>
            <a:r>
              <a:rPr lang="en-US" dirty="0" err="1"/>
              <a:t>permet</a:t>
            </a:r>
            <a:r>
              <a:rPr lang="en-US" dirty="0"/>
              <a:t> </a:t>
            </a:r>
            <a:r>
              <a:rPr lang="en-US" dirty="0" err="1"/>
              <a:t>d’utiliser</a:t>
            </a:r>
            <a:r>
              <a:rPr lang="en-US" dirty="0"/>
              <a:t> le </a:t>
            </a:r>
            <a:r>
              <a:rPr lang="en-US" dirty="0" err="1"/>
              <a:t>modèle</a:t>
            </a:r>
            <a:r>
              <a:rPr lang="en-US" dirty="0"/>
              <a:t>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afin</a:t>
            </a:r>
            <a:r>
              <a:rPr lang="en-US" dirty="0"/>
              <a:t> de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automatiquement</a:t>
            </a:r>
            <a:r>
              <a:rPr lang="en-US" dirty="0"/>
              <a:t> les tables de </a:t>
            </a:r>
            <a:r>
              <a:rPr lang="en-US" dirty="0" err="1"/>
              <a:t>votre</a:t>
            </a:r>
            <a:r>
              <a:rPr lang="en-US" dirty="0"/>
              <a:t> base de </a:t>
            </a:r>
            <a:r>
              <a:rPr lang="en-US" dirty="0" err="1"/>
              <a:t>données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Cette</a:t>
            </a:r>
            <a:r>
              <a:rPr lang="en-US" dirty="0"/>
              <a:t> </a:t>
            </a:r>
            <a:r>
              <a:rPr lang="en-US" dirty="0" err="1"/>
              <a:t>étape</a:t>
            </a:r>
            <a:r>
              <a:rPr lang="en-US" dirty="0"/>
              <a:t> se </a:t>
            </a:r>
            <a:r>
              <a:rPr lang="en-US" dirty="0" err="1"/>
              <a:t>fera</a:t>
            </a:r>
            <a:r>
              <a:rPr lang="en-US" dirty="0"/>
              <a:t> à </a:t>
            </a:r>
            <a:r>
              <a:rPr lang="en-US" dirty="0" err="1"/>
              <a:t>partir</a:t>
            </a:r>
            <a:r>
              <a:rPr lang="en-US" dirty="0"/>
              <a:t> du “Package Manager Console”</a:t>
            </a:r>
            <a:endParaRPr lang="en-CA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2A2FC10-59B9-5176-D9AF-8AF26A425FB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679554" y="3963695"/>
            <a:ext cx="3124636" cy="18195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2897AA-9560-00DB-4B85-4427B943656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03312" y="3837855"/>
            <a:ext cx="6239746" cy="26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9455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3CBFE-757A-4956-AC85-39F09E13DAC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processus</a:t>
            </a:r>
            <a:r>
              <a:rPr lang="en-US" dirty="0"/>
              <a:t> de migration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D5085-6D62-4503-B922-0E3E6AC5B14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première </a:t>
            </a:r>
            <a:r>
              <a:rPr lang="en-US" dirty="0" err="1"/>
              <a:t>étape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de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“Version” de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modèle</a:t>
            </a:r>
            <a:r>
              <a:rPr lang="en-US" dirty="0"/>
              <a:t>.</a:t>
            </a:r>
          </a:p>
          <a:p>
            <a:r>
              <a:rPr lang="en-US" dirty="0" err="1"/>
              <a:t>Ces</a:t>
            </a:r>
            <a:r>
              <a:rPr lang="en-US" dirty="0"/>
              <a:t> versions </a:t>
            </a:r>
            <a:r>
              <a:rPr lang="en-US" dirty="0" err="1"/>
              <a:t>permettront</a:t>
            </a:r>
            <a:r>
              <a:rPr lang="en-US" dirty="0"/>
              <a:t> de </a:t>
            </a:r>
            <a:r>
              <a:rPr lang="en-US" dirty="0" err="1"/>
              <a:t>garder</a:t>
            </a:r>
            <a:r>
              <a:rPr lang="en-US" dirty="0"/>
              <a:t> trace de </a:t>
            </a:r>
            <a:r>
              <a:rPr lang="en-US" dirty="0" err="1"/>
              <a:t>l’évolution</a:t>
            </a:r>
            <a:r>
              <a:rPr lang="en-US" dirty="0"/>
              <a:t> de </a:t>
            </a:r>
            <a:r>
              <a:rPr lang="en-US" dirty="0" err="1"/>
              <a:t>ce</a:t>
            </a:r>
            <a:r>
              <a:rPr lang="en-US" dirty="0"/>
              <a:t> dernier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comparaison</a:t>
            </a:r>
            <a:r>
              <a:rPr lang="en-US" dirty="0"/>
              <a:t> a </a:t>
            </a:r>
            <a:r>
              <a:rPr lang="en-US" dirty="0" err="1"/>
              <a:t>l’état</a:t>
            </a:r>
            <a:r>
              <a:rPr lang="en-US" dirty="0"/>
              <a:t> de la base de </a:t>
            </a:r>
            <a:r>
              <a:rPr lang="en-US" dirty="0" err="1"/>
              <a:t>données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On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version avec la </a:t>
            </a:r>
            <a:r>
              <a:rPr lang="en-US" dirty="0" err="1"/>
              <a:t>commande</a:t>
            </a:r>
            <a:r>
              <a:rPr lang="en-US" dirty="0"/>
              <a:t>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	Add-Migration &lt;nom de la version&gt;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FAD395-0865-4B9F-972F-E7BAF29E49A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881372" y="4628794"/>
            <a:ext cx="3467100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2755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F2143-DE14-40D0-83CB-0B34BA2A38B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processus</a:t>
            </a:r>
            <a:r>
              <a:rPr lang="en-US" dirty="0"/>
              <a:t> de migration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343D00-60AF-4FC7-842B-F55B858D182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Lorsque</a:t>
            </a:r>
            <a:r>
              <a:rPr lang="en-US" dirty="0"/>
              <a:t> la </a:t>
            </a:r>
            <a:r>
              <a:rPr lang="en-US" dirty="0" err="1"/>
              <a:t>commande</a:t>
            </a:r>
            <a:r>
              <a:rPr lang="en-US" dirty="0"/>
              <a:t> sera </a:t>
            </a:r>
            <a:r>
              <a:rPr lang="en-US" dirty="0" err="1"/>
              <a:t>exécutée</a:t>
            </a:r>
            <a:r>
              <a:rPr lang="en-US" dirty="0"/>
              <a:t>,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verrez</a:t>
            </a:r>
            <a:r>
              <a:rPr lang="en-US" dirty="0"/>
              <a:t> un </a:t>
            </a:r>
            <a:r>
              <a:rPr lang="en-US" dirty="0" err="1"/>
              <a:t>répertoire</a:t>
            </a:r>
            <a:r>
              <a:rPr lang="en-US" dirty="0"/>
              <a:t> “Migrations” dans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projet</a:t>
            </a:r>
            <a:r>
              <a:rPr lang="en-US" dirty="0"/>
              <a:t> qui </a:t>
            </a:r>
            <a:r>
              <a:rPr lang="en-US" dirty="0" err="1"/>
              <a:t>contient</a:t>
            </a:r>
            <a:r>
              <a:rPr lang="en-US" dirty="0"/>
              <a:t> le </a:t>
            </a:r>
            <a:r>
              <a:rPr lang="en-US" dirty="0" err="1"/>
              <a:t>détail</a:t>
            </a:r>
            <a:r>
              <a:rPr lang="en-US" dirty="0"/>
              <a:t> de la structure de </a:t>
            </a:r>
            <a:r>
              <a:rPr lang="en-US" dirty="0" err="1"/>
              <a:t>données</a:t>
            </a:r>
            <a:r>
              <a:rPr lang="en-US" dirty="0"/>
              <a:t>.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323DA7-1BF3-C40B-D40E-8891E5FDB5F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828041" y="3490772"/>
            <a:ext cx="3286584" cy="201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9263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F2143-DE14-40D0-83CB-0B34BA2A38B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processus</a:t>
            </a:r>
            <a:r>
              <a:rPr lang="en-US" dirty="0"/>
              <a:t> de migration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15F153-D602-C73F-DD1F-D493584A7D5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37287" y="1152983"/>
            <a:ext cx="7592485" cy="548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9983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C02CB-072E-452F-9CBC-C542B479002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processus</a:t>
            </a:r>
            <a:r>
              <a:rPr lang="en-US" dirty="0"/>
              <a:t> de migration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53BDC-111C-465B-B929-D68F470459F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Ce code </a:t>
            </a:r>
            <a:r>
              <a:rPr lang="en-US" dirty="0" err="1"/>
              <a:t>n’a</a:t>
            </a:r>
            <a:r>
              <a:rPr lang="en-US" dirty="0"/>
              <a:t> pas à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modifié</a:t>
            </a:r>
            <a:r>
              <a:rPr lang="en-US" dirty="0"/>
              <a:t>, </a:t>
            </a:r>
            <a:r>
              <a:rPr lang="en-US" dirty="0" err="1"/>
              <a:t>vous</a:t>
            </a:r>
            <a:r>
              <a:rPr lang="en-US" dirty="0"/>
              <a:t> ne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servirez</a:t>
            </a:r>
            <a:r>
              <a:rPr lang="en-US" dirty="0"/>
              <a:t> que </a:t>
            </a:r>
            <a:r>
              <a:rPr lang="en-US" dirty="0" err="1"/>
              <a:t>comme</a:t>
            </a:r>
            <a:r>
              <a:rPr lang="en-US" dirty="0"/>
              <a:t> </a:t>
            </a:r>
            <a:r>
              <a:rPr lang="en-US" dirty="0" err="1"/>
              <a:t>sauvegarde</a:t>
            </a:r>
            <a:r>
              <a:rPr lang="en-US" dirty="0"/>
              <a:t> de </a:t>
            </a:r>
            <a:r>
              <a:rPr lang="en-US" dirty="0" err="1"/>
              <a:t>ce</a:t>
            </a:r>
            <a:r>
              <a:rPr lang="en-US" dirty="0"/>
              <a:t> qui </a:t>
            </a:r>
            <a:r>
              <a:rPr lang="en-US" dirty="0" err="1"/>
              <a:t>doit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“</a:t>
            </a:r>
            <a:r>
              <a:rPr lang="en-US" dirty="0" err="1"/>
              <a:t>poussé</a:t>
            </a:r>
            <a:r>
              <a:rPr lang="en-US" dirty="0"/>
              <a:t>” sur la base de </a:t>
            </a:r>
            <a:r>
              <a:rPr lang="en-US" dirty="0" err="1"/>
              <a:t>données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arrière</a:t>
            </a:r>
            <a:r>
              <a:rPr lang="en-US" dirty="0"/>
              <a:t>-plan.</a:t>
            </a:r>
          </a:p>
          <a:p>
            <a:endParaRPr lang="en-US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694872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C02CB-072E-452F-9CBC-C542B479002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processus</a:t>
            </a:r>
            <a:r>
              <a:rPr lang="en-US" dirty="0"/>
              <a:t> de migration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53BDC-111C-465B-B929-D68F470459F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718568" cy="4195481"/>
          </a:xfrm>
        </p:spPr>
        <p:txBody>
          <a:bodyPr/>
          <a:lstStyle/>
          <a:p>
            <a:r>
              <a:rPr lang="en-US" dirty="0"/>
              <a:t>Pour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réellement</a:t>
            </a:r>
            <a:r>
              <a:rPr lang="en-US" dirty="0"/>
              <a:t> la base de </a:t>
            </a:r>
            <a:r>
              <a:rPr lang="en-US" dirty="0" err="1"/>
              <a:t>données</a:t>
            </a:r>
            <a:r>
              <a:rPr lang="en-US" dirty="0"/>
              <a:t>, nous </a:t>
            </a:r>
            <a:r>
              <a:rPr lang="en-US" dirty="0" err="1"/>
              <a:t>utiliserons</a:t>
            </a:r>
            <a:r>
              <a:rPr lang="en-US" dirty="0"/>
              <a:t> la </a:t>
            </a:r>
            <a:r>
              <a:rPr lang="en-US" dirty="0" err="1"/>
              <a:t>commande</a:t>
            </a:r>
            <a:r>
              <a:rPr lang="en-US" dirty="0"/>
              <a:t> :</a:t>
            </a:r>
          </a:p>
          <a:p>
            <a:pPr marL="0" indent="0">
              <a:buNone/>
            </a:pPr>
            <a:r>
              <a:rPr lang="en-US" dirty="0"/>
              <a:t>	Update-Database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endParaRPr lang="en-US" dirty="0"/>
          </a:p>
          <a:p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E06ED5-E2B8-4E89-9D0F-38CF793BD1D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33142" y="3429000"/>
            <a:ext cx="4371975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2329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12641-2A15-45C9-83D1-90F8479E204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processus</a:t>
            </a:r>
            <a:r>
              <a:rPr lang="en-US" dirty="0"/>
              <a:t> de migration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FB1BBD-DA2E-4406-8B4C-C37AB1F6DAF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Une </a:t>
            </a:r>
            <a:r>
              <a:rPr lang="en-US" dirty="0" err="1"/>
              <a:t>fois</a:t>
            </a:r>
            <a:r>
              <a:rPr lang="en-US" dirty="0"/>
              <a:t> </a:t>
            </a:r>
            <a:r>
              <a:rPr lang="en-US" dirty="0" err="1"/>
              <a:t>effectué</a:t>
            </a:r>
            <a:r>
              <a:rPr lang="en-US" dirty="0"/>
              <a:t>,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pouvez</a:t>
            </a:r>
            <a:r>
              <a:rPr lang="en-US" dirty="0"/>
              <a:t> faire un “</a:t>
            </a:r>
            <a:r>
              <a:rPr lang="en-US" dirty="0" err="1"/>
              <a:t>rafraichissement</a:t>
            </a:r>
            <a:r>
              <a:rPr lang="en-US" dirty="0"/>
              <a:t>” sur </a:t>
            </a:r>
            <a:r>
              <a:rPr lang="en-US" dirty="0" err="1"/>
              <a:t>votre</a:t>
            </a:r>
            <a:r>
              <a:rPr lang="en-US" dirty="0"/>
              <a:t> base de </a:t>
            </a:r>
            <a:r>
              <a:rPr lang="en-US" dirty="0" err="1"/>
              <a:t>données</a:t>
            </a:r>
            <a:r>
              <a:rPr lang="en-US" dirty="0"/>
              <a:t> sous SSMS.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3DCF61-0C73-45C7-91EA-9AA1EDC9733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029868" y="2823099"/>
            <a:ext cx="2592532" cy="37686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4BB547-1F97-CFE2-E50F-5E466215161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479602" y="2823099"/>
            <a:ext cx="2333625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0732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12641-2A15-45C9-83D1-90F8479E204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processus</a:t>
            </a:r>
            <a:r>
              <a:rPr lang="en-US" dirty="0"/>
              <a:t> de migration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FB1BBD-DA2E-4406-8B4C-C37AB1F6DAF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On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ainsi</a:t>
            </a:r>
            <a:r>
              <a:rPr lang="en-US" dirty="0"/>
              <a:t> </a:t>
            </a:r>
            <a:r>
              <a:rPr lang="en-US" dirty="0" err="1"/>
              <a:t>voir</a:t>
            </a:r>
            <a:r>
              <a:rPr lang="en-US" dirty="0"/>
              <a:t> que la table a bien </a:t>
            </a:r>
            <a:r>
              <a:rPr lang="en-US" dirty="0" err="1"/>
              <a:t>été</a:t>
            </a:r>
            <a:r>
              <a:rPr lang="en-US" dirty="0"/>
              <a:t> </a:t>
            </a:r>
            <a:r>
              <a:rPr lang="en-US" dirty="0" err="1"/>
              <a:t>créée</a:t>
            </a:r>
            <a:r>
              <a:rPr lang="en-US" dirty="0"/>
              <a:t> et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utilisée</a:t>
            </a:r>
            <a:r>
              <a:rPr lang="en-US" dirty="0"/>
              <a:t>, </a:t>
            </a:r>
            <a:r>
              <a:rPr lang="en-US" dirty="0" err="1"/>
              <a:t>même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elle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vide pour </a:t>
            </a:r>
            <a:r>
              <a:rPr lang="en-US" dirty="0" err="1"/>
              <a:t>l’instant</a:t>
            </a:r>
            <a:r>
              <a:rPr lang="en-US" dirty="0"/>
              <a:t>.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8BBBAC-5083-E7AA-F08E-D165C749884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46892" y="3032232"/>
            <a:ext cx="4229690" cy="265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102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12641-2A15-45C9-83D1-90F8479E204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processus</a:t>
            </a:r>
            <a:r>
              <a:rPr lang="en-US" dirty="0"/>
              <a:t> de migration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FB1BBD-DA2E-4406-8B4C-C37AB1F6DAF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la </a:t>
            </a:r>
            <a:r>
              <a:rPr lang="en-US" dirty="0" err="1"/>
              <a:t>prochaine</a:t>
            </a:r>
            <a:r>
              <a:rPr lang="en-US" dirty="0"/>
              <a:t> section, nous </a:t>
            </a:r>
            <a:r>
              <a:rPr lang="en-US" dirty="0" err="1"/>
              <a:t>verrons</a:t>
            </a:r>
            <a:r>
              <a:rPr lang="en-US" dirty="0"/>
              <a:t> </a:t>
            </a:r>
            <a:r>
              <a:rPr lang="en-US" dirty="0" err="1"/>
              <a:t>effectuer</a:t>
            </a:r>
            <a:r>
              <a:rPr lang="en-US" dirty="0"/>
              <a:t> des </a:t>
            </a:r>
            <a:r>
              <a:rPr lang="en-US" dirty="0" err="1"/>
              <a:t>opérations</a:t>
            </a:r>
            <a:r>
              <a:rPr lang="en-US" dirty="0"/>
              <a:t> CRUD sur la base de </a:t>
            </a:r>
            <a:r>
              <a:rPr lang="en-US" dirty="0" err="1"/>
              <a:t>données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766507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opérations CRUD</a:t>
            </a:r>
          </a:p>
        </p:txBody>
      </p:sp>
    </p:spTree>
    <p:extLst>
      <p:ext uri="{BB962C8B-B14F-4D97-AF65-F5344CB8AC3E}">
        <p14:creationId xmlns:p14="http://schemas.microsoft.com/office/powerpoint/2010/main" val="1653503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Introduction à </a:t>
            </a:r>
            <a:r>
              <a:rPr lang="en-US"/>
              <a:t>Entity Framework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3278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2B5A3-A8FB-4890-A311-AD11259D9EE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opérations</a:t>
            </a:r>
            <a:r>
              <a:rPr lang="en-US" dirty="0"/>
              <a:t> CRUD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5913A-2CE0-456F-B21E-A6D41A2E26E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Nous </a:t>
            </a:r>
            <a:r>
              <a:rPr lang="en-US" dirty="0" err="1"/>
              <a:t>avons</a:t>
            </a:r>
            <a:r>
              <a:rPr lang="en-US" dirty="0"/>
              <a:t> vu comment </a:t>
            </a:r>
            <a:r>
              <a:rPr lang="en-US" dirty="0" err="1"/>
              <a:t>définir</a:t>
            </a:r>
            <a:r>
              <a:rPr lang="en-US" dirty="0"/>
              <a:t> </a:t>
            </a:r>
            <a:r>
              <a:rPr lang="en-US" dirty="0" err="1"/>
              <a:t>notre</a:t>
            </a:r>
            <a:r>
              <a:rPr lang="en-US" dirty="0"/>
              <a:t> </a:t>
            </a:r>
            <a:r>
              <a:rPr lang="en-US" dirty="0" err="1"/>
              <a:t>modèle</a:t>
            </a:r>
            <a:r>
              <a:rPr lang="en-US" dirty="0"/>
              <a:t> et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notre</a:t>
            </a:r>
            <a:r>
              <a:rPr lang="en-US" dirty="0"/>
              <a:t> base de </a:t>
            </a:r>
            <a:r>
              <a:rPr lang="en-US" dirty="0" err="1"/>
              <a:t>données</a:t>
            </a:r>
            <a:r>
              <a:rPr lang="en-US" dirty="0"/>
              <a:t> de </a:t>
            </a:r>
            <a:r>
              <a:rPr lang="en-US" dirty="0" err="1"/>
              <a:t>données</a:t>
            </a:r>
            <a:r>
              <a:rPr lang="en-US" dirty="0"/>
              <a:t>.</a:t>
            </a:r>
          </a:p>
          <a:p>
            <a:r>
              <a:rPr lang="en-US" dirty="0"/>
              <a:t>Pour la suite, nous </a:t>
            </a:r>
            <a:r>
              <a:rPr lang="en-US" dirty="0" err="1"/>
              <a:t>allons</a:t>
            </a:r>
            <a:r>
              <a:rPr lang="en-US" dirty="0"/>
              <a:t> </a:t>
            </a:r>
            <a:r>
              <a:rPr lang="en-US" dirty="0" err="1"/>
              <a:t>couvrir</a:t>
            </a:r>
            <a:r>
              <a:rPr lang="en-US" dirty="0"/>
              <a:t> les </a:t>
            </a:r>
            <a:r>
              <a:rPr lang="en-US" dirty="0" err="1"/>
              <a:t>opérations</a:t>
            </a:r>
            <a:r>
              <a:rPr lang="en-US" dirty="0"/>
              <a:t> CRUD, qui </a:t>
            </a:r>
            <a:r>
              <a:rPr lang="en-US" dirty="0" err="1"/>
              <a:t>permettent</a:t>
            </a:r>
            <a:r>
              <a:rPr lang="en-US" dirty="0"/>
              <a:t> de </a:t>
            </a:r>
            <a:r>
              <a:rPr lang="en-US" u="sng" dirty="0" err="1"/>
              <a:t>créer</a:t>
            </a:r>
            <a:r>
              <a:rPr lang="en-US" dirty="0"/>
              <a:t>, </a:t>
            </a:r>
            <a:r>
              <a:rPr lang="en-US" u="sng" dirty="0"/>
              <a:t>lire</a:t>
            </a:r>
            <a:r>
              <a:rPr lang="en-US" dirty="0"/>
              <a:t>, </a:t>
            </a:r>
            <a:r>
              <a:rPr lang="en-US" u="sng" dirty="0"/>
              <a:t>modifier</a:t>
            </a:r>
            <a:r>
              <a:rPr lang="en-US" dirty="0"/>
              <a:t> et </a:t>
            </a:r>
            <a:r>
              <a:rPr lang="en-US" u="sng" dirty="0" err="1"/>
              <a:t>supprimer</a:t>
            </a:r>
            <a:r>
              <a:rPr lang="en-US" dirty="0"/>
              <a:t> les </a:t>
            </a:r>
            <a:r>
              <a:rPr lang="en-US" dirty="0" err="1"/>
              <a:t>données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0873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47F7B-C53E-48C5-B28E-BD7EBB78AE4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Ajouter</a:t>
            </a:r>
            <a:r>
              <a:rPr lang="en-US" dirty="0"/>
              <a:t> (INSERT)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F94BC2-4D10-470F-99EA-B05A77CBC45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opérations</a:t>
            </a:r>
            <a:r>
              <a:rPr lang="en-US" dirty="0"/>
              <a:t> </a:t>
            </a:r>
            <a:r>
              <a:rPr lang="en-US" dirty="0" err="1"/>
              <a:t>d’ajout</a:t>
            </a:r>
            <a:r>
              <a:rPr lang="en-US" dirty="0"/>
              <a:t> se font grâce à un </a:t>
            </a:r>
            <a:r>
              <a:rPr lang="en-US" dirty="0" err="1"/>
              <a:t>objet</a:t>
            </a:r>
            <a:r>
              <a:rPr lang="en-US" dirty="0"/>
              <a:t> de type “Context.</a:t>
            </a:r>
          </a:p>
          <a:p>
            <a:r>
              <a:rPr lang="en-US" dirty="0"/>
              <a:t>On </a:t>
            </a:r>
            <a:r>
              <a:rPr lang="en-US" dirty="0" err="1"/>
              <a:t>peut</a:t>
            </a:r>
            <a:r>
              <a:rPr lang="en-US" dirty="0"/>
              <a:t> y </a:t>
            </a:r>
            <a:r>
              <a:rPr lang="en-US" dirty="0" err="1"/>
              <a:t>ajouter</a:t>
            </a:r>
            <a:r>
              <a:rPr lang="en-US" dirty="0"/>
              <a:t> un </a:t>
            </a:r>
            <a:r>
              <a:rPr lang="en-US" dirty="0" err="1"/>
              <a:t>objet</a:t>
            </a:r>
            <a:r>
              <a:rPr lang="en-US" dirty="0"/>
              <a:t> du type </a:t>
            </a:r>
            <a:r>
              <a:rPr lang="en-US" dirty="0" err="1"/>
              <a:t>souhaité</a:t>
            </a:r>
            <a:r>
              <a:rPr lang="en-US" dirty="0"/>
              <a:t> avec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méthode</a:t>
            </a:r>
            <a:r>
              <a:rPr lang="en-US" dirty="0"/>
              <a:t> “Add”.</a:t>
            </a:r>
          </a:p>
          <a:p>
            <a:r>
              <a:rPr lang="en-US" dirty="0"/>
              <a:t>On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ensuite</a:t>
            </a:r>
            <a:r>
              <a:rPr lang="en-US" dirty="0"/>
              <a:t> </a:t>
            </a:r>
            <a:r>
              <a:rPr lang="en-US" dirty="0" err="1"/>
              <a:t>sauvegarder</a:t>
            </a:r>
            <a:r>
              <a:rPr lang="en-US" dirty="0"/>
              <a:t> le </a:t>
            </a:r>
            <a:r>
              <a:rPr lang="en-US" dirty="0" err="1"/>
              <a:t>changement</a:t>
            </a:r>
            <a:r>
              <a:rPr lang="en-US" dirty="0"/>
              <a:t> sur la base de </a:t>
            </a:r>
            <a:r>
              <a:rPr lang="en-US" dirty="0" err="1"/>
              <a:t>données</a:t>
            </a:r>
            <a:r>
              <a:rPr lang="en-US" dirty="0"/>
              <a:t> avec la </a:t>
            </a:r>
            <a:r>
              <a:rPr lang="en-US" dirty="0" err="1"/>
              <a:t>méthode</a:t>
            </a:r>
            <a:r>
              <a:rPr lang="en-US" dirty="0"/>
              <a:t> “</a:t>
            </a:r>
            <a:r>
              <a:rPr lang="en-US" dirty="0" err="1"/>
              <a:t>SaveChanges</a:t>
            </a:r>
            <a:r>
              <a:rPr lang="en-US" dirty="0"/>
              <a:t>().</a:t>
            </a:r>
          </a:p>
          <a:p>
            <a:r>
              <a:rPr lang="en-US" dirty="0" err="1"/>
              <a:t>Notez</a:t>
            </a:r>
            <a:r>
              <a:rPr lang="en-US" dirty="0"/>
              <a:t> que </a:t>
            </a:r>
            <a:r>
              <a:rPr lang="en-US" dirty="0" err="1"/>
              <a:t>l’ID</a:t>
            </a:r>
            <a:r>
              <a:rPr lang="en-US" dirty="0"/>
              <a:t> de </a:t>
            </a:r>
            <a:r>
              <a:rPr lang="en-US" dirty="0" err="1"/>
              <a:t>l’objet</a:t>
            </a:r>
            <a:r>
              <a:rPr lang="en-US" dirty="0"/>
              <a:t> sera </a:t>
            </a:r>
            <a:r>
              <a:rPr lang="en-US" dirty="0" err="1"/>
              <a:t>automatiquement</a:t>
            </a:r>
            <a:r>
              <a:rPr lang="en-US" dirty="0"/>
              <a:t> </a:t>
            </a:r>
            <a:r>
              <a:rPr lang="en-US" dirty="0" err="1"/>
              <a:t>créé</a:t>
            </a:r>
            <a:r>
              <a:rPr lang="en-US" dirty="0"/>
              <a:t> par la base de </a:t>
            </a:r>
            <a:r>
              <a:rPr lang="en-US" dirty="0" err="1"/>
              <a:t>données</a:t>
            </a:r>
            <a:r>
              <a:rPr lang="en-US" dirty="0"/>
              <a:t>.</a:t>
            </a:r>
          </a:p>
          <a:p>
            <a:r>
              <a:rPr lang="en-US" dirty="0" err="1"/>
              <a:t>Prenons</a:t>
            </a:r>
            <a:r>
              <a:rPr lang="en-US" dirty="0"/>
              <a:t> un </a:t>
            </a:r>
            <a:r>
              <a:rPr lang="en-US" dirty="0" err="1"/>
              <a:t>exemple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95603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47F7B-C53E-48C5-B28E-BD7EBB78AE4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Ajouter</a:t>
            </a:r>
            <a:r>
              <a:rPr lang="en-US" dirty="0"/>
              <a:t> (INSERT)</a:t>
            </a:r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EC46DF-708E-9F0A-1185-0CAC7CA297E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945251" y="1978523"/>
            <a:ext cx="3105583" cy="119079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479F973-0A50-67E7-4392-C53E6D5E0FE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52175" y="1978523"/>
            <a:ext cx="4648849" cy="166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7293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D8714-632A-4894-9CF2-65A30E832E5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Lire (SELECT)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20DFB-6FC9-4309-AF37-2EF7DEFFD11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lecture des </a:t>
            </a:r>
            <a:r>
              <a:rPr lang="en-US" dirty="0" err="1"/>
              <a:t>objets</a:t>
            </a:r>
            <a:r>
              <a:rPr lang="en-US" dirty="0"/>
              <a:t> dans la base de </a:t>
            </a:r>
            <a:r>
              <a:rPr lang="en-US" dirty="0" err="1"/>
              <a:t>données</a:t>
            </a:r>
            <a:r>
              <a:rPr lang="en-US" dirty="0"/>
              <a:t> se fait à </a:t>
            </a:r>
            <a:r>
              <a:rPr lang="en-US" dirty="0" err="1"/>
              <a:t>partir</a:t>
            </a:r>
            <a:r>
              <a:rPr lang="en-US" dirty="0"/>
              <a:t> de </a:t>
            </a:r>
            <a:r>
              <a:rPr lang="en-US" dirty="0" err="1"/>
              <a:t>méthode</a:t>
            </a:r>
            <a:r>
              <a:rPr lang="en-US" dirty="0"/>
              <a:t> </a:t>
            </a:r>
            <a:r>
              <a:rPr lang="en-US" dirty="0" err="1"/>
              <a:t>offerte</a:t>
            </a:r>
            <a:r>
              <a:rPr lang="en-US" dirty="0"/>
              <a:t> par </a:t>
            </a:r>
            <a:r>
              <a:rPr lang="en-US" dirty="0" err="1"/>
              <a:t>l’objet</a:t>
            </a:r>
            <a:r>
              <a:rPr lang="en-US" dirty="0"/>
              <a:t> </a:t>
            </a:r>
            <a:r>
              <a:rPr lang="en-US" dirty="0" err="1"/>
              <a:t>contexte</a:t>
            </a:r>
            <a:r>
              <a:rPr lang="en-US" dirty="0"/>
              <a:t>.</a:t>
            </a:r>
          </a:p>
          <a:p>
            <a:r>
              <a:rPr lang="en-US" dirty="0"/>
              <a:t>Nous </a:t>
            </a:r>
            <a:r>
              <a:rPr lang="en-US" dirty="0" err="1"/>
              <a:t>allons</a:t>
            </a:r>
            <a:r>
              <a:rPr lang="en-US" dirty="0"/>
              <a:t> </a:t>
            </a:r>
            <a:r>
              <a:rPr lang="en-US" dirty="0" err="1"/>
              <a:t>voir</a:t>
            </a:r>
            <a:r>
              <a:rPr lang="en-US" dirty="0"/>
              <a:t> les </a:t>
            </a:r>
            <a:r>
              <a:rPr lang="en-US" dirty="0" err="1"/>
              <a:t>suivants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Find</a:t>
            </a:r>
          </a:p>
          <a:p>
            <a:pPr lvl="1"/>
            <a:r>
              <a:rPr lang="en-US" dirty="0"/>
              <a:t>First</a:t>
            </a:r>
          </a:p>
          <a:p>
            <a:pPr lvl="1"/>
            <a:r>
              <a:rPr lang="en-CA" dirty="0" err="1"/>
              <a:t>ToList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381914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D8714-632A-4894-9CF2-65A30E832E5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Lire (SELECT)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20DFB-6FC9-4309-AF37-2EF7DEFFD11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4293" y="1446428"/>
            <a:ext cx="8946541" cy="4195481"/>
          </a:xfrm>
        </p:spPr>
        <p:txBody>
          <a:bodyPr/>
          <a:lstStyle/>
          <a:p>
            <a:r>
              <a:rPr lang="en-US" dirty="0"/>
              <a:t>Pour la </a:t>
            </a:r>
            <a:r>
              <a:rPr lang="en-US" dirty="0" err="1"/>
              <a:t>démonstration</a:t>
            </a:r>
            <a:r>
              <a:rPr lang="en-US" dirty="0"/>
              <a:t>, nous </a:t>
            </a:r>
            <a:r>
              <a:rPr lang="en-US" dirty="0" err="1"/>
              <a:t>allons</a:t>
            </a:r>
            <a:r>
              <a:rPr lang="en-US" dirty="0"/>
              <a:t> </a:t>
            </a:r>
            <a:r>
              <a:rPr lang="en-US" dirty="0" err="1"/>
              <a:t>d’abord</a:t>
            </a:r>
            <a:r>
              <a:rPr lang="en-US" dirty="0"/>
              <a:t>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quelques</a:t>
            </a:r>
            <a:r>
              <a:rPr lang="en-US" dirty="0"/>
              <a:t> entrées </a:t>
            </a:r>
            <a:r>
              <a:rPr lang="en-US" dirty="0" err="1"/>
              <a:t>supplémentaires</a:t>
            </a:r>
            <a:r>
              <a:rPr lang="en-US" dirty="0"/>
              <a:t>.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E0A6D5-A07E-32BB-85E6-172FF3A7675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22002" y="2442471"/>
            <a:ext cx="4810796" cy="307700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BFA1414-0F3D-8C64-77B9-8142B1462A6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459204" y="2420268"/>
            <a:ext cx="2219129" cy="135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3328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4927D-A3EC-494B-909F-7DB30365BCD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Lire (SELECT)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6D6667-CB90-4AFB-8E85-EDD9D9007B0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“Find”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méthode</a:t>
            </a:r>
            <a:r>
              <a:rPr lang="en-US" dirty="0"/>
              <a:t> </a:t>
            </a:r>
            <a:r>
              <a:rPr lang="en-US" dirty="0" err="1"/>
              <a:t>permettant</a:t>
            </a:r>
            <a:r>
              <a:rPr lang="en-US" dirty="0"/>
              <a:t> de </a:t>
            </a:r>
            <a:r>
              <a:rPr lang="en-US" dirty="0" err="1"/>
              <a:t>trouver</a:t>
            </a:r>
            <a:r>
              <a:rPr lang="en-US" dirty="0"/>
              <a:t> un </a:t>
            </a:r>
            <a:r>
              <a:rPr lang="en-US" dirty="0" err="1"/>
              <a:t>objet</a:t>
            </a:r>
            <a:r>
              <a:rPr lang="en-US" dirty="0"/>
              <a:t> unique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utilisant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primaire</a:t>
            </a:r>
            <a:r>
              <a:rPr lang="en-US" dirty="0"/>
              <a:t>. </a:t>
            </a:r>
            <a:r>
              <a:rPr lang="en-US" dirty="0" err="1"/>
              <a:t>Voici</a:t>
            </a:r>
            <a:r>
              <a:rPr lang="en-US" dirty="0"/>
              <a:t> la </a:t>
            </a:r>
            <a:r>
              <a:rPr lang="en-US" dirty="0" err="1"/>
              <a:t>syntaxe</a:t>
            </a:r>
            <a:r>
              <a:rPr lang="en-US" dirty="0"/>
              <a:t>:</a:t>
            </a:r>
          </a:p>
          <a:p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A872422-B933-280B-070B-840756C16A2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116209" y="3324881"/>
            <a:ext cx="3972479" cy="11812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7A56D6-EB69-5E23-8A6A-35993C09147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48922" y="3324881"/>
            <a:ext cx="5410955" cy="120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4058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82CB8-ED43-464D-8B21-BECD3AD0DBA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Lire (SELECT)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AFFC1-2040-4219-AE97-3208D7B955D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possible de recherche des entrées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utilisant</a:t>
            </a:r>
            <a:r>
              <a:rPr lang="en-US" dirty="0"/>
              <a:t> la </a:t>
            </a:r>
            <a:r>
              <a:rPr lang="en-US" dirty="0" err="1"/>
              <a:t>syntaxe</a:t>
            </a:r>
            <a:r>
              <a:rPr lang="en-US" dirty="0"/>
              <a:t> de LINQ.</a:t>
            </a:r>
          </a:p>
          <a:p>
            <a:r>
              <a:rPr lang="en-US" dirty="0"/>
              <a:t>Il </a:t>
            </a:r>
            <a:r>
              <a:rPr lang="en-US" dirty="0" err="1"/>
              <a:t>s’agit</a:t>
            </a:r>
            <a:r>
              <a:rPr lang="en-US" dirty="0"/>
              <a:t> d’un </a:t>
            </a:r>
            <a:r>
              <a:rPr lang="en-US" dirty="0" err="1"/>
              <a:t>langage</a:t>
            </a:r>
            <a:r>
              <a:rPr lang="en-US" dirty="0"/>
              <a:t> </a:t>
            </a:r>
            <a:r>
              <a:rPr lang="en-US" dirty="0" err="1"/>
              <a:t>orienté</a:t>
            </a:r>
            <a:r>
              <a:rPr lang="en-US" dirty="0"/>
              <a:t> </a:t>
            </a:r>
            <a:r>
              <a:rPr lang="en-US" dirty="0" err="1"/>
              <a:t>objet</a:t>
            </a:r>
            <a:r>
              <a:rPr lang="en-US" dirty="0"/>
              <a:t> qui substitute le SQL.</a:t>
            </a:r>
          </a:p>
          <a:p>
            <a:r>
              <a:rPr lang="en-US" dirty="0"/>
              <a:t>Le </a:t>
            </a:r>
            <a:r>
              <a:rPr lang="en-US" dirty="0" err="1"/>
              <a:t>langage</a:t>
            </a:r>
            <a:r>
              <a:rPr lang="en-US" dirty="0"/>
              <a:t> </a:t>
            </a:r>
            <a:r>
              <a:rPr lang="en-US" dirty="0" err="1"/>
              <a:t>permettra</a:t>
            </a:r>
            <a:r>
              <a:rPr lang="en-US" dirty="0"/>
              <a:t> de </a:t>
            </a:r>
            <a:r>
              <a:rPr lang="en-US" dirty="0" err="1"/>
              <a:t>récupérer</a:t>
            </a:r>
            <a:r>
              <a:rPr lang="en-US" dirty="0"/>
              <a:t> un ensemble </a:t>
            </a:r>
            <a:r>
              <a:rPr lang="en-US" dirty="0" err="1"/>
              <a:t>d’objets</a:t>
            </a:r>
            <a:r>
              <a:rPr lang="en-US" dirty="0"/>
              <a:t>.</a:t>
            </a:r>
          </a:p>
          <a:p>
            <a:r>
              <a:rPr lang="en-US" dirty="0"/>
              <a:t>Dans </a:t>
            </a:r>
            <a:r>
              <a:rPr lang="en-US" dirty="0" err="1"/>
              <a:t>l’exemple</a:t>
            </a:r>
            <a:r>
              <a:rPr lang="en-US" dirty="0"/>
              <a:t> </a:t>
            </a:r>
            <a:r>
              <a:rPr lang="en-US" dirty="0" err="1"/>
              <a:t>d’aujourd’hui</a:t>
            </a:r>
            <a:r>
              <a:rPr lang="en-US" dirty="0"/>
              <a:t>, nous </a:t>
            </a:r>
            <a:r>
              <a:rPr lang="en-US" dirty="0" err="1"/>
              <a:t>utiliserons</a:t>
            </a:r>
            <a:r>
              <a:rPr lang="en-US" dirty="0"/>
              <a:t> les </a:t>
            </a:r>
            <a:r>
              <a:rPr lang="en-US" dirty="0" err="1"/>
              <a:t>méthodes</a:t>
            </a:r>
            <a:r>
              <a:rPr lang="en-US" dirty="0"/>
              <a:t> </a:t>
            </a:r>
            <a:r>
              <a:rPr lang="en-US" dirty="0" err="1"/>
              <a:t>suivantes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First: </a:t>
            </a:r>
            <a:r>
              <a:rPr lang="en-US" dirty="0" err="1"/>
              <a:t>permets</a:t>
            </a:r>
            <a:r>
              <a:rPr lang="en-US" dirty="0"/>
              <a:t> de </a:t>
            </a:r>
            <a:r>
              <a:rPr lang="en-US" dirty="0" err="1"/>
              <a:t>récupérer</a:t>
            </a:r>
            <a:r>
              <a:rPr lang="en-US" dirty="0"/>
              <a:t> le premier </a:t>
            </a:r>
            <a:r>
              <a:rPr lang="en-US" dirty="0" err="1"/>
              <a:t>résultat</a:t>
            </a:r>
            <a:r>
              <a:rPr lang="en-US" dirty="0"/>
              <a:t> de la </a:t>
            </a:r>
            <a:r>
              <a:rPr lang="en-US" dirty="0" err="1"/>
              <a:t>requête</a:t>
            </a:r>
            <a:endParaRPr lang="en-US" dirty="0"/>
          </a:p>
          <a:p>
            <a:pPr lvl="1"/>
            <a:r>
              <a:rPr lang="en-US" dirty="0" err="1"/>
              <a:t>ToList</a:t>
            </a:r>
            <a:r>
              <a:rPr lang="en-US" dirty="0"/>
              <a:t>: </a:t>
            </a:r>
            <a:r>
              <a:rPr lang="en-US" dirty="0" err="1"/>
              <a:t>permets</a:t>
            </a:r>
            <a:r>
              <a:rPr lang="en-US" dirty="0"/>
              <a:t> de </a:t>
            </a:r>
            <a:r>
              <a:rPr lang="en-US" dirty="0" err="1"/>
              <a:t>récupérer</a:t>
            </a:r>
            <a:r>
              <a:rPr lang="en-US" dirty="0"/>
              <a:t> </a:t>
            </a:r>
            <a:r>
              <a:rPr lang="en-US" dirty="0" err="1"/>
              <a:t>tous</a:t>
            </a:r>
            <a:r>
              <a:rPr lang="en-US" dirty="0"/>
              <a:t> les </a:t>
            </a:r>
            <a:r>
              <a:rPr lang="en-US" dirty="0" err="1"/>
              <a:t>résultats</a:t>
            </a:r>
            <a:r>
              <a:rPr lang="en-US" dirty="0"/>
              <a:t> sous </a:t>
            </a:r>
            <a:r>
              <a:rPr lang="en-US" dirty="0" err="1"/>
              <a:t>forme</a:t>
            </a:r>
            <a:r>
              <a:rPr lang="en-US" dirty="0"/>
              <a:t> de </a:t>
            </a:r>
            <a:r>
              <a:rPr lang="en-US" dirty="0" err="1"/>
              <a:t>liste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845278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F1AC0-07E6-4AA2-ABB7-41FC9C7F45A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Lire (SELECT)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AC03A-3EC9-41E7-BC81-D42484460BA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Exemple</a:t>
            </a:r>
            <a:r>
              <a:rPr lang="en-US" dirty="0"/>
              <a:t> 1 (First)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CDE67B-3402-817C-AA05-04816C1B40E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26615" y="4546975"/>
            <a:ext cx="3315163" cy="13051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CC44B2-F283-D673-DC70-6C74C002312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226615" y="2819315"/>
            <a:ext cx="8097380" cy="121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928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F1AC0-07E6-4AA2-ABB7-41FC9C7F45A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Lire (SELECT)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AC03A-3EC9-41E7-BC81-D42484460BA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Exemple</a:t>
            </a:r>
            <a:r>
              <a:rPr lang="en-US" dirty="0"/>
              <a:t> 2 (</a:t>
            </a:r>
            <a:r>
              <a:rPr lang="en-US" dirty="0" err="1"/>
              <a:t>ToList</a:t>
            </a:r>
            <a:r>
              <a:rPr lang="en-US" dirty="0"/>
              <a:t>)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D8EBFA-40BD-AF5F-D657-3185D34FB79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69402" y="2652603"/>
            <a:ext cx="8526065" cy="16671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4E685B8-5D72-6C9A-43B1-A495754B622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369402" y="4762292"/>
            <a:ext cx="3982006" cy="148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75029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20741-819B-4672-8395-AB81F6457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9D0F0-3FA5-8272-A9A1-861D3CCB0D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Mise à jour des données</a:t>
            </a:r>
          </a:p>
        </p:txBody>
      </p:sp>
    </p:spTree>
    <p:extLst>
      <p:ext uri="{BB962C8B-B14F-4D97-AF65-F5344CB8AC3E}">
        <p14:creationId xmlns:p14="http://schemas.microsoft.com/office/powerpoint/2010/main" val="2630744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57F4-95FD-4DB0-8AC4-A9BD04206CA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50B6D-AF72-4F89-BCA4-4420AB1F59C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fr-CA" dirty="0"/>
              <a:t>La principale caractéristique d’une application web (à la différence d’un site web) est son interactivité avec l’utilisateur.</a:t>
            </a:r>
          </a:p>
          <a:p>
            <a:r>
              <a:rPr lang="fr-CA" dirty="0"/>
              <a:t>Celle-ci se fait par sa capacité de conserver et traiter de l’information pour l’utilisateur en s’intégrant avec une base de données relationnelles.</a:t>
            </a:r>
          </a:p>
          <a:p>
            <a:r>
              <a:rPr lang="fr-CA" dirty="0"/>
              <a:t>Jusqu’ici, la manipulation des données s’est faite en utilisant le langage prévu à cet effet: SQL</a:t>
            </a:r>
          </a:p>
          <a:p>
            <a:r>
              <a:rPr lang="fr-CA" dirty="0"/>
              <a:t>Toutefois, la nature relationnelle de SQL la rend difficilement compatible avec la programmation orientée objet.</a:t>
            </a:r>
          </a:p>
          <a:p>
            <a:r>
              <a:rPr lang="fr-CA" dirty="0"/>
              <a:t>La solution proposée est l’utilisation d’ORM telle que </a:t>
            </a:r>
            <a:r>
              <a:rPr lang="fr-CA" dirty="0" err="1"/>
              <a:t>Entity</a:t>
            </a:r>
            <a:r>
              <a:rPr lang="fr-CA" dirty="0"/>
              <a:t> Framework.</a:t>
            </a:r>
          </a:p>
          <a:p>
            <a:r>
              <a:rPr lang="fr-CA" dirty="0"/>
              <a:t>C’est ce que nous verrons dans le cours d’aujourd’hui.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45590909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F08A2-1477-437F-AC89-CCF109BE6FD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Mise à jour (Update)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0D8EE-5529-4413-9204-61B4EB24F02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possible de modifier un </a:t>
            </a:r>
            <a:r>
              <a:rPr lang="en-US" dirty="0" err="1"/>
              <a:t>objet</a:t>
            </a:r>
            <a:r>
              <a:rPr lang="en-US" dirty="0"/>
              <a:t> </a:t>
            </a:r>
            <a:r>
              <a:rPr lang="en-US" dirty="0" err="1"/>
              <a:t>récupéré</a:t>
            </a:r>
            <a:r>
              <a:rPr lang="en-US" dirty="0"/>
              <a:t> par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opération</a:t>
            </a:r>
            <a:r>
              <a:rPr lang="en-US" dirty="0"/>
              <a:t> de lecture, de le modifier, et de </a:t>
            </a:r>
            <a:r>
              <a:rPr lang="en-US" dirty="0" err="1"/>
              <a:t>sauvegarder</a:t>
            </a:r>
            <a:r>
              <a:rPr lang="en-US" dirty="0"/>
              <a:t> le </a:t>
            </a:r>
            <a:r>
              <a:rPr lang="en-US" dirty="0" err="1"/>
              <a:t>changement</a:t>
            </a:r>
            <a:r>
              <a:rPr lang="en-US" dirty="0"/>
              <a:t> dans la base de </a:t>
            </a:r>
            <a:r>
              <a:rPr lang="en-US" dirty="0" err="1"/>
              <a:t>données</a:t>
            </a:r>
            <a:r>
              <a:rPr lang="en-US" dirty="0"/>
              <a:t>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1F4414-4364-EC66-7D80-E4443EBA655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411495" y="3795068"/>
            <a:ext cx="4610743" cy="14289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7B1712A-7BF8-086E-5B61-BDE69984982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959996" y="3778135"/>
            <a:ext cx="2133204" cy="1329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33124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FEAAB-F4E2-746C-64E8-5DE24DC5C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CEC32-6D14-1007-41C1-417B73E0D91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Suppression des données</a:t>
            </a:r>
          </a:p>
        </p:txBody>
      </p:sp>
    </p:spTree>
    <p:extLst>
      <p:ext uri="{BB962C8B-B14F-4D97-AF65-F5344CB8AC3E}">
        <p14:creationId xmlns:p14="http://schemas.microsoft.com/office/powerpoint/2010/main" val="139734952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F08A2-1477-437F-AC89-CCF109BE6FD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Suppression (Delete)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0D8EE-5529-4413-9204-61B4EB24F02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Finalement</a:t>
            </a:r>
            <a:r>
              <a:rPr lang="en-US" dirty="0"/>
              <a:t>,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possible de </a:t>
            </a:r>
            <a:r>
              <a:rPr lang="en-US" dirty="0" err="1"/>
              <a:t>retirer</a:t>
            </a:r>
            <a:r>
              <a:rPr lang="en-US" dirty="0"/>
              <a:t> un </a:t>
            </a:r>
            <a:r>
              <a:rPr lang="en-US" dirty="0" err="1"/>
              <a:t>objet</a:t>
            </a:r>
            <a:r>
              <a:rPr lang="en-US" dirty="0"/>
              <a:t> du </a:t>
            </a:r>
            <a:r>
              <a:rPr lang="en-US" dirty="0" err="1"/>
              <a:t>contexte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utilisant</a:t>
            </a:r>
            <a:r>
              <a:rPr lang="en-US" dirty="0"/>
              <a:t> la </a:t>
            </a:r>
            <a:r>
              <a:rPr lang="en-US" dirty="0" err="1"/>
              <a:t>méthode</a:t>
            </a:r>
            <a:r>
              <a:rPr lang="en-US" dirty="0"/>
              <a:t> “Remove”.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B3D114-EBED-15D0-3EB0-791FA0EC1FC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92395" y="3410120"/>
            <a:ext cx="5153744" cy="15908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93C4403-BF3A-ADD3-6759-C95F59F7C8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268993" y="3429000"/>
            <a:ext cx="2429214" cy="114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7801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287525703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En conclusion, </a:t>
            </a:r>
            <a:r>
              <a:rPr lang="fr-CA" dirty="0" err="1"/>
              <a:t>Entity</a:t>
            </a:r>
            <a:r>
              <a:rPr lang="fr-CA" dirty="0"/>
              <a:t> Framework </a:t>
            </a:r>
            <a:r>
              <a:rPr lang="fr-CA" dirty="0" err="1"/>
              <a:t>Core</a:t>
            </a:r>
            <a:r>
              <a:rPr lang="fr-CA" dirty="0"/>
              <a:t> est un cadriciel permettant de manipuler les données de notre application (Appelé « Modèle ») en utilisant des objets.</a:t>
            </a:r>
          </a:p>
          <a:p>
            <a:r>
              <a:rPr lang="fr-CA" dirty="0"/>
              <a:t>Cette couche de traduction permet d’intégrer plus facilement le code orienté avec les bases de données relationnelles.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3689883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87213292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prochain cours, nous verrons comment intégrer </a:t>
            </a:r>
            <a:r>
              <a:rPr lang="fr-CA" dirty="0" err="1"/>
              <a:t>Entity</a:t>
            </a:r>
            <a:r>
              <a:rPr lang="fr-CA" dirty="0"/>
              <a:t> Framework dans un projet ASP.NET MVC afin de créer une </a:t>
            </a:r>
            <a:r>
              <a:rPr lang="fr-CA"/>
              <a:t>application web complète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861414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>
                <a:hlinkClick r:id="rId4"/>
              </a:rPr>
              <a:t>https://www.entityframeworktutorial.net/efcore/entity-framework-core-console-application.aspx</a:t>
            </a:r>
          </a:p>
          <a:p>
            <a:r>
              <a:rPr lang="fr-CA" dirty="0">
                <a:hlinkClick r:id="rId4"/>
              </a:rPr>
              <a:t>https://www.learnrazorpages.com/razor-pages/tutorial/bakery/create-model</a:t>
            </a:r>
            <a:endParaRPr lang="fr-CA" dirty="0"/>
          </a:p>
          <a:p>
            <a:r>
              <a:rPr lang="en-CA" dirty="0">
                <a:hlinkClick r:id="rId5"/>
              </a:rPr>
              <a:t>https://docs.microsoft.com/en-us/ef/core/modeling/</a:t>
            </a:r>
            <a:endParaRPr lang="en-CA" dirty="0"/>
          </a:p>
          <a:p>
            <a:r>
              <a:rPr lang="en-CA" dirty="0">
                <a:hlinkClick r:id="rId6"/>
              </a:rPr>
              <a:t>https://docs.microsoft.com/en-us/ef/core/</a:t>
            </a:r>
            <a:endParaRPr lang="en-CA" dirty="0"/>
          </a:p>
          <a:p>
            <a:r>
              <a:rPr lang="en-CA" dirty="0">
                <a:hlinkClick r:id="rId7"/>
              </a:rPr>
              <a:t>https://www.entityframeworktutorial.net/querying-entity-graph-in-entity-framework.aspx</a:t>
            </a:r>
            <a:endParaRPr lang="en-CA" dirty="0"/>
          </a:p>
          <a:p>
            <a:r>
              <a:rPr lang="fr-FR">
                <a:hlinkClick r:id="rId8"/>
              </a:rPr>
              <a:t>https</a:t>
            </a:r>
            <a:r>
              <a:rPr lang="fr-FR" dirty="0">
                <a:hlinkClick r:id="rId8"/>
              </a:rPr>
              <a:t>://docs.microsoft.com/en-us/dotnet/csharp/programming-guide/statements-expressions-operators</a:t>
            </a:r>
            <a:r>
              <a:rPr lang="fr-FR">
                <a:hlinkClick r:id="rId8"/>
              </a:rPr>
              <a:t>/lambda-expressions</a:t>
            </a:r>
            <a:endParaRPr lang="fr-FR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58735-7A47-4FD3-817E-B8DD3BECA3E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3F701E-DEFA-4842-B42B-89E2261EC2F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CA" dirty="0"/>
              <a:t>Dans le </a:t>
            </a:r>
            <a:r>
              <a:rPr lang="en-CA" dirty="0" err="1"/>
              <a:t>cours</a:t>
            </a:r>
            <a:r>
              <a:rPr lang="en-CA" dirty="0"/>
              <a:t> </a:t>
            </a:r>
            <a:r>
              <a:rPr lang="en-CA" dirty="0" err="1"/>
              <a:t>d'aujourd'hui</a:t>
            </a:r>
            <a:r>
              <a:rPr lang="en-CA" dirty="0"/>
              <a:t>, nous </a:t>
            </a:r>
            <a:r>
              <a:rPr lang="en-CA" dirty="0" err="1"/>
              <a:t>couvrirons</a:t>
            </a:r>
            <a:r>
              <a:rPr lang="en-CA" dirty="0"/>
              <a:t> </a:t>
            </a:r>
            <a:r>
              <a:rPr lang="en-CA" dirty="0" err="1"/>
              <a:t>donc</a:t>
            </a:r>
            <a:r>
              <a:rPr lang="en-CA" dirty="0"/>
              <a:t>:</a:t>
            </a:r>
          </a:p>
          <a:p>
            <a:pPr lvl="2"/>
            <a:r>
              <a:rPr lang="en-CA" dirty="0"/>
              <a:t>Le </a:t>
            </a:r>
            <a:r>
              <a:rPr lang="en-CA" dirty="0" err="1"/>
              <a:t>rôle</a:t>
            </a:r>
            <a:r>
              <a:rPr lang="en-CA" dirty="0"/>
              <a:t> des ORM</a:t>
            </a:r>
          </a:p>
          <a:p>
            <a:pPr lvl="2"/>
            <a:r>
              <a:rPr lang="en-CA" dirty="0"/>
              <a:t>Installation de Entity Framework</a:t>
            </a:r>
          </a:p>
          <a:p>
            <a:pPr lvl="2"/>
            <a:r>
              <a:rPr lang="en-CA" dirty="0" err="1"/>
              <a:t>Implémentation</a:t>
            </a:r>
            <a:r>
              <a:rPr lang="en-CA" dirty="0"/>
              <a:t> </a:t>
            </a:r>
            <a:r>
              <a:rPr lang="en-CA" dirty="0" err="1"/>
              <a:t>d’Entity</a:t>
            </a:r>
            <a:r>
              <a:rPr lang="en-CA" dirty="0"/>
              <a:t> Framework </a:t>
            </a:r>
            <a:r>
              <a:rPr lang="en-CA" dirty="0" err="1"/>
              <a:t>en</a:t>
            </a:r>
            <a:r>
              <a:rPr lang="en-CA" dirty="0"/>
              <a:t> Console</a:t>
            </a:r>
          </a:p>
          <a:p>
            <a:pPr lvl="2"/>
            <a:r>
              <a:rPr lang="en-CA" dirty="0" err="1"/>
              <a:t>Démonstration</a:t>
            </a:r>
            <a:endParaRPr lang="en-CA" dirty="0"/>
          </a:p>
          <a:p>
            <a:pPr lvl="2"/>
            <a:r>
              <a:rPr lang="en-CA" dirty="0" err="1"/>
              <a:t>Implémentation</a:t>
            </a:r>
            <a:r>
              <a:rPr lang="en-CA" dirty="0"/>
              <a:t> </a:t>
            </a:r>
            <a:r>
              <a:rPr lang="en-CA" dirty="0" err="1"/>
              <a:t>d’entity</a:t>
            </a:r>
            <a:r>
              <a:rPr lang="en-CA" dirty="0"/>
              <a:t> Framework </a:t>
            </a:r>
            <a:r>
              <a:rPr lang="en-CA" dirty="0" err="1"/>
              <a:t>en</a:t>
            </a:r>
            <a:r>
              <a:rPr lang="en-CA" dirty="0"/>
              <a:t> MVC (prochain </a:t>
            </a:r>
            <a:r>
              <a:rPr lang="en-CA" dirty="0" err="1"/>
              <a:t>cours</a:t>
            </a:r>
            <a:r>
              <a:rPr lang="en-CA" dirty="0"/>
              <a:t>)</a:t>
            </a:r>
          </a:p>
          <a:p>
            <a:pPr lvl="1"/>
            <a:r>
              <a:rPr lang="en-CA" dirty="0"/>
              <a:t>Conclusion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27411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 rôle des ORM</a:t>
            </a:r>
          </a:p>
        </p:txBody>
      </p:sp>
    </p:spTree>
    <p:extLst>
      <p:ext uri="{BB962C8B-B14F-4D97-AF65-F5344CB8AC3E}">
        <p14:creationId xmlns:p14="http://schemas.microsoft.com/office/powerpoint/2010/main" val="3936665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 rôle des 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bases de données relationnelles telles que SQL Server, MySQL, </a:t>
            </a:r>
            <a:r>
              <a:rPr lang="fr-CA" dirty="0" err="1"/>
              <a:t>MariaDB</a:t>
            </a:r>
            <a:r>
              <a:rPr lang="fr-CA" dirty="0"/>
              <a:t> et autres produits similaires sont des acteurs dominant sur le marché.</a:t>
            </a:r>
          </a:p>
          <a:p>
            <a:r>
              <a:rPr lang="fr-CA" dirty="0"/>
              <a:t>Toutefois, les langages de programmation n’utilisent pas un paradigme relationnel, mais plutôt « Orienté Objet »</a:t>
            </a:r>
          </a:p>
          <a:p>
            <a:r>
              <a:rPr lang="fr-CA" dirty="0"/>
              <a:t>Cette situation pose le défi que la sauvegarde d’information structurée par objet ne peut se faire dans une base de données relationnelles sans passé par un mécanisme de conversion.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495103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 rôle des 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Ce mécanisme doit tenir compte d’un certain nombre de caractéristiques de chacun, tel que:</a:t>
            </a:r>
          </a:p>
          <a:p>
            <a:pPr lvl="1"/>
            <a:r>
              <a:rPr lang="fr-CA" dirty="0"/>
              <a:t>Les types de données</a:t>
            </a:r>
          </a:p>
          <a:p>
            <a:pPr lvl="1"/>
            <a:r>
              <a:rPr lang="fr-CA" dirty="0"/>
              <a:t>Les relations entre les éléments </a:t>
            </a:r>
          </a:p>
          <a:p>
            <a:pPr lvl="2"/>
            <a:r>
              <a:rPr lang="fr-CA" dirty="0"/>
              <a:t>Relation de composition en orienté objet</a:t>
            </a:r>
          </a:p>
          <a:p>
            <a:pPr lvl="2"/>
            <a:r>
              <a:rPr lang="fr-CA" dirty="0"/>
              <a:t>Cardinalité en base de données relationnelles</a:t>
            </a:r>
          </a:p>
          <a:p>
            <a:pPr lvl="2"/>
            <a:endParaRPr lang="fr-CA" dirty="0"/>
          </a:p>
          <a:p>
            <a:r>
              <a:rPr lang="fr-CA" dirty="0"/>
              <a:t>Comment faciliter ce mécanisme? En utilisant un ORM!</a:t>
            </a:r>
          </a:p>
        </p:txBody>
      </p:sp>
    </p:spTree>
    <p:extLst>
      <p:ext uri="{BB962C8B-B14F-4D97-AF65-F5344CB8AC3E}">
        <p14:creationId xmlns:p14="http://schemas.microsoft.com/office/powerpoint/2010/main" val="19003745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6981</TotalTime>
  <Words>1824</Words>
  <Application>Microsoft Office PowerPoint</Application>
  <PresentationFormat>Widescreen</PresentationFormat>
  <Paragraphs>183</Paragraphs>
  <Slides>58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1" baseType="lpstr">
      <vt:lpstr>Century Gothic</vt:lpstr>
      <vt:lpstr>Wingdings 3</vt:lpstr>
      <vt:lpstr>Ion</vt:lpstr>
      <vt:lpstr>Entity Framework</vt:lpstr>
      <vt:lpstr>Rappel du dernier cours</vt:lpstr>
      <vt:lpstr>Rappel du dernier cours</vt:lpstr>
      <vt:lpstr>Introduction à Entity Framework</vt:lpstr>
      <vt:lpstr>Introduction</vt:lpstr>
      <vt:lpstr>Introduction</vt:lpstr>
      <vt:lpstr>Le rôle des ORM</vt:lpstr>
      <vt:lpstr>Le rôle des ORM</vt:lpstr>
      <vt:lpstr>Le rôle des ORM</vt:lpstr>
      <vt:lpstr>Le rôle des ORM</vt:lpstr>
      <vt:lpstr>Implémentation en ASP.NET Core</vt:lpstr>
      <vt:lpstr>Implémentation en ASP.NET Core</vt:lpstr>
      <vt:lpstr>Installation de Entity Framework Core</vt:lpstr>
      <vt:lpstr>Installation de Entity Framework Core</vt:lpstr>
      <vt:lpstr>Installation de Entity Framework Core</vt:lpstr>
      <vt:lpstr>Installation de Entity Framework Core</vt:lpstr>
      <vt:lpstr>Installation de Entity Framework Core</vt:lpstr>
      <vt:lpstr>Installation de Entity Framework Core</vt:lpstr>
      <vt:lpstr>Installation de Entity Framework Core</vt:lpstr>
      <vt:lpstr>Implémentation en ASP.NET Core</vt:lpstr>
      <vt:lpstr>La création du modèle</vt:lpstr>
      <vt:lpstr>La création du modèle</vt:lpstr>
      <vt:lpstr>La création du contexte de base de données</vt:lpstr>
      <vt:lpstr>La création du contexte de base de données</vt:lpstr>
      <vt:lpstr>La création du contexte de base de données</vt:lpstr>
      <vt:lpstr>La création du contexte de base de données</vt:lpstr>
      <vt:lpstr>La création du contexte de base de données</vt:lpstr>
      <vt:lpstr>La création du contexte de base de données</vt:lpstr>
      <vt:lpstr>Le processus de migration</vt:lpstr>
      <vt:lpstr>Le processus de migration</vt:lpstr>
      <vt:lpstr>Le processus de migration</vt:lpstr>
      <vt:lpstr>Le processus de migration</vt:lpstr>
      <vt:lpstr>Le processus de migration</vt:lpstr>
      <vt:lpstr>Le processus de migration</vt:lpstr>
      <vt:lpstr>Le processus de migration</vt:lpstr>
      <vt:lpstr>Le processus de migration</vt:lpstr>
      <vt:lpstr>Le processus de migration</vt:lpstr>
      <vt:lpstr>Le processus de migration</vt:lpstr>
      <vt:lpstr>Les opérations CRUD</vt:lpstr>
      <vt:lpstr>Les opérations CRUD</vt:lpstr>
      <vt:lpstr>Ajouter (INSERT)</vt:lpstr>
      <vt:lpstr>Ajouter (INSERT)</vt:lpstr>
      <vt:lpstr>Lire (SELECT)</vt:lpstr>
      <vt:lpstr>Lire (SELECT)</vt:lpstr>
      <vt:lpstr>Lire (SELECT)</vt:lpstr>
      <vt:lpstr>Lire (SELECT)</vt:lpstr>
      <vt:lpstr>Lire (SELECT)</vt:lpstr>
      <vt:lpstr>Lire (SELECT)</vt:lpstr>
      <vt:lpstr>Mise à jour des données</vt:lpstr>
      <vt:lpstr>Mise à jour (Update)</vt:lpstr>
      <vt:lpstr>Suppression des données</vt:lpstr>
      <vt:lpstr>Suppression (Delete)</vt:lpstr>
      <vt:lpstr>Conclusion</vt:lpstr>
      <vt:lpstr>Conclusion</vt:lpstr>
      <vt:lpstr>Prochain cours</vt:lpstr>
      <vt:lpstr>Prochain cours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Mageau-Pétrin</dc:creator>
  <cp:lastModifiedBy>Alexandre Mageau-Pétrin</cp:lastModifiedBy>
  <cp:revision>317</cp:revision>
  <dcterms:created xsi:type="dcterms:W3CDTF">2019-01-03T23:05:02Z</dcterms:created>
  <dcterms:modified xsi:type="dcterms:W3CDTF">2026-06-09T18:27:10Z</dcterms:modified>
</cp:coreProperties>
</file>