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5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7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696" r:id="rId2"/>
    <p:sldMasterId id="2147483714" r:id="rId3"/>
    <p:sldMasterId id="2147483732" r:id="rId4"/>
    <p:sldMasterId id="2147483750" r:id="rId5"/>
    <p:sldMasterId id="2147483768" r:id="rId6"/>
    <p:sldMasterId id="2147483786" r:id="rId7"/>
  </p:sldMasterIdLst>
  <p:sldIdLst>
    <p:sldId id="256" r:id="rId8"/>
    <p:sldId id="306" r:id="rId9"/>
    <p:sldId id="305" r:id="rId10"/>
    <p:sldId id="340" r:id="rId11"/>
    <p:sldId id="304" r:id="rId12"/>
    <p:sldId id="307" r:id="rId13"/>
    <p:sldId id="366" r:id="rId14"/>
    <p:sldId id="621" r:id="rId15"/>
    <p:sldId id="308" r:id="rId16"/>
    <p:sldId id="364" r:id="rId17"/>
    <p:sldId id="365" r:id="rId18"/>
    <p:sldId id="309" r:id="rId19"/>
    <p:sldId id="310" r:id="rId20"/>
    <p:sldId id="444" r:id="rId21"/>
    <p:sldId id="377" r:id="rId22"/>
    <p:sldId id="258" r:id="rId23"/>
    <p:sldId id="551" r:id="rId24"/>
    <p:sldId id="622" r:id="rId25"/>
    <p:sldId id="623" r:id="rId26"/>
    <p:sldId id="321" r:id="rId27"/>
    <p:sldId id="322" r:id="rId28"/>
    <p:sldId id="294" r:id="rId29"/>
    <p:sldId id="298" r:id="rId30"/>
    <p:sldId id="295" r:id="rId31"/>
    <p:sldId id="323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BFB4AE-89DA-460D-BE12-6465870A58A5}" v="1" dt="2020-09-03T15:44:40.3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microsoft.com/office/2016/11/relationships/changesInfo" Target="changesInfos/changesInfo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theme" Target="theme/theme1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e" userId="292681fbcdc3e57d" providerId="LiveId" clId="{74893A5F-E718-40D0-B77D-79490929F4D3}"/>
    <pc:docChg chg="undo custSel addSld delSld modSld">
      <pc:chgData name="Alexandre" userId="292681fbcdc3e57d" providerId="LiveId" clId="{74893A5F-E718-40D0-B77D-79490929F4D3}" dt="2020-07-27T01:22:24.556" v="15095" actId="20577"/>
      <pc:docMkLst>
        <pc:docMk/>
      </pc:docMkLst>
      <pc:sldChg chg="modSp mod">
        <pc:chgData name="Alexandre" userId="292681fbcdc3e57d" providerId="LiveId" clId="{74893A5F-E718-40D0-B77D-79490929F4D3}" dt="2020-07-23T20:18:08.831" v="23" actId="20577"/>
        <pc:sldMkLst>
          <pc:docMk/>
          <pc:sldMk cId="3982995212" sldId="256"/>
        </pc:sldMkLst>
        <pc:spChg chg="mod">
          <ac:chgData name="Alexandre" userId="292681fbcdc3e57d" providerId="LiveId" clId="{74893A5F-E718-40D0-B77D-79490929F4D3}" dt="2020-07-23T20:18:08.831" v="23" actId="20577"/>
          <ac:spMkLst>
            <pc:docMk/>
            <pc:sldMk cId="3982995212" sldId="256"/>
            <ac:spMk id="2" creationId="{BA5FA726-E156-4232-9CA0-BC14DEBBE682}"/>
          </ac:spMkLst>
        </pc:spChg>
      </pc:sldChg>
      <pc:sldChg chg="modSp mod">
        <pc:chgData name="Alexandre" userId="292681fbcdc3e57d" providerId="LiveId" clId="{74893A5F-E718-40D0-B77D-79490929F4D3}" dt="2020-07-23T20:22:22.791" v="223" actId="20577"/>
        <pc:sldMkLst>
          <pc:docMk/>
          <pc:sldMk cId="2097866698" sldId="258"/>
        </pc:sldMkLst>
        <pc:spChg chg="mod">
          <ac:chgData name="Alexandre" userId="292681fbcdc3e57d" providerId="LiveId" clId="{74893A5F-E718-40D0-B77D-79490929F4D3}" dt="2020-07-23T20:22:22.791" v="223" actId="20577"/>
          <ac:spMkLst>
            <pc:docMk/>
            <pc:sldMk cId="2097866698" sldId="258"/>
            <ac:spMk id="2" creationId="{F93FF0ED-9614-4142-8EC2-4B2E56183534}"/>
          </ac:spMkLst>
        </pc:spChg>
      </pc:sldChg>
      <pc:sldChg chg="modSp mod">
        <pc:chgData name="Alexandre" userId="292681fbcdc3e57d" providerId="LiveId" clId="{74893A5F-E718-40D0-B77D-79490929F4D3}" dt="2020-07-27T01:22:24.556" v="15095" actId="20577"/>
        <pc:sldMkLst>
          <pc:docMk/>
          <pc:sldMk cId="926987578" sldId="298"/>
        </pc:sldMkLst>
        <pc:spChg chg="mod">
          <ac:chgData name="Alexandre" userId="292681fbcdc3e57d" providerId="LiveId" clId="{74893A5F-E718-40D0-B77D-79490929F4D3}" dt="2020-07-27T01:22:24.556" v="15095" actId="20577"/>
          <ac:spMkLst>
            <pc:docMk/>
            <pc:sldMk cId="926987578" sldId="298"/>
            <ac:spMk id="3" creationId="{D8177C36-C8DF-49A5-8DED-221341B48347}"/>
          </ac:spMkLst>
        </pc:spChg>
      </pc:sldChg>
      <pc:sldChg chg="modSp mod">
        <pc:chgData name="Alexandre" userId="292681fbcdc3e57d" providerId="LiveId" clId="{74893A5F-E718-40D0-B77D-79490929F4D3}" dt="2020-07-23T20:18:23.400" v="24"/>
        <pc:sldMkLst>
          <pc:docMk/>
          <pc:sldMk cId="502980789" sldId="304"/>
        </pc:sldMkLst>
        <pc:spChg chg="mod">
          <ac:chgData name="Alexandre" userId="292681fbcdc3e57d" providerId="LiveId" clId="{74893A5F-E718-40D0-B77D-79490929F4D3}" dt="2020-07-23T20:18:23.400" v="24"/>
          <ac:spMkLst>
            <pc:docMk/>
            <pc:sldMk cId="502980789" sldId="304"/>
            <ac:spMk id="3" creationId="{8ADE9D09-67CD-4D2F-AEE8-E862232A2A08}"/>
          </ac:spMkLst>
        </pc:spChg>
      </pc:sldChg>
      <pc:sldChg chg="modSp mod">
        <pc:chgData name="Alexandre" userId="292681fbcdc3e57d" providerId="LiveId" clId="{74893A5F-E718-40D0-B77D-79490929F4D3}" dt="2020-07-27T01:15:21.651" v="14973" actId="20577"/>
        <pc:sldMkLst>
          <pc:docMk/>
          <pc:sldMk cId="1199089510" sldId="305"/>
        </pc:sldMkLst>
        <pc:spChg chg="mod">
          <ac:chgData name="Alexandre" userId="292681fbcdc3e57d" providerId="LiveId" clId="{74893A5F-E718-40D0-B77D-79490929F4D3}" dt="2020-07-27T01:15:21.651" v="14973" actId="20577"/>
          <ac:spMkLst>
            <pc:docMk/>
            <pc:sldMk cId="1199089510" sldId="305"/>
            <ac:spMk id="3" creationId="{4C113AFD-2229-4711-A5CD-AE6328E66ABF}"/>
          </ac:spMkLst>
        </pc:spChg>
      </pc:sldChg>
      <pc:sldChg chg="modSp mod">
        <pc:chgData name="Alexandre" userId="292681fbcdc3e57d" providerId="LiveId" clId="{74893A5F-E718-40D0-B77D-79490929F4D3}" dt="2020-07-23T20:18:35.809" v="30" actId="20577"/>
        <pc:sldMkLst>
          <pc:docMk/>
          <pc:sldMk cId="2868558507" sldId="307"/>
        </pc:sldMkLst>
        <pc:spChg chg="mod">
          <ac:chgData name="Alexandre" userId="292681fbcdc3e57d" providerId="LiveId" clId="{74893A5F-E718-40D0-B77D-79490929F4D3}" dt="2020-07-23T20:18:35.809" v="30" actId="20577"/>
          <ac:spMkLst>
            <pc:docMk/>
            <pc:sldMk cId="2868558507" sldId="307"/>
            <ac:spMk id="3" creationId="{773E818A-486D-4C0B-98E1-A7FD8EFADC8E}"/>
          </ac:spMkLst>
        </pc:spChg>
      </pc:sldChg>
      <pc:sldChg chg="modSp mod">
        <pc:chgData name="Alexandre" userId="292681fbcdc3e57d" providerId="LiveId" clId="{74893A5F-E718-40D0-B77D-79490929F4D3}" dt="2020-07-27T01:15:32.432" v="14975" actId="20577"/>
        <pc:sldMkLst>
          <pc:docMk/>
          <pc:sldMk cId="3967191983" sldId="308"/>
        </pc:sldMkLst>
        <pc:spChg chg="mod">
          <ac:chgData name="Alexandre" userId="292681fbcdc3e57d" providerId="LiveId" clId="{74893A5F-E718-40D0-B77D-79490929F4D3}" dt="2020-07-27T01:15:32.432" v="14975" actId="20577"/>
          <ac:spMkLst>
            <pc:docMk/>
            <pc:sldMk cId="3967191983" sldId="308"/>
            <ac:spMk id="3" creationId="{B3A45B5C-B3C6-49D4-9D43-C0275C8318B5}"/>
          </ac:spMkLst>
        </pc:spChg>
      </pc:sldChg>
      <pc:sldChg chg="modSp mod">
        <pc:chgData name="Alexandre" userId="292681fbcdc3e57d" providerId="LiveId" clId="{74893A5F-E718-40D0-B77D-79490929F4D3}" dt="2020-07-27T01:22:14.154" v="15089" actId="20577"/>
        <pc:sldMkLst>
          <pc:docMk/>
          <pc:sldMk cId="3486141423" sldId="322"/>
        </pc:sldMkLst>
        <pc:spChg chg="mod">
          <ac:chgData name="Alexandre" userId="292681fbcdc3e57d" providerId="LiveId" clId="{74893A5F-E718-40D0-B77D-79490929F4D3}" dt="2020-07-27T01:22:14.154" v="15089" actId="2057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74893A5F-E718-40D0-B77D-79490929F4D3}" dt="2020-07-27T01:05:00.702" v="14308" actId="20577"/>
        <pc:sldMkLst>
          <pc:docMk/>
          <pc:sldMk cId="3305676132" sldId="323"/>
        </pc:sldMkLst>
        <pc:spChg chg="mod">
          <ac:chgData name="Alexandre" userId="292681fbcdc3e57d" providerId="LiveId" clId="{74893A5F-E718-40D0-B77D-79490929F4D3}" dt="2020-07-27T01:05:00.702" v="14308" actId="20577"/>
          <ac:spMkLst>
            <pc:docMk/>
            <pc:sldMk cId="3305676132" sldId="323"/>
            <ac:spMk id="3" creationId="{BAA6A2E3-B625-4645-BD2E-B126C13BE2F6}"/>
          </ac:spMkLst>
        </pc:spChg>
      </pc:sldChg>
      <pc:sldChg chg="del">
        <pc:chgData name="Alexandre" userId="292681fbcdc3e57d" providerId="LiveId" clId="{74893A5F-E718-40D0-B77D-79490929F4D3}" dt="2020-07-23T20:20:41.389" v="192" actId="47"/>
        <pc:sldMkLst>
          <pc:docMk/>
          <pc:sldMk cId="377123950" sldId="335"/>
        </pc:sldMkLst>
      </pc:sldChg>
      <pc:sldChg chg="del">
        <pc:chgData name="Alexandre" userId="292681fbcdc3e57d" providerId="LiveId" clId="{74893A5F-E718-40D0-B77D-79490929F4D3}" dt="2020-07-23T20:20:41.389" v="192" actId="47"/>
        <pc:sldMkLst>
          <pc:docMk/>
          <pc:sldMk cId="1368989234" sldId="337"/>
        </pc:sldMkLst>
      </pc:sldChg>
      <pc:sldChg chg="modSp mod">
        <pc:chgData name="Alexandre" userId="292681fbcdc3e57d" providerId="LiveId" clId="{74893A5F-E718-40D0-B77D-79490929F4D3}" dt="2020-07-23T20:25:40.364" v="897" actId="20577"/>
        <pc:sldMkLst>
          <pc:docMk/>
          <pc:sldMk cId="684455741" sldId="340"/>
        </pc:sldMkLst>
        <pc:spChg chg="mod">
          <ac:chgData name="Alexandre" userId="292681fbcdc3e57d" providerId="LiveId" clId="{74893A5F-E718-40D0-B77D-79490929F4D3}" dt="2020-07-23T20:25:40.364" v="897" actId="20577"/>
          <ac:spMkLst>
            <pc:docMk/>
            <pc:sldMk cId="684455741" sldId="340"/>
            <ac:spMk id="3" creationId="{4C113AFD-2229-4711-A5CD-AE6328E66ABF}"/>
          </ac:spMkLst>
        </pc:spChg>
      </pc:sldChg>
      <pc:sldChg chg="del">
        <pc:chgData name="Alexandre" userId="292681fbcdc3e57d" providerId="LiveId" clId="{74893A5F-E718-40D0-B77D-79490929F4D3}" dt="2020-07-23T20:20:41.389" v="192" actId="47"/>
        <pc:sldMkLst>
          <pc:docMk/>
          <pc:sldMk cId="1331415538" sldId="346"/>
        </pc:sldMkLst>
      </pc:sldChg>
      <pc:sldChg chg="modSp mod">
        <pc:chgData name="Alexandre" userId="292681fbcdc3e57d" providerId="LiveId" clId="{74893A5F-E718-40D0-B77D-79490929F4D3}" dt="2020-07-24T00:23:11.101" v="5635" actId="20577"/>
        <pc:sldMkLst>
          <pc:docMk/>
          <pc:sldMk cId="3422453213" sldId="377"/>
        </pc:sldMkLst>
        <pc:spChg chg="mod">
          <ac:chgData name="Alexandre" userId="292681fbcdc3e57d" providerId="LiveId" clId="{74893A5F-E718-40D0-B77D-79490929F4D3}" dt="2020-07-24T00:23:11.101" v="5635" actId="20577"/>
          <ac:spMkLst>
            <pc:docMk/>
            <pc:sldMk cId="3422453213" sldId="377"/>
            <ac:spMk id="3" creationId="{CC64917D-0B4B-4697-BAA7-3DC7B9E5743D}"/>
          </ac:spMkLst>
        </pc:spChg>
      </pc:sldChg>
      <pc:sldChg chg="del">
        <pc:chgData name="Alexandre" userId="292681fbcdc3e57d" providerId="LiveId" clId="{74893A5F-E718-40D0-B77D-79490929F4D3}" dt="2020-07-23T20:20:41.389" v="192" actId="47"/>
        <pc:sldMkLst>
          <pc:docMk/>
          <pc:sldMk cId="1218052249" sldId="385"/>
        </pc:sldMkLst>
      </pc:sldChg>
      <pc:sldChg chg="del">
        <pc:chgData name="Alexandre" userId="292681fbcdc3e57d" providerId="LiveId" clId="{74893A5F-E718-40D0-B77D-79490929F4D3}" dt="2020-07-23T20:20:41.389" v="192" actId="47"/>
        <pc:sldMkLst>
          <pc:docMk/>
          <pc:sldMk cId="3924195910" sldId="406"/>
        </pc:sldMkLst>
      </pc:sldChg>
      <pc:sldChg chg="del">
        <pc:chgData name="Alexandre" userId="292681fbcdc3e57d" providerId="LiveId" clId="{74893A5F-E718-40D0-B77D-79490929F4D3}" dt="2020-07-23T20:20:41.389" v="192" actId="47"/>
        <pc:sldMkLst>
          <pc:docMk/>
          <pc:sldMk cId="3809298564" sldId="432"/>
        </pc:sldMkLst>
      </pc:sldChg>
      <pc:sldChg chg="del">
        <pc:chgData name="Alexandre" userId="292681fbcdc3e57d" providerId="LiveId" clId="{74893A5F-E718-40D0-B77D-79490929F4D3}" dt="2020-07-23T20:20:41.389" v="192" actId="47"/>
        <pc:sldMkLst>
          <pc:docMk/>
          <pc:sldMk cId="202692403" sldId="433"/>
        </pc:sldMkLst>
      </pc:sldChg>
      <pc:sldChg chg="modSp mod">
        <pc:chgData name="Alexandre" userId="292681fbcdc3e57d" providerId="LiveId" clId="{74893A5F-E718-40D0-B77D-79490929F4D3}" dt="2020-07-23T20:19:19.928" v="69" actId="20577"/>
        <pc:sldMkLst>
          <pc:docMk/>
          <pc:sldMk cId="1209190827" sldId="444"/>
        </pc:sldMkLst>
        <pc:spChg chg="mod">
          <ac:chgData name="Alexandre" userId="292681fbcdc3e57d" providerId="LiveId" clId="{74893A5F-E718-40D0-B77D-79490929F4D3}" dt="2020-07-23T20:19:19.928" v="69" actId="20577"/>
          <ac:spMkLst>
            <pc:docMk/>
            <pc:sldMk cId="1209190827" sldId="444"/>
            <ac:spMk id="2" creationId="{F93FF0ED-9614-4142-8EC2-4B2E56183534}"/>
          </ac:spMkLst>
        </pc:spChg>
      </pc:sldChg>
      <pc:sldChg chg="del">
        <pc:chgData name="Alexandre" userId="292681fbcdc3e57d" providerId="LiveId" clId="{74893A5F-E718-40D0-B77D-79490929F4D3}" dt="2020-07-23T20:22:14.205" v="199" actId="47"/>
        <pc:sldMkLst>
          <pc:docMk/>
          <pc:sldMk cId="3363055425" sldId="445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663419599" sldId="448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4178781595" sldId="449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3704480319" sldId="451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1161256276" sldId="452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2494883484" sldId="453"/>
        </pc:sldMkLst>
      </pc:sldChg>
      <pc:sldChg chg="del">
        <pc:chgData name="Alexandre" userId="292681fbcdc3e57d" providerId="LiveId" clId="{74893A5F-E718-40D0-B77D-79490929F4D3}" dt="2020-07-23T20:22:02.693" v="196" actId="47"/>
        <pc:sldMkLst>
          <pc:docMk/>
          <pc:sldMk cId="662900555" sldId="454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3679323040" sldId="455"/>
        </pc:sldMkLst>
      </pc:sldChg>
      <pc:sldChg chg="modSp mod">
        <pc:chgData name="Alexandre" userId="292681fbcdc3e57d" providerId="LiveId" clId="{74893A5F-E718-40D0-B77D-79490929F4D3}" dt="2020-07-23T23:07:24.994" v="1579" actId="20577"/>
        <pc:sldMkLst>
          <pc:docMk/>
          <pc:sldMk cId="2729972053" sldId="460"/>
        </pc:sldMkLst>
        <pc:spChg chg="mod">
          <ac:chgData name="Alexandre" userId="292681fbcdc3e57d" providerId="LiveId" clId="{74893A5F-E718-40D0-B77D-79490929F4D3}" dt="2020-07-23T23:07:24.994" v="1579" actId="20577"/>
          <ac:spMkLst>
            <pc:docMk/>
            <pc:sldMk cId="2729972053" sldId="460"/>
            <ac:spMk id="3" creationId="{2E3E0223-D918-4175-A720-05DA4A948D15}"/>
          </ac:spMkLst>
        </pc:spChg>
      </pc:sldChg>
      <pc:sldChg chg="modSp mod">
        <pc:chgData name="Alexandre" userId="292681fbcdc3e57d" providerId="LiveId" clId="{74893A5F-E718-40D0-B77D-79490929F4D3}" dt="2020-07-27T01:17:13.990" v="15015" actId="20577"/>
        <pc:sldMkLst>
          <pc:docMk/>
          <pc:sldMk cId="3885909872" sldId="471"/>
        </pc:sldMkLst>
        <pc:spChg chg="mod">
          <ac:chgData name="Alexandre" userId="292681fbcdc3e57d" providerId="LiveId" clId="{74893A5F-E718-40D0-B77D-79490929F4D3}" dt="2020-07-27T01:17:13.990" v="15015" actId="20577"/>
          <ac:spMkLst>
            <pc:docMk/>
            <pc:sldMk cId="3885909872" sldId="471"/>
            <ac:spMk id="3" creationId="{A88E0128-0DBF-4EBD-B9B1-AC4BACC15949}"/>
          </ac:spMkLst>
        </pc:spChg>
      </pc:sldChg>
      <pc:sldChg chg="del">
        <pc:chgData name="Alexandre" userId="292681fbcdc3e57d" providerId="LiveId" clId="{74893A5F-E718-40D0-B77D-79490929F4D3}" dt="2020-07-23T20:21:29.582" v="194" actId="47"/>
        <pc:sldMkLst>
          <pc:docMk/>
          <pc:sldMk cId="4137926318" sldId="477"/>
        </pc:sldMkLst>
      </pc:sldChg>
      <pc:sldChg chg="del">
        <pc:chgData name="Alexandre" userId="292681fbcdc3e57d" providerId="LiveId" clId="{74893A5F-E718-40D0-B77D-79490929F4D3}" dt="2020-07-23T20:21:25.066" v="193" actId="47"/>
        <pc:sldMkLst>
          <pc:docMk/>
          <pc:sldMk cId="3986689031" sldId="479"/>
        </pc:sldMkLst>
      </pc:sldChg>
      <pc:sldChg chg="del">
        <pc:chgData name="Alexandre" userId="292681fbcdc3e57d" providerId="LiveId" clId="{74893A5F-E718-40D0-B77D-79490929F4D3}" dt="2020-07-23T20:21:25.066" v="193" actId="47"/>
        <pc:sldMkLst>
          <pc:docMk/>
          <pc:sldMk cId="3063996755" sldId="480"/>
        </pc:sldMkLst>
      </pc:sldChg>
      <pc:sldChg chg="del">
        <pc:chgData name="Alexandre" userId="292681fbcdc3e57d" providerId="LiveId" clId="{74893A5F-E718-40D0-B77D-79490929F4D3}" dt="2020-07-23T20:20:41.389" v="192" actId="47"/>
        <pc:sldMkLst>
          <pc:docMk/>
          <pc:sldMk cId="2995979061" sldId="481"/>
        </pc:sldMkLst>
      </pc:sldChg>
      <pc:sldChg chg="del">
        <pc:chgData name="Alexandre" userId="292681fbcdc3e57d" providerId="LiveId" clId="{74893A5F-E718-40D0-B77D-79490929F4D3}" dt="2020-07-23T20:20:41.389" v="192" actId="47"/>
        <pc:sldMkLst>
          <pc:docMk/>
          <pc:sldMk cId="232609059" sldId="483"/>
        </pc:sldMkLst>
      </pc:sldChg>
      <pc:sldChg chg="del">
        <pc:chgData name="Alexandre" userId="292681fbcdc3e57d" providerId="LiveId" clId="{74893A5F-E718-40D0-B77D-79490929F4D3}" dt="2020-07-23T23:07:30.488" v="1580" actId="47"/>
        <pc:sldMkLst>
          <pc:docMk/>
          <pc:sldMk cId="3392385583" sldId="485"/>
        </pc:sldMkLst>
      </pc:sldChg>
      <pc:sldChg chg="del">
        <pc:chgData name="Alexandre" userId="292681fbcdc3e57d" providerId="LiveId" clId="{74893A5F-E718-40D0-B77D-79490929F4D3}" dt="2020-07-23T20:21:25.066" v="193" actId="47"/>
        <pc:sldMkLst>
          <pc:docMk/>
          <pc:sldMk cId="663012068" sldId="489"/>
        </pc:sldMkLst>
      </pc:sldChg>
      <pc:sldChg chg="del">
        <pc:chgData name="Alexandre" userId="292681fbcdc3e57d" providerId="LiveId" clId="{74893A5F-E718-40D0-B77D-79490929F4D3}" dt="2020-07-23T20:21:25.066" v="193" actId="47"/>
        <pc:sldMkLst>
          <pc:docMk/>
          <pc:sldMk cId="2074097611" sldId="490"/>
        </pc:sldMkLst>
      </pc:sldChg>
      <pc:sldChg chg="del">
        <pc:chgData name="Alexandre" userId="292681fbcdc3e57d" providerId="LiveId" clId="{74893A5F-E718-40D0-B77D-79490929F4D3}" dt="2020-07-23T20:21:25.066" v="193" actId="47"/>
        <pc:sldMkLst>
          <pc:docMk/>
          <pc:sldMk cId="2390750892" sldId="491"/>
        </pc:sldMkLst>
      </pc:sldChg>
      <pc:sldChg chg="del">
        <pc:chgData name="Alexandre" userId="292681fbcdc3e57d" providerId="LiveId" clId="{74893A5F-E718-40D0-B77D-79490929F4D3}" dt="2020-07-23T20:22:11.469" v="197" actId="47"/>
        <pc:sldMkLst>
          <pc:docMk/>
          <pc:sldMk cId="3023145136" sldId="492"/>
        </pc:sldMkLst>
      </pc:sldChg>
      <pc:sldChg chg="del">
        <pc:chgData name="Alexandre" userId="292681fbcdc3e57d" providerId="LiveId" clId="{74893A5F-E718-40D0-B77D-79490929F4D3}" dt="2020-07-23T20:22:02.693" v="196" actId="47"/>
        <pc:sldMkLst>
          <pc:docMk/>
          <pc:sldMk cId="175312816" sldId="493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537282127" sldId="494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1700307186" sldId="495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2977027771" sldId="496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540998746" sldId="497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1005113578" sldId="498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2943394135" sldId="499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739126589" sldId="500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140694396" sldId="501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771663032" sldId="502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4280011708" sldId="503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4055463288" sldId="504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3140114649" sldId="505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3439511882" sldId="506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2437425248" sldId="507"/>
        </pc:sldMkLst>
      </pc:sldChg>
      <pc:sldChg chg="del">
        <pc:chgData name="Alexandre" userId="292681fbcdc3e57d" providerId="LiveId" clId="{74893A5F-E718-40D0-B77D-79490929F4D3}" dt="2020-07-23T20:22:02.693" v="196" actId="47"/>
        <pc:sldMkLst>
          <pc:docMk/>
          <pc:sldMk cId="361333910" sldId="508"/>
        </pc:sldMkLst>
      </pc:sldChg>
      <pc:sldChg chg="del">
        <pc:chgData name="Alexandre" userId="292681fbcdc3e57d" providerId="LiveId" clId="{74893A5F-E718-40D0-B77D-79490929F4D3}" dt="2020-07-23T20:22:02.693" v="196" actId="47"/>
        <pc:sldMkLst>
          <pc:docMk/>
          <pc:sldMk cId="1202595447" sldId="509"/>
        </pc:sldMkLst>
      </pc:sldChg>
      <pc:sldChg chg="del">
        <pc:chgData name="Alexandre" userId="292681fbcdc3e57d" providerId="LiveId" clId="{74893A5F-E718-40D0-B77D-79490929F4D3}" dt="2020-07-23T20:22:02.693" v="196" actId="47"/>
        <pc:sldMkLst>
          <pc:docMk/>
          <pc:sldMk cId="1640620537" sldId="510"/>
        </pc:sldMkLst>
      </pc:sldChg>
      <pc:sldChg chg="del">
        <pc:chgData name="Alexandre" userId="292681fbcdc3e57d" providerId="LiveId" clId="{74893A5F-E718-40D0-B77D-79490929F4D3}" dt="2020-07-23T20:22:02.693" v="196" actId="47"/>
        <pc:sldMkLst>
          <pc:docMk/>
          <pc:sldMk cId="2534419766" sldId="511"/>
        </pc:sldMkLst>
      </pc:sldChg>
      <pc:sldChg chg="del">
        <pc:chgData name="Alexandre" userId="292681fbcdc3e57d" providerId="LiveId" clId="{74893A5F-E718-40D0-B77D-79490929F4D3}" dt="2020-07-23T20:22:02.693" v="196" actId="47"/>
        <pc:sldMkLst>
          <pc:docMk/>
          <pc:sldMk cId="490507721" sldId="512"/>
        </pc:sldMkLst>
      </pc:sldChg>
      <pc:sldChg chg="del">
        <pc:chgData name="Alexandre" userId="292681fbcdc3e57d" providerId="LiveId" clId="{74893A5F-E718-40D0-B77D-79490929F4D3}" dt="2020-07-23T20:22:02.693" v="196" actId="47"/>
        <pc:sldMkLst>
          <pc:docMk/>
          <pc:sldMk cId="3408985025" sldId="513"/>
        </pc:sldMkLst>
      </pc:sldChg>
      <pc:sldChg chg="del">
        <pc:chgData name="Alexandre" userId="292681fbcdc3e57d" providerId="LiveId" clId="{74893A5F-E718-40D0-B77D-79490929F4D3}" dt="2020-07-23T20:22:02.693" v="196" actId="47"/>
        <pc:sldMkLst>
          <pc:docMk/>
          <pc:sldMk cId="3442876134" sldId="514"/>
        </pc:sldMkLst>
      </pc:sldChg>
      <pc:sldChg chg="addSp delSp modSp mod">
        <pc:chgData name="Alexandre" userId="292681fbcdc3e57d" providerId="LiveId" clId="{74893A5F-E718-40D0-B77D-79490929F4D3}" dt="2020-07-23T23:08:32.190" v="1613" actId="1036"/>
        <pc:sldMkLst>
          <pc:docMk/>
          <pc:sldMk cId="3633970822" sldId="515"/>
        </pc:sldMkLst>
        <pc:spChg chg="mod">
          <ac:chgData name="Alexandre" userId="292681fbcdc3e57d" providerId="LiveId" clId="{74893A5F-E718-40D0-B77D-79490929F4D3}" dt="2020-07-23T23:07:57.500" v="1608" actId="20577"/>
          <ac:spMkLst>
            <pc:docMk/>
            <pc:sldMk cId="3633970822" sldId="515"/>
            <ac:spMk id="3" creationId="{2E3E0223-D918-4175-A720-05DA4A948D15}"/>
          </ac:spMkLst>
        </pc:spChg>
        <pc:picChg chg="add mod">
          <ac:chgData name="Alexandre" userId="292681fbcdc3e57d" providerId="LiveId" clId="{74893A5F-E718-40D0-B77D-79490929F4D3}" dt="2020-07-23T23:08:32.190" v="1613" actId="1036"/>
          <ac:picMkLst>
            <pc:docMk/>
            <pc:sldMk cId="3633970822" sldId="515"/>
            <ac:picMk id="4" creationId="{7072A881-BE1A-4B25-A541-07A748809EF4}"/>
          </ac:picMkLst>
        </pc:picChg>
        <pc:picChg chg="del">
          <ac:chgData name="Alexandre" userId="292681fbcdc3e57d" providerId="LiveId" clId="{74893A5F-E718-40D0-B77D-79490929F4D3}" dt="2020-07-23T23:08:20.938" v="1609" actId="478"/>
          <ac:picMkLst>
            <pc:docMk/>
            <pc:sldMk cId="3633970822" sldId="515"/>
            <ac:picMk id="5" creationId="{F64C553F-22A8-4A92-B973-BCC1B2BB381B}"/>
          </ac:picMkLst>
        </pc:picChg>
      </pc:sldChg>
      <pc:sldChg chg="addSp delSp modSp mod">
        <pc:chgData name="Alexandre" userId="292681fbcdc3e57d" providerId="LiveId" clId="{74893A5F-E718-40D0-B77D-79490929F4D3}" dt="2020-07-23T23:09:41.375" v="1643" actId="1076"/>
        <pc:sldMkLst>
          <pc:docMk/>
          <pc:sldMk cId="434046755" sldId="516"/>
        </pc:sldMkLst>
        <pc:spChg chg="mod">
          <ac:chgData name="Alexandre" userId="292681fbcdc3e57d" providerId="LiveId" clId="{74893A5F-E718-40D0-B77D-79490929F4D3}" dt="2020-07-23T23:09:39.452" v="1642" actId="20577"/>
          <ac:spMkLst>
            <pc:docMk/>
            <pc:sldMk cId="434046755" sldId="516"/>
            <ac:spMk id="3" creationId="{2E3E0223-D918-4175-A720-05DA4A948D15}"/>
          </ac:spMkLst>
        </pc:spChg>
        <pc:picChg chg="add mod">
          <ac:chgData name="Alexandre" userId="292681fbcdc3e57d" providerId="LiveId" clId="{74893A5F-E718-40D0-B77D-79490929F4D3}" dt="2020-07-23T23:09:41.375" v="1643" actId="1076"/>
          <ac:picMkLst>
            <pc:docMk/>
            <pc:sldMk cId="434046755" sldId="516"/>
            <ac:picMk id="4" creationId="{58764FB8-172F-43AB-9A01-4E107A8CCCBD}"/>
          </ac:picMkLst>
        </pc:picChg>
        <pc:picChg chg="del">
          <ac:chgData name="Alexandre" userId="292681fbcdc3e57d" providerId="LiveId" clId="{74893A5F-E718-40D0-B77D-79490929F4D3}" dt="2020-07-23T23:09:18.751" v="1615" actId="478"/>
          <ac:picMkLst>
            <pc:docMk/>
            <pc:sldMk cId="434046755" sldId="516"/>
            <ac:picMk id="6" creationId="{11187C80-2B6F-43D6-8209-F20063F3D278}"/>
          </ac:picMkLst>
        </pc:picChg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2598600260" sldId="517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3385557589" sldId="518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756742044" sldId="519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4060793666" sldId="520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1520502682" sldId="521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4157603714" sldId="522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2257861612" sldId="523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2858794955" sldId="524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4258339958" sldId="525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3911652737" sldId="526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151138218" sldId="527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3845988095" sldId="528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3188707668" sldId="529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2198012955" sldId="530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213094105" sldId="531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1909896466" sldId="532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1583352578" sldId="533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3499472899" sldId="534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165897415" sldId="535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449338899" sldId="536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665283027" sldId="537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2375968347" sldId="538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2306584164" sldId="539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3808829107" sldId="540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299338730" sldId="541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3393816305" sldId="542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3009712077" sldId="543"/>
        </pc:sldMkLst>
      </pc:sldChg>
      <pc:sldChg chg="modSp mod">
        <pc:chgData name="Alexandre" userId="292681fbcdc3e57d" providerId="LiveId" clId="{74893A5F-E718-40D0-B77D-79490929F4D3}" dt="2020-07-25T11:56:23.520" v="12018" actId="20577"/>
        <pc:sldMkLst>
          <pc:docMk/>
          <pc:sldMk cId="3763592080" sldId="544"/>
        </pc:sldMkLst>
        <pc:spChg chg="mod">
          <ac:chgData name="Alexandre" userId="292681fbcdc3e57d" providerId="LiveId" clId="{74893A5F-E718-40D0-B77D-79490929F4D3}" dt="2020-07-25T11:56:23.520" v="12018" actId="20577"/>
          <ac:spMkLst>
            <pc:docMk/>
            <pc:sldMk cId="3763592080" sldId="544"/>
            <ac:spMk id="2" creationId="{E4AADCDE-E97C-479E-B2F2-7A2C9ACF3751}"/>
          </ac:spMkLst>
        </pc:spChg>
      </pc:sldChg>
      <pc:sldChg chg="modSp">
        <pc:chgData name="Alexandre" userId="292681fbcdc3e57d" providerId="LiveId" clId="{74893A5F-E718-40D0-B77D-79490929F4D3}" dt="2020-07-23T23:28:19.269" v="2967"/>
        <pc:sldMkLst>
          <pc:docMk/>
          <pc:sldMk cId="1334860766" sldId="545"/>
        </pc:sldMkLst>
        <pc:spChg chg="mod">
          <ac:chgData name="Alexandre" userId="292681fbcdc3e57d" providerId="LiveId" clId="{74893A5F-E718-40D0-B77D-79490929F4D3}" dt="2020-07-23T23:28:19.269" v="2967"/>
          <ac:spMkLst>
            <pc:docMk/>
            <pc:sldMk cId="1334860766" sldId="545"/>
            <ac:spMk id="2" creationId="{A636131F-9CE6-44C7-BEF4-30ED907B0D2F}"/>
          </ac:spMkLst>
        </pc:spChg>
        <pc:spChg chg="mod">
          <ac:chgData name="Alexandre" userId="292681fbcdc3e57d" providerId="LiveId" clId="{74893A5F-E718-40D0-B77D-79490929F4D3}" dt="2020-07-23T23:28:19.269" v="2967"/>
          <ac:spMkLst>
            <pc:docMk/>
            <pc:sldMk cId="1334860766" sldId="545"/>
            <ac:spMk id="3" creationId="{3BC17452-05E4-4D52-B90D-7100EFF09AB2}"/>
          </ac:spMkLst>
        </pc:spChg>
      </pc:sldChg>
      <pc:sldChg chg="addSp delSp modSp add del mod">
        <pc:chgData name="Alexandre" userId="292681fbcdc3e57d" providerId="LiveId" clId="{74893A5F-E718-40D0-B77D-79490929F4D3}" dt="2020-07-23T23:28:19.269" v="2967"/>
        <pc:sldMkLst>
          <pc:docMk/>
          <pc:sldMk cId="611035194" sldId="546"/>
        </pc:sldMkLst>
        <pc:spChg chg="mod">
          <ac:chgData name="Alexandre" userId="292681fbcdc3e57d" providerId="LiveId" clId="{74893A5F-E718-40D0-B77D-79490929F4D3}" dt="2020-07-23T23:28:19.269" v="2967"/>
          <ac:spMkLst>
            <pc:docMk/>
            <pc:sldMk cId="611035194" sldId="546"/>
            <ac:spMk id="2" creationId="{A636131F-9CE6-44C7-BEF4-30ED907B0D2F}"/>
          </ac:spMkLst>
        </pc:spChg>
        <pc:picChg chg="del">
          <ac:chgData name="Alexandre" userId="292681fbcdc3e57d" providerId="LiveId" clId="{74893A5F-E718-40D0-B77D-79490929F4D3}" dt="2020-07-23T23:17:57.484" v="2810" actId="478"/>
          <ac:picMkLst>
            <pc:docMk/>
            <pc:sldMk cId="611035194" sldId="546"/>
            <ac:picMk id="4" creationId="{780AE3B0-0AF5-4305-A767-983E992019D1}"/>
          </ac:picMkLst>
        </pc:picChg>
        <pc:picChg chg="add del mod">
          <ac:chgData name="Alexandre" userId="292681fbcdc3e57d" providerId="LiveId" clId="{74893A5F-E718-40D0-B77D-79490929F4D3}" dt="2020-07-23T23:18:39.333" v="2815" actId="478"/>
          <ac:picMkLst>
            <pc:docMk/>
            <pc:sldMk cId="611035194" sldId="546"/>
            <ac:picMk id="5" creationId="{B9B4E265-BD1C-4D07-8D16-0755421738F2}"/>
          </ac:picMkLst>
        </pc:picChg>
        <pc:picChg chg="add mod">
          <ac:chgData name="Alexandre" userId="292681fbcdc3e57d" providerId="LiveId" clId="{74893A5F-E718-40D0-B77D-79490929F4D3}" dt="2020-07-23T23:18:42.319" v="2817" actId="1076"/>
          <ac:picMkLst>
            <pc:docMk/>
            <pc:sldMk cId="611035194" sldId="546"/>
            <ac:picMk id="6" creationId="{61CC5806-BC53-40A1-8093-937529BD71B1}"/>
          </ac:picMkLst>
        </pc:picChg>
      </pc:sldChg>
      <pc:sldChg chg="addSp delSp modSp mod">
        <pc:chgData name="Alexandre" userId="292681fbcdc3e57d" providerId="LiveId" clId="{74893A5F-E718-40D0-B77D-79490929F4D3}" dt="2020-07-23T23:28:19.269" v="2967"/>
        <pc:sldMkLst>
          <pc:docMk/>
          <pc:sldMk cId="1146010304" sldId="547"/>
        </pc:sldMkLst>
        <pc:spChg chg="mod">
          <ac:chgData name="Alexandre" userId="292681fbcdc3e57d" providerId="LiveId" clId="{74893A5F-E718-40D0-B77D-79490929F4D3}" dt="2020-07-23T23:28:19.269" v="2967"/>
          <ac:spMkLst>
            <pc:docMk/>
            <pc:sldMk cId="1146010304" sldId="547"/>
            <ac:spMk id="2" creationId="{A636131F-9CE6-44C7-BEF4-30ED907B0D2F}"/>
          </ac:spMkLst>
        </pc:spChg>
        <pc:picChg chg="add mod">
          <ac:chgData name="Alexandre" userId="292681fbcdc3e57d" providerId="LiveId" clId="{74893A5F-E718-40D0-B77D-79490929F4D3}" dt="2020-07-23T23:26:46.574" v="2821" actId="1076"/>
          <ac:picMkLst>
            <pc:docMk/>
            <pc:sldMk cId="1146010304" sldId="547"/>
            <ac:picMk id="4" creationId="{38710C78-2C3A-4FDB-B619-8C7B2B82E662}"/>
          </ac:picMkLst>
        </pc:picChg>
        <pc:picChg chg="del">
          <ac:chgData name="Alexandre" userId="292681fbcdc3e57d" providerId="LiveId" clId="{74893A5F-E718-40D0-B77D-79490929F4D3}" dt="2020-07-23T23:26:44" v="2819" actId="478"/>
          <ac:picMkLst>
            <pc:docMk/>
            <pc:sldMk cId="1146010304" sldId="547"/>
            <ac:picMk id="5" creationId="{D79904D2-D559-44E8-AD49-D72337F435CA}"/>
          </ac:picMkLst>
        </pc:picChg>
        <pc:picChg chg="del">
          <ac:chgData name="Alexandre" userId="292681fbcdc3e57d" providerId="LiveId" clId="{74893A5F-E718-40D0-B77D-79490929F4D3}" dt="2020-07-23T23:26:47.751" v="2822" actId="478"/>
          <ac:picMkLst>
            <pc:docMk/>
            <pc:sldMk cId="1146010304" sldId="547"/>
            <ac:picMk id="9" creationId="{E3B3F9F1-ABDE-494C-B357-74BA36D86FE1}"/>
          </ac:picMkLst>
        </pc:picChg>
      </pc:sldChg>
      <pc:sldChg chg="modSp del">
        <pc:chgData name="Alexandre" userId="292681fbcdc3e57d" providerId="LiveId" clId="{74893A5F-E718-40D0-B77D-79490929F4D3}" dt="2020-07-23T23:19:11.175" v="2818" actId="47"/>
        <pc:sldMkLst>
          <pc:docMk/>
          <pc:sldMk cId="1197888842" sldId="548"/>
        </pc:sldMkLst>
        <pc:spChg chg="mod">
          <ac:chgData name="Alexandre" userId="292681fbcdc3e57d" providerId="LiveId" clId="{74893A5F-E718-40D0-B77D-79490929F4D3}" dt="2020-07-23T20:29:27.812" v="1412"/>
          <ac:spMkLst>
            <pc:docMk/>
            <pc:sldMk cId="1197888842" sldId="548"/>
            <ac:spMk id="2" creationId="{A636131F-9CE6-44C7-BEF4-30ED907B0D2F}"/>
          </ac:spMkLst>
        </pc:spChg>
      </pc:sldChg>
      <pc:sldChg chg="addSp delSp modSp mod">
        <pc:chgData name="Alexandre" userId="292681fbcdc3e57d" providerId="LiveId" clId="{74893A5F-E718-40D0-B77D-79490929F4D3}" dt="2020-07-23T23:28:19.269" v="2967"/>
        <pc:sldMkLst>
          <pc:docMk/>
          <pc:sldMk cId="297158644" sldId="549"/>
        </pc:sldMkLst>
        <pc:spChg chg="mod">
          <ac:chgData name="Alexandre" userId="292681fbcdc3e57d" providerId="LiveId" clId="{74893A5F-E718-40D0-B77D-79490929F4D3}" dt="2020-07-23T23:28:19.269" v="2967"/>
          <ac:spMkLst>
            <pc:docMk/>
            <pc:sldMk cId="297158644" sldId="549"/>
            <ac:spMk id="2" creationId="{A636131F-9CE6-44C7-BEF4-30ED907B0D2F}"/>
          </ac:spMkLst>
        </pc:spChg>
        <pc:picChg chg="add del">
          <ac:chgData name="Alexandre" userId="292681fbcdc3e57d" providerId="LiveId" clId="{74893A5F-E718-40D0-B77D-79490929F4D3}" dt="2020-07-23T23:27:06.805" v="2825"/>
          <ac:picMkLst>
            <pc:docMk/>
            <pc:sldMk cId="297158644" sldId="549"/>
            <ac:picMk id="4" creationId="{ED87426C-EADB-419F-9C4C-0BE73E09764F}"/>
          </ac:picMkLst>
        </pc:picChg>
        <pc:picChg chg="add mod">
          <ac:chgData name="Alexandre" userId="292681fbcdc3e57d" providerId="LiveId" clId="{74893A5F-E718-40D0-B77D-79490929F4D3}" dt="2020-07-23T23:27:21.951" v="2827" actId="1076"/>
          <ac:picMkLst>
            <pc:docMk/>
            <pc:sldMk cId="297158644" sldId="549"/>
            <ac:picMk id="5" creationId="{DB77C776-8A92-4D5E-B8BC-A809DE70A001}"/>
          </ac:picMkLst>
        </pc:picChg>
        <pc:picChg chg="del">
          <ac:chgData name="Alexandre" userId="292681fbcdc3e57d" providerId="LiveId" clId="{74893A5F-E718-40D0-B77D-79490929F4D3}" dt="2020-07-23T23:27:04.626" v="2823" actId="478"/>
          <ac:picMkLst>
            <pc:docMk/>
            <pc:sldMk cId="297158644" sldId="549"/>
            <ac:picMk id="6" creationId="{147374B9-3F88-40AB-8BD7-01BCB9128889}"/>
          </ac:picMkLst>
        </pc:picChg>
      </pc:sldChg>
      <pc:sldChg chg="addSp delSp modSp mod">
        <pc:chgData name="Alexandre" userId="292681fbcdc3e57d" providerId="LiveId" clId="{74893A5F-E718-40D0-B77D-79490929F4D3}" dt="2020-07-23T23:28:19.269" v="2967"/>
        <pc:sldMkLst>
          <pc:docMk/>
          <pc:sldMk cId="994041850" sldId="550"/>
        </pc:sldMkLst>
        <pc:spChg chg="mod">
          <ac:chgData name="Alexandre" userId="292681fbcdc3e57d" providerId="LiveId" clId="{74893A5F-E718-40D0-B77D-79490929F4D3}" dt="2020-07-23T23:28:19.269" v="2967"/>
          <ac:spMkLst>
            <pc:docMk/>
            <pc:sldMk cId="994041850" sldId="550"/>
            <ac:spMk id="2" creationId="{A636131F-9CE6-44C7-BEF4-30ED907B0D2F}"/>
          </ac:spMkLst>
        </pc:spChg>
        <pc:spChg chg="mod">
          <ac:chgData name="Alexandre" userId="292681fbcdc3e57d" providerId="LiveId" clId="{74893A5F-E718-40D0-B77D-79490929F4D3}" dt="2020-07-23T23:28:13.848" v="2965" actId="20577"/>
          <ac:spMkLst>
            <pc:docMk/>
            <pc:sldMk cId="994041850" sldId="550"/>
            <ac:spMk id="3" creationId="{3BC17452-05E4-4D52-B90D-7100EFF09AB2}"/>
          </ac:spMkLst>
        </pc:spChg>
        <pc:picChg chg="add mod">
          <ac:chgData name="Alexandre" userId="292681fbcdc3e57d" providerId="LiveId" clId="{74893A5F-E718-40D0-B77D-79490929F4D3}" dt="2020-07-23T23:28:15.647" v="2966" actId="1076"/>
          <ac:picMkLst>
            <pc:docMk/>
            <pc:sldMk cId="994041850" sldId="550"/>
            <ac:picMk id="4" creationId="{D2C557E3-56EC-4A2A-BF95-041238C5DC36}"/>
          </ac:picMkLst>
        </pc:picChg>
        <pc:picChg chg="del">
          <ac:chgData name="Alexandre" userId="292681fbcdc3e57d" providerId="LiveId" clId="{74893A5F-E718-40D0-B77D-79490929F4D3}" dt="2020-07-23T23:27:50.448" v="2828" actId="478"/>
          <ac:picMkLst>
            <pc:docMk/>
            <pc:sldMk cId="994041850" sldId="550"/>
            <ac:picMk id="6" creationId="{94B2C19C-0864-4887-99AE-1F11CA03E98F}"/>
          </ac:picMkLst>
        </pc:picChg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1069505782" sldId="551"/>
        </pc:sldMkLst>
      </pc:sldChg>
      <pc:sldChg chg="modSp new mod">
        <pc:chgData name="Alexandre" userId="292681fbcdc3e57d" providerId="LiveId" clId="{74893A5F-E718-40D0-B77D-79490929F4D3}" dt="2020-07-27T01:15:50.025" v="14978" actId="20577"/>
        <pc:sldMkLst>
          <pc:docMk/>
          <pc:sldMk cId="1995835144" sldId="551"/>
        </pc:sldMkLst>
        <pc:spChg chg="mod">
          <ac:chgData name="Alexandre" userId="292681fbcdc3e57d" providerId="LiveId" clId="{74893A5F-E718-40D0-B77D-79490929F4D3}" dt="2020-07-24T00:14:40.163" v="5412"/>
          <ac:spMkLst>
            <pc:docMk/>
            <pc:sldMk cId="1995835144" sldId="551"/>
            <ac:spMk id="2" creationId="{CE67C9A4-6CAE-4190-88B3-75E1A891B780}"/>
          </ac:spMkLst>
        </pc:spChg>
        <pc:spChg chg="mod">
          <ac:chgData name="Alexandre" userId="292681fbcdc3e57d" providerId="LiveId" clId="{74893A5F-E718-40D0-B77D-79490929F4D3}" dt="2020-07-27T01:15:50.025" v="14978" actId="20577"/>
          <ac:spMkLst>
            <pc:docMk/>
            <pc:sldMk cId="1995835144" sldId="551"/>
            <ac:spMk id="3" creationId="{9F3E3776-B6D2-4646-8110-392313F5E74D}"/>
          </ac:spMkLst>
        </pc:spChg>
      </pc:sldChg>
      <pc:sldChg chg="modSp new mod">
        <pc:chgData name="Alexandre" userId="292681fbcdc3e57d" providerId="LiveId" clId="{74893A5F-E718-40D0-B77D-79490929F4D3}" dt="2020-07-27T01:15:59.003" v="14983" actId="20577"/>
        <pc:sldMkLst>
          <pc:docMk/>
          <pc:sldMk cId="1307732133" sldId="552"/>
        </pc:sldMkLst>
        <pc:spChg chg="mod">
          <ac:chgData name="Alexandre" userId="292681fbcdc3e57d" providerId="LiveId" clId="{74893A5F-E718-40D0-B77D-79490929F4D3}" dt="2020-07-24T00:14:40.163" v="5412"/>
          <ac:spMkLst>
            <pc:docMk/>
            <pc:sldMk cId="1307732133" sldId="552"/>
            <ac:spMk id="2" creationId="{522F4C91-EBE3-42F3-9FD0-E7AB96183BD6}"/>
          </ac:spMkLst>
        </pc:spChg>
        <pc:spChg chg="mod">
          <ac:chgData name="Alexandre" userId="292681fbcdc3e57d" providerId="LiveId" clId="{74893A5F-E718-40D0-B77D-79490929F4D3}" dt="2020-07-27T01:15:59.003" v="14983" actId="20577"/>
          <ac:spMkLst>
            <pc:docMk/>
            <pc:sldMk cId="1307732133" sldId="552"/>
            <ac:spMk id="3" creationId="{FA413C38-B993-4214-AED2-9CB9E6B71F5C}"/>
          </ac:spMkLst>
        </pc:spChg>
      </pc:sldChg>
      <pc:sldChg chg="modSp add mod">
        <pc:chgData name="Alexandre" userId="292681fbcdc3e57d" providerId="LiveId" clId="{74893A5F-E718-40D0-B77D-79490929F4D3}" dt="2020-07-24T00:23:19.652" v="5641" actId="20577"/>
        <pc:sldMkLst>
          <pc:docMk/>
          <pc:sldMk cId="3050621050" sldId="553"/>
        </pc:sldMkLst>
        <pc:spChg chg="mod">
          <ac:chgData name="Alexandre" userId="292681fbcdc3e57d" providerId="LiveId" clId="{74893A5F-E718-40D0-B77D-79490929F4D3}" dt="2020-07-24T00:23:19.652" v="5641" actId="20577"/>
          <ac:spMkLst>
            <pc:docMk/>
            <pc:sldMk cId="3050621050" sldId="553"/>
            <ac:spMk id="2" creationId="{E4AADCDE-E97C-479E-B2F2-7A2C9ACF3751}"/>
          </ac:spMkLst>
        </pc:spChg>
      </pc:sldChg>
      <pc:sldChg chg="modSp new mod">
        <pc:chgData name="Alexandre" userId="292681fbcdc3e57d" providerId="LiveId" clId="{74893A5F-E718-40D0-B77D-79490929F4D3}" dt="2020-07-24T00:37:09.121" v="6881"/>
        <pc:sldMkLst>
          <pc:docMk/>
          <pc:sldMk cId="3749723632" sldId="554"/>
        </pc:sldMkLst>
        <pc:spChg chg="mod">
          <ac:chgData name="Alexandre" userId="292681fbcdc3e57d" providerId="LiveId" clId="{74893A5F-E718-40D0-B77D-79490929F4D3}" dt="2020-07-24T00:37:09.121" v="6881"/>
          <ac:spMkLst>
            <pc:docMk/>
            <pc:sldMk cId="3749723632" sldId="554"/>
            <ac:spMk id="2" creationId="{E779053B-7B48-4135-9753-53E0BA09BB95}"/>
          </ac:spMkLst>
        </pc:spChg>
        <pc:spChg chg="mod">
          <ac:chgData name="Alexandre" userId="292681fbcdc3e57d" providerId="LiveId" clId="{74893A5F-E718-40D0-B77D-79490929F4D3}" dt="2020-07-24T00:37:09.121" v="6881"/>
          <ac:spMkLst>
            <pc:docMk/>
            <pc:sldMk cId="3749723632" sldId="554"/>
            <ac:spMk id="3" creationId="{B74D8ECE-31A4-415A-B71E-FCE994675939}"/>
          </ac:spMkLst>
        </pc:spChg>
      </pc:sldChg>
      <pc:sldChg chg="modSp add mod">
        <pc:chgData name="Alexandre" userId="292681fbcdc3e57d" providerId="LiveId" clId="{74893A5F-E718-40D0-B77D-79490929F4D3}" dt="2020-07-23T20:30:42.022" v="1525" actId="20577"/>
        <pc:sldMkLst>
          <pc:docMk/>
          <pc:sldMk cId="1964283348" sldId="555"/>
        </pc:sldMkLst>
        <pc:spChg chg="mod">
          <ac:chgData name="Alexandre" userId="292681fbcdc3e57d" providerId="LiveId" clId="{74893A5F-E718-40D0-B77D-79490929F4D3}" dt="2020-07-23T20:30:42.022" v="1525" actId="20577"/>
          <ac:spMkLst>
            <pc:docMk/>
            <pc:sldMk cId="1964283348" sldId="555"/>
            <ac:spMk id="2" creationId="{E4AADCDE-E97C-479E-B2F2-7A2C9ACF3751}"/>
          </ac:spMkLst>
        </pc:spChg>
      </pc:sldChg>
      <pc:sldChg chg="modSp new mod">
        <pc:chgData name="Alexandre" userId="292681fbcdc3e57d" providerId="LiveId" clId="{74893A5F-E718-40D0-B77D-79490929F4D3}" dt="2020-07-24T00:45:01.912" v="7271"/>
        <pc:sldMkLst>
          <pc:docMk/>
          <pc:sldMk cId="791381696" sldId="556"/>
        </pc:sldMkLst>
        <pc:spChg chg="mod">
          <ac:chgData name="Alexandre" userId="292681fbcdc3e57d" providerId="LiveId" clId="{74893A5F-E718-40D0-B77D-79490929F4D3}" dt="2020-07-24T00:45:01.912" v="7271"/>
          <ac:spMkLst>
            <pc:docMk/>
            <pc:sldMk cId="791381696" sldId="556"/>
            <ac:spMk id="2" creationId="{9F26E257-D29B-4E07-8F44-BF949438023C}"/>
          </ac:spMkLst>
        </pc:spChg>
        <pc:spChg chg="mod">
          <ac:chgData name="Alexandre" userId="292681fbcdc3e57d" providerId="LiveId" clId="{74893A5F-E718-40D0-B77D-79490929F4D3}" dt="2020-07-24T00:45:01.912" v="7271"/>
          <ac:spMkLst>
            <pc:docMk/>
            <pc:sldMk cId="791381696" sldId="556"/>
            <ac:spMk id="3" creationId="{5D23C05D-FB69-45BB-881C-29C2E3D462FF}"/>
          </ac:spMkLst>
        </pc:spChg>
      </pc:sldChg>
      <pc:sldChg chg="modSp add mod">
        <pc:chgData name="Alexandre" userId="292681fbcdc3e57d" providerId="LiveId" clId="{74893A5F-E718-40D0-B77D-79490929F4D3}" dt="2020-07-23T20:30:35.432" v="1501" actId="20577"/>
        <pc:sldMkLst>
          <pc:docMk/>
          <pc:sldMk cId="1660019880" sldId="557"/>
        </pc:sldMkLst>
        <pc:spChg chg="mod">
          <ac:chgData name="Alexandre" userId="292681fbcdc3e57d" providerId="LiveId" clId="{74893A5F-E718-40D0-B77D-79490929F4D3}" dt="2020-07-23T20:30:35.432" v="1501" actId="20577"/>
          <ac:spMkLst>
            <pc:docMk/>
            <pc:sldMk cId="1660019880" sldId="557"/>
            <ac:spMk id="2" creationId="{E4AADCDE-E97C-479E-B2F2-7A2C9ACF3751}"/>
          </ac:spMkLst>
        </pc:spChg>
      </pc:sldChg>
      <pc:sldChg chg="modSp add mod">
        <pc:chgData name="Alexandre" userId="292681fbcdc3e57d" providerId="LiveId" clId="{74893A5F-E718-40D0-B77D-79490929F4D3}" dt="2020-07-27T01:19:18.453" v="15029" actId="20577"/>
        <pc:sldMkLst>
          <pc:docMk/>
          <pc:sldMk cId="3769350627" sldId="558"/>
        </pc:sldMkLst>
        <pc:spChg chg="mod">
          <ac:chgData name="Alexandre" userId="292681fbcdc3e57d" providerId="LiveId" clId="{74893A5F-E718-40D0-B77D-79490929F4D3}" dt="2020-07-24T00:55:45.549" v="8439"/>
          <ac:spMkLst>
            <pc:docMk/>
            <pc:sldMk cId="3769350627" sldId="558"/>
            <ac:spMk id="2" creationId="{9F26E257-D29B-4E07-8F44-BF949438023C}"/>
          </ac:spMkLst>
        </pc:spChg>
        <pc:spChg chg="mod">
          <ac:chgData name="Alexandre" userId="292681fbcdc3e57d" providerId="LiveId" clId="{74893A5F-E718-40D0-B77D-79490929F4D3}" dt="2020-07-27T01:19:18.453" v="15029" actId="20577"/>
          <ac:spMkLst>
            <pc:docMk/>
            <pc:sldMk cId="3769350627" sldId="558"/>
            <ac:spMk id="3" creationId="{5D23C05D-FB69-45BB-881C-29C2E3D462FF}"/>
          </ac:spMkLst>
        </pc:spChg>
      </pc:sldChg>
      <pc:sldChg chg="modSp add mod">
        <pc:chgData name="Alexandre" userId="292681fbcdc3e57d" providerId="LiveId" clId="{74893A5F-E718-40D0-B77D-79490929F4D3}" dt="2020-07-23T20:30:25.519" v="1476" actId="20577"/>
        <pc:sldMkLst>
          <pc:docMk/>
          <pc:sldMk cId="225329378" sldId="559"/>
        </pc:sldMkLst>
        <pc:spChg chg="mod">
          <ac:chgData name="Alexandre" userId="292681fbcdc3e57d" providerId="LiveId" clId="{74893A5F-E718-40D0-B77D-79490929F4D3}" dt="2020-07-23T20:30:25.519" v="1476" actId="20577"/>
          <ac:spMkLst>
            <pc:docMk/>
            <pc:sldMk cId="225329378" sldId="559"/>
            <ac:spMk id="2" creationId="{E4AADCDE-E97C-479E-B2F2-7A2C9ACF3751}"/>
          </ac:spMkLst>
        </pc:spChg>
      </pc:sldChg>
      <pc:sldChg chg="modSp add mod">
        <pc:chgData name="Alexandre" userId="292681fbcdc3e57d" providerId="LiveId" clId="{74893A5F-E718-40D0-B77D-79490929F4D3}" dt="2020-07-24T00:37:09.121" v="6881"/>
        <pc:sldMkLst>
          <pc:docMk/>
          <pc:sldMk cId="3731110241" sldId="560"/>
        </pc:sldMkLst>
        <pc:spChg chg="mod">
          <ac:chgData name="Alexandre" userId="292681fbcdc3e57d" providerId="LiveId" clId="{74893A5F-E718-40D0-B77D-79490929F4D3}" dt="2020-07-24T00:37:09.121" v="6881"/>
          <ac:spMkLst>
            <pc:docMk/>
            <pc:sldMk cId="3731110241" sldId="560"/>
            <ac:spMk id="2" creationId="{9F26E257-D29B-4E07-8F44-BF949438023C}"/>
          </ac:spMkLst>
        </pc:spChg>
        <pc:spChg chg="mod">
          <ac:chgData name="Alexandre" userId="292681fbcdc3e57d" providerId="LiveId" clId="{74893A5F-E718-40D0-B77D-79490929F4D3}" dt="2020-07-24T00:37:09.121" v="6881"/>
          <ac:spMkLst>
            <pc:docMk/>
            <pc:sldMk cId="3731110241" sldId="560"/>
            <ac:spMk id="3" creationId="{5D23C05D-FB69-45BB-881C-29C2E3D462FF}"/>
          </ac:spMkLst>
        </pc:spChg>
      </pc:sldChg>
      <pc:sldChg chg="addSp delSp modSp add mod">
        <pc:chgData name="Alexandre" userId="292681fbcdc3e57d" providerId="LiveId" clId="{74893A5F-E718-40D0-B77D-79490929F4D3}" dt="2020-07-23T23:11:52.270" v="1768" actId="20577"/>
        <pc:sldMkLst>
          <pc:docMk/>
          <pc:sldMk cId="1073813351" sldId="561"/>
        </pc:sldMkLst>
        <pc:spChg chg="mod">
          <ac:chgData name="Alexandre" userId="292681fbcdc3e57d" providerId="LiveId" clId="{74893A5F-E718-40D0-B77D-79490929F4D3}" dt="2020-07-23T23:11:52.270" v="1768" actId="20577"/>
          <ac:spMkLst>
            <pc:docMk/>
            <pc:sldMk cId="1073813351" sldId="561"/>
            <ac:spMk id="3" creationId="{2E3E0223-D918-4175-A720-05DA4A948D15}"/>
          </ac:spMkLst>
        </pc:spChg>
        <pc:picChg chg="del">
          <ac:chgData name="Alexandre" userId="292681fbcdc3e57d" providerId="LiveId" clId="{74893A5F-E718-40D0-B77D-79490929F4D3}" dt="2020-07-23T23:11:05.146" v="1646" actId="478"/>
          <ac:picMkLst>
            <pc:docMk/>
            <pc:sldMk cId="1073813351" sldId="561"/>
            <ac:picMk id="4" creationId="{58764FB8-172F-43AB-9A01-4E107A8CCCBD}"/>
          </ac:picMkLst>
        </pc:picChg>
        <pc:picChg chg="add mod">
          <ac:chgData name="Alexandre" userId="292681fbcdc3e57d" providerId="LiveId" clId="{74893A5F-E718-40D0-B77D-79490929F4D3}" dt="2020-07-23T23:11:41.127" v="1717" actId="1076"/>
          <ac:picMkLst>
            <pc:docMk/>
            <pc:sldMk cId="1073813351" sldId="561"/>
            <ac:picMk id="5" creationId="{DDEDE2A5-BB86-4C71-895C-BBFD57A69883}"/>
          </ac:picMkLst>
        </pc:picChg>
      </pc:sldChg>
      <pc:sldChg chg="addSp delSp modSp add mod">
        <pc:chgData name="Alexandre" userId="292681fbcdc3e57d" providerId="LiveId" clId="{74893A5F-E718-40D0-B77D-79490929F4D3}" dt="2020-07-27T01:17:32.097" v="15018" actId="20577"/>
        <pc:sldMkLst>
          <pc:docMk/>
          <pc:sldMk cId="2065704616" sldId="562"/>
        </pc:sldMkLst>
        <pc:spChg chg="mod">
          <ac:chgData name="Alexandre" userId="292681fbcdc3e57d" providerId="LiveId" clId="{74893A5F-E718-40D0-B77D-79490929F4D3}" dt="2020-07-27T01:17:32.097" v="15018" actId="20577"/>
          <ac:spMkLst>
            <pc:docMk/>
            <pc:sldMk cId="2065704616" sldId="562"/>
            <ac:spMk id="3" creationId="{2E3E0223-D918-4175-A720-05DA4A948D15}"/>
          </ac:spMkLst>
        </pc:spChg>
        <pc:picChg chg="add mod">
          <ac:chgData name="Alexandre" userId="292681fbcdc3e57d" providerId="LiveId" clId="{74893A5F-E718-40D0-B77D-79490929F4D3}" dt="2020-07-23T23:13:05.047" v="1941" actId="1076"/>
          <ac:picMkLst>
            <pc:docMk/>
            <pc:sldMk cId="2065704616" sldId="562"/>
            <ac:picMk id="4" creationId="{91F0B456-2570-475E-AAEF-C68ECC5353F0}"/>
          </ac:picMkLst>
        </pc:picChg>
        <pc:picChg chg="del">
          <ac:chgData name="Alexandre" userId="292681fbcdc3e57d" providerId="LiveId" clId="{74893A5F-E718-40D0-B77D-79490929F4D3}" dt="2020-07-23T23:12:41.550" v="1900" actId="478"/>
          <ac:picMkLst>
            <pc:docMk/>
            <pc:sldMk cId="2065704616" sldId="562"/>
            <ac:picMk id="5" creationId="{DDEDE2A5-BB86-4C71-895C-BBFD57A69883}"/>
          </ac:picMkLst>
        </pc:picChg>
      </pc:sldChg>
      <pc:sldChg chg="addSp delSp modSp add mod">
        <pc:chgData name="Alexandre" userId="292681fbcdc3e57d" providerId="LiveId" clId="{74893A5F-E718-40D0-B77D-79490929F4D3}" dt="2020-07-27T01:17:30.795" v="15017" actId="20577"/>
        <pc:sldMkLst>
          <pc:docMk/>
          <pc:sldMk cId="3511527163" sldId="563"/>
        </pc:sldMkLst>
        <pc:spChg chg="mod">
          <ac:chgData name="Alexandre" userId="292681fbcdc3e57d" providerId="LiveId" clId="{74893A5F-E718-40D0-B77D-79490929F4D3}" dt="2020-07-27T01:17:30.795" v="15017" actId="20577"/>
          <ac:spMkLst>
            <pc:docMk/>
            <pc:sldMk cId="3511527163" sldId="563"/>
            <ac:spMk id="3" creationId="{2E3E0223-D918-4175-A720-05DA4A948D15}"/>
          </ac:spMkLst>
        </pc:spChg>
        <pc:picChg chg="del">
          <ac:chgData name="Alexandre" userId="292681fbcdc3e57d" providerId="LiveId" clId="{74893A5F-E718-40D0-B77D-79490929F4D3}" dt="2020-07-23T23:13:15.271" v="1943" actId="478"/>
          <ac:picMkLst>
            <pc:docMk/>
            <pc:sldMk cId="3511527163" sldId="563"/>
            <ac:picMk id="4" creationId="{91F0B456-2570-475E-AAEF-C68ECC5353F0}"/>
          </ac:picMkLst>
        </pc:picChg>
        <pc:picChg chg="add mod">
          <ac:chgData name="Alexandre" userId="292681fbcdc3e57d" providerId="LiveId" clId="{74893A5F-E718-40D0-B77D-79490929F4D3}" dt="2020-07-23T23:14:07.342" v="2216" actId="1076"/>
          <ac:picMkLst>
            <pc:docMk/>
            <pc:sldMk cId="3511527163" sldId="563"/>
            <ac:picMk id="5" creationId="{C81C7612-1890-46C7-BD43-772C0A078002}"/>
          </ac:picMkLst>
        </pc:picChg>
      </pc:sldChg>
      <pc:sldChg chg="addSp delSp modSp add mod">
        <pc:chgData name="Alexandre" userId="292681fbcdc3e57d" providerId="LiveId" clId="{74893A5F-E718-40D0-B77D-79490929F4D3}" dt="2020-07-23T23:14:51.838" v="2356" actId="1076"/>
        <pc:sldMkLst>
          <pc:docMk/>
          <pc:sldMk cId="3570416164" sldId="564"/>
        </pc:sldMkLst>
        <pc:spChg chg="mod">
          <ac:chgData name="Alexandre" userId="292681fbcdc3e57d" providerId="LiveId" clId="{74893A5F-E718-40D0-B77D-79490929F4D3}" dt="2020-07-23T23:14:48.156" v="2354" actId="20577"/>
          <ac:spMkLst>
            <pc:docMk/>
            <pc:sldMk cId="3570416164" sldId="564"/>
            <ac:spMk id="3" creationId="{2E3E0223-D918-4175-A720-05DA4A948D15}"/>
          </ac:spMkLst>
        </pc:spChg>
        <pc:picChg chg="add mod">
          <ac:chgData name="Alexandre" userId="292681fbcdc3e57d" providerId="LiveId" clId="{74893A5F-E718-40D0-B77D-79490929F4D3}" dt="2020-07-23T23:14:51.838" v="2356" actId="1076"/>
          <ac:picMkLst>
            <pc:docMk/>
            <pc:sldMk cId="3570416164" sldId="564"/>
            <ac:picMk id="4" creationId="{12FB8796-C1EC-4366-B4E3-E1DBB330E941}"/>
          </ac:picMkLst>
        </pc:picChg>
        <pc:picChg chg="del">
          <ac:chgData name="Alexandre" userId="292681fbcdc3e57d" providerId="LiveId" clId="{74893A5F-E718-40D0-B77D-79490929F4D3}" dt="2020-07-23T23:14:23.347" v="2218" actId="478"/>
          <ac:picMkLst>
            <pc:docMk/>
            <pc:sldMk cId="3570416164" sldId="564"/>
            <ac:picMk id="5" creationId="{C81C7612-1890-46C7-BD43-772C0A078002}"/>
          </ac:picMkLst>
        </pc:picChg>
      </pc:sldChg>
      <pc:sldChg chg="addSp delSp modSp add mod">
        <pc:chgData name="Alexandre" userId="292681fbcdc3e57d" providerId="LiveId" clId="{74893A5F-E718-40D0-B77D-79490929F4D3}" dt="2020-07-27T01:17:42.963" v="15019" actId="20577"/>
        <pc:sldMkLst>
          <pc:docMk/>
          <pc:sldMk cId="3661749518" sldId="565"/>
        </pc:sldMkLst>
        <pc:spChg chg="mod">
          <ac:chgData name="Alexandre" userId="292681fbcdc3e57d" providerId="LiveId" clId="{74893A5F-E718-40D0-B77D-79490929F4D3}" dt="2020-07-27T01:17:42.963" v="15019" actId="20577"/>
          <ac:spMkLst>
            <pc:docMk/>
            <pc:sldMk cId="3661749518" sldId="565"/>
            <ac:spMk id="3" creationId="{2E3E0223-D918-4175-A720-05DA4A948D15}"/>
          </ac:spMkLst>
        </pc:spChg>
        <pc:picChg chg="del">
          <ac:chgData name="Alexandre" userId="292681fbcdc3e57d" providerId="LiveId" clId="{74893A5F-E718-40D0-B77D-79490929F4D3}" dt="2020-07-23T23:15:28.062" v="2358" actId="478"/>
          <ac:picMkLst>
            <pc:docMk/>
            <pc:sldMk cId="3661749518" sldId="565"/>
            <ac:picMk id="4" creationId="{12FB8796-C1EC-4366-B4E3-E1DBB330E941}"/>
          </ac:picMkLst>
        </pc:picChg>
        <pc:picChg chg="add mod">
          <ac:chgData name="Alexandre" userId="292681fbcdc3e57d" providerId="LiveId" clId="{74893A5F-E718-40D0-B77D-79490929F4D3}" dt="2020-07-23T23:15:58.775" v="2482" actId="1076"/>
          <ac:picMkLst>
            <pc:docMk/>
            <pc:sldMk cId="3661749518" sldId="565"/>
            <ac:picMk id="5" creationId="{29B74ED4-E5F9-4EC4-9858-0DA635971D4A}"/>
          </ac:picMkLst>
        </pc:picChg>
      </pc:sldChg>
      <pc:sldChg chg="modSp new mod">
        <pc:chgData name="Alexandre" userId="292681fbcdc3e57d" providerId="LiveId" clId="{74893A5F-E718-40D0-B77D-79490929F4D3}" dt="2020-07-27T01:17:46.328" v="15021" actId="20577"/>
        <pc:sldMkLst>
          <pc:docMk/>
          <pc:sldMk cId="1135287047" sldId="566"/>
        </pc:sldMkLst>
        <pc:spChg chg="mod">
          <ac:chgData name="Alexandre" userId="292681fbcdc3e57d" providerId="LiveId" clId="{74893A5F-E718-40D0-B77D-79490929F4D3}" dt="2020-07-23T23:16:08.024" v="2497" actId="20577"/>
          <ac:spMkLst>
            <pc:docMk/>
            <pc:sldMk cId="1135287047" sldId="566"/>
            <ac:spMk id="2" creationId="{F3A49FC3-0AB9-48A5-AD8D-ED208C778692}"/>
          </ac:spMkLst>
        </pc:spChg>
        <pc:spChg chg="mod">
          <ac:chgData name="Alexandre" userId="292681fbcdc3e57d" providerId="LiveId" clId="{74893A5F-E718-40D0-B77D-79490929F4D3}" dt="2020-07-27T01:17:46.328" v="15021" actId="20577"/>
          <ac:spMkLst>
            <pc:docMk/>
            <pc:sldMk cId="1135287047" sldId="566"/>
            <ac:spMk id="3" creationId="{2DB192F8-2914-4BAE-8057-93FE02438680}"/>
          </ac:spMkLst>
        </pc:spChg>
      </pc:sldChg>
      <pc:sldChg chg="modSp add mod">
        <pc:chgData name="Alexandre" userId="292681fbcdc3e57d" providerId="LiveId" clId="{74893A5F-E718-40D0-B77D-79490929F4D3}" dt="2020-07-27T01:16:03.958" v="14986" actId="20577"/>
        <pc:sldMkLst>
          <pc:docMk/>
          <pc:sldMk cId="1892062996" sldId="567"/>
        </pc:sldMkLst>
        <pc:spChg chg="mod">
          <ac:chgData name="Alexandre" userId="292681fbcdc3e57d" providerId="LiveId" clId="{74893A5F-E718-40D0-B77D-79490929F4D3}" dt="2020-07-24T00:01:52.326" v="4368"/>
          <ac:spMkLst>
            <pc:docMk/>
            <pc:sldMk cId="1892062996" sldId="567"/>
            <ac:spMk id="2" creationId="{522F4C91-EBE3-42F3-9FD0-E7AB96183BD6}"/>
          </ac:spMkLst>
        </pc:spChg>
        <pc:spChg chg="mod">
          <ac:chgData name="Alexandre" userId="292681fbcdc3e57d" providerId="LiveId" clId="{74893A5F-E718-40D0-B77D-79490929F4D3}" dt="2020-07-27T01:16:03.958" v="14986" actId="20577"/>
          <ac:spMkLst>
            <pc:docMk/>
            <pc:sldMk cId="1892062996" sldId="567"/>
            <ac:spMk id="3" creationId="{FA413C38-B993-4214-AED2-9CB9E6B71F5C}"/>
          </ac:spMkLst>
        </pc:spChg>
      </pc:sldChg>
      <pc:sldChg chg="modSp add mod">
        <pc:chgData name="Alexandre" userId="292681fbcdc3e57d" providerId="LiveId" clId="{74893A5F-E718-40D0-B77D-79490929F4D3}" dt="2020-07-27T01:16:07.487" v="14988" actId="20577"/>
        <pc:sldMkLst>
          <pc:docMk/>
          <pc:sldMk cId="956064342" sldId="568"/>
        </pc:sldMkLst>
        <pc:spChg chg="mod">
          <ac:chgData name="Alexandre" userId="292681fbcdc3e57d" providerId="LiveId" clId="{74893A5F-E718-40D0-B77D-79490929F4D3}" dt="2020-07-24T00:01:52.326" v="4368"/>
          <ac:spMkLst>
            <pc:docMk/>
            <pc:sldMk cId="956064342" sldId="568"/>
            <ac:spMk id="2" creationId="{522F4C91-EBE3-42F3-9FD0-E7AB96183BD6}"/>
          </ac:spMkLst>
        </pc:spChg>
        <pc:spChg chg="mod">
          <ac:chgData name="Alexandre" userId="292681fbcdc3e57d" providerId="LiveId" clId="{74893A5F-E718-40D0-B77D-79490929F4D3}" dt="2020-07-27T01:16:07.487" v="14988" actId="20577"/>
          <ac:spMkLst>
            <pc:docMk/>
            <pc:sldMk cId="956064342" sldId="568"/>
            <ac:spMk id="3" creationId="{FA413C38-B993-4214-AED2-9CB9E6B71F5C}"/>
          </ac:spMkLst>
        </pc:spChg>
      </pc:sldChg>
      <pc:sldChg chg="modSp add mod">
        <pc:chgData name="Alexandre" userId="292681fbcdc3e57d" providerId="LiveId" clId="{74893A5F-E718-40D0-B77D-79490929F4D3}" dt="2020-07-27T01:16:09.565" v="14989" actId="20577"/>
        <pc:sldMkLst>
          <pc:docMk/>
          <pc:sldMk cId="3841455418" sldId="569"/>
        </pc:sldMkLst>
        <pc:spChg chg="mod">
          <ac:chgData name="Alexandre" userId="292681fbcdc3e57d" providerId="LiveId" clId="{74893A5F-E718-40D0-B77D-79490929F4D3}" dt="2020-07-24T00:01:52.326" v="4368"/>
          <ac:spMkLst>
            <pc:docMk/>
            <pc:sldMk cId="3841455418" sldId="569"/>
            <ac:spMk id="2" creationId="{522F4C91-EBE3-42F3-9FD0-E7AB96183BD6}"/>
          </ac:spMkLst>
        </pc:spChg>
        <pc:spChg chg="mod">
          <ac:chgData name="Alexandre" userId="292681fbcdc3e57d" providerId="LiveId" clId="{74893A5F-E718-40D0-B77D-79490929F4D3}" dt="2020-07-27T01:16:09.565" v="14989" actId="20577"/>
          <ac:spMkLst>
            <pc:docMk/>
            <pc:sldMk cId="3841455418" sldId="569"/>
            <ac:spMk id="3" creationId="{FA413C38-B993-4214-AED2-9CB9E6B71F5C}"/>
          </ac:spMkLst>
        </pc:spChg>
      </pc:sldChg>
      <pc:sldChg chg="modSp add mod">
        <pc:chgData name="Alexandre" userId="292681fbcdc3e57d" providerId="LiveId" clId="{74893A5F-E718-40D0-B77D-79490929F4D3}" dt="2020-07-27T01:16:26.637" v="14994" actId="20577"/>
        <pc:sldMkLst>
          <pc:docMk/>
          <pc:sldMk cId="240049171" sldId="570"/>
        </pc:sldMkLst>
        <pc:spChg chg="mod">
          <ac:chgData name="Alexandre" userId="292681fbcdc3e57d" providerId="LiveId" clId="{74893A5F-E718-40D0-B77D-79490929F4D3}" dt="2020-07-24T00:01:52.326" v="4368"/>
          <ac:spMkLst>
            <pc:docMk/>
            <pc:sldMk cId="240049171" sldId="570"/>
            <ac:spMk id="2" creationId="{522F4C91-EBE3-42F3-9FD0-E7AB96183BD6}"/>
          </ac:spMkLst>
        </pc:spChg>
        <pc:spChg chg="mod">
          <ac:chgData name="Alexandre" userId="292681fbcdc3e57d" providerId="LiveId" clId="{74893A5F-E718-40D0-B77D-79490929F4D3}" dt="2020-07-27T01:16:26.637" v="14994" actId="20577"/>
          <ac:spMkLst>
            <pc:docMk/>
            <pc:sldMk cId="240049171" sldId="570"/>
            <ac:spMk id="3" creationId="{FA413C38-B993-4214-AED2-9CB9E6B71F5C}"/>
          </ac:spMkLst>
        </pc:spChg>
      </pc:sldChg>
      <pc:sldChg chg="modSp add mod">
        <pc:chgData name="Alexandre" userId="292681fbcdc3e57d" providerId="LiveId" clId="{74893A5F-E718-40D0-B77D-79490929F4D3}" dt="2020-07-27T01:15:57.062" v="14982" actId="20577"/>
        <pc:sldMkLst>
          <pc:docMk/>
          <pc:sldMk cId="578372765" sldId="571"/>
        </pc:sldMkLst>
        <pc:spChg chg="mod">
          <ac:chgData name="Alexandre" userId="292681fbcdc3e57d" providerId="LiveId" clId="{74893A5F-E718-40D0-B77D-79490929F4D3}" dt="2020-07-24T00:14:40.163" v="5412"/>
          <ac:spMkLst>
            <pc:docMk/>
            <pc:sldMk cId="578372765" sldId="571"/>
            <ac:spMk id="2" creationId="{CE67C9A4-6CAE-4190-88B3-75E1A891B780}"/>
          </ac:spMkLst>
        </pc:spChg>
        <pc:spChg chg="mod">
          <ac:chgData name="Alexandre" userId="292681fbcdc3e57d" providerId="LiveId" clId="{74893A5F-E718-40D0-B77D-79490929F4D3}" dt="2020-07-27T01:15:57.062" v="14982" actId="20577"/>
          <ac:spMkLst>
            <pc:docMk/>
            <pc:sldMk cId="578372765" sldId="571"/>
            <ac:spMk id="3" creationId="{9F3E3776-B6D2-4646-8110-392313F5E74D}"/>
          </ac:spMkLst>
        </pc:spChg>
      </pc:sldChg>
      <pc:sldChg chg="modSp new del mod">
        <pc:chgData name="Alexandre" userId="292681fbcdc3e57d" providerId="LiveId" clId="{74893A5F-E718-40D0-B77D-79490929F4D3}" dt="2020-07-24T00:08:05.789" v="5020" actId="47"/>
        <pc:sldMkLst>
          <pc:docMk/>
          <pc:sldMk cId="3840313979" sldId="571"/>
        </pc:sldMkLst>
        <pc:spChg chg="mod">
          <ac:chgData name="Alexandre" userId="292681fbcdc3e57d" providerId="LiveId" clId="{74893A5F-E718-40D0-B77D-79490929F4D3}" dt="2020-07-24T00:05:18.446" v="4702"/>
          <ac:spMkLst>
            <pc:docMk/>
            <pc:sldMk cId="3840313979" sldId="571"/>
            <ac:spMk id="2" creationId="{E73E9BB6-7DD3-42A7-B502-8B4A7F422A68}"/>
          </ac:spMkLst>
        </pc:spChg>
        <pc:spChg chg="mod">
          <ac:chgData name="Alexandre" userId="292681fbcdc3e57d" providerId="LiveId" clId="{74893A5F-E718-40D0-B77D-79490929F4D3}" dt="2020-07-24T00:06:47.887" v="4902" actId="5793"/>
          <ac:spMkLst>
            <pc:docMk/>
            <pc:sldMk cId="3840313979" sldId="571"/>
            <ac:spMk id="3" creationId="{7FA43387-2ED5-49DD-A663-94504B79D083}"/>
          </ac:spMkLst>
        </pc:spChg>
      </pc:sldChg>
      <pc:sldChg chg="modSp add del mod">
        <pc:chgData name="Alexandre" userId="292681fbcdc3e57d" providerId="LiveId" clId="{74893A5F-E718-40D0-B77D-79490929F4D3}" dt="2020-07-24T00:13:03.963" v="5062" actId="47"/>
        <pc:sldMkLst>
          <pc:docMk/>
          <pc:sldMk cId="1723220754" sldId="572"/>
        </pc:sldMkLst>
        <pc:spChg chg="mod">
          <ac:chgData name="Alexandre" userId="292681fbcdc3e57d" providerId="LiveId" clId="{74893A5F-E718-40D0-B77D-79490929F4D3}" dt="2020-07-24T00:07:28.411" v="5018" actId="20577"/>
          <ac:spMkLst>
            <pc:docMk/>
            <pc:sldMk cId="1723220754" sldId="572"/>
            <ac:spMk id="3" creationId="{7FA43387-2ED5-49DD-A663-94504B79D083}"/>
          </ac:spMkLst>
        </pc:spChg>
      </pc:sldChg>
      <pc:sldChg chg="addSp delSp modSp add mod">
        <pc:chgData name="Alexandre" userId="292681fbcdc3e57d" providerId="LiveId" clId="{74893A5F-E718-40D0-B77D-79490929F4D3}" dt="2020-07-24T00:37:09.121" v="6881"/>
        <pc:sldMkLst>
          <pc:docMk/>
          <pc:sldMk cId="2072119616" sldId="572"/>
        </pc:sldMkLst>
        <pc:spChg chg="mod">
          <ac:chgData name="Alexandre" userId="292681fbcdc3e57d" providerId="LiveId" clId="{74893A5F-E718-40D0-B77D-79490929F4D3}" dt="2020-07-24T00:37:09.121" v="6881"/>
          <ac:spMkLst>
            <pc:docMk/>
            <pc:sldMk cId="2072119616" sldId="572"/>
            <ac:spMk id="2" creationId="{9F26E257-D29B-4E07-8F44-BF949438023C}"/>
          </ac:spMkLst>
        </pc:spChg>
        <pc:spChg chg="mod">
          <ac:chgData name="Alexandre" userId="292681fbcdc3e57d" providerId="LiveId" clId="{74893A5F-E718-40D0-B77D-79490929F4D3}" dt="2020-07-24T00:37:09.121" v="6881"/>
          <ac:spMkLst>
            <pc:docMk/>
            <pc:sldMk cId="2072119616" sldId="572"/>
            <ac:spMk id="3" creationId="{5D23C05D-FB69-45BB-881C-29C2E3D462FF}"/>
          </ac:spMkLst>
        </pc:spChg>
        <pc:picChg chg="add mod">
          <ac:chgData name="Alexandre" userId="292681fbcdc3e57d" providerId="LiveId" clId="{74893A5F-E718-40D0-B77D-79490929F4D3}" dt="2020-07-24T00:22:30.391" v="5583" actId="1076"/>
          <ac:picMkLst>
            <pc:docMk/>
            <pc:sldMk cId="2072119616" sldId="572"/>
            <ac:picMk id="4" creationId="{CAFFDA86-F401-4908-B31B-F26AEB6DEBC2}"/>
          </ac:picMkLst>
        </pc:picChg>
        <pc:picChg chg="add del mod">
          <ac:chgData name="Alexandre" userId="292681fbcdc3e57d" providerId="LiveId" clId="{74893A5F-E718-40D0-B77D-79490929F4D3}" dt="2020-07-24T00:24:29.938" v="5777" actId="478"/>
          <ac:picMkLst>
            <pc:docMk/>
            <pc:sldMk cId="2072119616" sldId="572"/>
            <ac:picMk id="5" creationId="{F387A5F1-F006-4956-B7CE-E9580F8CB448}"/>
          </ac:picMkLst>
        </pc:picChg>
        <pc:picChg chg="add mod">
          <ac:chgData name="Alexandre" userId="292681fbcdc3e57d" providerId="LiveId" clId="{74893A5F-E718-40D0-B77D-79490929F4D3}" dt="2020-07-24T00:24:33.310" v="5779" actId="1076"/>
          <ac:picMkLst>
            <pc:docMk/>
            <pc:sldMk cId="2072119616" sldId="572"/>
            <ac:picMk id="6" creationId="{D63BF08A-EC2B-44FA-9FA6-5B99451121CC}"/>
          </ac:picMkLst>
        </pc:picChg>
      </pc:sldChg>
      <pc:sldChg chg="modSp new mod">
        <pc:chgData name="Alexandre" userId="292681fbcdc3e57d" providerId="LiveId" clId="{74893A5F-E718-40D0-B77D-79490929F4D3}" dt="2020-07-25T11:56:10.182" v="12001" actId="20577"/>
        <pc:sldMkLst>
          <pc:docMk/>
          <pc:sldMk cId="758598707" sldId="573"/>
        </pc:sldMkLst>
        <pc:spChg chg="mod">
          <ac:chgData name="Alexandre" userId="292681fbcdc3e57d" providerId="LiveId" clId="{74893A5F-E718-40D0-B77D-79490929F4D3}" dt="2020-07-24T00:37:09.121" v="6881"/>
          <ac:spMkLst>
            <pc:docMk/>
            <pc:sldMk cId="758598707" sldId="573"/>
            <ac:spMk id="2" creationId="{DA0A4F27-0112-4D30-8612-E96529098A5D}"/>
          </ac:spMkLst>
        </pc:spChg>
        <pc:spChg chg="mod">
          <ac:chgData name="Alexandre" userId="292681fbcdc3e57d" providerId="LiveId" clId="{74893A5F-E718-40D0-B77D-79490929F4D3}" dt="2020-07-25T11:56:10.182" v="12001" actId="20577"/>
          <ac:spMkLst>
            <pc:docMk/>
            <pc:sldMk cId="758598707" sldId="573"/>
            <ac:spMk id="3" creationId="{1D48A8DA-0D23-4489-A09E-C0F03657F3EA}"/>
          </ac:spMkLst>
        </pc:spChg>
      </pc:sldChg>
      <pc:sldChg chg="add del">
        <pc:chgData name="Alexandre" userId="292681fbcdc3e57d" providerId="LiveId" clId="{74893A5F-E718-40D0-B77D-79490929F4D3}" dt="2020-07-24T00:13:11.954" v="5063" actId="47"/>
        <pc:sldMkLst>
          <pc:docMk/>
          <pc:sldMk cId="2629913183" sldId="573"/>
        </pc:sldMkLst>
      </pc:sldChg>
      <pc:sldChg chg="modSp add mod">
        <pc:chgData name="Alexandre" userId="292681fbcdc3e57d" providerId="LiveId" clId="{74893A5F-E718-40D0-B77D-79490929F4D3}" dt="2020-07-24T00:24:45.239" v="5808" actId="20577"/>
        <pc:sldMkLst>
          <pc:docMk/>
          <pc:sldMk cId="1409945311" sldId="574"/>
        </pc:sldMkLst>
        <pc:spChg chg="mod">
          <ac:chgData name="Alexandre" userId="292681fbcdc3e57d" providerId="LiveId" clId="{74893A5F-E718-40D0-B77D-79490929F4D3}" dt="2020-07-24T00:24:45.239" v="5808" actId="20577"/>
          <ac:spMkLst>
            <pc:docMk/>
            <pc:sldMk cId="1409945311" sldId="574"/>
            <ac:spMk id="2" creationId="{E4AADCDE-E97C-479E-B2F2-7A2C9ACF3751}"/>
          </ac:spMkLst>
        </pc:spChg>
      </pc:sldChg>
      <pc:sldChg chg="addSp modSp new mod">
        <pc:chgData name="Alexandre" userId="292681fbcdc3e57d" providerId="LiveId" clId="{74893A5F-E718-40D0-B77D-79490929F4D3}" dt="2020-07-27T01:18:56.650" v="15022" actId="20577"/>
        <pc:sldMkLst>
          <pc:docMk/>
          <pc:sldMk cId="941605181" sldId="575"/>
        </pc:sldMkLst>
        <pc:spChg chg="mod">
          <ac:chgData name="Alexandre" userId="292681fbcdc3e57d" providerId="LiveId" clId="{74893A5F-E718-40D0-B77D-79490929F4D3}" dt="2020-07-24T00:37:09.121" v="6881"/>
          <ac:spMkLst>
            <pc:docMk/>
            <pc:sldMk cId="941605181" sldId="575"/>
            <ac:spMk id="2" creationId="{6B15A68C-E762-43E9-ABCD-5153557D244F}"/>
          </ac:spMkLst>
        </pc:spChg>
        <pc:spChg chg="mod">
          <ac:chgData name="Alexandre" userId="292681fbcdc3e57d" providerId="LiveId" clId="{74893A5F-E718-40D0-B77D-79490929F4D3}" dt="2020-07-27T01:18:56.650" v="15022" actId="20577"/>
          <ac:spMkLst>
            <pc:docMk/>
            <pc:sldMk cId="941605181" sldId="575"/>
            <ac:spMk id="3" creationId="{DD571C13-80B2-4F1C-9872-D806DBD74E83}"/>
          </ac:spMkLst>
        </pc:spChg>
        <pc:picChg chg="add mod">
          <ac:chgData name="Alexandre" userId="292681fbcdc3e57d" providerId="LiveId" clId="{74893A5F-E718-40D0-B77D-79490929F4D3}" dt="2020-07-24T00:35:30.967" v="6530" actId="1076"/>
          <ac:picMkLst>
            <pc:docMk/>
            <pc:sldMk cId="941605181" sldId="575"/>
            <ac:picMk id="4" creationId="{AE87F95C-C276-4561-AF40-D672E01CA7DA}"/>
          </ac:picMkLst>
        </pc:picChg>
      </pc:sldChg>
      <pc:sldChg chg="modSp add mod">
        <pc:chgData name="Alexandre" userId="292681fbcdc3e57d" providerId="LiveId" clId="{74893A5F-E718-40D0-B77D-79490929F4D3}" dt="2020-07-27T01:19:00.362" v="15023" actId="20577"/>
        <pc:sldMkLst>
          <pc:docMk/>
          <pc:sldMk cId="3825832622" sldId="576"/>
        </pc:sldMkLst>
        <pc:spChg chg="mod">
          <ac:chgData name="Alexandre" userId="292681fbcdc3e57d" providerId="LiveId" clId="{74893A5F-E718-40D0-B77D-79490929F4D3}" dt="2020-07-24T00:37:09.121" v="6881"/>
          <ac:spMkLst>
            <pc:docMk/>
            <pc:sldMk cId="3825832622" sldId="576"/>
            <ac:spMk id="2" creationId="{6B15A68C-E762-43E9-ABCD-5153557D244F}"/>
          </ac:spMkLst>
        </pc:spChg>
        <pc:spChg chg="mod">
          <ac:chgData name="Alexandre" userId="292681fbcdc3e57d" providerId="LiveId" clId="{74893A5F-E718-40D0-B77D-79490929F4D3}" dt="2020-07-27T01:19:00.362" v="15023" actId="20577"/>
          <ac:spMkLst>
            <pc:docMk/>
            <pc:sldMk cId="3825832622" sldId="576"/>
            <ac:spMk id="3" creationId="{DD571C13-80B2-4F1C-9872-D806DBD74E83}"/>
          </ac:spMkLst>
        </pc:spChg>
        <pc:picChg chg="mod">
          <ac:chgData name="Alexandre" userId="292681fbcdc3e57d" providerId="LiveId" clId="{74893A5F-E718-40D0-B77D-79490929F4D3}" dt="2020-07-24T00:34:59.342" v="6525" actId="1076"/>
          <ac:picMkLst>
            <pc:docMk/>
            <pc:sldMk cId="3825832622" sldId="576"/>
            <ac:picMk id="4" creationId="{AE87F95C-C276-4561-AF40-D672E01CA7DA}"/>
          </ac:picMkLst>
        </pc:picChg>
      </pc:sldChg>
      <pc:sldChg chg="modSp add mod">
        <pc:chgData name="Alexandre" userId="292681fbcdc3e57d" providerId="LiveId" clId="{74893A5F-E718-40D0-B77D-79490929F4D3}" dt="2020-07-27T01:19:06.495" v="15025" actId="20577"/>
        <pc:sldMkLst>
          <pc:docMk/>
          <pc:sldMk cId="2161529981" sldId="577"/>
        </pc:sldMkLst>
        <pc:spChg chg="mod">
          <ac:chgData name="Alexandre" userId="292681fbcdc3e57d" providerId="LiveId" clId="{74893A5F-E718-40D0-B77D-79490929F4D3}" dt="2020-07-24T00:37:09.121" v="6881"/>
          <ac:spMkLst>
            <pc:docMk/>
            <pc:sldMk cId="2161529981" sldId="577"/>
            <ac:spMk id="2" creationId="{6B15A68C-E762-43E9-ABCD-5153557D244F}"/>
          </ac:spMkLst>
        </pc:spChg>
        <pc:spChg chg="mod">
          <ac:chgData name="Alexandre" userId="292681fbcdc3e57d" providerId="LiveId" clId="{74893A5F-E718-40D0-B77D-79490929F4D3}" dt="2020-07-27T01:19:06.495" v="15025" actId="20577"/>
          <ac:spMkLst>
            <pc:docMk/>
            <pc:sldMk cId="2161529981" sldId="577"/>
            <ac:spMk id="3" creationId="{DD571C13-80B2-4F1C-9872-D806DBD74E83}"/>
          </ac:spMkLst>
        </pc:spChg>
      </pc:sldChg>
      <pc:sldChg chg="addSp modSp add mod">
        <pc:chgData name="Alexandre" userId="292681fbcdc3e57d" providerId="LiveId" clId="{74893A5F-E718-40D0-B77D-79490929F4D3}" dt="2020-07-24T00:45:01.912" v="7271"/>
        <pc:sldMkLst>
          <pc:docMk/>
          <pc:sldMk cId="3926347981" sldId="578"/>
        </pc:sldMkLst>
        <pc:spChg chg="mod">
          <ac:chgData name="Alexandre" userId="292681fbcdc3e57d" providerId="LiveId" clId="{74893A5F-E718-40D0-B77D-79490929F4D3}" dt="2020-07-24T00:45:01.912" v="7271"/>
          <ac:spMkLst>
            <pc:docMk/>
            <pc:sldMk cId="3926347981" sldId="578"/>
            <ac:spMk id="2" creationId="{9F26E257-D29B-4E07-8F44-BF949438023C}"/>
          </ac:spMkLst>
        </pc:spChg>
        <pc:spChg chg="mod">
          <ac:chgData name="Alexandre" userId="292681fbcdc3e57d" providerId="LiveId" clId="{74893A5F-E718-40D0-B77D-79490929F4D3}" dt="2020-07-24T00:45:01.912" v="7271"/>
          <ac:spMkLst>
            <pc:docMk/>
            <pc:sldMk cId="3926347981" sldId="578"/>
            <ac:spMk id="3" creationId="{5D23C05D-FB69-45BB-881C-29C2E3D462FF}"/>
          </ac:spMkLst>
        </pc:spChg>
        <pc:picChg chg="add mod">
          <ac:chgData name="Alexandre" userId="292681fbcdc3e57d" providerId="LiveId" clId="{74893A5F-E718-40D0-B77D-79490929F4D3}" dt="2020-07-24T00:44:37.223" v="7268" actId="1076"/>
          <ac:picMkLst>
            <pc:docMk/>
            <pc:sldMk cId="3926347981" sldId="578"/>
            <ac:picMk id="4" creationId="{AA5608A1-C26F-4C13-80DB-390197E30AC6}"/>
          </ac:picMkLst>
        </pc:picChg>
        <pc:picChg chg="add mod">
          <ac:chgData name="Alexandre" userId="292681fbcdc3e57d" providerId="LiveId" clId="{74893A5F-E718-40D0-B77D-79490929F4D3}" dt="2020-07-24T00:44:45.887" v="7270" actId="1076"/>
          <ac:picMkLst>
            <pc:docMk/>
            <pc:sldMk cId="3926347981" sldId="578"/>
            <ac:picMk id="5" creationId="{DE404522-184E-48D7-98A3-2F014EFE275F}"/>
          </ac:picMkLst>
        </pc:picChg>
      </pc:sldChg>
      <pc:sldChg chg="modSp add mod">
        <pc:chgData name="Alexandre" userId="292681fbcdc3e57d" providerId="LiveId" clId="{74893A5F-E718-40D0-B77D-79490929F4D3}" dt="2020-07-24T00:47:06.661" v="7373" actId="20577"/>
        <pc:sldMkLst>
          <pc:docMk/>
          <pc:sldMk cId="3951309641" sldId="579"/>
        </pc:sldMkLst>
        <pc:spChg chg="mod">
          <ac:chgData name="Alexandre" userId="292681fbcdc3e57d" providerId="LiveId" clId="{74893A5F-E718-40D0-B77D-79490929F4D3}" dt="2020-07-24T00:47:06.661" v="7373" actId="20577"/>
          <ac:spMkLst>
            <pc:docMk/>
            <pc:sldMk cId="3951309641" sldId="579"/>
            <ac:spMk id="2" creationId="{E4AADCDE-E97C-479E-B2F2-7A2C9ACF3751}"/>
          </ac:spMkLst>
        </pc:spChg>
      </pc:sldChg>
      <pc:sldChg chg="modSp new mod">
        <pc:chgData name="Alexandre" userId="292681fbcdc3e57d" providerId="LiveId" clId="{74893A5F-E718-40D0-B77D-79490929F4D3}" dt="2020-07-27T01:19:29.562" v="15032" actId="20577"/>
        <pc:sldMkLst>
          <pc:docMk/>
          <pc:sldMk cId="3771522282" sldId="580"/>
        </pc:sldMkLst>
        <pc:spChg chg="mod">
          <ac:chgData name="Alexandre" userId="292681fbcdc3e57d" providerId="LiveId" clId="{74893A5F-E718-40D0-B77D-79490929F4D3}" dt="2020-07-24T01:11:24.136" v="9024"/>
          <ac:spMkLst>
            <pc:docMk/>
            <pc:sldMk cId="3771522282" sldId="580"/>
            <ac:spMk id="2" creationId="{C4CA3EBA-7F06-4316-A0CA-CF34E99D4E2F}"/>
          </ac:spMkLst>
        </pc:spChg>
        <pc:spChg chg="mod">
          <ac:chgData name="Alexandre" userId="292681fbcdc3e57d" providerId="LiveId" clId="{74893A5F-E718-40D0-B77D-79490929F4D3}" dt="2020-07-27T01:19:29.562" v="15032" actId="20577"/>
          <ac:spMkLst>
            <pc:docMk/>
            <pc:sldMk cId="3771522282" sldId="580"/>
            <ac:spMk id="3" creationId="{19B72DB9-8890-471C-A250-6D24D2B328B1}"/>
          </ac:spMkLst>
        </pc:spChg>
      </pc:sldChg>
      <pc:sldChg chg="modSp add mod">
        <pc:chgData name="Alexandre" userId="292681fbcdc3e57d" providerId="LiveId" clId="{74893A5F-E718-40D0-B77D-79490929F4D3}" dt="2020-07-24T00:47:14.874" v="7398" actId="20577"/>
        <pc:sldMkLst>
          <pc:docMk/>
          <pc:sldMk cId="587435749" sldId="581"/>
        </pc:sldMkLst>
        <pc:spChg chg="mod">
          <ac:chgData name="Alexandre" userId="292681fbcdc3e57d" providerId="LiveId" clId="{74893A5F-E718-40D0-B77D-79490929F4D3}" dt="2020-07-24T00:47:14.874" v="7398" actId="20577"/>
          <ac:spMkLst>
            <pc:docMk/>
            <pc:sldMk cId="587435749" sldId="581"/>
            <ac:spMk id="2" creationId="{E4AADCDE-E97C-479E-B2F2-7A2C9ACF3751}"/>
          </ac:spMkLst>
        </pc:spChg>
      </pc:sldChg>
      <pc:sldChg chg="modSp new mod">
        <pc:chgData name="Alexandre" userId="292681fbcdc3e57d" providerId="LiveId" clId="{74893A5F-E718-40D0-B77D-79490929F4D3}" dt="2020-07-27T01:20:25.155" v="15045" actId="20577"/>
        <pc:sldMkLst>
          <pc:docMk/>
          <pc:sldMk cId="819413040" sldId="582"/>
        </pc:sldMkLst>
        <pc:spChg chg="mod">
          <ac:chgData name="Alexandre" userId="292681fbcdc3e57d" providerId="LiveId" clId="{74893A5F-E718-40D0-B77D-79490929F4D3}" dt="2020-07-25T11:46:33.401" v="11983"/>
          <ac:spMkLst>
            <pc:docMk/>
            <pc:sldMk cId="819413040" sldId="582"/>
            <ac:spMk id="2" creationId="{CFCD737E-2D4D-4C3B-A399-D5EEFCD885B5}"/>
          </ac:spMkLst>
        </pc:spChg>
        <pc:spChg chg="mod">
          <ac:chgData name="Alexandre" userId="292681fbcdc3e57d" providerId="LiveId" clId="{74893A5F-E718-40D0-B77D-79490929F4D3}" dt="2020-07-27T01:20:25.155" v="15045" actId="20577"/>
          <ac:spMkLst>
            <pc:docMk/>
            <pc:sldMk cId="819413040" sldId="582"/>
            <ac:spMk id="3" creationId="{DEDFCF49-1516-418D-A326-B7309D31AA9F}"/>
          </ac:spMkLst>
        </pc:spChg>
      </pc:sldChg>
      <pc:sldChg chg="modSp new mod">
        <pc:chgData name="Alexandre" userId="292681fbcdc3e57d" providerId="LiveId" clId="{74893A5F-E718-40D0-B77D-79490929F4D3}" dt="2020-07-24T14:20:07.753" v="9040" actId="20577"/>
        <pc:sldMkLst>
          <pc:docMk/>
          <pc:sldMk cId="2868341650" sldId="583"/>
        </pc:sldMkLst>
        <pc:spChg chg="mod">
          <ac:chgData name="Alexandre" userId="292681fbcdc3e57d" providerId="LiveId" clId="{74893A5F-E718-40D0-B77D-79490929F4D3}" dt="2020-07-24T00:55:45.549" v="8439"/>
          <ac:spMkLst>
            <pc:docMk/>
            <pc:sldMk cId="2868341650" sldId="583"/>
            <ac:spMk id="2" creationId="{C9F7E6FF-A482-4C83-966A-9E38E5888996}"/>
          </ac:spMkLst>
        </pc:spChg>
        <pc:spChg chg="mod">
          <ac:chgData name="Alexandre" userId="292681fbcdc3e57d" providerId="LiveId" clId="{74893A5F-E718-40D0-B77D-79490929F4D3}" dt="2020-07-24T14:20:07.753" v="9040" actId="20577"/>
          <ac:spMkLst>
            <pc:docMk/>
            <pc:sldMk cId="2868341650" sldId="583"/>
            <ac:spMk id="3" creationId="{23708CFC-F989-471A-BEC0-FDC6236B64BF}"/>
          </ac:spMkLst>
        </pc:spChg>
      </pc:sldChg>
      <pc:sldChg chg="modSp new mod">
        <pc:chgData name="Alexandre" userId="292681fbcdc3e57d" providerId="LiveId" clId="{74893A5F-E718-40D0-B77D-79490929F4D3}" dt="2020-07-27T01:19:20.032" v="15030" actId="20577"/>
        <pc:sldMkLst>
          <pc:docMk/>
          <pc:sldMk cId="3244354689" sldId="584"/>
        </pc:sldMkLst>
        <pc:spChg chg="mod">
          <ac:chgData name="Alexandre" userId="292681fbcdc3e57d" providerId="LiveId" clId="{74893A5F-E718-40D0-B77D-79490929F4D3}" dt="2020-07-24T00:55:45.549" v="8439"/>
          <ac:spMkLst>
            <pc:docMk/>
            <pc:sldMk cId="3244354689" sldId="584"/>
            <ac:spMk id="2" creationId="{CABB90E2-A831-4344-A231-38B504FFEB2B}"/>
          </ac:spMkLst>
        </pc:spChg>
        <pc:spChg chg="mod">
          <ac:chgData name="Alexandre" userId="292681fbcdc3e57d" providerId="LiveId" clId="{74893A5F-E718-40D0-B77D-79490929F4D3}" dt="2020-07-27T01:19:20.032" v="15030" actId="20577"/>
          <ac:spMkLst>
            <pc:docMk/>
            <pc:sldMk cId="3244354689" sldId="584"/>
            <ac:spMk id="3" creationId="{E3D9EC1D-F96A-4320-9B6C-2DE567910FB2}"/>
          </ac:spMkLst>
        </pc:spChg>
      </pc:sldChg>
      <pc:sldChg chg="modSp add del mod">
        <pc:chgData name="Alexandre" userId="292681fbcdc3e57d" providerId="LiveId" clId="{74893A5F-E718-40D0-B77D-79490929F4D3}" dt="2020-07-24T00:55:05.439" v="8342" actId="47"/>
        <pc:sldMkLst>
          <pc:docMk/>
          <pc:sldMk cId="329812036" sldId="585"/>
        </pc:sldMkLst>
        <pc:spChg chg="mod">
          <ac:chgData name="Alexandre" userId="292681fbcdc3e57d" providerId="LiveId" clId="{74893A5F-E718-40D0-B77D-79490929F4D3}" dt="2020-07-24T00:53:03.952" v="8264" actId="20577"/>
          <ac:spMkLst>
            <pc:docMk/>
            <pc:sldMk cId="329812036" sldId="585"/>
            <ac:spMk id="3" creationId="{E3D9EC1D-F96A-4320-9B6C-2DE567910FB2}"/>
          </ac:spMkLst>
        </pc:spChg>
      </pc:sldChg>
      <pc:sldChg chg="modSp add mod">
        <pc:chgData name="Alexandre" userId="292681fbcdc3e57d" providerId="LiveId" clId="{74893A5F-E718-40D0-B77D-79490929F4D3}" dt="2020-07-24T00:54:13.871" v="8307" actId="20577"/>
        <pc:sldMkLst>
          <pc:docMk/>
          <pc:sldMk cId="349560926" sldId="586"/>
        </pc:sldMkLst>
        <pc:spChg chg="mod">
          <ac:chgData name="Alexandre" userId="292681fbcdc3e57d" providerId="LiveId" clId="{74893A5F-E718-40D0-B77D-79490929F4D3}" dt="2020-07-24T00:54:13.871" v="8307" actId="20577"/>
          <ac:spMkLst>
            <pc:docMk/>
            <pc:sldMk cId="349560926" sldId="586"/>
            <ac:spMk id="2" creationId="{E4AADCDE-E97C-479E-B2F2-7A2C9ACF3751}"/>
          </ac:spMkLst>
        </pc:spChg>
      </pc:sldChg>
      <pc:sldChg chg="modSp add mod">
        <pc:chgData name="Alexandre" userId="292681fbcdc3e57d" providerId="LiveId" clId="{74893A5F-E718-40D0-B77D-79490929F4D3}" dt="2020-07-27T01:21:31.266" v="15072" actId="20577"/>
        <pc:sldMkLst>
          <pc:docMk/>
          <pc:sldMk cId="1359852188" sldId="587"/>
        </pc:sldMkLst>
        <pc:spChg chg="mod">
          <ac:chgData name="Alexandre" userId="292681fbcdc3e57d" providerId="LiveId" clId="{74893A5F-E718-40D0-B77D-79490929F4D3}" dt="2020-07-25T03:54:58.875" v="11090"/>
          <ac:spMkLst>
            <pc:docMk/>
            <pc:sldMk cId="1359852188" sldId="587"/>
            <ac:spMk id="2" creationId="{CFCD737E-2D4D-4C3B-A399-D5EEFCD885B5}"/>
          </ac:spMkLst>
        </pc:spChg>
        <pc:spChg chg="mod">
          <ac:chgData name="Alexandre" userId="292681fbcdc3e57d" providerId="LiveId" clId="{74893A5F-E718-40D0-B77D-79490929F4D3}" dt="2020-07-27T01:21:31.266" v="15072" actId="20577"/>
          <ac:spMkLst>
            <pc:docMk/>
            <pc:sldMk cId="1359852188" sldId="587"/>
            <ac:spMk id="3" creationId="{DEDFCF49-1516-418D-A326-B7309D31AA9F}"/>
          </ac:spMkLst>
        </pc:spChg>
      </pc:sldChg>
      <pc:sldChg chg="modSp add del mod">
        <pc:chgData name="Alexandre" userId="292681fbcdc3e57d" providerId="LiveId" clId="{74893A5F-E718-40D0-B77D-79490929F4D3}" dt="2020-07-24T14:20:01.134" v="9039" actId="47"/>
        <pc:sldMkLst>
          <pc:docMk/>
          <pc:sldMk cId="1488980981" sldId="588"/>
        </pc:sldMkLst>
        <pc:spChg chg="mod">
          <ac:chgData name="Alexandre" userId="292681fbcdc3e57d" providerId="LiveId" clId="{74893A5F-E718-40D0-B77D-79490929F4D3}" dt="2020-07-24T00:55:26.004" v="8404" actId="20577"/>
          <ac:spMkLst>
            <pc:docMk/>
            <pc:sldMk cId="1488980981" sldId="588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74893A5F-E718-40D0-B77D-79490929F4D3}" dt="2020-07-24T14:20:01.134" v="9039" actId="47"/>
        <pc:sldMkLst>
          <pc:docMk/>
          <pc:sldMk cId="4284310186" sldId="589"/>
        </pc:sldMkLst>
        <pc:spChg chg="mod">
          <ac:chgData name="Alexandre" userId="292681fbcdc3e57d" providerId="LiveId" clId="{74893A5F-E718-40D0-B77D-79490929F4D3}" dt="2020-07-24T00:55:35.006" v="8434" actId="20577"/>
          <ac:spMkLst>
            <pc:docMk/>
            <pc:sldMk cId="4284310186" sldId="589"/>
            <ac:spMk id="2" creationId="{CFCD737E-2D4D-4C3B-A399-D5EEFCD885B5}"/>
          </ac:spMkLst>
        </pc:spChg>
        <pc:spChg chg="mod">
          <ac:chgData name="Alexandre" userId="292681fbcdc3e57d" providerId="LiveId" clId="{74893A5F-E718-40D0-B77D-79490929F4D3}" dt="2020-07-24T00:55:38.839" v="8438" actId="20577"/>
          <ac:spMkLst>
            <pc:docMk/>
            <pc:sldMk cId="4284310186" sldId="589"/>
            <ac:spMk id="3" creationId="{DEDFCF49-1516-418D-A326-B7309D31AA9F}"/>
          </ac:spMkLst>
        </pc:spChg>
      </pc:sldChg>
      <pc:sldChg chg="modSp new mod">
        <pc:chgData name="Alexandre" userId="292681fbcdc3e57d" providerId="LiveId" clId="{74893A5F-E718-40D0-B77D-79490929F4D3}" dt="2020-07-27T01:19:32.268" v="15033" actId="20577"/>
        <pc:sldMkLst>
          <pc:docMk/>
          <pc:sldMk cId="2752460877" sldId="590"/>
        </pc:sldMkLst>
        <pc:spChg chg="mod">
          <ac:chgData name="Alexandre" userId="292681fbcdc3e57d" providerId="LiveId" clId="{74893A5F-E718-40D0-B77D-79490929F4D3}" dt="2020-07-25T12:23:16.323" v="13628"/>
          <ac:spMkLst>
            <pc:docMk/>
            <pc:sldMk cId="2752460877" sldId="590"/>
            <ac:spMk id="2" creationId="{22622DA8-BE1C-4607-8963-653771B9923F}"/>
          </ac:spMkLst>
        </pc:spChg>
        <pc:spChg chg="mod">
          <ac:chgData name="Alexandre" userId="292681fbcdc3e57d" providerId="LiveId" clId="{74893A5F-E718-40D0-B77D-79490929F4D3}" dt="2020-07-27T01:19:32.268" v="15033" actId="20577"/>
          <ac:spMkLst>
            <pc:docMk/>
            <pc:sldMk cId="2752460877" sldId="590"/>
            <ac:spMk id="3" creationId="{70AF6022-C14E-4C76-800B-DB5A7218A47F}"/>
          </ac:spMkLst>
        </pc:spChg>
      </pc:sldChg>
      <pc:sldChg chg="modSp new mod">
        <pc:chgData name="Alexandre" userId="292681fbcdc3e57d" providerId="LiveId" clId="{74893A5F-E718-40D0-B77D-79490929F4D3}" dt="2020-07-27T01:19:33.845" v="15034" actId="20577"/>
        <pc:sldMkLst>
          <pc:docMk/>
          <pc:sldMk cId="1708974631" sldId="591"/>
        </pc:sldMkLst>
        <pc:spChg chg="mod">
          <ac:chgData name="Alexandre" userId="292681fbcdc3e57d" providerId="LiveId" clId="{74893A5F-E718-40D0-B77D-79490929F4D3}" dt="2020-07-27T01:02:41.480" v="14049"/>
          <ac:spMkLst>
            <pc:docMk/>
            <pc:sldMk cId="1708974631" sldId="591"/>
            <ac:spMk id="2" creationId="{31D7848B-BC18-4E17-8BA7-21F204F5291D}"/>
          </ac:spMkLst>
        </pc:spChg>
        <pc:spChg chg="mod">
          <ac:chgData name="Alexandre" userId="292681fbcdc3e57d" providerId="LiveId" clId="{74893A5F-E718-40D0-B77D-79490929F4D3}" dt="2020-07-27T01:19:33.845" v="15034" actId="20577"/>
          <ac:spMkLst>
            <pc:docMk/>
            <pc:sldMk cId="1708974631" sldId="591"/>
            <ac:spMk id="3" creationId="{5CB90247-B319-4A77-9A95-2209F9C3B408}"/>
          </ac:spMkLst>
        </pc:spChg>
      </pc:sldChg>
      <pc:sldChg chg="modSp new mod">
        <pc:chgData name="Alexandre" userId="292681fbcdc3e57d" providerId="LiveId" clId="{74893A5F-E718-40D0-B77D-79490929F4D3}" dt="2020-07-27T01:19:43.736" v="15040" actId="20577"/>
        <pc:sldMkLst>
          <pc:docMk/>
          <pc:sldMk cId="2239269355" sldId="592"/>
        </pc:sldMkLst>
        <pc:spChg chg="mod">
          <ac:chgData name="Alexandre" userId="292681fbcdc3e57d" providerId="LiveId" clId="{74893A5F-E718-40D0-B77D-79490929F4D3}" dt="2020-07-27T01:02:41.480" v="14049"/>
          <ac:spMkLst>
            <pc:docMk/>
            <pc:sldMk cId="2239269355" sldId="592"/>
            <ac:spMk id="2" creationId="{8C86B741-D40D-45A8-819C-7373470ADA96}"/>
          </ac:spMkLst>
        </pc:spChg>
        <pc:spChg chg="mod">
          <ac:chgData name="Alexandre" userId="292681fbcdc3e57d" providerId="LiveId" clId="{74893A5F-E718-40D0-B77D-79490929F4D3}" dt="2020-07-27T01:19:43.736" v="15040" actId="20577"/>
          <ac:spMkLst>
            <pc:docMk/>
            <pc:sldMk cId="2239269355" sldId="592"/>
            <ac:spMk id="3" creationId="{B4C87ED4-3ED5-4AC6-B101-E78CFEDAE308}"/>
          </ac:spMkLst>
        </pc:spChg>
      </pc:sldChg>
      <pc:sldChg chg="modSp new del mod">
        <pc:chgData name="Alexandre" userId="292681fbcdc3e57d" providerId="LiveId" clId="{74893A5F-E718-40D0-B77D-79490929F4D3}" dt="2020-07-25T12:23:33.551" v="13630" actId="47"/>
        <pc:sldMkLst>
          <pc:docMk/>
          <pc:sldMk cId="1247492071" sldId="593"/>
        </pc:sldMkLst>
        <pc:spChg chg="mod">
          <ac:chgData name="Alexandre" userId="292681fbcdc3e57d" providerId="LiveId" clId="{74893A5F-E718-40D0-B77D-79490929F4D3}" dt="2020-07-24T01:02:38.155" v="8461" actId="20577"/>
          <ac:spMkLst>
            <pc:docMk/>
            <pc:sldMk cId="1247492071" sldId="593"/>
            <ac:spMk id="2" creationId="{57AA628D-1593-4FF4-98CE-670D1B8FBC16}"/>
          </ac:spMkLst>
        </pc:spChg>
        <pc:spChg chg="mod">
          <ac:chgData name="Alexandre" userId="292681fbcdc3e57d" providerId="LiveId" clId="{74893A5F-E718-40D0-B77D-79490929F4D3}" dt="2020-07-24T01:04:26.346" v="8787"/>
          <ac:spMkLst>
            <pc:docMk/>
            <pc:sldMk cId="1247492071" sldId="593"/>
            <ac:spMk id="3" creationId="{48B5AD53-FCAD-403C-808A-2F2ECA507D7D}"/>
          </ac:spMkLst>
        </pc:spChg>
      </pc:sldChg>
      <pc:sldChg chg="modSp new mod">
        <pc:chgData name="Alexandre" userId="292681fbcdc3e57d" providerId="LiveId" clId="{74893A5F-E718-40D0-B77D-79490929F4D3}" dt="2020-07-27T01:20:19.288" v="15042" actId="20577"/>
        <pc:sldMkLst>
          <pc:docMk/>
          <pc:sldMk cId="2416410912" sldId="594"/>
        </pc:sldMkLst>
        <pc:spChg chg="mod">
          <ac:chgData name="Alexandre" userId="292681fbcdc3e57d" providerId="LiveId" clId="{74893A5F-E718-40D0-B77D-79490929F4D3}" dt="2020-07-27T01:04:23.448" v="14303"/>
          <ac:spMkLst>
            <pc:docMk/>
            <pc:sldMk cId="2416410912" sldId="594"/>
            <ac:spMk id="2" creationId="{84A88979-C492-446D-89A8-715A3BB79C01}"/>
          </ac:spMkLst>
        </pc:spChg>
        <pc:spChg chg="mod">
          <ac:chgData name="Alexandre" userId="292681fbcdc3e57d" providerId="LiveId" clId="{74893A5F-E718-40D0-B77D-79490929F4D3}" dt="2020-07-27T01:20:19.288" v="15042" actId="20577"/>
          <ac:spMkLst>
            <pc:docMk/>
            <pc:sldMk cId="2416410912" sldId="594"/>
            <ac:spMk id="3" creationId="{BE689E4D-D4F9-41A4-BD4B-B7DEEA203256}"/>
          </ac:spMkLst>
        </pc:spChg>
      </pc:sldChg>
      <pc:sldChg chg="modSp new mod">
        <pc:chgData name="Alexandre" userId="292681fbcdc3e57d" providerId="LiveId" clId="{74893A5F-E718-40D0-B77D-79490929F4D3}" dt="2020-07-27T01:20:20.932" v="15043" actId="20577"/>
        <pc:sldMkLst>
          <pc:docMk/>
          <pc:sldMk cId="3847499411" sldId="595"/>
        </pc:sldMkLst>
        <pc:spChg chg="mod">
          <ac:chgData name="Alexandre" userId="292681fbcdc3e57d" providerId="LiveId" clId="{74893A5F-E718-40D0-B77D-79490929F4D3}" dt="2020-07-27T01:04:23.448" v="14303"/>
          <ac:spMkLst>
            <pc:docMk/>
            <pc:sldMk cId="3847499411" sldId="595"/>
            <ac:spMk id="2" creationId="{24E06F5B-6721-4F97-BDBF-9858248707E9}"/>
          </ac:spMkLst>
        </pc:spChg>
        <pc:spChg chg="mod">
          <ac:chgData name="Alexandre" userId="292681fbcdc3e57d" providerId="LiveId" clId="{74893A5F-E718-40D0-B77D-79490929F4D3}" dt="2020-07-27T01:20:20.932" v="15043" actId="20577"/>
          <ac:spMkLst>
            <pc:docMk/>
            <pc:sldMk cId="3847499411" sldId="595"/>
            <ac:spMk id="3" creationId="{F3C21BE4-56CC-4DF2-8C54-58CC0E8DAD58}"/>
          </ac:spMkLst>
        </pc:spChg>
      </pc:sldChg>
      <pc:sldChg chg="modSp add mod">
        <pc:chgData name="Alexandre" userId="292681fbcdc3e57d" providerId="LiveId" clId="{74893A5F-E718-40D0-B77D-79490929F4D3}" dt="2020-07-27T01:22:12.725" v="15088" actId="20577"/>
        <pc:sldMkLst>
          <pc:docMk/>
          <pc:sldMk cId="1734428782" sldId="596"/>
        </pc:sldMkLst>
        <pc:spChg chg="mod">
          <ac:chgData name="Alexandre" userId="292681fbcdc3e57d" providerId="LiveId" clId="{74893A5F-E718-40D0-B77D-79490929F4D3}" dt="2020-07-27T01:22:12.725" v="15088" actId="20577"/>
          <ac:spMkLst>
            <pc:docMk/>
            <pc:sldMk cId="1734428782" sldId="596"/>
            <ac:spMk id="2" creationId="{E4AADCDE-E97C-479E-B2F2-7A2C9ACF3751}"/>
          </ac:spMkLst>
        </pc:spChg>
      </pc:sldChg>
      <pc:sldChg chg="modSp add mod">
        <pc:chgData name="Alexandre" userId="292681fbcdc3e57d" providerId="LiveId" clId="{74893A5F-E718-40D0-B77D-79490929F4D3}" dt="2020-07-24T17:02:37.491" v="10034"/>
        <pc:sldMkLst>
          <pc:docMk/>
          <pc:sldMk cId="4084126640" sldId="597"/>
        </pc:sldMkLst>
        <pc:spChg chg="mod">
          <ac:chgData name="Alexandre" userId="292681fbcdc3e57d" providerId="LiveId" clId="{74893A5F-E718-40D0-B77D-79490929F4D3}" dt="2020-07-24T17:02:37.491" v="10034"/>
          <ac:spMkLst>
            <pc:docMk/>
            <pc:sldMk cId="4084126640" sldId="597"/>
            <ac:spMk id="2" creationId="{CFCD737E-2D4D-4C3B-A399-D5EEFCD885B5}"/>
          </ac:spMkLst>
        </pc:spChg>
        <pc:spChg chg="mod">
          <ac:chgData name="Alexandre" userId="292681fbcdc3e57d" providerId="LiveId" clId="{74893A5F-E718-40D0-B77D-79490929F4D3}" dt="2020-07-24T17:02:37.491" v="10034"/>
          <ac:spMkLst>
            <pc:docMk/>
            <pc:sldMk cId="4084126640" sldId="597"/>
            <ac:spMk id="3" creationId="{DEDFCF49-1516-418D-A326-B7309D31AA9F}"/>
          </ac:spMkLst>
        </pc:spChg>
      </pc:sldChg>
      <pc:sldChg chg="modSp add mod">
        <pc:chgData name="Alexandre" userId="292681fbcdc3e57d" providerId="LiveId" clId="{74893A5F-E718-40D0-B77D-79490929F4D3}" dt="2020-07-27T01:21:40.867" v="15075" actId="20577"/>
        <pc:sldMkLst>
          <pc:docMk/>
          <pc:sldMk cId="273601770" sldId="598"/>
        </pc:sldMkLst>
        <pc:spChg chg="mod">
          <ac:chgData name="Alexandre" userId="292681fbcdc3e57d" providerId="LiveId" clId="{74893A5F-E718-40D0-B77D-79490929F4D3}" dt="2020-07-24T17:02:37.491" v="10034"/>
          <ac:spMkLst>
            <pc:docMk/>
            <pc:sldMk cId="273601770" sldId="598"/>
            <ac:spMk id="2" creationId="{CFCD737E-2D4D-4C3B-A399-D5EEFCD885B5}"/>
          </ac:spMkLst>
        </pc:spChg>
        <pc:spChg chg="mod">
          <ac:chgData name="Alexandre" userId="292681fbcdc3e57d" providerId="LiveId" clId="{74893A5F-E718-40D0-B77D-79490929F4D3}" dt="2020-07-27T01:21:40.867" v="15075" actId="20577"/>
          <ac:spMkLst>
            <pc:docMk/>
            <pc:sldMk cId="273601770" sldId="598"/>
            <ac:spMk id="3" creationId="{DEDFCF49-1516-418D-A326-B7309D31AA9F}"/>
          </ac:spMkLst>
        </pc:spChg>
      </pc:sldChg>
      <pc:sldChg chg="modSp add mod">
        <pc:chgData name="Alexandre" userId="292681fbcdc3e57d" providerId="LiveId" clId="{74893A5F-E718-40D0-B77D-79490929F4D3}" dt="2020-07-24T17:02:37.491" v="10034"/>
        <pc:sldMkLst>
          <pc:docMk/>
          <pc:sldMk cId="1057169523" sldId="599"/>
        </pc:sldMkLst>
        <pc:spChg chg="mod">
          <ac:chgData name="Alexandre" userId="292681fbcdc3e57d" providerId="LiveId" clId="{74893A5F-E718-40D0-B77D-79490929F4D3}" dt="2020-07-24T17:02:37.491" v="10034"/>
          <ac:spMkLst>
            <pc:docMk/>
            <pc:sldMk cId="1057169523" sldId="599"/>
            <ac:spMk id="2" creationId="{CFCD737E-2D4D-4C3B-A399-D5EEFCD885B5}"/>
          </ac:spMkLst>
        </pc:spChg>
        <pc:spChg chg="mod">
          <ac:chgData name="Alexandre" userId="292681fbcdc3e57d" providerId="LiveId" clId="{74893A5F-E718-40D0-B77D-79490929F4D3}" dt="2020-07-24T17:02:37.491" v="10034"/>
          <ac:spMkLst>
            <pc:docMk/>
            <pc:sldMk cId="1057169523" sldId="599"/>
            <ac:spMk id="3" creationId="{DEDFCF49-1516-418D-A326-B7309D31AA9F}"/>
          </ac:spMkLst>
        </pc:spChg>
      </pc:sldChg>
      <pc:sldChg chg="modSp add mod">
        <pc:chgData name="Alexandre" userId="292681fbcdc3e57d" providerId="LiveId" clId="{74893A5F-E718-40D0-B77D-79490929F4D3}" dt="2020-07-24T17:02:37.491" v="10034"/>
        <pc:sldMkLst>
          <pc:docMk/>
          <pc:sldMk cId="2055208796" sldId="600"/>
        </pc:sldMkLst>
        <pc:spChg chg="mod">
          <ac:chgData name="Alexandre" userId="292681fbcdc3e57d" providerId="LiveId" clId="{74893A5F-E718-40D0-B77D-79490929F4D3}" dt="2020-07-24T17:02:37.491" v="10034"/>
          <ac:spMkLst>
            <pc:docMk/>
            <pc:sldMk cId="2055208796" sldId="600"/>
            <ac:spMk id="2" creationId="{CFCD737E-2D4D-4C3B-A399-D5EEFCD885B5}"/>
          </ac:spMkLst>
        </pc:spChg>
        <pc:spChg chg="mod">
          <ac:chgData name="Alexandre" userId="292681fbcdc3e57d" providerId="LiveId" clId="{74893A5F-E718-40D0-B77D-79490929F4D3}" dt="2020-07-24T17:02:37.491" v="10034"/>
          <ac:spMkLst>
            <pc:docMk/>
            <pc:sldMk cId="2055208796" sldId="600"/>
            <ac:spMk id="3" creationId="{DEDFCF49-1516-418D-A326-B7309D31AA9F}"/>
          </ac:spMkLst>
        </pc:spChg>
      </pc:sldChg>
      <pc:sldChg chg="modSp add mod">
        <pc:chgData name="Alexandre" userId="292681fbcdc3e57d" providerId="LiveId" clId="{74893A5F-E718-40D0-B77D-79490929F4D3}" dt="2020-07-24T17:02:37.491" v="10034"/>
        <pc:sldMkLst>
          <pc:docMk/>
          <pc:sldMk cId="1231624078" sldId="601"/>
        </pc:sldMkLst>
        <pc:spChg chg="mod">
          <ac:chgData name="Alexandre" userId="292681fbcdc3e57d" providerId="LiveId" clId="{74893A5F-E718-40D0-B77D-79490929F4D3}" dt="2020-07-24T17:02:37.491" v="10034"/>
          <ac:spMkLst>
            <pc:docMk/>
            <pc:sldMk cId="1231624078" sldId="601"/>
            <ac:spMk id="2" creationId="{CFCD737E-2D4D-4C3B-A399-D5EEFCD885B5}"/>
          </ac:spMkLst>
        </pc:spChg>
        <pc:spChg chg="mod">
          <ac:chgData name="Alexandre" userId="292681fbcdc3e57d" providerId="LiveId" clId="{74893A5F-E718-40D0-B77D-79490929F4D3}" dt="2020-07-24T17:02:37.491" v="10034"/>
          <ac:spMkLst>
            <pc:docMk/>
            <pc:sldMk cId="1231624078" sldId="601"/>
            <ac:spMk id="3" creationId="{DEDFCF49-1516-418D-A326-B7309D31AA9F}"/>
          </ac:spMkLst>
        </pc:spChg>
      </pc:sldChg>
      <pc:sldChg chg="modSp add mod">
        <pc:chgData name="Alexandre" userId="292681fbcdc3e57d" providerId="LiveId" clId="{74893A5F-E718-40D0-B77D-79490929F4D3}" dt="2020-07-27T01:21:34.807" v="15073" actId="20577"/>
        <pc:sldMkLst>
          <pc:docMk/>
          <pc:sldMk cId="774116917" sldId="602"/>
        </pc:sldMkLst>
        <pc:spChg chg="mod">
          <ac:chgData name="Alexandre" userId="292681fbcdc3e57d" providerId="LiveId" clId="{74893A5F-E718-40D0-B77D-79490929F4D3}" dt="2020-07-24T17:02:37.491" v="10034"/>
          <ac:spMkLst>
            <pc:docMk/>
            <pc:sldMk cId="774116917" sldId="602"/>
            <ac:spMk id="2" creationId="{CFCD737E-2D4D-4C3B-A399-D5EEFCD885B5}"/>
          </ac:spMkLst>
        </pc:spChg>
        <pc:spChg chg="mod">
          <ac:chgData name="Alexandre" userId="292681fbcdc3e57d" providerId="LiveId" clId="{74893A5F-E718-40D0-B77D-79490929F4D3}" dt="2020-07-27T01:21:34.807" v="15073" actId="20577"/>
          <ac:spMkLst>
            <pc:docMk/>
            <pc:sldMk cId="774116917" sldId="602"/>
            <ac:spMk id="3" creationId="{DEDFCF49-1516-418D-A326-B7309D31AA9F}"/>
          </ac:spMkLst>
        </pc:spChg>
      </pc:sldChg>
      <pc:sldChg chg="modSp add mod">
        <pc:chgData name="Alexandre" userId="292681fbcdc3e57d" providerId="LiveId" clId="{74893A5F-E718-40D0-B77D-79490929F4D3}" dt="2020-07-25T03:54:58.875" v="11090"/>
        <pc:sldMkLst>
          <pc:docMk/>
          <pc:sldMk cId="2875112645" sldId="603"/>
        </pc:sldMkLst>
        <pc:spChg chg="mod">
          <ac:chgData name="Alexandre" userId="292681fbcdc3e57d" providerId="LiveId" clId="{74893A5F-E718-40D0-B77D-79490929F4D3}" dt="2020-07-25T03:54:58.875" v="11090"/>
          <ac:spMkLst>
            <pc:docMk/>
            <pc:sldMk cId="2875112645" sldId="603"/>
            <ac:spMk id="2" creationId="{CFCD737E-2D4D-4C3B-A399-D5EEFCD885B5}"/>
          </ac:spMkLst>
        </pc:spChg>
        <pc:spChg chg="mod">
          <ac:chgData name="Alexandre" userId="292681fbcdc3e57d" providerId="LiveId" clId="{74893A5F-E718-40D0-B77D-79490929F4D3}" dt="2020-07-25T03:54:58.875" v="11090"/>
          <ac:spMkLst>
            <pc:docMk/>
            <pc:sldMk cId="2875112645" sldId="603"/>
            <ac:spMk id="3" creationId="{DEDFCF49-1516-418D-A326-B7309D31AA9F}"/>
          </ac:spMkLst>
        </pc:spChg>
      </pc:sldChg>
      <pc:sldChg chg="modSp add mod">
        <pc:chgData name="Alexandre" userId="292681fbcdc3e57d" providerId="LiveId" clId="{74893A5F-E718-40D0-B77D-79490929F4D3}" dt="2020-07-24T17:02:37.491" v="10034"/>
        <pc:sldMkLst>
          <pc:docMk/>
          <pc:sldMk cId="3712412017" sldId="604"/>
        </pc:sldMkLst>
        <pc:spChg chg="mod">
          <ac:chgData name="Alexandre" userId="292681fbcdc3e57d" providerId="LiveId" clId="{74893A5F-E718-40D0-B77D-79490929F4D3}" dt="2020-07-24T17:02:37.491" v="10034"/>
          <ac:spMkLst>
            <pc:docMk/>
            <pc:sldMk cId="3712412017" sldId="604"/>
            <ac:spMk id="2" creationId="{CFCD737E-2D4D-4C3B-A399-D5EEFCD885B5}"/>
          </ac:spMkLst>
        </pc:spChg>
        <pc:spChg chg="mod">
          <ac:chgData name="Alexandre" userId="292681fbcdc3e57d" providerId="LiveId" clId="{74893A5F-E718-40D0-B77D-79490929F4D3}" dt="2020-07-24T17:02:37.491" v="10034"/>
          <ac:spMkLst>
            <pc:docMk/>
            <pc:sldMk cId="3712412017" sldId="604"/>
            <ac:spMk id="3" creationId="{DEDFCF49-1516-418D-A326-B7309D31AA9F}"/>
          </ac:spMkLst>
        </pc:spChg>
      </pc:sldChg>
      <pc:sldChg chg="modSp add mod">
        <pc:chgData name="Alexandre" userId="292681fbcdc3e57d" providerId="LiveId" clId="{74893A5F-E718-40D0-B77D-79490929F4D3}" dt="2020-07-27T01:21:37.961" v="15074" actId="20577"/>
        <pc:sldMkLst>
          <pc:docMk/>
          <pc:sldMk cId="2299883898" sldId="605"/>
        </pc:sldMkLst>
        <pc:spChg chg="mod">
          <ac:chgData name="Alexandre" userId="292681fbcdc3e57d" providerId="LiveId" clId="{74893A5F-E718-40D0-B77D-79490929F4D3}" dt="2020-07-24T17:02:37.491" v="10034"/>
          <ac:spMkLst>
            <pc:docMk/>
            <pc:sldMk cId="2299883898" sldId="605"/>
            <ac:spMk id="2" creationId="{CFCD737E-2D4D-4C3B-A399-D5EEFCD885B5}"/>
          </ac:spMkLst>
        </pc:spChg>
        <pc:spChg chg="mod">
          <ac:chgData name="Alexandre" userId="292681fbcdc3e57d" providerId="LiveId" clId="{74893A5F-E718-40D0-B77D-79490929F4D3}" dt="2020-07-27T01:21:37.961" v="15074" actId="20577"/>
          <ac:spMkLst>
            <pc:docMk/>
            <pc:sldMk cId="2299883898" sldId="605"/>
            <ac:spMk id="3" creationId="{DEDFCF49-1516-418D-A326-B7309D31AA9F}"/>
          </ac:spMkLst>
        </pc:spChg>
      </pc:sldChg>
      <pc:sldChg chg="modSp add mod">
        <pc:chgData name="Alexandre" userId="292681fbcdc3e57d" providerId="LiveId" clId="{74893A5F-E718-40D0-B77D-79490929F4D3}" dt="2020-07-27T01:20:28.701" v="15047" actId="20577"/>
        <pc:sldMkLst>
          <pc:docMk/>
          <pc:sldMk cId="1281983838" sldId="606"/>
        </pc:sldMkLst>
        <pc:spChg chg="mod">
          <ac:chgData name="Alexandre" userId="292681fbcdc3e57d" providerId="LiveId" clId="{74893A5F-E718-40D0-B77D-79490929F4D3}" dt="2020-07-25T11:46:33.401" v="11983"/>
          <ac:spMkLst>
            <pc:docMk/>
            <pc:sldMk cId="1281983838" sldId="606"/>
            <ac:spMk id="2" creationId="{CFCD737E-2D4D-4C3B-A399-D5EEFCD885B5}"/>
          </ac:spMkLst>
        </pc:spChg>
        <pc:spChg chg="mod">
          <ac:chgData name="Alexandre" userId="292681fbcdc3e57d" providerId="LiveId" clId="{74893A5F-E718-40D0-B77D-79490929F4D3}" dt="2020-07-27T01:20:28.701" v="15047" actId="20577"/>
          <ac:spMkLst>
            <pc:docMk/>
            <pc:sldMk cId="1281983838" sldId="606"/>
            <ac:spMk id="3" creationId="{DEDFCF49-1516-418D-A326-B7309D31AA9F}"/>
          </ac:spMkLst>
        </pc:spChg>
      </pc:sldChg>
      <pc:sldChg chg="modSp new mod">
        <pc:chgData name="Alexandre" userId="292681fbcdc3e57d" providerId="LiveId" clId="{74893A5F-E718-40D0-B77D-79490929F4D3}" dt="2020-07-27T01:20:31.848" v="15049" actId="20577"/>
        <pc:sldMkLst>
          <pc:docMk/>
          <pc:sldMk cId="3631804167" sldId="607"/>
        </pc:sldMkLst>
        <pc:spChg chg="mod">
          <ac:chgData name="Alexandre" userId="292681fbcdc3e57d" providerId="LiveId" clId="{74893A5F-E718-40D0-B77D-79490929F4D3}" dt="2020-07-25T11:46:33.401" v="11983"/>
          <ac:spMkLst>
            <pc:docMk/>
            <pc:sldMk cId="3631804167" sldId="607"/>
            <ac:spMk id="2" creationId="{2F46774A-DDA2-41D2-8686-337C96CD2B0E}"/>
          </ac:spMkLst>
        </pc:spChg>
        <pc:spChg chg="mod">
          <ac:chgData name="Alexandre" userId="292681fbcdc3e57d" providerId="LiveId" clId="{74893A5F-E718-40D0-B77D-79490929F4D3}" dt="2020-07-27T01:20:31.848" v="15049" actId="20577"/>
          <ac:spMkLst>
            <pc:docMk/>
            <pc:sldMk cId="3631804167" sldId="607"/>
            <ac:spMk id="3" creationId="{DF438DF2-56AE-484D-A900-1EA5BCD0188A}"/>
          </ac:spMkLst>
        </pc:spChg>
      </pc:sldChg>
      <pc:sldChg chg="modSp add mod">
        <pc:chgData name="Alexandre" userId="292681fbcdc3e57d" providerId="LiveId" clId="{74893A5F-E718-40D0-B77D-79490929F4D3}" dt="2020-07-27T01:20:54.060" v="15054" actId="20577"/>
        <pc:sldMkLst>
          <pc:docMk/>
          <pc:sldMk cId="2939387616" sldId="608"/>
        </pc:sldMkLst>
        <pc:spChg chg="mod">
          <ac:chgData name="Alexandre" userId="292681fbcdc3e57d" providerId="LiveId" clId="{74893A5F-E718-40D0-B77D-79490929F4D3}" dt="2020-07-25T12:23:01.561" v="13626"/>
          <ac:spMkLst>
            <pc:docMk/>
            <pc:sldMk cId="2939387616" sldId="608"/>
            <ac:spMk id="2" creationId="{2F46774A-DDA2-41D2-8686-337C96CD2B0E}"/>
          </ac:spMkLst>
        </pc:spChg>
        <pc:spChg chg="mod">
          <ac:chgData name="Alexandre" userId="292681fbcdc3e57d" providerId="LiveId" clId="{74893A5F-E718-40D0-B77D-79490929F4D3}" dt="2020-07-27T01:20:54.060" v="15054" actId="20577"/>
          <ac:spMkLst>
            <pc:docMk/>
            <pc:sldMk cId="2939387616" sldId="608"/>
            <ac:spMk id="3" creationId="{DF438DF2-56AE-484D-A900-1EA5BCD0188A}"/>
          </ac:spMkLst>
        </pc:spChg>
      </pc:sldChg>
      <pc:sldChg chg="modSp add mod">
        <pc:chgData name="Alexandre" userId="292681fbcdc3e57d" providerId="LiveId" clId="{74893A5F-E718-40D0-B77D-79490929F4D3}" dt="2020-07-27T01:21:07.297" v="15062" actId="20577"/>
        <pc:sldMkLst>
          <pc:docMk/>
          <pc:sldMk cId="1264837965" sldId="609"/>
        </pc:sldMkLst>
        <pc:spChg chg="mod">
          <ac:chgData name="Alexandre" userId="292681fbcdc3e57d" providerId="LiveId" clId="{74893A5F-E718-40D0-B77D-79490929F4D3}" dt="2020-07-25T12:23:01.561" v="13626"/>
          <ac:spMkLst>
            <pc:docMk/>
            <pc:sldMk cId="1264837965" sldId="609"/>
            <ac:spMk id="2" creationId="{2F46774A-DDA2-41D2-8686-337C96CD2B0E}"/>
          </ac:spMkLst>
        </pc:spChg>
        <pc:spChg chg="mod">
          <ac:chgData name="Alexandre" userId="292681fbcdc3e57d" providerId="LiveId" clId="{74893A5F-E718-40D0-B77D-79490929F4D3}" dt="2020-07-27T01:21:07.297" v="15062" actId="20577"/>
          <ac:spMkLst>
            <pc:docMk/>
            <pc:sldMk cId="1264837965" sldId="609"/>
            <ac:spMk id="3" creationId="{DF438DF2-56AE-484D-A900-1EA5BCD0188A}"/>
          </ac:spMkLst>
        </pc:spChg>
      </pc:sldChg>
      <pc:sldChg chg="addSp delSp modSp new del mod">
        <pc:chgData name="Alexandre" userId="292681fbcdc3e57d" providerId="LiveId" clId="{74893A5F-E718-40D0-B77D-79490929F4D3}" dt="2020-07-25T11:47:00.208" v="11984" actId="47"/>
        <pc:sldMkLst>
          <pc:docMk/>
          <pc:sldMk cId="3056260081" sldId="610"/>
        </pc:sldMkLst>
        <pc:spChg chg="mod">
          <ac:chgData name="Alexandre" userId="292681fbcdc3e57d" providerId="LiveId" clId="{74893A5F-E718-40D0-B77D-79490929F4D3}" dt="2020-07-25T03:44:53.992" v="10469" actId="20577"/>
          <ac:spMkLst>
            <pc:docMk/>
            <pc:sldMk cId="3056260081" sldId="610"/>
            <ac:spMk id="2" creationId="{FE79DD65-3DFC-40DD-9788-E5F4777CF62A}"/>
          </ac:spMkLst>
        </pc:spChg>
        <pc:spChg chg="del">
          <ac:chgData name="Alexandre" userId="292681fbcdc3e57d" providerId="LiveId" clId="{74893A5F-E718-40D0-B77D-79490929F4D3}" dt="2020-07-25T03:45:10.410" v="10470" actId="478"/>
          <ac:spMkLst>
            <pc:docMk/>
            <pc:sldMk cId="3056260081" sldId="610"/>
            <ac:spMk id="3" creationId="{244ADD9E-2211-424E-8613-112BDB7DB443}"/>
          </ac:spMkLst>
        </pc:spChg>
        <pc:graphicFrameChg chg="add mod modGraphic">
          <ac:chgData name="Alexandre" userId="292681fbcdc3e57d" providerId="LiveId" clId="{74893A5F-E718-40D0-B77D-79490929F4D3}" dt="2020-07-25T03:52:46.901" v="10736" actId="14734"/>
          <ac:graphicFrameMkLst>
            <pc:docMk/>
            <pc:sldMk cId="3056260081" sldId="610"/>
            <ac:graphicFrameMk id="4" creationId="{10AA402A-6438-4C89-9CD1-9C4319410C44}"/>
          </ac:graphicFrameMkLst>
        </pc:graphicFrameChg>
      </pc:sldChg>
      <pc:sldChg chg="modSp add mod">
        <pc:chgData name="Alexandre" userId="292681fbcdc3e57d" providerId="LiveId" clId="{74893A5F-E718-40D0-B77D-79490929F4D3}" dt="2020-07-27T01:21:51.402" v="15079" actId="20577"/>
        <pc:sldMkLst>
          <pc:docMk/>
          <pc:sldMk cId="3857094305" sldId="611"/>
        </pc:sldMkLst>
        <pc:spChg chg="mod">
          <ac:chgData name="Alexandre" userId="292681fbcdc3e57d" providerId="LiveId" clId="{74893A5F-E718-40D0-B77D-79490929F4D3}" dt="2020-07-25T11:41:45.804" v="11396"/>
          <ac:spMkLst>
            <pc:docMk/>
            <pc:sldMk cId="3857094305" sldId="611"/>
            <ac:spMk id="2" creationId="{CFCD737E-2D4D-4C3B-A399-D5EEFCD885B5}"/>
          </ac:spMkLst>
        </pc:spChg>
        <pc:spChg chg="mod">
          <ac:chgData name="Alexandre" userId="292681fbcdc3e57d" providerId="LiveId" clId="{74893A5F-E718-40D0-B77D-79490929F4D3}" dt="2020-07-27T01:21:51.402" v="15079" actId="20577"/>
          <ac:spMkLst>
            <pc:docMk/>
            <pc:sldMk cId="3857094305" sldId="611"/>
            <ac:spMk id="3" creationId="{DEDFCF49-1516-418D-A326-B7309D31AA9F}"/>
          </ac:spMkLst>
        </pc:spChg>
      </pc:sldChg>
      <pc:sldChg chg="add">
        <pc:chgData name="Alexandre" userId="292681fbcdc3e57d" providerId="LiveId" clId="{74893A5F-E718-40D0-B77D-79490929F4D3}" dt="2020-07-25T11:56:19.080" v="12002"/>
        <pc:sldMkLst>
          <pc:docMk/>
          <pc:sldMk cId="3456702300" sldId="612"/>
        </pc:sldMkLst>
      </pc:sldChg>
      <pc:sldChg chg="modSp new del">
        <pc:chgData name="Alexandre" userId="292681fbcdc3e57d" providerId="LiveId" clId="{74893A5F-E718-40D0-B77D-79490929F4D3}" dt="2020-07-25T03:55:52.127" v="11144" actId="47"/>
        <pc:sldMkLst>
          <pc:docMk/>
          <pc:sldMk cId="4235768454" sldId="612"/>
        </pc:sldMkLst>
        <pc:spChg chg="mod">
          <ac:chgData name="Alexandre" userId="292681fbcdc3e57d" providerId="LiveId" clId="{74893A5F-E718-40D0-B77D-79490929F4D3}" dt="2020-07-25T03:55:50.756" v="11143"/>
          <ac:spMkLst>
            <pc:docMk/>
            <pc:sldMk cId="4235768454" sldId="612"/>
            <ac:spMk id="2" creationId="{FA160BC7-23C7-4BE1-8B57-4F433218B8EC}"/>
          </ac:spMkLst>
        </pc:spChg>
        <pc:spChg chg="mod">
          <ac:chgData name="Alexandre" userId="292681fbcdc3e57d" providerId="LiveId" clId="{74893A5F-E718-40D0-B77D-79490929F4D3}" dt="2020-07-25T03:55:50.756" v="11143"/>
          <ac:spMkLst>
            <pc:docMk/>
            <pc:sldMk cId="4235768454" sldId="612"/>
            <ac:spMk id="3" creationId="{BF2729D2-871D-4F5A-842A-65E3E8AF4721}"/>
          </ac:spMkLst>
        </pc:spChg>
      </pc:sldChg>
      <pc:sldChg chg="modSp new mod">
        <pc:chgData name="Alexandre" userId="292681fbcdc3e57d" providerId="LiveId" clId="{74893A5F-E718-40D0-B77D-79490929F4D3}" dt="2020-07-27T01:22:04.743" v="15085" actId="20577"/>
        <pc:sldMkLst>
          <pc:docMk/>
          <pc:sldMk cId="2608166893" sldId="613"/>
        </pc:sldMkLst>
        <pc:spChg chg="mod">
          <ac:chgData name="Alexandre" userId="292681fbcdc3e57d" providerId="LiveId" clId="{74893A5F-E718-40D0-B77D-79490929F4D3}" dt="2020-07-25T11:56:38.869" v="12035" actId="20577"/>
          <ac:spMkLst>
            <pc:docMk/>
            <pc:sldMk cId="2608166893" sldId="613"/>
            <ac:spMk id="2" creationId="{A5A1B423-206F-4C97-8C47-7842A5570262}"/>
          </ac:spMkLst>
        </pc:spChg>
        <pc:spChg chg="mod">
          <ac:chgData name="Alexandre" userId="292681fbcdc3e57d" providerId="LiveId" clId="{74893A5F-E718-40D0-B77D-79490929F4D3}" dt="2020-07-27T01:22:04.743" v="15085" actId="20577"/>
          <ac:spMkLst>
            <pc:docMk/>
            <pc:sldMk cId="2608166893" sldId="613"/>
            <ac:spMk id="3" creationId="{6C26DFFC-35F5-4676-A390-D700011FB195}"/>
          </ac:spMkLst>
        </pc:spChg>
      </pc:sldChg>
      <pc:sldChg chg="modSp add mod">
        <pc:chgData name="Alexandre" userId="292681fbcdc3e57d" providerId="LiveId" clId="{74893A5F-E718-40D0-B77D-79490929F4D3}" dt="2020-07-27T01:22:08.240" v="15087" actId="20577"/>
        <pc:sldMkLst>
          <pc:docMk/>
          <pc:sldMk cId="2372482764" sldId="614"/>
        </pc:sldMkLst>
        <pc:spChg chg="mod">
          <ac:chgData name="Alexandre" userId="292681fbcdc3e57d" providerId="LiveId" clId="{74893A5F-E718-40D0-B77D-79490929F4D3}" dt="2020-07-27T01:22:08.240" v="15087" actId="20577"/>
          <ac:spMkLst>
            <pc:docMk/>
            <pc:sldMk cId="2372482764" sldId="614"/>
            <ac:spMk id="3" creationId="{6C26DFFC-35F5-4676-A390-D700011FB195}"/>
          </ac:spMkLst>
        </pc:spChg>
      </pc:sldChg>
      <pc:sldChg chg="addSp modSp add mod">
        <pc:chgData name="Alexandre" userId="292681fbcdc3e57d" providerId="LiveId" clId="{74893A5F-E718-40D0-B77D-79490929F4D3}" dt="2020-07-25T12:02:08.235" v="12911" actId="1076"/>
        <pc:sldMkLst>
          <pc:docMk/>
          <pc:sldMk cId="2205510383" sldId="615"/>
        </pc:sldMkLst>
        <pc:spChg chg="mod">
          <ac:chgData name="Alexandre" userId="292681fbcdc3e57d" providerId="LiveId" clId="{74893A5F-E718-40D0-B77D-79490929F4D3}" dt="2020-07-25T12:02:05.067" v="12909" actId="20577"/>
          <ac:spMkLst>
            <pc:docMk/>
            <pc:sldMk cId="2205510383" sldId="615"/>
            <ac:spMk id="3" creationId="{6C26DFFC-35F5-4676-A390-D700011FB195}"/>
          </ac:spMkLst>
        </pc:spChg>
        <pc:picChg chg="add mod">
          <ac:chgData name="Alexandre" userId="292681fbcdc3e57d" providerId="LiveId" clId="{74893A5F-E718-40D0-B77D-79490929F4D3}" dt="2020-07-25T12:02:08.235" v="12911" actId="1076"/>
          <ac:picMkLst>
            <pc:docMk/>
            <pc:sldMk cId="2205510383" sldId="615"/>
            <ac:picMk id="4" creationId="{EC699840-21E2-4763-8335-D3EC17E44910}"/>
          </ac:picMkLst>
        </pc:picChg>
      </pc:sldChg>
      <pc:sldChg chg="addSp delSp modSp add mod">
        <pc:chgData name="Alexandre" userId="292681fbcdc3e57d" providerId="LiveId" clId="{74893A5F-E718-40D0-B77D-79490929F4D3}" dt="2020-07-25T12:03:54.299" v="12915" actId="1076"/>
        <pc:sldMkLst>
          <pc:docMk/>
          <pc:sldMk cId="731322291" sldId="616"/>
        </pc:sldMkLst>
        <pc:picChg chg="del">
          <ac:chgData name="Alexandre" userId="292681fbcdc3e57d" providerId="LiveId" clId="{74893A5F-E718-40D0-B77D-79490929F4D3}" dt="2020-07-25T12:02:11.311" v="12913" actId="478"/>
          <ac:picMkLst>
            <pc:docMk/>
            <pc:sldMk cId="731322291" sldId="616"/>
            <ac:picMk id="4" creationId="{EC699840-21E2-4763-8335-D3EC17E44910}"/>
          </ac:picMkLst>
        </pc:picChg>
        <pc:picChg chg="add mod">
          <ac:chgData name="Alexandre" userId="292681fbcdc3e57d" providerId="LiveId" clId="{74893A5F-E718-40D0-B77D-79490929F4D3}" dt="2020-07-25T12:03:54.299" v="12915" actId="1076"/>
          <ac:picMkLst>
            <pc:docMk/>
            <pc:sldMk cId="731322291" sldId="616"/>
            <ac:picMk id="5" creationId="{3A2BA744-324A-4675-B713-D4BB89B0CE40}"/>
          </ac:picMkLst>
        </pc:picChg>
      </pc:sldChg>
      <pc:sldChg chg="modSp add del mod">
        <pc:chgData name="Alexandre" userId="292681fbcdc3e57d" providerId="LiveId" clId="{74893A5F-E718-40D0-B77D-79490929F4D3}" dt="2020-07-25T12:23:32.097" v="13629" actId="47"/>
        <pc:sldMkLst>
          <pc:docMk/>
          <pc:sldMk cId="2686650423" sldId="617"/>
        </pc:sldMkLst>
        <pc:spChg chg="mod">
          <ac:chgData name="Alexandre" userId="292681fbcdc3e57d" providerId="LiveId" clId="{74893A5F-E718-40D0-B77D-79490929F4D3}" dt="2020-07-25T12:09:07.976" v="13098" actId="20577"/>
          <ac:spMkLst>
            <pc:docMk/>
            <pc:sldMk cId="2686650423" sldId="617"/>
            <ac:spMk id="2" creationId="{8C86B741-D40D-45A8-819C-7373470ADA96}"/>
          </ac:spMkLst>
        </pc:spChg>
        <pc:spChg chg="mod">
          <ac:chgData name="Alexandre" userId="292681fbcdc3e57d" providerId="LiveId" clId="{74893A5F-E718-40D0-B77D-79490929F4D3}" dt="2020-07-25T12:09:03.980" v="13089" actId="20577"/>
          <ac:spMkLst>
            <pc:docMk/>
            <pc:sldMk cId="2686650423" sldId="617"/>
            <ac:spMk id="3" creationId="{B4C87ED4-3ED5-4AC6-B101-E78CFEDAE308}"/>
          </ac:spMkLst>
        </pc:spChg>
      </pc:sldChg>
      <pc:sldChg chg="addSp modSp add mod">
        <pc:chgData name="Alexandre" userId="292681fbcdc3e57d" providerId="LiveId" clId="{74893A5F-E718-40D0-B77D-79490929F4D3}" dt="2020-07-27T01:21:17.605" v="15066" actId="20577"/>
        <pc:sldMkLst>
          <pc:docMk/>
          <pc:sldMk cId="2416132303" sldId="618"/>
        </pc:sldMkLst>
        <pc:spChg chg="mod">
          <ac:chgData name="Alexandre" userId="292681fbcdc3e57d" providerId="LiveId" clId="{74893A5F-E718-40D0-B77D-79490929F4D3}" dt="2020-07-27T01:14:21.815" v="14972"/>
          <ac:spMkLst>
            <pc:docMk/>
            <pc:sldMk cId="2416132303" sldId="618"/>
            <ac:spMk id="2" creationId="{2F46774A-DDA2-41D2-8686-337C96CD2B0E}"/>
          </ac:spMkLst>
        </pc:spChg>
        <pc:spChg chg="mod">
          <ac:chgData name="Alexandre" userId="292681fbcdc3e57d" providerId="LiveId" clId="{74893A5F-E718-40D0-B77D-79490929F4D3}" dt="2020-07-27T01:21:17.605" v="15066" actId="20577"/>
          <ac:spMkLst>
            <pc:docMk/>
            <pc:sldMk cId="2416132303" sldId="618"/>
            <ac:spMk id="3" creationId="{DF438DF2-56AE-484D-A900-1EA5BCD0188A}"/>
          </ac:spMkLst>
        </pc:spChg>
        <pc:picChg chg="add mod">
          <ac:chgData name="Alexandre" userId="292681fbcdc3e57d" providerId="LiveId" clId="{74893A5F-E718-40D0-B77D-79490929F4D3}" dt="2020-07-27T01:09:27.991" v="14616" actId="1076"/>
          <ac:picMkLst>
            <pc:docMk/>
            <pc:sldMk cId="2416132303" sldId="618"/>
            <ac:picMk id="4" creationId="{B9168FA1-A4E0-4487-847B-9B51575D1E33}"/>
          </ac:picMkLst>
        </pc:picChg>
      </pc:sldChg>
      <pc:sldChg chg="addSp modSp add mod">
        <pc:chgData name="Alexandre" userId="292681fbcdc3e57d" providerId="LiveId" clId="{74893A5F-E718-40D0-B77D-79490929F4D3}" dt="2020-07-27T01:21:21.499" v="15067" actId="20577"/>
        <pc:sldMkLst>
          <pc:docMk/>
          <pc:sldMk cId="208245482" sldId="619"/>
        </pc:sldMkLst>
        <pc:spChg chg="mod">
          <ac:chgData name="Alexandre" userId="292681fbcdc3e57d" providerId="LiveId" clId="{74893A5F-E718-40D0-B77D-79490929F4D3}" dt="2020-07-27T01:14:21.815" v="14972"/>
          <ac:spMkLst>
            <pc:docMk/>
            <pc:sldMk cId="208245482" sldId="619"/>
            <ac:spMk id="2" creationId="{2F46774A-DDA2-41D2-8686-337C96CD2B0E}"/>
          </ac:spMkLst>
        </pc:spChg>
        <pc:spChg chg="mod">
          <ac:chgData name="Alexandre" userId="292681fbcdc3e57d" providerId="LiveId" clId="{74893A5F-E718-40D0-B77D-79490929F4D3}" dt="2020-07-27T01:21:21.499" v="15067" actId="20577"/>
          <ac:spMkLst>
            <pc:docMk/>
            <pc:sldMk cId="208245482" sldId="619"/>
            <ac:spMk id="3" creationId="{DF438DF2-56AE-484D-A900-1EA5BCD0188A}"/>
          </ac:spMkLst>
        </pc:spChg>
        <pc:picChg chg="add mod">
          <ac:chgData name="Alexandre" userId="292681fbcdc3e57d" providerId="LiveId" clId="{74893A5F-E718-40D0-B77D-79490929F4D3}" dt="2020-07-27T01:12:03.776" v="14838" actId="1076"/>
          <ac:picMkLst>
            <pc:docMk/>
            <pc:sldMk cId="208245482" sldId="619"/>
            <ac:picMk id="4" creationId="{CB1960A3-D82B-4585-AA21-B3E7BF8E844E}"/>
          </ac:picMkLst>
        </pc:picChg>
      </pc:sldChg>
      <pc:sldChg chg="addSp delSp modSp add mod">
        <pc:chgData name="Alexandre" userId="292681fbcdc3e57d" providerId="LiveId" clId="{74893A5F-E718-40D0-B77D-79490929F4D3}" dt="2020-07-27T01:14:21.815" v="14972"/>
        <pc:sldMkLst>
          <pc:docMk/>
          <pc:sldMk cId="2153629482" sldId="620"/>
        </pc:sldMkLst>
        <pc:spChg chg="mod">
          <ac:chgData name="Alexandre" userId="292681fbcdc3e57d" providerId="LiveId" clId="{74893A5F-E718-40D0-B77D-79490929F4D3}" dt="2020-07-27T01:14:21.815" v="14972"/>
          <ac:spMkLst>
            <pc:docMk/>
            <pc:sldMk cId="2153629482" sldId="620"/>
            <ac:spMk id="2" creationId="{2F46774A-DDA2-41D2-8686-337C96CD2B0E}"/>
          </ac:spMkLst>
        </pc:spChg>
        <pc:spChg chg="mod">
          <ac:chgData name="Alexandre" userId="292681fbcdc3e57d" providerId="LiveId" clId="{74893A5F-E718-40D0-B77D-79490929F4D3}" dt="2020-07-27T01:14:21.815" v="14972"/>
          <ac:spMkLst>
            <pc:docMk/>
            <pc:sldMk cId="2153629482" sldId="620"/>
            <ac:spMk id="3" creationId="{DF438DF2-56AE-484D-A900-1EA5BCD0188A}"/>
          </ac:spMkLst>
        </pc:spChg>
        <pc:picChg chg="del">
          <ac:chgData name="Alexandre" userId="292681fbcdc3e57d" providerId="LiveId" clId="{74893A5F-E718-40D0-B77D-79490929F4D3}" dt="2020-07-27T01:12:10.699" v="14854" actId="478"/>
          <ac:picMkLst>
            <pc:docMk/>
            <pc:sldMk cId="2153629482" sldId="620"/>
            <ac:picMk id="4" creationId="{CB1960A3-D82B-4585-AA21-B3E7BF8E844E}"/>
          </ac:picMkLst>
        </pc:picChg>
        <pc:picChg chg="add mod">
          <ac:chgData name="Alexandre" userId="292681fbcdc3e57d" providerId="LiveId" clId="{74893A5F-E718-40D0-B77D-79490929F4D3}" dt="2020-07-27T01:14:15.839" v="14971" actId="1076"/>
          <ac:picMkLst>
            <pc:docMk/>
            <pc:sldMk cId="2153629482" sldId="620"/>
            <ac:picMk id="5" creationId="{2D468FC4-75DA-4C4D-8156-8B5AA1EE8ED6}"/>
          </ac:picMkLst>
        </pc:picChg>
      </pc:sldChg>
    </pc:docChg>
  </pc:docChgLst>
  <pc:docChgLst>
    <pc:chgData name="Alexandre" userId="292681fbcdc3e57d" providerId="LiveId" clId="{AABFB4AE-89DA-460D-BE12-6465870A58A5}"/>
    <pc:docChg chg="undo custSel modSld">
      <pc:chgData name="Alexandre" userId="292681fbcdc3e57d" providerId="LiveId" clId="{AABFB4AE-89DA-460D-BE12-6465870A58A5}" dt="2020-09-03T15:47:20.377" v="123" actId="2164"/>
      <pc:docMkLst>
        <pc:docMk/>
      </pc:docMkLst>
      <pc:sldChg chg="addSp modSp mod">
        <pc:chgData name="Alexandre" userId="292681fbcdc3e57d" providerId="LiveId" clId="{AABFB4AE-89DA-460D-BE12-6465870A58A5}" dt="2020-09-03T15:47:20.377" v="123" actId="2164"/>
        <pc:sldMkLst>
          <pc:docMk/>
          <pc:sldMk cId="1995517662" sldId="268"/>
        </pc:sldMkLst>
        <pc:spChg chg="add mod">
          <ac:chgData name="Alexandre" userId="292681fbcdc3e57d" providerId="LiveId" clId="{AABFB4AE-89DA-460D-BE12-6465870A58A5}" dt="2020-09-03T15:46:53.169" v="75" actId="20577"/>
          <ac:spMkLst>
            <pc:docMk/>
            <pc:sldMk cId="1995517662" sldId="268"/>
            <ac:spMk id="3" creationId="{3EA0015C-4E7E-4BAC-B92D-7DFC8B9957F4}"/>
          </ac:spMkLst>
        </pc:spChg>
        <pc:spChg chg="add mod">
          <ac:chgData name="Alexandre" userId="292681fbcdc3e57d" providerId="LiveId" clId="{AABFB4AE-89DA-460D-BE12-6465870A58A5}" dt="2020-09-03T15:46:59.291" v="92" actId="20577"/>
          <ac:spMkLst>
            <pc:docMk/>
            <pc:sldMk cId="1995517662" sldId="268"/>
            <ac:spMk id="8" creationId="{56C497DA-DECC-4051-931E-0D58BA022FC7}"/>
          </ac:spMkLst>
        </pc:spChg>
        <pc:graphicFrameChg chg="mod modGraphic">
          <ac:chgData name="Alexandre" userId="292681fbcdc3e57d" providerId="LiveId" clId="{AABFB4AE-89DA-460D-BE12-6465870A58A5}" dt="2020-09-03T15:46:02.141" v="46" actId="14100"/>
          <ac:graphicFrameMkLst>
            <pc:docMk/>
            <pc:sldMk cId="1995517662" sldId="268"/>
            <ac:graphicFrameMk id="4" creationId="{BB1DB254-6F6E-4D77-98DE-52322D7E0E62}"/>
          </ac:graphicFrameMkLst>
        </pc:graphicFrameChg>
        <pc:graphicFrameChg chg="add mod modGraphic">
          <ac:chgData name="Alexandre" userId="292681fbcdc3e57d" providerId="LiveId" clId="{AABFB4AE-89DA-460D-BE12-6465870A58A5}" dt="2020-09-03T15:47:20.377" v="123" actId="2164"/>
          <ac:graphicFrameMkLst>
            <pc:docMk/>
            <pc:sldMk cId="1995517662" sldId="268"/>
            <ac:graphicFrameMk id="6" creationId="{15B7EDF9-404B-4AAB-9F28-EE71796E97FD}"/>
          </ac:graphicFrameMkLst>
        </pc:graphicFrameChg>
      </pc:sldChg>
      <pc:sldChg chg="modSp mod">
        <pc:chgData name="Alexandre" userId="292681fbcdc3e57d" providerId="LiveId" clId="{AABFB4AE-89DA-460D-BE12-6465870A58A5}" dt="2020-09-03T15:44:26.929" v="3" actId="20577"/>
        <pc:sldMkLst>
          <pc:docMk/>
          <pc:sldMk cId="1279210787" sldId="306"/>
        </pc:sldMkLst>
        <pc:spChg chg="mod">
          <ac:chgData name="Alexandre" userId="292681fbcdc3e57d" providerId="LiveId" clId="{AABFB4AE-89DA-460D-BE12-6465870A58A5}" dt="2020-09-03T15:44:26.929" v="3" actId="20577"/>
          <ac:spMkLst>
            <pc:docMk/>
            <pc:sldMk cId="1279210787" sldId="306"/>
            <ac:spMk id="3" creationId="{342FF0DB-47C0-48A6-A38C-9065ED129BA1}"/>
          </ac:spMkLst>
        </pc:spChg>
      </pc:sldChg>
      <pc:sldChg chg="modSp mod">
        <pc:chgData name="Alexandre" userId="292681fbcdc3e57d" providerId="LiveId" clId="{AABFB4AE-89DA-460D-BE12-6465870A58A5}" dt="2020-09-03T15:44:00.402" v="1" actId="20577"/>
        <pc:sldMkLst>
          <pc:docMk/>
          <pc:sldMk cId="1231624078" sldId="601"/>
        </pc:sldMkLst>
        <pc:spChg chg="mod">
          <ac:chgData name="Alexandre" userId="292681fbcdc3e57d" providerId="LiveId" clId="{AABFB4AE-89DA-460D-BE12-6465870A58A5}" dt="2020-09-03T15:44:00.402" v="1" actId="20577"/>
          <ac:spMkLst>
            <pc:docMk/>
            <pc:sldMk cId="1231624078" sldId="601"/>
            <ac:spMk id="3" creationId="{DEDFCF49-1516-418D-A326-B7309D31AA9F}"/>
          </ac:spMkLst>
        </pc:spChg>
      </pc:sldChg>
    </pc:docChg>
  </pc:docChgLst>
  <pc:docChgLst>
    <pc:chgData name="Alexandre" userId="292681fbcdc3e57d" providerId="LiveId" clId="{A78B1BF5-25CA-4745-866B-A71354887626}"/>
    <pc:docChg chg="modSld">
      <pc:chgData name="Alexandre" userId="292681fbcdc3e57d" providerId="LiveId" clId="{A78B1BF5-25CA-4745-866B-A71354887626}" dt="2020-09-01T20:21:22.245" v="1" actId="20577"/>
      <pc:docMkLst>
        <pc:docMk/>
      </pc:docMkLst>
      <pc:sldChg chg="modSp mod">
        <pc:chgData name="Alexandre" userId="292681fbcdc3e57d" providerId="LiveId" clId="{A78B1BF5-25CA-4745-866B-A71354887626}" dt="2020-09-01T20:21:22.245" v="1" actId="20577"/>
        <pc:sldMkLst>
          <pc:docMk/>
          <pc:sldMk cId="2868558507" sldId="307"/>
        </pc:sldMkLst>
        <pc:spChg chg="mod">
          <ac:chgData name="Alexandre" userId="292681fbcdc3e57d" providerId="LiveId" clId="{A78B1BF5-25CA-4745-866B-A71354887626}" dt="2020-09-01T20:21:22.245" v="1" actId="20577"/>
          <ac:spMkLst>
            <pc:docMk/>
            <pc:sldMk cId="2868558507" sldId="307"/>
            <ac:spMk id="3" creationId="{773E818A-486D-4C0B-98E1-A7FD8EFADC8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39901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3125308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8715772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4824534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1830790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9541456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0268008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3793982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579851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2407921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8828048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20012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8258303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5689073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1428129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9949234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3181412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3475619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0884268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1073316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379803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4006705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68129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23478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31362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882866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527861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447616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705216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711615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01996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4441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945850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585813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834413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189325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745885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437117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245709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088081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764245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8026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818545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487219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228860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594945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823571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886408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858843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6301973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025725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835108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85286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654360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004164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3883113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78817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2138497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9114113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7448349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3183936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1379643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7531582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82528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7470642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4943236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7105845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5783926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7289519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716338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8377223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3001620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0562941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534370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71025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2432240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2037633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2716199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6473081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916616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1813286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5652511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689741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4868347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7674711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57168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3200698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6359492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0500450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9962015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8135569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7299922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6041030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3707170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0885586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9350111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87344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5842698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3661913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8348466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505446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0438451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4110304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7872540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9728783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9606151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7326192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68493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4530531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7179869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9891388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6399024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304692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696522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1124148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7434174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2396533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8306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5577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9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image" Target="../media/image9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4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1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Relationship Id="rId22" Type="http://schemas.openxmlformats.org/officeDocument/2006/relationships/image" Target="../media/image9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71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78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image" Target="../media/image9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98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88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17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87.xml"/><Relationship Id="rId16" Type="http://schemas.openxmlformats.org/officeDocument/2006/relationships/slideLayout" Target="../slideLayouts/slideLayout101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95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slideLayout" Target="../slideLayouts/slideLayout99.xml"/><Relationship Id="rId22" Type="http://schemas.openxmlformats.org/officeDocument/2006/relationships/image" Target="../media/image9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slideLayout" Target="../slideLayouts/slideLayout115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105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109.xml"/><Relationship Id="rId12" Type="http://schemas.openxmlformats.org/officeDocument/2006/relationships/slideLayout" Target="../slideLayouts/slideLayout114.xml"/><Relationship Id="rId17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4.xml"/><Relationship Id="rId16" Type="http://schemas.openxmlformats.org/officeDocument/2006/relationships/slideLayout" Target="../slideLayouts/slideLayout118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12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Relationship Id="rId14" Type="http://schemas.openxmlformats.org/officeDocument/2006/relationships/slideLayout" Target="../slideLayouts/slideLayout116.xml"/><Relationship Id="rId22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73548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03679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223868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912386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880080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477321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D897197-4FCB-4C76-BDD3-86A49D7C2A41}" type="datetimeFigureOut">
              <a:rPr lang="fr-CA" smtClean="0"/>
              <a:t>2026-07-24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501501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.xml"/><Relationship Id="rId1" Type="http://schemas.openxmlformats.org/officeDocument/2006/relationships/tags" Target="../tags/tag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4" Type="http://schemas.openxmlformats.org/officeDocument/2006/relationships/hyperlink" Target="http://www.alexandremageau.ca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.xml"/><Relationship Id="rId1" Type="http://schemas.openxmlformats.org/officeDocument/2006/relationships/tags" Target="../tags/tag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tags" Target="../tags/tag30.xml"/><Relationship Id="rId1" Type="http://schemas.openxmlformats.org/officeDocument/2006/relationships/tags" Target="../tags/tag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hyperlink" Target="http://www.alexandrepetrin.ca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3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image" Target="../media/image1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0.xml"/><Relationship Id="rId2" Type="http://schemas.openxmlformats.org/officeDocument/2006/relationships/tags" Target="../tags/tag43.xml"/><Relationship Id="rId1" Type="http://schemas.openxmlformats.org/officeDocument/2006/relationships/tags" Target="../tags/tag4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4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7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4" Type="http://schemas.openxmlformats.org/officeDocument/2006/relationships/hyperlink" Target="https://www.alexandrepetrin.ca/cyberdefense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tags" Target="../tags/tag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FA726-E156-4232-9CA0-BC14DEBBE682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743193" y="1447799"/>
            <a:ext cx="10705613" cy="3329581"/>
          </a:xfrm>
        </p:spPr>
        <p:txBody>
          <a:bodyPr/>
          <a:lstStyle/>
          <a:p>
            <a:r>
              <a:rPr lang="fr-CA" sz="6600" dirty="0"/>
              <a:t>Introduction à </a:t>
            </a:r>
            <a:r>
              <a:rPr lang="fr-CA" sz="6600"/>
              <a:t>la cyberdéfense</a:t>
            </a:r>
            <a:endParaRPr lang="fr-CA" sz="6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00B417-A8EB-48F2-AA48-5799C83061D3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82995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Quelques</a:t>
            </a:r>
            <a:r>
              <a:rPr lang="en-US" dirty="0"/>
              <a:t> </a:t>
            </a:r>
            <a:r>
              <a:rPr lang="en-US" dirty="0" err="1"/>
              <a:t>conseils</a:t>
            </a:r>
            <a:r>
              <a:rPr lang="en-US" dirty="0"/>
              <a:t> </a:t>
            </a:r>
            <a:r>
              <a:rPr lang="en-US" dirty="0" err="1"/>
              <a:t>d’études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Faire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grande</a:t>
            </a:r>
            <a:r>
              <a:rPr lang="en-US" dirty="0"/>
              <a:t> séance de </a:t>
            </a:r>
            <a:r>
              <a:rPr lang="en-US" dirty="0" err="1"/>
              <a:t>révision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moins</a:t>
            </a:r>
            <a:r>
              <a:rPr lang="en-US" dirty="0"/>
              <a:t> </a:t>
            </a:r>
            <a:r>
              <a:rPr lang="en-US" dirty="0" err="1"/>
              <a:t>efficace</a:t>
            </a:r>
            <a:r>
              <a:rPr lang="en-US" dirty="0"/>
              <a:t> que </a:t>
            </a:r>
            <a:r>
              <a:rPr lang="en-US" dirty="0" err="1"/>
              <a:t>plusieurs</a:t>
            </a:r>
            <a:r>
              <a:rPr lang="en-US" dirty="0"/>
              <a:t> petites séances.</a:t>
            </a:r>
          </a:p>
          <a:p>
            <a:r>
              <a:rPr lang="en-US" dirty="0" err="1"/>
              <a:t>Chaque</a:t>
            </a:r>
            <a:r>
              <a:rPr lang="en-US" dirty="0"/>
              <a:t> </a:t>
            </a:r>
            <a:r>
              <a:rPr lang="en-US" dirty="0" err="1"/>
              <a:t>journée</a:t>
            </a:r>
            <a:r>
              <a:rPr lang="en-US" dirty="0"/>
              <a:t> </a:t>
            </a:r>
            <a:r>
              <a:rPr lang="en-US" dirty="0" err="1"/>
              <a:t>où</a:t>
            </a:r>
            <a:r>
              <a:rPr lang="en-US" dirty="0"/>
              <a:t>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avez</a:t>
            </a:r>
            <a:r>
              <a:rPr lang="en-US" dirty="0"/>
              <a:t> </a:t>
            </a:r>
            <a:r>
              <a:rPr lang="en-US" dirty="0" err="1"/>
              <a:t>appris</a:t>
            </a:r>
            <a:r>
              <a:rPr lang="en-US" dirty="0"/>
              <a:t> </a:t>
            </a:r>
            <a:r>
              <a:rPr lang="en-US" dirty="0" err="1"/>
              <a:t>quelque</a:t>
            </a:r>
            <a:r>
              <a:rPr lang="en-US" dirty="0"/>
              <a:t> chose de nouveau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victoire</a:t>
            </a:r>
            <a:endParaRPr lang="en-US" dirty="0"/>
          </a:p>
          <a:p>
            <a:r>
              <a:rPr lang="en-US" dirty="0"/>
              <a:t>Les </a:t>
            </a:r>
            <a:r>
              <a:rPr lang="en-US" dirty="0" err="1"/>
              <a:t>connaissances</a:t>
            </a:r>
            <a:r>
              <a:rPr lang="en-US" dirty="0"/>
              <a:t> </a:t>
            </a:r>
            <a:r>
              <a:rPr lang="en-US" dirty="0" err="1"/>
              <a:t>s’intègrent</a:t>
            </a:r>
            <a:r>
              <a:rPr lang="en-US" dirty="0"/>
              <a:t> au </a:t>
            </a:r>
            <a:r>
              <a:rPr lang="en-US" dirty="0" err="1"/>
              <a:t>cerveau</a:t>
            </a:r>
            <a:r>
              <a:rPr lang="en-US" dirty="0"/>
              <a:t> pendant le </a:t>
            </a:r>
            <a:r>
              <a:rPr lang="en-US" dirty="0" err="1"/>
              <a:t>sommeil</a:t>
            </a:r>
            <a:r>
              <a:rPr lang="en-US" dirty="0"/>
              <a:t>. </a:t>
            </a:r>
            <a:r>
              <a:rPr lang="en-US" dirty="0" err="1"/>
              <a:t>Faites</a:t>
            </a:r>
            <a:r>
              <a:rPr lang="en-US" dirty="0"/>
              <a:t> de </a:t>
            </a:r>
            <a:r>
              <a:rPr lang="en-US" dirty="0" err="1"/>
              <a:t>courtes</a:t>
            </a:r>
            <a:r>
              <a:rPr lang="en-US" dirty="0"/>
              <a:t> séances de </a:t>
            </a:r>
            <a:r>
              <a:rPr lang="en-US" dirty="0" err="1"/>
              <a:t>révision</a:t>
            </a:r>
            <a:r>
              <a:rPr lang="en-US" dirty="0"/>
              <a:t> </a:t>
            </a:r>
            <a:r>
              <a:rPr lang="en-US" dirty="0" err="1"/>
              <a:t>avant</a:t>
            </a:r>
            <a:r>
              <a:rPr lang="en-US" dirty="0"/>
              <a:t> de </a:t>
            </a:r>
            <a:r>
              <a:rPr lang="en-US" dirty="0" err="1"/>
              <a:t>dormir</a:t>
            </a:r>
            <a:r>
              <a:rPr lang="en-US" dirty="0"/>
              <a:t>.</a:t>
            </a:r>
          </a:p>
          <a:p>
            <a:r>
              <a:rPr lang="en-US" dirty="0"/>
              <a:t>Ne </a:t>
            </a:r>
            <a:r>
              <a:rPr lang="en-US" dirty="0" err="1"/>
              <a:t>négligez</a:t>
            </a:r>
            <a:r>
              <a:rPr lang="en-US" dirty="0"/>
              <a:t> pas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sommeil</a:t>
            </a:r>
            <a:r>
              <a:rPr lang="en-US" dirty="0"/>
              <a:t> pour </a:t>
            </a:r>
            <a:r>
              <a:rPr lang="en-US" dirty="0" err="1"/>
              <a:t>étudier</a:t>
            </a:r>
            <a:r>
              <a:rPr lang="en-US" dirty="0"/>
              <a:t> plus </a:t>
            </a:r>
            <a:r>
              <a:rPr lang="en-US" dirty="0" err="1"/>
              <a:t>longtemps</a:t>
            </a:r>
            <a:r>
              <a:rPr lang="en-US" dirty="0"/>
              <a:t>.</a:t>
            </a:r>
          </a:p>
          <a:p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enseignant</a:t>
            </a:r>
            <a:r>
              <a:rPr lang="en-US" dirty="0"/>
              <a:t> </a:t>
            </a:r>
            <a:r>
              <a:rPr lang="en-US" dirty="0" err="1"/>
              <a:t>souhaite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succès</a:t>
            </a:r>
            <a:r>
              <a:rPr lang="en-US" dirty="0"/>
              <a:t>. </a:t>
            </a:r>
            <a:r>
              <a:rPr lang="en-US" dirty="0" err="1"/>
              <a:t>Posez-lui</a:t>
            </a:r>
            <a:r>
              <a:rPr lang="en-US" dirty="0"/>
              <a:t> des questions.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92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Absence </a:t>
            </a:r>
            <a:r>
              <a:rPr lang="en-US" dirty="0" err="1"/>
              <a:t>ou</a:t>
            </a:r>
            <a:r>
              <a:rPr lang="en-US" dirty="0"/>
              <a:t> retard au </a:t>
            </a:r>
            <a:r>
              <a:rPr lang="en-US" dirty="0" err="1"/>
              <a:t>cours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Retard</a:t>
            </a:r>
          </a:p>
          <a:p>
            <a:pPr lvl="1"/>
            <a:r>
              <a:rPr lang="en-US" dirty="0"/>
              <a:t>Essayer d’être </a:t>
            </a:r>
            <a:r>
              <a:rPr lang="en-US" dirty="0" err="1"/>
              <a:t>discret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entrant </a:t>
            </a:r>
            <a:r>
              <a:rPr lang="en-US" dirty="0" err="1"/>
              <a:t>dans</a:t>
            </a:r>
            <a:r>
              <a:rPr lang="en-US" dirty="0"/>
              <a:t> la </a:t>
            </a:r>
            <a:r>
              <a:rPr lang="en-US" dirty="0" err="1"/>
              <a:t>classe</a:t>
            </a:r>
            <a:endParaRPr lang="en-US" dirty="0"/>
          </a:p>
          <a:p>
            <a:pPr lvl="1"/>
            <a:r>
              <a:rPr lang="en-US" dirty="0"/>
              <a:t>Si le retard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prévu</a:t>
            </a:r>
            <a:r>
              <a:rPr lang="en-US" dirty="0"/>
              <a:t>, essayer de me </a:t>
            </a:r>
            <a:r>
              <a:rPr lang="en-US" dirty="0" err="1"/>
              <a:t>prévenir</a:t>
            </a:r>
            <a:r>
              <a:rPr lang="en-US" dirty="0"/>
              <a:t> par </a:t>
            </a:r>
            <a:r>
              <a:rPr lang="en-US" dirty="0" err="1"/>
              <a:t>courriel</a:t>
            </a:r>
            <a:r>
              <a:rPr lang="en-US" dirty="0"/>
              <a:t> </a:t>
            </a:r>
            <a:r>
              <a:rPr lang="en-US" dirty="0" err="1"/>
              <a:t>d’avance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Absence</a:t>
            </a:r>
          </a:p>
          <a:p>
            <a:pPr lvl="1"/>
            <a:r>
              <a:rPr lang="en-US" dirty="0"/>
              <a:t>Si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êtes</a:t>
            </a:r>
            <a:r>
              <a:rPr lang="en-US" dirty="0"/>
              <a:t> absent, je </a:t>
            </a:r>
            <a:r>
              <a:rPr lang="en-US" dirty="0" err="1"/>
              <a:t>vous</a:t>
            </a:r>
            <a:r>
              <a:rPr lang="en-US" dirty="0"/>
              <a:t> encourage à bien </a:t>
            </a:r>
            <a:r>
              <a:rPr lang="en-US" dirty="0" err="1"/>
              <a:t>étudier</a:t>
            </a:r>
            <a:r>
              <a:rPr lang="en-US" dirty="0"/>
              <a:t> les notes et me </a:t>
            </a:r>
            <a:r>
              <a:rPr lang="en-US" dirty="0" err="1"/>
              <a:t>contacter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avez</a:t>
            </a:r>
            <a:r>
              <a:rPr lang="en-US" dirty="0"/>
              <a:t> des questions.</a:t>
            </a:r>
          </a:p>
          <a:p>
            <a:pPr lvl="1"/>
            <a:r>
              <a:rPr lang="en-US" dirty="0"/>
              <a:t>Si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êtes</a:t>
            </a:r>
            <a:r>
              <a:rPr lang="en-US" dirty="0"/>
              <a:t> absent à un </a:t>
            </a:r>
            <a:r>
              <a:rPr lang="en-US" dirty="0" err="1"/>
              <a:t>examen</a:t>
            </a:r>
            <a:r>
              <a:rPr lang="en-US" dirty="0"/>
              <a:t>, </a:t>
            </a:r>
            <a:r>
              <a:rPr lang="en-US" dirty="0" err="1"/>
              <a:t>prévenez-moi</a:t>
            </a:r>
            <a:r>
              <a:rPr lang="en-US" dirty="0"/>
              <a:t> le plus </a:t>
            </a:r>
            <a:r>
              <a:rPr lang="en-US" dirty="0" err="1"/>
              <a:t>d’avance</a:t>
            </a:r>
            <a:r>
              <a:rPr lang="en-US" dirty="0"/>
              <a:t> que possible. Un billet </a:t>
            </a:r>
            <a:r>
              <a:rPr lang="en-US" dirty="0" err="1"/>
              <a:t>médical</a:t>
            </a:r>
            <a:r>
              <a:rPr lang="en-US" dirty="0"/>
              <a:t> </a:t>
            </a:r>
            <a:r>
              <a:rPr lang="en-US" dirty="0" err="1"/>
              <a:t>pourrait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exigé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6097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99087-8689-4329-A595-24CEDF95E2E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Ressources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815347-FBFB-488D-ABB3-DFB6226B038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Site du </a:t>
            </a:r>
            <a:r>
              <a:rPr lang="en-CA" dirty="0" err="1"/>
              <a:t>cours</a:t>
            </a:r>
            <a:r>
              <a:rPr lang="en-CA" dirty="0"/>
              <a:t> (</a:t>
            </a:r>
            <a:r>
              <a:rPr lang="en-CA" dirty="0">
                <a:hlinkClick r:id="rId4"/>
              </a:rPr>
              <a:t>www.alexandremageau.ca</a:t>
            </a:r>
            <a:r>
              <a:rPr lang="en-CA" dirty="0"/>
              <a:t>)</a:t>
            </a:r>
          </a:p>
          <a:p>
            <a:pPr lvl="1"/>
            <a:r>
              <a:rPr lang="en-CA" dirty="0"/>
              <a:t>Diapositives </a:t>
            </a:r>
          </a:p>
          <a:p>
            <a:pPr lvl="1"/>
            <a:r>
              <a:rPr lang="en-CA" dirty="0"/>
              <a:t>Site de </a:t>
            </a:r>
            <a:r>
              <a:rPr lang="en-CA" dirty="0" err="1"/>
              <a:t>références</a:t>
            </a:r>
            <a:r>
              <a:rPr lang="en-CA" dirty="0"/>
              <a:t> (à la fin des </a:t>
            </a:r>
            <a:r>
              <a:rPr lang="en-CA" dirty="0" err="1"/>
              <a:t>diapositives</a:t>
            </a:r>
            <a:r>
              <a:rPr lang="en-CA" dirty="0"/>
              <a:t>)</a:t>
            </a:r>
          </a:p>
          <a:p>
            <a:pPr lvl="1"/>
            <a:r>
              <a:rPr lang="en-CA" dirty="0" err="1"/>
              <a:t>Exercices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607608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2B762-A00A-435B-8CE5-3675490640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Frais à </a:t>
            </a:r>
            <a:r>
              <a:rPr lang="en-CA" dirty="0" err="1"/>
              <a:t>prévoir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1C8F14-1AB5-400F-B80B-426BF238B20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Aucun</a:t>
            </a:r>
            <a:endParaRPr lang="en-CA" dirty="0"/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05114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Introduction à la cyberdéfense</a:t>
            </a:r>
          </a:p>
        </p:txBody>
      </p:sp>
    </p:spTree>
    <p:extLst>
      <p:ext uri="{BB962C8B-B14F-4D97-AF65-F5344CB8AC3E}">
        <p14:creationId xmlns:p14="http://schemas.microsoft.com/office/powerpoint/2010/main" val="1209190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7C65C-6BD9-4D56-B846-1CC44715BE0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Contenu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4917D-0B4B-4697-BAA7-3DC7B9E5743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Introduction à la cyberdéfense</a:t>
            </a:r>
          </a:p>
          <a:p>
            <a:r>
              <a:rPr lang="fr-CA" dirty="0"/>
              <a:t>Configuration de l’environnement de travail</a:t>
            </a:r>
          </a:p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34224532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Introduction à la cyberdéfense</a:t>
            </a:r>
          </a:p>
        </p:txBody>
      </p:sp>
    </p:spTree>
    <p:extLst>
      <p:ext uri="{BB962C8B-B14F-4D97-AF65-F5344CB8AC3E}">
        <p14:creationId xmlns:p14="http://schemas.microsoft.com/office/powerpoint/2010/main" val="20978666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7C9A4-6CAE-4190-88B3-75E1A891B78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Introduction à la </a:t>
            </a:r>
            <a:r>
              <a:rPr lang="en-US" dirty="0" err="1"/>
              <a:t>cyberdéfense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E3776-B6D2-4646-8110-392313F5E74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(</a:t>
            </a:r>
            <a:r>
              <a:rPr lang="en-US" dirty="0" err="1"/>
              <a:t>todo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95835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639D2-BACC-89D9-BBEA-1DB5AAD10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46613-5A34-1F16-9E29-07217E30F07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Configuration de l’environnement de travail</a:t>
            </a:r>
          </a:p>
        </p:txBody>
      </p:sp>
    </p:spTree>
    <p:extLst>
      <p:ext uri="{BB962C8B-B14F-4D97-AF65-F5344CB8AC3E}">
        <p14:creationId xmlns:p14="http://schemas.microsoft.com/office/powerpoint/2010/main" val="26404978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B4C795-8A60-A0DE-0550-74AD3D445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085AD-979D-124A-1CED-E0818F53128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Configuration de </a:t>
            </a:r>
            <a:r>
              <a:rPr lang="en-US" dirty="0" err="1"/>
              <a:t>l’environnement</a:t>
            </a:r>
            <a:r>
              <a:rPr lang="en-US" dirty="0"/>
              <a:t> de travail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E46EC8-9D7C-B782-E33E-AA71B553518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(</a:t>
            </a:r>
            <a:r>
              <a:rPr lang="en-US" dirty="0" err="1"/>
              <a:t>todo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81243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3A57D-3BBD-4C4F-84FB-042CE861448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Information de contact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FF0DB-47C0-48A6-A38C-9065ED129BA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ALEXANDRE MAGEAU-PETRIN</a:t>
            </a:r>
          </a:p>
          <a:p>
            <a:r>
              <a:rPr lang="en-CA" dirty="0"/>
              <a:t>Courriel: MIO</a:t>
            </a:r>
          </a:p>
          <a:p>
            <a:r>
              <a:rPr lang="en-CA" dirty="0"/>
              <a:t>Site Internet: </a:t>
            </a:r>
            <a:r>
              <a:rPr lang="en-CA" dirty="0">
                <a:hlinkClick r:id="rId4"/>
              </a:rPr>
              <a:t>www.alexandrepetrin.ca</a:t>
            </a:r>
            <a:r>
              <a:rPr lang="en-CA" dirty="0"/>
              <a:t> </a:t>
            </a:r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792107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28721329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C709-FD1E-4048-96E9-6EE4EAFECF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Prochain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8A01E-223A-4F2C-8BB7-67CA1C144BC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Au prochain cours, nous couvrirons les techniques de cyberdéfense appliquées aux serveurs.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861414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8271127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En résumé</a:t>
            </a:r>
          </a:p>
          <a:p>
            <a:pPr lvl="1"/>
            <a:r>
              <a:rPr lang="fr-CA" dirty="0"/>
              <a:t>(</a:t>
            </a:r>
            <a:r>
              <a:rPr lang="fr-CA" dirty="0" err="1"/>
              <a:t>todo</a:t>
            </a:r>
            <a:r>
              <a:rPr lang="fr-CA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269875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4E079FC6-3B2D-4E5E-8C10-88DBD5F33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2" y="1788885"/>
            <a:ext cx="3566891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890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FDCA-AECB-42DF-B5DB-5DC18960934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6A2E3-B625-4645-BD2E-B126C13BE2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(</a:t>
            </a:r>
            <a:r>
              <a:rPr lang="en-CA" dirty="0" err="1"/>
              <a:t>todo</a:t>
            </a:r>
            <a:r>
              <a:rPr lang="en-CA" dirty="0"/>
              <a:t>)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05676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DEAA9-74B8-4021-A07D-827326EA8EA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Objectif du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113AFD-2229-4711-A5CD-AE6328E66AB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objectifs du cours sont:</a:t>
            </a:r>
          </a:p>
          <a:p>
            <a:pPr lvl="1"/>
            <a:r>
              <a:rPr lang="fr-CA" dirty="0"/>
              <a:t>(</a:t>
            </a:r>
            <a:r>
              <a:rPr lang="fr-CA" dirty="0" err="1"/>
              <a:t>todo</a:t>
            </a:r>
            <a:r>
              <a:rPr lang="fr-CA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99089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DEAA9-74B8-4021-A07D-827326EA8EA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Pourquoi ce cours important?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113AFD-2229-4711-A5CD-AE6328E66AB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(</a:t>
            </a:r>
            <a:r>
              <a:rPr lang="fr-CA" dirty="0" err="1"/>
              <a:t>todo</a:t>
            </a:r>
            <a:r>
              <a:rPr lang="fr-CA" dirty="0"/>
              <a:t>)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684455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953B8-E141-4809-9C36-E7C51CB9EC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Calendrier du cours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DE9D09-67CD-4D2F-AEE8-E862232A2A0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96645" y="2166151"/>
            <a:ext cx="5620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>
                <a:hlinkClick r:id="rId4"/>
              </a:rPr>
              <a:t>https://www.alexandrepetrin.ca/cyberdefense/</a:t>
            </a:r>
            <a:r>
              <a:rPr lang="en-CA" dirty="0"/>
              <a:t>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502980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145B7-5551-4E92-84CF-6BE9FBD6715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Évaluation</a:t>
            </a:r>
            <a:r>
              <a:rPr lang="en-CA" dirty="0"/>
              <a:t> des </a:t>
            </a:r>
            <a:r>
              <a:rPr lang="en-CA" dirty="0" err="1"/>
              <a:t>compétences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E818A-486D-4C0B-98E1-A7FD8EFADC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10322249" cy="4195481"/>
          </a:xfrm>
        </p:spPr>
        <p:txBody>
          <a:bodyPr>
            <a:normAutofit/>
          </a:bodyPr>
          <a:lstStyle/>
          <a:p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4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évaluations</a:t>
            </a:r>
            <a:endParaRPr lang="en-CA" dirty="0">
              <a:solidFill>
                <a:schemeClr val="tx1">
                  <a:lumMod val="95000"/>
                </a:schemeClr>
              </a:solidFill>
            </a:endParaRPr>
          </a:p>
          <a:p>
            <a:pPr lvl="1"/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Cours 8 (Examen 1)		 : 20%</a:t>
            </a:r>
          </a:p>
          <a:p>
            <a:pPr lvl="1"/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Cours 13 (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Projet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de session): 20%</a:t>
            </a:r>
          </a:p>
          <a:p>
            <a:pPr lvl="1"/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Cours 15 (Examen final)	 : 60%</a:t>
            </a:r>
          </a:p>
          <a:p>
            <a:pPr lvl="1"/>
            <a:endParaRPr lang="en-CA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examens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réutiliseront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le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même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modèle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que 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exercices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en-CA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Tout le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contenu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de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l'examen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se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trouve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dans les notes et 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exercices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8558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145B7-5551-4E92-84CF-6BE9FBD6715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Évaluation</a:t>
            </a:r>
            <a:r>
              <a:rPr lang="en-CA" dirty="0"/>
              <a:t> des </a:t>
            </a:r>
            <a:r>
              <a:rPr lang="en-CA" dirty="0" err="1"/>
              <a:t>compétences</a:t>
            </a:r>
            <a:r>
              <a:rPr lang="en-CA" dirty="0"/>
              <a:t> (Suite)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E818A-486D-4C0B-98E1-A7FD8EFADC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10322249" cy="4195481"/>
          </a:xfrm>
        </p:spPr>
        <p:txBody>
          <a:bodyPr>
            <a:normAutofit/>
          </a:bodyPr>
          <a:lstStyle/>
          <a:p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Durant 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examens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,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vous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avez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droit à</a:t>
            </a:r>
          </a:p>
          <a:p>
            <a:pPr lvl="1"/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Toutes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les notes de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cours</a:t>
            </a:r>
            <a:endParaRPr lang="en-CA" dirty="0">
              <a:solidFill>
                <a:schemeClr val="tx1">
                  <a:lumMod val="95000"/>
                </a:schemeClr>
              </a:solidFill>
            </a:endParaRPr>
          </a:p>
          <a:p>
            <a:pPr lvl="1"/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Tous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exercices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que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vous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avez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faits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pPr lvl="1"/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L’Internet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ou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toute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autre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documentation (Livre, documentation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officielle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, etc.)</a:t>
            </a:r>
          </a:p>
          <a:p>
            <a:pPr lvl="1"/>
            <a:endParaRPr lang="en-CA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Normalement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, les notes de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cours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et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vos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exercices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sont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seules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choses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auxquelles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vous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aurez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besoin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pour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réussir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examens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pPr lvl="1"/>
            <a:endParaRPr lang="en-CA" dirty="0">
              <a:solidFill>
                <a:schemeClr val="tx1">
                  <a:lumMod val="95000"/>
                </a:schemeClr>
              </a:solidFill>
            </a:endParaRPr>
          </a:p>
          <a:p>
            <a:pPr lvl="1"/>
            <a:endParaRPr lang="en-CA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524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EB4CF-A791-4A2A-8026-10EAD87D0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Déroulement du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7343C-1970-4897-AF8C-0ECEFDBC4A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cours</a:t>
            </a:r>
            <a:r>
              <a:rPr lang="en-US" dirty="0"/>
              <a:t> du </a:t>
            </a:r>
            <a:r>
              <a:rPr lang="en-US" dirty="0" err="1"/>
              <a:t>mercredi</a:t>
            </a:r>
            <a:r>
              <a:rPr lang="en-US" dirty="0"/>
              <a:t> se </a:t>
            </a:r>
            <a:r>
              <a:rPr lang="en-US" dirty="0" err="1"/>
              <a:t>déroulera</a:t>
            </a:r>
            <a:r>
              <a:rPr lang="en-US" dirty="0"/>
              <a:t> de 18h – 21h (3h).</a:t>
            </a:r>
          </a:p>
          <a:p>
            <a:r>
              <a:rPr lang="en-US" dirty="0"/>
              <a:t>Il </a:t>
            </a:r>
            <a:r>
              <a:rPr lang="en-US" dirty="0" err="1"/>
              <a:t>servira</a:t>
            </a:r>
            <a:r>
              <a:rPr lang="en-US" dirty="0"/>
              <a:t> à </a:t>
            </a:r>
            <a:r>
              <a:rPr lang="en-US" dirty="0" err="1"/>
              <a:t>couvrir</a:t>
            </a:r>
            <a:r>
              <a:rPr lang="en-US" dirty="0"/>
              <a:t> la matière </a:t>
            </a:r>
            <a:r>
              <a:rPr lang="en-US" dirty="0" err="1"/>
              <a:t>théorique</a:t>
            </a:r>
            <a:r>
              <a:rPr lang="en-US" dirty="0"/>
              <a:t> et commencer les </a:t>
            </a:r>
            <a:r>
              <a:rPr lang="en-US" dirty="0" err="1"/>
              <a:t>exercices</a:t>
            </a:r>
            <a:r>
              <a:rPr lang="en-US" dirty="0"/>
              <a:t>.</a:t>
            </a:r>
          </a:p>
          <a:p>
            <a:r>
              <a:rPr lang="en-US" dirty="0"/>
              <a:t>Une pause de 10 minutes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prévu</a:t>
            </a:r>
            <a:r>
              <a:rPr lang="en-US" dirty="0"/>
              <a:t> à </a:t>
            </a:r>
            <a:r>
              <a:rPr lang="en-US" dirty="0" err="1"/>
              <a:t>chaque</a:t>
            </a:r>
            <a:r>
              <a:rPr lang="en-US" dirty="0"/>
              <a:t> </a:t>
            </a:r>
            <a:r>
              <a:rPr lang="en-US" dirty="0" err="1"/>
              <a:t>heure</a:t>
            </a:r>
            <a:endParaRPr lang="en-US" dirty="0"/>
          </a:p>
          <a:p>
            <a:endParaRPr lang="en-US" dirty="0"/>
          </a:p>
          <a:p>
            <a:r>
              <a:rPr lang="en-US" dirty="0"/>
              <a:t>Le </a:t>
            </a:r>
            <a:r>
              <a:rPr lang="en-US" dirty="0" err="1"/>
              <a:t>cours</a:t>
            </a:r>
            <a:r>
              <a:rPr lang="en-US" dirty="0"/>
              <a:t> du </a:t>
            </a:r>
            <a:r>
              <a:rPr lang="en-US" dirty="0" err="1"/>
              <a:t>vendredi</a:t>
            </a:r>
            <a:r>
              <a:rPr lang="en-US" dirty="0"/>
              <a:t> se </a:t>
            </a:r>
            <a:r>
              <a:rPr lang="en-US" dirty="0" err="1"/>
              <a:t>déroulera</a:t>
            </a:r>
            <a:r>
              <a:rPr lang="en-US" dirty="0"/>
              <a:t> de 13h00 à 17h00 (4h).</a:t>
            </a:r>
          </a:p>
          <a:p>
            <a:r>
              <a:rPr lang="en-US" dirty="0"/>
              <a:t>Il </a:t>
            </a:r>
            <a:r>
              <a:rPr lang="en-US" dirty="0" err="1"/>
              <a:t>servira</a:t>
            </a:r>
            <a:r>
              <a:rPr lang="en-US" dirty="0"/>
              <a:t> a completer les </a:t>
            </a:r>
            <a:r>
              <a:rPr lang="en-US" dirty="0" err="1"/>
              <a:t>exercices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88870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7F528-2A78-4E69-85EB-122E5976850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452718"/>
            <a:ext cx="9927194" cy="1400530"/>
          </a:xfrm>
        </p:spPr>
        <p:txBody>
          <a:bodyPr/>
          <a:lstStyle/>
          <a:p>
            <a:r>
              <a:rPr lang="en-CA" dirty="0" err="1"/>
              <a:t>Déroulement</a:t>
            </a:r>
            <a:r>
              <a:rPr lang="en-CA" dirty="0"/>
              <a:t> des travaux à la </a:t>
            </a:r>
            <a:r>
              <a:rPr lang="en-CA" dirty="0" err="1"/>
              <a:t>maison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45B5C-B3C6-49D4-9D43-C0275C8318B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069756" y="1591523"/>
            <a:ext cx="8946541" cy="4195481"/>
          </a:xfrm>
        </p:spPr>
        <p:txBody>
          <a:bodyPr/>
          <a:lstStyle/>
          <a:p>
            <a:r>
              <a:rPr lang="en-CA" dirty="0"/>
              <a:t>1 </a:t>
            </a:r>
            <a:r>
              <a:rPr lang="en-CA" dirty="0" err="1"/>
              <a:t>heure</a:t>
            </a:r>
            <a:r>
              <a:rPr lang="en-CA" dirty="0"/>
              <a:t> par </a:t>
            </a:r>
            <a:r>
              <a:rPr lang="en-CA" dirty="0" err="1"/>
              <a:t>semaine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demandée</a:t>
            </a:r>
            <a:r>
              <a:rPr lang="en-CA" dirty="0"/>
              <a:t> par le CÉGEP</a:t>
            </a:r>
          </a:p>
          <a:p>
            <a:r>
              <a:rPr lang="en-CA" dirty="0" err="1"/>
              <a:t>Aucun</a:t>
            </a:r>
            <a:r>
              <a:rPr lang="en-CA" dirty="0"/>
              <a:t> travail </a:t>
            </a:r>
            <a:r>
              <a:rPr lang="en-CA" dirty="0" err="1"/>
              <a:t>supplémentaire</a:t>
            </a:r>
            <a:r>
              <a:rPr lang="en-CA" dirty="0"/>
              <a:t> à la </a:t>
            </a:r>
            <a:r>
              <a:rPr lang="en-CA" dirty="0" err="1"/>
              <a:t>maison</a:t>
            </a:r>
            <a:r>
              <a:rPr lang="en-CA" dirty="0"/>
              <a:t> ne sera </a:t>
            </a:r>
            <a:r>
              <a:rPr lang="en-CA" dirty="0" err="1"/>
              <a:t>exigé</a:t>
            </a:r>
            <a:endParaRPr lang="en-CA" dirty="0"/>
          </a:p>
          <a:p>
            <a:r>
              <a:rPr lang="en-CA" dirty="0" err="1"/>
              <a:t>Profiter</a:t>
            </a:r>
            <a:r>
              <a:rPr lang="en-CA" dirty="0"/>
              <a:t> de </a:t>
            </a:r>
            <a:r>
              <a:rPr lang="en-CA" dirty="0" err="1"/>
              <a:t>ce</a:t>
            </a:r>
            <a:r>
              <a:rPr lang="en-CA" dirty="0"/>
              <a:t> temps pour</a:t>
            </a:r>
          </a:p>
          <a:p>
            <a:pPr lvl="1"/>
            <a:r>
              <a:rPr lang="en-CA" dirty="0" err="1"/>
              <a:t>Réviser</a:t>
            </a:r>
            <a:r>
              <a:rPr lang="en-CA" dirty="0"/>
              <a:t> la matière</a:t>
            </a:r>
          </a:p>
          <a:p>
            <a:pPr lvl="1"/>
            <a:r>
              <a:rPr lang="en-CA" dirty="0" err="1"/>
              <a:t>Compléter</a:t>
            </a:r>
            <a:r>
              <a:rPr lang="en-CA" dirty="0"/>
              <a:t> </a:t>
            </a:r>
            <a:r>
              <a:rPr lang="en-CA" dirty="0" err="1"/>
              <a:t>vos</a:t>
            </a:r>
            <a:r>
              <a:rPr lang="en-CA" dirty="0"/>
              <a:t> </a:t>
            </a:r>
            <a:r>
              <a:rPr lang="en-CA" dirty="0" err="1"/>
              <a:t>exercices</a:t>
            </a:r>
            <a:r>
              <a:rPr lang="en-CA" dirty="0"/>
              <a:t> </a:t>
            </a:r>
            <a:r>
              <a:rPr lang="en-CA" dirty="0" err="1"/>
              <a:t>si</a:t>
            </a:r>
            <a:r>
              <a:rPr lang="en-CA" dirty="0"/>
              <a:t> </a:t>
            </a:r>
            <a:r>
              <a:rPr lang="en-CA" dirty="0" err="1"/>
              <a:t>nécessaire</a:t>
            </a:r>
            <a:endParaRPr lang="en-CA" dirty="0"/>
          </a:p>
          <a:p>
            <a:pPr lvl="1"/>
            <a:r>
              <a:rPr lang="en-CA" dirty="0" err="1"/>
              <a:t>Écrire</a:t>
            </a:r>
            <a:r>
              <a:rPr lang="en-CA" dirty="0"/>
              <a:t> à </a:t>
            </a:r>
            <a:r>
              <a:rPr lang="en-CA" dirty="0" err="1"/>
              <a:t>l’enseignant</a:t>
            </a:r>
            <a:r>
              <a:rPr lang="en-CA" dirty="0"/>
              <a:t> </a:t>
            </a:r>
            <a:r>
              <a:rPr lang="en-CA" dirty="0" err="1"/>
              <a:t>si</a:t>
            </a:r>
            <a:r>
              <a:rPr lang="en-CA" dirty="0"/>
              <a:t>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avez</a:t>
            </a:r>
            <a:r>
              <a:rPr lang="en-CA" dirty="0"/>
              <a:t> des questions</a:t>
            </a:r>
          </a:p>
          <a:p>
            <a:pPr lvl="1"/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reposer</a:t>
            </a:r>
            <a:endParaRPr lang="en-CA" dirty="0"/>
          </a:p>
          <a:p>
            <a:pPr lvl="1"/>
            <a:endParaRPr lang="en-CA" dirty="0"/>
          </a:p>
          <a:p>
            <a:pPr lvl="1"/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6719198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1_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3.xml><?xml version="1.0" encoding="utf-8"?>
<a:theme xmlns:a="http://schemas.openxmlformats.org/drawingml/2006/main" name="2_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4.xml><?xml version="1.0" encoding="utf-8"?>
<a:theme xmlns:a="http://schemas.openxmlformats.org/drawingml/2006/main" name="3_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5.xml><?xml version="1.0" encoding="utf-8"?>
<a:theme xmlns:a="http://schemas.openxmlformats.org/drawingml/2006/main" name="4_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6.xml><?xml version="1.0" encoding="utf-8"?>
<a:theme xmlns:a="http://schemas.openxmlformats.org/drawingml/2006/main" name="5_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7.xml><?xml version="1.0" encoding="utf-8"?>
<a:theme xmlns:a="http://schemas.openxmlformats.org/drawingml/2006/main" name="6_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3457</TotalTime>
  <Words>519</Words>
  <Application>Microsoft Office PowerPoint</Application>
  <PresentationFormat>Widescreen</PresentationFormat>
  <Paragraphs>87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Arial</vt:lpstr>
      <vt:lpstr>Century Gothic</vt:lpstr>
      <vt:lpstr>Wingdings 3</vt:lpstr>
      <vt:lpstr>Ion</vt:lpstr>
      <vt:lpstr>1_Ion</vt:lpstr>
      <vt:lpstr>2_Ion</vt:lpstr>
      <vt:lpstr>3_Ion</vt:lpstr>
      <vt:lpstr>4_Ion</vt:lpstr>
      <vt:lpstr>5_Ion</vt:lpstr>
      <vt:lpstr>6_Ion</vt:lpstr>
      <vt:lpstr>Introduction à la cyberdéfense</vt:lpstr>
      <vt:lpstr>Information de contact</vt:lpstr>
      <vt:lpstr>Objectif du cours</vt:lpstr>
      <vt:lpstr>Pourquoi ce cours important?</vt:lpstr>
      <vt:lpstr>Calendrier du cours</vt:lpstr>
      <vt:lpstr>Évaluation des compétences</vt:lpstr>
      <vt:lpstr>Évaluation des compétences (Suite)</vt:lpstr>
      <vt:lpstr>Déroulement du cours</vt:lpstr>
      <vt:lpstr>Déroulement des travaux à la maison</vt:lpstr>
      <vt:lpstr>Quelques conseils d’études</vt:lpstr>
      <vt:lpstr>Absence ou retard au cours</vt:lpstr>
      <vt:lpstr>Ressources</vt:lpstr>
      <vt:lpstr>Frais à prévoir</vt:lpstr>
      <vt:lpstr>Introduction à la cyberdéfense</vt:lpstr>
      <vt:lpstr>Contenu</vt:lpstr>
      <vt:lpstr>Introduction à la cyberdéfense</vt:lpstr>
      <vt:lpstr>Introduction à la cyberdéfense</vt:lpstr>
      <vt:lpstr>Configuration de l’environnement de travail</vt:lpstr>
      <vt:lpstr>Configuration de l’environnement de travail</vt:lpstr>
      <vt:lpstr>Prochain cours</vt:lpstr>
      <vt:lpstr>Prochain cours</vt:lpstr>
      <vt:lpstr>Conclusion</vt:lpstr>
      <vt:lpstr>Conclusion</vt:lpstr>
      <vt:lpstr>Questions?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420-A10-HU Administration et gestion bases données</dc:title>
  <dc:creator>Alexandre Mageau-Pétrin</dc:creator>
  <cp:lastModifiedBy>Alexandre Mageau-Pétrin</cp:lastModifiedBy>
  <cp:revision>541</cp:revision>
  <dcterms:created xsi:type="dcterms:W3CDTF">2019-01-03T23:02:14Z</dcterms:created>
  <dcterms:modified xsi:type="dcterms:W3CDTF">2026-07-24T10:26:33Z</dcterms:modified>
</cp:coreProperties>
</file>