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  <p:sldMasterId id="2147483804" r:id="rId3"/>
    <p:sldMasterId id="2147483822" r:id="rId4"/>
    <p:sldMasterId id="2147483840" r:id="rId5"/>
    <p:sldMasterId id="2147483876" r:id="rId6"/>
    <p:sldMasterId id="2147483894" r:id="rId7"/>
  </p:sldMasterIdLst>
  <p:sldIdLst>
    <p:sldId id="258" r:id="rId8"/>
    <p:sldId id="434" r:id="rId9"/>
    <p:sldId id="359" r:id="rId10"/>
    <p:sldId id="360" r:id="rId11"/>
    <p:sldId id="411" r:id="rId12"/>
    <p:sldId id="462" r:id="rId13"/>
    <p:sldId id="437" r:id="rId14"/>
    <p:sldId id="464" r:id="rId15"/>
    <p:sldId id="465" r:id="rId16"/>
    <p:sldId id="466" r:id="rId17"/>
    <p:sldId id="467" r:id="rId18"/>
    <p:sldId id="472" r:id="rId19"/>
    <p:sldId id="470" r:id="rId20"/>
    <p:sldId id="473" r:id="rId21"/>
    <p:sldId id="474" r:id="rId22"/>
    <p:sldId id="471" r:id="rId23"/>
    <p:sldId id="475" r:id="rId24"/>
    <p:sldId id="476" r:id="rId25"/>
    <p:sldId id="468" r:id="rId26"/>
    <p:sldId id="469" r:id="rId27"/>
    <p:sldId id="477" r:id="rId28"/>
    <p:sldId id="478" r:id="rId29"/>
    <p:sldId id="479" r:id="rId30"/>
    <p:sldId id="294" r:id="rId31"/>
    <p:sldId id="298" r:id="rId32"/>
    <p:sldId id="321" r:id="rId33"/>
    <p:sldId id="463" r:id="rId34"/>
    <p:sldId id="323" r:id="rId35"/>
    <p:sldId id="324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7972A-3124-471D-9E80-A1BB911607EA}" v="218" dt="2020-07-26T23:45:12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5717972A-3124-471D-9E80-A1BB911607EA}"/>
    <pc:docChg chg="undo custSel addSld delSld modSld sldOrd delMainMaster">
      <pc:chgData name="Alexandre" userId="292681fbcdc3e57d" providerId="LiveId" clId="{5717972A-3124-471D-9E80-A1BB911607EA}" dt="2020-08-07T01:45:26.327" v="10458"/>
      <pc:docMkLst>
        <pc:docMk/>
      </pc:docMkLst>
      <pc:sldChg chg="modSp mod">
        <pc:chgData name="Alexandre" userId="292681fbcdc3e57d" providerId="LiveId" clId="{5717972A-3124-471D-9E80-A1BB911607EA}" dt="2020-07-26T12:17:13.741" v="122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6T12:17:13.741" v="122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6T23:48:46.794" v="10448" actId="2057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6T23:48:46.794" v="10448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6T23:48:49.419" v="10450" actId="2057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6T23:48:49.419" v="10450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6T19:06:31.054" v="8715" actId="2057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6T19:06:31.054" v="8715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6T23:45:21.386" v="10337" actId="2057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6T23:45:21.386" v="10337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6T23:45:40.383" v="10346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5717972A-3124-471D-9E80-A1BB911607EA}" dt="2020-07-26T23:45:40.383" v="10346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mod ord">
        <pc:chgData name="Alexandre" userId="292681fbcdc3e57d" providerId="LiveId" clId="{5717972A-3124-471D-9E80-A1BB911607EA}" dt="2020-07-26T12:17:19.577" v="1222" actId="1076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6T12:17:19.577" v="1222" actId="1076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6T23:48:29.285" v="10442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2820634355" sldId="43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29.285" v="10442" actId="20577"/>
          <ac:spMkLst>
            <pc:docMk/>
            <pc:sldMk cId="2820634355" sldId="436"/>
            <ac:spMk id="3" creationId="{6B3975F3-415F-4E16-BDB2-A0CA56027348}"/>
          </ac:spMkLst>
        </pc:spChg>
      </pc:sldChg>
      <pc:sldChg chg="modSp add mod">
        <pc:chgData name="Alexandre" userId="292681fbcdc3e57d" providerId="LiveId" clId="{5717972A-3124-471D-9E80-A1BB911607EA}" dt="2020-07-26T23:46:10.547" v="103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6T23:46:10.547" v="103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5717972A-3124-471D-9E80-A1BB911607EA}" dt="2020-07-26T12:55:07.023" v="3429" actId="4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5717972A-3124-471D-9E80-A1BB911607EA}" dt="2020-07-26T12:55:07.023" v="3429" actId="4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6T23:46:17.249" v="10370" actId="20577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17.249" v="10370" actId="20577"/>
          <ac:spMkLst>
            <pc:docMk/>
            <pc:sldMk cId="936273555" sldId="440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23:46:47.958" v="10390" actId="2057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47.958" v="10390" actId="2057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8-07T01:45:14.238" v="1045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8-07T01:45:14.238" v="1045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8-07T01:45:19.677" v="10456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8-07T01:45:19.677" v="10456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19.959" v="10414" actId="2057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6T23:46:21.896" v="10373" actId="2057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6T18:29:23.890" v="4503" actId="20577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6T23:46:21.896" v="10373" actId="2057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6T23:46:31.886" v="10377" actId="2057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6T18:29:38.487" v="4524" actId="20577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31.886" v="10377" actId="20577"/>
          <ac:spMkLst>
            <pc:docMk/>
            <pc:sldMk cId="4228579258" sldId="447"/>
            <ac:spMk id="3" creationId="{A60E07B8-327F-4D34-8BAC-D680B5B27C58}"/>
          </ac:spMkLst>
        </pc:spChg>
      </pc:sldChg>
      <pc:sldChg chg="modSp add mod">
        <pc:chgData name="Alexandre" userId="292681fbcdc3e57d" providerId="LiveId" clId="{5717972A-3124-471D-9E80-A1BB911607EA}" dt="2020-07-26T23:46:52.213" v="10394" actId="20577"/>
        <pc:sldMkLst>
          <pc:docMk/>
          <pc:sldMk cId="1489440023" sldId="448"/>
        </pc:sldMkLst>
        <pc:spChg chg="mod">
          <ac:chgData name="Alexandre" userId="292681fbcdc3e57d" providerId="LiveId" clId="{5717972A-3124-471D-9E80-A1BB911607EA}" dt="2020-07-26T23:46:52.213" v="10394" actId="20577"/>
          <ac:spMkLst>
            <pc:docMk/>
            <pc:sldMk cId="1489440023" sldId="448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8-07T01:45:26.327" v="10458"/>
        <pc:sldMkLst>
          <pc:docMk/>
          <pc:sldMk cId="2815759200" sldId="449"/>
        </pc:sldMkLst>
        <pc:spChg chg="mod">
          <ac:chgData name="Alexandre" userId="292681fbcdc3e57d" providerId="LiveId" clId="{5717972A-3124-471D-9E80-A1BB911607EA}" dt="2020-08-07T01:45:26.327" v="10458"/>
          <ac:spMkLst>
            <pc:docMk/>
            <pc:sldMk cId="2815759200" sldId="449"/>
            <ac:spMk id="2" creationId="{243BDA49-01EA-42D5-BC2C-FDF03F45BFEB}"/>
          </ac:spMkLst>
        </pc:spChg>
        <pc:spChg chg="mod">
          <ac:chgData name="Alexandre" userId="292681fbcdc3e57d" providerId="LiveId" clId="{5717972A-3124-471D-9E80-A1BB911607EA}" dt="2020-07-26T23:47:44.901" v="10424" actId="20577"/>
          <ac:spMkLst>
            <pc:docMk/>
            <pc:sldMk cId="2815759200" sldId="449"/>
            <ac:spMk id="3" creationId="{39E4715F-3F4A-4147-AB3A-9DEDF2D4AE4B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modSp new mod">
        <pc:chgData name="Alexandre" userId="292681fbcdc3e57d" providerId="LiveId" clId="{5717972A-3124-471D-9E80-A1BB911607EA}" dt="2020-07-26T23:47:49.408" v="10426" actId="20577"/>
        <pc:sldMkLst>
          <pc:docMk/>
          <pc:sldMk cId="791561449" sldId="450"/>
        </pc:sldMkLst>
        <pc:spChg chg="mod">
          <ac:chgData name="Alexandre" userId="292681fbcdc3e57d" providerId="LiveId" clId="{5717972A-3124-471D-9E80-A1BB911607EA}" dt="2020-07-26T18:53:51.899" v="7432" actId="20577"/>
          <ac:spMkLst>
            <pc:docMk/>
            <pc:sldMk cId="791561449" sldId="45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49.408" v="10426" actId="20577"/>
          <ac:spMkLst>
            <pc:docMk/>
            <pc:sldMk cId="791561449" sldId="450"/>
            <ac:spMk id="3" creationId="{235A1E0D-DFEF-419C-A63D-D78218969E08}"/>
          </ac:spMkLst>
        </pc:spChg>
      </pc:sldChg>
      <pc:sldChg chg="modSp new del mod">
        <pc:chgData name="Alexandre" userId="292681fbcdc3e57d" providerId="LiveId" clId="{5717972A-3124-471D-9E80-A1BB911607EA}" dt="2020-07-26T12:59:19.118" v="3919" actId="47"/>
        <pc:sldMkLst>
          <pc:docMk/>
          <pc:sldMk cId="2102082530" sldId="451"/>
        </pc:sldMkLst>
        <pc:spChg chg="mod">
          <ac:chgData name="Alexandre" userId="292681fbcdc3e57d" providerId="LiveId" clId="{5717972A-3124-471D-9E80-A1BB911607EA}" dt="2020-07-26T12:15:05.991" v="1131" actId="20577"/>
          <ac:spMkLst>
            <pc:docMk/>
            <pc:sldMk cId="2102082530" sldId="451"/>
            <ac:spMk id="2" creationId="{187216C1-52F1-4267-B23A-25D847EF5B55}"/>
          </ac:spMkLst>
        </pc:spChg>
        <pc:spChg chg="mod">
          <ac:chgData name="Alexandre" userId="292681fbcdc3e57d" providerId="LiveId" clId="{5717972A-3124-471D-9E80-A1BB911607EA}" dt="2020-07-26T12:19:42.577" v="1730"/>
          <ac:spMkLst>
            <pc:docMk/>
            <pc:sldMk cId="2102082530" sldId="451"/>
            <ac:spMk id="3" creationId="{264A38E3-19DB-403D-95AE-28DD21E1B95A}"/>
          </ac:spMkLst>
        </pc:spChg>
      </pc:sldChg>
      <pc:sldChg chg="modSp new del mod">
        <pc:chgData name="Alexandre" userId="292681fbcdc3e57d" providerId="LiveId" clId="{5717972A-3124-471D-9E80-A1BB911607EA}" dt="2020-07-26T12:59:22.807" v="3920" actId="47"/>
        <pc:sldMkLst>
          <pc:docMk/>
          <pc:sldMk cId="1212535449" sldId="452"/>
        </pc:sldMkLst>
        <pc:spChg chg="mod">
          <ac:chgData name="Alexandre" userId="292681fbcdc3e57d" providerId="LiveId" clId="{5717972A-3124-471D-9E80-A1BB911607EA}" dt="2020-07-26T12:15:11.772" v="1145" actId="20577"/>
          <ac:spMkLst>
            <pc:docMk/>
            <pc:sldMk cId="1212535449" sldId="452"/>
            <ac:spMk id="2" creationId="{4B060769-1AD9-4749-80F7-EFF4B5EE6A19}"/>
          </ac:spMkLst>
        </pc:spChg>
        <pc:spChg chg="mod">
          <ac:chgData name="Alexandre" userId="292681fbcdc3e57d" providerId="LiveId" clId="{5717972A-3124-471D-9E80-A1BB911607EA}" dt="2020-07-26T12:19:43.497" v="1731"/>
          <ac:spMkLst>
            <pc:docMk/>
            <pc:sldMk cId="1212535449" sldId="452"/>
            <ac:spMk id="3" creationId="{1304DE35-85F7-4337-B908-28CC16F8E0CE}"/>
          </ac:spMkLst>
        </pc:spChg>
      </pc:sldChg>
      <pc:sldChg chg="addSp modSp new add del mod">
        <pc:chgData name="Alexandre" userId="292681fbcdc3e57d" providerId="LiveId" clId="{5717972A-3124-471D-9E80-A1BB911607EA}" dt="2020-07-26T23:48:19.504" v="10438" actId="20577"/>
        <pc:sldMkLst>
          <pc:docMk/>
          <pc:sldMk cId="1880870761" sldId="453"/>
        </pc:sldMkLst>
        <pc:spChg chg="mod">
          <ac:chgData name="Alexandre" userId="292681fbcdc3e57d" providerId="LiveId" clId="{5717972A-3124-471D-9E80-A1BB911607EA}" dt="2020-07-26T23:48:15.899" v="10435" actId="20577"/>
          <ac:spMkLst>
            <pc:docMk/>
            <pc:sldMk cId="1880870761" sldId="453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23:48:19.504" v="10438" actId="20577"/>
          <ac:spMkLst>
            <pc:docMk/>
            <pc:sldMk cId="1880870761" sldId="453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38:46.459" v="8933" actId="1076"/>
          <ac:picMkLst>
            <pc:docMk/>
            <pc:sldMk cId="1880870761" sldId="453"/>
            <ac:picMk id="5" creationId="{A92C27A7-F181-4C27-9755-FE209ADCA29C}"/>
          </ac:picMkLst>
        </pc:picChg>
      </pc:sldChg>
      <pc:sldChg chg="modSp new mod">
        <pc:chgData name="Alexandre" userId="292681fbcdc3e57d" providerId="LiveId" clId="{5717972A-3124-471D-9E80-A1BB911607EA}" dt="2020-07-26T23:46:50.485" v="10392" actId="20577"/>
        <pc:sldMkLst>
          <pc:docMk/>
          <pc:sldMk cId="1551760573" sldId="454"/>
        </pc:sldMkLst>
        <pc:spChg chg="mod">
          <ac:chgData name="Alexandre" userId="292681fbcdc3e57d" providerId="LiveId" clId="{5717972A-3124-471D-9E80-A1BB911607EA}" dt="2020-07-26T23:46:50.485" v="10392" actId="20577"/>
          <ac:spMkLst>
            <pc:docMk/>
            <pc:sldMk cId="1551760573" sldId="454"/>
            <ac:spMk id="2" creationId="{1540104A-FB77-40E4-B218-F7DAC77FCCB0}"/>
          </ac:spMkLst>
        </pc:spChg>
        <pc:spChg chg="mod">
          <ac:chgData name="Alexandre" userId="292681fbcdc3e57d" providerId="LiveId" clId="{5717972A-3124-471D-9E80-A1BB911607EA}" dt="2020-07-26T23:46:46.355" v="10384" actId="20577"/>
          <ac:spMkLst>
            <pc:docMk/>
            <pc:sldMk cId="1551760573" sldId="454"/>
            <ac:spMk id="3" creationId="{0EE1994D-0DA1-4F92-AAA7-49CA24F833FD}"/>
          </ac:spMkLst>
        </pc:spChg>
      </pc:sldChg>
      <pc:sldChg chg="modSp new mod">
        <pc:chgData name="Alexandre" userId="292681fbcdc3e57d" providerId="LiveId" clId="{5717972A-3124-471D-9E80-A1BB911607EA}" dt="2020-07-26T23:46:46.561" v="10386" actId="20577"/>
        <pc:sldMkLst>
          <pc:docMk/>
          <pc:sldMk cId="2211640495" sldId="455"/>
        </pc:sldMkLst>
        <pc:spChg chg="mod">
          <ac:chgData name="Alexandre" userId="292681fbcdc3e57d" providerId="LiveId" clId="{5717972A-3124-471D-9E80-A1BB911607EA}" dt="2020-07-26T18:45:05.166" v="6090" actId="20577"/>
          <ac:spMkLst>
            <pc:docMk/>
            <pc:sldMk cId="2211640495" sldId="455"/>
            <ac:spMk id="2" creationId="{1DF96903-012D-42E5-8C54-0C0E722EC0F9}"/>
          </ac:spMkLst>
        </pc:spChg>
        <pc:spChg chg="mod">
          <ac:chgData name="Alexandre" userId="292681fbcdc3e57d" providerId="LiveId" clId="{5717972A-3124-471D-9E80-A1BB911607EA}" dt="2020-07-26T23:46:46.561" v="10386" actId="20577"/>
          <ac:spMkLst>
            <pc:docMk/>
            <pc:sldMk cId="2211640495" sldId="455"/>
            <ac:spMk id="3" creationId="{7322D081-B181-4903-8187-75F7E502DE8A}"/>
          </ac:spMkLst>
        </pc:spChg>
      </pc:sldChg>
      <pc:sldChg chg="modSp new mod">
        <pc:chgData name="Alexandre" userId="292681fbcdc3e57d" providerId="LiveId" clId="{5717972A-3124-471D-9E80-A1BB911607EA}" dt="2020-07-26T23:46:52.312" v="10395" actId="20577"/>
        <pc:sldMkLst>
          <pc:docMk/>
          <pc:sldMk cId="2098129686" sldId="456"/>
        </pc:sldMkLst>
        <pc:spChg chg="mod">
          <ac:chgData name="Alexandre" userId="292681fbcdc3e57d" providerId="LiveId" clId="{5717972A-3124-471D-9E80-A1BB911607EA}" dt="2020-07-26T23:46:52.312" v="10395" actId="20577"/>
          <ac:spMkLst>
            <pc:docMk/>
            <pc:sldMk cId="2098129686" sldId="456"/>
            <ac:spMk id="2" creationId="{7960A14B-71A4-41A8-B530-91AC46B82547}"/>
          </ac:spMkLst>
        </pc:spChg>
        <pc:spChg chg="mod">
          <ac:chgData name="Alexandre" userId="292681fbcdc3e57d" providerId="LiveId" clId="{5717972A-3124-471D-9E80-A1BB911607EA}" dt="2020-07-26T23:46:46.682" v="10387" actId="20577"/>
          <ac:spMkLst>
            <pc:docMk/>
            <pc:sldMk cId="2098129686" sldId="456"/>
            <ac:spMk id="3" creationId="{9CEFCC76-7029-4C07-B923-004924F2EBF2}"/>
          </ac:spMkLst>
        </pc:spChg>
      </pc:sldChg>
      <pc:sldChg chg="modSp new mod">
        <pc:chgData name="Alexandre" userId="292681fbcdc3e57d" providerId="LiveId" clId="{5717972A-3124-471D-9E80-A1BB911607EA}" dt="2020-07-26T23:46:46.789" v="10388" actId="20577"/>
        <pc:sldMkLst>
          <pc:docMk/>
          <pc:sldMk cId="862160925" sldId="457"/>
        </pc:sldMkLst>
        <pc:spChg chg="mod">
          <ac:chgData name="Alexandre" userId="292681fbcdc3e57d" providerId="LiveId" clId="{5717972A-3124-471D-9E80-A1BB911607EA}" dt="2020-07-26T12:15:55.574" v="1184"/>
          <ac:spMkLst>
            <pc:docMk/>
            <pc:sldMk cId="862160925" sldId="457"/>
            <ac:spMk id="2" creationId="{E6CB43CF-D8CD-411E-83DA-A70C0A7CF28E}"/>
          </ac:spMkLst>
        </pc:spChg>
        <pc:spChg chg="mod">
          <ac:chgData name="Alexandre" userId="292681fbcdc3e57d" providerId="LiveId" clId="{5717972A-3124-471D-9E80-A1BB911607EA}" dt="2020-07-26T23:46:46.789" v="10388" actId="20577"/>
          <ac:spMkLst>
            <pc:docMk/>
            <pc:sldMk cId="862160925" sldId="457"/>
            <ac:spMk id="3" creationId="{15229E10-1EA7-4503-B03D-B1EBDB1242C2}"/>
          </ac:spMkLst>
        </pc:spChg>
      </pc:sldChg>
      <pc:sldChg chg="modSp new mod">
        <pc:chgData name="Alexandre" userId="292681fbcdc3e57d" providerId="LiveId" clId="{5717972A-3124-471D-9E80-A1BB911607EA}" dt="2020-07-26T23:47:01.341" v="10397" actId="20577"/>
        <pc:sldMkLst>
          <pc:docMk/>
          <pc:sldMk cId="2691960241" sldId="458"/>
        </pc:sldMkLst>
        <pc:spChg chg="mod">
          <ac:chgData name="Alexandre" userId="292681fbcdc3e57d" providerId="LiveId" clId="{5717972A-3124-471D-9E80-A1BB911607EA}" dt="2020-07-26T23:46:52.443" v="10396" actId="20577"/>
          <ac:spMkLst>
            <pc:docMk/>
            <pc:sldMk cId="2691960241" sldId="458"/>
            <ac:spMk id="2" creationId="{AF6E7282-C739-415E-932C-79E42C307951}"/>
          </ac:spMkLst>
        </pc:spChg>
        <pc:spChg chg="mod">
          <ac:chgData name="Alexandre" userId="292681fbcdc3e57d" providerId="LiveId" clId="{5717972A-3124-471D-9E80-A1BB911607EA}" dt="2020-07-26T23:47:01.341" v="10397" actId="20577"/>
          <ac:spMkLst>
            <pc:docMk/>
            <pc:sldMk cId="2691960241" sldId="458"/>
            <ac:spMk id="3" creationId="{704FE835-A9AD-4697-A916-BE2F6BCA8806}"/>
          </ac:spMkLst>
        </pc:spChg>
      </pc:sldChg>
      <pc:sldChg chg="modSp new mod">
        <pc:chgData name="Alexandre" userId="292681fbcdc3e57d" providerId="LiveId" clId="{5717972A-3124-471D-9E80-A1BB911607EA}" dt="2020-07-26T23:46:46.452" v="10385" actId="20577"/>
        <pc:sldMkLst>
          <pc:docMk/>
          <pc:sldMk cId="2011988894" sldId="459"/>
        </pc:sldMkLst>
        <pc:spChg chg="mod">
          <ac:chgData name="Alexandre" userId="292681fbcdc3e57d" providerId="LiveId" clId="{5717972A-3124-471D-9E80-A1BB911607EA}" dt="2020-07-26T12:16:17.435" v="1193"/>
          <ac:spMkLst>
            <pc:docMk/>
            <pc:sldMk cId="2011988894" sldId="459"/>
            <ac:spMk id="2" creationId="{0598427D-7F5C-409B-BF5F-28D73350B7C3}"/>
          </ac:spMkLst>
        </pc:spChg>
        <pc:spChg chg="mod">
          <ac:chgData name="Alexandre" userId="292681fbcdc3e57d" providerId="LiveId" clId="{5717972A-3124-471D-9E80-A1BB911607EA}" dt="2020-07-26T23:46:46.452" v="10385" actId="20577"/>
          <ac:spMkLst>
            <pc:docMk/>
            <pc:sldMk cId="2011988894" sldId="459"/>
            <ac:spMk id="3" creationId="{2CB0FEAB-005D-4FE3-A165-70104E81C9B4}"/>
          </ac:spMkLst>
        </pc:spChg>
      </pc:sldChg>
      <pc:sldChg chg="modSp new mod">
        <pc:chgData name="Alexandre" userId="292681fbcdc3e57d" providerId="LiveId" clId="{5717972A-3124-471D-9E80-A1BB911607EA}" dt="2020-07-26T23:45:52.523" v="10354" actId="20577"/>
        <pc:sldMkLst>
          <pc:docMk/>
          <pc:sldMk cId="86967901" sldId="460"/>
        </pc:sldMkLst>
        <pc:spChg chg="mod">
          <ac:chgData name="Alexandre" userId="292681fbcdc3e57d" providerId="LiveId" clId="{5717972A-3124-471D-9E80-A1BB911607EA}" dt="2020-07-26T12:49:40.374" v="2292"/>
          <ac:spMkLst>
            <pc:docMk/>
            <pc:sldMk cId="86967901" sldId="460"/>
            <ac:spMk id="2" creationId="{38BE1C9B-1612-455D-B48F-8CF947315AFE}"/>
          </ac:spMkLst>
        </pc:spChg>
        <pc:spChg chg="mod">
          <ac:chgData name="Alexandre" userId="292681fbcdc3e57d" providerId="LiveId" clId="{5717972A-3124-471D-9E80-A1BB911607EA}" dt="2020-07-26T23:45:52.523" v="10354" actId="20577"/>
          <ac:spMkLst>
            <pc:docMk/>
            <pc:sldMk cId="86967901" sldId="460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6:03.979" v="10364" actId="20577"/>
        <pc:sldMkLst>
          <pc:docMk/>
          <pc:sldMk cId="1965878097" sldId="461"/>
        </pc:sldMkLst>
        <pc:spChg chg="mod">
          <ac:chgData name="Alexandre" userId="292681fbcdc3e57d" providerId="LiveId" clId="{5717972A-3124-471D-9E80-A1BB911607EA}" dt="2020-07-26T23:46:03.979" v="10364" actId="20577"/>
          <ac:spMkLst>
            <pc:docMk/>
            <pc:sldMk cId="1965878097" sldId="461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7:22.069" v="10415" actId="20577"/>
        <pc:sldMkLst>
          <pc:docMk/>
          <pc:sldMk cId="1321270073" sldId="462"/>
        </pc:sldMkLst>
        <pc:spChg chg="mod">
          <ac:chgData name="Alexandre" userId="292681fbcdc3e57d" providerId="LiveId" clId="{5717972A-3124-471D-9E80-A1BB911607EA}" dt="2020-07-26T23:47:22.069" v="10415" actId="20577"/>
          <ac:spMkLst>
            <pc:docMk/>
            <pc:sldMk cId="1321270073" sldId="462"/>
            <ac:spMk id="3" creationId="{6A9BAE44-5ACF-44E8-AC2F-DFE3AE6A57C7}"/>
          </ac:spMkLst>
        </pc:spChg>
      </pc:sldChg>
      <pc:sldChg chg="addSp modSp add mod">
        <pc:chgData name="Alexandre" userId="292681fbcdc3e57d" providerId="LiveId" clId="{5717972A-3124-471D-9E80-A1BB911607EA}" dt="2020-07-26T23:47:52.593" v="10427" actId="20577"/>
        <pc:sldMkLst>
          <pc:docMk/>
          <pc:sldMk cId="3887712143" sldId="463"/>
        </pc:sldMkLst>
        <pc:spChg chg="mod">
          <ac:chgData name="Alexandre" userId="292681fbcdc3e57d" providerId="LiveId" clId="{5717972A-3124-471D-9E80-A1BB911607EA}" dt="2020-07-26T18:54:05.814" v="7438"/>
          <ac:spMkLst>
            <pc:docMk/>
            <pc:sldMk cId="3887712143" sldId="46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593" v="10427" actId="20577"/>
          <ac:spMkLst>
            <pc:docMk/>
            <pc:sldMk cId="3887712143" sldId="463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20.288" v="4038" actId="1076"/>
          <ac:graphicFrameMkLst>
            <pc:docMk/>
            <pc:sldMk cId="3887712143" sldId="463"/>
            <ac:graphicFrameMk id="4" creationId="{B354C733-0270-4057-8585-6512A3EAA09A}"/>
          </ac:graphicFrameMkLst>
        </pc:graphicFrameChg>
      </pc:sldChg>
      <pc:sldChg chg="modSp add del mod">
        <pc:chgData name="Alexandre" userId="292681fbcdc3e57d" providerId="LiveId" clId="{5717972A-3124-471D-9E80-A1BB911607EA}" dt="2020-07-26T23:47:22.345" v="10417" actId="20577"/>
        <pc:sldMkLst>
          <pc:docMk/>
          <pc:sldMk cId="3944531092" sldId="464"/>
        </pc:sldMkLst>
        <pc:spChg chg="mod">
          <ac:chgData name="Alexandre" userId="292681fbcdc3e57d" providerId="LiveId" clId="{5717972A-3124-471D-9E80-A1BB911607EA}" dt="2020-07-26T18:54:08.242" v="7439"/>
          <ac:spMkLst>
            <pc:docMk/>
            <pc:sldMk cId="3944531092" sldId="464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345" v="10417" actId="20577"/>
          <ac:spMkLst>
            <pc:docMk/>
            <pc:sldMk cId="3944531092" sldId="464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9:05.773" v="7918" actId="20577"/>
        <pc:sldMkLst>
          <pc:docMk/>
          <pc:sldMk cId="2497123654" sldId="465"/>
        </pc:sldMkLst>
        <pc:spChg chg="mod">
          <ac:chgData name="Alexandre" userId="292681fbcdc3e57d" providerId="LiveId" clId="{5717972A-3124-471D-9E80-A1BB911607EA}" dt="2020-07-26T18:53:58.050" v="7437" actId="20577"/>
          <ac:spMkLst>
            <pc:docMk/>
            <pc:sldMk cId="2497123654" sldId="465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9:05.773" v="7918" actId="20577"/>
          <ac:spMkLst>
            <pc:docMk/>
            <pc:sldMk cId="2497123654" sldId="465"/>
            <ac:spMk id="3" creationId="{235A1E0D-DFEF-419C-A63D-D78218969E08}"/>
          </ac:spMkLst>
        </pc:spChg>
      </pc:sldChg>
      <pc:sldChg chg="modSp add mod ord">
        <pc:chgData name="Alexandre" userId="292681fbcdc3e57d" providerId="LiveId" clId="{5717972A-3124-471D-9E80-A1BB911607EA}" dt="2020-07-26T23:47:58.735" v="10431" actId="20577"/>
        <pc:sldMkLst>
          <pc:docMk/>
          <pc:sldMk cId="310927379" sldId="466"/>
        </pc:sldMkLst>
        <pc:spChg chg="mod">
          <ac:chgData name="Alexandre" userId="292681fbcdc3e57d" providerId="LiveId" clId="{5717972A-3124-471D-9E80-A1BB911607EA}" dt="2020-07-26T18:54:12.685" v="7444" actId="20577"/>
          <ac:spMkLst>
            <pc:docMk/>
            <pc:sldMk cId="310927379" sldId="466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8.735" v="10431" actId="20577"/>
          <ac:spMkLst>
            <pc:docMk/>
            <pc:sldMk cId="310927379" sldId="466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8:53.677" v="7914" actId="20577"/>
        <pc:sldMkLst>
          <pc:docMk/>
          <pc:sldMk cId="620702483" sldId="467"/>
        </pc:sldMkLst>
        <pc:spChg chg="mod">
          <ac:chgData name="Alexandre" userId="292681fbcdc3e57d" providerId="LiveId" clId="{5717972A-3124-471D-9E80-A1BB911607EA}" dt="2020-07-26T18:54:17.179" v="7445"/>
          <ac:spMkLst>
            <pc:docMk/>
            <pc:sldMk cId="620702483" sldId="467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8:53.677" v="7914" actId="20577"/>
          <ac:spMkLst>
            <pc:docMk/>
            <pc:sldMk cId="620702483" sldId="467"/>
            <ac:spMk id="3" creationId="{235A1E0D-DFEF-419C-A63D-D78218969E08}"/>
          </ac:spMkLst>
        </pc:spChg>
      </pc:sldChg>
      <pc:sldChg chg="addSp modSp add mod">
        <pc:chgData name="Alexandre" userId="292681fbcdc3e57d" providerId="LiveId" clId="{5717972A-3124-471D-9E80-A1BB911607EA}" dt="2020-07-26T23:47:52.668" v="10428" actId="20577"/>
        <pc:sldMkLst>
          <pc:docMk/>
          <pc:sldMk cId="1799062154" sldId="468"/>
        </pc:sldMkLst>
        <pc:spChg chg="mod">
          <ac:chgData name="Alexandre" userId="292681fbcdc3e57d" providerId="LiveId" clId="{5717972A-3124-471D-9E80-A1BB911607EA}" dt="2020-07-26T18:54:23.558" v="7447"/>
          <ac:spMkLst>
            <pc:docMk/>
            <pc:sldMk cId="1799062154" sldId="468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668" v="10428" actId="20577"/>
          <ac:spMkLst>
            <pc:docMk/>
            <pc:sldMk cId="1799062154" sldId="468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40.863" v="4049"/>
          <ac:graphicFrameMkLst>
            <pc:docMk/>
            <pc:sldMk cId="1799062154" sldId="468"/>
            <ac:graphicFrameMk id="5" creationId="{FD39D1E2-5414-46E9-A088-2017C351386C}"/>
          </ac:graphicFrameMkLst>
        </pc:graphicFrameChg>
      </pc:sldChg>
      <pc:sldChg chg="modSp add mod">
        <pc:chgData name="Alexandre" userId="292681fbcdc3e57d" providerId="LiveId" clId="{5717972A-3124-471D-9E80-A1BB911607EA}" dt="2020-07-26T23:47:22.422" v="10418" actId="20577"/>
        <pc:sldMkLst>
          <pc:docMk/>
          <pc:sldMk cId="2035900572" sldId="469"/>
        </pc:sldMkLst>
        <pc:spChg chg="mod">
          <ac:chgData name="Alexandre" userId="292681fbcdc3e57d" providerId="LiveId" clId="{5717972A-3124-471D-9E80-A1BB911607EA}" dt="2020-07-26T18:54:21.267" v="7446"/>
          <ac:spMkLst>
            <pc:docMk/>
            <pc:sldMk cId="2035900572" sldId="469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422" v="10418" actId="20577"/>
          <ac:spMkLst>
            <pc:docMk/>
            <pc:sldMk cId="2035900572" sldId="469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23:48:03.311" v="10433" actId="20577"/>
        <pc:sldMkLst>
          <pc:docMk/>
          <pc:sldMk cId="302569121" sldId="470"/>
        </pc:sldMkLst>
        <pc:spChg chg="mod">
          <ac:chgData name="Alexandre" userId="292681fbcdc3e57d" providerId="LiveId" clId="{5717972A-3124-471D-9E80-A1BB911607EA}" dt="2020-07-26T18:54:28.051" v="7451" actId="20577"/>
          <ac:spMkLst>
            <pc:docMk/>
            <pc:sldMk cId="302569121" sldId="47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8:03.311" v="10433" actId="20577"/>
          <ac:spMkLst>
            <pc:docMk/>
            <pc:sldMk cId="302569121" sldId="470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9:02:12.474" v="8263" actId="207"/>
        <pc:sldMkLst>
          <pc:docMk/>
          <pc:sldMk cId="3949592529" sldId="471"/>
        </pc:sldMkLst>
        <pc:spChg chg="mod">
          <ac:chgData name="Alexandre" userId="292681fbcdc3e57d" providerId="LiveId" clId="{5717972A-3124-471D-9E80-A1BB911607EA}" dt="2020-07-26T18:54:32.284" v="7455" actId="20577"/>
          <ac:spMkLst>
            <pc:docMk/>
            <pc:sldMk cId="3949592529" sldId="471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12.474" v="8263" actId="207"/>
          <ac:spMkLst>
            <pc:docMk/>
            <pc:sldMk cId="3949592529" sldId="471"/>
            <ac:spMk id="3" creationId="{235A1E0D-DFEF-419C-A63D-D78218969E0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addSp modSp add mod">
        <pc:chgData name="Alexandre" userId="292681fbcdc3e57d" providerId="LiveId" clId="{5717972A-3124-471D-9E80-A1BB911607EA}" dt="2020-07-26T23:47:52.754" v="10429" actId="20577"/>
        <pc:sldMkLst>
          <pc:docMk/>
          <pc:sldMk cId="3951616597" sldId="472"/>
        </pc:sldMkLst>
        <pc:spChg chg="mod">
          <ac:chgData name="Alexandre" userId="292681fbcdc3e57d" providerId="LiveId" clId="{5717972A-3124-471D-9E80-A1BB911607EA}" dt="2020-07-26T18:54:36.193" v="7459" actId="20577"/>
          <ac:spMkLst>
            <pc:docMk/>
            <pc:sldMk cId="3951616597" sldId="472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754" v="10429" actId="20577"/>
          <ac:spMkLst>
            <pc:docMk/>
            <pc:sldMk cId="3951616597" sldId="472"/>
            <ac:spMk id="3" creationId="{235A1E0D-DFEF-419C-A63D-D78218969E08}"/>
          </ac:spMkLst>
        </pc:spChg>
        <pc:graphicFrameChg chg="add modGraphic">
          <ac:chgData name="Alexandre" userId="292681fbcdc3e57d" providerId="LiveId" clId="{5717972A-3124-471D-9E80-A1BB911607EA}" dt="2020-07-26T13:02:09.288" v="4059" actId="207"/>
          <ac:graphicFrameMkLst>
            <pc:docMk/>
            <pc:sldMk cId="3951616597" sldId="472"/>
            <ac:graphicFrameMk id="5" creationId="{9AD44758-8DAE-4CE3-BACE-6231060EAD38}"/>
          </ac:graphicFrameMkLst>
        </pc:graphicFrame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modSp add mod">
        <pc:chgData name="Alexandre" userId="292681fbcdc3e57d" providerId="LiveId" clId="{5717972A-3124-471D-9E80-A1BB911607EA}" dt="2020-07-26T19:02:54.501" v="8332" actId="20577"/>
        <pc:sldMkLst>
          <pc:docMk/>
          <pc:sldMk cId="2627063152" sldId="473"/>
        </pc:sldMkLst>
        <pc:spChg chg="mod">
          <ac:chgData name="Alexandre" userId="292681fbcdc3e57d" providerId="LiveId" clId="{5717972A-3124-471D-9E80-A1BB911607EA}" dt="2020-07-26T18:54:39.992" v="7463" actId="20577"/>
          <ac:spMkLst>
            <pc:docMk/>
            <pc:sldMk cId="2627063152" sldId="47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54.501" v="8332" actId="20577"/>
          <ac:spMkLst>
            <pc:docMk/>
            <pc:sldMk cId="2627063152" sldId="473"/>
            <ac:spMk id="3" creationId="{235A1E0D-DFEF-419C-A63D-D78218969E08}"/>
          </ac:spMkLst>
        </pc:spChg>
      </pc:sldChg>
      <pc:sldChg chg="modSp add del mod">
        <pc:chgData name="Alexandre" userId="292681fbcdc3e57d" providerId="LiveId" clId="{5717972A-3124-471D-9E80-A1BB911607EA}" dt="2020-07-26T23:48:11.407" v="10434" actId="20577"/>
        <pc:sldMkLst>
          <pc:docMk/>
          <pc:sldMk cId="1969570572" sldId="474"/>
        </pc:sldMkLst>
        <pc:spChg chg="mod">
          <ac:chgData name="Alexandre" userId="292681fbcdc3e57d" providerId="LiveId" clId="{5717972A-3124-471D-9E80-A1BB911607EA}" dt="2020-07-26T23:48:11.407" v="10434" actId="20577"/>
          <ac:spMkLst>
            <pc:docMk/>
            <pc:sldMk cId="1969570572" sldId="474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modSp add mod">
        <pc:chgData name="Alexandre" userId="292681fbcdc3e57d" providerId="LiveId" clId="{5717972A-3124-471D-9E80-A1BB911607EA}" dt="2020-07-26T12:59:58.884" v="3967" actId="20577"/>
        <pc:sldMkLst>
          <pc:docMk/>
          <pc:sldMk cId="4090954684" sldId="475"/>
        </pc:sldMkLst>
        <pc:spChg chg="mod">
          <ac:chgData name="Alexandre" userId="292681fbcdc3e57d" providerId="LiveId" clId="{5717972A-3124-471D-9E80-A1BB911607EA}" dt="2020-07-26T12:59:58.884" v="3967" actId="20577"/>
          <ac:spMkLst>
            <pc:docMk/>
            <pc:sldMk cId="4090954684" sldId="475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13:00:06.094" v="3980" actId="20577"/>
        <pc:sldMkLst>
          <pc:docMk/>
          <pc:sldMk cId="2956592672" sldId="476"/>
        </pc:sldMkLst>
        <pc:spChg chg="mod">
          <ac:chgData name="Alexandre" userId="292681fbcdc3e57d" providerId="LiveId" clId="{5717972A-3124-471D-9E80-A1BB911607EA}" dt="2020-07-26T13:00:06.094" v="3980" actId="20577"/>
          <ac:spMkLst>
            <pc:docMk/>
            <pc:sldMk cId="2956592672" sldId="476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modSp add mod">
        <pc:chgData name="Alexandre" userId="292681fbcdc3e57d" providerId="LiveId" clId="{5717972A-3124-471D-9E80-A1BB911607EA}" dt="2020-07-26T13:00:31.381" v="3996" actId="20577"/>
        <pc:sldMkLst>
          <pc:docMk/>
          <pc:sldMk cId="179860052" sldId="477"/>
        </pc:sldMkLst>
        <pc:spChg chg="mod">
          <ac:chgData name="Alexandre" userId="292681fbcdc3e57d" providerId="LiveId" clId="{5717972A-3124-471D-9E80-A1BB911607EA}" dt="2020-07-26T13:00:31.381" v="3996" actId="20577"/>
          <ac:spMkLst>
            <pc:docMk/>
            <pc:sldMk cId="179860052" sldId="477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modSp add del mod">
        <pc:chgData name="Alexandre" userId="292681fbcdc3e57d" providerId="LiveId" clId="{5717972A-3124-471D-9E80-A1BB911607EA}" dt="2020-07-26T13:05:28.608" v="4368" actId="47"/>
        <pc:sldMkLst>
          <pc:docMk/>
          <pc:sldMk cId="2611814282" sldId="478"/>
        </pc:sldMkLst>
        <pc:spChg chg="mod">
          <ac:chgData name="Alexandre" userId="292681fbcdc3e57d" providerId="LiveId" clId="{5717972A-3124-471D-9E80-A1BB911607EA}" dt="2020-07-26T13:03:20.068" v="4143" actId="20577"/>
          <ac:spMkLst>
            <pc:docMk/>
            <pc:sldMk cId="2611814282" sldId="478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modSp add mod">
        <pc:chgData name="Alexandre" userId="292681fbcdc3e57d" providerId="LiveId" clId="{5717972A-3124-471D-9E80-A1BB911607EA}" dt="2020-07-26T23:46:41.344" v="10380" actId="20577"/>
        <pc:sldMkLst>
          <pc:docMk/>
          <pc:sldMk cId="778542350" sldId="479"/>
        </pc:sldMkLst>
        <pc:spChg chg="mod">
          <ac:chgData name="Alexandre" userId="292681fbcdc3e57d" providerId="LiveId" clId="{5717972A-3124-471D-9E80-A1BB911607EA}" dt="2020-07-26T18:29:35.536" v="4522" actId="20577"/>
          <ac:spMkLst>
            <pc:docMk/>
            <pc:sldMk cId="778542350" sldId="479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41.344" v="10380" actId="20577"/>
          <ac:spMkLst>
            <pc:docMk/>
            <pc:sldMk cId="778542350" sldId="479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addSp delSp modSp add mod">
        <pc:chgData name="Alexandre" userId="292681fbcdc3e57d" providerId="LiveId" clId="{5717972A-3124-471D-9E80-A1BB911607EA}" dt="2020-07-26T18:31:47.910" v="4606" actId="14100"/>
        <pc:sldMkLst>
          <pc:docMk/>
          <pc:sldMk cId="557858796" sldId="480"/>
        </pc:sldMkLst>
        <pc:spChg chg="mod">
          <ac:chgData name="Alexandre" userId="292681fbcdc3e57d" providerId="LiveId" clId="{5717972A-3124-471D-9E80-A1BB911607EA}" dt="2020-07-26T18:30:24.898" v="4596" actId="20577"/>
          <ac:spMkLst>
            <pc:docMk/>
            <pc:sldMk cId="557858796" sldId="480"/>
            <ac:spMk id="3" creationId="{A2BEAC90-0984-4254-ACE4-323A9CDAF85C}"/>
          </ac:spMkLst>
        </pc:spChg>
        <pc:picChg chg="add mod">
          <ac:chgData name="Alexandre" userId="292681fbcdc3e57d" providerId="LiveId" clId="{5717972A-3124-471D-9E80-A1BB911607EA}" dt="2020-07-26T18:31:22.535" v="4598" actId="1076"/>
          <ac:picMkLst>
            <pc:docMk/>
            <pc:sldMk cId="557858796" sldId="480"/>
            <ac:picMk id="4" creationId="{D4C75974-CC6B-4DE9-B4C7-28221B6F5C61}"/>
          </ac:picMkLst>
        </pc:picChg>
        <pc:picChg chg="add del">
          <ac:chgData name="Alexandre" userId="292681fbcdc3e57d" providerId="LiveId" clId="{5717972A-3124-471D-9E80-A1BB911607EA}" dt="2020-07-26T18:31:29.697" v="4600"/>
          <ac:picMkLst>
            <pc:docMk/>
            <pc:sldMk cId="557858796" sldId="480"/>
            <ac:picMk id="5" creationId="{548C43D9-8A9A-4AA7-BF8A-27F1C0E59258}"/>
          </ac:picMkLst>
        </pc:picChg>
        <pc:picChg chg="add mod">
          <ac:chgData name="Alexandre" userId="292681fbcdc3e57d" providerId="LiveId" clId="{5717972A-3124-471D-9E80-A1BB911607EA}" dt="2020-07-26T18:31:47.910" v="4606" actId="14100"/>
          <ac:picMkLst>
            <pc:docMk/>
            <pc:sldMk cId="557858796" sldId="480"/>
            <ac:picMk id="6" creationId="{329E8259-DD5F-40FE-BDF9-B4CDE43103AA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addSp modSp add mod">
        <pc:chgData name="Alexandre" userId="292681fbcdc3e57d" providerId="LiveId" clId="{5717972A-3124-471D-9E80-A1BB911607EA}" dt="2020-07-26T18:34:35.081" v="4885" actId="1076"/>
        <pc:sldMkLst>
          <pc:docMk/>
          <pc:sldMk cId="3137481665" sldId="481"/>
        </pc:sldMkLst>
        <pc:spChg chg="mod">
          <ac:chgData name="Alexandre" userId="292681fbcdc3e57d" providerId="LiveId" clId="{5717972A-3124-471D-9E80-A1BB911607EA}" dt="2020-07-26T18:33:35.710" v="4881" actId="20577"/>
          <ac:spMkLst>
            <pc:docMk/>
            <pc:sldMk cId="3137481665" sldId="481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34:24.904" v="4883" actId="1076"/>
          <ac:picMkLst>
            <pc:docMk/>
            <pc:sldMk cId="3137481665" sldId="481"/>
            <ac:picMk id="4" creationId="{EFA35C17-6CF7-401E-B43C-C9680F03EC3B}"/>
          </ac:picMkLst>
        </pc:picChg>
        <pc:picChg chg="add mod">
          <ac:chgData name="Alexandre" userId="292681fbcdc3e57d" providerId="LiveId" clId="{5717972A-3124-471D-9E80-A1BB911607EA}" dt="2020-07-26T18:34:35.081" v="4885" actId="1076"/>
          <ac:picMkLst>
            <pc:docMk/>
            <pc:sldMk cId="3137481665" sldId="481"/>
            <ac:picMk id="5" creationId="{48AA00D8-AA8B-4B49-B80D-98FE51875E72}"/>
          </ac:picMkLst>
        </pc:picChg>
      </pc:sldChg>
      <pc:sldChg chg="modSp add mod">
        <pc:chgData name="Alexandre" userId="292681fbcdc3e57d" providerId="LiveId" clId="{5717972A-3124-471D-9E80-A1BB911607EA}" dt="2020-07-26T18:39:47.404" v="5359" actId="20577"/>
        <pc:sldMkLst>
          <pc:docMk/>
          <pc:sldMk cId="2515788081" sldId="482"/>
        </pc:sldMkLst>
        <pc:spChg chg="mod">
          <ac:chgData name="Alexandre" userId="292681fbcdc3e57d" providerId="LiveId" clId="{5717972A-3124-471D-9E80-A1BB911607EA}" dt="2020-07-26T18:39:47.404" v="5359" actId="20577"/>
          <ac:spMkLst>
            <pc:docMk/>
            <pc:sldMk cId="2515788081" sldId="482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addSp modSp add mod">
        <pc:chgData name="Alexandre" userId="292681fbcdc3e57d" providerId="LiveId" clId="{5717972A-3124-471D-9E80-A1BB911607EA}" dt="2020-07-26T18:40:51.217" v="5363" actId="1076"/>
        <pc:sldMkLst>
          <pc:docMk/>
          <pc:sldMk cId="3724922392" sldId="483"/>
        </pc:sldMkLst>
        <pc:spChg chg="mod">
          <ac:chgData name="Alexandre" userId="292681fbcdc3e57d" providerId="LiveId" clId="{5717972A-3124-471D-9E80-A1BB911607EA}" dt="2020-07-26T18:38:46.587" v="5234" actId="20577"/>
          <ac:spMkLst>
            <pc:docMk/>
            <pc:sldMk cId="3724922392" sldId="483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40:17.769" v="5361" actId="1076"/>
          <ac:picMkLst>
            <pc:docMk/>
            <pc:sldMk cId="3724922392" sldId="483"/>
            <ac:picMk id="4" creationId="{59EAB405-29C9-47B1-A638-D701DA488FE4}"/>
          </ac:picMkLst>
        </pc:picChg>
        <pc:picChg chg="add mod">
          <ac:chgData name="Alexandre" userId="292681fbcdc3e57d" providerId="LiveId" clId="{5717972A-3124-471D-9E80-A1BB911607EA}" dt="2020-07-26T18:40:51.217" v="5363" actId="1076"/>
          <ac:picMkLst>
            <pc:docMk/>
            <pc:sldMk cId="3724922392" sldId="483"/>
            <ac:picMk id="5" creationId="{CCE2017E-DB5D-4DC6-A1A2-F0422080F154}"/>
          </ac:picMkLst>
        </pc:picChg>
      </pc:sldChg>
      <pc:sldChg chg="modSp new mod">
        <pc:chgData name="Alexandre" userId="292681fbcdc3e57d" providerId="LiveId" clId="{5717972A-3124-471D-9E80-A1BB911607EA}" dt="2020-07-26T23:47:05.516" v="10402" actId="20577"/>
        <pc:sldMkLst>
          <pc:docMk/>
          <pc:sldMk cId="418494700" sldId="484"/>
        </pc:sldMkLst>
        <pc:spChg chg="mod">
          <ac:chgData name="Alexandre" userId="292681fbcdc3e57d" providerId="LiveId" clId="{5717972A-3124-471D-9E80-A1BB911607EA}" dt="2020-07-26T18:45:29.556" v="6127" actId="20577"/>
          <ac:spMkLst>
            <pc:docMk/>
            <pc:sldMk cId="418494700" sldId="484"/>
            <ac:spMk id="2" creationId="{41E12403-6821-4ADF-BB08-3A47CD86ED5D}"/>
          </ac:spMkLst>
        </pc:spChg>
        <pc:spChg chg="mod">
          <ac:chgData name="Alexandre" userId="292681fbcdc3e57d" providerId="LiveId" clId="{5717972A-3124-471D-9E80-A1BB911607EA}" dt="2020-07-26T23:47:05.516" v="10402" actId="20577"/>
          <ac:spMkLst>
            <pc:docMk/>
            <pc:sldMk cId="418494700" sldId="484"/>
            <ac:spMk id="3" creationId="{45A090C9-B10C-4DD1-ABF3-2C1C544844EA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modSp add mod">
        <pc:chgData name="Alexandre" userId="292681fbcdc3e57d" providerId="LiveId" clId="{5717972A-3124-471D-9E80-A1BB911607EA}" dt="2020-08-07T01:45:22.236" v="10457"/>
        <pc:sldMkLst>
          <pc:docMk/>
          <pc:sldMk cId="146231561" sldId="485"/>
        </pc:sldMkLst>
        <pc:spChg chg="mod">
          <ac:chgData name="Alexandre" userId="292681fbcdc3e57d" providerId="LiveId" clId="{5717972A-3124-471D-9E80-A1BB911607EA}" dt="2020-08-07T01:45:22.236" v="10457"/>
          <ac:spMkLst>
            <pc:docMk/>
            <pc:sldMk cId="146231561" sldId="48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27.841" v="10422" actId="20577"/>
          <ac:spMkLst>
            <pc:docMk/>
            <pc:sldMk cId="146231561" sldId="485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05505516" sldId="48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3" creationId="{6B3975F3-415F-4E16-BDB2-A0CA56027348}"/>
          </ac:spMkLst>
        </pc:spChg>
      </pc:sldChg>
      <pc:sldChg chg="modSp add del mod">
        <pc:chgData name="Alexandre" userId="292681fbcdc3e57d" providerId="LiveId" clId="{5717972A-3124-471D-9E80-A1BB911607EA}" dt="2020-07-26T19:37:09.287" v="8918" actId="47"/>
        <pc:sldMkLst>
          <pc:docMk/>
          <pc:sldMk cId="4040044903" sldId="486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3" creationId="{FB150441-3178-450F-8037-20A5D1D7C152}"/>
          </ac:spMkLst>
        </pc:spChg>
      </pc:sldChg>
      <pc:sldChg chg="addSp modSp add del mod">
        <pc:chgData name="Alexandre" userId="292681fbcdc3e57d" providerId="LiveId" clId="{5717972A-3124-471D-9E80-A1BB911607EA}" dt="2020-07-26T19:37:10.130" v="8919" actId="47"/>
        <pc:sldMkLst>
          <pc:docMk/>
          <pc:sldMk cId="469114765" sldId="487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2:58.242" v="8906" actId="1076"/>
          <ac:picMkLst>
            <pc:docMk/>
            <pc:sldMk cId="469114765" sldId="487"/>
            <ac:picMk id="4" creationId="{D6C978D4-B329-43E9-801E-59DB178121B8}"/>
          </ac:picMkLst>
        </pc:picChg>
      </pc:sldChg>
      <pc:sldChg chg="modSp add mod">
        <pc:chgData name="Alexandre" userId="292681fbcdc3e57d" providerId="LiveId" clId="{5717972A-3124-471D-9E80-A1BB911607EA}" dt="2020-07-26T23:47:26.867" v="10421" actId="20577"/>
        <pc:sldMkLst>
          <pc:docMk/>
          <pc:sldMk cId="795962812" sldId="487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795962812" sldId="487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7:26.867" v="10421" actId="20577"/>
          <ac:spMkLst>
            <pc:docMk/>
            <pc:sldMk cId="795962812" sldId="487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45341658" sldId="488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3" creationId="{6B3975F3-415F-4E16-BDB2-A0CA56027348}"/>
          </ac:spMkLst>
        </pc:spChg>
      </pc:sldChg>
      <pc:sldChg chg="addSp modSp add del mod ord">
        <pc:chgData name="Alexandre" userId="292681fbcdc3e57d" providerId="LiveId" clId="{5717972A-3124-471D-9E80-A1BB911607EA}" dt="2020-07-26T19:38:55.614" v="8934" actId="47"/>
        <pc:sldMkLst>
          <pc:docMk/>
          <pc:sldMk cId="2662975387" sldId="488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3:40.881" v="8908" actId="1076"/>
          <ac:picMkLst>
            <pc:docMk/>
            <pc:sldMk cId="2662975387" sldId="488"/>
            <ac:picMk id="4" creationId="{2A347C2B-B50B-4405-B1F7-D615C8EFDCF5}"/>
          </ac:picMkLst>
        </pc:picChg>
      </pc:sldChg>
      <pc:sldChg chg="modSp add mod">
        <pc:chgData name="Alexandre" userId="292681fbcdc3e57d" providerId="LiveId" clId="{5717972A-3124-471D-9E80-A1BB911607EA}" dt="2020-07-26T23:48:43.634" v="10447" actId="20577"/>
        <pc:sldMkLst>
          <pc:docMk/>
          <pc:sldMk cId="839838260" sldId="489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839838260" sldId="489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43.634" v="10447" actId="20577"/>
          <ac:spMkLst>
            <pc:docMk/>
            <pc:sldMk cId="839838260" sldId="489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modSp add del mod">
        <pc:chgData name="Alexandre" userId="292681fbcdc3e57d" providerId="LiveId" clId="{5717972A-3124-471D-9E80-A1BB911607EA}" dt="2020-07-26T19:21:28.718" v="8913" actId="47"/>
        <pc:sldMkLst>
          <pc:docMk/>
          <pc:sldMk cId="2168013477" sldId="489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3" creationId="{FB150441-3178-450F-8037-20A5D1D7C152}"/>
          </ac:spMkLst>
        </pc:spChg>
      </pc:sldChg>
      <pc:sldChg chg="modSp new del">
        <pc:chgData name="Alexandre" userId="292681fbcdc3e57d" providerId="LiveId" clId="{5717972A-3124-471D-9E80-A1BB911607EA}" dt="2020-07-26T19:15:42.699" v="8912" actId="47"/>
        <pc:sldMkLst>
          <pc:docMk/>
          <pc:sldMk cId="980706731" sldId="490"/>
        </pc:sldMkLst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2" creationId="{093CA34B-1C66-4C9D-9FF5-DB6F880B45C9}"/>
          </ac:spMkLst>
        </pc:spChg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3" creationId="{608E2889-389A-468D-93C8-78592BBD47BB}"/>
          </ac:spMkLst>
        </pc:spChg>
      </pc:sldChg>
      <pc:sldChg chg="addSp modSp new mod">
        <pc:chgData name="Alexandre" userId="292681fbcdc3e57d" providerId="LiveId" clId="{5717972A-3124-471D-9E80-A1BB911607EA}" dt="2020-07-26T23:45:00.659" v="10333"/>
        <pc:sldMkLst>
          <pc:docMk/>
          <pc:sldMk cId="1094017417" sldId="490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2" creationId="{FAF80162-F128-493C-97BA-4E6BEB245B7E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3" creationId="{2032BF2C-71D7-4E3D-8EFD-072E20477D72}"/>
          </ac:spMkLst>
        </pc:spChg>
        <pc:picChg chg="add mod">
          <ac:chgData name="Alexandre" userId="292681fbcdc3e57d" providerId="LiveId" clId="{5717972A-3124-471D-9E80-A1BB911607EA}" dt="2020-07-26T23:44:32.010" v="10330" actId="1076"/>
          <ac:picMkLst>
            <pc:docMk/>
            <pc:sldMk cId="1094017417" sldId="490"/>
            <ac:picMk id="4" creationId="{5C9DC5C7-8D47-4E9E-B99A-86E3D32000B8}"/>
          </ac:picMkLst>
        </pc:picChg>
        <pc:picChg chg="add mod">
          <ac:chgData name="Alexandre" userId="292681fbcdc3e57d" providerId="LiveId" clId="{5717972A-3124-471D-9E80-A1BB911607EA}" dt="2020-07-26T23:44:51.249" v="10332" actId="1076"/>
          <ac:picMkLst>
            <pc:docMk/>
            <pc:sldMk cId="1094017417" sldId="490"/>
            <ac:picMk id="5" creationId="{14177CB5-C600-4804-AA29-81F83F907F22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9191523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007714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3272641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98697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737633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098454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41781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83985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6007292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64257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417538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311970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123057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25598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653513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3247395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702803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6195672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960189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4404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184330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201060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6740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748614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884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0565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6245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93808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48347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013984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563114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250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843857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98759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749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481650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9695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158731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25442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12565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83082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97576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6829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04890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659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96222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17891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0818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1239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65086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8959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17755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276278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43725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446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14489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20638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24761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28865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5104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53115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538862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59612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3869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5202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39097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03820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978789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65566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83745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38656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38139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802570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3322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13916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34193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5309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635202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25586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65966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255006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269798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686293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13542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799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8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image" Target="../media/image9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8625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1570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2143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1882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18214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  <p:sldLayoutId id="214748391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4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Sélection de logiciel de soutien à distance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84BD3-0020-9176-C543-FDD0955C8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060CE-EAD9-6ECD-2578-DFBA952D569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Critère de sélection</a:t>
            </a:r>
          </a:p>
        </p:txBody>
      </p:sp>
    </p:spTree>
    <p:extLst>
      <p:ext uri="{BB962C8B-B14F-4D97-AF65-F5344CB8AC3E}">
        <p14:creationId xmlns:p14="http://schemas.microsoft.com/office/powerpoint/2010/main" val="3675082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507DD-02A3-B263-1638-47F96083B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DA280-4CA7-CC6E-201E-7765650AD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(TODO)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04656-9747-855D-BA7B-C1B20DA66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413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6325E-D0DB-1CC9-F801-269BFA3E8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E9446-D22B-A7F2-30AF-4E3C71899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(TODO)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A59D6-D271-7603-94E5-4A7045563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Dans cette section, nous couvrirons les critères suivants</a:t>
            </a:r>
          </a:p>
          <a:p>
            <a:pPr lvl="1"/>
            <a:r>
              <a:rPr lang="fr-CA" dirty="0"/>
              <a:t>Facilité d’utilisation (</a:t>
            </a:r>
            <a:r>
              <a:rPr lang="fr-CA" dirty="0" err="1"/>
              <a:t>Techicien</a:t>
            </a:r>
            <a:r>
              <a:rPr lang="fr-CA" dirty="0"/>
              <a:t> et utilisateur)</a:t>
            </a:r>
          </a:p>
          <a:p>
            <a:pPr lvl="1"/>
            <a:r>
              <a:rPr lang="fr-CA" dirty="0"/>
              <a:t>Facilité d’installation</a:t>
            </a:r>
          </a:p>
          <a:p>
            <a:pPr lvl="1"/>
            <a:r>
              <a:rPr lang="fr-CA" dirty="0"/>
              <a:t>Fonction de prise de contrôle à distance</a:t>
            </a:r>
          </a:p>
          <a:p>
            <a:pPr lvl="1"/>
            <a:r>
              <a:rPr lang="fr-CA" dirty="0"/>
              <a:t>Prix</a:t>
            </a:r>
          </a:p>
          <a:p>
            <a:pPr lvl="1"/>
            <a:r>
              <a:rPr lang="fr-CA" dirty="0"/>
              <a:t>Utilisable en réseau locaux uniquement ou à travers Internet</a:t>
            </a:r>
          </a:p>
          <a:p>
            <a:pPr lvl="1"/>
            <a:r>
              <a:rPr lang="fr-CA" dirty="0"/>
              <a:t>Autres avantages et </a:t>
            </a:r>
            <a:r>
              <a:rPr lang="fr-CA" dirty="0" err="1"/>
              <a:t>concidération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97570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4133F-BE62-85B4-0C4E-C0E101394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Facilité d’utilisation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D5BD3-0ECE-E753-738D-A0C9BFA2F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061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1C499-5B03-90C9-A6AB-826027EE4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4B390-B4A5-BD3D-9E77-AE91FE9F1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Facilité d’installation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24BDD-117C-6D94-DC07-87C594370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18680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AB483-6E0D-11B2-4B90-C9FAE7652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2E96-88F4-87C3-D84D-6F6C4E596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Prise de contrôle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E0003-BBE7-197F-EBA5-993162FA3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5036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BD707-E831-A2F9-7DE1-33366531F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Prix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1D5D9-5D86-4988-DEB3-A4670DF52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1048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C7628-27D7-5BAB-F5AA-C6D22FF4F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Réseau locaux VS Internet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4AC9F-09A9-A02A-145E-F27809F39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9202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A199A-5903-4692-C6CF-C4DE282F7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Autre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7E20B-5A19-F479-0DAC-8E19EC46C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61299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3136D-9102-D06E-38B4-7DB7D281B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CDD4D-A670-7182-DE83-658AA2E1AAF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Logiciels disponibles sur le marché</a:t>
            </a:r>
          </a:p>
        </p:txBody>
      </p:sp>
    </p:spTree>
    <p:extLst>
      <p:ext uri="{BB962C8B-B14F-4D97-AF65-F5344CB8AC3E}">
        <p14:creationId xmlns:p14="http://schemas.microsoft.com/office/powerpoint/2010/main" val="49491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695854" y="2985116"/>
            <a:ext cx="6267634" cy="11074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CORRECTION DES EXERCICES</a:t>
            </a:r>
          </a:p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(1 heure)</a:t>
            </a:r>
          </a:p>
        </p:txBody>
      </p:sp>
    </p:spTree>
    <p:extLst>
      <p:ext uri="{BB962C8B-B14F-4D97-AF65-F5344CB8AC3E}">
        <p14:creationId xmlns:p14="http://schemas.microsoft.com/office/powerpoint/2010/main" val="3048076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CC686-C54B-3D94-6FA7-6A6344AFD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349EE-220D-EAE8-7B95-9D0DB7E6F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(TODO)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5C834-DE96-C1C8-ECBA-8E4CAF082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546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C25D0-F028-E7F2-0433-62858763F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F6FEC-8AC9-F99B-0207-611DA66A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Team Viewer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5ECEE-66A0-6A66-2136-8105CC928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1682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AF82B-4F16-0808-2CD6-9D976E66F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Microsoft Teams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1F228-A1FE-3212-124F-3A13D9D15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1994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8F06C-1BD9-180B-5F55-4710AFC4C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Google </a:t>
            </a:r>
            <a:r>
              <a:rPr lang="fr-CA"/>
              <a:t>Meet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D5E5A-43C6-9A84-7D71-A11665CB5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4764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B25FB-5606-015C-F512-C28BECDDC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54F3A-3F73-05A6-78EA-3D807AD434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D7FE3-DFBA-6036-EFD3-B43F0F276B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1630151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Logiciel de soutien à distance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Logiciel</a:t>
            </a:r>
            <a:r>
              <a:rPr lang="en-US" dirty="0"/>
              <a:t> de </a:t>
            </a:r>
            <a:r>
              <a:rPr lang="en-US" dirty="0" err="1"/>
              <a:t>soutien</a:t>
            </a:r>
            <a:r>
              <a:rPr lang="en-US" dirty="0"/>
              <a:t> à distance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(TODO)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1270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Contenu</a:t>
            </a:r>
            <a:r>
              <a:rPr lang="en-US" dirty="0"/>
              <a:t> du </a:t>
            </a:r>
            <a:r>
              <a:rPr lang="en-US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couvrirons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Rôle</a:t>
            </a:r>
            <a:r>
              <a:rPr lang="en-US" dirty="0"/>
              <a:t> des </a:t>
            </a:r>
            <a:r>
              <a:rPr lang="en-US" dirty="0" err="1"/>
              <a:t>logiciels</a:t>
            </a:r>
            <a:r>
              <a:rPr lang="en-US" dirty="0"/>
              <a:t> de </a:t>
            </a:r>
            <a:r>
              <a:rPr lang="en-US" dirty="0" err="1"/>
              <a:t>soutien</a:t>
            </a:r>
            <a:r>
              <a:rPr lang="en-US" dirty="0"/>
              <a:t> à distance</a:t>
            </a:r>
          </a:p>
          <a:p>
            <a:pPr lvl="1"/>
            <a:r>
              <a:rPr lang="en-US" dirty="0" err="1"/>
              <a:t>Critères</a:t>
            </a:r>
            <a:r>
              <a:rPr lang="en-US" dirty="0"/>
              <a:t> de </a:t>
            </a:r>
            <a:r>
              <a:rPr lang="en-US" dirty="0" err="1"/>
              <a:t>sélection</a:t>
            </a:r>
            <a:endParaRPr lang="en-US" dirty="0"/>
          </a:p>
          <a:p>
            <a:pPr lvl="1"/>
            <a:r>
              <a:rPr lang="en-US" dirty="0" err="1"/>
              <a:t>Logiciels</a:t>
            </a:r>
            <a:r>
              <a:rPr lang="en-US" dirty="0"/>
              <a:t> </a:t>
            </a:r>
            <a:r>
              <a:rPr lang="en-US" dirty="0" err="1"/>
              <a:t>disponibles</a:t>
            </a:r>
            <a:r>
              <a:rPr lang="en-US" dirty="0"/>
              <a:t> sur le </a:t>
            </a:r>
            <a:r>
              <a:rPr lang="en-US" dirty="0" err="1"/>
              <a:t>marché</a:t>
            </a:r>
            <a:endParaRPr lang="en-US" dirty="0"/>
          </a:p>
          <a:p>
            <a:pPr lvl="2"/>
            <a:r>
              <a:rPr lang="en-US" dirty="0"/>
              <a:t>Team Viewer</a:t>
            </a:r>
          </a:p>
          <a:p>
            <a:pPr lvl="2"/>
            <a:r>
              <a:rPr lang="en-US" dirty="0"/>
              <a:t>TEAMS</a:t>
            </a:r>
          </a:p>
          <a:p>
            <a:pPr lvl="2"/>
            <a:r>
              <a:rPr lang="en-US" dirty="0"/>
              <a:t>Google Meet</a:t>
            </a:r>
          </a:p>
          <a:p>
            <a:pPr lvl="2"/>
            <a:r>
              <a:rPr lang="en-US" dirty="0"/>
              <a:t>Remote Desktop</a:t>
            </a:r>
          </a:p>
          <a:p>
            <a:pPr lvl="2"/>
            <a:endParaRPr lang="en-US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5084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FB80E-A16E-6A6F-D7CB-82B3C4AB2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A54DC-619F-E95E-94F7-956056D4E5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Rôle des logiciels de soutien à distance</a:t>
            </a:r>
          </a:p>
        </p:txBody>
      </p:sp>
    </p:spTree>
    <p:extLst>
      <p:ext uri="{BB962C8B-B14F-4D97-AF65-F5344CB8AC3E}">
        <p14:creationId xmlns:p14="http://schemas.microsoft.com/office/powerpoint/2010/main" val="1882027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985C-C2E3-61F3-5F14-EE6A7EB88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(TODO)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139F0-9EB3-6C85-3DB9-CAB3F790F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86349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4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5.xml><?xml version="1.0" encoding="utf-8"?>
<a:theme xmlns:a="http://schemas.openxmlformats.org/drawingml/2006/main" name="2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6.xml><?xml version="1.0" encoding="utf-8"?>
<a:theme xmlns:a="http://schemas.openxmlformats.org/drawingml/2006/main" name="6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7.xml><?xml version="1.0" encoding="utf-8"?>
<a:theme xmlns:a="http://schemas.openxmlformats.org/drawingml/2006/main" name="7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6753</TotalTime>
  <Words>178</Words>
  <Application>Microsoft Office PowerPoint</Application>
  <PresentationFormat>Widescreen</PresentationFormat>
  <Paragraphs>51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Century Gothic</vt:lpstr>
      <vt:lpstr>Wingdings 3</vt:lpstr>
      <vt:lpstr>4_Ion</vt:lpstr>
      <vt:lpstr>5_Ion</vt:lpstr>
      <vt:lpstr>Ion</vt:lpstr>
      <vt:lpstr>1_Ion</vt:lpstr>
      <vt:lpstr>2_Ion</vt:lpstr>
      <vt:lpstr>6_Ion</vt:lpstr>
      <vt:lpstr>7_Ion</vt:lpstr>
      <vt:lpstr>Sélection de logiciel de soutien à distance</vt:lpstr>
      <vt:lpstr>Rappel du dernier cours</vt:lpstr>
      <vt:lpstr>Rappel du dernier cours</vt:lpstr>
      <vt:lpstr>Rappel du dernier cours</vt:lpstr>
      <vt:lpstr>Logiciel de soutien à distance</vt:lpstr>
      <vt:lpstr>Logiciel de soutien à distance</vt:lpstr>
      <vt:lpstr>Contenu du cours</vt:lpstr>
      <vt:lpstr>Rôle des logiciels de soutien à distance</vt:lpstr>
      <vt:lpstr>(TODO)</vt:lpstr>
      <vt:lpstr>Critère de sélection</vt:lpstr>
      <vt:lpstr>(TODO)</vt:lpstr>
      <vt:lpstr>(TODO)</vt:lpstr>
      <vt:lpstr>Facilité d’utilisation</vt:lpstr>
      <vt:lpstr>Facilité d’installation</vt:lpstr>
      <vt:lpstr>Prise de contrôle</vt:lpstr>
      <vt:lpstr>Prix</vt:lpstr>
      <vt:lpstr>Réseau locaux VS Internet</vt:lpstr>
      <vt:lpstr>Autre</vt:lpstr>
      <vt:lpstr>Logiciels disponibles sur le marché</vt:lpstr>
      <vt:lpstr>(TODO)</vt:lpstr>
      <vt:lpstr>Team Viewer</vt:lpstr>
      <vt:lpstr>Microsoft Teams</vt:lpstr>
      <vt:lpstr>Google Meet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468</cp:revision>
  <dcterms:created xsi:type="dcterms:W3CDTF">2019-01-03T23:05:02Z</dcterms:created>
  <dcterms:modified xsi:type="dcterms:W3CDTF">2026-08-05T12:48:04Z</dcterms:modified>
</cp:coreProperties>
</file>