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  <p:sldMasterId id="2147483804" r:id="rId3"/>
    <p:sldMasterId id="2147483822" r:id="rId4"/>
    <p:sldMasterId id="2147483840" r:id="rId5"/>
    <p:sldMasterId id="2147483858" r:id="rId6"/>
    <p:sldMasterId id="2147483876" r:id="rId7"/>
    <p:sldMasterId id="2147483894" r:id="rId8"/>
  </p:sldMasterIdLst>
  <p:sldIdLst>
    <p:sldId id="258" r:id="rId9"/>
    <p:sldId id="434" r:id="rId10"/>
    <p:sldId id="359" r:id="rId11"/>
    <p:sldId id="360" r:id="rId12"/>
    <p:sldId id="411" r:id="rId13"/>
    <p:sldId id="462" r:id="rId14"/>
    <p:sldId id="437" r:id="rId15"/>
    <p:sldId id="441" r:id="rId16"/>
    <p:sldId id="440" r:id="rId17"/>
    <p:sldId id="464" r:id="rId18"/>
    <p:sldId id="465" r:id="rId19"/>
    <p:sldId id="466" r:id="rId20"/>
    <p:sldId id="467" r:id="rId21"/>
    <p:sldId id="469" r:id="rId22"/>
    <p:sldId id="470" r:id="rId23"/>
    <p:sldId id="471" r:id="rId24"/>
    <p:sldId id="472" r:id="rId25"/>
    <p:sldId id="473" r:id="rId26"/>
    <p:sldId id="474" r:id="rId27"/>
    <p:sldId id="475" r:id="rId28"/>
    <p:sldId id="476" r:id="rId29"/>
    <p:sldId id="477" r:id="rId30"/>
    <p:sldId id="468" r:id="rId31"/>
    <p:sldId id="478" r:id="rId32"/>
    <p:sldId id="480" r:id="rId33"/>
    <p:sldId id="481" r:id="rId34"/>
    <p:sldId id="482" r:id="rId35"/>
    <p:sldId id="483" r:id="rId36"/>
    <p:sldId id="484" r:id="rId37"/>
    <p:sldId id="485" r:id="rId38"/>
    <p:sldId id="486" r:id="rId39"/>
    <p:sldId id="487" r:id="rId40"/>
    <p:sldId id="488" r:id="rId41"/>
    <p:sldId id="490" r:id="rId42"/>
    <p:sldId id="489" r:id="rId43"/>
    <p:sldId id="491" r:id="rId44"/>
    <p:sldId id="492" r:id="rId45"/>
    <p:sldId id="294" r:id="rId46"/>
    <p:sldId id="298" r:id="rId47"/>
    <p:sldId id="321" r:id="rId48"/>
    <p:sldId id="463" r:id="rId49"/>
    <p:sldId id="323" r:id="rId50"/>
    <p:sldId id="324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7972A-3124-471D-9E80-A1BB911607EA}" v="218" dt="2020-07-26T23:45:12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5717972A-3124-471D-9E80-A1BB911607EA}"/>
    <pc:docChg chg="undo custSel addSld delSld modSld sldOrd delMainMaster">
      <pc:chgData name="Alexandre" userId="292681fbcdc3e57d" providerId="LiveId" clId="{5717972A-3124-471D-9E80-A1BB911607EA}" dt="2020-08-07T01:45:26.327" v="10458"/>
      <pc:docMkLst>
        <pc:docMk/>
      </pc:docMkLst>
      <pc:sldChg chg="modSp mod">
        <pc:chgData name="Alexandre" userId="292681fbcdc3e57d" providerId="LiveId" clId="{5717972A-3124-471D-9E80-A1BB911607EA}" dt="2020-07-26T12:17:13.741" v="122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6T12:17:13.741" v="122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6T23:48:46.794" v="10448" actId="2057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6T23:48:46.794" v="10448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6T23:48:49.419" v="10450" actId="2057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6T23:48:49.419" v="10450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6T19:06:31.054" v="8715" actId="2057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6T19:06:31.054" v="8715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6T23:45:21.386" v="10337" actId="2057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6T23:45:21.386" v="10337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6T23:45:40.383" v="10346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5717972A-3124-471D-9E80-A1BB911607EA}" dt="2020-07-26T23:45:40.383" v="10346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mod ord">
        <pc:chgData name="Alexandre" userId="292681fbcdc3e57d" providerId="LiveId" clId="{5717972A-3124-471D-9E80-A1BB911607EA}" dt="2020-07-26T12:17:19.577" v="1222" actId="1076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6T12:17:19.577" v="1222" actId="1076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6T23:48:29.285" v="10442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2820634355" sldId="43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29.285" v="10442" actId="20577"/>
          <ac:spMkLst>
            <pc:docMk/>
            <pc:sldMk cId="2820634355" sldId="436"/>
            <ac:spMk id="3" creationId="{6B3975F3-415F-4E16-BDB2-A0CA56027348}"/>
          </ac:spMkLst>
        </pc:spChg>
      </pc:sldChg>
      <pc:sldChg chg="modSp add mod">
        <pc:chgData name="Alexandre" userId="292681fbcdc3e57d" providerId="LiveId" clId="{5717972A-3124-471D-9E80-A1BB911607EA}" dt="2020-07-26T23:46:10.547" v="103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6T23:46:10.547" v="103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5717972A-3124-471D-9E80-A1BB911607EA}" dt="2020-07-26T12:55:07.023" v="3429" actId="4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5717972A-3124-471D-9E80-A1BB911607EA}" dt="2020-07-26T12:55:07.023" v="3429" actId="4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6T23:46:17.249" v="10370" actId="20577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17.249" v="10370" actId="20577"/>
          <ac:spMkLst>
            <pc:docMk/>
            <pc:sldMk cId="936273555" sldId="440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23:46:47.958" v="10390" actId="2057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47.958" v="10390" actId="2057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8-07T01:45:14.238" v="1045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8-07T01:45:14.238" v="1045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8-07T01:45:19.677" v="10456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8-07T01:45:19.677" v="10456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19.959" v="10414" actId="2057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6T23:46:21.896" v="10373" actId="2057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6T18:29:23.890" v="4503" actId="20577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6T23:46:21.896" v="10373" actId="2057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6T23:46:31.886" v="10377" actId="2057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6T18:29:38.487" v="4524" actId="20577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31.886" v="10377" actId="20577"/>
          <ac:spMkLst>
            <pc:docMk/>
            <pc:sldMk cId="4228579258" sldId="447"/>
            <ac:spMk id="3" creationId="{A60E07B8-327F-4D34-8BAC-D680B5B27C58}"/>
          </ac:spMkLst>
        </pc:spChg>
      </pc:sldChg>
      <pc:sldChg chg="modSp add mod">
        <pc:chgData name="Alexandre" userId="292681fbcdc3e57d" providerId="LiveId" clId="{5717972A-3124-471D-9E80-A1BB911607EA}" dt="2020-07-26T23:46:52.213" v="10394" actId="20577"/>
        <pc:sldMkLst>
          <pc:docMk/>
          <pc:sldMk cId="1489440023" sldId="448"/>
        </pc:sldMkLst>
        <pc:spChg chg="mod">
          <ac:chgData name="Alexandre" userId="292681fbcdc3e57d" providerId="LiveId" clId="{5717972A-3124-471D-9E80-A1BB911607EA}" dt="2020-07-26T23:46:52.213" v="10394" actId="20577"/>
          <ac:spMkLst>
            <pc:docMk/>
            <pc:sldMk cId="1489440023" sldId="448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8-07T01:45:26.327" v="10458"/>
        <pc:sldMkLst>
          <pc:docMk/>
          <pc:sldMk cId="2815759200" sldId="449"/>
        </pc:sldMkLst>
        <pc:spChg chg="mod">
          <ac:chgData name="Alexandre" userId="292681fbcdc3e57d" providerId="LiveId" clId="{5717972A-3124-471D-9E80-A1BB911607EA}" dt="2020-08-07T01:45:26.327" v="10458"/>
          <ac:spMkLst>
            <pc:docMk/>
            <pc:sldMk cId="2815759200" sldId="449"/>
            <ac:spMk id="2" creationId="{243BDA49-01EA-42D5-BC2C-FDF03F45BFEB}"/>
          </ac:spMkLst>
        </pc:spChg>
        <pc:spChg chg="mod">
          <ac:chgData name="Alexandre" userId="292681fbcdc3e57d" providerId="LiveId" clId="{5717972A-3124-471D-9E80-A1BB911607EA}" dt="2020-07-26T23:47:44.901" v="10424" actId="20577"/>
          <ac:spMkLst>
            <pc:docMk/>
            <pc:sldMk cId="2815759200" sldId="449"/>
            <ac:spMk id="3" creationId="{39E4715F-3F4A-4147-AB3A-9DEDF2D4AE4B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modSp new mod">
        <pc:chgData name="Alexandre" userId="292681fbcdc3e57d" providerId="LiveId" clId="{5717972A-3124-471D-9E80-A1BB911607EA}" dt="2020-07-26T23:47:49.408" v="10426" actId="20577"/>
        <pc:sldMkLst>
          <pc:docMk/>
          <pc:sldMk cId="791561449" sldId="450"/>
        </pc:sldMkLst>
        <pc:spChg chg="mod">
          <ac:chgData name="Alexandre" userId="292681fbcdc3e57d" providerId="LiveId" clId="{5717972A-3124-471D-9E80-A1BB911607EA}" dt="2020-07-26T18:53:51.899" v="7432" actId="20577"/>
          <ac:spMkLst>
            <pc:docMk/>
            <pc:sldMk cId="791561449" sldId="45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49.408" v="10426" actId="20577"/>
          <ac:spMkLst>
            <pc:docMk/>
            <pc:sldMk cId="791561449" sldId="450"/>
            <ac:spMk id="3" creationId="{235A1E0D-DFEF-419C-A63D-D78218969E08}"/>
          </ac:spMkLst>
        </pc:spChg>
      </pc:sldChg>
      <pc:sldChg chg="modSp new del mod">
        <pc:chgData name="Alexandre" userId="292681fbcdc3e57d" providerId="LiveId" clId="{5717972A-3124-471D-9E80-A1BB911607EA}" dt="2020-07-26T12:59:19.118" v="3919" actId="47"/>
        <pc:sldMkLst>
          <pc:docMk/>
          <pc:sldMk cId="2102082530" sldId="451"/>
        </pc:sldMkLst>
        <pc:spChg chg="mod">
          <ac:chgData name="Alexandre" userId="292681fbcdc3e57d" providerId="LiveId" clId="{5717972A-3124-471D-9E80-A1BB911607EA}" dt="2020-07-26T12:15:05.991" v="1131" actId="20577"/>
          <ac:spMkLst>
            <pc:docMk/>
            <pc:sldMk cId="2102082530" sldId="451"/>
            <ac:spMk id="2" creationId="{187216C1-52F1-4267-B23A-25D847EF5B55}"/>
          </ac:spMkLst>
        </pc:spChg>
        <pc:spChg chg="mod">
          <ac:chgData name="Alexandre" userId="292681fbcdc3e57d" providerId="LiveId" clId="{5717972A-3124-471D-9E80-A1BB911607EA}" dt="2020-07-26T12:19:42.577" v="1730"/>
          <ac:spMkLst>
            <pc:docMk/>
            <pc:sldMk cId="2102082530" sldId="451"/>
            <ac:spMk id="3" creationId="{264A38E3-19DB-403D-95AE-28DD21E1B95A}"/>
          </ac:spMkLst>
        </pc:spChg>
      </pc:sldChg>
      <pc:sldChg chg="modSp new del mod">
        <pc:chgData name="Alexandre" userId="292681fbcdc3e57d" providerId="LiveId" clId="{5717972A-3124-471D-9E80-A1BB911607EA}" dt="2020-07-26T12:59:22.807" v="3920" actId="47"/>
        <pc:sldMkLst>
          <pc:docMk/>
          <pc:sldMk cId="1212535449" sldId="452"/>
        </pc:sldMkLst>
        <pc:spChg chg="mod">
          <ac:chgData name="Alexandre" userId="292681fbcdc3e57d" providerId="LiveId" clId="{5717972A-3124-471D-9E80-A1BB911607EA}" dt="2020-07-26T12:15:11.772" v="1145" actId="20577"/>
          <ac:spMkLst>
            <pc:docMk/>
            <pc:sldMk cId="1212535449" sldId="452"/>
            <ac:spMk id="2" creationId="{4B060769-1AD9-4749-80F7-EFF4B5EE6A19}"/>
          </ac:spMkLst>
        </pc:spChg>
        <pc:spChg chg="mod">
          <ac:chgData name="Alexandre" userId="292681fbcdc3e57d" providerId="LiveId" clId="{5717972A-3124-471D-9E80-A1BB911607EA}" dt="2020-07-26T12:19:43.497" v="1731"/>
          <ac:spMkLst>
            <pc:docMk/>
            <pc:sldMk cId="1212535449" sldId="452"/>
            <ac:spMk id="3" creationId="{1304DE35-85F7-4337-B908-28CC16F8E0CE}"/>
          </ac:spMkLst>
        </pc:spChg>
      </pc:sldChg>
      <pc:sldChg chg="addSp modSp new add del mod">
        <pc:chgData name="Alexandre" userId="292681fbcdc3e57d" providerId="LiveId" clId="{5717972A-3124-471D-9E80-A1BB911607EA}" dt="2020-07-26T23:48:19.504" v="10438" actId="20577"/>
        <pc:sldMkLst>
          <pc:docMk/>
          <pc:sldMk cId="1880870761" sldId="453"/>
        </pc:sldMkLst>
        <pc:spChg chg="mod">
          <ac:chgData name="Alexandre" userId="292681fbcdc3e57d" providerId="LiveId" clId="{5717972A-3124-471D-9E80-A1BB911607EA}" dt="2020-07-26T23:48:15.899" v="10435" actId="20577"/>
          <ac:spMkLst>
            <pc:docMk/>
            <pc:sldMk cId="1880870761" sldId="453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23:48:19.504" v="10438" actId="20577"/>
          <ac:spMkLst>
            <pc:docMk/>
            <pc:sldMk cId="1880870761" sldId="453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38:46.459" v="8933" actId="1076"/>
          <ac:picMkLst>
            <pc:docMk/>
            <pc:sldMk cId="1880870761" sldId="453"/>
            <ac:picMk id="5" creationId="{A92C27A7-F181-4C27-9755-FE209ADCA29C}"/>
          </ac:picMkLst>
        </pc:picChg>
      </pc:sldChg>
      <pc:sldChg chg="modSp new mod">
        <pc:chgData name="Alexandre" userId="292681fbcdc3e57d" providerId="LiveId" clId="{5717972A-3124-471D-9E80-A1BB911607EA}" dt="2020-07-26T23:46:50.485" v="10392" actId="20577"/>
        <pc:sldMkLst>
          <pc:docMk/>
          <pc:sldMk cId="1551760573" sldId="454"/>
        </pc:sldMkLst>
        <pc:spChg chg="mod">
          <ac:chgData name="Alexandre" userId="292681fbcdc3e57d" providerId="LiveId" clId="{5717972A-3124-471D-9E80-A1BB911607EA}" dt="2020-07-26T23:46:50.485" v="10392" actId="20577"/>
          <ac:spMkLst>
            <pc:docMk/>
            <pc:sldMk cId="1551760573" sldId="454"/>
            <ac:spMk id="2" creationId="{1540104A-FB77-40E4-B218-F7DAC77FCCB0}"/>
          </ac:spMkLst>
        </pc:spChg>
        <pc:spChg chg="mod">
          <ac:chgData name="Alexandre" userId="292681fbcdc3e57d" providerId="LiveId" clId="{5717972A-3124-471D-9E80-A1BB911607EA}" dt="2020-07-26T23:46:46.355" v="10384" actId="20577"/>
          <ac:spMkLst>
            <pc:docMk/>
            <pc:sldMk cId="1551760573" sldId="454"/>
            <ac:spMk id="3" creationId="{0EE1994D-0DA1-4F92-AAA7-49CA24F833FD}"/>
          </ac:spMkLst>
        </pc:spChg>
      </pc:sldChg>
      <pc:sldChg chg="modSp new mod">
        <pc:chgData name="Alexandre" userId="292681fbcdc3e57d" providerId="LiveId" clId="{5717972A-3124-471D-9E80-A1BB911607EA}" dt="2020-07-26T23:46:46.561" v="10386" actId="20577"/>
        <pc:sldMkLst>
          <pc:docMk/>
          <pc:sldMk cId="2211640495" sldId="455"/>
        </pc:sldMkLst>
        <pc:spChg chg="mod">
          <ac:chgData name="Alexandre" userId="292681fbcdc3e57d" providerId="LiveId" clId="{5717972A-3124-471D-9E80-A1BB911607EA}" dt="2020-07-26T18:45:05.166" v="6090" actId="20577"/>
          <ac:spMkLst>
            <pc:docMk/>
            <pc:sldMk cId="2211640495" sldId="455"/>
            <ac:spMk id="2" creationId="{1DF96903-012D-42E5-8C54-0C0E722EC0F9}"/>
          </ac:spMkLst>
        </pc:spChg>
        <pc:spChg chg="mod">
          <ac:chgData name="Alexandre" userId="292681fbcdc3e57d" providerId="LiveId" clId="{5717972A-3124-471D-9E80-A1BB911607EA}" dt="2020-07-26T23:46:46.561" v="10386" actId="20577"/>
          <ac:spMkLst>
            <pc:docMk/>
            <pc:sldMk cId="2211640495" sldId="455"/>
            <ac:spMk id="3" creationId="{7322D081-B181-4903-8187-75F7E502DE8A}"/>
          </ac:spMkLst>
        </pc:spChg>
      </pc:sldChg>
      <pc:sldChg chg="modSp new mod">
        <pc:chgData name="Alexandre" userId="292681fbcdc3e57d" providerId="LiveId" clId="{5717972A-3124-471D-9E80-A1BB911607EA}" dt="2020-07-26T23:46:52.312" v="10395" actId="20577"/>
        <pc:sldMkLst>
          <pc:docMk/>
          <pc:sldMk cId="2098129686" sldId="456"/>
        </pc:sldMkLst>
        <pc:spChg chg="mod">
          <ac:chgData name="Alexandre" userId="292681fbcdc3e57d" providerId="LiveId" clId="{5717972A-3124-471D-9E80-A1BB911607EA}" dt="2020-07-26T23:46:52.312" v="10395" actId="20577"/>
          <ac:spMkLst>
            <pc:docMk/>
            <pc:sldMk cId="2098129686" sldId="456"/>
            <ac:spMk id="2" creationId="{7960A14B-71A4-41A8-B530-91AC46B82547}"/>
          </ac:spMkLst>
        </pc:spChg>
        <pc:spChg chg="mod">
          <ac:chgData name="Alexandre" userId="292681fbcdc3e57d" providerId="LiveId" clId="{5717972A-3124-471D-9E80-A1BB911607EA}" dt="2020-07-26T23:46:46.682" v="10387" actId="20577"/>
          <ac:spMkLst>
            <pc:docMk/>
            <pc:sldMk cId="2098129686" sldId="456"/>
            <ac:spMk id="3" creationId="{9CEFCC76-7029-4C07-B923-004924F2EBF2}"/>
          </ac:spMkLst>
        </pc:spChg>
      </pc:sldChg>
      <pc:sldChg chg="modSp new mod">
        <pc:chgData name="Alexandre" userId="292681fbcdc3e57d" providerId="LiveId" clId="{5717972A-3124-471D-9E80-A1BB911607EA}" dt="2020-07-26T23:46:46.789" v="10388" actId="20577"/>
        <pc:sldMkLst>
          <pc:docMk/>
          <pc:sldMk cId="862160925" sldId="457"/>
        </pc:sldMkLst>
        <pc:spChg chg="mod">
          <ac:chgData name="Alexandre" userId="292681fbcdc3e57d" providerId="LiveId" clId="{5717972A-3124-471D-9E80-A1BB911607EA}" dt="2020-07-26T12:15:55.574" v="1184"/>
          <ac:spMkLst>
            <pc:docMk/>
            <pc:sldMk cId="862160925" sldId="457"/>
            <ac:spMk id="2" creationId="{E6CB43CF-D8CD-411E-83DA-A70C0A7CF28E}"/>
          </ac:spMkLst>
        </pc:spChg>
        <pc:spChg chg="mod">
          <ac:chgData name="Alexandre" userId="292681fbcdc3e57d" providerId="LiveId" clId="{5717972A-3124-471D-9E80-A1BB911607EA}" dt="2020-07-26T23:46:46.789" v="10388" actId="20577"/>
          <ac:spMkLst>
            <pc:docMk/>
            <pc:sldMk cId="862160925" sldId="457"/>
            <ac:spMk id="3" creationId="{15229E10-1EA7-4503-B03D-B1EBDB1242C2}"/>
          </ac:spMkLst>
        </pc:spChg>
      </pc:sldChg>
      <pc:sldChg chg="modSp new mod">
        <pc:chgData name="Alexandre" userId="292681fbcdc3e57d" providerId="LiveId" clId="{5717972A-3124-471D-9E80-A1BB911607EA}" dt="2020-07-26T23:47:01.341" v="10397" actId="20577"/>
        <pc:sldMkLst>
          <pc:docMk/>
          <pc:sldMk cId="2691960241" sldId="458"/>
        </pc:sldMkLst>
        <pc:spChg chg="mod">
          <ac:chgData name="Alexandre" userId="292681fbcdc3e57d" providerId="LiveId" clId="{5717972A-3124-471D-9E80-A1BB911607EA}" dt="2020-07-26T23:46:52.443" v="10396" actId="20577"/>
          <ac:spMkLst>
            <pc:docMk/>
            <pc:sldMk cId="2691960241" sldId="458"/>
            <ac:spMk id="2" creationId="{AF6E7282-C739-415E-932C-79E42C307951}"/>
          </ac:spMkLst>
        </pc:spChg>
        <pc:spChg chg="mod">
          <ac:chgData name="Alexandre" userId="292681fbcdc3e57d" providerId="LiveId" clId="{5717972A-3124-471D-9E80-A1BB911607EA}" dt="2020-07-26T23:47:01.341" v="10397" actId="20577"/>
          <ac:spMkLst>
            <pc:docMk/>
            <pc:sldMk cId="2691960241" sldId="458"/>
            <ac:spMk id="3" creationId="{704FE835-A9AD-4697-A916-BE2F6BCA8806}"/>
          </ac:spMkLst>
        </pc:spChg>
      </pc:sldChg>
      <pc:sldChg chg="modSp new mod">
        <pc:chgData name="Alexandre" userId="292681fbcdc3e57d" providerId="LiveId" clId="{5717972A-3124-471D-9E80-A1BB911607EA}" dt="2020-07-26T23:46:46.452" v="10385" actId="20577"/>
        <pc:sldMkLst>
          <pc:docMk/>
          <pc:sldMk cId="2011988894" sldId="459"/>
        </pc:sldMkLst>
        <pc:spChg chg="mod">
          <ac:chgData name="Alexandre" userId="292681fbcdc3e57d" providerId="LiveId" clId="{5717972A-3124-471D-9E80-A1BB911607EA}" dt="2020-07-26T12:16:17.435" v="1193"/>
          <ac:spMkLst>
            <pc:docMk/>
            <pc:sldMk cId="2011988894" sldId="459"/>
            <ac:spMk id="2" creationId="{0598427D-7F5C-409B-BF5F-28D73350B7C3}"/>
          </ac:spMkLst>
        </pc:spChg>
        <pc:spChg chg="mod">
          <ac:chgData name="Alexandre" userId="292681fbcdc3e57d" providerId="LiveId" clId="{5717972A-3124-471D-9E80-A1BB911607EA}" dt="2020-07-26T23:46:46.452" v="10385" actId="20577"/>
          <ac:spMkLst>
            <pc:docMk/>
            <pc:sldMk cId="2011988894" sldId="459"/>
            <ac:spMk id="3" creationId="{2CB0FEAB-005D-4FE3-A165-70104E81C9B4}"/>
          </ac:spMkLst>
        </pc:spChg>
      </pc:sldChg>
      <pc:sldChg chg="modSp new mod">
        <pc:chgData name="Alexandre" userId="292681fbcdc3e57d" providerId="LiveId" clId="{5717972A-3124-471D-9E80-A1BB911607EA}" dt="2020-07-26T23:45:52.523" v="10354" actId="20577"/>
        <pc:sldMkLst>
          <pc:docMk/>
          <pc:sldMk cId="86967901" sldId="460"/>
        </pc:sldMkLst>
        <pc:spChg chg="mod">
          <ac:chgData name="Alexandre" userId="292681fbcdc3e57d" providerId="LiveId" clId="{5717972A-3124-471D-9E80-A1BB911607EA}" dt="2020-07-26T12:49:40.374" v="2292"/>
          <ac:spMkLst>
            <pc:docMk/>
            <pc:sldMk cId="86967901" sldId="460"/>
            <ac:spMk id="2" creationId="{38BE1C9B-1612-455D-B48F-8CF947315AFE}"/>
          </ac:spMkLst>
        </pc:spChg>
        <pc:spChg chg="mod">
          <ac:chgData name="Alexandre" userId="292681fbcdc3e57d" providerId="LiveId" clId="{5717972A-3124-471D-9E80-A1BB911607EA}" dt="2020-07-26T23:45:52.523" v="10354" actId="20577"/>
          <ac:spMkLst>
            <pc:docMk/>
            <pc:sldMk cId="86967901" sldId="460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6:03.979" v="10364" actId="20577"/>
        <pc:sldMkLst>
          <pc:docMk/>
          <pc:sldMk cId="1965878097" sldId="461"/>
        </pc:sldMkLst>
        <pc:spChg chg="mod">
          <ac:chgData name="Alexandre" userId="292681fbcdc3e57d" providerId="LiveId" clId="{5717972A-3124-471D-9E80-A1BB911607EA}" dt="2020-07-26T23:46:03.979" v="10364" actId="20577"/>
          <ac:spMkLst>
            <pc:docMk/>
            <pc:sldMk cId="1965878097" sldId="461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7:22.069" v="10415" actId="20577"/>
        <pc:sldMkLst>
          <pc:docMk/>
          <pc:sldMk cId="1321270073" sldId="462"/>
        </pc:sldMkLst>
        <pc:spChg chg="mod">
          <ac:chgData name="Alexandre" userId="292681fbcdc3e57d" providerId="LiveId" clId="{5717972A-3124-471D-9E80-A1BB911607EA}" dt="2020-07-26T23:47:22.069" v="10415" actId="20577"/>
          <ac:spMkLst>
            <pc:docMk/>
            <pc:sldMk cId="1321270073" sldId="462"/>
            <ac:spMk id="3" creationId="{6A9BAE44-5ACF-44E8-AC2F-DFE3AE6A57C7}"/>
          </ac:spMkLst>
        </pc:spChg>
      </pc:sldChg>
      <pc:sldChg chg="addSp modSp add mod">
        <pc:chgData name="Alexandre" userId="292681fbcdc3e57d" providerId="LiveId" clId="{5717972A-3124-471D-9E80-A1BB911607EA}" dt="2020-07-26T23:47:52.593" v="10427" actId="20577"/>
        <pc:sldMkLst>
          <pc:docMk/>
          <pc:sldMk cId="3887712143" sldId="463"/>
        </pc:sldMkLst>
        <pc:spChg chg="mod">
          <ac:chgData name="Alexandre" userId="292681fbcdc3e57d" providerId="LiveId" clId="{5717972A-3124-471D-9E80-A1BB911607EA}" dt="2020-07-26T18:54:05.814" v="7438"/>
          <ac:spMkLst>
            <pc:docMk/>
            <pc:sldMk cId="3887712143" sldId="46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593" v="10427" actId="20577"/>
          <ac:spMkLst>
            <pc:docMk/>
            <pc:sldMk cId="3887712143" sldId="463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20.288" v="4038" actId="1076"/>
          <ac:graphicFrameMkLst>
            <pc:docMk/>
            <pc:sldMk cId="3887712143" sldId="463"/>
            <ac:graphicFrameMk id="4" creationId="{B354C733-0270-4057-8585-6512A3EAA09A}"/>
          </ac:graphicFrameMkLst>
        </pc:graphicFrameChg>
      </pc:sldChg>
      <pc:sldChg chg="modSp add del mod">
        <pc:chgData name="Alexandre" userId="292681fbcdc3e57d" providerId="LiveId" clId="{5717972A-3124-471D-9E80-A1BB911607EA}" dt="2020-07-26T23:47:22.345" v="10417" actId="20577"/>
        <pc:sldMkLst>
          <pc:docMk/>
          <pc:sldMk cId="3944531092" sldId="464"/>
        </pc:sldMkLst>
        <pc:spChg chg="mod">
          <ac:chgData name="Alexandre" userId="292681fbcdc3e57d" providerId="LiveId" clId="{5717972A-3124-471D-9E80-A1BB911607EA}" dt="2020-07-26T18:54:08.242" v="7439"/>
          <ac:spMkLst>
            <pc:docMk/>
            <pc:sldMk cId="3944531092" sldId="464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345" v="10417" actId="20577"/>
          <ac:spMkLst>
            <pc:docMk/>
            <pc:sldMk cId="3944531092" sldId="464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9:05.773" v="7918" actId="20577"/>
        <pc:sldMkLst>
          <pc:docMk/>
          <pc:sldMk cId="2497123654" sldId="465"/>
        </pc:sldMkLst>
        <pc:spChg chg="mod">
          <ac:chgData name="Alexandre" userId="292681fbcdc3e57d" providerId="LiveId" clId="{5717972A-3124-471D-9E80-A1BB911607EA}" dt="2020-07-26T18:53:58.050" v="7437" actId="20577"/>
          <ac:spMkLst>
            <pc:docMk/>
            <pc:sldMk cId="2497123654" sldId="465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9:05.773" v="7918" actId="20577"/>
          <ac:spMkLst>
            <pc:docMk/>
            <pc:sldMk cId="2497123654" sldId="465"/>
            <ac:spMk id="3" creationId="{235A1E0D-DFEF-419C-A63D-D78218969E08}"/>
          </ac:spMkLst>
        </pc:spChg>
      </pc:sldChg>
      <pc:sldChg chg="modSp add mod ord">
        <pc:chgData name="Alexandre" userId="292681fbcdc3e57d" providerId="LiveId" clId="{5717972A-3124-471D-9E80-A1BB911607EA}" dt="2020-07-26T23:47:58.735" v="10431" actId="20577"/>
        <pc:sldMkLst>
          <pc:docMk/>
          <pc:sldMk cId="310927379" sldId="466"/>
        </pc:sldMkLst>
        <pc:spChg chg="mod">
          <ac:chgData name="Alexandre" userId="292681fbcdc3e57d" providerId="LiveId" clId="{5717972A-3124-471D-9E80-A1BB911607EA}" dt="2020-07-26T18:54:12.685" v="7444" actId="20577"/>
          <ac:spMkLst>
            <pc:docMk/>
            <pc:sldMk cId="310927379" sldId="466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8.735" v="10431" actId="20577"/>
          <ac:spMkLst>
            <pc:docMk/>
            <pc:sldMk cId="310927379" sldId="466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8:53.677" v="7914" actId="20577"/>
        <pc:sldMkLst>
          <pc:docMk/>
          <pc:sldMk cId="620702483" sldId="467"/>
        </pc:sldMkLst>
        <pc:spChg chg="mod">
          <ac:chgData name="Alexandre" userId="292681fbcdc3e57d" providerId="LiveId" clId="{5717972A-3124-471D-9E80-A1BB911607EA}" dt="2020-07-26T18:54:17.179" v="7445"/>
          <ac:spMkLst>
            <pc:docMk/>
            <pc:sldMk cId="620702483" sldId="467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8:53.677" v="7914" actId="20577"/>
          <ac:spMkLst>
            <pc:docMk/>
            <pc:sldMk cId="620702483" sldId="467"/>
            <ac:spMk id="3" creationId="{235A1E0D-DFEF-419C-A63D-D78218969E08}"/>
          </ac:spMkLst>
        </pc:spChg>
      </pc:sldChg>
      <pc:sldChg chg="addSp modSp add mod">
        <pc:chgData name="Alexandre" userId="292681fbcdc3e57d" providerId="LiveId" clId="{5717972A-3124-471D-9E80-A1BB911607EA}" dt="2020-07-26T23:47:52.668" v="10428" actId="20577"/>
        <pc:sldMkLst>
          <pc:docMk/>
          <pc:sldMk cId="1799062154" sldId="468"/>
        </pc:sldMkLst>
        <pc:spChg chg="mod">
          <ac:chgData name="Alexandre" userId="292681fbcdc3e57d" providerId="LiveId" clId="{5717972A-3124-471D-9E80-A1BB911607EA}" dt="2020-07-26T18:54:23.558" v="7447"/>
          <ac:spMkLst>
            <pc:docMk/>
            <pc:sldMk cId="1799062154" sldId="468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668" v="10428" actId="20577"/>
          <ac:spMkLst>
            <pc:docMk/>
            <pc:sldMk cId="1799062154" sldId="468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40.863" v="4049"/>
          <ac:graphicFrameMkLst>
            <pc:docMk/>
            <pc:sldMk cId="1799062154" sldId="468"/>
            <ac:graphicFrameMk id="5" creationId="{FD39D1E2-5414-46E9-A088-2017C351386C}"/>
          </ac:graphicFrameMkLst>
        </pc:graphicFrameChg>
      </pc:sldChg>
      <pc:sldChg chg="modSp add mod">
        <pc:chgData name="Alexandre" userId="292681fbcdc3e57d" providerId="LiveId" clId="{5717972A-3124-471D-9E80-A1BB911607EA}" dt="2020-07-26T23:47:22.422" v="10418" actId="20577"/>
        <pc:sldMkLst>
          <pc:docMk/>
          <pc:sldMk cId="2035900572" sldId="469"/>
        </pc:sldMkLst>
        <pc:spChg chg="mod">
          <ac:chgData name="Alexandre" userId="292681fbcdc3e57d" providerId="LiveId" clId="{5717972A-3124-471D-9E80-A1BB911607EA}" dt="2020-07-26T18:54:21.267" v="7446"/>
          <ac:spMkLst>
            <pc:docMk/>
            <pc:sldMk cId="2035900572" sldId="469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422" v="10418" actId="20577"/>
          <ac:spMkLst>
            <pc:docMk/>
            <pc:sldMk cId="2035900572" sldId="469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23:48:03.311" v="10433" actId="20577"/>
        <pc:sldMkLst>
          <pc:docMk/>
          <pc:sldMk cId="302569121" sldId="470"/>
        </pc:sldMkLst>
        <pc:spChg chg="mod">
          <ac:chgData name="Alexandre" userId="292681fbcdc3e57d" providerId="LiveId" clId="{5717972A-3124-471D-9E80-A1BB911607EA}" dt="2020-07-26T18:54:28.051" v="7451" actId="20577"/>
          <ac:spMkLst>
            <pc:docMk/>
            <pc:sldMk cId="302569121" sldId="47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8:03.311" v="10433" actId="20577"/>
          <ac:spMkLst>
            <pc:docMk/>
            <pc:sldMk cId="302569121" sldId="470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9:02:12.474" v="8263" actId="207"/>
        <pc:sldMkLst>
          <pc:docMk/>
          <pc:sldMk cId="3949592529" sldId="471"/>
        </pc:sldMkLst>
        <pc:spChg chg="mod">
          <ac:chgData name="Alexandre" userId="292681fbcdc3e57d" providerId="LiveId" clId="{5717972A-3124-471D-9E80-A1BB911607EA}" dt="2020-07-26T18:54:32.284" v="7455" actId="20577"/>
          <ac:spMkLst>
            <pc:docMk/>
            <pc:sldMk cId="3949592529" sldId="471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12.474" v="8263" actId="207"/>
          <ac:spMkLst>
            <pc:docMk/>
            <pc:sldMk cId="3949592529" sldId="471"/>
            <ac:spMk id="3" creationId="{235A1E0D-DFEF-419C-A63D-D78218969E0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addSp modSp add mod">
        <pc:chgData name="Alexandre" userId="292681fbcdc3e57d" providerId="LiveId" clId="{5717972A-3124-471D-9E80-A1BB911607EA}" dt="2020-07-26T23:47:52.754" v="10429" actId="20577"/>
        <pc:sldMkLst>
          <pc:docMk/>
          <pc:sldMk cId="3951616597" sldId="472"/>
        </pc:sldMkLst>
        <pc:spChg chg="mod">
          <ac:chgData name="Alexandre" userId="292681fbcdc3e57d" providerId="LiveId" clId="{5717972A-3124-471D-9E80-A1BB911607EA}" dt="2020-07-26T18:54:36.193" v="7459" actId="20577"/>
          <ac:spMkLst>
            <pc:docMk/>
            <pc:sldMk cId="3951616597" sldId="472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754" v="10429" actId="20577"/>
          <ac:spMkLst>
            <pc:docMk/>
            <pc:sldMk cId="3951616597" sldId="472"/>
            <ac:spMk id="3" creationId="{235A1E0D-DFEF-419C-A63D-D78218969E08}"/>
          </ac:spMkLst>
        </pc:spChg>
        <pc:graphicFrameChg chg="add modGraphic">
          <ac:chgData name="Alexandre" userId="292681fbcdc3e57d" providerId="LiveId" clId="{5717972A-3124-471D-9E80-A1BB911607EA}" dt="2020-07-26T13:02:09.288" v="4059" actId="207"/>
          <ac:graphicFrameMkLst>
            <pc:docMk/>
            <pc:sldMk cId="3951616597" sldId="472"/>
            <ac:graphicFrameMk id="5" creationId="{9AD44758-8DAE-4CE3-BACE-6231060EAD38}"/>
          </ac:graphicFrameMkLst>
        </pc:graphicFrame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modSp add mod">
        <pc:chgData name="Alexandre" userId="292681fbcdc3e57d" providerId="LiveId" clId="{5717972A-3124-471D-9E80-A1BB911607EA}" dt="2020-07-26T19:02:54.501" v="8332" actId="20577"/>
        <pc:sldMkLst>
          <pc:docMk/>
          <pc:sldMk cId="2627063152" sldId="473"/>
        </pc:sldMkLst>
        <pc:spChg chg="mod">
          <ac:chgData name="Alexandre" userId="292681fbcdc3e57d" providerId="LiveId" clId="{5717972A-3124-471D-9E80-A1BB911607EA}" dt="2020-07-26T18:54:39.992" v="7463" actId="20577"/>
          <ac:spMkLst>
            <pc:docMk/>
            <pc:sldMk cId="2627063152" sldId="47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54.501" v="8332" actId="20577"/>
          <ac:spMkLst>
            <pc:docMk/>
            <pc:sldMk cId="2627063152" sldId="473"/>
            <ac:spMk id="3" creationId="{235A1E0D-DFEF-419C-A63D-D78218969E08}"/>
          </ac:spMkLst>
        </pc:spChg>
      </pc:sldChg>
      <pc:sldChg chg="modSp add del mod">
        <pc:chgData name="Alexandre" userId="292681fbcdc3e57d" providerId="LiveId" clId="{5717972A-3124-471D-9E80-A1BB911607EA}" dt="2020-07-26T23:48:11.407" v="10434" actId="20577"/>
        <pc:sldMkLst>
          <pc:docMk/>
          <pc:sldMk cId="1969570572" sldId="474"/>
        </pc:sldMkLst>
        <pc:spChg chg="mod">
          <ac:chgData name="Alexandre" userId="292681fbcdc3e57d" providerId="LiveId" clId="{5717972A-3124-471D-9E80-A1BB911607EA}" dt="2020-07-26T23:48:11.407" v="10434" actId="20577"/>
          <ac:spMkLst>
            <pc:docMk/>
            <pc:sldMk cId="1969570572" sldId="474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modSp add mod">
        <pc:chgData name="Alexandre" userId="292681fbcdc3e57d" providerId="LiveId" clId="{5717972A-3124-471D-9E80-A1BB911607EA}" dt="2020-07-26T12:59:58.884" v="3967" actId="20577"/>
        <pc:sldMkLst>
          <pc:docMk/>
          <pc:sldMk cId="4090954684" sldId="475"/>
        </pc:sldMkLst>
        <pc:spChg chg="mod">
          <ac:chgData name="Alexandre" userId="292681fbcdc3e57d" providerId="LiveId" clId="{5717972A-3124-471D-9E80-A1BB911607EA}" dt="2020-07-26T12:59:58.884" v="3967" actId="20577"/>
          <ac:spMkLst>
            <pc:docMk/>
            <pc:sldMk cId="4090954684" sldId="475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13:00:06.094" v="3980" actId="20577"/>
        <pc:sldMkLst>
          <pc:docMk/>
          <pc:sldMk cId="2956592672" sldId="476"/>
        </pc:sldMkLst>
        <pc:spChg chg="mod">
          <ac:chgData name="Alexandre" userId="292681fbcdc3e57d" providerId="LiveId" clId="{5717972A-3124-471D-9E80-A1BB911607EA}" dt="2020-07-26T13:00:06.094" v="3980" actId="20577"/>
          <ac:spMkLst>
            <pc:docMk/>
            <pc:sldMk cId="2956592672" sldId="476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modSp add mod">
        <pc:chgData name="Alexandre" userId="292681fbcdc3e57d" providerId="LiveId" clId="{5717972A-3124-471D-9E80-A1BB911607EA}" dt="2020-07-26T13:00:31.381" v="3996" actId="20577"/>
        <pc:sldMkLst>
          <pc:docMk/>
          <pc:sldMk cId="179860052" sldId="477"/>
        </pc:sldMkLst>
        <pc:spChg chg="mod">
          <ac:chgData name="Alexandre" userId="292681fbcdc3e57d" providerId="LiveId" clId="{5717972A-3124-471D-9E80-A1BB911607EA}" dt="2020-07-26T13:00:31.381" v="3996" actId="20577"/>
          <ac:spMkLst>
            <pc:docMk/>
            <pc:sldMk cId="179860052" sldId="477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modSp add del mod">
        <pc:chgData name="Alexandre" userId="292681fbcdc3e57d" providerId="LiveId" clId="{5717972A-3124-471D-9E80-A1BB911607EA}" dt="2020-07-26T13:05:28.608" v="4368" actId="47"/>
        <pc:sldMkLst>
          <pc:docMk/>
          <pc:sldMk cId="2611814282" sldId="478"/>
        </pc:sldMkLst>
        <pc:spChg chg="mod">
          <ac:chgData name="Alexandre" userId="292681fbcdc3e57d" providerId="LiveId" clId="{5717972A-3124-471D-9E80-A1BB911607EA}" dt="2020-07-26T13:03:20.068" v="4143" actId="20577"/>
          <ac:spMkLst>
            <pc:docMk/>
            <pc:sldMk cId="2611814282" sldId="478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modSp add mod">
        <pc:chgData name="Alexandre" userId="292681fbcdc3e57d" providerId="LiveId" clId="{5717972A-3124-471D-9E80-A1BB911607EA}" dt="2020-07-26T23:46:41.344" v="10380" actId="20577"/>
        <pc:sldMkLst>
          <pc:docMk/>
          <pc:sldMk cId="778542350" sldId="479"/>
        </pc:sldMkLst>
        <pc:spChg chg="mod">
          <ac:chgData name="Alexandre" userId="292681fbcdc3e57d" providerId="LiveId" clId="{5717972A-3124-471D-9E80-A1BB911607EA}" dt="2020-07-26T18:29:35.536" v="4522" actId="20577"/>
          <ac:spMkLst>
            <pc:docMk/>
            <pc:sldMk cId="778542350" sldId="479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41.344" v="10380" actId="20577"/>
          <ac:spMkLst>
            <pc:docMk/>
            <pc:sldMk cId="778542350" sldId="479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addSp delSp modSp add mod">
        <pc:chgData name="Alexandre" userId="292681fbcdc3e57d" providerId="LiveId" clId="{5717972A-3124-471D-9E80-A1BB911607EA}" dt="2020-07-26T18:31:47.910" v="4606" actId="14100"/>
        <pc:sldMkLst>
          <pc:docMk/>
          <pc:sldMk cId="557858796" sldId="480"/>
        </pc:sldMkLst>
        <pc:spChg chg="mod">
          <ac:chgData name="Alexandre" userId="292681fbcdc3e57d" providerId="LiveId" clId="{5717972A-3124-471D-9E80-A1BB911607EA}" dt="2020-07-26T18:30:24.898" v="4596" actId="20577"/>
          <ac:spMkLst>
            <pc:docMk/>
            <pc:sldMk cId="557858796" sldId="480"/>
            <ac:spMk id="3" creationId="{A2BEAC90-0984-4254-ACE4-323A9CDAF85C}"/>
          </ac:spMkLst>
        </pc:spChg>
        <pc:picChg chg="add mod">
          <ac:chgData name="Alexandre" userId="292681fbcdc3e57d" providerId="LiveId" clId="{5717972A-3124-471D-9E80-A1BB911607EA}" dt="2020-07-26T18:31:22.535" v="4598" actId="1076"/>
          <ac:picMkLst>
            <pc:docMk/>
            <pc:sldMk cId="557858796" sldId="480"/>
            <ac:picMk id="4" creationId="{D4C75974-CC6B-4DE9-B4C7-28221B6F5C61}"/>
          </ac:picMkLst>
        </pc:picChg>
        <pc:picChg chg="add del">
          <ac:chgData name="Alexandre" userId="292681fbcdc3e57d" providerId="LiveId" clId="{5717972A-3124-471D-9E80-A1BB911607EA}" dt="2020-07-26T18:31:29.697" v="4600"/>
          <ac:picMkLst>
            <pc:docMk/>
            <pc:sldMk cId="557858796" sldId="480"/>
            <ac:picMk id="5" creationId="{548C43D9-8A9A-4AA7-BF8A-27F1C0E59258}"/>
          </ac:picMkLst>
        </pc:picChg>
        <pc:picChg chg="add mod">
          <ac:chgData name="Alexandre" userId="292681fbcdc3e57d" providerId="LiveId" clId="{5717972A-3124-471D-9E80-A1BB911607EA}" dt="2020-07-26T18:31:47.910" v="4606" actId="14100"/>
          <ac:picMkLst>
            <pc:docMk/>
            <pc:sldMk cId="557858796" sldId="480"/>
            <ac:picMk id="6" creationId="{329E8259-DD5F-40FE-BDF9-B4CDE43103AA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addSp modSp add mod">
        <pc:chgData name="Alexandre" userId="292681fbcdc3e57d" providerId="LiveId" clId="{5717972A-3124-471D-9E80-A1BB911607EA}" dt="2020-07-26T18:34:35.081" v="4885" actId="1076"/>
        <pc:sldMkLst>
          <pc:docMk/>
          <pc:sldMk cId="3137481665" sldId="481"/>
        </pc:sldMkLst>
        <pc:spChg chg="mod">
          <ac:chgData name="Alexandre" userId="292681fbcdc3e57d" providerId="LiveId" clId="{5717972A-3124-471D-9E80-A1BB911607EA}" dt="2020-07-26T18:33:35.710" v="4881" actId="20577"/>
          <ac:spMkLst>
            <pc:docMk/>
            <pc:sldMk cId="3137481665" sldId="481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34:24.904" v="4883" actId="1076"/>
          <ac:picMkLst>
            <pc:docMk/>
            <pc:sldMk cId="3137481665" sldId="481"/>
            <ac:picMk id="4" creationId="{EFA35C17-6CF7-401E-B43C-C9680F03EC3B}"/>
          </ac:picMkLst>
        </pc:picChg>
        <pc:picChg chg="add mod">
          <ac:chgData name="Alexandre" userId="292681fbcdc3e57d" providerId="LiveId" clId="{5717972A-3124-471D-9E80-A1BB911607EA}" dt="2020-07-26T18:34:35.081" v="4885" actId="1076"/>
          <ac:picMkLst>
            <pc:docMk/>
            <pc:sldMk cId="3137481665" sldId="481"/>
            <ac:picMk id="5" creationId="{48AA00D8-AA8B-4B49-B80D-98FE51875E72}"/>
          </ac:picMkLst>
        </pc:picChg>
      </pc:sldChg>
      <pc:sldChg chg="modSp add mod">
        <pc:chgData name="Alexandre" userId="292681fbcdc3e57d" providerId="LiveId" clId="{5717972A-3124-471D-9E80-A1BB911607EA}" dt="2020-07-26T18:39:47.404" v="5359" actId="20577"/>
        <pc:sldMkLst>
          <pc:docMk/>
          <pc:sldMk cId="2515788081" sldId="482"/>
        </pc:sldMkLst>
        <pc:spChg chg="mod">
          <ac:chgData name="Alexandre" userId="292681fbcdc3e57d" providerId="LiveId" clId="{5717972A-3124-471D-9E80-A1BB911607EA}" dt="2020-07-26T18:39:47.404" v="5359" actId="20577"/>
          <ac:spMkLst>
            <pc:docMk/>
            <pc:sldMk cId="2515788081" sldId="482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addSp modSp add mod">
        <pc:chgData name="Alexandre" userId="292681fbcdc3e57d" providerId="LiveId" clId="{5717972A-3124-471D-9E80-A1BB911607EA}" dt="2020-07-26T18:40:51.217" v="5363" actId="1076"/>
        <pc:sldMkLst>
          <pc:docMk/>
          <pc:sldMk cId="3724922392" sldId="483"/>
        </pc:sldMkLst>
        <pc:spChg chg="mod">
          <ac:chgData name="Alexandre" userId="292681fbcdc3e57d" providerId="LiveId" clId="{5717972A-3124-471D-9E80-A1BB911607EA}" dt="2020-07-26T18:38:46.587" v="5234" actId="20577"/>
          <ac:spMkLst>
            <pc:docMk/>
            <pc:sldMk cId="3724922392" sldId="483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40:17.769" v="5361" actId="1076"/>
          <ac:picMkLst>
            <pc:docMk/>
            <pc:sldMk cId="3724922392" sldId="483"/>
            <ac:picMk id="4" creationId="{59EAB405-29C9-47B1-A638-D701DA488FE4}"/>
          </ac:picMkLst>
        </pc:picChg>
        <pc:picChg chg="add mod">
          <ac:chgData name="Alexandre" userId="292681fbcdc3e57d" providerId="LiveId" clId="{5717972A-3124-471D-9E80-A1BB911607EA}" dt="2020-07-26T18:40:51.217" v="5363" actId="1076"/>
          <ac:picMkLst>
            <pc:docMk/>
            <pc:sldMk cId="3724922392" sldId="483"/>
            <ac:picMk id="5" creationId="{CCE2017E-DB5D-4DC6-A1A2-F0422080F154}"/>
          </ac:picMkLst>
        </pc:picChg>
      </pc:sldChg>
      <pc:sldChg chg="modSp new mod">
        <pc:chgData name="Alexandre" userId="292681fbcdc3e57d" providerId="LiveId" clId="{5717972A-3124-471D-9E80-A1BB911607EA}" dt="2020-07-26T23:47:05.516" v="10402" actId="20577"/>
        <pc:sldMkLst>
          <pc:docMk/>
          <pc:sldMk cId="418494700" sldId="484"/>
        </pc:sldMkLst>
        <pc:spChg chg="mod">
          <ac:chgData name="Alexandre" userId="292681fbcdc3e57d" providerId="LiveId" clId="{5717972A-3124-471D-9E80-A1BB911607EA}" dt="2020-07-26T18:45:29.556" v="6127" actId="20577"/>
          <ac:spMkLst>
            <pc:docMk/>
            <pc:sldMk cId="418494700" sldId="484"/>
            <ac:spMk id="2" creationId="{41E12403-6821-4ADF-BB08-3A47CD86ED5D}"/>
          </ac:spMkLst>
        </pc:spChg>
        <pc:spChg chg="mod">
          <ac:chgData name="Alexandre" userId="292681fbcdc3e57d" providerId="LiveId" clId="{5717972A-3124-471D-9E80-A1BB911607EA}" dt="2020-07-26T23:47:05.516" v="10402" actId="20577"/>
          <ac:spMkLst>
            <pc:docMk/>
            <pc:sldMk cId="418494700" sldId="484"/>
            <ac:spMk id="3" creationId="{45A090C9-B10C-4DD1-ABF3-2C1C544844EA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modSp add mod">
        <pc:chgData name="Alexandre" userId="292681fbcdc3e57d" providerId="LiveId" clId="{5717972A-3124-471D-9E80-A1BB911607EA}" dt="2020-08-07T01:45:22.236" v="10457"/>
        <pc:sldMkLst>
          <pc:docMk/>
          <pc:sldMk cId="146231561" sldId="485"/>
        </pc:sldMkLst>
        <pc:spChg chg="mod">
          <ac:chgData name="Alexandre" userId="292681fbcdc3e57d" providerId="LiveId" clId="{5717972A-3124-471D-9E80-A1BB911607EA}" dt="2020-08-07T01:45:22.236" v="10457"/>
          <ac:spMkLst>
            <pc:docMk/>
            <pc:sldMk cId="146231561" sldId="48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27.841" v="10422" actId="20577"/>
          <ac:spMkLst>
            <pc:docMk/>
            <pc:sldMk cId="146231561" sldId="485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05505516" sldId="48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3" creationId="{6B3975F3-415F-4E16-BDB2-A0CA56027348}"/>
          </ac:spMkLst>
        </pc:spChg>
      </pc:sldChg>
      <pc:sldChg chg="modSp add del mod">
        <pc:chgData name="Alexandre" userId="292681fbcdc3e57d" providerId="LiveId" clId="{5717972A-3124-471D-9E80-A1BB911607EA}" dt="2020-07-26T19:37:09.287" v="8918" actId="47"/>
        <pc:sldMkLst>
          <pc:docMk/>
          <pc:sldMk cId="4040044903" sldId="486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3" creationId="{FB150441-3178-450F-8037-20A5D1D7C152}"/>
          </ac:spMkLst>
        </pc:spChg>
      </pc:sldChg>
      <pc:sldChg chg="addSp modSp add del mod">
        <pc:chgData name="Alexandre" userId="292681fbcdc3e57d" providerId="LiveId" clId="{5717972A-3124-471D-9E80-A1BB911607EA}" dt="2020-07-26T19:37:10.130" v="8919" actId="47"/>
        <pc:sldMkLst>
          <pc:docMk/>
          <pc:sldMk cId="469114765" sldId="487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2:58.242" v="8906" actId="1076"/>
          <ac:picMkLst>
            <pc:docMk/>
            <pc:sldMk cId="469114765" sldId="487"/>
            <ac:picMk id="4" creationId="{D6C978D4-B329-43E9-801E-59DB178121B8}"/>
          </ac:picMkLst>
        </pc:picChg>
      </pc:sldChg>
      <pc:sldChg chg="modSp add mod">
        <pc:chgData name="Alexandre" userId="292681fbcdc3e57d" providerId="LiveId" clId="{5717972A-3124-471D-9E80-A1BB911607EA}" dt="2020-07-26T23:47:26.867" v="10421" actId="20577"/>
        <pc:sldMkLst>
          <pc:docMk/>
          <pc:sldMk cId="795962812" sldId="487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795962812" sldId="487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7:26.867" v="10421" actId="20577"/>
          <ac:spMkLst>
            <pc:docMk/>
            <pc:sldMk cId="795962812" sldId="487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45341658" sldId="488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3" creationId="{6B3975F3-415F-4E16-BDB2-A0CA56027348}"/>
          </ac:spMkLst>
        </pc:spChg>
      </pc:sldChg>
      <pc:sldChg chg="addSp modSp add del mod ord">
        <pc:chgData name="Alexandre" userId="292681fbcdc3e57d" providerId="LiveId" clId="{5717972A-3124-471D-9E80-A1BB911607EA}" dt="2020-07-26T19:38:55.614" v="8934" actId="47"/>
        <pc:sldMkLst>
          <pc:docMk/>
          <pc:sldMk cId="2662975387" sldId="488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3:40.881" v="8908" actId="1076"/>
          <ac:picMkLst>
            <pc:docMk/>
            <pc:sldMk cId="2662975387" sldId="488"/>
            <ac:picMk id="4" creationId="{2A347C2B-B50B-4405-B1F7-D615C8EFDCF5}"/>
          </ac:picMkLst>
        </pc:picChg>
      </pc:sldChg>
      <pc:sldChg chg="modSp add mod">
        <pc:chgData name="Alexandre" userId="292681fbcdc3e57d" providerId="LiveId" clId="{5717972A-3124-471D-9E80-A1BB911607EA}" dt="2020-07-26T23:48:43.634" v="10447" actId="20577"/>
        <pc:sldMkLst>
          <pc:docMk/>
          <pc:sldMk cId="839838260" sldId="489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839838260" sldId="489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43.634" v="10447" actId="20577"/>
          <ac:spMkLst>
            <pc:docMk/>
            <pc:sldMk cId="839838260" sldId="489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modSp add del mod">
        <pc:chgData name="Alexandre" userId="292681fbcdc3e57d" providerId="LiveId" clId="{5717972A-3124-471D-9E80-A1BB911607EA}" dt="2020-07-26T19:21:28.718" v="8913" actId="47"/>
        <pc:sldMkLst>
          <pc:docMk/>
          <pc:sldMk cId="2168013477" sldId="489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3" creationId="{FB150441-3178-450F-8037-20A5D1D7C152}"/>
          </ac:spMkLst>
        </pc:spChg>
      </pc:sldChg>
      <pc:sldChg chg="modSp new del">
        <pc:chgData name="Alexandre" userId="292681fbcdc3e57d" providerId="LiveId" clId="{5717972A-3124-471D-9E80-A1BB911607EA}" dt="2020-07-26T19:15:42.699" v="8912" actId="47"/>
        <pc:sldMkLst>
          <pc:docMk/>
          <pc:sldMk cId="980706731" sldId="490"/>
        </pc:sldMkLst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2" creationId="{093CA34B-1C66-4C9D-9FF5-DB6F880B45C9}"/>
          </ac:spMkLst>
        </pc:spChg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3" creationId="{608E2889-389A-468D-93C8-78592BBD47BB}"/>
          </ac:spMkLst>
        </pc:spChg>
      </pc:sldChg>
      <pc:sldChg chg="addSp modSp new mod">
        <pc:chgData name="Alexandre" userId="292681fbcdc3e57d" providerId="LiveId" clId="{5717972A-3124-471D-9E80-A1BB911607EA}" dt="2020-07-26T23:45:00.659" v="10333"/>
        <pc:sldMkLst>
          <pc:docMk/>
          <pc:sldMk cId="1094017417" sldId="490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2" creationId="{FAF80162-F128-493C-97BA-4E6BEB245B7E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3" creationId="{2032BF2C-71D7-4E3D-8EFD-072E20477D72}"/>
          </ac:spMkLst>
        </pc:spChg>
        <pc:picChg chg="add mod">
          <ac:chgData name="Alexandre" userId="292681fbcdc3e57d" providerId="LiveId" clId="{5717972A-3124-471D-9E80-A1BB911607EA}" dt="2020-07-26T23:44:32.010" v="10330" actId="1076"/>
          <ac:picMkLst>
            <pc:docMk/>
            <pc:sldMk cId="1094017417" sldId="490"/>
            <ac:picMk id="4" creationId="{5C9DC5C7-8D47-4E9E-B99A-86E3D32000B8}"/>
          </ac:picMkLst>
        </pc:picChg>
        <pc:picChg chg="add mod">
          <ac:chgData name="Alexandre" userId="292681fbcdc3e57d" providerId="LiveId" clId="{5717972A-3124-471D-9E80-A1BB911607EA}" dt="2020-07-26T23:44:51.249" v="10332" actId="1076"/>
          <ac:picMkLst>
            <pc:docMk/>
            <pc:sldMk cId="1094017417" sldId="490"/>
            <ac:picMk id="5" creationId="{14177CB5-C600-4804-AA29-81F83F907F22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985328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305122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364609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381392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8025702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33227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1391639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341937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53091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63520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25586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65966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255006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269798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686293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13542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799857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919152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00771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32726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98697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737633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09845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417811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839854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600729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6425706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417538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311970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1230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255986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653513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3247395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702803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6195672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960189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4404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184330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201060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6740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748614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884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0565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6245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93808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48347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013984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563114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250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843857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98759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749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481650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9695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158731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25442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12565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83082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97576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6829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04890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659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96222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17891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0818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1239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65086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8959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17755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276278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43725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446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14489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20638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24761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28865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5104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53115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538862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59612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3869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5202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39097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03820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978789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65566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83745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38656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1538350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75099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78572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0489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80670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205166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0769195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8224212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0680840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980774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22313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448009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554551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365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8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image" Target="../media/image9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Relationship Id="rId22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22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8625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1570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2143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1188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1882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18214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  <p:sldLayoutId id="214748391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7.xml"/><Relationship Id="rId1" Type="http://schemas.openxmlformats.org/officeDocument/2006/relationships/tags" Target="../tags/tag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7.xml"/><Relationship Id="rId1" Type="http://schemas.openxmlformats.org/officeDocument/2006/relationships/tags" Target="../tags/tag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7.xml"/><Relationship Id="rId1" Type="http://schemas.openxmlformats.org/officeDocument/2006/relationships/tags" Target="../tags/tag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7.xml"/><Relationship Id="rId1" Type="http://schemas.openxmlformats.org/officeDocument/2006/relationships/tags" Target="../tags/tag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7.xml"/><Relationship Id="rId1" Type="http://schemas.openxmlformats.org/officeDocument/2006/relationships/tags" Target="../tags/tag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7.xml"/><Relationship Id="rId1" Type="http://schemas.openxmlformats.org/officeDocument/2006/relationships/tags" Target="../tags/tag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image" Target="../media/image1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Les </a:t>
            </a:r>
            <a:r>
              <a:rPr lang="fr-CA" sz="6000"/>
              <a:t>protocoles réseaux</a:t>
            </a:r>
            <a:endParaRPr lang="fr-CA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8D9C5-DFBE-AED0-7620-57592DA69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291A9-CF31-771B-C31E-F6013D96456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responsabilités des protocoles</a:t>
            </a:r>
          </a:p>
        </p:txBody>
      </p:sp>
    </p:spTree>
    <p:extLst>
      <p:ext uri="{BB962C8B-B14F-4D97-AF65-F5344CB8AC3E}">
        <p14:creationId xmlns:p14="http://schemas.microsoft.com/office/powerpoint/2010/main" val="2887703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45AC-E986-AAF4-FD39-4ABCF8991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Responsabilité des protocoles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C4A68-BDA8-A130-BD22-AC33BF19E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9508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A9C52-B0C9-30BE-FEAA-4E9BAB9F9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Responsabilité des protocoles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D0C1D-0741-8AFB-E486-71DF1E186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Dans cette section, nous couvrirons les deux modèles dominants:</a:t>
            </a:r>
          </a:p>
          <a:p>
            <a:pPr lvl="1"/>
            <a:r>
              <a:rPr lang="fr-CA" dirty="0"/>
              <a:t>Modèle OSI</a:t>
            </a:r>
          </a:p>
          <a:p>
            <a:pPr lvl="1"/>
            <a:r>
              <a:rPr lang="fr-CA" dirty="0"/>
              <a:t>Modèle TCP/IP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66885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C6FF8-A043-88CA-E52F-7BA4ED358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857CB-9EE9-A363-FEE8-5E63D765836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Modèle OSI</a:t>
            </a:r>
          </a:p>
        </p:txBody>
      </p:sp>
    </p:spTree>
    <p:extLst>
      <p:ext uri="{BB962C8B-B14F-4D97-AF65-F5344CB8AC3E}">
        <p14:creationId xmlns:p14="http://schemas.microsoft.com/office/powerpoint/2010/main" val="1716441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FED64-E43F-C151-AB68-8006F68E7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Modèle OSI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F6198-18B2-6829-0B54-EB3EF6B84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4218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2258E-4C44-3B15-8F2B-5D2055F4C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Couche 1: Physique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DD882-CE02-7710-01B2-7E113053A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4724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20DDD-F2D8-3320-DFF5-582DD81FF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D6AB8-6BDE-7959-C34D-CEBA61393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Couche 2: Liaison de données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A74B8-7809-075A-1347-9BFC47CFD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3035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0B928-FA17-47F8-555A-28A980989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C3A37-F3EA-7904-60A4-67EC92F2D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Couche 3: Réseau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B7FBA-9E8C-967F-55AB-3D76D6095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0247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B2F01-380A-1737-A995-6AC070363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5E970-9A2B-ACC9-3214-F5CEE3AEC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Couche 4: Transport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D6326-3695-6665-577C-64C2F871C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186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D5A45-F8AA-8DF3-1385-A6367203F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F0203-645B-58A2-5F73-E31A51CE8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Couche 5: Session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9094F-504B-795A-B249-166A3FEE6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320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695854" y="2985116"/>
            <a:ext cx="6267634" cy="11074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CORRECTION DES EXERCICES</a:t>
            </a:r>
          </a:p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(1 heure)</a:t>
            </a:r>
          </a:p>
        </p:txBody>
      </p:sp>
    </p:spTree>
    <p:extLst>
      <p:ext uri="{BB962C8B-B14F-4D97-AF65-F5344CB8AC3E}">
        <p14:creationId xmlns:p14="http://schemas.microsoft.com/office/powerpoint/2010/main" val="3048076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08EFB-7E10-CDC6-7091-90A7F1A4B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555F9-A7C6-EB67-59B0-233FACDE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Couche 6: Présentation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CB94E-3BD5-1BCA-4FFC-0C8BE3967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7512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2C366-668B-6A3B-1689-6D1DC2492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69710-5D33-06EB-374C-2C2506876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Couche 7: Application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F3E63-2F45-B88E-AD08-019B49BAD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7633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BBCFE-12FB-A760-6241-1DFC14A4C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Modèle OSI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18C2E-171F-983B-24F7-2AFD73052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03956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A47A4-705E-A220-48B8-BAF769756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34A18-A937-9329-7C7F-E0EB6B78136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Modèle TCP/IP</a:t>
            </a:r>
          </a:p>
        </p:txBody>
      </p:sp>
    </p:spTree>
    <p:extLst>
      <p:ext uri="{BB962C8B-B14F-4D97-AF65-F5344CB8AC3E}">
        <p14:creationId xmlns:p14="http://schemas.microsoft.com/office/powerpoint/2010/main" val="864522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9BD4A-22BD-5E43-1557-EF2C9742B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Modèle TCP/IP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92AA8-E68B-4DE2-BBE2-DBEBA46D7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43995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91F51-FDD5-694C-3E43-6744CEE45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536E7-888F-6370-7581-3987D04C0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Couche Accès réseau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3BBB5-0954-4005-1ED0-5A5F80205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La couche « Accès réseau » du modèle TCP/IP combine les couches 1 et 2 du modèle OSI (Physique + Liaison de données)</a:t>
            </a:r>
          </a:p>
          <a:p>
            <a:r>
              <a:rPr lang="fr-CA" dirty="0"/>
              <a:t>Cette dernière permet la communication entre deux appareils adjacents.</a:t>
            </a:r>
          </a:p>
          <a:p>
            <a:r>
              <a:rPr lang="fr-CA" dirty="0"/>
              <a:t>Les deux protocoles dominants sont les suivants:</a:t>
            </a:r>
          </a:p>
          <a:p>
            <a:pPr lvl="1"/>
            <a:r>
              <a:rPr lang="fr-CA" dirty="0"/>
              <a:t>Ethernet (Normes IEEE 802.3): Utilisé pour la communication filaire</a:t>
            </a:r>
          </a:p>
          <a:p>
            <a:pPr lvl="1"/>
            <a:r>
              <a:rPr lang="fr-CA" dirty="0"/>
              <a:t>Wi-Fi (Normes IEEE 802.11): Utilisé pour la communication sans fil</a:t>
            </a:r>
          </a:p>
          <a:p>
            <a:pPr lvl="1"/>
            <a:endParaRPr lang="fr-CA" dirty="0"/>
          </a:p>
          <a:p>
            <a:r>
              <a:rPr lang="fr-CA" dirty="0"/>
              <a:t>D’autres protocoles sont utilisé comme Bluetooth (Normes IEEE 802.15) mais ne seront pas couvert pour l’instant.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436341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904DD-E9FD-FCE9-15A0-035F71C55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BC382-6F7D-3990-32F1-35598C46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Couche Internet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9E2BE-8213-42E5-4FBF-C60B465B3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89165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BEC98-DA35-01F6-8DFF-AB3BB2AB7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48C36-21AE-9FE5-9D0B-177971128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Couche Transports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283D1-B140-3FC5-7456-7558573C9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4809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1D528-A861-66F4-C77A-CF96808DA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B9EBA-A5EC-A04A-C713-1D2D3A285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Couche Application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1DBC0-427F-39D8-5BBA-7471B063C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2891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7D5C5-6FEE-B08E-096F-51EB15395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Modèle TCP/IP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F9A9F-EF57-3451-0B46-3A1BC2358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1415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2DD83-D9E3-7F90-EC91-7EBF1D528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2A7C8-63D7-646C-188F-E01BD50C98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protocoles réseaux</a:t>
            </a:r>
          </a:p>
        </p:txBody>
      </p:sp>
    </p:spTree>
    <p:extLst>
      <p:ext uri="{BB962C8B-B14F-4D97-AF65-F5344CB8AC3E}">
        <p14:creationId xmlns:p14="http://schemas.microsoft.com/office/powerpoint/2010/main" val="566207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8F4E7-5299-3875-65E4-2DA25D982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protocoles réseaux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BA677-D0A4-E647-8899-0AF726D30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/>
              <a:t>Dans cette section, nous couvrirons les premiers protocoles qui permet à la communication réseau de fonctionner, soit:</a:t>
            </a:r>
          </a:p>
          <a:p>
            <a:pPr lvl="1"/>
            <a:r>
              <a:rPr lang="fr-CA" dirty="0"/>
              <a:t>Ethernet</a:t>
            </a:r>
          </a:p>
          <a:p>
            <a:pPr lvl="1"/>
            <a:r>
              <a:rPr lang="fr-CA" dirty="0"/>
              <a:t>IP</a:t>
            </a:r>
          </a:p>
          <a:p>
            <a:pPr lvl="1"/>
            <a:r>
              <a:rPr lang="fr-CA" dirty="0"/>
              <a:t>TCP/UDP</a:t>
            </a:r>
          </a:p>
          <a:p>
            <a:pPr lvl="1"/>
            <a:endParaRPr lang="fr-CA" dirty="0"/>
          </a:p>
          <a:p>
            <a:endParaRPr lang="fr-CA" dirty="0"/>
          </a:p>
          <a:p>
            <a:r>
              <a:rPr lang="fr-CA" dirty="0"/>
              <a:t>Notez que d’autres protocoles sont également nécessaire, mais serons couverts dans les prochains cours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93540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389D3-1963-3B28-E3B5-77EC0E86A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DE235-DAA1-5B97-9161-297AAAF903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Ethernet</a:t>
            </a:r>
          </a:p>
        </p:txBody>
      </p:sp>
    </p:spTree>
    <p:extLst>
      <p:ext uri="{BB962C8B-B14F-4D97-AF65-F5344CB8AC3E}">
        <p14:creationId xmlns:p14="http://schemas.microsoft.com/office/powerpoint/2010/main" val="19575576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00DF4-1315-9425-E328-2782B16AB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Ethernet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3AA1E-FE4B-712F-8A74-8D902C980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0026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E0AB2-8088-26F6-CAC0-768863786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1F363-DB97-EFE0-8354-80CA121D835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Internet Protocol (IP)</a:t>
            </a:r>
          </a:p>
        </p:txBody>
      </p:sp>
    </p:spTree>
    <p:extLst>
      <p:ext uri="{BB962C8B-B14F-4D97-AF65-F5344CB8AC3E}">
        <p14:creationId xmlns:p14="http://schemas.microsoft.com/office/powerpoint/2010/main" val="2334331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6F81B-AD11-0EFC-89C1-250A439A2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IP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E3E5C-FF19-CC30-679F-A1FE6C885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5713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D51E2-588A-431C-0CC1-B7B8952C2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30E6C-0894-2C45-A29C-36AB0550CEF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TCP / UDP</a:t>
            </a:r>
          </a:p>
        </p:txBody>
      </p:sp>
    </p:spTree>
    <p:extLst>
      <p:ext uri="{BB962C8B-B14F-4D97-AF65-F5344CB8AC3E}">
        <p14:creationId xmlns:p14="http://schemas.microsoft.com/office/powerpoint/2010/main" val="9574204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12565-508D-F986-AA91-D0F366C55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TCP/UDP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3EA61-880D-8442-36AE-FD512668D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996832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B25FB-5606-015C-F512-C28BECDDC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54F3A-3F73-05A6-78EA-3D807AD434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D7FE3-DFBA-6036-EFD3-B43F0F276B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16301514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protocoles réseaux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protocoles</a:t>
            </a:r>
            <a:r>
              <a:rPr lang="en-US" dirty="0"/>
              <a:t> réseaux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(TODO)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1270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Contenu</a:t>
            </a:r>
            <a:r>
              <a:rPr lang="en-US" dirty="0"/>
              <a:t> du </a:t>
            </a:r>
            <a:r>
              <a:rPr lang="en-US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couvrirons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Rappel sur les topologies réseaux et les </a:t>
            </a:r>
            <a:r>
              <a:rPr lang="en-US" dirty="0" err="1"/>
              <a:t>composantes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responsabilités</a:t>
            </a:r>
            <a:r>
              <a:rPr lang="en-US" dirty="0"/>
              <a:t> de </a:t>
            </a:r>
            <a:r>
              <a:rPr lang="en-US" dirty="0" err="1"/>
              <a:t>protocoles</a:t>
            </a:r>
            <a:endParaRPr lang="en-US" dirty="0"/>
          </a:p>
          <a:p>
            <a:pPr lvl="2"/>
            <a:r>
              <a:rPr lang="en-US" dirty="0"/>
              <a:t>Les </a:t>
            </a:r>
            <a:r>
              <a:rPr lang="en-US" dirty="0" err="1"/>
              <a:t>responsabilités</a:t>
            </a:r>
            <a:r>
              <a:rPr lang="en-US" dirty="0"/>
              <a:t> des </a:t>
            </a:r>
            <a:r>
              <a:rPr lang="en-US" dirty="0" err="1"/>
              <a:t>protocoles</a:t>
            </a:r>
            <a:endParaRPr lang="en-US" dirty="0"/>
          </a:p>
          <a:p>
            <a:pPr lvl="2"/>
            <a:r>
              <a:rPr lang="en-US" dirty="0"/>
              <a:t>Le </a:t>
            </a:r>
            <a:r>
              <a:rPr lang="en-US" dirty="0" err="1"/>
              <a:t>modèle</a:t>
            </a:r>
            <a:r>
              <a:rPr lang="en-US" dirty="0"/>
              <a:t> OSI</a:t>
            </a:r>
          </a:p>
          <a:p>
            <a:pPr lvl="2"/>
            <a:r>
              <a:rPr lang="en-US" dirty="0"/>
              <a:t>Le </a:t>
            </a:r>
            <a:r>
              <a:rPr lang="en-US" dirty="0" err="1"/>
              <a:t>modèle</a:t>
            </a:r>
            <a:r>
              <a:rPr lang="en-US" dirty="0"/>
              <a:t> TCP/IP</a:t>
            </a:r>
          </a:p>
          <a:p>
            <a:pPr lvl="1"/>
            <a:r>
              <a:rPr lang="en-US" dirty="0"/>
              <a:t>Exploration des </a:t>
            </a:r>
            <a:r>
              <a:rPr lang="en-US" dirty="0" err="1"/>
              <a:t>protocoles</a:t>
            </a:r>
            <a:r>
              <a:rPr lang="en-US" dirty="0"/>
              <a:t> courant par couche</a:t>
            </a:r>
          </a:p>
          <a:p>
            <a:pPr lvl="2"/>
            <a:r>
              <a:rPr lang="en-US" dirty="0"/>
              <a:t>Application</a:t>
            </a:r>
          </a:p>
          <a:p>
            <a:pPr lvl="2"/>
            <a:r>
              <a:rPr lang="en-US" dirty="0"/>
              <a:t>Transport</a:t>
            </a:r>
          </a:p>
          <a:p>
            <a:pPr lvl="2"/>
            <a:r>
              <a:rPr lang="en-US" dirty="0"/>
              <a:t>Réseau</a:t>
            </a:r>
          </a:p>
          <a:p>
            <a:pPr lvl="2"/>
            <a:r>
              <a:rPr lang="en-US" dirty="0"/>
              <a:t>Liaison de données</a:t>
            </a:r>
          </a:p>
          <a:p>
            <a:pPr lvl="2"/>
            <a:r>
              <a:rPr lang="en-US" dirty="0"/>
              <a:t>Physique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5084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Rappel sur les topologies et composantes</a:t>
            </a:r>
          </a:p>
        </p:txBody>
      </p:sp>
    </p:spTree>
    <p:extLst>
      <p:ext uri="{BB962C8B-B14F-4D97-AF65-F5344CB8AC3E}">
        <p14:creationId xmlns:p14="http://schemas.microsoft.com/office/powerpoint/2010/main" val="3950339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BB80-1259-494F-BBFA-3BF4845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Topologie</a:t>
            </a:r>
            <a:r>
              <a:rPr lang="en-US" dirty="0"/>
              <a:t> et </a:t>
            </a:r>
            <a:r>
              <a:rPr lang="en-US" dirty="0" err="1"/>
              <a:t>composantes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BD661-444B-4A9F-9602-112E077557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(TODO: adresse IP, adresse MAC, etc.)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362735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4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5.xml><?xml version="1.0" encoding="utf-8"?>
<a:theme xmlns:a="http://schemas.openxmlformats.org/drawingml/2006/main" name="2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6.xml><?xml version="1.0" encoding="utf-8"?>
<a:theme xmlns:a="http://schemas.openxmlformats.org/drawingml/2006/main" name="3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7.xml><?xml version="1.0" encoding="utf-8"?>
<a:theme xmlns:a="http://schemas.openxmlformats.org/drawingml/2006/main" name="6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8.xml><?xml version="1.0" encoding="utf-8"?>
<a:theme xmlns:a="http://schemas.openxmlformats.org/drawingml/2006/main" name="7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6736</TotalTime>
  <Words>351</Words>
  <Application>Microsoft Office PowerPoint</Application>
  <PresentationFormat>Widescreen</PresentationFormat>
  <Paragraphs>80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Century Gothic</vt:lpstr>
      <vt:lpstr>Wingdings 3</vt:lpstr>
      <vt:lpstr>4_Ion</vt:lpstr>
      <vt:lpstr>5_Ion</vt:lpstr>
      <vt:lpstr>Ion</vt:lpstr>
      <vt:lpstr>1_Ion</vt:lpstr>
      <vt:lpstr>2_Ion</vt:lpstr>
      <vt:lpstr>3_Ion</vt:lpstr>
      <vt:lpstr>6_Ion</vt:lpstr>
      <vt:lpstr>7_Ion</vt:lpstr>
      <vt:lpstr>Les protocoles réseaux</vt:lpstr>
      <vt:lpstr>Rappel du dernier cours</vt:lpstr>
      <vt:lpstr>Rappel du dernier cours</vt:lpstr>
      <vt:lpstr>Rappel du dernier cours</vt:lpstr>
      <vt:lpstr>Les protocoles réseaux</vt:lpstr>
      <vt:lpstr>Les protocoles réseaux</vt:lpstr>
      <vt:lpstr>Contenu du cours</vt:lpstr>
      <vt:lpstr>Rappel sur les topologies et composantes</vt:lpstr>
      <vt:lpstr>Topologie et composantes</vt:lpstr>
      <vt:lpstr>Les responsabilités des protocoles</vt:lpstr>
      <vt:lpstr>Responsabilité des protocoles</vt:lpstr>
      <vt:lpstr>Responsabilité des protocoles</vt:lpstr>
      <vt:lpstr>Modèle OSI</vt:lpstr>
      <vt:lpstr>Modèle OSI</vt:lpstr>
      <vt:lpstr>Couche 1: Physique</vt:lpstr>
      <vt:lpstr>Couche 2: Liaison de données</vt:lpstr>
      <vt:lpstr>Couche 3: Réseau</vt:lpstr>
      <vt:lpstr>Couche 4: Transport</vt:lpstr>
      <vt:lpstr>Couche 5: Session</vt:lpstr>
      <vt:lpstr>Couche 6: Présentation</vt:lpstr>
      <vt:lpstr>Couche 7: Application</vt:lpstr>
      <vt:lpstr>Modèle OSI</vt:lpstr>
      <vt:lpstr>Modèle TCP/IP</vt:lpstr>
      <vt:lpstr>Modèle TCP/IP</vt:lpstr>
      <vt:lpstr>Couche Accès réseau</vt:lpstr>
      <vt:lpstr>Couche Internet</vt:lpstr>
      <vt:lpstr>Couche Transports</vt:lpstr>
      <vt:lpstr>Couche Application</vt:lpstr>
      <vt:lpstr>Modèle TCP/IP</vt:lpstr>
      <vt:lpstr>Les protocoles réseaux</vt:lpstr>
      <vt:lpstr>Les protocoles réseaux</vt:lpstr>
      <vt:lpstr>Ethernet</vt:lpstr>
      <vt:lpstr>Ethernet</vt:lpstr>
      <vt:lpstr>Internet Protocol (IP)</vt:lpstr>
      <vt:lpstr>IP</vt:lpstr>
      <vt:lpstr>TCP / UDP</vt:lpstr>
      <vt:lpstr>TCP/UDP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462</cp:revision>
  <dcterms:created xsi:type="dcterms:W3CDTF">2019-01-03T23:05:02Z</dcterms:created>
  <dcterms:modified xsi:type="dcterms:W3CDTF">2026-08-03T19:19:04Z</dcterms:modified>
</cp:coreProperties>
</file>