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3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4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theme/theme5.xml" ContentType="application/vnd.openxmlformats-officedocument.theme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theme/theme6.xml" ContentType="application/vnd.openxmlformats-officedocument.theme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theme/theme7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  <p:sldMasterId id="2147483786" r:id="rId2"/>
    <p:sldMasterId id="2147483804" r:id="rId3"/>
    <p:sldMasterId id="2147483822" r:id="rId4"/>
    <p:sldMasterId id="2147483840" r:id="rId5"/>
    <p:sldMasterId id="2147483876" r:id="rId6"/>
    <p:sldMasterId id="2147483894" r:id="rId7"/>
  </p:sldMasterIdLst>
  <p:sldIdLst>
    <p:sldId id="258" r:id="rId8"/>
    <p:sldId id="434" r:id="rId9"/>
    <p:sldId id="359" r:id="rId10"/>
    <p:sldId id="360" r:id="rId11"/>
    <p:sldId id="411" r:id="rId12"/>
    <p:sldId id="462" r:id="rId13"/>
    <p:sldId id="437" r:id="rId14"/>
    <p:sldId id="464" r:id="rId15"/>
    <p:sldId id="465" r:id="rId16"/>
    <p:sldId id="294" r:id="rId17"/>
    <p:sldId id="298" r:id="rId18"/>
    <p:sldId id="321" r:id="rId19"/>
    <p:sldId id="463" r:id="rId20"/>
    <p:sldId id="323" r:id="rId21"/>
    <p:sldId id="324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717972A-3124-471D-9E80-A1BB911607EA}" v="218" dt="2020-07-26T23:45:12.05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14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xandre" userId="292681fbcdc3e57d" providerId="LiveId" clId="{5717972A-3124-471D-9E80-A1BB911607EA}"/>
    <pc:docChg chg="undo custSel addSld delSld modSld sldOrd delMainMaster">
      <pc:chgData name="Alexandre" userId="292681fbcdc3e57d" providerId="LiveId" clId="{5717972A-3124-471D-9E80-A1BB911607EA}" dt="2020-08-07T01:45:26.327" v="10458"/>
      <pc:docMkLst>
        <pc:docMk/>
      </pc:docMkLst>
      <pc:sldChg chg="modSp mod">
        <pc:chgData name="Alexandre" userId="292681fbcdc3e57d" providerId="LiveId" clId="{5717972A-3124-471D-9E80-A1BB911607EA}" dt="2020-07-26T12:17:13.741" v="1221" actId="20577"/>
        <pc:sldMkLst>
          <pc:docMk/>
          <pc:sldMk cId="175308684" sldId="258"/>
        </pc:sldMkLst>
        <pc:spChg chg="mod">
          <ac:chgData name="Alexandre" userId="292681fbcdc3e57d" providerId="LiveId" clId="{5717972A-3124-471D-9E80-A1BB911607EA}" dt="2020-07-26T12:17:13.741" v="1221" actId="20577"/>
          <ac:spMkLst>
            <pc:docMk/>
            <pc:sldMk cId="175308684" sldId="258"/>
            <ac:spMk id="2" creationId="{7D4BFBBB-75A4-48A8-BF4D-1A422686C130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813647112" sldId="260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412413633" sldId="262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605188326" sldId="263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510058571" sldId="264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989349706" sldId="265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405124690" sldId="268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749917942" sldId="269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876367948" sldId="279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399257028" sldId="280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876394856" sldId="281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685305754" sldId="283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781570286" sldId="285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316898587" sldId="286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522950031" sldId="288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832913406" sldId="289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833416467" sldId="290"/>
        </pc:sldMkLst>
      </pc:sldChg>
      <pc:sldChg chg="del">
        <pc:chgData name="Alexandre" userId="292681fbcdc3e57d" providerId="LiveId" clId="{5717972A-3124-471D-9E80-A1BB911607EA}" dt="2020-07-25T22:44:54.628" v="767" actId="47"/>
        <pc:sldMkLst>
          <pc:docMk/>
          <pc:sldMk cId="3722327830" sldId="295"/>
        </pc:sldMkLst>
      </pc:sldChg>
      <pc:sldChg chg="modSp mod">
        <pc:chgData name="Alexandre" userId="292681fbcdc3e57d" providerId="LiveId" clId="{5717972A-3124-471D-9E80-A1BB911607EA}" dt="2020-07-26T23:48:46.794" v="10448" actId="20577"/>
        <pc:sldMkLst>
          <pc:docMk/>
          <pc:sldMk cId="926987578" sldId="298"/>
        </pc:sldMkLst>
        <pc:spChg chg="mod">
          <ac:chgData name="Alexandre" userId="292681fbcdc3e57d" providerId="LiveId" clId="{5717972A-3124-471D-9E80-A1BB911607EA}" dt="2020-07-26T23:48:46.794" v="10448" actId="20577"/>
          <ac:spMkLst>
            <pc:docMk/>
            <pc:sldMk cId="926987578" sldId="298"/>
            <ac:spMk id="3" creationId="{D8177C36-C8DF-49A5-8DED-221341B48347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275520877" sldId="314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869242546" sldId="318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16367893" sldId="319"/>
        </pc:sldMkLst>
      </pc:sldChg>
      <pc:sldChg chg="modSp mod">
        <pc:chgData name="Alexandre" userId="292681fbcdc3e57d" providerId="LiveId" clId="{5717972A-3124-471D-9E80-A1BB911607EA}" dt="2020-07-26T23:48:49.419" v="10450" actId="20577"/>
        <pc:sldMkLst>
          <pc:docMk/>
          <pc:sldMk cId="3486141423" sldId="322"/>
        </pc:sldMkLst>
        <pc:spChg chg="mod">
          <ac:chgData name="Alexandre" userId="292681fbcdc3e57d" providerId="LiveId" clId="{5717972A-3124-471D-9E80-A1BB911607EA}" dt="2020-07-26T23:48:49.419" v="10450" actId="20577"/>
          <ac:spMkLst>
            <pc:docMk/>
            <pc:sldMk cId="3486141423" sldId="322"/>
            <ac:spMk id="3" creationId="{D828A01E-223A-4F2C-8BB7-67CA1C144BCE}"/>
          </ac:spMkLst>
        </pc:spChg>
      </pc:sldChg>
      <pc:sldChg chg="modSp mod">
        <pc:chgData name="Alexandre" userId="292681fbcdc3e57d" providerId="LiveId" clId="{5717972A-3124-471D-9E80-A1BB911607EA}" dt="2020-07-26T19:06:31.054" v="8715" actId="20577"/>
        <pc:sldMkLst>
          <pc:docMk/>
          <pc:sldMk cId="3305676132" sldId="324"/>
        </pc:sldMkLst>
        <pc:spChg chg="mod">
          <ac:chgData name="Alexandre" userId="292681fbcdc3e57d" providerId="LiveId" clId="{5717972A-3124-471D-9E80-A1BB911607EA}" dt="2020-07-26T19:06:31.054" v="8715" actId="20577"/>
          <ac:spMkLst>
            <pc:docMk/>
            <pc:sldMk cId="3305676132" sldId="324"/>
            <ac:spMk id="3" creationId="{BAA6A2E3-B625-4645-BD2E-B126C13BE2F6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25425708" sldId="335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676536894" sldId="337"/>
        </pc:sldMkLst>
      </pc:sldChg>
      <pc:sldChg chg="modSp mod">
        <pc:chgData name="Alexandre" userId="292681fbcdc3e57d" providerId="LiveId" clId="{5717972A-3124-471D-9E80-A1BB911607EA}" dt="2020-07-26T23:45:21.386" v="10337" actId="20577"/>
        <pc:sldMkLst>
          <pc:docMk/>
          <pc:sldMk cId="3815977434" sldId="360"/>
        </pc:sldMkLst>
        <pc:spChg chg="mod">
          <ac:chgData name="Alexandre" userId="292681fbcdc3e57d" providerId="LiveId" clId="{5717972A-3124-471D-9E80-A1BB911607EA}" dt="2020-07-26T23:45:21.386" v="10337" actId="20577"/>
          <ac:spMkLst>
            <pc:docMk/>
            <pc:sldMk cId="3815977434" sldId="360"/>
            <ac:spMk id="3" creationId="{14B4E62D-F150-4DB8-AE78-2716B9D6838E}"/>
          </ac:spMkLst>
        </pc:spChg>
      </pc:sldChg>
      <pc:sldChg chg="modSp del mod">
        <pc:chgData name="Alexandre" userId="292681fbcdc3e57d" providerId="LiveId" clId="{5717972A-3124-471D-9E80-A1BB911607EA}" dt="2020-07-25T22:44:54.628" v="767" actId="47"/>
        <pc:sldMkLst>
          <pc:docMk/>
          <pc:sldMk cId="3870345223" sldId="361"/>
        </pc:sldMkLst>
        <pc:spChg chg="mod">
          <ac:chgData name="Alexandre" userId="292681fbcdc3e57d" providerId="LiveId" clId="{5717972A-3124-471D-9E80-A1BB911607EA}" dt="2020-07-25T22:38:32.087" v="184" actId="207"/>
          <ac:spMkLst>
            <pc:docMk/>
            <pc:sldMk cId="3870345223" sldId="361"/>
            <ac:spMk id="3" creationId="{A6E50B6D-AF72-4F89-BCA4-4420AB1F59C8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112392214" sldId="366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213650184" sldId="367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709860791" sldId="368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601110624" sldId="369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50814300" sldId="379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197079095" sldId="380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425097066" sldId="381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0720865" sldId="382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056321708" sldId="383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789592195" sldId="385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727567614" sldId="394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553628226" sldId="396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694540930" sldId="397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56906268" sldId="398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366301077" sldId="399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4055315810" sldId="400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931773163" sldId="401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470373466" sldId="402"/>
        </pc:sldMkLst>
      </pc:sldChg>
      <pc:sldChg chg="modSp mod">
        <pc:chgData name="Alexandre" userId="292681fbcdc3e57d" providerId="LiveId" clId="{5717972A-3124-471D-9E80-A1BB911607EA}" dt="2020-07-25T22:38:47.677" v="215" actId="20577"/>
        <pc:sldMkLst>
          <pc:docMk/>
          <pc:sldMk cId="1759119597" sldId="411"/>
        </pc:sldMkLst>
        <pc:spChg chg="mod">
          <ac:chgData name="Alexandre" userId="292681fbcdc3e57d" providerId="LiveId" clId="{5717972A-3124-471D-9E80-A1BB911607EA}" dt="2020-07-25T22:38:47.677" v="215" actId="20577"/>
          <ac:spMkLst>
            <pc:docMk/>
            <pc:sldMk cId="1759119597" sldId="411"/>
            <ac:spMk id="2" creationId="{E4AADCDE-E97C-479E-B2F2-7A2C9ACF3751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586873652" sldId="412"/>
        </pc:sldMkLst>
      </pc:sldChg>
      <pc:sldChg chg="modSp del mod">
        <pc:chgData name="Alexandre" userId="292681fbcdc3e57d" providerId="LiveId" clId="{5717972A-3124-471D-9E80-A1BB911607EA}" dt="2020-07-25T22:44:54.628" v="767" actId="47"/>
        <pc:sldMkLst>
          <pc:docMk/>
          <pc:sldMk cId="1683275172" sldId="432"/>
        </pc:sldMkLst>
        <pc:spChg chg="mod">
          <ac:chgData name="Alexandre" userId="292681fbcdc3e57d" providerId="LiveId" clId="{5717972A-3124-471D-9E80-A1BB911607EA}" dt="2020-07-23T18:34:09.484" v="26" actId="207"/>
          <ac:spMkLst>
            <pc:docMk/>
            <pc:sldMk cId="1683275172" sldId="432"/>
            <ac:spMk id="3" creationId="{48B12734-53A6-42E7-84D9-1C6F2F7B3800}"/>
          </ac:spMkLst>
        </pc:spChg>
      </pc:sldChg>
      <pc:sldChg chg="modSp new mod">
        <pc:chgData name="Alexandre" userId="292681fbcdc3e57d" providerId="LiveId" clId="{5717972A-3124-471D-9E80-A1BB911607EA}" dt="2020-07-26T23:45:40.383" v="10346" actId="20577"/>
        <pc:sldMkLst>
          <pc:docMk/>
          <pc:sldMk cId="2924551565" sldId="433"/>
        </pc:sldMkLst>
        <pc:spChg chg="mod">
          <ac:chgData name="Alexandre" userId="292681fbcdc3e57d" providerId="LiveId" clId="{5717972A-3124-471D-9E80-A1BB911607EA}" dt="2020-07-25T22:38:51.437" v="229" actId="20577"/>
          <ac:spMkLst>
            <pc:docMk/>
            <pc:sldMk cId="2924551565" sldId="433"/>
            <ac:spMk id="2" creationId="{E76DF93A-D2FC-413A-85A3-61525E6DF25C}"/>
          </ac:spMkLst>
        </pc:spChg>
        <pc:spChg chg="mod">
          <ac:chgData name="Alexandre" userId="292681fbcdc3e57d" providerId="LiveId" clId="{5717972A-3124-471D-9E80-A1BB911607EA}" dt="2020-07-26T23:45:40.383" v="10346" actId="20577"/>
          <ac:spMkLst>
            <pc:docMk/>
            <pc:sldMk cId="2924551565" sldId="433"/>
            <ac:spMk id="3" creationId="{D1F84193-9628-47A3-8697-89B2D7ECE985}"/>
          </ac:spMkLst>
        </pc:spChg>
      </pc:sldChg>
      <pc:sldChg chg="modSp add mod ord">
        <pc:chgData name="Alexandre" userId="292681fbcdc3e57d" providerId="LiveId" clId="{5717972A-3124-471D-9E80-A1BB911607EA}" dt="2020-07-26T12:17:19.577" v="1222" actId="1076"/>
        <pc:sldMkLst>
          <pc:docMk/>
          <pc:sldMk cId="3048076461" sldId="434"/>
        </pc:sldMkLst>
        <pc:spChg chg="mod">
          <ac:chgData name="Alexandre" userId="292681fbcdc3e57d" providerId="LiveId" clId="{5717972A-3124-471D-9E80-A1BB911607EA}" dt="2020-07-26T12:17:19.577" v="1222" actId="1076"/>
          <ac:spMkLst>
            <pc:docMk/>
            <pc:sldMk cId="3048076461" sldId="434"/>
            <ac:spMk id="3" creationId="{14B4E62D-F150-4DB8-AE78-2716B9D6838E}"/>
          </ac:spMkLst>
        </pc:spChg>
      </pc:sldChg>
      <pc:sldChg chg="modSp add mod">
        <pc:chgData name="Alexandre" userId="292681fbcdc3e57d" providerId="LiveId" clId="{5717972A-3124-471D-9E80-A1BB911607EA}" dt="2020-07-25T22:38:43.146" v="201" actId="20577"/>
        <pc:sldMkLst>
          <pc:docMk/>
          <pc:sldMk cId="2755723402" sldId="435"/>
        </pc:sldMkLst>
        <pc:spChg chg="mod">
          <ac:chgData name="Alexandre" userId="292681fbcdc3e57d" providerId="LiveId" clId="{5717972A-3124-471D-9E80-A1BB911607EA}" dt="2020-07-25T22:38:43.146" v="201" actId="20577"/>
          <ac:spMkLst>
            <pc:docMk/>
            <pc:sldMk cId="2755723402" sldId="435"/>
            <ac:spMk id="2" creationId="{E4AADCDE-E97C-479E-B2F2-7A2C9ACF3751}"/>
          </ac:spMkLst>
        </pc:spChg>
      </pc:sldChg>
      <pc:sldChg chg="modSp new mod">
        <pc:chgData name="Alexandre" userId="292681fbcdc3e57d" providerId="LiveId" clId="{5717972A-3124-471D-9E80-A1BB911607EA}" dt="2020-07-26T23:48:29.285" v="10442" actId="20577"/>
        <pc:sldMkLst>
          <pc:docMk/>
          <pc:sldMk cId="2820634355" sldId="436"/>
        </pc:sldMkLst>
        <pc:spChg chg="mod">
          <ac:chgData name="Alexandre" userId="292681fbcdc3e57d" providerId="LiveId" clId="{5717972A-3124-471D-9E80-A1BB911607EA}" dt="2020-07-26T23:45:00.659" v="10333"/>
          <ac:spMkLst>
            <pc:docMk/>
            <pc:sldMk cId="2820634355" sldId="436"/>
            <ac:spMk id="2" creationId="{AB988267-1780-432F-A923-924A973DD8DF}"/>
          </ac:spMkLst>
        </pc:spChg>
        <pc:spChg chg="mod">
          <ac:chgData name="Alexandre" userId="292681fbcdc3e57d" providerId="LiveId" clId="{5717972A-3124-471D-9E80-A1BB911607EA}" dt="2020-07-26T23:48:29.285" v="10442" actId="20577"/>
          <ac:spMkLst>
            <pc:docMk/>
            <pc:sldMk cId="2820634355" sldId="436"/>
            <ac:spMk id="3" creationId="{6B3975F3-415F-4E16-BDB2-A0CA56027348}"/>
          </ac:spMkLst>
        </pc:spChg>
      </pc:sldChg>
      <pc:sldChg chg="modSp add mod">
        <pc:chgData name="Alexandre" userId="292681fbcdc3e57d" providerId="LiveId" clId="{5717972A-3124-471D-9E80-A1BB911607EA}" dt="2020-07-26T23:46:10.547" v="10366" actId="20577"/>
        <pc:sldMkLst>
          <pc:docMk/>
          <pc:sldMk cId="850847848" sldId="437"/>
        </pc:sldMkLst>
        <pc:spChg chg="mod">
          <ac:chgData name="Alexandre" userId="292681fbcdc3e57d" providerId="LiveId" clId="{5717972A-3124-471D-9E80-A1BB911607EA}" dt="2020-07-26T23:46:10.547" v="10366" actId="20577"/>
          <ac:spMkLst>
            <pc:docMk/>
            <pc:sldMk cId="850847848" sldId="437"/>
            <ac:spMk id="3" creationId="{D1F84193-9628-47A3-8697-89B2D7ECE985}"/>
          </ac:spMkLst>
        </pc:spChg>
      </pc:sldChg>
      <pc:sldChg chg="modSp add del mod">
        <pc:chgData name="Alexandre" userId="292681fbcdc3e57d" providerId="LiveId" clId="{5717972A-3124-471D-9E80-A1BB911607EA}" dt="2020-07-26T12:55:07.023" v="3429" actId="47"/>
        <pc:sldMkLst>
          <pc:docMk/>
          <pc:sldMk cId="3145492383" sldId="438"/>
        </pc:sldMkLst>
        <pc:spChg chg="mod">
          <ac:chgData name="Alexandre" userId="292681fbcdc3e57d" providerId="LiveId" clId="{5717972A-3124-471D-9E80-A1BB911607EA}" dt="2020-07-25T22:40:42.424" v="424" actId="20577"/>
          <ac:spMkLst>
            <pc:docMk/>
            <pc:sldMk cId="3145492383" sldId="438"/>
            <ac:spMk id="2" creationId="{E4AADCDE-E97C-479E-B2F2-7A2C9ACF3751}"/>
          </ac:spMkLst>
        </pc:spChg>
      </pc:sldChg>
      <pc:sldChg chg="modSp new del mod">
        <pc:chgData name="Alexandre" userId="292681fbcdc3e57d" providerId="LiveId" clId="{5717972A-3124-471D-9E80-A1BB911607EA}" dt="2020-07-26T12:55:07.023" v="3429" actId="47"/>
        <pc:sldMkLst>
          <pc:docMk/>
          <pc:sldMk cId="1846698685" sldId="439"/>
        </pc:sldMkLst>
        <pc:spChg chg="mod">
          <ac:chgData name="Alexandre" userId="292681fbcdc3e57d" providerId="LiveId" clId="{5717972A-3124-471D-9E80-A1BB911607EA}" dt="2020-07-25T22:44:03.012" v="754" actId="20577"/>
          <ac:spMkLst>
            <pc:docMk/>
            <pc:sldMk cId="1846698685" sldId="439"/>
            <ac:spMk id="2" creationId="{7853A1CE-2E21-4512-9CCE-B0C55655467A}"/>
          </ac:spMkLst>
        </pc:spChg>
        <pc:spChg chg="mod">
          <ac:chgData name="Alexandre" userId="292681fbcdc3e57d" providerId="LiveId" clId="{5717972A-3124-471D-9E80-A1BB911607EA}" dt="2020-07-25T22:43:59.081" v="729" actId="207"/>
          <ac:spMkLst>
            <pc:docMk/>
            <pc:sldMk cId="1846698685" sldId="439"/>
            <ac:spMk id="3" creationId="{902E13E5-1633-413C-A0ED-94EE976282CD}"/>
          </ac:spMkLst>
        </pc:spChg>
      </pc:sldChg>
      <pc:sldChg chg="modSp new mod">
        <pc:chgData name="Alexandre" userId="292681fbcdc3e57d" providerId="LiveId" clId="{5717972A-3124-471D-9E80-A1BB911607EA}" dt="2020-07-26T23:46:17.249" v="10370" actId="20577"/>
        <pc:sldMkLst>
          <pc:docMk/>
          <pc:sldMk cId="936273555" sldId="440"/>
        </pc:sldMkLst>
        <pc:spChg chg="mod">
          <ac:chgData name="Alexandre" userId="292681fbcdc3e57d" providerId="LiveId" clId="{5717972A-3124-471D-9E80-A1BB911607EA}" dt="2020-07-25T22:41:01.554" v="458" actId="6549"/>
          <ac:spMkLst>
            <pc:docMk/>
            <pc:sldMk cId="936273555" sldId="440"/>
            <ac:spMk id="2" creationId="{6E19BB80-1259-494F-BBFA-3BF484556106}"/>
          </ac:spMkLst>
        </pc:spChg>
        <pc:spChg chg="mod">
          <ac:chgData name="Alexandre" userId="292681fbcdc3e57d" providerId="LiveId" clId="{5717972A-3124-471D-9E80-A1BB911607EA}" dt="2020-07-26T23:46:17.249" v="10370" actId="20577"/>
          <ac:spMkLst>
            <pc:docMk/>
            <pc:sldMk cId="936273555" sldId="440"/>
            <ac:spMk id="3" creationId="{B97BD661-444B-4A9F-9602-112E07755714}"/>
          </ac:spMkLst>
        </pc:spChg>
      </pc:sldChg>
      <pc:sldChg chg="modSp add mod">
        <pc:chgData name="Alexandre" userId="292681fbcdc3e57d" providerId="LiveId" clId="{5717972A-3124-471D-9E80-A1BB911607EA}" dt="2020-07-25T22:41:10.586" v="483" actId="20577"/>
        <pc:sldMkLst>
          <pc:docMk/>
          <pc:sldMk cId="3950339423" sldId="441"/>
        </pc:sldMkLst>
        <pc:spChg chg="mod">
          <ac:chgData name="Alexandre" userId="292681fbcdc3e57d" providerId="LiveId" clId="{5717972A-3124-471D-9E80-A1BB911607EA}" dt="2020-07-25T22:41:10.586" v="483" actId="20577"/>
          <ac:spMkLst>
            <pc:docMk/>
            <pc:sldMk cId="3950339423" sldId="441"/>
            <ac:spMk id="2" creationId="{E4AADCDE-E97C-479E-B2F2-7A2C9ACF3751}"/>
          </ac:spMkLst>
        </pc:spChg>
      </pc:sldChg>
      <pc:sldChg chg="modSp add mod">
        <pc:chgData name="Alexandre" userId="292681fbcdc3e57d" providerId="LiveId" clId="{5717972A-3124-471D-9E80-A1BB911607EA}" dt="2020-07-25T22:41:55.272" v="562" actId="20577"/>
        <pc:sldMkLst>
          <pc:docMk/>
          <pc:sldMk cId="3372355105" sldId="442"/>
        </pc:sldMkLst>
        <pc:spChg chg="mod">
          <ac:chgData name="Alexandre" userId="292681fbcdc3e57d" providerId="LiveId" clId="{5717972A-3124-471D-9E80-A1BB911607EA}" dt="2020-07-25T22:41:55.272" v="562" actId="20577"/>
          <ac:spMkLst>
            <pc:docMk/>
            <pc:sldMk cId="3372355105" sldId="442"/>
            <ac:spMk id="2" creationId="{E4AADCDE-E97C-479E-B2F2-7A2C9ACF3751}"/>
          </ac:spMkLst>
        </pc:spChg>
      </pc:sldChg>
      <pc:sldChg chg="modSp add mod">
        <pc:chgData name="Alexandre" userId="292681fbcdc3e57d" providerId="LiveId" clId="{5717972A-3124-471D-9E80-A1BB911607EA}" dt="2020-07-26T23:46:47.958" v="10390" actId="20577"/>
        <pc:sldMkLst>
          <pc:docMk/>
          <pc:sldMk cId="3462922654" sldId="443"/>
        </pc:sldMkLst>
        <pc:spChg chg="mod">
          <ac:chgData name="Alexandre" userId="292681fbcdc3e57d" providerId="LiveId" clId="{5717972A-3124-471D-9E80-A1BB911607EA}" dt="2020-07-25T22:41:51.619" v="551" actId="20577"/>
          <ac:spMkLst>
            <pc:docMk/>
            <pc:sldMk cId="3462922654" sldId="443"/>
            <ac:spMk id="2" creationId="{6E19BB80-1259-494F-BBFA-3BF484556106}"/>
          </ac:spMkLst>
        </pc:spChg>
        <pc:spChg chg="mod">
          <ac:chgData name="Alexandre" userId="292681fbcdc3e57d" providerId="LiveId" clId="{5717972A-3124-471D-9E80-A1BB911607EA}" dt="2020-07-26T23:46:47.958" v="10390" actId="20577"/>
          <ac:spMkLst>
            <pc:docMk/>
            <pc:sldMk cId="3462922654" sldId="443"/>
            <ac:spMk id="3" creationId="{B97BD661-444B-4A9F-9602-112E07755714}"/>
          </ac:spMkLst>
        </pc:spChg>
      </pc:sldChg>
      <pc:sldChg chg="modSp add mod">
        <pc:chgData name="Alexandre" userId="292681fbcdc3e57d" providerId="LiveId" clId="{5717972A-3124-471D-9E80-A1BB911607EA}" dt="2020-08-07T01:45:14.238" v="10455" actId="20577"/>
        <pc:sldMkLst>
          <pc:docMk/>
          <pc:sldMk cId="242954470" sldId="444"/>
        </pc:sldMkLst>
        <pc:spChg chg="mod">
          <ac:chgData name="Alexandre" userId="292681fbcdc3e57d" providerId="LiveId" clId="{5717972A-3124-471D-9E80-A1BB911607EA}" dt="2020-08-07T01:45:14.238" v="10455" actId="20577"/>
          <ac:spMkLst>
            <pc:docMk/>
            <pc:sldMk cId="242954470" sldId="444"/>
            <ac:spMk id="2" creationId="{E4AADCDE-E97C-479E-B2F2-7A2C9ACF3751}"/>
          </ac:spMkLst>
        </pc:spChg>
      </pc:sldChg>
      <pc:sldChg chg="modSp add mod">
        <pc:chgData name="Alexandre" userId="292681fbcdc3e57d" providerId="LiveId" clId="{5717972A-3124-471D-9E80-A1BB911607EA}" dt="2020-08-07T01:45:19.677" v="10456"/>
        <pc:sldMkLst>
          <pc:docMk/>
          <pc:sldMk cId="1206484761" sldId="445"/>
        </pc:sldMkLst>
        <pc:spChg chg="mod">
          <ac:chgData name="Alexandre" userId="292681fbcdc3e57d" providerId="LiveId" clId="{5717972A-3124-471D-9E80-A1BB911607EA}" dt="2020-08-07T01:45:19.677" v="10456"/>
          <ac:spMkLst>
            <pc:docMk/>
            <pc:sldMk cId="1206484761" sldId="445"/>
            <ac:spMk id="2" creationId="{6E19BB80-1259-494F-BBFA-3BF484556106}"/>
          </ac:spMkLst>
        </pc:spChg>
        <pc:spChg chg="mod">
          <ac:chgData name="Alexandre" userId="292681fbcdc3e57d" providerId="LiveId" clId="{5717972A-3124-471D-9E80-A1BB911607EA}" dt="2020-07-26T23:47:19.959" v="10414" actId="20577"/>
          <ac:spMkLst>
            <pc:docMk/>
            <pc:sldMk cId="1206484761" sldId="445"/>
            <ac:spMk id="3" creationId="{B97BD661-444B-4A9F-9602-112E07755714}"/>
          </ac:spMkLst>
        </pc:spChg>
      </pc:sldChg>
      <pc:sldChg chg="modSp new mod">
        <pc:chgData name="Alexandre" userId="292681fbcdc3e57d" providerId="LiveId" clId="{5717972A-3124-471D-9E80-A1BB911607EA}" dt="2020-07-26T23:46:21.896" v="10373" actId="20577"/>
        <pc:sldMkLst>
          <pc:docMk/>
          <pc:sldMk cId="648020081" sldId="446"/>
        </pc:sldMkLst>
        <pc:spChg chg="mod">
          <ac:chgData name="Alexandre" userId="292681fbcdc3e57d" providerId="LiveId" clId="{5717972A-3124-471D-9E80-A1BB911607EA}" dt="2020-07-26T18:29:23.890" v="4503" actId="20577"/>
          <ac:spMkLst>
            <pc:docMk/>
            <pc:sldMk cId="648020081" sldId="446"/>
            <ac:spMk id="2" creationId="{78365408-0D4B-4AB7-997D-E831DB6A539A}"/>
          </ac:spMkLst>
        </pc:spChg>
        <pc:spChg chg="mod">
          <ac:chgData name="Alexandre" userId="292681fbcdc3e57d" providerId="LiveId" clId="{5717972A-3124-471D-9E80-A1BB911607EA}" dt="2020-07-26T23:46:21.896" v="10373" actId="20577"/>
          <ac:spMkLst>
            <pc:docMk/>
            <pc:sldMk cId="648020081" sldId="446"/>
            <ac:spMk id="3" creationId="{A2BEAC90-0984-4254-ACE4-323A9CDAF85C}"/>
          </ac:spMkLst>
        </pc:spChg>
      </pc:sldChg>
      <pc:sldChg chg="modSp new mod">
        <pc:chgData name="Alexandre" userId="292681fbcdc3e57d" providerId="LiveId" clId="{5717972A-3124-471D-9E80-A1BB911607EA}" dt="2020-07-26T23:46:31.886" v="10377" actId="20577"/>
        <pc:sldMkLst>
          <pc:docMk/>
          <pc:sldMk cId="4228579258" sldId="447"/>
        </pc:sldMkLst>
        <pc:spChg chg="mod">
          <ac:chgData name="Alexandre" userId="292681fbcdc3e57d" providerId="LiveId" clId="{5717972A-3124-471D-9E80-A1BB911607EA}" dt="2020-07-26T18:29:38.487" v="4524" actId="20577"/>
          <ac:spMkLst>
            <pc:docMk/>
            <pc:sldMk cId="4228579258" sldId="447"/>
            <ac:spMk id="2" creationId="{038C72BE-651B-423B-8702-D22CB1504E35}"/>
          </ac:spMkLst>
        </pc:spChg>
        <pc:spChg chg="mod">
          <ac:chgData name="Alexandre" userId="292681fbcdc3e57d" providerId="LiveId" clId="{5717972A-3124-471D-9E80-A1BB911607EA}" dt="2020-07-26T23:46:31.886" v="10377" actId="20577"/>
          <ac:spMkLst>
            <pc:docMk/>
            <pc:sldMk cId="4228579258" sldId="447"/>
            <ac:spMk id="3" creationId="{A60E07B8-327F-4D34-8BAC-D680B5B27C58}"/>
          </ac:spMkLst>
        </pc:spChg>
      </pc:sldChg>
      <pc:sldChg chg="modSp add mod">
        <pc:chgData name="Alexandre" userId="292681fbcdc3e57d" providerId="LiveId" clId="{5717972A-3124-471D-9E80-A1BB911607EA}" dt="2020-07-26T23:46:52.213" v="10394" actId="20577"/>
        <pc:sldMkLst>
          <pc:docMk/>
          <pc:sldMk cId="1489440023" sldId="448"/>
        </pc:sldMkLst>
        <pc:spChg chg="mod">
          <ac:chgData name="Alexandre" userId="292681fbcdc3e57d" providerId="LiveId" clId="{5717972A-3124-471D-9E80-A1BB911607EA}" dt="2020-07-26T23:46:52.213" v="10394" actId="20577"/>
          <ac:spMkLst>
            <pc:docMk/>
            <pc:sldMk cId="1489440023" sldId="448"/>
            <ac:spMk id="3" creationId="{B97BD661-444B-4A9F-9602-112E07755714}"/>
          </ac:spMkLst>
        </pc:spChg>
      </pc:sldChg>
      <pc:sldChg chg="modSp new mod">
        <pc:chgData name="Alexandre" userId="292681fbcdc3e57d" providerId="LiveId" clId="{5717972A-3124-471D-9E80-A1BB911607EA}" dt="2020-08-07T01:45:26.327" v="10458"/>
        <pc:sldMkLst>
          <pc:docMk/>
          <pc:sldMk cId="2815759200" sldId="449"/>
        </pc:sldMkLst>
        <pc:spChg chg="mod">
          <ac:chgData name="Alexandre" userId="292681fbcdc3e57d" providerId="LiveId" clId="{5717972A-3124-471D-9E80-A1BB911607EA}" dt="2020-08-07T01:45:26.327" v="10458"/>
          <ac:spMkLst>
            <pc:docMk/>
            <pc:sldMk cId="2815759200" sldId="449"/>
            <ac:spMk id="2" creationId="{243BDA49-01EA-42D5-BC2C-FDF03F45BFEB}"/>
          </ac:spMkLst>
        </pc:spChg>
        <pc:spChg chg="mod">
          <ac:chgData name="Alexandre" userId="292681fbcdc3e57d" providerId="LiveId" clId="{5717972A-3124-471D-9E80-A1BB911607EA}" dt="2020-07-26T23:47:44.901" v="10424" actId="20577"/>
          <ac:spMkLst>
            <pc:docMk/>
            <pc:sldMk cId="2815759200" sldId="449"/>
            <ac:spMk id="3" creationId="{39E4715F-3F4A-4147-AB3A-9DEDF2D4AE4B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395413554" sldId="449"/>
        </pc:sldMkLst>
      </pc:sldChg>
      <pc:sldChg chg="modSp new mod">
        <pc:chgData name="Alexandre" userId="292681fbcdc3e57d" providerId="LiveId" clId="{5717972A-3124-471D-9E80-A1BB911607EA}" dt="2020-07-26T23:47:49.408" v="10426" actId="20577"/>
        <pc:sldMkLst>
          <pc:docMk/>
          <pc:sldMk cId="791561449" sldId="450"/>
        </pc:sldMkLst>
        <pc:spChg chg="mod">
          <ac:chgData name="Alexandre" userId="292681fbcdc3e57d" providerId="LiveId" clId="{5717972A-3124-471D-9E80-A1BB911607EA}" dt="2020-07-26T18:53:51.899" v="7432" actId="20577"/>
          <ac:spMkLst>
            <pc:docMk/>
            <pc:sldMk cId="791561449" sldId="450"/>
            <ac:spMk id="2" creationId="{C5541AA4-D69A-4FEC-953F-859F052CFE76}"/>
          </ac:spMkLst>
        </pc:spChg>
        <pc:spChg chg="mod">
          <ac:chgData name="Alexandre" userId="292681fbcdc3e57d" providerId="LiveId" clId="{5717972A-3124-471D-9E80-A1BB911607EA}" dt="2020-07-26T23:47:49.408" v="10426" actId="20577"/>
          <ac:spMkLst>
            <pc:docMk/>
            <pc:sldMk cId="791561449" sldId="450"/>
            <ac:spMk id="3" creationId="{235A1E0D-DFEF-419C-A63D-D78218969E08}"/>
          </ac:spMkLst>
        </pc:spChg>
      </pc:sldChg>
      <pc:sldChg chg="modSp new del mod">
        <pc:chgData name="Alexandre" userId="292681fbcdc3e57d" providerId="LiveId" clId="{5717972A-3124-471D-9E80-A1BB911607EA}" dt="2020-07-26T12:59:19.118" v="3919" actId="47"/>
        <pc:sldMkLst>
          <pc:docMk/>
          <pc:sldMk cId="2102082530" sldId="451"/>
        </pc:sldMkLst>
        <pc:spChg chg="mod">
          <ac:chgData name="Alexandre" userId="292681fbcdc3e57d" providerId="LiveId" clId="{5717972A-3124-471D-9E80-A1BB911607EA}" dt="2020-07-26T12:15:05.991" v="1131" actId="20577"/>
          <ac:spMkLst>
            <pc:docMk/>
            <pc:sldMk cId="2102082530" sldId="451"/>
            <ac:spMk id="2" creationId="{187216C1-52F1-4267-B23A-25D847EF5B55}"/>
          </ac:spMkLst>
        </pc:spChg>
        <pc:spChg chg="mod">
          <ac:chgData name="Alexandre" userId="292681fbcdc3e57d" providerId="LiveId" clId="{5717972A-3124-471D-9E80-A1BB911607EA}" dt="2020-07-26T12:19:42.577" v="1730"/>
          <ac:spMkLst>
            <pc:docMk/>
            <pc:sldMk cId="2102082530" sldId="451"/>
            <ac:spMk id="3" creationId="{264A38E3-19DB-403D-95AE-28DD21E1B95A}"/>
          </ac:spMkLst>
        </pc:spChg>
      </pc:sldChg>
      <pc:sldChg chg="modSp new del mod">
        <pc:chgData name="Alexandre" userId="292681fbcdc3e57d" providerId="LiveId" clId="{5717972A-3124-471D-9E80-A1BB911607EA}" dt="2020-07-26T12:59:22.807" v="3920" actId="47"/>
        <pc:sldMkLst>
          <pc:docMk/>
          <pc:sldMk cId="1212535449" sldId="452"/>
        </pc:sldMkLst>
        <pc:spChg chg="mod">
          <ac:chgData name="Alexandre" userId="292681fbcdc3e57d" providerId="LiveId" clId="{5717972A-3124-471D-9E80-A1BB911607EA}" dt="2020-07-26T12:15:11.772" v="1145" actId="20577"/>
          <ac:spMkLst>
            <pc:docMk/>
            <pc:sldMk cId="1212535449" sldId="452"/>
            <ac:spMk id="2" creationId="{4B060769-1AD9-4749-80F7-EFF4B5EE6A19}"/>
          </ac:spMkLst>
        </pc:spChg>
        <pc:spChg chg="mod">
          <ac:chgData name="Alexandre" userId="292681fbcdc3e57d" providerId="LiveId" clId="{5717972A-3124-471D-9E80-A1BB911607EA}" dt="2020-07-26T12:19:43.497" v="1731"/>
          <ac:spMkLst>
            <pc:docMk/>
            <pc:sldMk cId="1212535449" sldId="452"/>
            <ac:spMk id="3" creationId="{1304DE35-85F7-4337-B908-28CC16F8E0CE}"/>
          </ac:spMkLst>
        </pc:spChg>
      </pc:sldChg>
      <pc:sldChg chg="addSp modSp new add del mod">
        <pc:chgData name="Alexandre" userId="292681fbcdc3e57d" providerId="LiveId" clId="{5717972A-3124-471D-9E80-A1BB911607EA}" dt="2020-07-26T23:48:19.504" v="10438" actId="20577"/>
        <pc:sldMkLst>
          <pc:docMk/>
          <pc:sldMk cId="1880870761" sldId="453"/>
        </pc:sldMkLst>
        <pc:spChg chg="mod">
          <ac:chgData name="Alexandre" userId="292681fbcdc3e57d" providerId="LiveId" clId="{5717972A-3124-471D-9E80-A1BB911607EA}" dt="2020-07-26T23:48:15.899" v="10435" actId="20577"/>
          <ac:spMkLst>
            <pc:docMk/>
            <pc:sldMk cId="1880870761" sldId="453"/>
            <ac:spMk id="2" creationId="{327A9E15-F0D5-4A20-AD84-E3B8B5F9DCF7}"/>
          </ac:spMkLst>
        </pc:spChg>
        <pc:spChg chg="mod">
          <ac:chgData name="Alexandre" userId="292681fbcdc3e57d" providerId="LiveId" clId="{5717972A-3124-471D-9E80-A1BB911607EA}" dt="2020-07-26T23:48:19.504" v="10438" actId="20577"/>
          <ac:spMkLst>
            <pc:docMk/>
            <pc:sldMk cId="1880870761" sldId="453"/>
            <ac:spMk id="3" creationId="{FB150441-3178-450F-8037-20A5D1D7C152}"/>
          </ac:spMkLst>
        </pc:spChg>
        <pc:picChg chg="add mod">
          <ac:chgData name="Alexandre" userId="292681fbcdc3e57d" providerId="LiveId" clId="{5717972A-3124-471D-9E80-A1BB911607EA}" dt="2020-07-26T19:38:46.459" v="8933" actId="1076"/>
          <ac:picMkLst>
            <pc:docMk/>
            <pc:sldMk cId="1880870761" sldId="453"/>
            <ac:picMk id="5" creationId="{A92C27A7-F181-4C27-9755-FE209ADCA29C}"/>
          </ac:picMkLst>
        </pc:picChg>
      </pc:sldChg>
      <pc:sldChg chg="modSp new mod">
        <pc:chgData name="Alexandre" userId="292681fbcdc3e57d" providerId="LiveId" clId="{5717972A-3124-471D-9E80-A1BB911607EA}" dt="2020-07-26T23:46:50.485" v="10392" actId="20577"/>
        <pc:sldMkLst>
          <pc:docMk/>
          <pc:sldMk cId="1551760573" sldId="454"/>
        </pc:sldMkLst>
        <pc:spChg chg="mod">
          <ac:chgData name="Alexandre" userId="292681fbcdc3e57d" providerId="LiveId" clId="{5717972A-3124-471D-9E80-A1BB911607EA}" dt="2020-07-26T23:46:50.485" v="10392" actId="20577"/>
          <ac:spMkLst>
            <pc:docMk/>
            <pc:sldMk cId="1551760573" sldId="454"/>
            <ac:spMk id="2" creationId="{1540104A-FB77-40E4-B218-F7DAC77FCCB0}"/>
          </ac:spMkLst>
        </pc:spChg>
        <pc:spChg chg="mod">
          <ac:chgData name="Alexandre" userId="292681fbcdc3e57d" providerId="LiveId" clId="{5717972A-3124-471D-9E80-A1BB911607EA}" dt="2020-07-26T23:46:46.355" v="10384" actId="20577"/>
          <ac:spMkLst>
            <pc:docMk/>
            <pc:sldMk cId="1551760573" sldId="454"/>
            <ac:spMk id="3" creationId="{0EE1994D-0DA1-4F92-AAA7-49CA24F833FD}"/>
          </ac:spMkLst>
        </pc:spChg>
      </pc:sldChg>
      <pc:sldChg chg="modSp new mod">
        <pc:chgData name="Alexandre" userId="292681fbcdc3e57d" providerId="LiveId" clId="{5717972A-3124-471D-9E80-A1BB911607EA}" dt="2020-07-26T23:46:46.561" v="10386" actId="20577"/>
        <pc:sldMkLst>
          <pc:docMk/>
          <pc:sldMk cId="2211640495" sldId="455"/>
        </pc:sldMkLst>
        <pc:spChg chg="mod">
          <ac:chgData name="Alexandre" userId="292681fbcdc3e57d" providerId="LiveId" clId="{5717972A-3124-471D-9E80-A1BB911607EA}" dt="2020-07-26T18:45:05.166" v="6090" actId="20577"/>
          <ac:spMkLst>
            <pc:docMk/>
            <pc:sldMk cId="2211640495" sldId="455"/>
            <ac:spMk id="2" creationId="{1DF96903-012D-42E5-8C54-0C0E722EC0F9}"/>
          </ac:spMkLst>
        </pc:spChg>
        <pc:spChg chg="mod">
          <ac:chgData name="Alexandre" userId="292681fbcdc3e57d" providerId="LiveId" clId="{5717972A-3124-471D-9E80-A1BB911607EA}" dt="2020-07-26T23:46:46.561" v="10386" actId="20577"/>
          <ac:spMkLst>
            <pc:docMk/>
            <pc:sldMk cId="2211640495" sldId="455"/>
            <ac:spMk id="3" creationId="{7322D081-B181-4903-8187-75F7E502DE8A}"/>
          </ac:spMkLst>
        </pc:spChg>
      </pc:sldChg>
      <pc:sldChg chg="modSp new mod">
        <pc:chgData name="Alexandre" userId="292681fbcdc3e57d" providerId="LiveId" clId="{5717972A-3124-471D-9E80-A1BB911607EA}" dt="2020-07-26T23:46:52.312" v="10395" actId="20577"/>
        <pc:sldMkLst>
          <pc:docMk/>
          <pc:sldMk cId="2098129686" sldId="456"/>
        </pc:sldMkLst>
        <pc:spChg chg="mod">
          <ac:chgData name="Alexandre" userId="292681fbcdc3e57d" providerId="LiveId" clId="{5717972A-3124-471D-9E80-A1BB911607EA}" dt="2020-07-26T23:46:52.312" v="10395" actId="20577"/>
          <ac:spMkLst>
            <pc:docMk/>
            <pc:sldMk cId="2098129686" sldId="456"/>
            <ac:spMk id="2" creationId="{7960A14B-71A4-41A8-B530-91AC46B82547}"/>
          </ac:spMkLst>
        </pc:spChg>
        <pc:spChg chg="mod">
          <ac:chgData name="Alexandre" userId="292681fbcdc3e57d" providerId="LiveId" clId="{5717972A-3124-471D-9E80-A1BB911607EA}" dt="2020-07-26T23:46:46.682" v="10387" actId="20577"/>
          <ac:spMkLst>
            <pc:docMk/>
            <pc:sldMk cId="2098129686" sldId="456"/>
            <ac:spMk id="3" creationId="{9CEFCC76-7029-4C07-B923-004924F2EBF2}"/>
          </ac:spMkLst>
        </pc:spChg>
      </pc:sldChg>
      <pc:sldChg chg="modSp new mod">
        <pc:chgData name="Alexandre" userId="292681fbcdc3e57d" providerId="LiveId" clId="{5717972A-3124-471D-9E80-A1BB911607EA}" dt="2020-07-26T23:46:46.789" v="10388" actId="20577"/>
        <pc:sldMkLst>
          <pc:docMk/>
          <pc:sldMk cId="862160925" sldId="457"/>
        </pc:sldMkLst>
        <pc:spChg chg="mod">
          <ac:chgData name="Alexandre" userId="292681fbcdc3e57d" providerId="LiveId" clId="{5717972A-3124-471D-9E80-A1BB911607EA}" dt="2020-07-26T12:15:55.574" v="1184"/>
          <ac:spMkLst>
            <pc:docMk/>
            <pc:sldMk cId="862160925" sldId="457"/>
            <ac:spMk id="2" creationId="{E6CB43CF-D8CD-411E-83DA-A70C0A7CF28E}"/>
          </ac:spMkLst>
        </pc:spChg>
        <pc:spChg chg="mod">
          <ac:chgData name="Alexandre" userId="292681fbcdc3e57d" providerId="LiveId" clId="{5717972A-3124-471D-9E80-A1BB911607EA}" dt="2020-07-26T23:46:46.789" v="10388" actId="20577"/>
          <ac:spMkLst>
            <pc:docMk/>
            <pc:sldMk cId="862160925" sldId="457"/>
            <ac:spMk id="3" creationId="{15229E10-1EA7-4503-B03D-B1EBDB1242C2}"/>
          </ac:spMkLst>
        </pc:spChg>
      </pc:sldChg>
      <pc:sldChg chg="modSp new mod">
        <pc:chgData name="Alexandre" userId="292681fbcdc3e57d" providerId="LiveId" clId="{5717972A-3124-471D-9E80-A1BB911607EA}" dt="2020-07-26T23:47:01.341" v="10397" actId="20577"/>
        <pc:sldMkLst>
          <pc:docMk/>
          <pc:sldMk cId="2691960241" sldId="458"/>
        </pc:sldMkLst>
        <pc:spChg chg="mod">
          <ac:chgData name="Alexandre" userId="292681fbcdc3e57d" providerId="LiveId" clId="{5717972A-3124-471D-9E80-A1BB911607EA}" dt="2020-07-26T23:46:52.443" v="10396" actId="20577"/>
          <ac:spMkLst>
            <pc:docMk/>
            <pc:sldMk cId="2691960241" sldId="458"/>
            <ac:spMk id="2" creationId="{AF6E7282-C739-415E-932C-79E42C307951}"/>
          </ac:spMkLst>
        </pc:spChg>
        <pc:spChg chg="mod">
          <ac:chgData name="Alexandre" userId="292681fbcdc3e57d" providerId="LiveId" clId="{5717972A-3124-471D-9E80-A1BB911607EA}" dt="2020-07-26T23:47:01.341" v="10397" actId="20577"/>
          <ac:spMkLst>
            <pc:docMk/>
            <pc:sldMk cId="2691960241" sldId="458"/>
            <ac:spMk id="3" creationId="{704FE835-A9AD-4697-A916-BE2F6BCA8806}"/>
          </ac:spMkLst>
        </pc:spChg>
      </pc:sldChg>
      <pc:sldChg chg="modSp new mod">
        <pc:chgData name="Alexandre" userId="292681fbcdc3e57d" providerId="LiveId" clId="{5717972A-3124-471D-9E80-A1BB911607EA}" dt="2020-07-26T23:46:46.452" v="10385" actId="20577"/>
        <pc:sldMkLst>
          <pc:docMk/>
          <pc:sldMk cId="2011988894" sldId="459"/>
        </pc:sldMkLst>
        <pc:spChg chg="mod">
          <ac:chgData name="Alexandre" userId="292681fbcdc3e57d" providerId="LiveId" clId="{5717972A-3124-471D-9E80-A1BB911607EA}" dt="2020-07-26T12:16:17.435" v="1193"/>
          <ac:spMkLst>
            <pc:docMk/>
            <pc:sldMk cId="2011988894" sldId="459"/>
            <ac:spMk id="2" creationId="{0598427D-7F5C-409B-BF5F-28D73350B7C3}"/>
          </ac:spMkLst>
        </pc:spChg>
        <pc:spChg chg="mod">
          <ac:chgData name="Alexandre" userId="292681fbcdc3e57d" providerId="LiveId" clId="{5717972A-3124-471D-9E80-A1BB911607EA}" dt="2020-07-26T23:46:46.452" v="10385" actId="20577"/>
          <ac:spMkLst>
            <pc:docMk/>
            <pc:sldMk cId="2011988894" sldId="459"/>
            <ac:spMk id="3" creationId="{2CB0FEAB-005D-4FE3-A165-70104E81C9B4}"/>
          </ac:spMkLst>
        </pc:spChg>
      </pc:sldChg>
      <pc:sldChg chg="modSp new mod">
        <pc:chgData name="Alexandre" userId="292681fbcdc3e57d" providerId="LiveId" clId="{5717972A-3124-471D-9E80-A1BB911607EA}" dt="2020-07-26T23:45:52.523" v="10354" actId="20577"/>
        <pc:sldMkLst>
          <pc:docMk/>
          <pc:sldMk cId="86967901" sldId="460"/>
        </pc:sldMkLst>
        <pc:spChg chg="mod">
          <ac:chgData name="Alexandre" userId="292681fbcdc3e57d" providerId="LiveId" clId="{5717972A-3124-471D-9E80-A1BB911607EA}" dt="2020-07-26T12:49:40.374" v="2292"/>
          <ac:spMkLst>
            <pc:docMk/>
            <pc:sldMk cId="86967901" sldId="460"/>
            <ac:spMk id="2" creationId="{38BE1C9B-1612-455D-B48F-8CF947315AFE}"/>
          </ac:spMkLst>
        </pc:spChg>
        <pc:spChg chg="mod">
          <ac:chgData name="Alexandre" userId="292681fbcdc3e57d" providerId="LiveId" clId="{5717972A-3124-471D-9E80-A1BB911607EA}" dt="2020-07-26T23:45:52.523" v="10354" actId="20577"/>
          <ac:spMkLst>
            <pc:docMk/>
            <pc:sldMk cId="86967901" sldId="460"/>
            <ac:spMk id="3" creationId="{6A9BAE44-5ACF-44E8-AC2F-DFE3AE6A57C7}"/>
          </ac:spMkLst>
        </pc:spChg>
      </pc:sldChg>
      <pc:sldChg chg="modSp add mod">
        <pc:chgData name="Alexandre" userId="292681fbcdc3e57d" providerId="LiveId" clId="{5717972A-3124-471D-9E80-A1BB911607EA}" dt="2020-07-26T23:46:03.979" v="10364" actId="20577"/>
        <pc:sldMkLst>
          <pc:docMk/>
          <pc:sldMk cId="1965878097" sldId="461"/>
        </pc:sldMkLst>
        <pc:spChg chg="mod">
          <ac:chgData name="Alexandre" userId="292681fbcdc3e57d" providerId="LiveId" clId="{5717972A-3124-471D-9E80-A1BB911607EA}" dt="2020-07-26T23:46:03.979" v="10364" actId="20577"/>
          <ac:spMkLst>
            <pc:docMk/>
            <pc:sldMk cId="1965878097" sldId="461"/>
            <ac:spMk id="3" creationId="{6A9BAE44-5ACF-44E8-AC2F-DFE3AE6A57C7}"/>
          </ac:spMkLst>
        </pc:spChg>
      </pc:sldChg>
      <pc:sldChg chg="modSp add mod">
        <pc:chgData name="Alexandre" userId="292681fbcdc3e57d" providerId="LiveId" clId="{5717972A-3124-471D-9E80-A1BB911607EA}" dt="2020-07-26T23:47:22.069" v="10415" actId="20577"/>
        <pc:sldMkLst>
          <pc:docMk/>
          <pc:sldMk cId="1321270073" sldId="462"/>
        </pc:sldMkLst>
        <pc:spChg chg="mod">
          <ac:chgData name="Alexandre" userId="292681fbcdc3e57d" providerId="LiveId" clId="{5717972A-3124-471D-9E80-A1BB911607EA}" dt="2020-07-26T23:47:22.069" v="10415" actId="20577"/>
          <ac:spMkLst>
            <pc:docMk/>
            <pc:sldMk cId="1321270073" sldId="462"/>
            <ac:spMk id="3" creationId="{6A9BAE44-5ACF-44E8-AC2F-DFE3AE6A57C7}"/>
          </ac:spMkLst>
        </pc:spChg>
      </pc:sldChg>
      <pc:sldChg chg="addSp modSp add mod">
        <pc:chgData name="Alexandre" userId="292681fbcdc3e57d" providerId="LiveId" clId="{5717972A-3124-471D-9E80-A1BB911607EA}" dt="2020-07-26T23:47:52.593" v="10427" actId="20577"/>
        <pc:sldMkLst>
          <pc:docMk/>
          <pc:sldMk cId="3887712143" sldId="463"/>
        </pc:sldMkLst>
        <pc:spChg chg="mod">
          <ac:chgData name="Alexandre" userId="292681fbcdc3e57d" providerId="LiveId" clId="{5717972A-3124-471D-9E80-A1BB911607EA}" dt="2020-07-26T18:54:05.814" v="7438"/>
          <ac:spMkLst>
            <pc:docMk/>
            <pc:sldMk cId="3887712143" sldId="463"/>
            <ac:spMk id="2" creationId="{C5541AA4-D69A-4FEC-953F-859F052CFE76}"/>
          </ac:spMkLst>
        </pc:spChg>
        <pc:spChg chg="mod">
          <ac:chgData name="Alexandre" userId="292681fbcdc3e57d" providerId="LiveId" clId="{5717972A-3124-471D-9E80-A1BB911607EA}" dt="2020-07-26T23:47:52.593" v="10427" actId="20577"/>
          <ac:spMkLst>
            <pc:docMk/>
            <pc:sldMk cId="3887712143" sldId="463"/>
            <ac:spMk id="3" creationId="{235A1E0D-DFEF-419C-A63D-D78218969E08}"/>
          </ac:spMkLst>
        </pc:spChg>
        <pc:graphicFrameChg chg="add mod modGraphic">
          <ac:chgData name="Alexandre" userId="292681fbcdc3e57d" providerId="LiveId" clId="{5717972A-3124-471D-9E80-A1BB911607EA}" dt="2020-07-26T13:01:20.288" v="4038" actId="1076"/>
          <ac:graphicFrameMkLst>
            <pc:docMk/>
            <pc:sldMk cId="3887712143" sldId="463"/>
            <ac:graphicFrameMk id="4" creationId="{B354C733-0270-4057-8585-6512A3EAA09A}"/>
          </ac:graphicFrameMkLst>
        </pc:graphicFrameChg>
      </pc:sldChg>
      <pc:sldChg chg="modSp add del mod">
        <pc:chgData name="Alexandre" userId="292681fbcdc3e57d" providerId="LiveId" clId="{5717972A-3124-471D-9E80-A1BB911607EA}" dt="2020-07-26T23:47:22.345" v="10417" actId="20577"/>
        <pc:sldMkLst>
          <pc:docMk/>
          <pc:sldMk cId="3944531092" sldId="464"/>
        </pc:sldMkLst>
        <pc:spChg chg="mod">
          <ac:chgData name="Alexandre" userId="292681fbcdc3e57d" providerId="LiveId" clId="{5717972A-3124-471D-9E80-A1BB911607EA}" dt="2020-07-26T18:54:08.242" v="7439"/>
          <ac:spMkLst>
            <pc:docMk/>
            <pc:sldMk cId="3944531092" sldId="464"/>
            <ac:spMk id="2" creationId="{C5541AA4-D69A-4FEC-953F-859F052CFE76}"/>
          </ac:spMkLst>
        </pc:spChg>
        <pc:spChg chg="mod">
          <ac:chgData name="Alexandre" userId="292681fbcdc3e57d" providerId="LiveId" clId="{5717972A-3124-471D-9E80-A1BB911607EA}" dt="2020-07-26T23:47:22.345" v="10417" actId="20577"/>
          <ac:spMkLst>
            <pc:docMk/>
            <pc:sldMk cId="3944531092" sldId="464"/>
            <ac:spMk id="3" creationId="{235A1E0D-DFEF-419C-A63D-D78218969E08}"/>
          </ac:spMkLst>
        </pc:spChg>
      </pc:sldChg>
      <pc:sldChg chg="modSp add mod">
        <pc:chgData name="Alexandre" userId="292681fbcdc3e57d" providerId="LiveId" clId="{5717972A-3124-471D-9E80-A1BB911607EA}" dt="2020-07-26T18:59:05.773" v="7918" actId="20577"/>
        <pc:sldMkLst>
          <pc:docMk/>
          <pc:sldMk cId="2497123654" sldId="465"/>
        </pc:sldMkLst>
        <pc:spChg chg="mod">
          <ac:chgData name="Alexandre" userId="292681fbcdc3e57d" providerId="LiveId" clId="{5717972A-3124-471D-9E80-A1BB911607EA}" dt="2020-07-26T18:53:58.050" v="7437" actId="20577"/>
          <ac:spMkLst>
            <pc:docMk/>
            <pc:sldMk cId="2497123654" sldId="465"/>
            <ac:spMk id="2" creationId="{C5541AA4-D69A-4FEC-953F-859F052CFE76}"/>
          </ac:spMkLst>
        </pc:spChg>
        <pc:spChg chg="mod">
          <ac:chgData name="Alexandre" userId="292681fbcdc3e57d" providerId="LiveId" clId="{5717972A-3124-471D-9E80-A1BB911607EA}" dt="2020-07-26T18:59:05.773" v="7918" actId="20577"/>
          <ac:spMkLst>
            <pc:docMk/>
            <pc:sldMk cId="2497123654" sldId="465"/>
            <ac:spMk id="3" creationId="{235A1E0D-DFEF-419C-A63D-D78218969E08}"/>
          </ac:spMkLst>
        </pc:spChg>
      </pc:sldChg>
      <pc:sldChg chg="modSp add mod ord">
        <pc:chgData name="Alexandre" userId="292681fbcdc3e57d" providerId="LiveId" clId="{5717972A-3124-471D-9E80-A1BB911607EA}" dt="2020-07-26T23:47:58.735" v="10431" actId="20577"/>
        <pc:sldMkLst>
          <pc:docMk/>
          <pc:sldMk cId="310927379" sldId="466"/>
        </pc:sldMkLst>
        <pc:spChg chg="mod">
          <ac:chgData name="Alexandre" userId="292681fbcdc3e57d" providerId="LiveId" clId="{5717972A-3124-471D-9E80-A1BB911607EA}" dt="2020-07-26T18:54:12.685" v="7444" actId="20577"/>
          <ac:spMkLst>
            <pc:docMk/>
            <pc:sldMk cId="310927379" sldId="466"/>
            <ac:spMk id="2" creationId="{C5541AA4-D69A-4FEC-953F-859F052CFE76}"/>
          </ac:spMkLst>
        </pc:spChg>
        <pc:spChg chg="mod">
          <ac:chgData name="Alexandre" userId="292681fbcdc3e57d" providerId="LiveId" clId="{5717972A-3124-471D-9E80-A1BB911607EA}" dt="2020-07-26T23:47:58.735" v="10431" actId="20577"/>
          <ac:spMkLst>
            <pc:docMk/>
            <pc:sldMk cId="310927379" sldId="466"/>
            <ac:spMk id="3" creationId="{235A1E0D-DFEF-419C-A63D-D78218969E08}"/>
          </ac:spMkLst>
        </pc:spChg>
      </pc:sldChg>
      <pc:sldChg chg="modSp add mod">
        <pc:chgData name="Alexandre" userId="292681fbcdc3e57d" providerId="LiveId" clId="{5717972A-3124-471D-9E80-A1BB911607EA}" dt="2020-07-26T18:58:53.677" v="7914" actId="20577"/>
        <pc:sldMkLst>
          <pc:docMk/>
          <pc:sldMk cId="620702483" sldId="467"/>
        </pc:sldMkLst>
        <pc:spChg chg="mod">
          <ac:chgData name="Alexandre" userId="292681fbcdc3e57d" providerId="LiveId" clId="{5717972A-3124-471D-9E80-A1BB911607EA}" dt="2020-07-26T18:54:17.179" v="7445"/>
          <ac:spMkLst>
            <pc:docMk/>
            <pc:sldMk cId="620702483" sldId="467"/>
            <ac:spMk id="2" creationId="{C5541AA4-D69A-4FEC-953F-859F052CFE76}"/>
          </ac:spMkLst>
        </pc:spChg>
        <pc:spChg chg="mod">
          <ac:chgData name="Alexandre" userId="292681fbcdc3e57d" providerId="LiveId" clId="{5717972A-3124-471D-9E80-A1BB911607EA}" dt="2020-07-26T18:58:53.677" v="7914" actId="20577"/>
          <ac:spMkLst>
            <pc:docMk/>
            <pc:sldMk cId="620702483" sldId="467"/>
            <ac:spMk id="3" creationId="{235A1E0D-DFEF-419C-A63D-D78218969E08}"/>
          </ac:spMkLst>
        </pc:spChg>
      </pc:sldChg>
      <pc:sldChg chg="addSp modSp add mod">
        <pc:chgData name="Alexandre" userId="292681fbcdc3e57d" providerId="LiveId" clId="{5717972A-3124-471D-9E80-A1BB911607EA}" dt="2020-07-26T23:47:52.668" v="10428" actId="20577"/>
        <pc:sldMkLst>
          <pc:docMk/>
          <pc:sldMk cId="1799062154" sldId="468"/>
        </pc:sldMkLst>
        <pc:spChg chg="mod">
          <ac:chgData name="Alexandre" userId="292681fbcdc3e57d" providerId="LiveId" clId="{5717972A-3124-471D-9E80-A1BB911607EA}" dt="2020-07-26T18:54:23.558" v="7447"/>
          <ac:spMkLst>
            <pc:docMk/>
            <pc:sldMk cId="1799062154" sldId="468"/>
            <ac:spMk id="2" creationId="{C5541AA4-D69A-4FEC-953F-859F052CFE76}"/>
          </ac:spMkLst>
        </pc:spChg>
        <pc:spChg chg="mod">
          <ac:chgData name="Alexandre" userId="292681fbcdc3e57d" providerId="LiveId" clId="{5717972A-3124-471D-9E80-A1BB911607EA}" dt="2020-07-26T23:47:52.668" v="10428" actId="20577"/>
          <ac:spMkLst>
            <pc:docMk/>
            <pc:sldMk cId="1799062154" sldId="468"/>
            <ac:spMk id="3" creationId="{235A1E0D-DFEF-419C-A63D-D78218969E08}"/>
          </ac:spMkLst>
        </pc:spChg>
        <pc:graphicFrameChg chg="add mod modGraphic">
          <ac:chgData name="Alexandre" userId="292681fbcdc3e57d" providerId="LiveId" clId="{5717972A-3124-471D-9E80-A1BB911607EA}" dt="2020-07-26T13:01:40.863" v="4049"/>
          <ac:graphicFrameMkLst>
            <pc:docMk/>
            <pc:sldMk cId="1799062154" sldId="468"/>
            <ac:graphicFrameMk id="5" creationId="{FD39D1E2-5414-46E9-A088-2017C351386C}"/>
          </ac:graphicFrameMkLst>
        </pc:graphicFrameChg>
      </pc:sldChg>
      <pc:sldChg chg="modSp add mod">
        <pc:chgData name="Alexandre" userId="292681fbcdc3e57d" providerId="LiveId" clId="{5717972A-3124-471D-9E80-A1BB911607EA}" dt="2020-07-26T23:47:22.422" v="10418" actId="20577"/>
        <pc:sldMkLst>
          <pc:docMk/>
          <pc:sldMk cId="2035900572" sldId="469"/>
        </pc:sldMkLst>
        <pc:spChg chg="mod">
          <ac:chgData name="Alexandre" userId="292681fbcdc3e57d" providerId="LiveId" clId="{5717972A-3124-471D-9E80-A1BB911607EA}" dt="2020-07-26T18:54:21.267" v="7446"/>
          <ac:spMkLst>
            <pc:docMk/>
            <pc:sldMk cId="2035900572" sldId="469"/>
            <ac:spMk id="2" creationId="{C5541AA4-D69A-4FEC-953F-859F052CFE76}"/>
          </ac:spMkLst>
        </pc:spChg>
        <pc:spChg chg="mod">
          <ac:chgData name="Alexandre" userId="292681fbcdc3e57d" providerId="LiveId" clId="{5717972A-3124-471D-9E80-A1BB911607EA}" dt="2020-07-26T23:47:22.422" v="10418" actId="20577"/>
          <ac:spMkLst>
            <pc:docMk/>
            <pc:sldMk cId="2035900572" sldId="469"/>
            <ac:spMk id="3" creationId="{235A1E0D-DFEF-419C-A63D-D78218969E08}"/>
          </ac:spMkLst>
        </pc:spChg>
      </pc:sldChg>
      <pc:sldChg chg="modSp add mod">
        <pc:chgData name="Alexandre" userId="292681fbcdc3e57d" providerId="LiveId" clId="{5717972A-3124-471D-9E80-A1BB911607EA}" dt="2020-07-26T23:48:03.311" v="10433" actId="20577"/>
        <pc:sldMkLst>
          <pc:docMk/>
          <pc:sldMk cId="302569121" sldId="470"/>
        </pc:sldMkLst>
        <pc:spChg chg="mod">
          <ac:chgData name="Alexandre" userId="292681fbcdc3e57d" providerId="LiveId" clId="{5717972A-3124-471D-9E80-A1BB911607EA}" dt="2020-07-26T18:54:28.051" v="7451" actId="20577"/>
          <ac:spMkLst>
            <pc:docMk/>
            <pc:sldMk cId="302569121" sldId="470"/>
            <ac:spMk id="2" creationId="{C5541AA4-D69A-4FEC-953F-859F052CFE76}"/>
          </ac:spMkLst>
        </pc:spChg>
        <pc:spChg chg="mod">
          <ac:chgData name="Alexandre" userId="292681fbcdc3e57d" providerId="LiveId" clId="{5717972A-3124-471D-9E80-A1BB911607EA}" dt="2020-07-26T23:48:03.311" v="10433" actId="20577"/>
          <ac:spMkLst>
            <pc:docMk/>
            <pc:sldMk cId="302569121" sldId="470"/>
            <ac:spMk id="3" creationId="{235A1E0D-DFEF-419C-A63D-D78218969E08}"/>
          </ac:spMkLst>
        </pc:spChg>
      </pc:sldChg>
      <pc:sldChg chg="modSp add mod">
        <pc:chgData name="Alexandre" userId="292681fbcdc3e57d" providerId="LiveId" clId="{5717972A-3124-471D-9E80-A1BB911607EA}" dt="2020-07-26T19:02:12.474" v="8263" actId="207"/>
        <pc:sldMkLst>
          <pc:docMk/>
          <pc:sldMk cId="3949592529" sldId="471"/>
        </pc:sldMkLst>
        <pc:spChg chg="mod">
          <ac:chgData name="Alexandre" userId="292681fbcdc3e57d" providerId="LiveId" clId="{5717972A-3124-471D-9E80-A1BB911607EA}" dt="2020-07-26T18:54:32.284" v="7455" actId="20577"/>
          <ac:spMkLst>
            <pc:docMk/>
            <pc:sldMk cId="3949592529" sldId="471"/>
            <ac:spMk id="2" creationId="{C5541AA4-D69A-4FEC-953F-859F052CFE76}"/>
          </ac:spMkLst>
        </pc:spChg>
        <pc:spChg chg="mod">
          <ac:chgData name="Alexandre" userId="292681fbcdc3e57d" providerId="LiveId" clId="{5717972A-3124-471D-9E80-A1BB911607EA}" dt="2020-07-26T19:02:12.474" v="8263" actId="207"/>
          <ac:spMkLst>
            <pc:docMk/>
            <pc:sldMk cId="3949592529" sldId="471"/>
            <ac:spMk id="3" creationId="{235A1E0D-DFEF-419C-A63D-D78218969E08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932446059" sldId="472"/>
        </pc:sldMkLst>
      </pc:sldChg>
      <pc:sldChg chg="addSp modSp add mod">
        <pc:chgData name="Alexandre" userId="292681fbcdc3e57d" providerId="LiveId" clId="{5717972A-3124-471D-9E80-A1BB911607EA}" dt="2020-07-26T23:47:52.754" v="10429" actId="20577"/>
        <pc:sldMkLst>
          <pc:docMk/>
          <pc:sldMk cId="3951616597" sldId="472"/>
        </pc:sldMkLst>
        <pc:spChg chg="mod">
          <ac:chgData name="Alexandre" userId="292681fbcdc3e57d" providerId="LiveId" clId="{5717972A-3124-471D-9E80-A1BB911607EA}" dt="2020-07-26T18:54:36.193" v="7459" actId="20577"/>
          <ac:spMkLst>
            <pc:docMk/>
            <pc:sldMk cId="3951616597" sldId="472"/>
            <ac:spMk id="2" creationId="{C5541AA4-D69A-4FEC-953F-859F052CFE76}"/>
          </ac:spMkLst>
        </pc:spChg>
        <pc:spChg chg="mod">
          <ac:chgData name="Alexandre" userId="292681fbcdc3e57d" providerId="LiveId" clId="{5717972A-3124-471D-9E80-A1BB911607EA}" dt="2020-07-26T23:47:52.754" v="10429" actId="20577"/>
          <ac:spMkLst>
            <pc:docMk/>
            <pc:sldMk cId="3951616597" sldId="472"/>
            <ac:spMk id="3" creationId="{235A1E0D-DFEF-419C-A63D-D78218969E08}"/>
          </ac:spMkLst>
        </pc:spChg>
        <pc:graphicFrameChg chg="add modGraphic">
          <ac:chgData name="Alexandre" userId="292681fbcdc3e57d" providerId="LiveId" clId="{5717972A-3124-471D-9E80-A1BB911607EA}" dt="2020-07-26T13:02:09.288" v="4059" actId="207"/>
          <ac:graphicFrameMkLst>
            <pc:docMk/>
            <pc:sldMk cId="3951616597" sldId="472"/>
            <ac:graphicFrameMk id="5" creationId="{9AD44758-8DAE-4CE3-BACE-6231060EAD38}"/>
          </ac:graphicFrameMkLst>
        </pc:graphicFrame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924335281" sldId="473"/>
        </pc:sldMkLst>
      </pc:sldChg>
      <pc:sldChg chg="modSp add mod">
        <pc:chgData name="Alexandre" userId="292681fbcdc3e57d" providerId="LiveId" clId="{5717972A-3124-471D-9E80-A1BB911607EA}" dt="2020-07-26T19:02:54.501" v="8332" actId="20577"/>
        <pc:sldMkLst>
          <pc:docMk/>
          <pc:sldMk cId="2627063152" sldId="473"/>
        </pc:sldMkLst>
        <pc:spChg chg="mod">
          <ac:chgData name="Alexandre" userId="292681fbcdc3e57d" providerId="LiveId" clId="{5717972A-3124-471D-9E80-A1BB911607EA}" dt="2020-07-26T18:54:39.992" v="7463" actId="20577"/>
          <ac:spMkLst>
            <pc:docMk/>
            <pc:sldMk cId="2627063152" sldId="473"/>
            <ac:spMk id="2" creationId="{C5541AA4-D69A-4FEC-953F-859F052CFE76}"/>
          </ac:spMkLst>
        </pc:spChg>
        <pc:spChg chg="mod">
          <ac:chgData name="Alexandre" userId="292681fbcdc3e57d" providerId="LiveId" clId="{5717972A-3124-471D-9E80-A1BB911607EA}" dt="2020-07-26T19:02:54.501" v="8332" actId="20577"/>
          <ac:spMkLst>
            <pc:docMk/>
            <pc:sldMk cId="2627063152" sldId="473"/>
            <ac:spMk id="3" creationId="{235A1E0D-DFEF-419C-A63D-D78218969E08}"/>
          </ac:spMkLst>
        </pc:spChg>
      </pc:sldChg>
      <pc:sldChg chg="modSp add del mod">
        <pc:chgData name="Alexandre" userId="292681fbcdc3e57d" providerId="LiveId" clId="{5717972A-3124-471D-9E80-A1BB911607EA}" dt="2020-07-26T23:48:11.407" v="10434" actId="20577"/>
        <pc:sldMkLst>
          <pc:docMk/>
          <pc:sldMk cId="1969570572" sldId="474"/>
        </pc:sldMkLst>
        <pc:spChg chg="mod">
          <ac:chgData name="Alexandre" userId="292681fbcdc3e57d" providerId="LiveId" clId="{5717972A-3124-471D-9E80-A1BB911607EA}" dt="2020-07-26T23:48:11.407" v="10434" actId="20577"/>
          <ac:spMkLst>
            <pc:docMk/>
            <pc:sldMk cId="1969570572" sldId="474"/>
            <ac:spMk id="2" creationId="{E4AADCDE-E97C-479E-B2F2-7A2C9ACF3751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708082084" sldId="474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664768369" sldId="475"/>
        </pc:sldMkLst>
      </pc:sldChg>
      <pc:sldChg chg="modSp add mod">
        <pc:chgData name="Alexandre" userId="292681fbcdc3e57d" providerId="LiveId" clId="{5717972A-3124-471D-9E80-A1BB911607EA}" dt="2020-07-26T12:59:58.884" v="3967" actId="20577"/>
        <pc:sldMkLst>
          <pc:docMk/>
          <pc:sldMk cId="4090954684" sldId="475"/>
        </pc:sldMkLst>
        <pc:spChg chg="mod">
          <ac:chgData name="Alexandre" userId="292681fbcdc3e57d" providerId="LiveId" clId="{5717972A-3124-471D-9E80-A1BB911607EA}" dt="2020-07-26T12:59:58.884" v="3967" actId="20577"/>
          <ac:spMkLst>
            <pc:docMk/>
            <pc:sldMk cId="4090954684" sldId="475"/>
            <ac:spMk id="2" creationId="{E4AADCDE-E97C-479E-B2F2-7A2C9ACF3751}"/>
          </ac:spMkLst>
        </pc:spChg>
      </pc:sldChg>
      <pc:sldChg chg="modSp add mod">
        <pc:chgData name="Alexandre" userId="292681fbcdc3e57d" providerId="LiveId" clId="{5717972A-3124-471D-9E80-A1BB911607EA}" dt="2020-07-26T13:00:06.094" v="3980" actId="20577"/>
        <pc:sldMkLst>
          <pc:docMk/>
          <pc:sldMk cId="2956592672" sldId="476"/>
        </pc:sldMkLst>
        <pc:spChg chg="mod">
          <ac:chgData name="Alexandre" userId="292681fbcdc3e57d" providerId="LiveId" clId="{5717972A-3124-471D-9E80-A1BB911607EA}" dt="2020-07-26T13:00:06.094" v="3980" actId="20577"/>
          <ac:spMkLst>
            <pc:docMk/>
            <pc:sldMk cId="2956592672" sldId="476"/>
            <ac:spMk id="2" creationId="{E4AADCDE-E97C-479E-B2F2-7A2C9ACF3751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4287885508" sldId="476"/>
        </pc:sldMkLst>
      </pc:sldChg>
      <pc:sldChg chg="modSp add mod">
        <pc:chgData name="Alexandre" userId="292681fbcdc3e57d" providerId="LiveId" clId="{5717972A-3124-471D-9E80-A1BB911607EA}" dt="2020-07-26T13:00:31.381" v="3996" actId="20577"/>
        <pc:sldMkLst>
          <pc:docMk/>
          <pc:sldMk cId="179860052" sldId="477"/>
        </pc:sldMkLst>
        <pc:spChg chg="mod">
          <ac:chgData name="Alexandre" userId="292681fbcdc3e57d" providerId="LiveId" clId="{5717972A-3124-471D-9E80-A1BB911607EA}" dt="2020-07-26T13:00:31.381" v="3996" actId="20577"/>
          <ac:spMkLst>
            <pc:docMk/>
            <pc:sldMk cId="179860052" sldId="477"/>
            <ac:spMk id="2" creationId="{E4AADCDE-E97C-479E-B2F2-7A2C9ACF3751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4280608286" sldId="477"/>
        </pc:sldMkLst>
      </pc:sldChg>
      <pc:sldChg chg="modSp add del mod">
        <pc:chgData name="Alexandre" userId="292681fbcdc3e57d" providerId="LiveId" clId="{5717972A-3124-471D-9E80-A1BB911607EA}" dt="2020-07-26T13:05:28.608" v="4368" actId="47"/>
        <pc:sldMkLst>
          <pc:docMk/>
          <pc:sldMk cId="2611814282" sldId="478"/>
        </pc:sldMkLst>
        <pc:spChg chg="mod">
          <ac:chgData name="Alexandre" userId="292681fbcdc3e57d" providerId="LiveId" clId="{5717972A-3124-471D-9E80-A1BB911607EA}" dt="2020-07-26T13:03:20.068" v="4143" actId="20577"/>
          <ac:spMkLst>
            <pc:docMk/>
            <pc:sldMk cId="2611814282" sldId="478"/>
            <ac:spMk id="3" creationId="{B97BD661-444B-4A9F-9602-112E07755714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787556366" sldId="478"/>
        </pc:sldMkLst>
      </pc:sldChg>
      <pc:sldChg chg="modSp add mod">
        <pc:chgData name="Alexandre" userId="292681fbcdc3e57d" providerId="LiveId" clId="{5717972A-3124-471D-9E80-A1BB911607EA}" dt="2020-07-26T23:46:41.344" v="10380" actId="20577"/>
        <pc:sldMkLst>
          <pc:docMk/>
          <pc:sldMk cId="778542350" sldId="479"/>
        </pc:sldMkLst>
        <pc:spChg chg="mod">
          <ac:chgData name="Alexandre" userId="292681fbcdc3e57d" providerId="LiveId" clId="{5717972A-3124-471D-9E80-A1BB911607EA}" dt="2020-07-26T18:29:35.536" v="4522" actId="20577"/>
          <ac:spMkLst>
            <pc:docMk/>
            <pc:sldMk cId="778542350" sldId="479"/>
            <ac:spMk id="2" creationId="{038C72BE-651B-423B-8702-D22CB1504E35}"/>
          </ac:spMkLst>
        </pc:spChg>
        <pc:spChg chg="mod">
          <ac:chgData name="Alexandre" userId="292681fbcdc3e57d" providerId="LiveId" clId="{5717972A-3124-471D-9E80-A1BB911607EA}" dt="2020-07-26T23:46:41.344" v="10380" actId="20577"/>
          <ac:spMkLst>
            <pc:docMk/>
            <pc:sldMk cId="778542350" sldId="479"/>
            <ac:spMk id="3" creationId="{A60E07B8-327F-4D34-8BAC-D680B5B27C58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4062803395" sldId="479"/>
        </pc:sldMkLst>
      </pc:sldChg>
      <pc:sldChg chg="addSp delSp modSp add mod">
        <pc:chgData name="Alexandre" userId="292681fbcdc3e57d" providerId="LiveId" clId="{5717972A-3124-471D-9E80-A1BB911607EA}" dt="2020-07-26T18:31:47.910" v="4606" actId="14100"/>
        <pc:sldMkLst>
          <pc:docMk/>
          <pc:sldMk cId="557858796" sldId="480"/>
        </pc:sldMkLst>
        <pc:spChg chg="mod">
          <ac:chgData name="Alexandre" userId="292681fbcdc3e57d" providerId="LiveId" clId="{5717972A-3124-471D-9E80-A1BB911607EA}" dt="2020-07-26T18:30:24.898" v="4596" actId="20577"/>
          <ac:spMkLst>
            <pc:docMk/>
            <pc:sldMk cId="557858796" sldId="480"/>
            <ac:spMk id="3" creationId="{A2BEAC90-0984-4254-ACE4-323A9CDAF85C}"/>
          </ac:spMkLst>
        </pc:spChg>
        <pc:picChg chg="add mod">
          <ac:chgData name="Alexandre" userId="292681fbcdc3e57d" providerId="LiveId" clId="{5717972A-3124-471D-9E80-A1BB911607EA}" dt="2020-07-26T18:31:22.535" v="4598" actId="1076"/>
          <ac:picMkLst>
            <pc:docMk/>
            <pc:sldMk cId="557858796" sldId="480"/>
            <ac:picMk id="4" creationId="{D4C75974-CC6B-4DE9-B4C7-28221B6F5C61}"/>
          </ac:picMkLst>
        </pc:picChg>
        <pc:picChg chg="add del">
          <ac:chgData name="Alexandre" userId="292681fbcdc3e57d" providerId="LiveId" clId="{5717972A-3124-471D-9E80-A1BB911607EA}" dt="2020-07-26T18:31:29.697" v="4600"/>
          <ac:picMkLst>
            <pc:docMk/>
            <pc:sldMk cId="557858796" sldId="480"/>
            <ac:picMk id="5" creationId="{548C43D9-8A9A-4AA7-BF8A-27F1C0E59258}"/>
          </ac:picMkLst>
        </pc:picChg>
        <pc:picChg chg="add mod">
          <ac:chgData name="Alexandre" userId="292681fbcdc3e57d" providerId="LiveId" clId="{5717972A-3124-471D-9E80-A1BB911607EA}" dt="2020-07-26T18:31:47.910" v="4606" actId="14100"/>
          <ac:picMkLst>
            <pc:docMk/>
            <pc:sldMk cId="557858796" sldId="480"/>
            <ac:picMk id="6" creationId="{329E8259-DD5F-40FE-BDF9-B4CDE43103AA}"/>
          </ac:picMkLst>
        </pc:pic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614779884" sldId="480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08500074" sldId="481"/>
        </pc:sldMkLst>
      </pc:sldChg>
      <pc:sldChg chg="addSp modSp add mod">
        <pc:chgData name="Alexandre" userId="292681fbcdc3e57d" providerId="LiveId" clId="{5717972A-3124-471D-9E80-A1BB911607EA}" dt="2020-07-26T18:34:35.081" v="4885" actId="1076"/>
        <pc:sldMkLst>
          <pc:docMk/>
          <pc:sldMk cId="3137481665" sldId="481"/>
        </pc:sldMkLst>
        <pc:spChg chg="mod">
          <ac:chgData name="Alexandre" userId="292681fbcdc3e57d" providerId="LiveId" clId="{5717972A-3124-471D-9E80-A1BB911607EA}" dt="2020-07-26T18:33:35.710" v="4881" actId="20577"/>
          <ac:spMkLst>
            <pc:docMk/>
            <pc:sldMk cId="3137481665" sldId="481"/>
            <ac:spMk id="3" creationId="{A60E07B8-327F-4D34-8BAC-D680B5B27C58}"/>
          </ac:spMkLst>
        </pc:spChg>
        <pc:picChg chg="add mod">
          <ac:chgData name="Alexandre" userId="292681fbcdc3e57d" providerId="LiveId" clId="{5717972A-3124-471D-9E80-A1BB911607EA}" dt="2020-07-26T18:34:24.904" v="4883" actId="1076"/>
          <ac:picMkLst>
            <pc:docMk/>
            <pc:sldMk cId="3137481665" sldId="481"/>
            <ac:picMk id="4" creationId="{EFA35C17-6CF7-401E-B43C-C9680F03EC3B}"/>
          </ac:picMkLst>
        </pc:picChg>
        <pc:picChg chg="add mod">
          <ac:chgData name="Alexandre" userId="292681fbcdc3e57d" providerId="LiveId" clId="{5717972A-3124-471D-9E80-A1BB911607EA}" dt="2020-07-26T18:34:35.081" v="4885" actId="1076"/>
          <ac:picMkLst>
            <pc:docMk/>
            <pc:sldMk cId="3137481665" sldId="481"/>
            <ac:picMk id="5" creationId="{48AA00D8-AA8B-4B49-B80D-98FE51875E72}"/>
          </ac:picMkLst>
        </pc:picChg>
      </pc:sldChg>
      <pc:sldChg chg="modSp add mod">
        <pc:chgData name="Alexandre" userId="292681fbcdc3e57d" providerId="LiveId" clId="{5717972A-3124-471D-9E80-A1BB911607EA}" dt="2020-07-26T18:39:47.404" v="5359" actId="20577"/>
        <pc:sldMkLst>
          <pc:docMk/>
          <pc:sldMk cId="2515788081" sldId="482"/>
        </pc:sldMkLst>
        <pc:spChg chg="mod">
          <ac:chgData name="Alexandre" userId="292681fbcdc3e57d" providerId="LiveId" clId="{5717972A-3124-471D-9E80-A1BB911607EA}" dt="2020-07-26T18:39:47.404" v="5359" actId="20577"/>
          <ac:spMkLst>
            <pc:docMk/>
            <pc:sldMk cId="2515788081" sldId="482"/>
            <ac:spMk id="3" creationId="{A60E07B8-327F-4D34-8BAC-D680B5B27C58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785851633" sldId="482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305795027" sldId="483"/>
        </pc:sldMkLst>
      </pc:sldChg>
      <pc:sldChg chg="addSp modSp add mod">
        <pc:chgData name="Alexandre" userId="292681fbcdc3e57d" providerId="LiveId" clId="{5717972A-3124-471D-9E80-A1BB911607EA}" dt="2020-07-26T18:40:51.217" v="5363" actId="1076"/>
        <pc:sldMkLst>
          <pc:docMk/>
          <pc:sldMk cId="3724922392" sldId="483"/>
        </pc:sldMkLst>
        <pc:spChg chg="mod">
          <ac:chgData name="Alexandre" userId="292681fbcdc3e57d" providerId="LiveId" clId="{5717972A-3124-471D-9E80-A1BB911607EA}" dt="2020-07-26T18:38:46.587" v="5234" actId="20577"/>
          <ac:spMkLst>
            <pc:docMk/>
            <pc:sldMk cId="3724922392" sldId="483"/>
            <ac:spMk id="3" creationId="{A60E07B8-327F-4D34-8BAC-D680B5B27C58}"/>
          </ac:spMkLst>
        </pc:spChg>
        <pc:picChg chg="add mod">
          <ac:chgData name="Alexandre" userId="292681fbcdc3e57d" providerId="LiveId" clId="{5717972A-3124-471D-9E80-A1BB911607EA}" dt="2020-07-26T18:40:17.769" v="5361" actId="1076"/>
          <ac:picMkLst>
            <pc:docMk/>
            <pc:sldMk cId="3724922392" sldId="483"/>
            <ac:picMk id="4" creationId="{59EAB405-29C9-47B1-A638-D701DA488FE4}"/>
          </ac:picMkLst>
        </pc:picChg>
        <pc:picChg chg="add mod">
          <ac:chgData name="Alexandre" userId="292681fbcdc3e57d" providerId="LiveId" clId="{5717972A-3124-471D-9E80-A1BB911607EA}" dt="2020-07-26T18:40:51.217" v="5363" actId="1076"/>
          <ac:picMkLst>
            <pc:docMk/>
            <pc:sldMk cId="3724922392" sldId="483"/>
            <ac:picMk id="5" creationId="{CCE2017E-DB5D-4DC6-A1A2-F0422080F154}"/>
          </ac:picMkLst>
        </pc:picChg>
      </pc:sldChg>
      <pc:sldChg chg="modSp new mod">
        <pc:chgData name="Alexandre" userId="292681fbcdc3e57d" providerId="LiveId" clId="{5717972A-3124-471D-9E80-A1BB911607EA}" dt="2020-07-26T23:47:05.516" v="10402" actId="20577"/>
        <pc:sldMkLst>
          <pc:docMk/>
          <pc:sldMk cId="418494700" sldId="484"/>
        </pc:sldMkLst>
        <pc:spChg chg="mod">
          <ac:chgData name="Alexandre" userId="292681fbcdc3e57d" providerId="LiveId" clId="{5717972A-3124-471D-9E80-A1BB911607EA}" dt="2020-07-26T18:45:29.556" v="6127" actId="20577"/>
          <ac:spMkLst>
            <pc:docMk/>
            <pc:sldMk cId="418494700" sldId="484"/>
            <ac:spMk id="2" creationId="{41E12403-6821-4ADF-BB08-3A47CD86ED5D}"/>
          </ac:spMkLst>
        </pc:spChg>
        <pc:spChg chg="mod">
          <ac:chgData name="Alexandre" userId="292681fbcdc3e57d" providerId="LiveId" clId="{5717972A-3124-471D-9E80-A1BB911607EA}" dt="2020-07-26T23:47:05.516" v="10402" actId="20577"/>
          <ac:spMkLst>
            <pc:docMk/>
            <pc:sldMk cId="418494700" sldId="484"/>
            <ac:spMk id="3" creationId="{45A090C9-B10C-4DD1-ABF3-2C1C544844EA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181469396" sldId="484"/>
        </pc:sldMkLst>
      </pc:sldChg>
      <pc:sldChg chg="modSp add mod">
        <pc:chgData name="Alexandre" userId="292681fbcdc3e57d" providerId="LiveId" clId="{5717972A-3124-471D-9E80-A1BB911607EA}" dt="2020-08-07T01:45:22.236" v="10457"/>
        <pc:sldMkLst>
          <pc:docMk/>
          <pc:sldMk cId="146231561" sldId="485"/>
        </pc:sldMkLst>
        <pc:spChg chg="mod">
          <ac:chgData name="Alexandre" userId="292681fbcdc3e57d" providerId="LiveId" clId="{5717972A-3124-471D-9E80-A1BB911607EA}" dt="2020-08-07T01:45:22.236" v="10457"/>
          <ac:spMkLst>
            <pc:docMk/>
            <pc:sldMk cId="146231561" sldId="485"/>
            <ac:spMk id="2" creationId="{6E19BB80-1259-494F-BBFA-3BF484556106}"/>
          </ac:spMkLst>
        </pc:spChg>
        <pc:spChg chg="mod">
          <ac:chgData name="Alexandre" userId="292681fbcdc3e57d" providerId="LiveId" clId="{5717972A-3124-471D-9E80-A1BB911607EA}" dt="2020-07-26T23:47:27.841" v="10422" actId="20577"/>
          <ac:spMkLst>
            <pc:docMk/>
            <pc:sldMk cId="146231561" sldId="485"/>
            <ac:spMk id="3" creationId="{B97BD661-444B-4A9F-9602-112E07755714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463965466" sldId="485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680359881" sldId="486"/>
        </pc:sldMkLst>
      </pc:sldChg>
      <pc:sldChg chg="modSp add mod">
        <pc:chgData name="Alexandre" userId="292681fbcdc3e57d" providerId="LiveId" clId="{5717972A-3124-471D-9E80-A1BB911607EA}" dt="2020-07-26T23:45:00.659" v="10333"/>
        <pc:sldMkLst>
          <pc:docMk/>
          <pc:sldMk cId="1705505516" sldId="486"/>
        </pc:sldMkLst>
        <pc:spChg chg="mod">
          <ac:chgData name="Alexandre" userId="292681fbcdc3e57d" providerId="LiveId" clId="{5717972A-3124-471D-9E80-A1BB911607EA}" dt="2020-07-26T23:45:00.659" v="10333"/>
          <ac:spMkLst>
            <pc:docMk/>
            <pc:sldMk cId="1705505516" sldId="486"/>
            <ac:spMk id="2" creationId="{AB988267-1780-432F-A923-924A973DD8DF}"/>
          </ac:spMkLst>
        </pc:spChg>
        <pc:spChg chg="mod">
          <ac:chgData name="Alexandre" userId="292681fbcdc3e57d" providerId="LiveId" clId="{5717972A-3124-471D-9E80-A1BB911607EA}" dt="2020-07-26T23:45:00.659" v="10333"/>
          <ac:spMkLst>
            <pc:docMk/>
            <pc:sldMk cId="1705505516" sldId="486"/>
            <ac:spMk id="3" creationId="{6B3975F3-415F-4E16-BDB2-A0CA56027348}"/>
          </ac:spMkLst>
        </pc:spChg>
      </pc:sldChg>
      <pc:sldChg chg="modSp add del mod">
        <pc:chgData name="Alexandre" userId="292681fbcdc3e57d" providerId="LiveId" clId="{5717972A-3124-471D-9E80-A1BB911607EA}" dt="2020-07-26T19:37:09.287" v="8918" actId="47"/>
        <pc:sldMkLst>
          <pc:docMk/>
          <pc:sldMk cId="4040044903" sldId="486"/>
        </pc:sldMkLst>
        <pc:spChg chg="mod">
          <ac:chgData name="Alexandre" userId="292681fbcdc3e57d" providerId="LiveId" clId="{5717972A-3124-471D-9E80-A1BB911607EA}" dt="2020-07-26T19:15:32.818" v="8909"/>
          <ac:spMkLst>
            <pc:docMk/>
            <pc:sldMk cId="4040044903" sldId="486"/>
            <ac:spMk id="2" creationId="{327A9E15-F0D5-4A20-AD84-E3B8B5F9DCF7}"/>
          </ac:spMkLst>
        </pc:spChg>
        <pc:spChg chg="mod">
          <ac:chgData name="Alexandre" userId="292681fbcdc3e57d" providerId="LiveId" clId="{5717972A-3124-471D-9E80-A1BB911607EA}" dt="2020-07-26T19:15:32.818" v="8909"/>
          <ac:spMkLst>
            <pc:docMk/>
            <pc:sldMk cId="4040044903" sldId="486"/>
            <ac:spMk id="3" creationId="{FB150441-3178-450F-8037-20A5D1D7C152}"/>
          </ac:spMkLst>
        </pc:spChg>
      </pc:sldChg>
      <pc:sldChg chg="addSp modSp add del mod">
        <pc:chgData name="Alexandre" userId="292681fbcdc3e57d" providerId="LiveId" clId="{5717972A-3124-471D-9E80-A1BB911607EA}" dt="2020-07-26T19:37:10.130" v="8919" actId="47"/>
        <pc:sldMkLst>
          <pc:docMk/>
          <pc:sldMk cId="469114765" sldId="487"/>
        </pc:sldMkLst>
        <pc:spChg chg="mod">
          <ac:chgData name="Alexandre" userId="292681fbcdc3e57d" providerId="LiveId" clId="{5717972A-3124-471D-9E80-A1BB911607EA}" dt="2020-07-26T19:15:32.818" v="8909"/>
          <ac:spMkLst>
            <pc:docMk/>
            <pc:sldMk cId="469114765" sldId="487"/>
            <ac:spMk id="2" creationId="{327A9E15-F0D5-4A20-AD84-E3B8B5F9DCF7}"/>
          </ac:spMkLst>
        </pc:spChg>
        <pc:spChg chg="mod">
          <ac:chgData name="Alexandre" userId="292681fbcdc3e57d" providerId="LiveId" clId="{5717972A-3124-471D-9E80-A1BB911607EA}" dt="2020-07-26T19:15:32.818" v="8909"/>
          <ac:spMkLst>
            <pc:docMk/>
            <pc:sldMk cId="469114765" sldId="487"/>
            <ac:spMk id="3" creationId="{FB150441-3178-450F-8037-20A5D1D7C152}"/>
          </ac:spMkLst>
        </pc:spChg>
        <pc:picChg chg="add mod">
          <ac:chgData name="Alexandre" userId="292681fbcdc3e57d" providerId="LiveId" clId="{5717972A-3124-471D-9E80-A1BB911607EA}" dt="2020-07-26T19:12:58.242" v="8906" actId="1076"/>
          <ac:picMkLst>
            <pc:docMk/>
            <pc:sldMk cId="469114765" sldId="487"/>
            <ac:picMk id="4" creationId="{D6C978D4-B329-43E9-801E-59DB178121B8}"/>
          </ac:picMkLst>
        </pc:picChg>
      </pc:sldChg>
      <pc:sldChg chg="modSp add mod">
        <pc:chgData name="Alexandre" userId="292681fbcdc3e57d" providerId="LiveId" clId="{5717972A-3124-471D-9E80-A1BB911607EA}" dt="2020-07-26T23:47:26.867" v="10421" actId="20577"/>
        <pc:sldMkLst>
          <pc:docMk/>
          <pc:sldMk cId="795962812" sldId="487"/>
        </pc:sldMkLst>
        <pc:spChg chg="mod">
          <ac:chgData name="Alexandre" userId="292681fbcdc3e57d" providerId="LiveId" clId="{5717972A-3124-471D-9E80-A1BB911607EA}" dt="2020-07-26T23:45:00.659" v="10333"/>
          <ac:spMkLst>
            <pc:docMk/>
            <pc:sldMk cId="795962812" sldId="487"/>
            <ac:spMk id="2" creationId="{AB988267-1780-432F-A923-924A973DD8DF}"/>
          </ac:spMkLst>
        </pc:spChg>
        <pc:spChg chg="mod">
          <ac:chgData name="Alexandre" userId="292681fbcdc3e57d" providerId="LiveId" clId="{5717972A-3124-471D-9E80-A1BB911607EA}" dt="2020-07-26T23:47:26.867" v="10421" actId="20577"/>
          <ac:spMkLst>
            <pc:docMk/>
            <pc:sldMk cId="795962812" sldId="487"/>
            <ac:spMk id="3" creationId="{6B3975F3-415F-4E16-BDB2-A0CA56027348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253533160" sldId="487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452284841" sldId="488"/>
        </pc:sldMkLst>
      </pc:sldChg>
      <pc:sldChg chg="modSp add mod">
        <pc:chgData name="Alexandre" userId="292681fbcdc3e57d" providerId="LiveId" clId="{5717972A-3124-471D-9E80-A1BB911607EA}" dt="2020-07-26T23:45:00.659" v="10333"/>
        <pc:sldMkLst>
          <pc:docMk/>
          <pc:sldMk cId="1745341658" sldId="488"/>
        </pc:sldMkLst>
        <pc:spChg chg="mod">
          <ac:chgData name="Alexandre" userId="292681fbcdc3e57d" providerId="LiveId" clId="{5717972A-3124-471D-9E80-A1BB911607EA}" dt="2020-07-26T23:45:00.659" v="10333"/>
          <ac:spMkLst>
            <pc:docMk/>
            <pc:sldMk cId="1745341658" sldId="488"/>
            <ac:spMk id="2" creationId="{AB988267-1780-432F-A923-924A973DD8DF}"/>
          </ac:spMkLst>
        </pc:spChg>
        <pc:spChg chg="mod">
          <ac:chgData name="Alexandre" userId="292681fbcdc3e57d" providerId="LiveId" clId="{5717972A-3124-471D-9E80-A1BB911607EA}" dt="2020-07-26T23:45:00.659" v="10333"/>
          <ac:spMkLst>
            <pc:docMk/>
            <pc:sldMk cId="1745341658" sldId="488"/>
            <ac:spMk id="3" creationId="{6B3975F3-415F-4E16-BDB2-A0CA56027348}"/>
          </ac:spMkLst>
        </pc:spChg>
      </pc:sldChg>
      <pc:sldChg chg="addSp modSp add del mod ord">
        <pc:chgData name="Alexandre" userId="292681fbcdc3e57d" providerId="LiveId" clId="{5717972A-3124-471D-9E80-A1BB911607EA}" dt="2020-07-26T19:38:55.614" v="8934" actId="47"/>
        <pc:sldMkLst>
          <pc:docMk/>
          <pc:sldMk cId="2662975387" sldId="488"/>
        </pc:sldMkLst>
        <pc:spChg chg="mod">
          <ac:chgData name="Alexandre" userId="292681fbcdc3e57d" providerId="LiveId" clId="{5717972A-3124-471D-9E80-A1BB911607EA}" dt="2020-07-26T19:15:32.818" v="8909"/>
          <ac:spMkLst>
            <pc:docMk/>
            <pc:sldMk cId="2662975387" sldId="488"/>
            <ac:spMk id="2" creationId="{327A9E15-F0D5-4A20-AD84-E3B8B5F9DCF7}"/>
          </ac:spMkLst>
        </pc:spChg>
        <pc:spChg chg="mod">
          <ac:chgData name="Alexandre" userId="292681fbcdc3e57d" providerId="LiveId" clId="{5717972A-3124-471D-9E80-A1BB911607EA}" dt="2020-07-26T19:15:32.818" v="8909"/>
          <ac:spMkLst>
            <pc:docMk/>
            <pc:sldMk cId="2662975387" sldId="488"/>
            <ac:spMk id="3" creationId="{FB150441-3178-450F-8037-20A5D1D7C152}"/>
          </ac:spMkLst>
        </pc:spChg>
        <pc:picChg chg="add mod">
          <ac:chgData name="Alexandre" userId="292681fbcdc3e57d" providerId="LiveId" clId="{5717972A-3124-471D-9E80-A1BB911607EA}" dt="2020-07-26T19:13:40.881" v="8908" actId="1076"/>
          <ac:picMkLst>
            <pc:docMk/>
            <pc:sldMk cId="2662975387" sldId="488"/>
            <ac:picMk id="4" creationId="{2A347C2B-B50B-4405-B1F7-D615C8EFDCF5}"/>
          </ac:picMkLst>
        </pc:picChg>
      </pc:sldChg>
      <pc:sldChg chg="modSp add mod">
        <pc:chgData name="Alexandre" userId="292681fbcdc3e57d" providerId="LiveId" clId="{5717972A-3124-471D-9E80-A1BB911607EA}" dt="2020-07-26T23:48:43.634" v="10447" actId="20577"/>
        <pc:sldMkLst>
          <pc:docMk/>
          <pc:sldMk cId="839838260" sldId="489"/>
        </pc:sldMkLst>
        <pc:spChg chg="mod">
          <ac:chgData name="Alexandre" userId="292681fbcdc3e57d" providerId="LiveId" clId="{5717972A-3124-471D-9E80-A1BB911607EA}" dt="2020-07-26T23:45:00.659" v="10333"/>
          <ac:spMkLst>
            <pc:docMk/>
            <pc:sldMk cId="839838260" sldId="489"/>
            <ac:spMk id="2" creationId="{AB988267-1780-432F-A923-924A973DD8DF}"/>
          </ac:spMkLst>
        </pc:spChg>
        <pc:spChg chg="mod">
          <ac:chgData name="Alexandre" userId="292681fbcdc3e57d" providerId="LiveId" clId="{5717972A-3124-471D-9E80-A1BB911607EA}" dt="2020-07-26T23:48:43.634" v="10447" actId="20577"/>
          <ac:spMkLst>
            <pc:docMk/>
            <pc:sldMk cId="839838260" sldId="489"/>
            <ac:spMk id="3" creationId="{6B3975F3-415F-4E16-BDB2-A0CA56027348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258532169" sldId="489"/>
        </pc:sldMkLst>
      </pc:sldChg>
      <pc:sldChg chg="modSp add del mod">
        <pc:chgData name="Alexandre" userId="292681fbcdc3e57d" providerId="LiveId" clId="{5717972A-3124-471D-9E80-A1BB911607EA}" dt="2020-07-26T19:21:28.718" v="8913" actId="47"/>
        <pc:sldMkLst>
          <pc:docMk/>
          <pc:sldMk cId="2168013477" sldId="489"/>
        </pc:sldMkLst>
        <pc:spChg chg="mod">
          <ac:chgData name="Alexandre" userId="292681fbcdc3e57d" providerId="LiveId" clId="{5717972A-3124-471D-9E80-A1BB911607EA}" dt="2020-07-26T19:15:32.818" v="8909"/>
          <ac:spMkLst>
            <pc:docMk/>
            <pc:sldMk cId="2168013477" sldId="489"/>
            <ac:spMk id="2" creationId="{327A9E15-F0D5-4A20-AD84-E3B8B5F9DCF7}"/>
          </ac:spMkLst>
        </pc:spChg>
        <pc:spChg chg="mod">
          <ac:chgData name="Alexandre" userId="292681fbcdc3e57d" providerId="LiveId" clId="{5717972A-3124-471D-9E80-A1BB911607EA}" dt="2020-07-26T19:15:32.818" v="8909"/>
          <ac:spMkLst>
            <pc:docMk/>
            <pc:sldMk cId="2168013477" sldId="489"/>
            <ac:spMk id="3" creationId="{FB150441-3178-450F-8037-20A5D1D7C152}"/>
          </ac:spMkLst>
        </pc:spChg>
      </pc:sldChg>
      <pc:sldChg chg="modSp new del">
        <pc:chgData name="Alexandre" userId="292681fbcdc3e57d" providerId="LiveId" clId="{5717972A-3124-471D-9E80-A1BB911607EA}" dt="2020-07-26T19:15:42.699" v="8912" actId="47"/>
        <pc:sldMkLst>
          <pc:docMk/>
          <pc:sldMk cId="980706731" sldId="490"/>
        </pc:sldMkLst>
        <pc:spChg chg="mod">
          <ac:chgData name="Alexandre" userId="292681fbcdc3e57d" providerId="LiveId" clId="{5717972A-3124-471D-9E80-A1BB911607EA}" dt="2020-07-26T19:15:41.060" v="8911"/>
          <ac:spMkLst>
            <pc:docMk/>
            <pc:sldMk cId="980706731" sldId="490"/>
            <ac:spMk id="2" creationId="{093CA34B-1C66-4C9D-9FF5-DB6F880B45C9}"/>
          </ac:spMkLst>
        </pc:spChg>
        <pc:spChg chg="mod">
          <ac:chgData name="Alexandre" userId="292681fbcdc3e57d" providerId="LiveId" clId="{5717972A-3124-471D-9E80-A1BB911607EA}" dt="2020-07-26T19:15:41.060" v="8911"/>
          <ac:spMkLst>
            <pc:docMk/>
            <pc:sldMk cId="980706731" sldId="490"/>
            <ac:spMk id="3" creationId="{608E2889-389A-468D-93C8-78592BBD47BB}"/>
          </ac:spMkLst>
        </pc:spChg>
      </pc:sldChg>
      <pc:sldChg chg="addSp modSp new mod">
        <pc:chgData name="Alexandre" userId="292681fbcdc3e57d" providerId="LiveId" clId="{5717972A-3124-471D-9E80-A1BB911607EA}" dt="2020-07-26T23:45:00.659" v="10333"/>
        <pc:sldMkLst>
          <pc:docMk/>
          <pc:sldMk cId="1094017417" sldId="490"/>
        </pc:sldMkLst>
        <pc:spChg chg="mod">
          <ac:chgData name="Alexandre" userId="292681fbcdc3e57d" providerId="LiveId" clId="{5717972A-3124-471D-9E80-A1BB911607EA}" dt="2020-07-26T23:45:00.659" v="10333"/>
          <ac:spMkLst>
            <pc:docMk/>
            <pc:sldMk cId="1094017417" sldId="490"/>
            <ac:spMk id="2" creationId="{FAF80162-F128-493C-97BA-4E6BEB245B7E}"/>
          </ac:spMkLst>
        </pc:spChg>
        <pc:spChg chg="mod">
          <ac:chgData name="Alexandre" userId="292681fbcdc3e57d" providerId="LiveId" clId="{5717972A-3124-471D-9E80-A1BB911607EA}" dt="2020-07-26T23:45:00.659" v="10333"/>
          <ac:spMkLst>
            <pc:docMk/>
            <pc:sldMk cId="1094017417" sldId="490"/>
            <ac:spMk id="3" creationId="{2032BF2C-71D7-4E3D-8EFD-072E20477D72}"/>
          </ac:spMkLst>
        </pc:spChg>
        <pc:picChg chg="add mod">
          <ac:chgData name="Alexandre" userId="292681fbcdc3e57d" providerId="LiveId" clId="{5717972A-3124-471D-9E80-A1BB911607EA}" dt="2020-07-26T23:44:32.010" v="10330" actId="1076"/>
          <ac:picMkLst>
            <pc:docMk/>
            <pc:sldMk cId="1094017417" sldId="490"/>
            <ac:picMk id="4" creationId="{5C9DC5C7-8D47-4E9E-B99A-86E3D32000B8}"/>
          </ac:picMkLst>
        </pc:picChg>
        <pc:picChg chg="add mod">
          <ac:chgData name="Alexandre" userId="292681fbcdc3e57d" providerId="LiveId" clId="{5717972A-3124-471D-9E80-A1BB911607EA}" dt="2020-07-26T23:44:51.249" v="10332" actId="1076"/>
          <ac:picMkLst>
            <pc:docMk/>
            <pc:sldMk cId="1094017417" sldId="490"/>
            <ac:picMk id="5" creationId="{14177CB5-C600-4804-AA29-81F83F907F22}"/>
          </ac:picMkLst>
        </pc:pic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604838443" sldId="490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932660868" sldId="492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526217492" sldId="493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795192617" sldId="494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873014634" sldId="500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672366907" sldId="501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865903319" sldId="502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562551035" sldId="503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288007768" sldId="504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845441551" sldId="505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603461329" sldId="506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861301993" sldId="508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788373790" sldId="509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767021595" sldId="510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90054275" sldId="511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419135744" sldId="512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769742547" sldId="513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130086308" sldId="514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185077428" sldId="515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6750874" sldId="516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601543656" sldId="517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899982205" sldId="518"/>
        </pc:sldMkLst>
      </pc:sldChg>
      <pc:sldMasterChg chg="del delSldLayout">
        <pc:chgData name="Alexandre" userId="292681fbcdc3e57d" providerId="LiveId" clId="{5717972A-3124-471D-9E80-A1BB911607EA}" dt="2020-07-23T18:33:40.809" v="0" actId="47"/>
        <pc:sldMasterMkLst>
          <pc:docMk/>
          <pc:sldMasterMk cId="2653101468" sldId="2147483804"/>
        </pc:sldMasterMkLst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2064442419" sldId="2147483805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3525850686" sldId="2147483806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3956510569" sldId="2147483807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1249405555" sldId="2147483808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1039029283" sldId="2147483809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2257374466" sldId="2147483810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1028514716" sldId="2147483811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1624278780" sldId="2147483812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2240089553" sldId="2147483813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1164214257" sldId="2147483814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1528013609" sldId="2147483815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1452920702" sldId="2147483816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463946654" sldId="2147483817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3660504278" sldId="2147483818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3635441182" sldId="2147483819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511154800" sldId="2147483820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3656395765" sldId="2147483821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3653034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75585842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291915233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660077147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932726414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50986970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937376336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620984546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494178116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978398545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560072926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0642570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7267358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274175388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243119701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541230573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862559860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385828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  <p:sp>
        <p:nvSpPr>
          <p:cNvPr id="11" name="TextBox 10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46535134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432473952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107028033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561956722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259601898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8444047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532030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2610362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1570365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6776883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06769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4722295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99542578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740104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2846536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8024066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53055443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34325323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67950848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6878006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92456365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83725968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14064354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618912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126173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09806937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6672365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09538842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33675586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96525223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82678675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01843305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12010603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10674047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87486140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8688417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93528565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9105655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3162455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10938086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39483471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40139844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25631142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385828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  <p:sp>
        <p:nvSpPr>
          <p:cNvPr id="11" name="TextBox 10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182501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38438573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67987599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7474944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31049831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94816500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52969556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81587319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65254422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72125650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21830824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68975763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03682949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54048905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6465921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42014977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71962224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80178911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59508183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385828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  <p:sp>
        <p:nvSpPr>
          <p:cNvPr id="11" name="TextBox 10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4312396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42650868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33089590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33177554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32762783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07437259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0344640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746105213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86144894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36206389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772476196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09288658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330510474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47531158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55388629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485961267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60386921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4520224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498975484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385828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  <p:sp>
        <p:nvSpPr>
          <p:cNvPr id="11" name="TextBox 10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8390970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69038203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397878985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09655662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24837450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79386567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8381392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28025702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47233227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5139163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243335913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923419371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8053091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963520221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59525586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196596650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662550068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422697982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385828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  <p:sp>
        <p:nvSpPr>
          <p:cNvPr id="11" name="TextBox 10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06862931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601354277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3179985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20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Relationship Id="rId22" Type="http://schemas.openxmlformats.org/officeDocument/2006/relationships/image" Target="../media/image5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slideLayout" Target="../slideLayouts/slideLayout47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37.xml"/><Relationship Id="rId21" Type="http://schemas.openxmlformats.org/officeDocument/2006/relationships/image" Target="../media/image8.png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17" Type="http://schemas.openxmlformats.org/officeDocument/2006/relationships/slideLayout" Target="../slideLayouts/slideLayout51.xml"/><Relationship Id="rId2" Type="http://schemas.openxmlformats.org/officeDocument/2006/relationships/slideLayout" Target="../slideLayouts/slideLayout36.xml"/><Relationship Id="rId16" Type="http://schemas.openxmlformats.org/officeDocument/2006/relationships/slideLayout" Target="../slideLayouts/slideLayout50.xml"/><Relationship Id="rId20" Type="http://schemas.openxmlformats.org/officeDocument/2006/relationships/image" Target="../media/image7.png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44.xml"/><Relationship Id="rId19" Type="http://schemas.openxmlformats.org/officeDocument/2006/relationships/image" Target="../media/image6.png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slideLayout" Target="../slideLayouts/slideLayout48.xml"/><Relationship Id="rId22" Type="http://schemas.openxmlformats.org/officeDocument/2006/relationships/image" Target="../media/image9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13" Type="http://schemas.openxmlformats.org/officeDocument/2006/relationships/slideLayout" Target="../slideLayouts/slideLayout64.xml"/><Relationship Id="rId18" Type="http://schemas.openxmlformats.org/officeDocument/2006/relationships/theme" Target="../theme/theme4.xml"/><Relationship Id="rId3" Type="http://schemas.openxmlformats.org/officeDocument/2006/relationships/slideLayout" Target="../slideLayouts/slideLayout54.xml"/><Relationship Id="rId21" Type="http://schemas.openxmlformats.org/officeDocument/2006/relationships/image" Target="../media/image8.png"/><Relationship Id="rId7" Type="http://schemas.openxmlformats.org/officeDocument/2006/relationships/slideLayout" Target="../slideLayouts/slideLayout58.xml"/><Relationship Id="rId12" Type="http://schemas.openxmlformats.org/officeDocument/2006/relationships/slideLayout" Target="../slideLayouts/slideLayout63.xml"/><Relationship Id="rId17" Type="http://schemas.openxmlformats.org/officeDocument/2006/relationships/slideLayout" Target="../slideLayouts/slideLayout68.xml"/><Relationship Id="rId2" Type="http://schemas.openxmlformats.org/officeDocument/2006/relationships/slideLayout" Target="../slideLayouts/slideLayout53.xml"/><Relationship Id="rId16" Type="http://schemas.openxmlformats.org/officeDocument/2006/relationships/slideLayout" Target="../slideLayouts/slideLayout67.xml"/><Relationship Id="rId20" Type="http://schemas.openxmlformats.org/officeDocument/2006/relationships/image" Target="../media/image7.png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2.xml"/><Relationship Id="rId5" Type="http://schemas.openxmlformats.org/officeDocument/2006/relationships/slideLayout" Target="../slideLayouts/slideLayout56.xml"/><Relationship Id="rId15" Type="http://schemas.openxmlformats.org/officeDocument/2006/relationships/slideLayout" Target="../slideLayouts/slideLayout66.xml"/><Relationship Id="rId10" Type="http://schemas.openxmlformats.org/officeDocument/2006/relationships/slideLayout" Target="../slideLayouts/slideLayout61.xml"/><Relationship Id="rId19" Type="http://schemas.openxmlformats.org/officeDocument/2006/relationships/image" Target="../media/image6.png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Relationship Id="rId14" Type="http://schemas.openxmlformats.org/officeDocument/2006/relationships/slideLayout" Target="../slideLayouts/slideLayout65.xml"/><Relationship Id="rId22" Type="http://schemas.openxmlformats.org/officeDocument/2006/relationships/image" Target="../media/image9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13" Type="http://schemas.openxmlformats.org/officeDocument/2006/relationships/slideLayout" Target="../slideLayouts/slideLayout81.xml"/><Relationship Id="rId18" Type="http://schemas.openxmlformats.org/officeDocument/2006/relationships/theme" Target="../theme/theme5.xml"/><Relationship Id="rId3" Type="http://schemas.openxmlformats.org/officeDocument/2006/relationships/slideLayout" Target="../slideLayouts/slideLayout71.xml"/><Relationship Id="rId21" Type="http://schemas.openxmlformats.org/officeDocument/2006/relationships/image" Target="../media/image8.png"/><Relationship Id="rId7" Type="http://schemas.openxmlformats.org/officeDocument/2006/relationships/slideLayout" Target="../slideLayouts/slideLayout75.xml"/><Relationship Id="rId12" Type="http://schemas.openxmlformats.org/officeDocument/2006/relationships/slideLayout" Target="../slideLayouts/slideLayout80.xml"/><Relationship Id="rId17" Type="http://schemas.openxmlformats.org/officeDocument/2006/relationships/slideLayout" Target="../slideLayouts/slideLayout85.xml"/><Relationship Id="rId2" Type="http://schemas.openxmlformats.org/officeDocument/2006/relationships/slideLayout" Target="../slideLayouts/slideLayout70.xml"/><Relationship Id="rId16" Type="http://schemas.openxmlformats.org/officeDocument/2006/relationships/slideLayout" Target="../slideLayouts/slideLayout84.xml"/><Relationship Id="rId20" Type="http://schemas.openxmlformats.org/officeDocument/2006/relationships/image" Target="../media/image7.png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5" Type="http://schemas.openxmlformats.org/officeDocument/2006/relationships/slideLayout" Target="../slideLayouts/slideLayout83.xml"/><Relationship Id="rId10" Type="http://schemas.openxmlformats.org/officeDocument/2006/relationships/slideLayout" Target="../slideLayouts/slideLayout78.xml"/><Relationship Id="rId19" Type="http://schemas.openxmlformats.org/officeDocument/2006/relationships/image" Target="../media/image6.png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Relationship Id="rId14" Type="http://schemas.openxmlformats.org/officeDocument/2006/relationships/slideLayout" Target="../slideLayouts/slideLayout82.xml"/><Relationship Id="rId22" Type="http://schemas.openxmlformats.org/officeDocument/2006/relationships/image" Target="../media/image9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3.xml"/><Relationship Id="rId13" Type="http://schemas.openxmlformats.org/officeDocument/2006/relationships/slideLayout" Target="../slideLayouts/slideLayout98.xml"/><Relationship Id="rId18" Type="http://schemas.openxmlformats.org/officeDocument/2006/relationships/theme" Target="../theme/theme6.xml"/><Relationship Id="rId3" Type="http://schemas.openxmlformats.org/officeDocument/2006/relationships/slideLayout" Target="../slideLayouts/slideLayout88.xml"/><Relationship Id="rId21" Type="http://schemas.openxmlformats.org/officeDocument/2006/relationships/image" Target="../media/image8.png"/><Relationship Id="rId7" Type="http://schemas.openxmlformats.org/officeDocument/2006/relationships/slideLayout" Target="../slideLayouts/slideLayout92.xml"/><Relationship Id="rId12" Type="http://schemas.openxmlformats.org/officeDocument/2006/relationships/slideLayout" Target="../slideLayouts/slideLayout97.xml"/><Relationship Id="rId17" Type="http://schemas.openxmlformats.org/officeDocument/2006/relationships/slideLayout" Target="../slideLayouts/slideLayout102.xml"/><Relationship Id="rId2" Type="http://schemas.openxmlformats.org/officeDocument/2006/relationships/slideLayout" Target="../slideLayouts/slideLayout87.xml"/><Relationship Id="rId16" Type="http://schemas.openxmlformats.org/officeDocument/2006/relationships/slideLayout" Target="../slideLayouts/slideLayout101.xml"/><Relationship Id="rId20" Type="http://schemas.openxmlformats.org/officeDocument/2006/relationships/image" Target="../media/image7.png"/><Relationship Id="rId1" Type="http://schemas.openxmlformats.org/officeDocument/2006/relationships/slideLayout" Target="../slideLayouts/slideLayout86.xml"/><Relationship Id="rId6" Type="http://schemas.openxmlformats.org/officeDocument/2006/relationships/slideLayout" Target="../slideLayouts/slideLayout91.xml"/><Relationship Id="rId11" Type="http://schemas.openxmlformats.org/officeDocument/2006/relationships/slideLayout" Target="../slideLayouts/slideLayout96.xml"/><Relationship Id="rId5" Type="http://schemas.openxmlformats.org/officeDocument/2006/relationships/slideLayout" Target="../slideLayouts/slideLayout90.xml"/><Relationship Id="rId15" Type="http://schemas.openxmlformats.org/officeDocument/2006/relationships/slideLayout" Target="../slideLayouts/slideLayout100.xml"/><Relationship Id="rId10" Type="http://schemas.openxmlformats.org/officeDocument/2006/relationships/slideLayout" Target="../slideLayouts/slideLayout95.xml"/><Relationship Id="rId19" Type="http://schemas.openxmlformats.org/officeDocument/2006/relationships/image" Target="../media/image6.png"/><Relationship Id="rId4" Type="http://schemas.openxmlformats.org/officeDocument/2006/relationships/slideLayout" Target="../slideLayouts/slideLayout89.xml"/><Relationship Id="rId9" Type="http://schemas.openxmlformats.org/officeDocument/2006/relationships/slideLayout" Target="../slideLayouts/slideLayout94.xml"/><Relationship Id="rId14" Type="http://schemas.openxmlformats.org/officeDocument/2006/relationships/slideLayout" Target="../slideLayouts/slideLayout99.xml"/><Relationship Id="rId22" Type="http://schemas.openxmlformats.org/officeDocument/2006/relationships/image" Target="../media/image9.pn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0.xml"/><Relationship Id="rId13" Type="http://schemas.openxmlformats.org/officeDocument/2006/relationships/slideLayout" Target="../slideLayouts/slideLayout115.xml"/><Relationship Id="rId18" Type="http://schemas.openxmlformats.org/officeDocument/2006/relationships/theme" Target="../theme/theme7.xml"/><Relationship Id="rId3" Type="http://schemas.openxmlformats.org/officeDocument/2006/relationships/slideLayout" Target="../slideLayouts/slideLayout105.xml"/><Relationship Id="rId21" Type="http://schemas.openxmlformats.org/officeDocument/2006/relationships/image" Target="../media/image8.png"/><Relationship Id="rId7" Type="http://schemas.openxmlformats.org/officeDocument/2006/relationships/slideLayout" Target="../slideLayouts/slideLayout109.xml"/><Relationship Id="rId12" Type="http://schemas.openxmlformats.org/officeDocument/2006/relationships/slideLayout" Target="../slideLayouts/slideLayout114.xml"/><Relationship Id="rId17" Type="http://schemas.openxmlformats.org/officeDocument/2006/relationships/slideLayout" Target="../slideLayouts/slideLayout119.xml"/><Relationship Id="rId2" Type="http://schemas.openxmlformats.org/officeDocument/2006/relationships/slideLayout" Target="../slideLayouts/slideLayout104.xml"/><Relationship Id="rId16" Type="http://schemas.openxmlformats.org/officeDocument/2006/relationships/slideLayout" Target="../slideLayouts/slideLayout118.xml"/><Relationship Id="rId20" Type="http://schemas.openxmlformats.org/officeDocument/2006/relationships/image" Target="../media/image7.png"/><Relationship Id="rId1" Type="http://schemas.openxmlformats.org/officeDocument/2006/relationships/slideLayout" Target="../slideLayouts/slideLayout103.xml"/><Relationship Id="rId6" Type="http://schemas.openxmlformats.org/officeDocument/2006/relationships/slideLayout" Target="../slideLayouts/slideLayout108.xml"/><Relationship Id="rId11" Type="http://schemas.openxmlformats.org/officeDocument/2006/relationships/slideLayout" Target="../slideLayouts/slideLayout113.xml"/><Relationship Id="rId5" Type="http://schemas.openxmlformats.org/officeDocument/2006/relationships/slideLayout" Target="../slideLayouts/slideLayout107.xml"/><Relationship Id="rId15" Type="http://schemas.openxmlformats.org/officeDocument/2006/relationships/slideLayout" Target="../slideLayouts/slideLayout117.xml"/><Relationship Id="rId10" Type="http://schemas.openxmlformats.org/officeDocument/2006/relationships/slideLayout" Target="../slideLayouts/slideLayout112.xml"/><Relationship Id="rId19" Type="http://schemas.openxmlformats.org/officeDocument/2006/relationships/image" Target="../media/image6.png"/><Relationship Id="rId4" Type="http://schemas.openxmlformats.org/officeDocument/2006/relationships/slideLayout" Target="../slideLayouts/slideLayout106.xml"/><Relationship Id="rId9" Type="http://schemas.openxmlformats.org/officeDocument/2006/relationships/slideLayout" Target="../slideLayouts/slideLayout111.xml"/><Relationship Id="rId14" Type="http://schemas.openxmlformats.org/officeDocument/2006/relationships/slideLayout" Target="../slideLayouts/slideLayout116.xml"/><Relationship Id="rId22" Type="http://schemas.openxmlformats.org/officeDocument/2006/relationships/image" Target="../media/image9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05047814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  <p:sldLayoutId id="2147483780" r:id="rId12"/>
    <p:sldLayoutId id="2147483781" r:id="rId13"/>
    <p:sldLayoutId id="2147483782" r:id="rId14"/>
    <p:sldLayoutId id="2147483783" r:id="rId15"/>
    <p:sldLayoutId id="2147483784" r:id="rId16"/>
    <p:sldLayoutId id="214748378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24170172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  <p:sldLayoutId id="2147483798" r:id="rId12"/>
    <p:sldLayoutId id="2147483799" r:id="rId13"/>
    <p:sldLayoutId id="2147483800" r:id="rId14"/>
    <p:sldLayoutId id="2147483801" r:id="rId15"/>
    <p:sldLayoutId id="2147483802" r:id="rId16"/>
    <p:sldLayoutId id="214748380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7000"/>
                </a:schemeClr>
              </a:gs>
              <a:gs pos="69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13"/>
          <a:stretch/>
        </p:blipFill>
        <p:spPr>
          <a:xfrm>
            <a:off x="8000197" y="0"/>
            <a:ext cx="1603387" cy="1143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99"/>
          <a:stretch/>
        </p:blipFill>
        <p:spPr>
          <a:xfrm>
            <a:off x="8609012" y="6092866"/>
            <a:ext cx="993734" cy="765134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04862533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  <p:sldLayoutId id="2147483816" r:id="rId12"/>
    <p:sldLayoutId id="2147483817" r:id="rId13"/>
    <p:sldLayoutId id="2147483818" r:id="rId14"/>
    <p:sldLayoutId id="2147483819" r:id="rId15"/>
    <p:sldLayoutId id="2147483820" r:id="rId16"/>
    <p:sldLayoutId id="214748382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7000"/>
                </a:schemeClr>
              </a:gs>
              <a:gs pos="69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13"/>
          <a:stretch/>
        </p:blipFill>
        <p:spPr>
          <a:xfrm>
            <a:off x="8000197" y="0"/>
            <a:ext cx="1603387" cy="1143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99"/>
          <a:stretch/>
        </p:blipFill>
        <p:spPr>
          <a:xfrm>
            <a:off x="8609012" y="6092866"/>
            <a:ext cx="993734" cy="765134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42157049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23" r:id="rId1"/>
    <p:sldLayoutId id="2147483824" r:id="rId2"/>
    <p:sldLayoutId id="2147483825" r:id="rId3"/>
    <p:sldLayoutId id="2147483826" r:id="rId4"/>
    <p:sldLayoutId id="2147483827" r:id="rId5"/>
    <p:sldLayoutId id="2147483828" r:id="rId6"/>
    <p:sldLayoutId id="2147483829" r:id="rId7"/>
    <p:sldLayoutId id="2147483830" r:id="rId8"/>
    <p:sldLayoutId id="2147483831" r:id="rId9"/>
    <p:sldLayoutId id="2147483832" r:id="rId10"/>
    <p:sldLayoutId id="2147483833" r:id="rId11"/>
    <p:sldLayoutId id="2147483834" r:id="rId12"/>
    <p:sldLayoutId id="2147483835" r:id="rId13"/>
    <p:sldLayoutId id="2147483836" r:id="rId14"/>
    <p:sldLayoutId id="2147483837" r:id="rId15"/>
    <p:sldLayoutId id="2147483838" r:id="rId16"/>
    <p:sldLayoutId id="214748383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7000"/>
                </a:schemeClr>
              </a:gs>
              <a:gs pos="69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13"/>
          <a:stretch/>
        </p:blipFill>
        <p:spPr>
          <a:xfrm>
            <a:off x="8000197" y="0"/>
            <a:ext cx="1603387" cy="1143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99"/>
          <a:stretch/>
        </p:blipFill>
        <p:spPr>
          <a:xfrm>
            <a:off x="8609012" y="6092866"/>
            <a:ext cx="993734" cy="765134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6214335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  <p:sldLayoutId id="2147483852" r:id="rId12"/>
    <p:sldLayoutId id="2147483853" r:id="rId13"/>
    <p:sldLayoutId id="2147483854" r:id="rId14"/>
    <p:sldLayoutId id="2147483855" r:id="rId15"/>
    <p:sldLayoutId id="2147483856" r:id="rId16"/>
    <p:sldLayoutId id="214748385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7000"/>
                </a:schemeClr>
              </a:gs>
              <a:gs pos="69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13"/>
          <a:stretch/>
        </p:blipFill>
        <p:spPr>
          <a:xfrm>
            <a:off x="8000197" y="0"/>
            <a:ext cx="1603387" cy="1143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99"/>
          <a:stretch/>
        </p:blipFill>
        <p:spPr>
          <a:xfrm>
            <a:off x="8609012" y="6092866"/>
            <a:ext cx="993734" cy="765134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62188256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  <p:sldLayoutId id="2147483888" r:id="rId12"/>
    <p:sldLayoutId id="2147483889" r:id="rId13"/>
    <p:sldLayoutId id="2147483890" r:id="rId14"/>
    <p:sldLayoutId id="2147483891" r:id="rId15"/>
    <p:sldLayoutId id="2147483892" r:id="rId16"/>
    <p:sldLayoutId id="214748389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7000"/>
                </a:schemeClr>
              </a:gs>
              <a:gs pos="69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13"/>
          <a:stretch/>
        </p:blipFill>
        <p:spPr>
          <a:xfrm>
            <a:off x="8000197" y="0"/>
            <a:ext cx="1603387" cy="1143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99"/>
          <a:stretch/>
        </p:blipFill>
        <p:spPr>
          <a:xfrm>
            <a:off x="8609012" y="6092866"/>
            <a:ext cx="993734" cy="765134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20182142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  <p:sldLayoutId id="2147483906" r:id="rId12"/>
    <p:sldLayoutId id="2147483907" r:id="rId13"/>
    <p:sldLayoutId id="2147483908" r:id="rId14"/>
    <p:sldLayoutId id="2147483909" r:id="rId15"/>
    <p:sldLayoutId id="2147483910" r:id="rId16"/>
    <p:sldLayoutId id="214748391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2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9.xml"/><Relationship Id="rId1" Type="http://schemas.openxmlformats.org/officeDocument/2006/relationships/tags" Target="../tags/tag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0.xml"/><Relationship Id="rId2" Type="http://schemas.openxmlformats.org/officeDocument/2006/relationships/tags" Target="../tags/tag16.xml"/><Relationship Id="rId1" Type="http://schemas.openxmlformats.org/officeDocument/2006/relationships/tags" Target="../tags/tag1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9.xml"/><Relationship Id="rId1" Type="http://schemas.openxmlformats.org/officeDocument/2006/relationships/tags" Target="../tags/tag1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3.xml"/><Relationship Id="rId2" Type="http://schemas.openxmlformats.org/officeDocument/2006/relationships/tags" Target="../tags/tag19.xml"/><Relationship Id="rId1" Type="http://schemas.openxmlformats.org/officeDocument/2006/relationships/tags" Target="../tags/tag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tags" Target="../tags/tag21.xml"/><Relationship Id="rId1" Type="http://schemas.openxmlformats.org/officeDocument/2006/relationships/tags" Target="../tags/tag20.xml"/><Relationship Id="rId4" Type="http://schemas.openxmlformats.org/officeDocument/2006/relationships/image" Target="../media/image1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6.xml"/><Relationship Id="rId2" Type="http://schemas.openxmlformats.org/officeDocument/2006/relationships/tags" Target="../tags/tag23.xml"/><Relationship Id="rId1" Type="http://schemas.openxmlformats.org/officeDocument/2006/relationships/tags" Target="../tags/tag2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.xml"/><Relationship Id="rId1" Type="http://schemas.openxmlformats.org/officeDocument/2006/relationships/tags" Target="../tags/tag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4.xml"/><Relationship Id="rId2" Type="http://schemas.openxmlformats.org/officeDocument/2006/relationships/tags" Target="../tags/tag7.xml"/><Relationship Id="rId1" Type="http://schemas.openxmlformats.org/officeDocument/2006/relationships/tags" Target="../tags/tag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7.xml"/><Relationship Id="rId2" Type="http://schemas.openxmlformats.org/officeDocument/2006/relationships/tags" Target="../tags/tag10.xml"/><Relationship Id="rId1" Type="http://schemas.openxmlformats.org/officeDocument/2006/relationships/tags" Target="../tags/tag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.xml"/><Relationship Id="rId1" Type="http://schemas.openxmlformats.org/officeDocument/2006/relationships/tags" Target="../tags/tag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4BFBBB-75A4-48A8-BF4D-1A422686C130}"/>
              </a:ext>
            </a:extLst>
          </p:cNvPr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sz="6000" dirty="0"/>
              <a:t>La sécurité de Windows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874DFCA-810D-41A7-A7A0-9BDC978D0492}"/>
              </a:ext>
            </a:extLst>
          </p:cNvPr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/>
        <p:txBody>
          <a:bodyPr/>
          <a:lstStyle/>
          <a:p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753086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Conclusion</a:t>
            </a:r>
          </a:p>
        </p:txBody>
      </p:sp>
    </p:spTree>
    <p:extLst>
      <p:ext uri="{BB962C8B-B14F-4D97-AF65-F5344CB8AC3E}">
        <p14:creationId xmlns:p14="http://schemas.microsoft.com/office/powerpoint/2010/main" val="18271127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D2A28A-92F6-42EB-A39D-9C3C3DDCF0C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177C36-C8DF-49A5-8DED-221341B4834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fr-CA" dirty="0"/>
              <a:t>(TODO)</a:t>
            </a:r>
          </a:p>
        </p:txBody>
      </p:sp>
    </p:spTree>
    <p:extLst>
      <p:ext uri="{BB962C8B-B14F-4D97-AF65-F5344CB8AC3E}">
        <p14:creationId xmlns:p14="http://schemas.microsoft.com/office/powerpoint/2010/main" val="9269875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Prochain cours</a:t>
            </a:r>
          </a:p>
        </p:txBody>
      </p:sp>
    </p:spTree>
    <p:extLst>
      <p:ext uri="{BB962C8B-B14F-4D97-AF65-F5344CB8AC3E}">
        <p14:creationId xmlns:p14="http://schemas.microsoft.com/office/powerpoint/2010/main" val="28721329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AB25FB-5606-015C-F512-C28BECDDCA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854F3A-3F73-05A6-78EA-3D807AD434B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Prochain cours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8D7FE3-DFBA-6036-EFD3-B43F0F276BB8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(TODO)</a:t>
            </a:r>
          </a:p>
        </p:txBody>
      </p:sp>
    </p:spTree>
    <p:extLst>
      <p:ext uri="{BB962C8B-B14F-4D97-AF65-F5344CB8AC3E}">
        <p14:creationId xmlns:p14="http://schemas.microsoft.com/office/powerpoint/2010/main" val="16301514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3FF0ED-9614-4142-8EC2-4B2E5618353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81621" y="2654380"/>
            <a:ext cx="9404723" cy="1400530"/>
          </a:xfrm>
        </p:spPr>
        <p:txBody>
          <a:bodyPr/>
          <a:lstStyle/>
          <a:p>
            <a:r>
              <a:rPr lang="fr-CA" dirty="0"/>
              <a:t>Questions?</a:t>
            </a:r>
          </a:p>
        </p:txBody>
      </p:sp>
      <p:pic>
        <p:nvPicPr>
          <p:cNvPr id="1026" name="Picture 2" descr="Image result for question">
            <a:extLst>
              <a:ext uri="{FF2B5EF4-FFF2-40B4-BE49-F238E27FC236}">
                <a16:creationId xmlns:a16="http://schemas.microsoft.com/office/drawing/2014/main" id="{4E079FC6-3B2D-4E5E-8C10-88DBD5F33159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7622" y="1788885"/>
            <a:ext cx="3566891" cy="453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63890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C9FDCA-AECB-42DF-B5DB-5DC18960934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Références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A6A2E3-B625-4645-BD2E-B126C13BE2F6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(TODO)</a:t>
            </a:r>
          </a:p>
        </p:txBody>
      </p:sp>
    </p:spTree>
    <p:extLst>
      <p:ext uri="{BB962C8B-B14F-4D97-AF65-F5344CB8AC3E}">
        <p14:creationId xmlns:p14="http://schemas.microsoft.com/office/powerpoint/2010/main" val="33056761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5FEAB2-FEFB-49FE-AB7B-582F5DA80CC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Rappel du dernier cours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B4E62D-F150-4DB8-AE78-2716B9D6838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2695854" y="2985116"/>
            <a:ext cx="6267634" cy="1107489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fr-CA" sz="3200" dirty="0">
                <a:solidFill>
                  <a:srgbClr val="FFC000"/>
                </a:solidFill>
              </a:rPr>
              <a:t>CORRECTION DES EXERCICES</a:t>
            </a:r>
          </a:p>
          <a:p>
            <a:pPr marL="0" indent="0" algn="ctr">
              <a:buNone/>
            </a:pPr>
            <a:r>
              <a:rPr lang="fr-CA" sz="3200" dirty="0">
                <a:solidFill>
                  <a:srgbClr val="FFC000"/>
                </a:solidFill>
              </a:rPr>
              <a:t>(1 heure)</a:t>
            </a:r>
          </a:p>
        </p:txBody>
      </p:sp>
    </p:spTree>
    <p:extLst>
      <p:ext uri="{BB962C8B-B14F-4D97-AF65-F5344CB8AC3E}">
        <p14:creationId xmlns:p14="http://schemas.microsoft.com/office/powerpoint/2010/main" val="30480764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95777" y="2625466"/>
            <a:ext cx="9404723" cy="1400530"/>
          </a:xfrm>
        </p:spPr>
        <p:txBody>
          <a:bodyPr/>
          <a:lstStyle/>
          <a:p>
            <a:r>
              <a:rPr lang="en-US" dirty="0"/>
              <a:t>Rappel du dernier </a:t>
            </a:r>
            <a:r>
              <a:rPr lang="en-US" dirty="0" err="1"/>
              <a:t>cours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42036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5FEAB2-FEFB-49FE-AB7B-582F5DA80CC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Rappel du dernier cours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B4E62D-F150-4DB8-AE78-2716B9D6838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(TODO)</a:t>
            </a:r>
          </a:p>
        </p:txBody>
      </p:sp>
    </p:spTree>
    <p:extLst>
      <p:ext uri="{BB962C8B-B14F-4D97-AF65-F5344CB8AC3E}">
        <p14:creationId xmlns:p14="http://schemas.microsoft.com/office/powerpoint/2010/main" val="38159774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La sécurité sous Windows</a:t>
            </a:r>
          </a:p>
        </p:txBody>
      </p:sp>
    </p:spTree>
    <p:extLst>
      <p:ext uri="{BB962C8B-B14F-4D97-AF65-F5344CB8AC3E}">
        <p14:creationId xmlns:p14="http://schemas.microsoft.com/office/powerpoint/2010/main" val="17591195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BE1C9B-1612-455D-B48F-8CF947315AFE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La </a:t>
            </a:r>
            <a:r>
              <a:rPr lang="en-US" dirty="0" err="1"/>
              <a:t>sécurité</a:t>
            </a:r>
            <a:r>
              <a:rPr lang="en-US" dirty="0"/>
              <a:t> sous Windows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9BAE44-5ACF-44E8-AC2F-DFE3AE6A57C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(TODO)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3212700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6DF93A-D2FC-413A-85A3-61525E6DF25C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Contenu</a:t>
            </a:r>
            <a:r>
              <a:rPr lang="en-US" dirty="0"/>
              <a:t> du </a:t>
            </a:r>
            <a:r>
              <a:rPr lang="en-US"/>
              <a:t>cours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F84193-9628-47A3-8697-89B2D7ECE985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en-US" dirty="0"/>
              <a:t>Dans le </a:t>
            </a:r>
            <a:r>
              <a:rPr lang="en-US" dirty="0" err="1"/>
              <a:t>cours</a:t>
            </a:r>
            <a:r>
              <a:rPr lang="en-US" dirty="0"/>
              <a:t> </a:t>
            </a:r>
            <a:r>
              <a:rPr lang="en-US" dirty="0" err="1"/>
              <a:t>d’aujourd’hui</a:t>
            </a:r>
            <a:r>
              <a:rPr lang="en-US" dirty="0"/>
              <a:t>, nous </a:t>
            </a:r>
            <a:r>
              <a:rPr lang="en-US" dirty="0" err="1"/>
              <a:t>couvrirons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Introduction à la </a:t>
            </a:r>
            <a:r>
              <a:rPr lang="en-US" dirty="0" err="1"/>
              <a:t>sécurité</a:t>
            </a:r>
            <a:r>
              <a:rPr lang="en-US" dirty="0"/>
              <a:t> des </a:t>
            </a:r>
            <a:r>
              <a:rPr lang="en-US" dirty="0" err="1"/>
              <a:t>systèmes</a:t>
            </a:r>
            <a:r>
              <a:rPr lang="en-US" dirty="0"/>
              <a:t> </a:t>
            </a:r>
            <a:r>
              <a:rPr lang="en-US" dirty="0" err="1"/>
              <a:t>d’exploitation</a:t>
            </a:r>
            <a:endParaRPr lang="en-US" dirty="0"/>
          </a:p>
          <a:p>
            <a:pPr lvl="1"/>
            <a:r>
              <a:rPr lang="en-US" dirty="0"/>
              <a:t>Configuration de </a:t>
            </a:r>
            <a:r>
              <a:rPr lang="en-US" dirty="0" err="1"/>
              <a:t>sécurité</a:t>
            </a:r>
            <a:endParaRPr lang="en-US" dirty="0"/>
          </a:p>
          <a:p>
            <a:pPr lvl="2"/>
            <a:r>
              <a:rPr lang="en-US" dirty="0"/>
              <a:t>Anti-virus</a:t>
            </a:r>
          </a:p>
          <a:p>
            <a:pPr lvl="2"/>
            <a:r>
              <a:rPr lang="en-US" dirty="0"/>
              <a:t>Mise à jour</a:t>
            </a:r>
          </a:p>
          <a:p>
            <a:pPr lvl="2"/>
            <a:r>
              <a:rPr lang="en-US" dirty="0"/>
              <a:t>Pare-feu</a:t>
            </a:r>
          </a:p>
          <a:p>
            <a:pPr lvl="2"/>
            <a:r>
              <a:rPr lang="en-US" dirty="0" err="1"/>
              <a:t>Chiffrement</a:t>
            </a:r>
            <a:endParaRPr lang="en-US" dirty="0"/>
          </a:p>
          <a:p>
            <a:pPr lvl="2"/>
            <a:r>
              <a:rPr lang="en-US" dirty="0" err="1"/>
              <a:t>Sauvegarde</a:t>
            </a:r>
            <a:r>
              <a:rPr lang="en-US" dirty="0"/>
              <a:t> et recuperation</a:t>
            </a:r>
          </a:p>
          <a:p>
            <a:pPr lvl="2"/>
            <a:r>
              <a:rPr lang="en-US" dirty="0" err="1"/>
              <a:t>Sécurité</a:t>
            </a:r>
            <a:r>
              <a:rPr lang="en-US" dirty="0"/>
              <a:t> réseau</a:t>
            </a:r>
          </a:p>
          <a:p>
            <a:pPr lvl="2"/>
            <a:r>
              <a:rPr lang="en-US" dirty="0"/>
              <a:t>Politique de </a:t>
            </a:r>
            <a:r>
              <a:rPr lang="en-US" dirty="0" err="1"/>
              <a:t>sécurité</a:t>
            </a:r>
            <a:r>
              <a:rPr lang="en-US" dirty="0"/>
              <a:t> locale</a:t>
            </a:r>
          </a:p>
          <a:p>
            <a:pPr lvl="2"/>
            <a:r>
              <a:rPr lang="en-US" dirty="0"/>
              <a:t>Journal et Audit</a:t>
            </a:r>
          </a:p>
          <a:p>
            <a:pPr lvl="2"/>
            <a:endParaRPr lang="en-US" dirty="0"/>
          </a:p>
          <a:p>
            <a:pPr lvl="1"/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8508478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4FB80E-A16E-6A6F-D7CB-82B3C4AB22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0A54DC-619F-E95E-94F7-956056D4E5FD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(TODO)</a:t>
            </a:r>
          </a:p>
        </p:txBody>
      </p:sp>
    </p:spTree>
    <p:extLst>
      <p:ext uri="{BB962C8B-B14F-4D97-AF65-F5344CB8AC3E}">
        <p14:creationId xmlns:p14="http://schemas.microsoft.com/office/powerpoint/2010/main" val="18820270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6E985C-C2E3-61F3-5F14-EE6A7EB884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(TODO)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9139F0-9EB3-6C85-3DB9-CAB3F790F8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9863494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4_Ion">
  <a:themeElements>
    <a:clrScheme name="I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ppt/theme/theme2.xml><?xml version="1.0" encoding="utf-8"?>
<a:theme xmlns:a="http://schemas.openxmlformats.org/drawingml/2006/main" name="5_Ion">
  <a:themeElements>
    <a:clrScheme name="I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ppt/theme/theme3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EE5818"/>
      </a:dk2>
      <a:lt2>
        <a:srgbClr val="EBEBEB"/>
      </a:lt2>
      <a:accent1>
        <a:srgbClr val="F5A408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FAC96A"/>
      </a:hlink>
      <a:folHlink>
        <a:srgbClr val="FCDB9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5A2F9111-B2DB-470C-BA56-608F9B658826}"/>
    </a:ext>
  </a:extLst>
</a:theme>
</file>

<file path=ppt/theme/theme4.xml><?xml version="1.0" encoding="utf-8"?>
<a:theme xmlns:a="http://schemas.openxmlformats.org/drawingml/2006/main" name="1_Ion">
  <a:themeElements>
    <a:clrScheme name="Ion">
      <a:dk1>
        <a:sysClr val="windowText" lastClr="000000"/>
      </a:dk1>
      <a:lt1>
        <a:sysClr val="window" lastClr="FFFFFF"/>
      </a:lt1>
      <a:dk2>
        <a:srgbClr val="EE5818"/>
      </a:dk2>
      <a:lt2>
        <a:srgbClr val="EBEBEB"/>
      </a:lt2>
      <a:accent1>
        <a:srgbClr val="F5A408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FAC96A"/>
      </a:hlink>
      <a:folHlink>
        <a:srgbClr val="FCDB9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5A2F9111-B2DB-470C-BA56-608F9B658826}"/>
    </a:ext>
  </a:extLst>
</a:theme>
</file>

<file path=ppt/theme/theme5.xml><?xml version="1.0" encoding="utf-8"?>
<a:theme xmlns:a="http://schemas.openxmlformats.org/drawingml/2006/main" name="2_Ion">
  <a:themeElements>
    <a:clrScheme name="Ion">
      <a:dk1>
        <a:sysClr val="windowText" lastClr="000000"/>
      </a:dk1>
      <a:lt1>
        <a:sysClr val="window" lastClr="FFFFFF"/>
      </a:lt1>
      <a:dk2>
        <a:srgbClr val="EE5818"/>
      </a:dk2>
      <a:lt2>
        <a:srgbClr val="EBEBEB"/>
      </a:lt2>
      <a:accent1>
        <a:srgbClr val="F5A408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FAC96A"/>
      </a:hlink>
      <a:folHlink>
        <a:srgbClr val="FCDB9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5A2F9111-B2DB-470C-BA56-608F9B658826}"/>
    </a:ext>
  </a:extLst>
</a:theme>
</file>

<file path=ppt/theme/theme6.xml><?xml version="1.0" encoding="utf-8"?>
<a:theme xmlns:a="http://schemas.openxmlformats.org/drawingml/2006/main" name="6_Ion">
  <a:themeElements>
    <a:clrScheme name="Ion">
      <a:dk1>
        <a:sysClr val="windowText" lastClr="000000"/>
      </a:dk1>
      <a:lt1>
        <a:sysClr val="window" lastClr="FFFFFF"/>
      </a:lt1>
      <a:dk2>
        <a:srgbClr val="EE5818"/>
      </a:dk2>
      <a:lt2>
        <a:srgbClr val="EBEBEB"/>
      </a:lt2>
      <a:accent1>
        <a:srgbClr val="F5A408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FAC96A"/>
      </a:hlink>
      <a:folHlink>
        <a:srgbClr val="FCDB9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5A2F9111-B2DB-470C-BA56-608F9B658826}"/>
    </a:ext>
  </a:extLst>
</a:theme>
</file>

<file path=ppt/theme/theme7.xml><?xml version="1.0" encoding="utf-8"?>
<a:theme xmlns:a="http://schemas.openxmlformats.org/drawingml/2006/main" name="7_Ion">
  <a:themeElements>
    <a:clrScheme name="Ion">
      <a:dk1>
        <a:sysClr val="windowText" lastClr="000000"/>
      </a:dk1>
      <a:lt1>
        <a:sysClr val="window" lastClr="FFFFFF"/>
      </a:lt1>
      <a:dk2>
        <a:srgbClr val="EE5818"/>
      </a:dk2>
      <a:lt2>
        <a:srgbClr val="EBEBEB"/>
      </a:lt2>
      <a:accent1>
        <a:srgbClr val="F5A408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FAC96A"/>
      </a:hlink>
      <a:folHlink>
        <a:srgbClr val="FCDB9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5A2F9111-B2DB-470C-BA56-608F9B658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6748</TotalTime>
  <Words>100</Words>
  <Application>Microsoft Office PowerPoint</Application>
  <PresentationFormat>Widescreen</PresentationFormat>
  <Paragraphs>33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15</vt:i4>
      </vt:variant>
    </vt:vector>
  </HeadingPairs>
  <TitlesOfParts>
    <vt:vector size="24" baseType="lpstr">
      <vt:lpstr>Century Gothic</vt:lpstr>
      <vt:lpstr>Wingdings 3</vt:lpstr>
      <vt:lpstr>4_Ion</vt:lpstr>
      <vt:lpstr>5_Ion</vt:lpstr>
      <vt:lpstr>Ion</vt:lpstr>
      <vt:lpstr>1_Ion</vt:lpstr>
      <vt:lpstr>2_Ion</vt:lpstr>
      <vt:lpstr>6_Ion</vt:lpstr>
      <vt:lpstr>7_Ion</vt:lpstr>
      <vt:lpstr>La sécurité de Windows</vt:lpstr>
      <vt:lpstr>Rappel du dernier cours</vt:lpstr>
      <vt:lpstr>Rappel du dernier cours</vt:lpstr>
      <vt:lpstr>Rappel du dernier cours</vt:lpstr>
      <vt:lpstr>La sécurité sous Windows</vt:lpstr>
      <vt:lpstr>La sécurité sous Windows</vt:lpstr>
      <vt:lpstr>Contenu du cours</vt:lpstr>
      <vt:lpstr>(TODO)</vt:lpstr>
      <vt:lpstr>(TODO)</vt:lpstr>
      <vt:lpstr>Conclusion</vt:lpstr>
      <vt:lpstr>Conclusion</vt:lpstr>
      <vt:lpstr>Prochain cours</vt:lpstr>
      <vt:lpstr>Prochain cours</vt:lpstr>
      <vt:lpstr>Questions?</vt:lpstr>
      <vt:lpstr>Références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Alexandre Mageau-Pétrin</dc:creator>
  <cp:lastModifiedBy>Alexandre Mageau-Pétrin</cp:lastModifiedBy>
  <cp:revision>466</cp:revision>
  <dcterms:created xsi:type="dcterms:W3CDTF">2019-01-03T23:05:02Z</dcterms:created>
  <dcterms:modified xsi:type="dcterms:W3CDTF">2026-08-04T13:27:15Z</dcterms:modified>
</cp:coreProperties>
</file>