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  <p:sldId id="359" r:id="rId3"/>
    <p:sldId id="360" r:id="rId4"/>
    <p:sldId id="370" r:id="rId5"/>
    <p:sldId id="371" r:id="rId6"/>
    <p:sldId id="372" r:id="rId7"/>
    <p:sldId id="375" r:id="rId8"/>
    <p:sldId id="456" r:id="rId9"/>
    <p:sldId id="457" r:id="rId10"/>
    <p:sldId id="458" r:id="rId11"/>
    <p:sldId id="461" r:id="rId12"/>
    <p:sldId id="462" r:id="rId13"/>
    <p:sldId id="464" r:id="rId14"/>
    <p:sldId id="465" r:id="rId15"/>
    <p:sldId id="466" r:id="rId16"/>
    <p:sldId id="467" r:id="rId17"/>
    <p:sldId id="468" r:id="rId18"/>
    <p:sldId id="469" r:id="rId19"/>
    <p:sldId id="470" r:id="rId20"/>
    <p:sldId id="471" r:id="rId21"/>
    <p:sldId id="472" r:id="rId22"/>
    <p:sldId id="473" r:id="rId23"/>
    <p:sldId id="474" r:id="rId24"/>
    <p:sldId id="475" r:id="rId25"/>
    <p:sldId id="476" r:id="rId26"/>
    <p:sldId id="477" r:id="rId27"/>
    <p:sldId id="478" r:id="rId28"/>
    <p:sldId id="479" r:id="rId29"/>
    <p:sldId id="482" r:id="rId30"/>
    <p:sldId id="480" r:id="rId31"/>
    <p:sldId id="481" r:id="rId32"/>
    <p:sldId id="483" r:id="rId33"/>
    <p:sldId id="463" r:id="rId34"/>
    <p:sldId id="459" r:id="rId35"/>
    <p:sldId id="460" r:id="rId36"/>
    <p:sldId id="294" r:id="rId37"/>
    <p:sldId id="298" r:id="rId38"/>
    <p:sldId id="321" r:id="rId39"/>
    <p:sldId id="322" r:id="rId40"/>
    <p:sldId id="323" r:id="rId41"/>
    <p:sldId id="324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4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602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931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9787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8172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1050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587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9842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45991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9225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4004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6077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1536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864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5558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904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694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971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9992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4" Type="http://schemas.openxmlformats.org/officeDocument/2006/relationships/image" Target="../media/image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/>
              <a:t>Le matériel (Partie 1)</a:t>
            </a:r>
            <a:endParaRPr lang="fr-CA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5FF48-E085-D4AC-0FDD-F60C2C066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148E7-E2E7-6A12-178B-F7012C037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pièces d’un ordinateur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60371-BB42-36C5-AC39-0A37BD0A9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Dans cette section, nous couvrirons</a:t>
            </a:r>
          </a:p>
          <a:p>
            <a:pPr lvl="1"/>
            <a:r>
              <a:rPr lang="fr-CA" dirty="0"/>
              <a:t>Le processeur</a:t>
            </a:r>
          </a:p>
          <a:p>
            <a:pPr lvl="1"/>
            <a:r>
              <a:rPr lang="fr-CA" dirty="0"/>
              <a:t>La carte mère</a:t>
            </a:r>
          </a:p>
          <a:p>
            <a:pPr lvl="1"/>
            <a:r>
              <a:rPr lang="fr-CA" dirty="0"/>
              <a:t>La mémoire vive</a:t>
            </a:r>
          </a:p>
          <a:p>
            <a:pPr lvl="1"/>
            <a:r>
              <a:rPr lang="fr-CA" dirty="0"/>
              <a:t>Le stockage</a:t>
            </a:r>
          </a:p>
          <a:p>
            <a:pPr lvl="1"/>
            <a:r>
              <a:rPr lang="fr-CA" dirty="0"/>
              <a:t>Le bloc d’alimentation</a:t>
            </a:r>
          </a:p>
          <a:p>
            <a:pPr lvl="1"/>
            <a:r>
              <a:rPr lang="fr-CA" dirty="0"/>
              <a:t>La carte graphique</a:t>
            </a:r>
          </a:p>
          <a:p>
            <a:pPr lvl="1"/>
            <a:r>
              <a:rPr lang="fr-CA" dirty="0"/>
              <a:t>Le système de refroidissement</a:t>
            </a:r>
          </a:p>
          <a:p>
            <a:pPr lvl="1"/>
            <a:r>
              <a:rPr lang="fr-CA" dirty="0"/>
              <a:t>Le boitier</a:t>
            </a:r>
          </a:p>
          <a:p>
            <a:pPr lvl="1"/>
            <a:r>
              <a:rPr lang="fr-CA" dirty="0"/>
              <a:t>Les périphériques de base (écran, clavier, souris, haut-parleur)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39272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87E76-AA61-4883-5DEF-7D0A6EADE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DD967-71EB-6C80-7B27-1003CF1DA2D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 processeur</a:t>
            </a:r>
          </a:p>
        </p:txBody>
      </p:sp>
    </p:spTree>
    <p:extLst>
      <p:ext uri="{BB962C8B-B14F-4D97-AF65-F5344CB8AC3E}">
        <p14:creationId xmlns:p14="http://schemas.microsoft.com/office/powerpoint/2010/main" val="3435877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F60DA-1FFB-4D11-D619-39A9E264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processeur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4728A-861E-663B-1874-CB4E7226B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90793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11F3A-E740-7D12-834D-432017256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C09CB-C39E-7880-06EC-80F62BBB2C6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carte mère</a:t>
            </a:r>
          </a:p>
        </p:txBody>
      </p:sp>
    </p:spTree>
    <p:extLst>
      <p:ext uri="{BB962C8B-B14F-4D97-AF65-F5344CB8AC3E}">
        <p14:creationId xmlns:p14="http://schemas.microsoft.com/office/powerpoint/2010/main" val="1361299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0F8FB-934F-84F1-C839-5E999FB56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9FE9C-A23E-86E1-D6B5-770261965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La carte mère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272C9-28BC-0918-1F9C-FFB70E3AC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51660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6D4F0-602D-9C36-8872-3D2344A10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78BC1-A272-CC14-52DE-A0091E3174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mémoire vive</a:t>
            </a:r>
          </a:p>
        </p:txBody>
      </p:sp>
    </p:spTree>
    <p:extLst>
      <p:ext uri="{BB962C8B-B14F-4D97-AF65-F5344CB8AC3E}">
        <p14:creationId xmlns:p14="http://schemas.microsoft.com/office/powerpoint/2010/main" val="1628272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970CE-C478-5446-C6B6-72B7C681C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73799-5C62-9972-4462-728386B68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La mémoire vive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A1BD5-3B08-CD47-FB77-8D83CD1C6C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014947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5959F-2C8F-6322-9FB1-6616D0E7D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FFC5F-1A44-1F01-1B81-55255E0E46A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 stockage</a:t>
            </a:r>
          </a:p>
        </p:txBody>
      </p:sp>
    </p:spTree>
    <p:extLst>
      <p:ext uri="{BB962C8B-B14F-4D97-AF65-F5344CB8AC3E}">
        <p14:creationId xmlns:p14="http://schemas.microsoft.com/office/powerpoint/2010/main" val="772303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C1822-FECD-A845-F987-EFA6FF48E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AD3E7-7314-F9CD-D182-3D5698133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stockage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6A94F-F9F6-F376-FB31-CF2DD5472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644301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B9822-2952-8BDD-409B-620AF548F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4C17B-3A37-0C6B-2729-739CBF29C88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 bloc d’alimentation</a:t>
            </a:r>
          </a:p>
        </p:txBody>
      </p:sp>
    </p:spTree>
    <p:extLst>
      <p:ext uri="{BB962C8B-B14F-4D97-AF65-F5344CB8AC3E}">
        <p14:creationId xmlns:p14="http://schemas.microsoft.com/office/powerpoint/2010/main" val="3809998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2DB0A-0947-D56E-35E6-A8630D004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14946-EE26-A83B-32C5-2F4FEE8E3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bloc d’alimentation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BB15B-27AA-0F33-72F4-48092D265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790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BC392-9E19-C9A5-07F0-1648A4CA8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8A5EB-B422-BD22-210C-8FD5AE476EE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carte graphique</a:t>
            </a:r>
          </a:p>
        </p:txBody>
      </p:sp>
    </p:spTree>
    <p:extLst>
      <p:ext uri="{BB962C8B-B14F-4D97-AF65-F5344CB8AC3E}">
        <p14:creationId xmlns:p14="http://schemas.microsoft.com/office/powerpoint/2010/main" val="2376878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0FC5B-D67A-B5B6-B9CD-9BF93E7F4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416D6-A69A-C971-84E3-479FBEB86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La carte graphique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440FD-6D47-8728-58A1-43F0635E7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5216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100BE-E34D-3AB2-3886-30C76FC14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4E84A-E98A-D9F8-AD64-6D803315396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 système de refroidissement</a:t>
            </a:r>
          </a:p>
        </p:txBody>
      </p:sp>
    </p:spTree>
    <p:extLst>
      <p:ext uri="{BB962C8B-B14F-4D97-AF65-F5344CB8AC3E}">
        <p14:creationId xmlns:p14="http://schemas.microsoft.com/office/powerpoint/2010/main" val="25496356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C7C8A-5D2D-C8C4-86E2-B7E446424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BF317-F3D0-5320-9019-71CAC34F5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système de refroidissement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B73A8-9C4C-3ACD-E9AA-540DE0A0F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148739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C8411-1D37-5E20-80EB-07D871AA3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96D59-BCBE-6F22-63FE-9C43F96C524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 boitier</a:t>
            </a:r>
          </a:p>
        </p:txBody>
      </p:sp>
    </p:spTree>
    <p:extLst>
      <p:ext uri="{BB962C8B-B14F-4D97-AF65-F5344CB8AC3E}">
        <p14:creationId xmlns:p14="http://schemas.microsoft.com/office/powerpoint/2010/main" val="33039984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4CF9F-9446-F2FB-533C-FF235552C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1DE40-9AF6-92A6-84C8-435421586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boitier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EABEC-B299-346D-5421-EAAC37594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85775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9E2DA-DC14-AB97-682E-F46368720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33B86-8D84-9207-54EA-7799A9C1A80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périphériques</a:t>
            </a:r>
          </a:p>
        </p:txBody>
      </p:sp>
    </p:spTree>
    <p:extLst>
      <p:ext uri="{BB962C8B-B14F-4D97-AF65-F5344CB8AC3E}">
        <p14:creationId xmlns:p14="http://schemas.microsoft.com/office/powerpoint/2010/main" val="19367607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76BEF-B1A1-DB72-6167-1C3D45E0F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948C0-9CB3-A88D-5DB9-2A4185C1E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périphériques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C66B2-DF01-ADF1-CE41-0E1AB6E995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83502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A0B72-D266-9CE7-CD52-50672F5D6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Écran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3E688-AE6A-3B4A-11D8-03F63A6FF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(</a:t>
            </a:r>
            <a:r>
              <a:rPr lang="fr-CA" dirty="0" err="1"/>
              <a:t>todo</a:t>
            </a:r>
            <a:r>
              <a:rPr lang="fr-CA" dirty="0"/>
              <a:t>)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47731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</a:t>
            </a:r>
            <a:r>
              <a:rPr lang="fr-CA" dirty="0" err="1"/>
              <a:t>todo</a:t>
            </a:r>
            <a:r>
              <a:rPr lang="fr-CA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70ACE-658F-5E50-3650-B00B6AD29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Clavier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EE770-7509-B7A1-0CAA-ACABAFE63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(</a:t>
            </a:r>
            <a:r>
              <a:rPr lang="fr-CA" dirty="0" err="1"/>
              <a:t>todo</a:t>
            </a:r>
            <a:r>
              <a:rPr lang="fr-CA" dirty="0"/>
              <a:t>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537021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BE4F9-D7B5-A527-9E09-2884290B8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Souris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7ACC8-0C69-E432-0E22-9DEC3B1F5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(</a:t>
            </a:r>
            <a:r>
              <a:rPr lang="fr-CA" dirty="0" err="1"/>
              <a:t>todo</a:t>
            </a:r>
            <a:r>
              <a:rPr lang="fr-CA" dirty="0"/>
              <a:t>)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439993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6A3C0-3F13-41D3-5B62-FEE0DA947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Haut-Parleur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37286-B54A-65B2-A06A-25C9D4541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568593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958B9-B8A5-4CE2-BCC4-5BB55EAD7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22DFD-3BB3-8084-9A4F-763E069BE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pièces d’un ordinateur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F097F-97E2-D1FA-3AD8-4F6FEA7831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(</a:t>
            </a:r>
            <a:r>
              <a:rPr lang="fr-CA" dirty="0" err="1"/>
              <a:t>todo</a:t>
            </a:r>
            <a:r>
              <a:rPr lang="fr-CA" dirty="0"/>
              <a:t>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814495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FE42C-B3FA-142D-FEE0-EC82E2D7D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CC151-A994-9B76-513C-04CB877F70D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Assemblage d’un ordinateur</a:t>
            </a:r>
          </a:p>
        </p:txBody>
      </p:sp>
    </p:spTree>
    <p:extLst>
      <p:ext uri="{BB962C8B-B14F-4D97-AF65-F5344CB8AC3E}">
        <p14:creationId xmlns:p14="http://schemas.microsoft.com/office/powerpoint/2010/main" val="38303060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B3AA-DD43-E434-4D7C-C079A767E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D9E24-F2E5-F962-B9FD-A55145326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Assemblage d’un ordinateur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0C85-58C0-A7B2-7583-69A0AED8C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343326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</a:t>
            </a:r>
          </a:p>
          <a:p>
            <a:pPr lvl="1"/>
            <a:r>
              <a:rPr lang="fr-CA" dirty="0"/>
              <a:t>(</a:t>
            </a:r>
            <a:r>
              <a:rPr lang="fr-CA" dirty="0" err="1"/>
              <a:t>todo</a:t>
            </a:r>
            <a:r>
              <a:rPr lang="fr-CA" dirty="0"/>
              <a:t>)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</a:t>
            </a:r>
            <a:r>
              <a:rPr lang="fr-CA" dirty="0" err="1"/>
              <a:t>todo</a:t>
            </a:r>
            <a:r>
              <a:rPr lang="fr-CA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Le matériel (</a:t>
            </a:r>
            <a:r>
              <a:rPr lang="en-US" dirty="0" err="1"/>
              <a:t>Partie</a:t>
            </a:r>
            <a:r>
              <a:rPr lang="en-US" dirty="0"/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10023567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</a:t>
            </a:r>
            <a:r>
              <a:rPr lang="fr-CA" dirty="0" err="1"/>
              <a:t>todo</a:t>
            </a:r>
            <a:r>
              <a:rPr lang="fr-CA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A46CF-6C7F-405E-9B36-409E33D4E02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matériel: </a:t>
            </a:r>
            <a:r>
              <a:rPr lang="en-US" dirty="0" err="1"/>
              <a:t>Ordinateur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A23CA-656E-4D6A-91A9-B8B80F678F2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(</a:t>
            </a:r>
            <a:r>
              <a:rPr lang="en-US" dirty="0" err="1"/>
              <a:t>todo</a:t>
            </a:r>
            <a:r>
              <a:rPr lang="en-US" dirty="0"/>
              <a:t>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52532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A46CF-6C7F-405E-9B36-409E33D4E02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Contenu</a:t>
            </a:r>
            <a:r>
              <a:rPr lang="en-US" dirty="0"/>
              <a:t> du </a:t>
            </a:r>
            <a:r>
              <a:rPr lang="en-US" dirty="0" err="1"/>
              <a:t>cours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A23CA-656E-4D6A-91A9-B8B80F678F2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404723" cy="4195481"/>
          </a:xfrm>
        </p:spPr>
        <p:txBody>
          <a:bodyPr>
            <a:normAutofit/>
          </a:bodyPr>
          <a:lstStyle/>
          <a:p>
            <a:r>
              <a:rPr lang="en-US" dirty="0"/>
              <a:t>Dans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cours</a:t>
            </a:r>
            <a:r>
              <a:rPr lang="en-US" dirty="0"/>
              <a:t> 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donc</a:t>
            </a:r>
            <a:endParaRPr lang="en-US" dirty="0"/>
          </a:p>
          <a:p>
            <a:pPr lvl="1"/>
            <a:r>
              <a:rPr lang="en-US" dirty="0"/>
              <a:t>Introduction aux </a:t>
            </a:r>
            <a:r>
              <a:rPr lang="en-US" dirty="0" err="1"/>
              <a:t>matériels</a:t>
            </a:r>
            <a:r>
              <a:rPr lang="en-US" dirty="0"/>
              <a:t> </a:t>
            </a:r>
            <a:r>
              <a:rPr lang="en-US" dirty="0" err="1"/>
              <a:t>informatique</a:t>
            </a:r>
            <a:endParaRPr lang="en-US" dirty="0"/>
          </a:p>
          <a:p>
            <a:pPr lvl="1"/>
            <a:r>
              <a:rPr lang="en-US" dirty="0"/>
              <a:t>Les </a:t>
            </a:r>
            <a:r>
              <a:rPr lang="en-US" dirty="0" err="1"/>
              <a:t>pièces</a:t>
            </a:r>
            <a:r>
              <a:rPr lang="en-US" dirty="0"/>
              <a:t> d’un </a:t>
            </a:r>
            <a:r>
              <a:rPr lang="en-US" dirty="0" err="1"/>
              <a:t>ordinateur</a:t>
            </a:r>
            <a:endParaRPr lang="en-US" dirty="0"/>
          </a:p>
          <a:p>
            <a:pPr lvl="1"/>
            <a:r>
              <a:rPr lang="en-US" dirty="0"/>
              <a:t>Assemblage d’un </a:t>
            </a:r>
            <a:r>
              <a:rPr lang="en-US" dirty="0" err="1"/>
              <a:t>ordinateur</a:t>
            </a:r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198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Introduction au matériel informatique</a:t>
            </a:r>
          </a:p>
        </p:txBody>
      </p:sp>
    </p:spTree>
    <p:extLst>
      <p:ext uri="{BB962C8B-B14F-4D97-AF65-F5344CB8AC3E}">
        <p14:creationId xmlns:p14="http://schemas.microsoft.com/office/powerpoint/2010/main" val="1298968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970CC-46D3-FA99-5DC9-9CC7E06B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E426F-F47B-F783-2207-24053C338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15438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E8217-0F19-D320-E305-96E538CAE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C6A35-9FA9-58BF-122F-01535C6CF09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pièces d’un ordinateur</a:t>
            </a:r>
          </a:p>
        </p:txBody>
      </p:sp>
    </p:spTree>
    <p:extLst>
      <p:ext uri="{BB962C8B-B14F-4D97-AF65-F5344CB8AC3E}">
        <p14:creationId xmlns:p14="http://schemas.microsoft.com/office/powerpoint/2010/main" val="7607238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6349</TotalTime>
  <Words>197</Words>
  <Application>Microsoft Office PowerPoint</Application>
  <PresentationFormat>Widescreen</PresentationFormat>
  <Paragraphs>64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4" baseType="lpstr">
      <vt:lpstr>Century Gothic</vt:lpstr>
      <vt:lpstr>Wingdings 3</vt:lpstr>
      <vt:lpstr>Ion</vt:lpstr>
      <vt:lpstr>Le matériel (Partie 1)</vt:lpstr>
      <vt:lpstr>Rappel du dernier cours</vt:lpstr>
      <vt:lpstr>Rappel du dernier cours</vt:lpstr>
      <vt:lpstr>Le matériel (Partie 1)</vt:lpstr>
      <vt:lpstr>Le matériel: Ordinateur</vt:lpstr>
      <vt:lpstr>Contenu du cours</vt:lpstr>
      <vt:lpstr>Introduction au matériel informatique</vt:lpstr>
      <vt:lpstr>PowerPoint Presentation</vt:lpstr>
      <vt:lpstr>Les pièces d’un ordinateur</vt:lpstr>
      <vt:lpstr>Les pièces d’un ordinateur</vt:lpstr>
      <vt:lpstr>Le processeur</vt:lpstr>
      <vt:lpstr>Le processeur</vt:lpstr>
      <vt:lpstr>La carte mère</vt:lpstr>
      <vt:lpstr>La carte mère</vt:lpstr>
      <vt:lpstr>La mémoire vive</vt:lpstr>
      <vt:lpstr>La mémoire vive</vt:lpstr>
      <vt:lpstr>Le stockage</vt:lpstr>
      <vt:lpstr>Le stockage</vt:lpstr>
      <vt:lpstr>Le bloc d’alimentation</vt:lpstr>
      <vt:lpstr>Le bloc d’alimentation</vt:lpstr>
      <vt:lpstr>La carte graphique</vt:lpstr>
      <vt:lpstr>La carte graphique</vt:lpstr>
      <vt:lpstr>Le système de refroidissement</vt:lpstr>
      <vt:lpstr>Le système de refroidissement</vt:lpstr>
      <vt:lpstr>Le boitier</vt:lpstr>
      <vt:lpstr>Le boitier</vt:lpstr>
      <vt:lpstr>Les périphériques</vt:lpstr>
      <vt:lpstr>Les périphériques</vt:lpstr>
      <vt:lpstr>Écran</vt:lpstr>
      <vt:lpstr>Clavier</vt:lpstr>
      <vt:lpstr>Souris</vt:lpstr>
      <vt:lpstr>Haut-Parleur</vt:lpstr>
      <vt:lpstr>Les pièces d’un ordinateur</vt:lpstr>
      <vt:lpstr>Assemblage d’un ordinateur</vt:lpstr>
      <vt:lpstr>Assemblage d’un ordinateur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433</cp:revision>
  <dcterms:created xsi:type="dcterms:W3CDTF">2019-01-03T23:05:02Z</dcterms:created>
  <dcterms:modified xsi:type="dcterms:W3CDTF">2026-08-03T19:32:36Z</dcterms:modified>
</cp:coreProperties>
</file>