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11" r:id="rId6"/>
    <p:sldId id="412" r:id="rId7"/>
    <p:sldId id="480" r:id="rId8"/>
    <p:sldId id="414" r:id="rId9"/>
    <p:sldId id="417" r:id="rId10"/>
    <p:sldId id="418" r:id="rId11"/>
    <p:sldId id="439" r:id="rId12"/>
    <p:sldId id="440" r:id="rId13"/>
    <p:sldId id="441" r:id="rId14"/>
    <p:sldId id="442" r:id="rId15"/>
    <p:sldId id="419" r:id="rId16"/>
    <p:sldId id="420" r:id="rId17"/>
    <p:sldId id="447" r:id="rId18"/>
    <p:sldId id="482" r:id="rId19"/>
    <p:sldId id="473" r:id="rId20"/>
    <p:sldId id="474" r:id="rId21"/>
    <p:sldId id="481" r:id="rId22"/>
    <p:sldId id="472" r:id="rId23"/>
    <p:sldId id="475" r:id="rId24"/>
    <p:sldId id="476" r:id="rId25"/>
    <p:sldId id="479" r:id="rId26"/>
    <p:sldId id="477" r:id="rId27"/>
    <p:sldId id="478" r:id="rId28"/>
    <p:sldId id="471" r:id="rId29"/>
    <p:sldId id="450" r:id="rId30"/>
    <p:sldId id="423" r:id="rId31"/>
    <p:sldId id="424" r:id="rId32"/>
    <p:sldId id="426" r:id="rId33"/>
    <p:sldId id="483" r:id="rId34"/>
    <p:sldId id="484" r:id="rId35"/>
    <p:sldId id="469" r:id="rId36"/>
    <p:sldId id="427" r:id="rId37"/>
    <p:sldId id="468" r:id="rId38"/>
    <p:sldId id="428" r:id="rId39"/>
    <p:sldId id="470" r:id="rId40"/>
    <p:sldId id="467" r:id="rId41"/>
    <p:sldId id="429" r:id="rId42"/>
    <p:sldId id="431" r:id="rId43"/>
    <p:sldId id="421" r:id="rId44"/>
    <p:sldId id="422" r:id="rId45"/>
    <p:sldId id="455" r:id="rId46"/>
    <p:sldId id="435" r:id="rId47"/>
    <p:sldId id="462" r:id="rId48"/>
    <p:sldId id="463" r:id="rId49"/>
    <p:sldId id="454" r:id="rId50"/>
    <p:sldId id="436" r:id="rId51"/>
    <p:sldId id="451" r:id="rId52"/>
    <p:sldId id="452" r:id="rId53"/>
    <p:sldId id="453" r:id="rId54"/>
    <p:sldId id="437" r:id="rId55"/>
    <p:sldId id="460" r:id="rId56"/>
    <p:sldId id="461" r:id="rId57"/>
    <p:sldId id="457" r:id="rId58"/>
    <p:sldId id="433" r:id="rId59"/>
    <p:sldId id="464" r:id="rId60"/>
    <p:sldId id="465" r:id="rId61"/>
    <p:sldId id="456" r:id="rId62"/>
    <p:sldId id="432" r:id="rId63"/>
    <p:sldId id="466" r:id="rId64"/>
    <p:sldId id="294" r:id="rId65"/>
    <p:sldId id="298" r:id="rId66"/>
    <p:sldId id="321" r:id="rId67"/>
    <p:sldId id="322" r:id="rId68"/>
    <p:sldId id="323" r:id="rId69"/>
    <p:sldId id="324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922AC-DE67-4A18-81AC-CD1B8D89858B}" v="502" dt="2020-08-02T23:28:45.0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microsoft.com/office/2015/10/relationships/revisionInfo" Target="revisionInfo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244922AC-DE67-4A18-81AC-CD1B8D89858B}"/>
    <pc:docChg chg="undo custSel addSld delSld modSld sldOrd addMainMaster delMainMaster">
      <pc:chgData name="Alexandre" userId="292681fbcdc3e57d" providerId="LiveId" clId="{244922AC-DE67-4A18-81AC-CD1B8D89858B}" dt="2020-08-02T23:32:04.039" v="12389" actId="20577"/>
      <pc:docMkLst>
        <pc:docMk/>
      </pc:docMkLst>
      <pc:sldChg chg="modSp mod">
        <pc:chgData name="Alexandre" userId="292681fbcdc3e57d" providerId="LiveId" clId="{244922AC-DE67-4A18-81AC-CD1B8D89858B}" dt="2020-08-02T23:28:40.875" v="12263" actId="20577"/>
        <pc:sldMkLst>
          <pc:docMk/>
          <pc:sldMk cId="175308684" sldId="258"/>
        </pc:sldMkLst>
        <pc:spChg chg="mod">
          <ac:chgData name="Alexandre" userId="292681fbcdc3e57d" providerId="LiveId" clId="{244922AC-DE67-4A18-81AC-CD1B8D89858B}" dt="2020-08-02T23:28:40.875" v="12263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244922AC-DE67-4A18-81AC-CD1B8D89858B}" dt="2020-08-02T23:32:01.310" v="12388" actId="20577"/>
        <pc:sldMkLst>
          <pc:docMk/>
          <pc:sldMk cId="926987578" sldId="298"/>
        </pc:sldMkLst>
        <pc:spChg chg="mod">
          <ac:chgData name="Alexandre" userId="292681fbcdc3e57d" providerId="LiveId" clId="{244922AC-DE67-4A18-81AC-CD1B8D89858B}" dt="2020-08-02T20:22:51.347" v="5242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244922AC-DE67-4A18-81AC-CD1B8D89858B}" dt="2020-08-02T23:32:01.310" v="1238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244922AC-DE67-4A18-81AC-CD1B8D89858B}" dt="2020-08-02T23:32:04.039" v="12389" actId="20577"/>
        <pc:sldMkLst>
          <pc:docMk/>
          <pc:sldMk cId="3486141423" sldId="322"/>
        </pc:sldMkLst>
        <pc:spChg chg="mod">
          <ac:chgData name="Alexandre" userId="292681fbcdc3e57d" providerId="LiveId" clId="{244922AC-DE67-4A18-81AC-CD1B8D89858B}" dt="2020-08-02T23:32:04.039" v="1238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244922AC-DE67-4A18-81AC-CD1B8D89858B}" dt="2020-08-02T22:03:07.501" v="9167"/>
        <pc:sldMkLst>
          <pc:docMk/>
          <pc:sldMk cId="3305676132" sldId="324"/>
        </pc:sldMkLst>
        <pc:spChg chg="mod">
          <ac:chgData name="Alexandre" userId="292681fbcdc3e57d" providerId="LiveId" clId="{244922AC-DE67-4A18-81AC-CD1B8D89858B}" dt="2020-08-02T22:03:07.501" v="916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244922AC-DE67-4A18-81AC-CD1B8D89858B}" dt="2020-08-02T23:28:55.472" v="12267" actId="20577"/>
        <pc:sldMkLst>
          <pc:docMk/>
          <pc:sldMk cId="3815977434" sldId="360"/>
        </pc:sldMkLst>
        <pc:spChg chg="mod">
          <ac:chgData name="Alexandre" userId="292681fbcdc3e57d" providerId="LiveId" clId="{244922AC-DE67-4A18-81AC-CD1B8D89858B}" dt="2020-08-02T23:28:55.472" v="1226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244922AC-DE67-4A18-81AC-CD1B8D89858B}" dt="2020-08-02T20:20:23.603" v="4636" actId="20577"/>
        <pc:sldMkLst>
          <pc:docMk/>
          <pc:sldMk cId="1759119597" sldId="411"/>
        </pc:sldMkLst>
        <pc:spChg chg="mod">
          <ac:chgData name="Alexandre" userId="292681fbcdc3e57d" providerId="LiveId" clId="{244922AC-DE67-4A18-81AC-CD1B8D89858B}" dt="2020-08-02T20:20:23.603" v="4636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244922AC-DE67-4A18-81AC-CD1B8D89858B}" dt="2020-08-02T20:20:35.044" v="4637" actId="47"/>
        <pc:sldMkLst>
          <pc:docMk/>
          <pc:sldMk cId="655158429" sldId="435"/>
        </pc:sldMkLst>
        <pc:spChg chg="mod">
          <ac:chgData name="Alexandre" userId="292681fbcdc3e57d" providerId="LiveId" clId="{244922AC-DE67-4A18-81AC-CD1B8D89858B}" dt="2020-08-01T15:32:50.267" v="520" actId="20577"/>
          <ac:spMkLst>
            <pc:docMk/>
            <pc:sldMk cId="655158429" sldId="435"/>
            <ac:spMk id="2" creationId="{2FACDA62-9AFB-45F2-A340-ECB3D5F072CF}"/>
          </ac:spMkLst>
        </pc:spChg>
      </pc:sldChg>
      <pc:sldChg chg="modSp add mod ord">
        <pc:chgData name="Alexandre" userId="292681fbcdc3e57d" providerId="LiveId" clId="{244922AC-DE67-4A18-81AC-CD1B8D89858B}" dt="2020-08-02T23:29:06.462" v="12277" actId="20577"/>
        <pc:sldMkLst>
          <pc:docMk/>
          <pc:sldMk cId="114736528" sldId="436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14736528" sldId="436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06.462" v="12277" actId="20577"/>
          <ac:spMkLst>
            <pc:docMk/>
            <pc:sldMk cId="114736528" sldId="436"/>
            <ac:spMk id="3" creationId="{BEEF6DC7-F6A0-40C7-A88D-5AA049E83737}"/>
          </ac:spMkLst>
        </pc:spChg>
      </pc:sldChg>
      <pc:sldChg chg="modSp add del mod">
        <pc:chgData name="Alexandre" userId="292681fbcdc3e57d" providerId="LiveId" clId="{244922AC-DE67-4A18-81AC-CD1B8D89858B}" dt="2020-08-02T20:20:35.044" v="4637" actId="47"/>
        <pc:sldMkLst>
          <pc:docMk/>
          <pc:sldMk cId="1654868417" sldId="437"/>
        </pc:sldMkLst>
        <pc:spChg chg="mod">
          <ac:chgData name="Alexandre" userId="292681fbcdc3e57d" providerId="LiveId" clId="{244922AC-DE67-4A18-81AC-CD1B8D89858B}" dt="2020-08-01T15:33:10.767" v="550" actId="20577"/>
          <ac:spMkLst>
            <pc:docMk/>
            <pc:sldMk cId="1654868417" sldId="437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1T15:33:19.377" v="582" actId="207"/>
          <ac:spMkLst>
            <pc:docMk/>
            <pc:sldMk cId="1654868417" sldId="437"/>
            <ac:spMk id="3" creationId="{BEEF6DC7-F6A0-40C7-A88D-5AA049E83737}"/>
          </ac:spMkLst>
        </pc:spChg>
      </pc:sldChg>
      <pc:sldChg chg="modSp add del mod">
        <pc:chgData name="Alexandre" userId="292681fbcdc3e57d" providerId="LiveId" clId="{244922AC-DE67-4A18-81AC-CD1B8D89858B}" dt="2020-08-02T20:20:35.044" v="4637" actId="47"/>
        <pc:sldMkLst>
          <pc:docMk/>
          <pc:sldMk cId="3351818331" sldId="438"/>
        </pc:sldMkLst>
        <pc:spChg chg="mod">
          <ac:chgData name="Alexandre" userId="292681fbcdc3e57d" providerId="LiveId" clId="{244922AC-DE67-4A18-81AC-CD1B8D89858B}" dt="2020-08-01T15:33:53.090" v="655" actId="207"/>
          <ac:spMkLst>
            <pc:docMk/>
            <pc:sldMk cId="3351818331" sldId="438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1T15:34:03.637" v="687" actId="20577"/>
        <pc:sldMkLst>
          <pc:docMk/>
          <pc:sldMk cId="872284279" sldId="439"/>
        </pc:sldMkLst>
        <pc:spChg chg="mod">
          <ac:chgData name="Alexandre" userId="292681fbcdc3e57d" providerId="LiveId" clId="{244922AC-DE67-4A18-81AC-CD1B8D89858B}" dt="2020-08-01T15:34:03.637" v="687" actId="20577"/>
          <ac:spMkLst>
            <pc:docMk/>
            <pc:sldMk cId="872284279" sldId="439"/>
            <ac:spMk id="2" creationId="{E4AADCDE-E97C-479E-B2F2-7A2C9ACF3751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699223183" sldId="440"/>
        </pc:sldMkLst>
      </pc:sldChg>
      <pc:sldChg chg="modSp add del mod">
        <pc:chgData name="Alexandre" userId="292681fbcdc3e57d" providerId="LiveId" clId="{244922AC-DE67-4A18-81AC-CD1B8D89858B}" dt="2020-08-02T18:35:30.944" v="3155" actId="2696"/>
        <pc:sldMkLst>
          <pc:docMk/>
          <pc:sldMk cId="2452807471" sldId="440"/>
        </pc:sldMkLst>
        <pc:spChg chg="mod">
          <ac:chgData name="Alexandre" userId="292681fbcdc3e57d" providerId="LiveId" clId="{244922AC-DE67-4A18-81AC-CD1B8D89858B}" dt="2020-08-02T18:09:32.535" v="1258" actId="20577"/>
          <ac:spMkLst>
            <pc:docMk/>
            <pc:sldMk cId="2452807471" sldId="440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244922AC-DE67-4A18-81AC-CD1B8D89858B}" dt="2020-08-02T19:23:31.651" v="4130" actId="47"/>
        <pc:sldMkLst>
          <pc:docMk/>
          <pc:sldMk cId="3753484325" sldId="441"/>
        </pc:sldMkLst>
        <pc:spChg chg="mod">
          <ac:chgData name="Alexandre" userId="292681fbcdc3e57d" providerId="LiveId" clId="{244922AC-DE67-4A18-81AC-CD1B8D89858B}" dt="2020-08-01T15:34:14.543" v="717" actId="20577"/>
          <ac:spMkLst>
            <pc:docMk/>
            <pc:sldMk cId="3753484325" sldId="441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18:24:44.194" v="2664" actId="20577"/>
          <ac:spMkLst>
            <pc:docMk/>
            <pc:sldMk cId="3753484325" sldId="441"/>
            <ac:spMk id="3" creationId="{3D44EF09-3FFE-40F9-83FB-470964B5D044}"/>
          </ac:spMkLst>
        </pc:spChg>
      </pc:sldChg>
      <pc:sldChg chg="modSp new add del mod">
        <pc:chgData name="Alexandre" userId="292681fbcdc3e57d" providerId="LiveId" clId="{244922AC-DE67-4A18-81AC-CD1B8D89858B}" dt="2020-08-02T22:13:47.114" v="9179" actId="47"/>
        <pc:sldMkLst>
          <pc:docMk/>
          <pc:sldMk cId="1922418762" sldId="442"/>
        </pc:sldMkLst>
        <pc:spChg chg="mod">
          <ac:chgData name="Alexandre" userId="292681fbcdc3e57d" providerId="LiveId" clId="{244922AC-DE67-4A18-81AC-CD1B8D89858B}" dt="2020-08-01T15:34:21.108" v="738" actId="20577"/>
          <ac:spMkLst>
            <pc:docMk/>
            <pc:sldMk cId="1922418762" sldId="442"/>
            <ac:spMk id="2" creationId="{AC8C6D2C-D408-428B-92B0-A54BA3CB74A2}"/>
          </ac:spMkLst>
        </pc:spChg>
        <pc:spChg chg="mod">
          <ac:chgData name="Alexandre" userId="292681fbcdc3e57d" providerId="LiveId" clId="{244922AC-DE67-4A18-81AC-CD1B8D89858B}" dt="2020-08-02T18:49:17.709" v="4125" actId="20577"/>
          <ac:spMkLst>
            <pc:docMk/>
            <pc:sldMk cId="1922418762" sldId="442"/>
            <ac:spMk id="3" creationId="{86B48803-E437-4C57-82F9-7903F10B769F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232208648" sldId="442"/>
        </pc:sldMkLst>
      </pc:sldChg>
      <pc:sldChg chg="modSp new mod">
        <pc:chgData name="Alexandre" userId="292681fbcdc3e57d" providerId="LiveId" clId="{244922AC-DE67-4A18-81AC-CD1B8D89858B}" dt="2020-08-02T22:29:36.214" v="10229" actId="20577"/>
        <pc:sldMkLst>
          <pc:docMk/>
          <pc:sldMk cId="2207384147" sldId="443"/>
        </pc:sldMkLst>
        <pc:spChg chg="mod">
          <ac:chgData name="Alexandre" userId="292681fbcdc3e57d" providerId="LiveId" clId="{244922AC-DE67-4A18-81AC-CD1B8D89858B}" dt="2020-08-02T21:45:12.609" v="5730" actId="20577"/>
          <ac:spMkLst>
            <pc:docMk/>
            <pc:sldMk cId="2207384147" sldId="443"/>
            <ac:spMk id="2" creationId="{C996221C-CC8D-4470-83A2-95715B8C4B32}"/>
          </ac:spMkLst>
        </pc:spChg>
        <pc:spChg chg="mod">
          <ac:chgData name="Alexandre" userId="292681fbcdc3e57d" providerId="LiveId" clId="{244922AC-DE67-4A18-81AC-CD1B8D89858B}" dt="2020-08-02T22:29:36.214" v="10229" actId="20577"/>
          <ac:spMkLst>
            <pc:docMk/>
            <pc:sldMk cId="2207384147" sldId="443"/>
            <ac:spMk id="3" creationId="{F51EB79F-55AA-406A-9934-357B82843536}"/>
          </ac:spMkLst>
        </pc:spChg>
      </pc:sldChg>
      <pc:sldChg chg="modSp add del mod">
        <pc:chgData name="Alexandre" userId="292681fbcdc3e57d" providerId="LiveId" clId="{244922AC-DE67-4A18-81AC-CD1B8D89858B}" dt="2020-08-02T18:09:27.325" v="1245" actId="47"/>
        <pc:sldMkLst>
          <pc:docMk/>
          <pc:sldMk cId="2173287223" sldId="444"/>
        </pc:sldMkLst>
        <pc:spChg chg="mod">
          <ac:chgData name="Alexandre" userId="292681fbcdc3e57d" providerId="LiveId" clId="{244922AC-DE67-4A18-81AC-CD1B8D89858B}" dt="2020-08-01T16:11:44.891" v="764" actId="20577"/>
          <ac:spMkLst>
            <pc:docMk/>
            <pc:sldMk cId="2173287223" sldId="444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244922AC-DE67-4A18-81AC-CD1B8D89858B}" dt="2020-08-02T18:09:27.325" v="1245" actId="47"/>
        <pc:sldMkLst>
          <pc:docMk/>
          <pc:sldMk cId="837928661" sldId="445"/>
        </pc:sldMkLst>
        <pc:spChg chg="mod">
          <ac:chgData name="Alexandre" userId="292681fbcdc3e57d" providerId="LiveId" clId="{244922AC-DE67-4A18-81AC-CD1B8D89858B}" dt="2020-08-01T16:11:52.253" v="787" actId="20577"/>
          <ac:spMkLst>
            <pc:docMk/>
            <pc:sldMk cId="837928661" sldId="445"/>
            <ac:spMk id="2" creationId="{BD64026E-BD39-437F-838E-6BF2951CA444}"/>
          </ac:spMkLst>
        </pc:spChg>
      </pc:sldChg>
      <pc:sldChg chg="addSp modSp new mod">
        <pc:chgData name="Alexandre" userId="292681fbcdc3e57d" providerId="LiveId" clId="{244922AC-DE67-4A18-81AC-CD1B8D89858B}" dt="2020-08-02T23:31:29.321" v="12370" actId="20577"/>
        <pc:sldMkLst>
          <pc:docMk/>
          <pc:sldMk cId="3144095822" sldId="446"/>
        </pc:sldMkLst>
        <pc:spChg chg="mod">
          <ac:chgData name="Alexandre" userId="292681fbcdc3e57d" providerId="LiveId" clId="{244922AC-DE67-4A18-81AC-CD1B8D89858B}" dt="2020-08-02T20:19:16.520" v="4428"/>
          <ac:spMkLst>
            <pc:docMk/>
            <pc:sldMk cId="3144095822" sldId="446"/>
            <ac:spMk id="2" creationId="{0468D250-A418-40CE-99DE-D89D638AD205}"/>
          </ac:spMkLst>
        </pc:spChg>
        <pc:spChg chg="mod">
          <ac:chgData name="Alexandre" userId="292681fbcdc3e57d" providerId="LiveId" clId="{244922AC-DE67-4A18-81AC-CD1B8D89858B}" dt="2020-08-02T23:31:29.321" v="12370" actId="20577"/>
          <ac:spMkLst>
            <pc:docMk/>
            <pc:sldMk cId="3144095822" sldId="446"/>
            <ac:spMk id="3" creationId="{97CDF154-9EA2-4240-BF00-421B6A9477F6}"/>
          </ac:spMkLst>
        </pc:spChg>
        <pc:picChg chg="add mod">
          <ac:chgData name="Alexandre" userId="292681fbcdc3e57d" providerId="LiveId" clId="{244922AC-DE67-4A18-81AC-CD1B8D89858B}" dt="2020-08-02T20:18:50.917" v="4425" actId="1076"/>
          <ac:picMkLst>
            <pc:docMk/>
            <pc:sldMk cId="3144095822" sldId="446"/>
            <ac:picMk id="4" creationId="{BD05B676-4556-4D96-BDF5-7FEA173A3D9A}"/>
          </ac:picMkLst>
        </pc:picChg>
        <pc:picChg chg="add mod">
          <ac:chgData name="Alexandre" userId="292681fbcdc3e57d" providerId="LiveId" clId="{244922AC-DE67-4A18-81AC-CD1B8D89858B}" dt="2020-08-02T20:19:13.109" v="4427" actId="1076"/>
          <ac:picMkLst>
            <pc:docMk/>
            <pc:sldMk cId="3144095822" sldId="446"/>
            <ac:picMk id="5" creationId="{4316DB63-6FE0-4D91-BB5D-7772A86D992B}"/>
          </ac:picMkLst>
        </pc:picChg>
      </pc:sldChg>
      <pc:sldChg chg="modSp add mod">
        <pc:chgData name="Alexandre" userId="292681fbcdc3e57d" providerId="LiveId" clId="{244922AC-DE67-4A18-81AC-CD1B8D89858B}" dt="2020-08-02T22:29:33.480" v="10228" actId="20577"/>
        <pc:sldMkLst>
          <pc:docMk/>
          <pc:sldMk cId="341389107" sldId="447"/>
        </pc:sldMkLst>
        <pc:spChg chg="mod">
          <ac:chgData name="Alexandre" userId="292681fbcdc3e57d" providerId="LiveId" clId="{244922AC-DE67-4A18-81AC-CD1B8D89858B}" dt="2020-08-02T22:29:33.480" v="10228" actId="20577"/>
          <ac:spMkLst>
            <pc:docMk/>
            <pc:sldMk cId="341389107" sldId="447"/>
            <ac:spMk id="2" creationId="{E4AADCDE-E97C-479E-B2F2-7A2C9ACF3751}"/>
          </ac:spMkLst>
        </pc:spChg>
      </pc:sldChg>
      <pc:sldChg chg="addSp modSp new add del mod">
        <pc:chgData name="Alexandre" userId="292681fbcdc3e57d" providerId="LiveId" clId="{244922AC-DE67-4A18-81AC-CD1B8D89858B}" dt="2020-08-02T23:30:26.537" v="12341" actId="20577"/>
        <pc:sldMkLst>
          <pc:docMk/>
          <pc:sldMk cId="2671297083" sldId="448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1297083" sldId="448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26.537" v="12341" actId="20577"/>
          <ac:spMkLst>
            <pc:docMk/>
            <pc:sldMk cId="2671297083" sldId="448"/>
            <ac:spMk id="3" creationId="{4BE6292D-0F3F-4A98-8254-F712C9CEBB90}"/>
          </ac:spMkLst>
        </pc:spChg>
        <pc:picChg chg="add mod">
          <ac:chgData name="Alexandre" userId="292681fbcdc3e57d" providerId="LiveId" clId="{244922AC-DE67-4A18-81AC-CD1B8D89858B}" dt="2020-08-02T22:20:53.505" v="9796" actId="14100"/>
          <ac:picMkLst>
            <pc:docMk/>
            <pc:sldMk cId="2671297083" sldId="448"/>
            <ac:picMk id="4" creationId="{A63FD8C4-5439-49E8-A25B-2A5BB2784EB1}"/>
          </ac:picMkLst>
        </pc:picChg>
        <pc:picChg chg="add mod">
          <ac:chgData name="Alexandre" userId="292681fbcdc3e57d" providerId="LiveId" clId="{244922AC-DE67-4A18-81AC-CD1B8D89858B}" dt="2020-08-02T22:20:49.302" v="9795" actId="1076"/>
          <ac:picMkLst>
            <pc:docMk/>
            <pc:sldMk cId="2671297083" sldId="448"/>
            <ac:picMk id="5" creationId="{034F8715-32EB-4A19-AD0E-BBC3C6933B83}"/>
          </ac:picMkLst>
        </pc:picChg>
      </pc:sldChg>
      <pc:sldChg chg="modSp new add del mod">
        <pc:chgData name="Alexandre" userId="292681fbcdc3e57d" providerId="LiveId" clId="{244922AC-DE67-4A18-81AC-CD1B8D89858B}" dt="2020-08-02T23:31:37.485" v="12375" actId="20577"/>
        <pc:sldMkLst>
          <pc:docMk/>
          <pc:sldMk cId="2716649784" sldId="449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2716649784" sldId="449"/>
            <ac:spMk id="2" creationId="{B10EFD41-3F1E-4B3C-B5CF-E48C460321B8}"/>
          </ac:spMkLst>
        </pc:spChg>
        <pc:spChg chg="mod">
          <ac:chgData name="Alexandre" userId="292681fbcdc3e57d" providerId="LiveId" clId="{244922AC-DE67-4A18-81AC-CD1B8D89858B}" dt="2020-08-02T23:31:37.485" v="12375" actId="20577"/>
          <ac:spMkLst>
            <pc:docMk/>
            <pc:sldMk cId="2716649784" sldId="449"/>
            <ac:spMk id="3" creationId="{EB6BDB38-9573-40BA-A94E-EEE0FC2DC11E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4270443855" sldId="449"/>
        </pc:sldMkLst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4000819352" sldId="450"/>
        </pc:sldMkLst>
      </pc:sldChg>
      <pc:sldChg chg="modSp new add del mod">
        <pc:chgData name="Alexandre" userId="292681fbcdc3e57d" providerId="LiveId" clId="{244922AC-DE67-4A18-81AC-CD1B8D89858B}" dt="2020-08-02T23:31:39.820" v="12376" actId="20577"/>
        <pc:sldMkLst>
          <pc:docMk/>
          <pc:sldMk cId="4179888683" sldId="450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179888683" sldId="450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39.820" v="12376" actId="20577"/>
          <ac:spMkLst>
            <pc:docMk/>
            <pc:sldMk cId="4179888683" sldId="450"/>
            <ac:spMk id="3" creationId="{C04066CB-2831-4EF9-A467-6400841D6E24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582198007" sldId="451"/>
        </pc:sldMkLst>
      </pc:sldChg>
      <pc:sldChg chg="addSp modSp add del mod">
        <pc:chgData name="Alexandre" userId="292681fbcdc3e57d" providerId="LiveId" clId="{244922AC-DE67-4A18-81AC-CD1B8D89858B}" dt="2020-08-02T23:31:41.633" v="12377" actId="20577"/>
        <pc:sldMkLst>
          <pc:docMk/>
          <pc:sldMk cId="4196370763" sldId="451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196370763" sldId="451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41.633" v="12377" actId="20577"/>
          <ac:spMkLst>
            <pc:docMk/>
            <pc:sldMk cId="4196370763" sldId="451"/>
            <ac:spMk id="3" creationId="{C04066CB-2831-4EF9-A467-6400841D6E24}"/>
          </ac:spMkLst>
        </pc:spChg>
        <pc:graphicFrameChg chg="add mod modGraphic">
          <ac:chgData name="Alexandre" userId="292681fbcdc3e57d" providerId="LiveId" clId="{244922AC-DE67-4A18-81AC-CD1B8D89858B}" dt="2020-08-02T18:41:14.203" v="3472" actId="20577"/>
          <ac:graphicFrameMkLst>
            <pc:docMk/>
            <pc:sldMk cId="4196370763" sldId="451"/>
            <ac:graphicFrameMk id="4" creationId="{B0CA7AC6-9B05-431C-ADE5-9300EF5A8D78}"/>
          </ac:graphicFrameMkLst>
        </pc:graphicFrame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33343113" sldId="452"/>
        </pc:sldMkLst>
      </pc:sldChg>
      <pc:sldChg chg="addSp modSp add del mod">
        <pc:chgData name="Alexandre" userId="292681fbcdc3e57d" providerId="LiveId" clId="{244922AC-DE67-4A18-81AC-CD1B8D89858B}" dt="2020-08-02T23:31:47.965" v="12381" actId="20577"/>
        <pc:sldMkLst>
          <pc:docMk/>
          <pc:sldMk cId="3246545511" sldId="452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3246545511" sldId="452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46.479" v="12380" actId="20577"/>
          <ac:spMkLst>
            <pc:docMk/>
            <pc:sldMk cId="3246545511" sldId="452"/>
            <ac:spMk id="3" creationId="{C04066CB-2831-4EF9-A467-6400841D6E24}"/>
          </ac:spMkLst>
        </pc:spChg>
        <pc:spChg chg="add mod">
          <ac:chgData name="Alexandre" userId="292681fbcdc3e57d" providerId="LiveId" clId="{244922AC-DE67-4A18-81AC-CD1B8D89858B}" dt="2020-08-02T23:31:47.965" v="12381" actId="20577"/>
          <ac:spMkLst>
            <pc:docMk/>
            <pc:sldMk cId="3246545511" sldId="452"/>
            <ac:spMk id="5" creationId="{9B80C603-4756-48BA-BDF3-EF1EF9207B2A}"/>
          </ac:spMkLst>
        </pc:spChg>
        <pc:graphicFrameChg chg="add mod modGraphic">
          <ac:chgData name="Alexandre" userId="292681fbcdc3e57d" providerId="LiveId" clId="{244922AC-DE67-4A18-81AC-CD1B8D89858B}" dt="2020-08-02T18:43:35.649" v="3751" actId="14100"/>
          <ac:graphicFrameMkLst>
            <pc:docMk/>
            <pc:sldMk cId="3246545511" sldId="452"/>
            <ac:graphicFrameMk id="4" creationId="{C5C49535-C0E9-4C3C-8EE6-950CFA229597}"/>
          </ac:graphicFrameMkLst>
        </pc:graphicFrame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686153461" sldId="453"/>
        </pc:sldMkLst>
      </pc:sldChg>
      <pc:sldChg chg="modSp add del mod">
        <pc:chgData name="Alexandre" userId="292681fbcdc3e57d" providerId="LiveId" clId="{244922AC-DE67-4A18-81AC-CD1B8D89858B}" dt="2020-08-02T18:45:54.860" v="4013" actId="47"/>
        <pc:sldMkLst>
          <pc:docMk/>
          <pc:sldMk cId="3808213883" sldId="453"/>
        </pc:sldMkLst>
        <pc:spChg chg="mod">
          <ac:chgData name="Alexandre" userId="292681fbcdc3e57d" providerId="LiveId" clId="{244922AC-DE67-4A18-81AC-CD1B8D89858B}" dt="2020-08-02T18:17:34.860" v="1989" actId="20577"/>
          <ac:spMkLst>
            <pc:docMk/>
            <pc:sldMk cId="3808213883" sldId="453"/>
            <ac:spMk id="3" creationId="{C04066CB-2831-4EF9-A467-6400841D6E24}"/>
          </ac:spMkLst>
        </pc:spChg>
      </pc:sldChg>
      <pc:sldChg chg="modSp add mod">
        <pc:chgData name="Alexandre" userId="292681fbcdc3e57d" providerId="LiveId" clId="{244922AC-DE67-4A18-81AC-CD1B8D89858B}" dt="2020-08-02T23:31:25.680" v="12369" actId="20577"/>
        <pc:sldMkLst>
          <pc:docMk/>
          <pc:sldMk cId="3314837069" sldId="454"/>
        </pc:sldMkLst>
        <pc:spChg chg="mod">
          <ac:chgData name="Alexandre" userId="292681fbcdc3e57d" providerId="LiveId" clId="{244922AC-DE67-4A18-81AC-CD1B8D89858B}" dt="2020-08-02T19:23:58.904" v="4131"/>
          <ac:spMkLst>
            <pc:docMk/>
            <pc:sldMk cId="3314837069" sldId="454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23:31:25.680" v="12369" actId="20577"/>
          <ac:spMkLst>
            <pc:docMk/>
            <pc:sldMk cId="3314837069" sldId="454"/>
            <ac:spMk id="3" creationId="{3D44EF09-3FFE-40F9-83FB-470964B5D044}"/>
          </ac:spMkLst>
        </pc:spChg>
      </pc:sldChg>
      <pc:sldChg chg="modSp add mod">
        <pc:chgData name="Alexandre" userId="292681fbcdc3e57d" providerId="LiveId" clId="{244922AC-DE67-4A18-81AC-CD1B8D89858B}" dt="2020-08-02T18:26:35.291" v="2822"/>
        <pc:sldMkLst>
          <pc:docMk/>
          <pc:sldMk cId="1201490736" sldId="455"/>
        </pc:sldMkLst>
        <pc:spChg chg="mod">
          <ac:chgData name="Alexandre" userId="292681fbcdc3e57d" providerId="LiveId" clId="{244922AC-DE67-4A18-81AC-CD1B8D89858B}" dt="2020-08-02T18:26:35.291" v="2822"/>
          <ac:spMkLst>
            <pc:docMk/>
            <pc:sldMk cId="1201490736" sldId="455"/>
            <ac:spMk id="2" creationId="{8D3334BB-68E5-4FA1-A620-43EFF1239933}"/>
          </ac:spMkLst>
        </pc:spChg>
        <pc:spChg chg="mod">
          <ac:chgData name="Alexandre" userId="292681fbcdc3e57d" providerId="LiveId" clId="{244922AC-DE67-4A18-81AC-CD1B8D89858B}" dt="2020-08-02T18:26:28.691" v="2821" actId="207"/>
          <ac:spMkLst>
            <pc:docMk/>
            <pc:sldMk cId="1201490736" sldId="455"/>
            <ac:spMk id="3" creationId="{3D44EF09-3FFE-40F9-83FB-470964B5D044}"/>
          </ac:spMkLst>
        </pc:spChg>
      </pc:sldChg>
      <pc:sldChg chg="addSp modSp new del mod">
        <pc:chgData name="Alexandre" userId="292681fbcdc3e57d" providerId="LiveId" clId="{244922AC-DE67-4A18-81AC-CD1B8D89858B}" dt="2020-08-02T18:36:55.918" v="3156" actId="2696"/>
        <pc:sldMkLst>
          <pc:docMk/>
          <pc:sldMk cId="2146675286" sldId="456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2146675286" sldId="456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2146675286" sldId="456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18:29:40.344" v="2907" actId="1076"/>
          <ac:picMkLst>
            <pc:docMk/>
            <pc:sldMk cId="2146675286" sldId="456"/>
            <ac:picMk id="4" creationId="{D9F38E86-5CE3-48FA-A10E-CED0EAF52F98}"/>
          </ac:picMkLst>
        </pc:picChg>
        <pc:picChg chg="add mod">
          <ac:chgData name="Alexandre" userId="292681fbcdc3e57d" providerId="LiveId" clId="{244922AC-DE67-4A18-81AC-CD1B8D89858B}" dt="2020-08-02T18:29:50.107" v="2909" actId="1076"/>
          <ac:picMkLst>
            <pc:docMk/>
            <pc:sldMk cId="2146675286" sldId="456"/>
            <ac:picMk id="5" creationId="{BB5B659F-F403-4B8B-8113-719C3E2CB5D6}"/>
          </ac:picMkLst>
        </pc:picChg>
      </pc:sldChg>
      <pc:sldChg chg="addSp delSp modSp add mod">
        <pc:chgData name="Alexandre" userId="292681fbcdc3e57d" providerId="LiveId" clId="{244922AC-DE67-4A18-81AC-CD1B8D89858B}" dt="2020-08-02T18:48:18.980" v="4029"/>
        <pc:sldMkLst>
          <pc:docMk/>
          <pc:sldMk cId="4032811189" sldId="456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4032811189" sldId="456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48:18.980" v="4029"/>
          <ac:spMkLst>
            <pc:docMk/>
            <pc:sldMk cId="4032811189" sldId="456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47:55.591" v="4017" actId="478"/>
          <ac:picMkLst>
            <pc:docMk/>
            <pc:sldMk cId="4032811189" sldId="456"/>
            <ac:picMk id="4" creationId="{D9F38E86-5CE3-48FA-A10E-CED0EAF52F98}"/>
          </ac:picMkLst>
        </pc:picChg>
        <pc:picChg chg="add mod">
          <ac:chgData name="Alexandre" userId="292681fbcdc3e57d" providerId="LiveId" clId="{244922AC-DE67-4A18-81AC-CD1B8D89858B}" dt="2020-08-02T18:47:58.720" v="4019" actId="1076"/>
          <ac:picMkLst>
            <pc:docMk/>
            <pc:sldMk cId="4032811189" sldId="456"/>
            <ac:picMk id="6" creationId="{45D61626-B6A1-4A9F-AF16-970A7EF68144}"/>
          </ac:picMkLst>
        </pc:picChg>
      </pc:sldChg>
      <pc:sldChg chg="modSp add del mod">
        <pc:chgData name="Alexandre" userId="292681fbcdc3e57d" providerId="LiveId" clId="{244922AC-DE67-4A18-81AC-CD1B8D89858B}" dt="2020-08-02T23:31:50.301" v="12382" actId="20577"/>
        <pc:sldMkLst>
          <pc:docMk/>
          <pc:sldMk cId="2285903183" sldId="457"/>
        </pc:sldMkLst>
        <pc:spChg chg="mod">
          <ac:chgData name="Alexandre" userId="292681fbcdc3e57d" providerId="LiveId" clId="{244922AC-DE67-4A18-81AC-CD1B8D89858B}" dt="2020-08-02T18:48:18.980" v="4029"/>
          <ac:spMkLst>
            <pc:docMk/>
            <pc:sldMk cId="2285903183" sldId="457"/>
            <ac:spMk id="2" creationId="{0C2B4569-6613-496F-BE7A-5E48F15BC158}"/>
          </ac:spMkLst>
        </pc:spChg>
        <pc:spChg chg="mod">
          <ac:chgData name="Alexandre" userId="292681fbcdc3e57d" providerId="LiveId" clId="{244922AC-DE67-4A18-81AC-CD1B8D89858B}" dt="2020-08-02T23:31:50.301" v="12382" actId="20577"/>
          <ac:spMkLst>
            <pc:docMk/>
            <pc:sldMk cId="2285903183" sldId="457"/>
            <ac:spMk id="3" creationId="{C04066CB-2831-4EF9-A467-6400841D6E24}"/>
          </ac:spMkLst>
        </pc:spChg>
      </pc:sldChg>
      <pc:sldChg chg="add del">
        <pc:chgData name="Alexandre" userId="292681fbcdc3e57d" providerId="LiveId" clId="{244922AC-DE67-4A18-81AC-CD1B8D89858B}" dt="2020-08-02T18:35:30.210" v="3154"/>
        <pc:sldMkLst>
          <pc:docMk/>
          <pc:sldMk cId="2852726173" sldId="457"/>
        </pc:sldMkLst>
      </pc:sldChg>
      <pc:sldChg chg="addSp delSp modSp add mod">
        <pc:chgData name="Alexandre" userId="292681fbcdc3e57d" providerId="LiveId" clId="{244922AC-DE67-4A18-81AC-CD1B8D89858B}" dt="2020-08-02T18:47:03.792" v="4016" actId="1076"/>
        <pc:sldMkLst>
          <pc:docMk/>
          <pc:sldMk cId="347048972" sldId="458"/>
        </pc:sldMkLst>
        <pc:spChg chg="mod">
          <ac:chgData name="Alexandre" userId="292681fbcdc3e57d" providerId="LiveId" clId="{244922AC-DE67-4A18-81AC-CD1B8D89858B}" dt="2020-08-02T18:37:25.477" v="3161"/>
          <ac:spMkLst>
            <pc:docMk/>
            <pc:sldMk cId="347048972" sldId="458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7:09.023" v="3159"/>
          <ac:spMkLst>
            <pc:docMk/>
            <pc:sldMk cId="347048972" sldId="458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18:47:03.792" v="4016" actId="1076"/>
          <ac:picMkLst>
            <pc:docMk/>
            <pc:sldMk cId="347048972" sldId="458"/>
            <ac:picMk id="4" creationId="{A356F4B9-F6DA-41BC-9F4F-55A3C720B13F}"/>
          </ac:picMkLst>
        </pc:picChg>
        <pc:picChg chg="del">
          <ac:chgData name="Alexandre" userId="292681fbcdc3e57d" providerId="LiveId" clId="{244922AC-DE67-4A18-81AC-CD1B8D89858B}" dt="2020-08-02T18:47:00.862" v="4014" actId="478"/>
          <ac:picMkLst>
            <pc:docMk/>
            <pc:sldMk cId="347048972" sldId="458"/>
            <ac:picMk id="6" creationId="{344CE9C7-BB57-404C-B674-7BB0E505EC21}"/>
          </ac:picMkLst>
        </pc:picChg>
      </pc:sldChg>
      <pc:sldChg chg="addSp delSp modSp add del mod">
        <pc:chgData name="Alexandre" userId="292681fbcdc3e57d" providerId="LiveId" clId="{244922AC-DE67-4A18-81AC-CD1B8D89858B}" dt="2020-08-02T18:36:55.918" v="3156" actId="2696"/>
        <pc:sldMkLst>
          <pc:docMk/>
          <pc:sldMk cId="4027900374" sldId="458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4027900374" sldId="458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4027900374" sldId="458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30:02.593" v="2913" actId="478"/>
          <ac:picMkLst>
            <pc:docMk/>
            <pc:sldMk cId="4027900374" sldId="458"/>
            <ac:picMk id="4" creationId="{D9F38E86-5CE3-48FA-A10E-CED0EAF52F98}"/>
          </ac:picMkLst>
        </pc:picChg>
        <pc:picChg chg="del">
          <ac:chgData name="Alexandre" userId="292681fbcdc3e57d" providerId="LiveId" clId="{244922AC-DE67-4A18-81AC-CD1B8D89858B}" dt="2020-08-02T18:30:03.109" v="2914" actId="478"/>
          <ac:picMkLst>
            <pc:docMk/>
            <pc:sldMk cId="4027900374" sldId="458"/>
            <ac:picMk id="5" creationId="{BB5B659F-F403-4B8B-8113-719C3E2CB5D6}"/>
          </ac:picMkLst>
        </pc:picChg>
        <pc:picChg chg="add mod">
          <ac:chgData name="Alexandre" userId="292681fbcdc3e57d" providerId="LiveId" clId="{244922AC-DE67-4A18-81AC-CD1B8D89858B}" dt="2020-08-02T18:31:35.866" v="2916" actId="1076"/>
          <ac:picMkLst>
            <pc:docMk/>
            <pc:sldMk cId="4027900374" sldId="458"/>
            <ac:picMk id="6" creationId="{344CE9C7-BB57-404C-B674-7BB0E505EC21}"/>
          </ac:picMkLst>
        </pc:picChg>
        <pc:picChg chg="add mod">
          <ac:chgData name="Alexandre" userId="292681fbcdc3e57d" providerId="LiveId" clId="{244922AC-DE67-4A18-81AC-CD1B8D89858B}" dt="2020-08-02T18:32:08.611" v="2919" actId="1076"/>
          <ac:picMkLst>
            <pc:docMk/>
            <pc:sldMk cId="4027900374" sldId="458"/>
            <ac:picMk id="7" creationId="{72AB8CF6-5C91-4CC8-95F6-B4FD3CB879C9}"/>
          </ac:picMkLst>
        </pc:picChg>
      </pc:sldChg>
      <pc:sldChg chg="addSp delSp modSp new mod ord">
        <pc:chgData name="Alexandre" userId="292681fbcdc3e57d" providerId="LiveId" clId="{244922AC-DE67-4A18-81AC-CD1B8D89858B}" dt="2020-08-02T20:19:16.520" v="4428"/>
        <pc:sldMkLst>
          <pc:docMk/>
          <pc:sldMk cId="1796446779" sldId="459"/>
        </pc:sldMkLst>
        <pc:spChg chg="mod">
          <ac:chgData name="Alexandre" userId="292681fbcdc3e57d" providerId="LiveId" clId="{244922AC-DE67-4A18-81AC-CD1B8D89858B}" dt="2020-08-02T20:19:16.520" v="4428"/>
          <ac:spMkLst>
            <pc:docMk/>
            <pc:sldMk cId="1796446779" sldId="459"/>
            <ac:spMk id="2" creationId="{1CCEFDD6-4FBC-4D60-9CF4-F64353609D46}"/>
          </ac:spMkLst>
        </pc:spChg>
        <pc:spChg chg="mod">
          <ac:chgData name="Alexandre" userId="292681fbcdc3e57d" providerId="LiveId" clId="{244922AC-DE67-4A18-81AC-CD1B8D89858B}" dt="2020-08-02T20:19:16.520" v="4428"/>
          <ac:spMkLst>
            <pc:docMk/>
            <pc:sldMk cId="1796446779" sldId="459"/>
            <ac:spMk id="3" creationId="{DD0A78D5-5EAB-46BE-BBD4-2FBAC55CF374}"/>
          </ac:spMkLst>
        </pc:spChg>
        <pc:picChg chg="add del mod">
          <ac:chgData name="Alexandre" userId="292681fbcdc3e57d" providerId="LiveId" clId="{244922AC-DE67-4A18-81AC-CD1B8D89858B}" dt="2020-08-02T20:14:39.218" v="4181" actId="478"/>
          <ac:picMkLst>
            <pc:docMk/>
            <pc:sldMk cId="1796446779" sldId="459"/>
            <ac:picMk id="4" creationId="{6A4D8282-5992-490D-A10F-FCAF908E6BA3}"/>
          </ac:picMkLst>
        </pc:picChg>
        <pc:picChg chg="add mod">
          <ac:chgData name="Alexandre" userId="292681fbcdc3e57d" providerId="LiveId" clId="{244922AC-DE67-4A18-81AC-CD1B8D89858B}" dt="2020-08-02T20:14:41.629" v="4183" actId="1076"/>
          <ac:picMkLst>
            <pc:docMk/>
            <pc:sldMk cId="1796446779" sldId="459"/>
            <ac:picMk id="5" creationId="{195295E3-A81B-4596-B94F-3ADDF4CE1B7F}"/>
          </ac:picMkLst>
        </pc:picChg>
        <pc:picChg chg="add mod">
          <ac:chgData name="Alexandre" userId="292681fbcdc3e57d" providerId="LiveId" clId="{244922AC-DE67-4A18-81AC-CD1B8D89858B}" dt="2020-08-02T20:15:12.398" v="4185" actId="1076"/>
          <ac:picMkLst>
            <pc:docMk/>
            <pc:sldMk cId="1796446779" sldId="459"/>
            <ac:picMk id="6" creationId="{F95E0336-1B9C-43DD-AFFB-06B8F7563819}"/>
          </ac:picMkLst>
        </pc:picChg>
      </pc:sldChg>
      <pc:sldChg chg="addSp delSp modSp add mod">
        <pc:chgData name="Alexandre" userId="292681fbcdc3e57d" providerId="LiveId" clId="{244922AC-DE67-4A18-81AC-CD1B8D89858B}" dt="2020-08-02T22:14:18.681" v="9208"/>
        <pc:sldMkLst>
          <pc:docMk/>
          <pc:sldMk cId="1680555265" sldId="460"/>
        </pc:sldMkLst>
        <pc:spChg chg="mod">
          <ac:chgData name="Alexandre" userId="292681fbcdc3e57d" providerId="LiveId" clId="{244922AC-DE67-4A18-81AC-CD1B8D89858B}" dt="2020-08-02T22:14:18.681" v="9208"/>
          <ac:spMkLst>
            <pc:docMk/>
            <pc:sldMk cId="1680555265" sldId="460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22:14:18.681" v="9208"/>
          <ac:spMkLst>
            <pc:docMk/>
            <pc:sldMk cId="1680555265" sldId="460"/>
            <ac:spMk id="3" creationId="{05D09DF5-668E-4E76-98B2-984785D25B67}"/>
          </ac:spMkLst>
        </pc:spChg>
        <pc:picChg chg="del">
          <ac:chgData name="Alexandre" userId="292681fbcdc3e57d" providerId="LiveId" clId="{244922AC-DE67-4A18-81AC-CD1B8D89858B}" dt="2020-08-02T18:48:03.670" v="4021" actId="478"/>
          <ac:picMkLst>
            <pc:docMk/>
            <pc:sldMk cId="1680555265" sldId="460"/>
            <ac:picMk id="4" creationId="{A356F4B9-F6DA-41BC-9F4F-55A3C720B13F}"/>
          </ac:picMkLst>
        </pc:picChg>
        <pc:picChg chg="add del mod">
          <ac:chgData name="Alexandre" userId="292681fbcdc3e57d" providerId="LiveId" clId="{244922AC-DE67-4A18-81AC-CD1B8D89858B}" dt="2020-08-02T22:09:37.331" v="9170" actId="478"/>
          <ac:picMkLst>
            <pc:docMk/>
            <pc:sldMk cId="1680555265" sldId="460"/>
            <ac:picMk id="4" creationId="{AA27067C-058B-438D-8E62-04ED0C97E361}"/>
          </ac:picMkLst>
        </pc:picChg>
        <pc:picChg chg="add mod">
          <ac:chgData name="Alexandre" userId="292681fbcdc3e57d" providerId="LiveId" clId="{244922AC-DE67-4A18-81AC-CD1B8D89858B}" dt="2020-08-02T22:09:54.991" v="9172" actId="1076"/>
          <ac:picMkLst>
            <pc:docMk/>
            <pc:sldMk cId="1680555265" sldId="460"/>
            <ac:picMk id="5" creationId="{E05E19AE-4B13-40B1-B30D-39527E8BDBD8}"/>
          </ac:picMkLst>
        </pc:picChg>
        <pc:picChg chg="add mod">
          <ac:chgData name="Alexandre" userId="292681fbcdc3e57d" providerId="LiveId" clId="{244922AC-DE67-4A18-81AC-CD1B8D89858B}" dt="2020-08-02T22:10:08.087" v="9174" actId="1076"/>
          <ac:picMkLst>
            <pc:docMk/>
            <pc:sldMk cId="1680555265" sldId="460"/>
            <ac:picMk id="6" creationId="{BF66184E-3BDE-489F-9EB2-FCF644F6A962}"/>
          </ac:picMkLst>
        </pc:picChg>
        <pc:picChg chg="del">
          <ac:chgData name="Alexandre" userId="292681fbcdc3e57d" providerId="LiveId" clId="{244922AC-DE67-4A18-81AC-CD1B8D89858B}" dt="2020-08-02T18:48:04.363" v="4022" actId="478"/>
          <ac:picMkLst>
            <pc:docMk/>
            <pc:sldMk cId="1680555265" sldId="460"/>
            <ac:picMk id="7" creationId="{72AB8CF6-5C91-4CC8-95F6-B4FD3CB879C9}"/>
          </ac:picMkLst>
        </pc:picChg>
      </pc:sldChg>
      <pc:sldChg chg="modSp add del mod">
        <pc:chgData name="Alexandre" userId="292681fbcdc3e57d" providerId="LiveId" clId="{244922AC-DE67-4A18-81AC-CD1B8D89858B}" dt="2020-08-02T18:36:57.045" v="3157" actId="47"/>
        <pc:sldMkLst>
          <pc:docMk/>
          <pc:sldMk cId="3574634865" sldId="460"/>
        </pc:sldMkLst>
        <pc:spChg chg="mod">
          <ac:chgData name="Alexandre" userId="292681fbcdc3e57d" providerId="LiveId" clId="{244922AC-DE67-4A18-81AC-CD1B8D89858B}" dt="2020-08-02T18:33:25.701" v="3146"/>
          <ac:spMkLst>
            <pc:docMk/>
            <pc:sldMk cId="3574634865" sldId="460"/>
            <ac:spMk id="2" creationId="{1CCEFDD6-4FBC-4D60-9CF4-F64353609D46}"/>
          </ac:spMkLst>
        </pc:spChg>
        <pc:spChg chg="mod">
          <ac:chgData name="Alexandre" userId="292681fbcdc3e57d" providerId="LiveId" clId="{244922AC-DE67-4A18-81AC-CD1B8D89858B}" dt="2020-08-02T18:33:25.701" v="3146"/>
          <ac:spMkLst>
            <pc:docMk/>
            <pc:sldMk cId="3574634865" sldId="460"/>
            <ac:spMk id="3" creationId="{DD0A78D5-5EAB-46BE-BBD4-2FBAC55CF374}"/>
          </ac:spMkLst>
        </pc:spChg>
      </pc:sldChg>
      <pc:sldChg chg="addSp modSp add mod">
        <pc:chgData name="Alexandre" userId="292681fbcdc3e57d" providerId="LiveId" clId="{244922AC-DE67-4A18-81AC-CD1B8D89858B}" dt="2020-08-02T22:14:18.681" v="9208"/>
        <pc:sldMkLst>
          <pc:docMk/>
          <pc:sldMk cId="793130228" sldId="461"/>
        </pc:sldMkLst>
        <pc:spChg chg="mod">
          <ac:chgData name="Alexandre" userId="292681fbcdc3e57d" providerId="LiveId" clId="{244922AC-DE67-4A18-81AC-CD1B8D89858B}" dt="2020-08-02T22:14:18.681" v="9208"/>
          <ac:spMkLst>
            <pc:docMk/>
            <pc:sldMk cId="793130228" sldId="461"/>
            <ac:spMk id="2" creationId="{D8B6ED80-58F6-42CE-AD0D-6ADB2A949A16}"/>
          </ac:spMkLst>
        </pc:spChg>
        <pc:spChg chg="mod">
          <ac:chgData name="Alexandre" userId="292681fbcdc3e57d" providerId="LiveId" clId="{244922AC-DE67-4A18-81AC-CD1B8D89858B}" dt="2020-08-02T22:14:18.681" v="9208"/>
          <ac:spMkLst>
            <pc:docMk/>
            <pc:sldMk cId="793130228" sldId="461"/>
            <ac:spMk id="3" creationId="{05D09DF5-668E-4E76-98B2-984785D25B67}"/>
          </ac:spMkLst>
        </pc:spChg>
        <pc:picChg chg="add mod">
          <ac:chgData name="Alexandre" userId="292681fbcdc3e57d" providerId="LiveId" clId="{244922AC-DE67-4A18-81AC-CD1B8D89858B}" dt="2020-08-02T22:11:13.704" v="9176" actId="1076"/>
          <ac:picMkLst>
            <pc:docMk/>
            <pc:sldMk cId="793130228" sldId="461"/>
            <ac:picMk id="4" creationId="{D6ABF019-E3FA-40FE-BF1F-7D0F6878F404}"/>
          </ac:picMkLst>
        </pc:picChg>
        <pc:picChg chg="add mod">
          <ac:chgData name="Alexandre" userId="292681fbcdc3e57d" providerId="LiveId" clId="{244922AC-DE67-4A18-81AC-CD1B8D89858B}" dt="2020-08-02T22:11:24.928" v="9178" actId="1076"/>
          <ac:picMkLst>
            <pc:docMk/>
            <pc:sldMk cId="793130228" sldId="461"/>
            <ac:picMk id="5" creationId="{C456F5E8-C92B-4A49-A19D-94070C160C92}"/>
          </ac:picMkLst>
        </pc:picChg>
      </pc:sldChg>
      <pc:sldChg chg="modSp new mod">
        <pc:chgData name="Alexandre" userId="292681fbcdc3e57d" providerId="LiveId" clId="{244922AC-DE67-4A18-81AC-CD1B8D89858B}" dt="2020-08-02T20:19:58.445" v="4597" actId="115"/>
        <pc:sldMkLst>
          <pc:docMk/>
          <pc:sldMk cId="1272666180" sldId="462"/>
        </pc:sldMkLst>
        <pc:spChg chg="mod">
          <ac:chgData name="Alexandre" userId="292681fbcdc3e57d" providerId="LiveId" clId="{244922AC-DE67-4A18-81AC-CD1B8D89858B}" dt="2020-08-02T20:19:26.592" v="4430"/>
          <ac:spMkLst>
            <pc:docMk/>
            <pc:sldMk cId="1272666180" sldId="462"/>
            <ac:spMk id="2" creationId="{41E4F3BA-695B-48CD-8014-8AA00C88AFC0}"/>
          </ac:spMkLst>
        </pc:spChg>
        <pc:spChg chg="mod">
          <ac:chgData name="Alexandre" userId="292681fbcdc3e57d" providerId="LiveId" clId="{244922AC-DE67-4A18-81AC-CD1B8D89858B}" dt="2020-08-02T20:19:58.445" v="4597" actId="115"/>
          <ac:spMkLst>
            <pc:docMk/>
            <pc:sldMk cId="1272666180" sldId="462"/>
            <ac:spMk id="3" creationId="{C12B0856-4E1F-428B-BB54-FAEC4B039A5F}"/>
          </ac:spMkLst>
        </pc:spChg>
      </pc:sldChg>
      <pc:sldChg chg="modSp add mod">
        <pc:chgData name="Alexandre" userId="292681fbcdc3e57d" providerId="LiveId" clId="{244922AC-DE67-4A18-81AC-CD1B8D89858B}" dt="2020-08-02T23:29:12.514" v="12281" actId="20577"/>
        <pc:sldMkLst>
          <pc:docMk/>
          <pc:sldMk cId="1587029826" sldId="463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587029826" sldId="463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12.514" v="12281" actId="20577"/>
          <ac:spMkLst>
            <pc:docMk/>
            <pc:sldMk cId="1587029826" sldId="463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20.854" v="12286" actId="20577"/>
        <pc:sldMkLst>
          <pc:docMk/>
          <pc:sldMk cId="3285783460" sldId="464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3285783460" sldId="464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20.854" v="12286" actId="20577"/>
          <ac:spMkLst>
            <pc:docMk/>
            <pc:sldMk cId="3285783460" sldId="464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24.987" v="12291" actId="20577"/>
        <pc:sldMkLst>
          <pc:docMk/>
          <pc:sldMk cId="1728382289" sldId="465"/>
        </pc:sldMkLst>
        <pc:spChg chg="mod">
          <ac:chgData name="Alexandre" userId="292681fbcdc3e57d" providerId="LiveId" clId="{244922AC-DE67-4A18-81AC-CD1B8D89858B}" dt="2020-08-02T21:52:39.070" v="7421"/>
          <ac:spMkLst>
            <pc:docMk/>
            <pc:sldMk cId="1728382289" sldId="465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24.987" v="12291" actId="20577"/>
          <ac:spMkLst>
            <pc:docMk/>
            <pc:sldMk cId="1728382289" sldId="465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33.309" v="12309" actId="20577"/>
        <pc:sldMkLst>
          <pc:docMk/>
          <pc:sldMk cId="1888935098" sldId="466"/>
        </pc:sldMkLst>
        <pc:spChg chg="mod">
          <ac:chgData name="Alexandre" userId="292681fbcdc3e57d" providerId="LiveId" clId="{244922AC-DE67-4A18-81AC-CD1B8D89858B}" dt="2020-08-02T22:01:45.102" v="9164"/>
          <ac:spMkLst>
            <pc:docMk/>
            <pc:sldMk cId="1888935098" sldId="466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33.309" v="12309" actId="20577"/>
          <ac:spMkLst>
            <pc:docMk/>
            <pc:sldMk cId="1888935098" sldId="466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45.980" v="12318" actId="20577"/>
        <pc:sldMkLst>
          <pc:docMk/>
          <pc:sldMk cId="4246618274" sldId="467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4246618274" sldId="467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45.980" v="12318" actId="20577"/>
          <ac:spMkLst>
            <pc:docMk/>
            <pc:sldMk cId="4246618274" sldId="467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53.274" v="12326" actId="20577"/>
        <pc:sldMkLst>
          <pc:docMk/>
          <pc:sldMk cId="1476549910" sldId="468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1476549910" sldId="468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53.274" v="12326" actId="20577"/>
          <ac:spMkLst>
            <pc:docMk/>
            <pc:sldMk cId="1476549910" sldId="468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30:18.869" v="12339" actId="20577"/>
        <pc:sldMkLst>
          <pc:docMk/>
          <pc:sldMk cId="2790759319" sldId="469"/>
        </pc:sldMkLst>
        <pc:spChg chg="mod">
          <ac:chgData name="Alexandre" userId="292681fbcdc3e57d" providerId="LiveId" clId="{244922AC-DE67-4A18-81AC-CD1B8D89858B}" dt="2020-08-02T21:58:27.775" v="8662"/>
          <ac:spMkLst>
            <pc:docMk/>
            <pc:sldMk cId="2790759319" sldId="469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30:18.869" v="12339" actId="20577"/>
          <ac:spMkLst>
            <pc:docMk/>
            <pc:sldMk cId="2790759319" sldId="469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3:29:37.325" v="12313" actId="20577"/>
        <pc:sldMkLst>
          <pc:docMk/>
          <pc:sldMk cId="3073330880" sldId="470"/>
        </pc:sldMkLst>
        <pc:spChg chg="mod">
          <ac:chgData name="Alexandre" userId="292681fbcdc3e57d" providerId="LiveId" clId="{244922AC-DE67-4A18-81AC-CD1B8D89858B}" dt="2020-08-02T22:01:45.102" v="9164"/>
          <ac:spMkLst>
            <pc:docMk/>
            <pc:sldMk cId="3073330880" sldId="470"/>
            <ac:spMk id="2" creationId="{2FACDA62-9AFB-45F2-A340-ECB3D5F072CF}"/>
          </ac:spMkLst>
        </pc:spChg>
        <pc:spChg chg="mod">
          <ac:chgData name="Alexandre" userId="292681fbcdc3e57d" providerId="LiveId" clId="{244922AC-DE67-4A18-81AC-CD1B8D89858B}" dt="2020-08-02T23:29:37.325" v="12313" actId="20577"/>
          <ac:spMkLst>
            <pc:docMk/>
            <pc:sldMk cId="3073330880" sldId="470"/>
            <ac:spMk id="3" creationId="{BEEF6DC7-F6A0-40C7-A88D-5AA049E83737}"/>
          </ac:spMkLst>
        </pc:spChg>
      </pc:sldChg>
      <pc:sldChg chg="modSp add mod">
        <pc:chgData name="Alexandre" userId="292681fbcdc3e57d" providerId="LiveId" clId="{244922AC-DE67-4A18-81AC-CD1B8D89858B}" dt="2020-08-02T22:14:09.178" v="9207" actId="20577"/>
        <pc:sldMkLst>
          <pc:docMk/>
          <pc:sldMk cId="120048355" sldId="471"/>
        </pc:sldMkLst>
        <pc:spChg chg="mod">
          <ac:chgData name="Alexandre" userId="292681fbcdc3e57d" providerId="LiveId" clId="{244922AC-DE67-4A18-81AC-CD1B8D89858B}" dt="2020-08-02T22:14:09.178" v="9207" actId="20577"/>
          <ac:spMkLst>
            <pc:docMk/>
            <pc:sldMk cId="120048355" sldId="471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244922AC-DE67-4A18-81AC-CD1B8D89858B}" dt="2020-08-02T23:30:36.620" v="12346" actId="20577"/>
        <pc:sldMkLst>
          <pc:docMk/>
          <pc:sldMk cId="1772059142" sldId="472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772059142" sldId="472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36.620" v="12346" actId="20577"/>
          <ac:spMkLst>
            <pc:docMk/>
            <pc:sldMk cId="1772059142" sldId="472"/>
            <ac:spMk id="3" creationId="{4BE6292D-0F3F-4A98-8254-F712C9CEBB90}"/>
          </ac:spMkLst>
        </pc:spChg>
        <pc:picChg chg="del">
          <ac:chgData name="Alexandre" userId="292681fbcdc3e57d" providerId="LiveId" clId="{244922AC-DE67-4A18-81AC-CD1B8D89858B}" dt="2020-08-02T22:21:28.508" v="9918" actId="478"/>
          <ac:picMkLst>
            <pc:docMk/>
            <pc:sldMk cId="1772059142" sldId="472"/>
            <ac:picMk id="4" creationId="{A63FD8C4-5439-49E8-A25B-2A5BB2784EB1}"/>
          </ac:picMkLst>
        </pc:picChg>
        <pc:picChg chg="del">
          <ac:chgData name="Alexandre" userId="292681fbcdc3e57d" providerId="LiveId" clId="{244922AC-DE67-4A18-81AC-CD1B8D89858B}" dt="2020-08-02T22:21:04.845" v="9806" actId="478"/>
          <ac:picMkLst>
            <pc:docMk/>
            <pc:sldMk cId="1772059142" sldId="472"/>
            <ac:picMk id="5" creationId="{034F8715-32EB-4A19-AD0E-BBC3C6933B83}"/>
          </ac:picMkLst>
        </pc:picChg>
        <pc:picChg chg="add mod">
          <ac:chgData name="Alexandre" userId="292681fbcdc3e57d" providerId="LiveId" clId="{244922AC-DE67-4A18-81AC-CD1B8D89858B}" dt="2020-08-02T22:21:48.598" v="9920" actId="1076"/>
          <ac:picMkLst>
            <pc:docMk/>
            <pc:sldMk cId="1772059142" sldId="472"/>
            <ac:picMk id="6" creationId="{30AFF4CE-6DA3-4A34-BBA1-3874613CAB0F}"/>
          </ac:picMkLst>
        </pc:picChg>
      </pc:sldChg>
      <pc:sldChg chg="addSp delSp modSp add mod">
        <pc:chgData name="Alexandre" userId="292681fbcdc3e57d" providerId="LiveId" clId="{244922AC-DE67-4A18-81AC-CD1B8D89858B}" dt="2020-08-02T22:35:07.631" v="10745"/>
        <pc:sldMkLst>
          <pc:docMk/>
          <pc:sldMk cId="2676677994" sldId="473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6677994" sldId="473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2676677994" sldId="473"/>
            <ac:spMk id="3" creationId="{4BE6292D-0F3F-4A98-8254-F712C9CEBB90}"/>
          </ac:spMkLst>
        </pc:spChg>
        <pc:spChg chg="add mod">
          <ac:chgData name="Alexandre" userId="292681fbcdc3e57d" providerId="LiveId" clId="{244922AC-DE67-4A18-81AC-CD1B8D89858B}" dt="2020-08-02T22:22:49.023" v="9999" actId="20577"/>
          <ac:spMkLst>
            <pc:docMk/>
            <pc:sldMk cId="2676677994" sldId="473"/>
            <ac:spMk id="5" creationId="{86DB2CD3-B320-4EC8-901A-2CB5E7D3DEED}"/>
          </ac:spMkLst>
        </pc:spChg>
        <pc:picChg chg="add del mod">
          <ac:chgData name="Alexandre" userId="292681fbcdc3e57d" providerId="LiveId" clId="{244922AC-DE67-4A18-81AC-CD1B8D89858B}" dt="2020-08-02T22:28:01.360" v="10212" actId="478"/>
          <ac:picMkLst>
            <pc:docMk/>
            <pc:sldMk cId="2676677994" sldId="473"/>
            <ac:picMk id="4" creationId="{7F331B9D-4F72-47DF-AE5E-BA6921B72E2D}"/>
          </ac:picMkLst>
        </pc:picChg>
        <pc:picChg chg="del">
          <ac:chgData name="Alexandre" userId="292681fbcdc3e57d" providerId="LiveId" clId="{244922AC-DE67-4A18-81AC-CD1B8D89858B}" dt="2020-08-02T22:22:21.495" v="9973" actId="478"/>
          <ac:picMkLst>
            <pc:docMk/>
            <pc:sldMk cId="2676677994" sldId="473"/>
            <ac:picMk id="6" creationId="{30AFF4CE-6DA3-4A34-BBA1-3874613CAB0F}"/>
          </ac:picMkLst>
        </pc:picChg>
        <pc:picChg chg="add mod">
          <ac:chgData name="Alexandre" userId="292681fbcdc3e57d" providerId="LiveId" clId="{244922AC-DE67-4A18-81AC-CD1B8D89858B}" dt="2020-08-02T22:28:05.197" v="10214" actId="1076"/>
          <ac:picMkLst>
            <pc:docMk/>
            <pc:sldMk cId="2676677994" sldId="473"/>
            <ac:picMk id="7" creationId="{13C629AA-4EF9-4C6C-B4F5-43F6E7F112AF}"/>
          </ac:picMkLst>
        </pc:picChg>
      </pc:sldChg>
      <pc:sldChg chg="delSp modSp add mod">
        <pc:chgData name="Alexandre" userId="292681fbcdc3e57d" providerId="LiveId" clId="{244922AC-DE67-4A18-81AC-CD1B8D89858B}" dt="2020-08-02T22:35:07.631" v="10745"/>
        <pc:sldMkLst>
          <pc:docMk/>
          <pc:sldMk cId="3475042512" sldId="474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475042512" sldId="474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3475042512" sldId="474"/>
            <ac:spMk id="3" creationId="{4BE6292D-0F3F-4A98-8254-F712C9CEBB90}"/>
          </ac:spMkLst>
        </pc:spChg>
        <pc:spChg chg="del">
          <ac:chgData name="Alexandre" userId="292681fbcdc3e57d" providerId="LiveId" clId="{244922AC-DE67-4A18-81AC-CD1B8D89858B}" dt="2020-08-02T22:23:23.771" v="10002" actId="478"/>
          <ac:spMkLst>
            <pc:docMk/>
            <pc:sldMk cId="3475042512" sldId="474"/>
            <ac:spMk id="5" creationId="{86DB2CD3-B320-4EC8-901A-2CB5E7D3DEED}"/>
          </ac:spMkLst>
        </pc:spChg>
        <pc:picChg chg="del">
          <ac:chgData name="Alexandre" userId="292681fbcdc3e57d" providerId="LiveId" clId="{244922AC-DE67-4A18-81AC-CD1B8D89858B}" dt="2020-08-02T22:23:22.625" v="10001" actId="478"/>
          <ac:picMkLst>
            <pc:docMk/>
            <pc:sldMk cId="3475042512" sldId="474"/>
            <ac:picMk id="4" creationId="{7F331B9D-4F72-47DF-AE5E-BA6921B72E2D}"/>
          </ac:picMkLst>
        </pc:picChg>
      </pc:sldChg>
      <pc:sldChg chg="modSp add mod">
        <pc:chgData name="Alexandre" userId="292681fbcdc3e57d" providerId="LiveId" clId="{244922AC-DE67-4A18-81AC-CD1B8D89858B}" dt="2020-08-02T23:30:41.603" v="12349" actId="20577"/>
        <pc:sldMkLst>
          <pc:docMk/>
          <pc:sldMk cId="1466745499" sldId="475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466745499" sldId="475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3:30:41.603" v="12349" actId="20577"/>
          <ac:spMkLst>
            <pc:docMk/>
            <pc:sldMk cId="1466745499" sldId="475"/>
            <ac:spMk id="3" creationId="{4BE6292D-0F3F-4A98-8254-F712C9CEBB90}"/>
          </ac:spMkLst>
        </pc:spChg>
      </pc:sldChg>
      <pc:sldChg chg="addSp modSp add mod">
        <pc:chgData name="Alexandre" userId="292681fbcdc3e57d" providerId="LiveId" clId="{244922AC-DE67-4A18-81AC-CD1B8D89858B}" dt="2020-08-02T22:35:07.631" v="10745"/>
        <pc:sldMkLst>
          <pc:docMk/>
          <pc:sldMk cId="3456311692" sldId="476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456311692" sldId="476"/>
            <ac:spMk id="2" creationId="{DBBBE782-5906-48AC-BEB5-9BDB91F6E3DF}"/>
          </ac:spMkLst>
        </pc:spChg>
        <pc:spChg chg="mod">
          <ac:chgData name="Alexandre" userId="292681fbcdc3e57d" providerId="LiveId" clId="{244922AC-DE67-4A18-81AC-CD1B8D89858B}" dt="2020-08-02T22:35:07.631" v="10745"/>
          <ac:spMkLst>
            <pc:docMk/>
            <pc:sldMk cId="3456311692" sldId="476"/>
            <ac:spMk id="3" creationId="{4BE6292D-0F3F-4A98-8254-F712C9CEBB90}"/>
          </ac:spMkLst>
        </pc:spChg>
        <pc:picChg chg="add mod">
          <ac:chgData name="Alexandre" userId="292681fbcdc3e57d" providerId="LiveId" clId="{244922AC-DE67-4A18-81AC-CD1B8D89858B}" dt="2020-08-02T22:29:04.637" v="10217" actId="1076"/>
          <ac:picMkLst>
            <pc:docMk/>
            <pc:sldMk cId="3456311692" sldId="476"/>
            <ac:picMk id="4" creationId="{2D8956F5-76EF-4860-A6B4-D7810635863F}"/>
          </ac:picMkLst>
        </pc:picChg>
      </pc:sldChg>
      <pc:sldChg chg="addSp delSp modSp new mod">
        <pc:chgData name="Alexandre" userId="292681fbcdc3e57d" providerId="LiveId" clId="{244922AC-DE67-4A18-81AC-CD1B8D89858B}" dt="2020-08-02T22:35:07.631" v="10745"/>
        <pc:sldMkLst>
          <pc:docMk/>
          <pc:sldMk cId="107522247" sldId="477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07522247" sldId="477"/>
            <ac:spMk id="2" creationId="{1640B234-8D26-47E7-A6E2-E8A5C9D6FCCC}"/>
          </ac:spMkLst>
        </pc:spChg>
        <pc:spChg chg="del">
          <ac:chgData name="Alexandre" userId="292681fbcdc3e57d" providerId="LiveId" clId="{244922AC-DE67-4A18-81AC-CD1B8D89858B}" dt="2020-08-02T22:30:22.108" v="10231" actId="478"/>
          <ac:spMkLst>
            <pc:docMk/>
            <pc:sldMk cId="107522247" sldId="477"/>
            <ac:spMk id="3" creationId="{9668D763-DA75-42C1-ABA2-D6B2A789E642}"/>
          </ac:spMkLst>
        </pc:spChg>
        <pc:spChg chg="add mod">
          <ac:chgData name="Alexandre" userId="292681fbcdc3e57d" providerId="LiveId" clId="{244922AC-DE67-4A18-81AC-CD1B8D89858B}" dt="2020-08-02T22:30:38.909" v="10269" actId="20577"/>
          <ac:spMkLst>
            <pc:docMk/>
            <pc:sldMk cId="107522247" sldId="477"/>
            <ac:spMk id="5" creationId="{66158060-7DEB-48FB-9B73-973AF7029239}"/>
          </ac:spMkLst>
        </pc:spChg>
        <pc:picChg chg="add mod">
          <ac:chgData name="Alexandre" userId="292681fbcdc3e57d" providerId="LiveId" clId="{244922AC-DE67-4A18-81AC-CD1B8D89858B}" dt="2020-08-02T22:30:25.973" v="10233" actId="1076"/>
          <ac:picMkLst>
            <pc:docMk/>
            <pc:sldMk cId="107522247" sldId="477"/>
            <ac:picMk id="4" creationId="{51B4B708-A833-4C37-806B-AAAEC05713F1}"/>
          </ac:picMkLst>
        </pc:picChg>
      </pc:sldChg>
      <pc:sldChg chg="addSp modSp add mod">
        <pc:chgData name="Alexandre" userId="292681fbcdc3e57d" providerId="LiveId" clId="{244922AC-DE67-4A18-81AC-CD1B8D89858B}" dt="2020-08-02T22:35:07.631" v="10745"/>
        <pc:sldMkLst>
          <pc:docMk/>
          <pc:sldMk cId="1871687398" sldId="478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1871687398" sldId="478"/>
            <ac:spMk id="2" creationId="{1640B234-8D26-47E7-A6E2-E8A5C9D6FCCC}"/>
          </ac:spMkLst>
        </pc:spChg>
        <pc:picChg chg="add mod">
          <ac:chgData name="Alexandre" userId="292681fbcdc3e57d" providerId="LiveId" clId="{244922AC-DE67-4A18-81AC-CD1B8D89858B}" dt="2020-08-02T22:31:03.989" v="10272" actId="1076"/>
          <ac:picMkLst>
            <pc:docMk/>
            <pc:sldMk cId="1871687398" sldId="478"/>
            <ac:picMk id="3" creationId="{C343C9E6-670D-4B50-954F-70C35B68564A}"/>
          </ac:picMkLst>
        </pc:picChg>
      </pc:sldChg>
      <pc:sldChg chg="modSp new mod">
        <pc:chgData name="Alexandre" userId="292681fbcdc3e57d" providerId="LiveId" clId="{244922AC-DE67-4A18-81AC-CD1B8D89858B}" dt="2020-08-02T23:30:47.548" v="12350" actId="20577"/>
        <pc:sldMkLst>
          <pc:docMk/>
          <pc:sldMk cId="3313374467" sldId="479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3313374467" sldId="479"/>
            <ac:spMk id="2" creationId="{60C53E83-E8AA-4710-B476-FD7C0CD24E1F}"/>
          </ac:spMkLst>
        </pc:spChg>
        <pc:spChg chg="mod">
          <ac:chgData name="Alexandre" userId="292681fbcdc3e57d" providerId="LiveId" clId="{244922AC-DE67-4A18-81AC-CD1B8D89858B}" dt="2020-08-02T23:30:47.548" v="12350" actId="20577"/>
          <ac:spMkLst>
            <pc:docMk/>
            <pc:sldMk cId="3313374467" sldId="479"/>
            <ac:spMk id="3" creationId="{B86EC3EB-0D80-4320-8D77-AC319474D4C5}"/>
          </ac:spMkLst>
        </pc:spChg>
      </pc:sldChg>
      <pc:sldChg chg="addSp delSp modSp add mod">
        <pc:chgData name="Alexandre" userId="292681fbcdc3e57d" providerId="LiveId" clId="{244922AC-DE67-4A18-81AC-CD1B8D89858B}" dt="2020-08-02T22:35:07.631" v="10745"/>
        <pc:sldMkLst>
          <pc:docMk/>
          <pc:sldMk cId="2005337589" sldId="480"/>
        </pc:sldMkLst>
        <pc:spChg chg="mod">
          <ac:chgData name="Alexandre" userId="292681fbcdc3e57d" providerId="LiveId" clId="{244922AC-DE67-4A18-81AC-CD1B8D89858B}" dt="2020-08-02T22:35:07.631" v="10745"/>
          <ac:spMkLst>
            <pc:docMk/>
            <pc:sldMk cId="2005337589" sldId="480"/>
            <ac:spMk id="2" creationId="{60C53E83-E8AA-4710-B476-FD7C0CD24E1F}"/>
          </ac:spMkLst>
        </pc:spChg>
        <pc:spChg chg="del">
          <ac:chgData name="Alexandre" userId="292681fbcdc3e57d" providerId="LiveId" clId="{244922AC-DE67-4A18-81AC-CD1B8D89858B}" dt="2020-08-02T22:33:45.570" v="10575" actId="478"/>
          <ac:spMkLst>
            <pc:docMk/>
            <pc:sldMk cId="2005337589" sldId="480"/>
            <ac:spMk id="3" creationId="{B86EC3EB-0D80-4320-8D77-AC319474D4C5}"/>
          </ac:spMkLst>
        </pc:spChg>
        <pc:spChg chg="add del mod">
          <ac:chgData name="Alexandre" userId="292681fbcdc3e57d" providerId="LiveId" clId="{244922AC-DE67-4A18-81AC-CD1B8D89858B}" dt="2020-08-02T22:33:47.709" v="10576" actId="478"/>
          <ac:spMkLst>
            <pc:docMk/>
            <pc:sldMk cId="2005337589" sldId="480"/>
            <ac:spMk id="5" creationId="{F10E9B41-9768-4FEC-887A-585A4ADBE1DD}"/>
          </ac:spMkLst>
        </pc:spChg>
        <pc:spChg chg="add mod">
          <ac:chgData name="Alexandre" userId="292681fbcdc3e57d" providerId="LiveId" clId="{244922AC-DE67-4A18-81AC-CD1B8D89858B}" dt="2020-08-02T22:34:29.733" v="10686" actId="20577"/>
          <ac:spMkLst>
            <pc:docMk/>
            <pc:sldMk cId="2005337589" sldId="480"/>
            <ac:spMk id="7" creationId="{920C44CE-2429-47E1-90B2-E8442093A1FE}"/>
          </ac:spMkLst>
        </pc:spChg>
        <pc:picChg chg="add mod">
          <ac:chgData name="Alexandre" userId="292681fbcdc3e57d" providerId="LiveId" clId="{244922AC-DE67-4A18-81AC-CD1B8D89858B}" dt="2020-08-02T22:34:04.749" v="10578" actId="1076"/>
          <ac:picMkLst>
            <pc:docMk/>
            <pc:sldMk cId="2005337589" sldId="480"/>
            <ac:picMk id="6" creationId="{7E51E45C-5E52-45CD-A989-D6BB6D76EC74}"/>
          </ac:picMkLst>
        </pc:picChg>
      </pc:sldChg>
      <pc:sldChg chg="addSp delSp modSp new mod">
        <pc:chgData name="Alexandre" userId="292681fbcdc3e57d" providerId="LiveId" clId="{244922AC-DE67-4A18-81AC-CD1B8D89858B}" dt="2020-08-02T22:36:26.496" v="11054"/>
        <pc:sldMkLst>
          <pc:docMk/>
          <pc:sldMk cId="2735714140" sldId="481"/>
        </pc:sldMkLst>
        <pc:spChg chg="mod">
          <ac:chgData name="Alexandre" userId="292681fbcdc3e57d" providerId="LiveId" clId="{244922AC-DE67-4A18-81AC-CD1B8D89858B}" dt="2020-08-02T22:36:26.496" v="11054"/>
          <ac:spMkLst>
            <pc:docMk/>
            <pc:sldMk cId="2735714140" sldId="481"/>
            <ac:spMk id="2" creationId="{C74C2671-9472-4275-9B2E-07E14572F42D}"/>
          </ac:spMkLst>
        </pc:spChg>
        <pc:spChg chg="del">
          <ac:chgData name="Alexandre" userId="292681fbcdc3e57d" providerId="LiveId" clId="{244922AC-DE67-4A18-81AC-CD1B8D89858B}" dt="2020-08-02T22:34:37.512" v="10688" actId="478"/>
          <ac:spMkLst>
            <pc:docMk/>
            <pc:sldMk cId="2735714140" sldId="481"/>
            <ac:spMk id="3" creationId="{49189A0F-08E1-4D9C-BA9D-52718EBE1231}"/>
          </ac:spMkLst>
        </pc:spChg>
        <pc:spChg chg="add mod">
          <ac:chgData name="Alexandre" userId="292681fbcdc3e57d" providerId="LiveId" clId="{244922AC-DE67-4A18-81AC-CD1B8D89858B}" dt="2020-08-02T22:34:55.804" v="10742" actId="1076"/>
          <ac:spMkLst>
            <pc:docMk/>
            <pc:sldMk cId="2735714140" sldId="481"/>
            <ac:spMk id="4" creationId="{6047EB95-FAF6-412C-AB9A-A2364267DC32}"/>
          </ac:spMkLst>
        </pc:spChg>
      </pc:sldChg>
      <pc:sldChg chg="modSp new mod">
        <pc:chgData name="Alexandre" userId="292681fbcdc3e57d" providerId="LiveId" clId="{244922AC-DE67-4A18-81AC-CD1B8D89858B}" dt="2020-08-02T23:30:59.547" v="12354" actId="20577"/>
        <pc:sldMkLst>
          <pc:docMk/>
          <pc:sldMk cId="1065976991" sldId="482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1065976991" sldId="482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0:59.547" v="12354" actId="20577"/>
          <ac:spMkLst>
            <pc:docMk/>
            <pc:sldMk cId="1065976991" sldId="482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4.286" v="12355" actId="20577"/>
        <pc:sldMkLst>
          <pc:docMk/>
          <pc:sldMk cId="3269539389" sldId="483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3269539389" sldId="483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4.286" v="12355" actId="20577"/>
          <ac:spMkLst>
            <pc:docMk/>
            <pc:sldMk cId="3269539389" sldId="483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6.747" v="12356" actId="20577"/>
        <pc:sldMkLst>
          <pc:docMk/>
          <pc:sldMk cId="769894862" sldId="484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769894862" sldId="484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6.747" v="12356" actId="20577"/>
          <ac:spMkLst>
            <pc:docMk/>
            <pc:sldMk cId="769894862" sldId="484"/>
            <ac:spMk id="3" creationId="{EFA6DC8C-7DFC-4FDF-9240-5B077BAF48DC}"/>
          </ac:spMkLst>
        </pc:spChg>
      </pc:sldChg>
      <pc:sldChg chg="modSp add mod">
        <pc:chgData name="Alexandre" userId="292681fbcdc3e57d" providerId="LiveId" clId="{244922AC-DE67-4A18-81AC-CD1B8D89858B}" dt="2020-08-02T23:31:06.881" v="12357" actId="20577"/>
        <pc:sldMkLst>
          <pc:docMk/>
          <pc:sldMk cId="1581817029" sldId="485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1581817029" sldId="485"/>
            <ac:spMk id="2" creationId="{86D65CC0-B8C6-4969-A17D-171B347B55B1}"/>
          </ac:spMkLst>
        </pc:spChg>
        <pc:spChg chg="mod">
          <ac:chgData name="Alexandre" userId="292681fbcdc3e57d" providerId="LiveId" clId="{244922AC-DE67-4A18-81AC-CD1B8D89858B}" dt="2020-08-02T23:31:06.881" v="12357" actId="20577"/>
          <ac:spMkLst>
            <pc:docMk/>
            <pc:sldMk cId="1581817029" sldId="485"/>
            <ac:spMk id="3" creationId="{EFA6DC8C-7DFC-4FDF-9240-5B077BAF48DC}"/>
          </ac:spMkLst>
        </pc:spChg>
      </pc:sldChg>
      <pc:sldChg chg="addSp delSp modSp add mod">
        <pc:chgData name="Alexandre" userId="292681fbcdc3e57d" providerId="LiveId" clId="{244922AC-DE67-4A18-81AC-CD1B8D89858B}" dt="2020-08-02T23:26:01.371" v="12191"/>
        <pc:sldMkLst>
          <pc:docMk/>
          <pc:sldMk cId="2220478991" sldId="486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2220478991" sldId="486"/>
            <ac:spMk id="2" creationId="{86D65CC0-B8C6-4969-A17D-171B347B55B1}"/>
          </ac:spMkLst>
        </pc:spChg>
        <pc:spChg chg="del">
          <ac:chgData name="Alexandre" userId="292681fbcdc3e57d" providerId="LiveId" clId="{244922AC-DE67-4A18-81AC-CD1B8D89858B}" dt="2020-08-02T23:23:00.564" v="11643" actId="478"/>
          <ac:spMkLst>
            <pc:docMk/>
            <pc:sldMk cId="2220478991" sldId="486"/>
            <ac:spMk id="3" creationId="{EFA6DC8C-7DFC-4FDF-9240-5B077BAF48DC}"/>
          </ac:spMkLst>
        </pc:spChg>
        <pc:spChg chg="add del mod">
          <ac:chgData name="Alexandre" userId="292681fbcdc3e57d" providerId="LiveId" clId="{244922AC-DE67-4A18-81AC-CD1B8D89858B}" dt="2020-08-02T23:23:02.434" v="11644" actId="478"/>
          <ac:spMkLst>
            <pc:docMk/>
            <pc:sldMk cId="2220478991" sldId="486"/>
            <ac:spMk id="5" creationId="{4AB54357-AF1E-481F-A9D3-C0276874F184}"/>
          </ac:spMkLst>
        </pc:spChg>
        <pc:picChg chg="add mod">
          <ac:chgData name="Alexandre" userId="292681fbcdc3e57d" providerId="LiveId" clId="{244922AC-DE67-4A18-81AC-CD1B8D89858B}" dt="2020-08-02T23:23:19.213" v="11646" actId="1076"/>
          <ac:picMkLst>
            <pc:docMk/>
            <pc:sldMk cId="2220478991" sldId="486"/>
            <ac:picMk id="6" creationId="{D7175602-92B4-4F8D-802B-D3F3E2E86716}"/>
          </ac:picMkLst>
        </pc:picChg>
        <pc:picChg chg="add mod">
          <ac:chgData name="Alexandre" userId="292681fbcdc3e57d" providerId="LiveId" clId="{244922AC-DE67-4A18-81AC-CD1B8D89858B}" dt="2020-08-02T23:23:40.148" v="11648" actId="1076"/>
          <ac:picMkLst>
            <pc:docMk/>
            <pc:sldMk cId="2220478991" sldId="486"/>
            <ac:picMk id="7" creationId="{811D4FCC-7A21-47B9-9382-CC69F25A88D8}"/>
          </ac:picMkLst>
        </pc:picChg>
      </pc:sldChg>
      <pc:sldChg chg="modSp new mod">
        <pc:chgData name="Alexandre" userId="292681fbcdc3e57d" providerId="LiveId" clId="{244922AC-DE67-4A18-81AC-CD1B8D89858B}" dt="2020-08-02T23:31:16.614" v="12362" actId="20577"/>
        <pc:sldMkLst>
          <pc:docMk/>
          <pc:sldMk cId="3377800558" sldId="487"/>
        </pc:sldMkLst>
        <pc:spChg chg="mod">
          <ac:chgData name="Alexandre" userId="292681fbcdc3e57d" providerId="LiveId" clId="{244922AC-DE67-4A18-81AC-CD1B8D89858B}" dt="2020-08-02T23:26:01.371" v="12191"/>
          <ac:spMkLst>
            <pc:docMk/>
            <pc:sldMk cId="3377800558" sldId="487"/>
            <ac:spMk id="2" creationId="{A0FA2C18-5DF1-414F-9394-3B3CD5A5AD82}"/>
          </ac:spMkLst>
        </pc:spChg>
        <pc:spChg chg="mod">
          <ac:chgData name="Alexandre" userId="292681fbcdc3e57d" providerId="LiveId" clId="{244922AC-DE67-4A18-81AC-CD1B8D89858B}" dt="2020-08-02T23:31:16.614" v="12362" actId="20577"/>
          <ac:spMkLst>
            <pc:docMk/>
            <pc:sldMk cId="3377800558" sldId="487"/>
            <ac:spMk id="3" creationId="{298D8B49-4D46-417E-9EB8-A2780BA93743}"/>
          </ac:spMkLst>
        </pc:spChg>
      </pc:sldChg>
      <pc:sldMasterChg chg="add del addSldLayout delSldLayout">
        <pc:chgData name="Alexandre" userId="292681fbcdc3e57d" providerId="LiveId" clId="{244922AC-DE67-4A18-81AC-CD1B8D89858B}" dt="2020-08-02T22:19:05.207" v="9517" actId="2696"/>
        <pc:sldMasterMkLst>
          <pc:docMk/>
          <pc:sldMasterMk cId="4248148701" sldId="2147483804"/>
        </pc:sldMasterMkLst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515368120" sldId="2147483805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439423954" sldId="2147483806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655868864" sldId="2147483807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727369125" sldId="2147483808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404443609" sldId="2147483809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91936066" sldId="2147483810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958505337" sldId="2147483811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187722020" sldId="2147483812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4289890051" sldId="2147483813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12441766" sldId="2147483814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1534413670" sldId="2147483815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024162341" sldId="2147483816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2995882983" sldId="2147483817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108587243" sldId="2147483818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12250748" sldId="2147483819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323519994" sldId="2147483820"/>
          </pc:sldLayoutMkLst>
        </pc:sldLayoutChg>
        <pc:sldLayoutChg chg="add del">
          <pc:chgData name="Alexandre" userId="292681fbcdc3e57d" providerId="LiveId" clId="{244922AC-DE67-4A18-81AC-CD1B8D89858B}" dt="2020-08-02T22:19:05.207" v="9517" actId="2696"/>
          <pc:sldLayoutMkLst>
            <pc:docMk/>
            <pc:sldMasterMk cId="4248148701" sldId="2147483804"/>
            <pc:sldLayoutMk cId="932118896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2020-12-06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9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image" Target="../media/image11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3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15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17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5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21.png"/><Relationship Id="rId5" Type="http://schemas.openxmlformats.org/officeDocument/2006/relationships/tags" Target="../tags/tag57.xml"/><Relationship Id="rId10" Type="http://schemas.openxmlformats.org/officeDocument/2006/relationships/image" Target="../media/image20.png"/><Relationship Id="rId4" Type="http://schemas.openxmlformats.org/officeDocument/2006/relationships/tags" Target="../tags/tag56.xml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23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25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2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7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10" Type="http://schemas.openxmlformats.org/officeDocument/2006/relationships/image" Target="../media/image30.png"/><Relationship Id="rId4" Type="http://schemas.openxmlformats.org/officeDocument/2006/relationships/tags" Target="../tags/tag74.xml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image" Target="../media/image32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35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37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image" Target="../media/image39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image" Target="../media/image41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7" Type="http://schemas.openxmlformats.org/officeDocument/2006/relationships/image" Target="../media/image43.pn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image" Target="../media/image45.pn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7" Type="http://schemas.openxmlformats.org/officeDocument/2006/relationships/image" Target="../media/image48.png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4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image" Target="../media/image50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image" Target="../media/image52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image" Target="../media/image54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5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5" Type="http://schemas.openxmlformats.org/officeDocument/2006/relationships/image" Target="../media/image55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7" Type="http://schemas.openxmlformats.org/officeDocument/2006/relationships/image" Target="../media/image57.pn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5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image" Target="../media/image5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4" Type="http://schemas.openxmlformats.org/officeDocument/2006/relationships/hyperlink" Target="https://www.w3schools.com/python/python_regex.as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</a:t>
            </a:r>
            <a:r>
              <a:rPr lang="fr-CA" sz="6000"/>
              <a:t>expressions régulières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l’instant</a:t>
            </a:r>
            <a:r>
              <a:rPr lang="en-US" dirty="0"/>
              <a:t>, nous </a:t>
            </a:r>
            <a:r>
              <a:rPr lang="en-US" dirty="0" err="1"/>
              <a:t>n’utiliserons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que la </a:t>
            </a:r>
            <a:r>
              <a:rPr lang="en-US" dirty="0" err="1"/>
              <a:t>fonction</a:t>
            </a:r>
            <a:r>
              <a:rPr lang="en-US" dirty="0"/>
              <a:t> “search” (Recherche)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la première occurrence de </a:t>
            </a:r>
            <a:r>
              <a:rPr lang="en-US" dirty="0" err="1"/>
              <a:t>texte</a:t>
            </a:r>
            <a:r>
              <a:rPr lang="en-US" dirty="0"/>
              <a:t> qui </a:t>
            </a:r>
            <a:r>
              <a:rPr lang="en-US" dirty="0" err="1"/>
              <a:t>respecte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 dans le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487ADF-C885-4B0A-8836-1702E8D0833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18948" y="4150658"/>
            <a:ext cx="4458322" cy="18766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F0CB4A-8503-44C5-B9FC-CA06C2ADB95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70976" y="4150658"/>
            <a:ext cx="5620534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2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comprendre</a:t>
            </a:r>
            <a:r>
              <a:rPr lang="en-US" dirty="0"/>
              <a:t> le code, nous </a:t>
            </a:r>
            <a:r>
              <a:rPr lang="en-US" dirty="0" err="1"/>
              <a:t>l’utiliserons</a:t>
            </a:r>
            <a:r>
              <a:rPr lang="en-US" dirty="0"/>
              <a:t> pour </a:t>
            </a:r>
            <a:r>
              <a:rPr lang="en-US" dirty="0" err="1"/>
              <a:t>quelques</a:t>
            </a:r>
            <a:r>
              <a:rPr lang="en-US" dirty="0"/>
              <a:t> diapositives </a:t>
            </a:r>
            <a:r>
              <a:rPr lang="en-US" dirty="0" err="1"/>
              <a:t>avant</a:t>
            </a:r>
            <a:r>
              <a:rPr lang="en-US" dirty="0"/>
              <a:t> </a:t>
            </a:r>
            <a:r>
              <a:rPr lang="en-US" dirty="0" err="1"/>
              <a:t>d’explorer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détail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487ADF-C885-4B0A-8836-1702E8D0833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5581" y="3067583"/>
            <a:ext cx="4458322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35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Ligne</a:t>
            </a:r>
            <a:r>
              <a:rPr lang="en-US" dirty="0"/>
              <a:t> 1</a:t>
            </a:r>
          </a:p>
          <a:p>
            <a:pPr lvl="1"/>
            <a:r>
              <a:rPr lang="en-CA" dirty="0" err="1"/>
              <a:t>Fais</a:t>
            </a:r>
            <a:r>
              <a:rPr lang="en-CA" dirty="0"/>
              <a:t> </a:t>
            </a:r>
            <a:r>
              <a:rPr lang="en-CA" dirty="0" err="1"/>
              <a:t>l’importation</a:t>
            </a:r>
            <a:r>
              <a:rPr lang="en-CA" dirty="0"/>
              <a:t> du module </a:t>
            </a:r>
            <a:r>
              <a:rPr lang="en-CA" dirty="0" err="1"/>
              <a:t>d’expression</a:t>
            </a:r>
            <a:r>
              <a:rPr lang="en-CA" dirty="0"/>
              <a:t> </a:t>
            </a:r>
            <a:r>
              <a:rPr lang="en-CA" dirty="0" err="1"/>
              <a:t>régulière</a:t>
            </a:r>
            <a:endParaRPr lang="en-CA" dirty="0"/>
          </a:p>
          <a:p>
            <a:r>
              <a:rPr lang="en-CA" dirty="0" err="1"/>
              <a:t>Ligne</a:t>
            </a:r>
            <a:r>
              <a:rPr lang="en-CA" dirty="0"/>
              <a:t> 2</a:t>
            </a:r>
          </a:p>
          <a:p>
            <a:pPr lvl="1"/>
            <a:r>
              <a:rPr lang="en-CA" dirty="0" err="1"/>
              <a:t>Définis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chaine</a:t>
            </a:r>
            <a:r>
              <a:rPr lang="en-CA" dirty="0"/>
              <a:t> de </a:t>
            </a:r>
            <a:r>
              <a:rPr lang="en-CA" dirty="0" err="1"/>
              <a:t>texte</a:t>
            </a:r>
            <a:r>
              <a:rPr lang="en-CA" dirty="0"/>
              <a:t> que nous </a:t>
            </a:r>
            <a:r>
              <a:rPr lang="en-CA" dirty="0" err="1"/>
              <a:t>pourrons</a:t>
            </a:r>
            <a:r>
              <a:rPr lang="en-CA" dirty="0"/>
              <a:t> </a:t>
            </a:r>
            <a:r>
              <a:rPr lang="en-CA" dirty="0" err="1"/>
              <a:t>utiliser</a:t>
            </a:r>
            <a:endParaRPr lang="en-CA" dirty="0"/>
          </a:p>
          <a:p>
            <a:r>
              <a:rPr lang="en-CA" dirty="0" err="1"/>
              <a:t>Ligne</a:t>
            </a:r>
            <a:r>
              <a:rPr lang="en-CA" dirty="0"/>
              <a:t> 3</a:t>
            </a:r>
          </a:p>
          <a:p>
            <a:pPr lvl="1"/>
            <a:r>
              <a:rPr lang="en-CA" dirty="0"/>
              <a:t>Recherche la première de “</a:t>
            </a:r>
            <a:r>
              <a:rPr lang="en-CA" dirty="0" err="1"/>
              <a:t>Alexandr</a:t>
            </a:r>
            <a:r>
              <a:rPr lang="en-CA" dirty="0"/>
              <a:t>” qui </a:t>
            </a:r>
            <a:r>
              <a:rPr lang="en-CA" dirty="0" err="1"/>
              <a:t>termine</a:t>
            </a:r>
            <a:r>
              <a:rPr lang="en-CA" dirty="0"/>
              <a:t> par “e” </a:t>
            </a:r>
            <a:r>
              <a:rPr lang="en-CA" dirty="0" err="1"/>
              <a:t>ou</a:t>
            </a:r>
            <a:r>
              <a:rPr lang="en-CA" dirty="0"/>
              <a:t> par “a”</a:t>
            </a:r>
          </a:p>
          <a:p>
            <a:r>
              <a:rPr lang="en-CA" dirty="0" err="1"/>
              <a:t>Ligne</a:t>
            </a:r>
            <a:r>
              <a:rPr lang="en-CA" dirty="0"/>
              <a:t> 4</a:t>
            </a:r>
          </a:p>
          <a:p>
            <a:pPr lvl="1"/>
            <a:r>
              <a:rPr lang="en-CA" dirty="0"/>
              <a:t>Affiche </a:t>
            </a:r>
            <a:r>
              <a:rPr lang="en-CA" dirty="0" err="1"/>
              <a:t>l’ensemble</a:t>
            </a:r>
            <a:r>
              <a:rPr lang="en-CA" dirty="0"/>
              <a:t> du mot qui a </a:t>
            </a:r>
            <a:r>
              <a:rPr lang="en-CA" dirty="0" err="1"/>
              <a:t>été</a:t>
            </a:r>
            <a:r>
              <a:rPr lang="en-CA" dirty="0"/>
              <a:t> trouvé</a:t>
            </a:r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487ADF-C885-4B0A-8836-1702E8D0833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325305" y="4704051"/>
            <a:ext cx="4458322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84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détail</a:t>
            </a:r>
            <a:r>
              <a:rPr lang="en-US" dirty="0"/>
              <a:t> le </a:t>
            </a:r>
            <a:r>
              <a:rPr lang="en-US" dirty="0" err="1"/>
              <a:t>fonctionnement</a:t>
            </a:r>
            <a:r>
              <a:rPr lang="en-US" dirty="0"/>
              <a:t> de la </a:t>
            </a:r>
            <a:r>
              <a:rPr lang="en-US" dirty="0" err="1"/>
              <a:t>syntaxe</a:t>
            </a:r>
            <a:r>
              <a:rPr lang="en-US" dirty="0"/>
              <a:t> des expressions </a:t>
            </a:r>
            <a:r>
              <a:rPr lang="en-US" dirty="0" err="1"/>
              <a:t>régulières</a:t>
            </a:r>
            <a:r>
              <a:rPr lang="en-US" dirty="0"/>
              <a:t>.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529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</a:t>
            </a:r>
          </a:p>
        </p:txBody>
      </p:sp>
    </p:spTree>
    <p:extLst>
      <p:ext uri="{BB962C8B-B14F-4D97-AF65-F5344CB8AC3E}">
        <p14:creationId xmlns:p14="http://schemas.microsoft.com/office/powerpoint/2010/main" val="50175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La syntaxe de python utilise des caractères spéciaux (appelé ”métacaractères” ou ”metacharacters”)</a:t>
            </a:r>
          </a:p>
          <a:p>
            <a:endParaRPr lang="af-ZA" dirty="0"/>
          </a:p>
          <a:p>
            <a:r>
              <a:rPr lang="af-ZA" dirty="0"/>
              <a:t>Ces métacaractères sont les suivants:</a:t>
            </a:r>
          </a:p>
          <a:p>
            <a:pPr lvl="1"/>
            <a:r>
              <a:rPr lang="af-ZA" dirty="0"/>
              <a:t>[], ., ^, $, *, +, {}, \,|, (), \</a:t>
            </a:r>
          </a:p>
          <a:p>
            <a:pPr lvl="1"/>
            <a:endParaRPr lang="af-ZA" dirty="0"/>
          </a:p>
          <a:p>
            <a:r>
              <a:rPr lang="af-ZA" dirty="0"/>
              <a:t>Nous allons prendre le temps de voir chacun d’entre eux.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0186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Crochet []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Les crochets permettent de définir un ensemble de caractères possible qui peuvent être acceptés par l’expression régulière.</a:t>
            </a:r>
          </a:p>
          <a:p>
            <a:r>
              <a:rPr lang="af-ZA" dirty="0"/>
              <a:t>Par exemple: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9F1A43-14CE-4F5C-B169-FDD2E433C4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52150" y="3692626"/>
            <a:ext cx="4096322" cy="2295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274B62-C36B-4AD6-8551-62F87EBE993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5920" y="3692626"/>
            <a:ext cx="5487166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Crochet []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Il est également possible de définir des intervalles de valeurs possibles:</a:t>
            </a:r>
          </a:p>
          <a:p>
            <a:pPr lvl="1"/>
            <a:r>
              <a:rPr lang="af-ZA" dirty="0"/>
              <a:t>[0-9]	: Tous les chiffres</a:t>
            </a:r>
          </a:p>
          <a:p>
            <a:pPr lvl="1"/>
            <a:r>
              <a:rPr lang="af-ZA" dirty="0"/>
              <a:t>[a-z]	: Toutes les lettres minuscules</a:t>
            </a:r>
          </a:p>
          <a:p>
            <a:pPr lvl="1"/>
            <a:r>
              <a:rPr lang="af-ZA" dirty="0"/>
              <a:t>[A-Z]	: Toutes les lettres majuscules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77989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Accent </a:t>
            </a:r>
            <a:r>
              <a:rPr lang="en-US" dirty="0" err="1"/>
              <a:t>circonflexe</a:t>
            </a:r>
            <a:r>
              <a:rPr lang="en-US" dirty="0"/>
              <a:t> ^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L’accent circonflexe permet de faire en sorte que votre Regex doit absolument commencer au début du texte.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53E663-45C2-42A4-B282-03EC837485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21327" y="3132684"/>
            <a:ext cx="3667637" cy="23148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789E96-B159-4EA1-A519-D91B32B3BC2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06979" y="3132684"/>
            <a:ext cx="5410955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44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Signe de dollar $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 signe de dollar permet de faire en sorte que votre Regex doit absolument terminer le texte.</a:t>
            </a:r>
            <a:endParaRPr lang="en-CA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7C5698-2E8C-42AD-93EE-2168E6473DF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97714" y="3355275"/>
            <a:ext cx="3448531" cy="2295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D8DBB-9EB8-452C-85DF-FD30EE01A0C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48472" y="3355275"/>
            <a:ext cx="5420481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5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Combiner ^ et $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Dans beaucoup de situations, nous voudrons utiliser qui valide la totalité du texte.</a:t>
            </a:r>
          </a:p>
          <a:p>
            <a:r>
              <a:rPr lang="af-ZA" dirty="0"/>
              <a:t>Il faudra donc utiliser ^ et $ en même temps.</a:t>
            </a:r>
          </a:p>
          <a:p>
            <a:r>
              <a:rPr lang="af-ZA" dirty="0"/>
              <a:t>Par exemple: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31206E-4C0E-4811-8757-0C3429BAD82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18287" y="3827737"/>
            <a:ext cx="3496163" cy="22386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092BB-281F-49FA-B9FB-642BFB91179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29425" y="3827737"/>
            <a:ext cx="5487166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30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Point .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 point permet de substituer n’importe quel caractère.</a:t>
            </a:r>
          </a:p>
          <a:p>
            <a:r>
              <a:rPr lang="af-ZA" dirty="0"/>
              <a:t>Par exemple: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90FEC5-8AFF-4457-8981-D0A51296E2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100639"/>
            <a:ext cx="3848637" cy="23434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E447D6-B392-481E-86DB-DFFDAC45951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48472" y="3091112"/>
            <a:ext cx="5515745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51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Astérisque</a:t>
            </a:r>
            <a:r>
              <a:rPr lang="en-US" dirty="0"/>
              <a:t> *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 * permet de qualifié ce qui se trouve avant lui pour indiquer que ce dernier doit se trouver 0 à plusieurs fois à cet endroit.</a:t>
            </a:r>
          </a:p>
          <a:p>
            <a:r>
              <a:rPr lang="af-ZA" dirty="0"/>
              <a:t>Par exemple: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E690E-C293-44D4-8C8F-9A4B265EF6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04175" y="3241163"/>
            <a:ext cx="3458058" cy="22577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9CD82-9D75-413B-83B7-0A10251911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51939" y="5498903"/>
            <a:ext cx="2362530" cy="12384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27EEC6-4A5F-4760-B7FC-EF1551750FC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78403" y="3241163"/>
            <a:ext cx="3277057" cy="22386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DA2817-7148-4B19-B065-31E4DC405B6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05636" y="5522718"/>
            <a:ext cx="1771897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41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Plus 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 + permet de qualifié ce qui se trouve avant lui pour indiquer que ce dernier doit se trouver au moins une fois à cet endroit, mais ça peut également être plus.</a:t>
            </a:r>
          </a:p>
          <a:p>
            <a:r>
              <a:rPr lang="af-ZA" dirty="0"/>
              <a:t>Par exemple: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A7C445-4752-46BE-8ABF-756EF3DD14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08957" y="3723597"/>
            <a:ext cx="3839111" cy="2429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70F992-3C54-4FE5-A21A-5C3ED5D5B02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73342" y="3723597"/>
            <a:ext cx="5544324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96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Parenthèse</a:t>
            </a:r>
            <a:r>
              <a:rPr lang="en-US" dirty="0"/>
              <a:t> 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La parenthèse permet de regrouper plusieurs éléments ensemble afin de lui appliquer un opérateur comme le * ou le +</a:t>
            </a:r>
          </a:p>
          <a:p>
            <a:r>
              <a:rPr lang="af-ZA" dirty="0"/>
              <a:t>Par exemple: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0B60B-F604-4420-A1D3-6994926CCC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97866" y="3429000"/>
            <a:ext cx="3581900" cy="23148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ED6CC4-B6E6-41DB-A7F4-039B791655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86808" y="3429000"/>
            <a:ext cx="5544324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3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Accolade {}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Les accolades permettent de définir le nombre de fois exact que le caractères ou groupes de caractères doivent être présent.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0512E6-8673-4CD8-8831-FF26AB2851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259141"/>
            <a:ext cx="4772691" cy="2381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7A3DBB-2DC0-499D-90C9-2B72C109BA6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0" y="3259141"/>
            <a:ext cx="54871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19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Barre </a:t>
            </a:r>
            <a:r>
              <a:rPr lang="en-US" dirty="0" err="1"/>
              <a:t>verticale</a:t>
            </a:r>
            <a:r>
              <a:rPr lang="en-US" dirty="0"/>
              <a:t> |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La barre verticale permet de faire des opérations ”ou” entre plusieurs Regex.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5A4E5C-62E7-4E62-83B6-2FC1C9DB42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52150" y="2912689"/>
            <a:ext cx="4096322" cy="22577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AB5013-50F0-439D-87FD-C3C85665C51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92843" y="2912689"/>
            <a:ext cx="4105848" cy="2257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FF81D6-9551-402B-A80E-EA3AFC171AF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283905" y="5316757"/>
            <a:ext cx="2191056" cy="12670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5F096C-598E-41B1-A5C7-70A3192DCC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050239" y="5316757"/>
            <a:ext cx="2191056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51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7C39-14B9-4088-A081-8669FA3610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Barre oblique \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0E0BD-CAD4-45ED-9B21-19E2536A9D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La barre oblique permet de s’assurer que le prochain caractère ne sera pas traité comme étant un caractère spécial que nous sommes en train de voir.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5FDB7-4DCC-457C-97EE-3DD7339EEE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2905" y="3429000"/>
            <a:ext cx="3267531" cy="2257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F20BFC-DACA-490A-B67F-8CDF0DCF1B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64167" y="3429000"/>
            <a:ext cx="5534797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72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0F6CC-12EC-47ED-83ED-2B1325812F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88C72-81E3-4D69-9EF2-B37BC54839B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met fin à la section sur la </a:t>
            </a:r>
            <a:r>
              <a:rPr lang="en-US" dirty="0" err="1"/>
              <a:t>syntaxe</a:t>
            </a:r>
            <a:r>
              <a:rPr lang="en-US" dirty="0"/>
              <a:t> des expressions </a:t>
            </a:r>
            <a:r>
              <a:rPr lang="en-US" dirty="0" err="1"/>
              <a:t>régulières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l’utilisation</a:t>
            </a:r>
            <a:r>
              <a:rPr lang="en-US" dirty="0"/>
              <a:t> des </a:t>
            </a:r>
            <a:r>
              <a:rPr lang="en-US" dirty="0" err="1"/>
              <a:t>fonctions</a:t>
            </a:r>
            <a:r>
              <a:rPr lang="en-US" dirty="0"/>
              <a:t> Regex.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2543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Fonctions Regex</a:t>
            </a:r>
          </a:p>
        </p:txBody>
      </p:sp>
    </p:spTree>
    <p:extLst>
      <p:ext uri="{BB962C8B-B14F-4D97-AF65-F5344CB8AC3E}">
        <p14:creationId xmlns:p14="http://schemas.microsoft.com/office/powerpoint/2010/main" val="274421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parlé des structures de données.</a:t>
            </a:r>
          </a:p>
          <a:p>
            <a:r>
              <a:rPr lang="fr-CA" dirty="0"/>
              <a:t>Nous avons vu qu’il est possible de représenter les données sous forme de pile et de file ainsi qu’en utilisant des dictionnaires (une alternative aux listes)</a:t>
            </a:r>
          </a:p>
          <a:p>
            <a:endParaRPr lang="fr-CA" dirty="0"/>
          </a:p>
          <a:p>
            <a:r>
              <a:rPr lang="fr-CA" dirty="0"/>
              <a:t>Dans le cours d’aujourd’hui, nous terminerons la matière avec les « Expressions régulières ».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Fonctions</a:t>
            </a:r>
            <a:r>
              <a:rPr lang="en-US" dirty="0"/>
              <a:t> Regex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Les fonctions Regex sont des fonctions offertes par Python qui peuvent utiliser des Regex en paramètre.</a:t>
            </a:r>
          </a:p>
          <a:p>
            <a:r>
              <a:rPr lang="af-ZA" dirty="0"/>
              <a:t>Chacune d’entre elles peut s’utiliser dans un contexte particulier.</a:t>
            </a:r>
          </a:p>
          <a:p>
            <a:endParaRPr lang="af-ZA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CA" dirty="0"/>
              <a:t>Search</a:t>
            </a:r>
          </a:p>
          <a:p>
            <a:pPr lvl="1"/>
            <a:r>
              <a:rPr lang="en-CA" dirty="0" err="1"/>
              <a:t>Findall</a:t>
            </a:r>
            <a:endParaRPr lang="en-CA" dirty="0"/>
          </a:p>
          <a:p>
            <a:pPr lvl="1"/>
            <a:r>
              <a:rPr lang="en-CA" dirty="0"/>
              <a:t>Sub</a:t>
            </a:r>
          </a:p>
          <a:p>
            <a:pPr lvl="1"/>
            <a:r>
              <a:rPr lang="en-CA" dirty="0"/>
              <a:t>Split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6928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Search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Search </a:t>
            </a:r>
            <a:r>
              <a:rPr lang="en-US" dirty="0" err="1"/>
              <a:t>retourne</a:t>
            </a:r>
            <a:r>
              <a:rPr lang="en-US" dirty="0"/>
              <a:t> la première occurrence dans le </a:t>
            </a:r>
            <a:r>
              <a:rPr lang="en-US" dirty="0" err="1"/>
              <a:t>texte</a:t>
            </a:r>
            <a:r>
              <a:rPr lang="en-US" dirty="0"/>
              <a:t> qui </a:t>
            </a:r>
            <a:r>
              <a:rPr lang="en-US" dirty="0" err="1"/>
              <a:t>respecte</a:t>
            </a:r>
            <a:r>
              <a:rPr lang="en-US" dirty="0"/>
              <a:t> le regex.</a:t>
            </a:r>
          </a:p>
          <a:p>
            <a:endParaRPr lang="en-US" dirty="0"/>
          </a:p>
          <a:p>
            <a:r>
              <a:rPr lang="en-CA" dirty="0"/>
              <a:t>Dans le cadre du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nous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servirons</a:t>
            </a:r>
            <a:r>
              <a:rPr lang="en-CA" dirty="0"/>
              <a:t> de deux </a:t>
            </a:r>
            <a:r>
              <a:rPr lang="en-CA" dirty="0" err="1"/>
              <a:t>façons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1) Pour </a:t>
            </a:r>
            <a:r>
              <a:rPr lang="en-CA" dirty="0" err="1"/>
              <a:t>vérifier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un “match” a </a:t>
            </a:r>
            <a:r>
              <a:rPr lang="en-CA" dirty="0" err="1"/>
              <a:t>été</a:t>
            </a:r>
            <a:r>
              <a:rPr lang="en-CA" dirty="0"/>
              <a:t> trouvé dans le </a:t>
            </a:r>
            <a:r>
              <a:rPr lang="en-CA" dirty="0" err="1"/>
              <a:t>texte</a:t>
            </a:r>
            <a:endParaRPr lang="en-CA" dirty="0"/>
          </a:p>
          <a:p>
            <a:pPr lvl="1"/>
            <a:r>
              <a:rPr lang="en-CA" dirty="0"/>
              <a:t>2) Pour </a:t>
            </a:r>
            <a:r>
              <a:rPr lang="en-CA" dirty="0" err="1"/>
              <a:t>afficher</a:t>
            </a:r>
            <a:r>
              <a:rPr lang="en-CA" dirty="0"/>
              <a:t> le “match” </a:t>
            </a:r>
            <a:r>
              <a:rPr lang="en-CA" dirty="0" err="1"/>
              <a:t>en</a:t>
            </a:r>
            <a:r>
              <a:rPr lang="en-CA" dirty="0"/>
              <a:t> question</a:t>
            </a:r>
          </a:p>
          <a:p>
            <a:pPr lvl="1"/>
            <a:endParaRPr lang="en-CA" dirty="0"/>
          </a:p>
          <a:p>
            <a:r>
              <a:rPr lang="en-CA" dirty="0" err="1"/>
              <a:t>Prenons</a:t>
            </a:r>
            <a:r>
              <a:rPr lang="en-CA" dirty="0"/>
              <a:t> des </a:t>
            </a:r>
            <a:r>
              <a:rPr lang="en-CA" dirty="0" err="1"/>
              <a:t>exemples</a:t>
            </a:r>
            <a:r>
              <a:rPr lang="en-CA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63336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Search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Vérifier un match</a:t>
            </a:r>
          </a:p>
          <a:p>
            <a:r>
              <a:rPr lang="en-CA" dirty="0"/>
              <a:t>Un match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vérifié</a:t>
            </a:r>
            <a:r>
              <a:rPr lang="en-CA" dirty="0"/>
              <a:t> avec un “if” sur le </a:t>
            </a:r>
            <a:r>
              <a:rPr lang="en-CA" dirty="0" err="1"/>
              <a:t>résultat</a:t>
            </a:r>
            <a:r>
              <a:rPr lang="en-CA" dirty="0"/>
              <a:t> de la </a:t>
            </a:r>
            <a:r>
              <a:rPr lang="en-CA" dirty="0" err="1"/>
              <a:t>fonction</a:t>
            </a:r>
            <a:r>
              <a:rPr lang="en-CA" dirty="0"/>
              <a:t> “search” (</a:t>
            </a:r>
            <a:r>
              <a:rPr lang="en-CA" dirty="0" err="1"/>
              <a:t>comme</a:t>
            </a:r>
            <a:r>
              <a:rPr lang="en-CA" dirty="0"/>
              <a:t> on </a:t>
            </a:r>
            <a:r>
              <a:rPr lang="en-CA" dirty="0" err="1"/>
              <a:t>faisait</a:t>
            </a:r>
            <a:r>
              <a:rPr lang="en-CA" dirty="0"/>
              <a:t> dans les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exemples</a:t>
            </a:r>
            <a:r>
              <a:rPr lang="en-CA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3EA6C-10C0-43F0-93F1-7E5D7C0368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4599" y="3635469"/>
            <a:ext cx="4972744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63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Search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Afficher un match</a:t>
            </a:r>
          </a:p>
          <a:p>
            <a:r>
              <a:rPr lang="af-ZA" dirty="0"/>
              <a:t>Une autre méthode est d’extraire ce qui a été trouvé.</a:t>
            </a:r>
          </a:p>
          <a:p>
            <a:r>
              <a:rPr lang="af-ZA" dirty="0"/>
              <a:t>On peut utiliser la fonction group() pour le faire.</a:t>
            </a:r>
          </a:p>
          <a:p>
            <a:r>
              <a:rPr lang="af-ZA" dirty="0"/>
              <a:t>Par exemple: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B99C0-DF6E-4C9E-ABF5-85ACF5BA00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5929" y="4033851"/>
            <a:ext cx="4648849" cy="1790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3FE333-62E8-440B-8E2C-231B0CCBC04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40867" y="4013137"/>
            <a:ext cx="5563376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56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Findall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8028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Findall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Search </a:t>
            </a:r>
            <a:r>
              <a:rPr lang="en-US" dirty="0" err="1"/>
              <a:t>retourne</a:t>
            </a:r>
            <a:r>
              <a:rPr lang="en-US" dirty="0"/>
              <a:t> un tableau </a:t>
            </a:r>
            <a:r>
              <a:rPr lang="en-US" dirty="0" err="1"/>
              <a:t>possédant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occurrences dans le </a:t>
            </a:r>
            <a:r>
              <a:rPr lang="en-US" dirty="0" err="1"/>
              <a:t>texte</a:t>
            </a:r>
            <a:r>
              <a:rPr lang="en-US" dirty="0"/>
              <a:t> qui </a:t>
            </a:r>
            <a:r>
              <a:rPr lang="en-US" dirty="0" err="1"/>
              <a:t>respecte</a:t>
            </a:r>
            <a:r>
              <a:rPr lang="en-US" dirty="0"/>
              <a:t> le regex.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39CDD-FBD5-4CFB-B585-0A51F2AA4D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0141" y="4306242"/>
            <a:ext cx="5191850" cy="1743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AC53D4-36FC-4DB9-BF70-75543E4925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90011" y="4306242"/>
            <a:ext cx="5630061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65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Sub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873933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Sub (substitution)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remplacer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qui </a:t>
            </a:r>
            <a:r>
              <a:rPr lang="en-US" dirty="0" err="1"/>
              <a:t>respecte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Celle-ci </a:t>
            </a:r>
            <a:r>
              <a:rPr lang="en-US" dirty="0" err="1"/>
              <a:t>prend</a:t>
            </a:r>
            <a:r>
              <a:rPr lang="en-US" dirty="0"/>
              <a:t> 3 </a:t>
            </a:r>
            <a:r>
              <a:rPr lang="en-US" dirty="0" err="1"/>
              <a:t>paramètres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Une expression </a:t>
            </a:r>
            <a:r>
              <a:rPr lang="en-US" dirty="0" err="1"/>
              <a:t>régulière</a:t>
            </a:r>
            <a:endParaRPr lang="en-US" dirty="0"/>
          </a:p>
          <a:p>
            <a:pPr lvl="1"/>
            <a:r>
              <a:rPr lang="en-US" dirty="0"/>
              <a:t>Une </a:t>
            </a:r>
            <a:r>
              <a:rPr lang="en-US" dirty="0" err="1"/>
              <a:t>valeur</a:t>
            </a:r>
            <a:r>
              <a:rPr lang="en-US" dirty="0"/>
              <a:t> de substitution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texte</a:t>
            </a:r>
            <a:r>
              <a:rPr lang="en-US" dirty="0"/>
              <a:t> à </a:t>
            </a:r>
            <a:r>
              <a:rPr lang="en-US" dirty="0" err="1"/>
              <a:t>traiter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5694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Sub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73BA39-04FE-4E37-B810-7628976E08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7402" y="2840351"/>
            <a:ext cx="4572638" cy="19052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CBBDEB-681F-4624-B7DE-B0E2DA9F1C5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62098" y="2840351"/>
            <a:ext cx="5620534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67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Split</a:t>
            </a:r>
          </a:p>
        </p:txBody>
      </p:sp>
    </p:spTree>
    <p:extLst>
      <p:ext uri="{BB962C8B-B14F-4D97-AF65-F5344CB8AC3E}">
        <p14:creationId xmlns:p14="http://schemas.microsoft.com/office/powerpoint/2010/main" val="165150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expressions régulières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vu “split” dans le passé. 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sépare</a:t>
            </a:r>
            <a:r>
              <a:rPr lang="en-US" dirty="0"/>
              <a:t> un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tableau de sous-section du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r>
              <a:rPr lang="en-US" dirty="0"/>
              <a:t>Comme nous </a:t>
            </a:r>
            <a:r>
              <a:rPr lang="en-US" dirty="0" err="1"/>
              <a:t>avons</a:t>
            </a:r>
            <a:r>
              <a:rPr lang="en-US" dirty="0"/>
              <a:t> vu, il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l’utiliser</a:t>
            </a:r>
            <a:r>
              <a:rPr lang="en-US" dirty="0"/>
              <a:t> sans </a:t>
            </a:r>
            <a:r>
              <a:rPr lang="en-US" dirty="0" err="1"/>
              <a:t>paramètre</a:t>
            </a:r>
            <a:r>
              <a:rPr lang="en-US" dirty="0"/>
              <a:t> (</a:t>
            </a:r>
            <a:r>
              <a:rPr lang="en-US" dirty="0" err="1"/>
              <a:t>utilisera</a:t>
            </a:r>
            <a:r>
              <a:rPr lang="en-US" dirty="0"/>
              <a:t> les </a:t>
            </a:r>
            <a:r>
              <a:rPr lang="en-US" dirty="0" err="1"/>
              <a:t>espaces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séparateur</a:t>
            </a:r>
            <a:r>
              <a:rPr lang="en-US" dirty="0"/>
              <a:t>)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fournissant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séparateur</a:t>
            </a:r>
            <a:r>
              <a:rPr lang="en-US" dirty="0"/>
              <a:t>.</a:t>
            </a:r>
          </a:p>
          <a:p>
            <a:r>
              <a:rPr lang="en-US" dirty="0" err="1"/>
              <a:t>Toutefois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possible de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fournir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expression </a:t>
            </a:r>
            <a:r>
              <a:rPr lang="en-US" dirty="0" err="1"/>
              <a:t>régulière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séparateur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88074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Split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E00A2-9F91-4F00-BC77-3D0D29A96AE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84078" y="2632476"/>
            <a:ext cx="5029902" cy="1752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2A0CCE-2DFF-441A-A2DC-9EE9DE8451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62496" y="4631599"/>
            <a:ext cx="6754168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00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Exemples</a:t>
            </a:r>
          </a:p>
        </p:txBody>
      </p:sp>
    </p:spTree>
    <p:extLst>
      <p:ext uri="{BB962C8B-B14F-4D97-AF65-F5344CB8AC3E}">
        <p14:creationId xmlns:p14="http://schemas.microsoft.com/office/powerpoint/2010/main" val="9578705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vu le </a:t>
            </a:r>
            <a:r>
              <a:rPr lang="en-US" dirty="0" err="1"/>
              <a:t>fonctionnement</a:t>
            </a:r>
            <a:r>
              <a:rPr lang="en-US" dirty="0"/>
              <a:t> des expressions </a:t>
            </a:r>
            <a:r>
              <a:rPr lang="en-US" dirty="0" err="1"/>
              <a:t>régulières</a:t>
            </a:r>
            <a:r>
              <a:rPr lang="en-US" dirty="0"/>
              <a:t>, </a:t>
            </a:r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de plus.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exemples</a:t>
            </a:r>
            <a:r>
              <a:rPr lang="en-US" dirty="0"/>
              <a:t> de validation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US" dirty="0"/>
          </a:p>
          <a:p>
            <a:pPr lvl="1"/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US" dirty="0"/>
          </a:p>
          <a:p>
            <a:pPr lvl="1"/>
            <a:r>
              <a:rPr lang="en-US" dirty="0"/>
              <a:t>Code </a:t>
            </a:r>
            <a:r>
              <a:rPr lang="en-US" dirty="0" err="1"/>
              <a:t>étudiant</a:t>
            </a:r>
            <a:r>
              <a:rPr lang="en-US" dirty="0"/>
              <a:t> (CÉGEP)</a:t>
            </a:r>
          </a:p>
          <a:p>
            <a:pPr lvl="1"/>
            <a:r>
              <a:rPr lang="en-US" dirty="0" err="1"/>
              <a:t>Adresse</a:t>
            </a:r>
            <a:r>
              <a:rPr lang="en-US" dirty="0"/>
              <a:t> </a:t>
            </a:r>
            <a:r>
              <a:rPr lang="en-US" dirty="0" err="1"/>
              <a:t>courriel</a:t>
            </a:r>
            <a:endParaRPr lang="en-US" dirty="0"/>
          </a:p>
          <a:p>
            <a:pPr lvl="1"/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71457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Numéro d’assurance maladie</a:t>
            </a:r>
          </a:p>
        </p:txBody>
      </p:sp>
    </p:spTree>
    <p:extLst>
      <p:ext uri="{BB962C8B-B14F-4D97-AF65-F5344CB8AC3E}">
        <p14:creationId xmlns:p14="http://schemas.microsoft.com/office/powerpoint/2010/main" val="3775981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 code d’assurance maladie est composé de 4 lettres majuscules, suivies d’un espace, puis 4 chiffres, puis un espace, puis 4 chiffres.</a:t>
            </a:r>
          </a:p>
          <a:p>
            <a:endParaRPr lang="af-ZA" dirty="0"/>
          </a:p>
          <a:p>
            <a:r>
              <a:rPr lang="af-ZA" dirty="0"/>
              <a:t>Par exemple: </a:t>
            </a:r>
          </a:p>
          <a:p>
            <a:r>
              <a:rPr lang="af-ZA" dirty="0"/>
              <a:t>ABCD 1234 5678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23109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Réponse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1EAD7-80C4-469B-92AC-AFDA99DC74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2264" y="2703313"/>
            <a:ext cx="4829849" cy="24101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597F5C-3B84-4BA1-A09C-D7C99FE769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84163" y="2698549"/>
            <a:ext cx="5639587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218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maladie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Réponse (2e exécution)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9E1CE-9687-4EA2-B36F-4F21ED1308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1741" y="2698549"/>
            <a:ext cx="4915586" cy="24101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438C0-7DBC-433F-8BFF-E00E186AD4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51449" y="2698549"/>
            <a:ext cx="5430008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460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Exemple: Numéro d’assurance sociale</a:t>
            </a:r>
          </a:p>
        </p:txBody>
      </p:sp>
    </p:spTree>
    <p:extLst>
      <p:ext uri="{BB962C8B-B14F-4D97-AF65-F5344CB8AC3E}">
        <p14:creationId xmlns:p14="http://schemas.microsoft.com/office/powerpoint/2010/main" val="1291026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composé</a:t>
            </a:r>
            <a:r>
              <a:rPr lang="en-US" dirty="0"/>
              <a:t> de 3 </a:t>
            </a:r>
            <a:r>
              <a:rPr lang="en-US" dirty="0" err="1"/>
              <a:t>séries</a:t>
            </a:r>
            <a:r>
              <a:rPr lang="en-US" dirty="0"/>
              <a:t> de 3 </a:t>
            </a:r>
            <a:r>
              <a:rPr lang="en-US" dirty="0" err="1"/>
              <a:t>chiffres</a:t>
            </a:r>
            <a:r>
              <a:rPr lang="en-US" dirty="0"/>
              <a:t> </a:t>
            </a:r>
            <a:r>
              <a:rPr lang="en-US" dirty="0" err="1"/>
              <a:t>séparées</a:t>
            </a:r>
            <a:r>
              <a:rPr lang="en-US" dirty="0"/>
              <a:t> par des </a:t>
            </a:r>
            <a:r>
              <a:rPr lang="en-US" dirty="0" err="1"/>
              <a:t>espaces</a:t>
            </a:r>
            <a:r>
              <a:rPr lang="en-US" dirty="0"/>
              <a:t>.</a:t>
            </a:r>
          </a:p>
          <a:p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valider</a:t>
            </a:r>
            <a:r>
              <a:rPr lang="en-US" dirty="0"/>
              <a:t> un NAS avec un Regex?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6B0A4E-0CD4-4AA4-B811-E6E5DB94B0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2023" y="3510087"/>
            <a:ext cx="3810532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6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Une expression régulière (Appellée ”Regex” est une chaine de texte qui doit respecter un certain format.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numéro</a:t>
            </a:r>
            <a:r>
              <a:rPr lang="en-CA" dirty="0"/>
              <a:t> de </a:t>
            </a:r>
            <a:r>
              <a:rPr lang="en-CA" dirty="0" err="1"/>
              <a:t>téléphone</a:t>
            </a:r>
            <a:r>
              <a:rPr lang="en-CA" dirty="0"/>
              <a:t> (3 </a:t>
            </a:r>
            <a:r>
              <a:rPr lang="en-CA" dirty="0" err="1"/>
              <a:t>chiffres</a:t>
            </a:r>
            <a:r>
              <a:rPr lang="en-CA" dirty="0"/>
              <a:t>, </a:t>
            </a:r>
            <a:r>
              <a:rPr lang="en-CA" dirty="0" err="1"/>
              <a:t>espace</a:t>
            </a:r>
            <a:r>
              <a:rPr lang="en-CA" dirty="0"/>
              <a:t>, 3 </a:t>
            </a:r>
            <a:r>
              <a:rPr lang="en-CA" dirty="0" err="1"/>
              <a:t>chiffres</a:t>
            </a:r>
            <a:r>
              <a:rPr lang="en-CA" dirty="0"/>
              <a:t>, </a:t>
            </a:r>
            <a:r>
              <a:rPr lang="en-CA" dirty="0" err="1"/>
              <a:t>tiret</a:t>
            </a:r>
            <a:r>
              <a:rPr lang="en-CA" dirty="0"/>
              <a:t>, 4 </a:t>
            </a:r>
            <a:r>
              <a:rPr lang="en-CA" dirty="0" err="1"/>
              <a:t>chiffres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numéro</a:t>
            </a:r>
            <a:r>
              <a:rPr lang="en-CA" dirty="0"/>
              <a:t> de courriel (</a:t>
            </a:r>
            <a:r>
              <a:rPr lang="en-CA" dirty="0" err="1"/>
              <a:t>Texte</a:t>
            </a:r>
            <a:r>
              <a:rPr lang="en-CA" dirty="0"/>
              <a:t>, @, </a:t>
            </a:r>
            <a:r>
              <a:rPr lang="en-CA" dirty="0" err="1"/>
              <a:t>Texte</a:t>
            </a:r>
            <a:r>
              <a:rPr lang="en-CA" dirty="0"/>
              <a:t>, . , </a:t>
            </a:r>
            <a:r>
              <a:rPr lang="en-CA" dirty="0" err="1"/>
              <a:t>Texte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Code </a:t>
            </a:r>
            <a:r>
              <a:rPr lang="en-CA" dirty="0" err="1"/>
              <a:t>étudiant</a:t>
            </a:r>
            <a:r>
              <a:rPr lang="en-CA" dirty="0"/>
              <a:t> (5 </a:t>
            </a:r>
            <a:r>
              <a:rPr lang="en-CA" dirty="0" err="1"/>
              <a:t>chiffres</a:t>
            </a:r>
            <a:r>
              <a:rPr lang="en-CA" dirty="0"/>
              <a:t>)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68251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7E4A5-10E5-4ED1-9A0E-69674BD980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42663" y="2776929"/>
            <a:ext cx="4887007" cy="2333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4054B-AD8C-4C3F-99B1-B777EC3B95E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90319" y="2776929"/>
            <a:ext cx="5953956" cy="14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11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</a:t>
            </a:r>
            <a:r>
              <a:rPr lang="en-US" dirty="0" err="1"/>
              <a:t>d’assurance</a:t>
            </a:r>
            <a:r>
              <a:rPr lang="en-US" dirty="0"/>
              <a:t> </a:t>
            </a:r>
            <a:r>
              <a:rPr lang="en-US" dirty="0" err="1"/>
              <a:t>sociale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r>
              <a:rPr lang="en-US" dirty="0"/>
              <a:t> (2e </a:t>
            </a:r>
            <a:r>
              <a:rPr lang="en-US" dirty="0" err="1"/>
              <a:t>exécution</a:t>
            </a:r>
            <a:r>
              <a:rPr lang="en-US" dirty="0"/>
              <a:t>)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190A9-6D05-47EE-B22D-760DF040472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8577" y="2776929"/>
            <a:ext cx="4658375" cy="24196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74CDDE-E0F8-4F16-884D-6AC053D0EA8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0120" y="2776929"/>
            <a:ext cx="554432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725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Exemple: Code étudiant</a:t>
            </a:r>
          </a:p>
        </p:txBody>
      </p:sp>
    </p:spTree>
    <p:extLst>
      <p:ext uri="{BB962C8B-B14F-4D97-AF65-F5344CB8AC3E}">
        <p14:creationId xmlns:p14="http://schemas.microsoft.com/office/powerpoint/2010/main" val="10270008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Code </a:t>
            </a:r>
            <a:r>
              <a:rPr lang="en-US" dirty="0" err="1"/>
              <a:t>étudiant</a:t>
            </a:r>
            <a:r>
              <a:rPr lang="en-US" dirty="0"/>
              <a:t> (CÉGEP)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 code étudiant est composé de 5 chiffres.</a:t>
            </a:r>
          </a:p>
          <a:p>
            <a:endParaRPr lang="af-ZA" dirty="0"/>
          </a:p>
          <a:p>
            <a:r>
              <a:rPr lang="af-ZA" dirty="0"/>
              <a:t>Comment peut-on le valider?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96808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Code </a:t>
            </a:r>
            <a:r>
              <a:rPr lang="en-US" dirty="0" err="1"/>
              <a:t>étudiant</a:t>
            </a:r>
            <a:r>
              <a:rPr lang="en-US" dirty="0"/>
              <a:t> (CÉGEP)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Réponse: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76F71-9496-4126-81E8-35D5A5AD2D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6937" y="2747479"/>
            <a:ext cx="3934374" cy="22863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247C7A-8828-4DE3-8F13-4ED36FE296E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40266" y="2747479"/>
            <a:ext cx="5534797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992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Code </a:t>
            </a:r>
            <a:r>
              <a:rPr lang="en-US" dirty="0" err="1"/>
              <a:t>étudiant</a:t>
            </a:r>
            <a:r>
              <a:rPr lang="en-US" dirty="0"/>
              <a:t> (CÉGEP)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Réponse (2e exécution)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A907BE-7A66-43CB-8C08-01970874DB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5051" y="2747479"/>
            <a:ext cx="3620005" cy="2314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0C60C5-6985-4141-9628-766671C0F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57179" y="2747479"/>
            <a:ext cx="5439534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00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Adresse courriel</a:t>
            </a:r>
          </a:p>
        </p:txBody>
      </p:sp>
    </p:spTree>
    <p:extLst>
      <p:ext uri="{BB962C8B-B14F-4D97-AF65-F5344CB8AC3E}">
        <p14:creationId xmlns:p14="http://schemas.microsoft.com/office/powerpoint/2010/main" val="3829848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Adresse</a:t>
            </a:r>
            <a:r>
              <a:rPr lang="en-US" dirty="0"/>
              <a:t> </a:t>
            </a:r>
            <a:r>
              <a:rPr lang="en-US" dirty="0" err="1"/>
              <a:t>courriel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Valider une adresse courriel qui possède les propriétés suivantes:</a:t>
            </a:r>
          </a:p>
          <a:p>
            <a:pPr lvl="1"/>
            <a:r>
              <a:rPr lang="af-ZA" dirty="0"/>
              <a:t>Les caractères (minimum de 1) permis avant le ”@” sont:</a:t>
            </a:r>
          </a:p>
          <a:p>
            <a:pPr lvl="2"/>
            <a:r>
              <a:rPr lang="af-ZA" dirty="0"/>
              <a:t>Lettres minuscules et majuscules</a:t>
            </a:r>
          </a:p>
          <a:p>
            <a:pPr lvl="2"/>
            <a:r>
              <a:rPr lang="af-ZA" dirty="0"/>
              <a:t>Chiffres de 0 à 9</a:t>
            </a:r>
          </a:p>
          <a:p>
            <a:pPr lvl="2"/>
            <a:r>
              <a:rPr lang="af-ZA" dirty="0"/>
              <a:t>_ et .</a:t>
            </a:r>
          </a:p>
          <a:p>
            <a:pPr lvl="1"/>
            <a:r>
              <a:rPr lang="af-ZA" dirty="0"/>
              <a:t>Les caractères (minimum de 1) permis après le ”@” sont:</a:t>
            </a:r>
          </a:p>
          <a:p>
            <a:pPr lvl="2"/>
            <a:r>
              <a:rPr lang="af-ZA" dirty="0"/>
              <a:t>Lettres minuscules et majuscules</a:t>
            </a:r>
          </a:p>
          <a:p>
            <a:pPr lvl="2"/>
            <a:r>
              <a:rPr lang="af-ZA" dirty="0"/>
              <a:t>Chiffres de 0 à 9</a:t>
            </a:r>
          </a:p>
          <a:p>
            <a:pPr lvl="1"/>
            <a:r>
              <a:rPr lang="af-ZA" dirty="0"/>
              <a:t>Le domaine doit terminer par un ”.” suivit de 2 à 4 lettres (minuscules ou majuscules)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65341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Adresse</a:t>
            </a:r>
            <a:r>
              <a:rPr lang="en-US" dirty="0"/>
              <a:t> </a:t>
            </a:r>
            <a:r>
              <a:rPr lang="en-US" dirty="0" err="1"/>
              <a:t>courriel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Valider une adresse courriel qui possède les propriétés suivantes:</a:t>
            </a:r>
          </a:p>
          <a:p>
            <a:pPr lvl="1"/>
            <a:r>
              <a:rPr lang="af-ZA" dirty="0"/>
              <a:t>Les caractères (minimum de 1) permis avant le ”@” sont:</a:t>
            </a:r>
          </a:p>
          <a:p>
            <a:pPr lvl="2"/>
            <a:r>
              <a:rPr lang="af-ZA" dirty="0"/>
              <a:t>Lettres minuscules et majuscules</a:t>
            </a:r>
          </a:p>
          <a:p>
            <a:pPr lvl="2"/>
            <a:r>
              <a:rPr lang="af-ZA" dirty="0"/>
              <a:t>Chiffres de 0 à 9</a:t>
            </a:r>
          </a:p>
          <a:p>
            <a:pPr lvl="2"/>
            <a:r>
              <a:rPr lang="af-ZA" dirty="0"/>
              <a:t>_ et .</a:t>
            </a:r>
          </a:p>
          <a:p>
            <a:pPr lvl="1"/>
            <a:r>
              <a:rPr lang="af-ZA" dirty="0"/>
              <a:t>Les caractères (minimum de 1) permis après le ”@” sont:</a:t>
            </a:r>
          </a:p>
          <a:p>
            <a:pPr lvl="2"/>
            <a:r>
              <a:rPr lang="af-ZA" dirty="0"/>
              <a:t>Lettres minuscules et majuscules</a:t>
            </a:r>
          </a:p>
          <a:p>
            <a:pPr lvl="2"/>
            <a:r>
              <a:rPr lang="af-ZA" dirty="0"/>
              <a:t>Chiffres de 0 à 9</a:t>
            </a:r>
          </a:p>
          <a:p>
            <a:pPr lvl="1"/>
            <a:r>
              <a:rPr lang="af-ZA" dirty="0"/>
              <a:t>Le domaine doit terminer par un ”.” suivit de 2 à 4 lettres (minuscules ou majuscules)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66460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Adresse</a:t>
            </a:r>
            <a:r>
              <a:rPr lang="en-US" dirty="0"/>
              <a:t> </a:t>
            </a:r>
            <a:r>
              <a:rPr lang="en-US" dirty="0" err="1"/>
              <a:t>courriel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Solutions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F8AB5D-1E35-4942-83D4-0462A09ED3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3222" y="2688570"/>
            <a:ext cx="89820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8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r>
              <a:rPr lang="en-CA" dirty="0"/>
              <a:t>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vérifier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information </a:t>
            </a:r>
            <a:r>
              <a:rPr lang="en-CA" dirty="0" err="1"/>
              <a:t>fournie</a:t>
            </a:r>
            <a:r>
              <a:rPr lang="en-CA" dirty="0"/>
              <a:t> </a:t>
            </a:r>
            <a:r>
              <a:rPr lang="en-CA" dirty="0" err="1"/>
              <a:t>respecte</a:t>
            </a:r>
            <a:r>
              <a:rPr lang="en-CA" dirty="0"/>
              <a:t> bien un certain format </a:t>
            </a:r>
            <a:r>
              <a:rPr lang="en-CA" dirty="0" err="1"/>
              <a:t>avant</a:t>
            </a:r>
            <a:r>
              <a:rPr lang="en-CA" dirty="0"/>
              <a:t> de continuer avec son </a:t>
            </a:r>
            <a:r>
              <a:rPr lang="en-CA" dirty="0" err="1"/>
              <a:t>traitement</a:t>
            </a:r>
            <a:r>
              <a:rPr lang="en-CA" dirty="0"/>
              <a:t>.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comment le faire 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4392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Numéro de téléphone</a:t>
            </a:r>
          </a:p>
        </p:txBody>
      </p:sp>
    </p:spTree>
    <p:extLst>
      <p:ext uri="{BB962C8B-B14F-4D97-AF65-F5344CB8AC3E}">
        <p14:creationId xmlns:p14="http://schemas.microsoft.com/office/powerpoint/2010/main" val="14461706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Un numéro de téléphone peut être représenté de la facon suivante:</a:t>
            </a:r>
          </a:p>
          <a:p>
            <a:r>
              <a:rPr lang="af-ZA" dirty="0"/>
              <a:t>(XXX) XXX-XXXX</a:t>
            </a:r>
          </a:p>
          <a:p>
            <a:endParaRPr lang="af-ZA" dirty="0"/>
          </a:p>
          <a:p>
            <a:r>
              <a:rPr lang="af-ZA" dirty="0"/>
              <a:t>Chaque X représente un chiffre de 0 à 9.</a:t>
            </a:r>
          </a:p>
          <a:p>
            <a:endParaRPr lang="af-ZA" dirty="0"/>
          </a:p>
          <a:p>
            <a:r>
              <a:rPr lang="af-ZA" dirty="0"/>
              <a:t>Comment peut-on valider ce format avec une Regex?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37865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téléphone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af-ZA" dirty="0"/>
              <a:t>Solution: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5A1553-50C9-4C95-B9CD-EA0BB77E71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555656"/>
            <a:ext cx="5210902" cy="2705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9AEB01-00F2-4817-8FD6-2B9D11C046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34488" y="2555656"/>
            <a:ext cx="5572903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488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résumé, les Regex peuvent être utilisés pour extraire de l’information d’un texte ou pour vérifier si celle-ci respecte un certain format attendu.</a:t>
            </a:r>
          </a:p>
          <a:p>
            <a:endParaRPr lang="fr-CA" dirty="0"/>
          </a:p>
          <a:p>
            <a:r>
              <a:rPr lang="fr-CA" dirty="0"/>
              <a:t>Elles sont utilisées principalement dans la validation des informations fournies par un utilisateur.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vous aurez du temps afin de finaliser votre projet de session.</a:t>
            </a:r>
          </a:p>
          <a:p>
            <a:r>
              <a:rPr lang="fr-CA" dirty="0"/>
              <a:t>Votre enseignant sera disponible pour répondre à vos dernières questions sur celui-ci.</a:t>
            </a:r>
          </a:p>
          <a:p>
            <a:r>
              <a:rPr lang="fr-CA" dirty="0"/>
              <a:t>Il est également recommandé d’utiliser ce temps pour vous mettre à jour dans vos exercices et pour bien les réviser avant d’entreprendre la révision finale de la semaine 14.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https://www.w3schools.com/python/python_regex.asp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7687-0AE0-42EB-9C3D-E532BCC9D8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DA5FB-E215-4E77-8642-5316F8E03F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syntaxe</a:t>
            </a:r>
            <a:endParaRPr lang="en-US" dirty="0"/>
          </a:p>
          <a:p>
            <a:pPr lvl="1"/>
            <a:r>
              <a:rPr lang="en-US" dirty="0" err="1"/>
              <a:t>Fonction</a:t>
            </a:r>
            <a:r>
              <a:rPr lang="en-US" dirty="0"/>
              <a:t> Regex</a:t>
            </a:r>
          </a:p>
          <a:p>
            <a:pPr lvl="1"/>
            <a:r>
              <a:rPr lang="en-US" dirty="0" err="1"/>
              <a:t>Exemples</a:t>
            </a:r>
            <a:endParaRPr lang="en-US" dirty="0"/>
          </a:p>
          <a:p>
            <a:pPr lvl="1"/>
            <a:r>
              <a:rPr lang="en-US" dirty="0"/>
              <a:t>Conclusion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553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Utilisation des Regex en Python</a:t>
            </a:r>
          </a:p>
        </p:txBody>
      </p:sp>
    </p:spTree>
    <p:extLst>
      <p:ext uri="{BB962C8B-B14F-4D97-AF65-F5344CB8AC3E}">
        <p14:creationId xmlns:p14="http://schemas.microsoft.com/office/powerpoint/2010/main" val="104908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8697-45F4-41CC-BF64-E55A4BD3C8D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Utilisation</a:t>
            </a:r>
            <a:r>
              <a:rPr lang="en-US" dirty="0"/>
              <a:t> des Regex </a:t>
            </a:r>
            <a:r>
              <a:rPr lang="en-US" dirty="0" err="1"/>
              <a:t>en</a:t>
            </a:r>
            <a:r>
              <a:rPr lang="en-US" dirty="0"/>
              <a:t>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C92-5E8F-4709-8B6B-AB4832F00A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Python,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langages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famille</a:t>
            </a:r>
            <a:r>
              <a:rPr lang="en-US" dirty="0"/>
              <a:t> (Java, C#, etc.), </a:t>
            </a:r>
            <a:r>
              <a:rPr lang="en-US" dirty="0" err="1"/>
              <a:t>supporte</a:t>
            </a:r>
            <a:r>
              <a:rPr lang="en-US" dirty="0"/>
              <a:t> les expressions </a:t>
            </a:r>
            <a:r>
              <a:rPr lang="en-US" dirty="0" err="1"/>
              <a:t>régulières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CA" dirty="0"/>
              <a:t>Pour les </a:t>
            </a:r>
            <a:r>
              <a:rPr lang="en-CA" dirty="0" err="1"/>
              <a:t>utiliser</a:t>
            </a:r>
            <a:r>
              <a:rPr lang="en-CA" dirty="0"/>
              <a:t>, il </a:t>
            </a:r>
            <a:r>
              <a:rPr lang="en-CA" dirty="0" err="1"/>
              <a:t>faudra</a:t>
            </a:r>
            <a:r>
              <a:rPr lang="en-CA" dirty="0"/>
              <a:t> importer le module “re” (Regular Expression)</a:t>
            </a:r>
          </a:p>
          <a:p>
            <a:endParaRPr lang="en-CA" dirty="0"/>
          </a:p>
          <a:p>
            <a:r>
              <a:rPr lang="en-CA" dirty="0"/>
              <a:t>“re” </a:t>
            </a:r>
            <a:r>
              <a:rPr lang="en-CA" dirty="0" err="1"/>
              <a:t>pourra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</a:t>
            </a:r>
            <a:r>
              <a:rPr lang="en-CA" dirty="0"/>
              <a:t> pour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diverses</a:t>
            </a:r>
            <a:r>
              <a:rPr lang="en-CA" dirty="0"/>
              <a:t> </a:t>
            </a:r>
            <a:r>
              <a:rPr lang="en-CA" dirty="0" err="1"/>
              <a:t>fonctions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 </a:t>
            </a:r>
            <a:r>
              <a:rPr lang="en-CA" dirty="0" err="1"/>
              <a:t>durant</a:t>
            </a:r>
            <a:r>
              <a:rPr lang="en-CA" dirty="0"/>
              <a:t> le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78378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7923</TotalTime>
  <Words>1616</Words>
  <Application>Microsoft Office PowerPoint</Application>
  <PresentationFormat>Widescreen</PresentationFormat>
  <Paragraphs>227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Century Gothic</vt:lpstr>
      <vt:lpstr>Wingdings 3</vt:lpstr>
      <vt:lpstr>4_Ion</vt:lpstr>
      <vt:lpstr>5_Ion</vt:lpstr>
      <vt:lpstr>Les expressions régulières</vt:lpstr>
      <vt:lpstr>Rappel du dernier cours</vt:lpstr>
      <vt:lpstr>Rappel du dernier cours</vt:lpstr>
      <vt:lpstr>Les expressions régulières</vt:lpstr>
      <vt:lpstr>Les expressions régulières</vt:lpstr>
      <vt:lpstr>Les expressions régulières</vt:lpstr>
      <vt:lpstr>Les expressions régulières</vt:lpstr>
      <vt:lpstr>Utilisation des Regex en Python</vt:lpstr>
      <vt:lpstr>Utilisation des Regex en Python</vt:lpstr>
      <vt:lpstr>Utilisation des Regex en Python</vt:lpstr>
      <vt:lpstr>Utilisation des Regex en Python</vt:lpstr>
      <vt:lpstr>Utilisation des Regex en Python</vt:lpstr>
      <vt:lpstr>Utilisation des Regex en Python</vt:lpstr>
      <vt:lpstr>La syntaxe</vt:lpstr>
      <vt:lpstr>La syntaxe</vt:lpstr>
      <vt:lpstr>Crochet []</vt:lpstr>
      <vt:lpstr>Crochet []</vt:lpstr>
      <vt:lpstr>Accent circonflexe ^</vt:lpstr>
      <vt:lpstr>Signe de dollar $</vt:lpstr>
      <vt:lpstr>Combiner ^ et $</vt:lpstr>
      <vt:lpstr>Point .</vt:lpstr>
      <vt:lpstr>Astérisque *</vt:lpstr>
      <vt:lpstr>Plus +</vt:lpstr>
      <vt:lpstr>Parenthèse ()</vt:lpstr>
      <vt:lpstr>Accolade {}</vt:lpstr>
      <vt:lpstr>Barre verticale |</vt:lpstr>
      <vt:lpstr>Barre oblique \</vt:lpstr>
      <vt:lpstr>La syntaxe</vt:lpstr>
      <vt:lpstr>Fonctions Regex</vt:lpstr>
      <vt:lpstr>Fonctions Regex</vt:lpstr>
      <vt:lpstr>Search</vt:lpstr>
      <vt:lpstr>Search</vt:lpstr>
      <vt:lpstr>Search</vt:lpstr>
      <vt:lpstr>Findall</vt:lpstr>
      <vt:lpstr>Findall</vt:lpstr>
      <vt:lpstr>Sub</vt:lpstr>
      <vt:lpstr>Sub</vt:lpstr>
      <vt:lpstr>Sub</vt:lpstr>
      <vt:lpstr>Split</vt:lpstr>
      <vt:lpstr>Split</vt:lpstr>
      <vt:lpstr>Split</vt:lpstr>
      <vt:lpstr>Exemples</vt:lpstr>
      <vt:lpstr>Exemples</vt:lpstr>
      <vt:lpstr>Numéro d’assurance maladie</vt:lpstr>
      <vt:lpstr>Numéro d’assurance maladie</vt:lpstr>
      <vt:lpstr>Numéro d’assurance maladie</vt:lpstr>
      <vt:lpstr>Numéro d’assurance maladie</vt:lpstr>
      <vt:lpstr>Exemple: Numéro d’assurance sociale</vt:lpstr>
      <vt:lpstr>Numéro d’assurance sociale</vt:lpstr>
      <vt:lpstr>Numéro d’assurance sociale</vt:lpstr>
      <vt:lpstr>Numéro d’assurance sociale</vt:lpstr>
      <vt:lpstr>Exemple: Code étudiant</vt:lpstr>
      <vt:lpstr>Code étudiant (CÉGEP)</vt:lpstr>
      <vt:lpstr>Code étudiant (CÉGEP)</vt:lpstr>
      <vt:lpstr>Code étudiant (CÉGEP)</vt:lpstr>
      <vt:lpstr>Adresse courriel</vt:lpstr>
      <vt:lpstr>Adresse courriel</vt:lpstr>
      <vt:lpstr>Adresse courriel</vt:lpstr>
      <vt:lpstr>Adresse courriel</vt:lpstr>
      <vt:lpstr>Numéro de téléphone</vt:lpstr>
      <vt:lpstr>Numéro de téléphone </vt:lpstr>
      <vt:lpstr>Numéro de téléphone 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501</cp:revision>
  <dcterms:created xsi:type="dcterms:W3CDTF">2019-01-03T23:05:02Z</dcterms:created>
  <dcterms:modified xsi:type="dcterms:W3CDTF">2020-12-06T21:34:52Z</dcterms:modified>
</cp:coreProperties>
</file>