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11" r:id="rId6"/>
    <p:sldId id="435" r:id="rId7"/>
    <p:sldId id="436" r:id="rId8"/>
    <p:sldId id="514" r:id="rId9"/>
    <p:sldId id="498" r:id="rId10"/>
    <p:sldId id="499" r:id="rId11"/>
    <p:sldId id="500" r:id="rId12"/>
    <p:sldId id="515" r:id="rId13"/>
    <p:sldId id="508" r:id="rId14"/>
    <p:sldId id="509" r:id="rId15"/>
    <p:sldId id="510" r:id="rId16"/>
    <p:sldId id="516" r:id="rId17"/>
    <p:sldId id="502" r:id="rId18"/>
    <p:sldId id="503" r:id="rId19"/>
    <p:sldId id="504" r:id="rId20"/>
    <p:sldId id="517" r:id="rId21"/>
    <p:sldId id="505" r:id="rId22"/>
    <p:sldId id="506" r:id="rId23"/>
    <p:sldId id="507" r:id="rId24"/>
    <p:sldId id="518" r:id="rId25"/>
    <p:sldId id="511" r:id="rId26"/>
    <p:sldId id="512" r:id="rId27"/>
    <p:sldId id="513" r:id="rId28"/>
    <p:sldId id="519" r:id="rId29"/>
    <p:sldId id="520" r:id="rId30"/>
    <p:sldId id="521" r:id="rId31"/>
    <p:sldId id="522" r:id="rId32"/>
    <p:sldId id="523" r:id="rId33"/>
    <p:sldId id="529" r:id="rId34"/>
    <p:sldId id="530" r:id="rId35"/>
    <p:sldId id="531" r:id="rId36"/>
    <p:sldId id="532" r:id="rId37"/>
    <p:sldId id="524" r:id="rId38"/>
    <p:sldId id="525" r:id="rId39"/>
    <p:sldId id="526" r:id="rId40"/>
    <p:sldId id="527" r:id="rId41"/>
    <p:sldId id="528" r:id="rId42"/>
    <p:sldId id="533" r:id="rId43"/>
    <p:sldId id="534" r:id="rId44"/>
    <p:sldId id="535" r:id="rId45"/>
    <p:sldId id="536" r:id="rId46"/>
    <p:sldId id="545" r:id="rId47"/>
    <p:sldId id="546" r:id="rId48"/>
    <p:sldId id="547" r:id="rId49"/>
    <p:sldId id="548" r:id="rId50"/>
    <p:sldId id="549" r:id="rId51"/>
    <p:sldId id="543" r:id="rId52"/>
    <p:sldId id="544" r:id="rId53"/>
    <p:sldId id="550" r:id="rId54"/>
    <p:sldId id="551" r:id="rId55"/>
    <p:sldId id="298" r:id="rId56"/>
    <p:sldId id="321" r:id="rId57"/>
    <p:sldId id="322" r:id="rId58"/>
    <p:sldId id="323" r:id="rId59"/>
    <p:sldId id="324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823EC98B-52E5-48F8-B309-843D50AF0528}"/>
    <pc:docChg chg="custSel addSld modSld">
      <pc:chgData name="Alexandre" userId="292681fbcdc3e57d" providerId="LiveId" clId="{823EC98B-52E5-48F8-B309-843D50AF0528}" dt="2020-07-29T14:24:47.864" v="233" actId="20577"/>
      <pc:docMkLst>
        <pc:docMk/>
      </pc:docMkLst>
      <pc:sldChg chg="modSp mod">
        <pc:chgData name="Alexandre" userId="292681fbcdc3e57d" providerId="LiveId" clId="{823EC98B-52E5-48F8-B309-843D50AF0528}" dt="2020-07-27T12:06:55.206" v="35" actId="20577"/>
        <pc:sldMkLst>
          <pc:docMk/>
          <pc:sldMk cId="175308684" sldId="258"/>
        </pc:sldMkLst>
        <pc:spChg chg="mod">
          <ac:chgData name="Alexandre" userId="292681fbcdc3e57d" providerId="LiveId" clId="{823EC98B-52E5-48F8-B309-843D50AF0528}" dt="2020-07-27T12:06:55.206" v="35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823EC98B-52E5-48F8-B309-843D50AF0528}" dt="2020-07-27T12:07:04.879" v="71" actId="20577"/>
        <pc:sldMkLst>
          <pc:docMk/>
          <pc:sldMk cId="1759119597" sldId="411"/>
        </pc:sldMkLst>
        <pc:spChg chg="mod">
          <ac:chgData name="Alexandre" userId="292681fbcdc3e57d" providerId="LiveId" clId="{823EC98B-52E5-48F8-B309-843D50AF0528}" dt="2020-07-27T12:07:04.879" v="71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mod">
        <pc:chgData name="Alexandre" userId="292681fbcdc3e57d" providerId="LiveId" clId="{823EC98B-52E5-48F8-B309-843D50AF0528}" dt="2020-07-27T12:07:17.019" v="117" actId="20577"/>
        <pc:sldMkLst>
          <pc:docMk/>
          <pc:sldMk cId="655158429" sldId="435"/>
        </pc:sldMkLst>
        <pc:spChg chg="mod">
          <ac:chgData name="Alexandre" userId="292681fbcdc3e57d" providerId="LiveId" clId="{823EC98B-52E5-48F8-B309-843D50AF0528}" dt="2020-07-27T12:07:17.019" v="117" actId="20577"/>
          <ac:spMkLst>
            <pc:docMk/>
            <pc:sldMk cId="655158429" sldId="435"/>
            <ac:spMk id="2" creationId="{2FACDA62-9AFB-45F2-A340-ECB3D5F072CF}"/>
          </ac:spMkLst>
        </pc:spChg>
      </pc:sldChg>
      <pc:sldChg chg="modSp new mod">
        <pc:chgData name="Alexandre" userId="292681fbcdc3e57d" providerId="LiveId" clId="{823EC98B-52E5-48F8-B309-843D50AF0528}" dt="2020-07-29T14:24:47.864" v="233" actId="20577"/>
        <pc:sldMkLst>
          <pc:docMk/>
          <pc:sldMk cId="2566122437" sldId="436"/>
        </pc:sldMkLst>
        <pc:spChg chg="mod">
          <ac:chgData name="Alexandre" userId="292681fbcdc3e57d" providerId="LiveId" clId="{823EC98B-52E5-48F8-B309-843D50AF0528}" dt="2020-07-27T12:07:24.483" v="119"/>
          <ac:spMkLst>
            <pc:docMk/>
            <pc:sldMk cId="2566122437" sldId="436"/>
            <ac:spMk id="2" creationId="{05C57B82-74A9-4475-9ADE-B145E2BCD392}"/>
          </ac:spMkLst>
        </pc:spChg>
        <pc:spChg chg="mod">
          <ac:chgData name="Alexandre" userId="292681fbcdc3e57d" providerId="LiveId" clId="{823EC98B-52E5-48F8-B309-843D50AF0528}" dt="2020-07-29T14:24:47.864" v="233" actId="20577"/>
          <ac:spMkLst>
            <pc:docMk/>
            <pc:sldMk cId="2566122437" sldId="436"/>
            <ac:spMk id="3" creationId="{A45E4964-579E-48CE-8381-7119A3291106}"/>
          </ac:spMkLst>
        </pc:spChg>
      </pc:sldChg>
    </pc:docChg>
  </pc:docChgLst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DF8751A2-9B25-4948-81C3-0FFB70FDA080}"/>
    <pc:docChg chg="custSel addSld delSld modSld">
      <pc:chgData name="Alexandre" userId="292681fbcdc3e57d" providerId="LiveId" clId="{DF8751A2-9B25-4948-81C3-0FFB70FDA080}" dt="2020-09-20T16:20:35.849" v="161" actId="47"/>
      <pc:docMkLst>
        <pc:docMk/>
      </pc:docMkLst>
      <pc:sldChg chg="modSp mod">
        <pc:chgData name="Alexandre" userId="292681fbcdc3e57d" providerId="LiveId" clId="{DF8751A2-9B25-4948-81C3-0FFB70FDA080}" dt="2020-09-20T16:18:19.032" v="1" actId="27636"/>
        <pc:sldMkLst>
          <pc:docMk/>
          <pc:sldMk cId="3305676132" sldId="324"/>
        </pc:sldMkLst>
        <pc:spChg chg="mod">
          <ac:chgData name="Alexandre" userId="292681fbcdc3e57d" providerId="LiveId" clId="{DF8751A2-9B25-4948-81C3-0FFB70FDA080}" dt="2020-09-20T16:18:19.032" v="1" actId="27636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DF8751A2-9B25-4948-81C3-0FFB70FDA080}" dt="2020-09-20T16:20:18.135" v="160" actId="20577"/>
        <pc:sldMkLst>
          <pc:docMk/>
          <pc:sldMk cId="2566122437" sldId="436"/>
        </pc:sldMkLst>
        <pc:spChg chg="mod">
          <ac:chgData name="Alexandre" userId="292681fbcdc3e57d" providerId="LiveId" clId="{DF8751A2-9B25-4948-81C3-0FFB70FDA080}" dt="2020-09-20T16:20:18.135" v="160" actId="20577"/>
          <ac:spMkLst>
            <pc:docMk/>
            <pc:sldMk cId="2566122437" sldId="436"/>
            <ac:spMk id="3" creationId="{A45E4964-579E-48CE-8381-7119A3291106}"/>
          </ac:spMkLst>
        </pc:spChg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3938865696" sldId="437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3418841531" sldId="438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140531158" sldId="439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372274390" sldId="440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628693103" sldId="441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844624125" sldId="442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336296809" sldId="443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937633444" sldId="444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781706873" sldId="445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06585583" sldId="446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489700881" sldId="447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686625639" sldId="448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770470015" sldId="449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4073315086" sldId="450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796921945" sldId="451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479741138" sldId="454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4111763369" sldId="458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68847874" sldId="459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80795699" sldId="460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2163418572" sldId="462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1576406115" sldId="463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2512301102" sldId="464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678372860" sldId="466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278514567" sldId="467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570835972" sldId="468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140215646" sldId="469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436816934" sldId="470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410987420" sldId="471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160920759" sldId="472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2740761670" sldId="473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2203373336" sldId="474"/>
        </pc:sldMkLst>
      </pc:sldChg>
      <pc:sldChg chg="del">
        <pc:chgData name="Alexandre" userId="292681fbcdc3e57d" providerId="LiveId" clId="{DF8751A2-9B25-4948-81C3-0FFB70FDA080}" dt="2020-09-20T16:18:36.007" v="2" actId="47"/>
        <pc:sldMkLst>
          <pc:docMk/>
          <pc:sldMk cId="3665925332" sldId="475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466923511" sldId="476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4091425540" sldId="477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3228682760" sldId="478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4122295123" sldId="479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4130375098" sldId="480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1081919394" sldId="481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3340830850" sldId="482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765322644" sldId="483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06318776" sldId="484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1899795506" sldId="486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896702056" sldId="487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333249461" sldId="488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445748633" sldId="489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1783629665" sldId="490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124635055" sldId="491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956402061" sldId="492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977223858" sldId="493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1314534707" sldId="494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1872926369" sldId="495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779330706" sldId="496"/>
        </pc:sldMkLst>
      </pc:sldChg>
      <pc:sldChg chg="del">
        <pc:chgData name="Alexandre" userId="292681fbcdc3e57d" providerId="LiveId" clId="{DF8751A2-9B25-4948-81C3-0FFB70FDA080}" dt="2020-09-20T16:20:35.849" v="161" actId="47"/>
        <pc:sldMkLst>
          <pc:docMk/>
          <pc:sldMk cId="2556957768" sldId="497"/>
        </pc:sldMkLst>
      </pc:sldChg>
      <pc:sldChg chg="new">
        <pc:chgData name="Alexandre" userId="292681fbcdc3e57d" providerId="LiveId" clId="{DF8751A2-9B25-4948-81C3-0FFB70FDA080}" dt="2020-09-20T16:18:38.985" v="3" actId="680"/>
        <pc:sldMkLst>
          <pc:docMk/>
          <pc:sldMk cId="582729959" sldId="498"/>
        </pc:sldMkLst>
      </pc:sld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7C76CCD6-0DE7-4B9E-A53A-C4F3CFB96565}"/>
    <pc:docChg chg="undo redo custSel addSld delSld modSld">
      <pc:chgData name="Alexandre" userId="292681fbcdc3e57d" providerId="LiveId" clId="{7C76CCD6-0DE7-4B9E-A53A-C4F3CFB96565}" dt="2020-07-30T23:01:04.991" v="7292" actId="20577"/>
      <pc:docMkLst>
        <pc:docMk/>
      </pc:docMkLst>
      <pc:sldChg chg="modSp mod">
        <pc:chgData name="Alexandre" userId="292681fbcdc3e57d" providerId="LiveId" clId="{7C76CCD6-0DE7-4B9E-A53A-C4F3CFB96565}" dt="2020-07-29T21:32:56.232" v="13" actId="20577"/>
        <pc:sldMkLst>
          <pc:docMk/>
          <pc:sldMk cId="175308684" sldId="258"/>
        </pc:sldMkLst>
        <pc:spChg chg="mod">
          <ac:chgData name="Alexandre" userId="292681fbcdc3e57d" providerId="LiveId" clId="{7C76CCD6-0DE7-4B9E-A53A-C4F3CFB96565}" dt="2020-07-29T21:32:56.232" v="13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C76CCD6-0DE7-4B9E-A53A-C4F3CFB96565}" dt="2020-07-30T23:01:04.991" v="7292" actId="20577"/>
        <pc:sldMkLst>
          <pc:docMk/>
          <pc:sldMk cId="926987578" sldId="298"/>
        </pc:sldMkLst>
        <pc:spChg chg="mod">
          <ac:chgData name="Alexandre" userId="292681fbcdc3e57d" providerId="LiveId" clId="{7C76CCD6-0DE7-4B9E-A53A-C4F3CFB96565}" dt="2020-07-30T02:10:24.863" v="3563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C76CCD6-0DE7-4B9E-A53A-C4F3CFB96565}" dt="2020-07-30T23:01:04.991" v="7292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C76CCD6-0DE7-4B9E-A53A-C4F3CFB96565}" dt="2020-07-29T21:55:59.524" v="2005" actId="20577"/>
        <pc:sldMkLst>
          <pc:docMk/>
          <pc:sldMk cId="3486141423" sldId="322"/>
        </pc:sldMkLst>
        <pc:spChg chg="mod">
          <ac:chgData name="Alexandre" userId="292681fbcdc3e57d" providerId="LiveId" clId="{7C76CCD6-0DE7-4B9E-A53A-C4F3CFB96565}" dt="2020-07-29T21:55:59.524" v="2005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C76CCD6-0DE7-4B9E-A53A-C4F3CFB96565}" dt="2020-07-30T02:33:13.081" v="4780" actId="27636"/>
        <pc:sldMkLst>
          <pc:docMk/>
          <pc:sldMk cId="3305676132" sldId="324"/>
        </pc:sldMkLst>
        <pc:spChg chg="mod">
          <ac:chgData name="Alexandre" userId="292681fbcdc3e57d" providerId="LiveId" clId="{7C76CCD6-0DE7-4B9E-A53A-C4F3CFB96565}" dt="2020-07-30T02:33:13.081" v="4780" actId="27636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C76CCD6-0DE7-4B9E-A53A-C4F3CFB96565}" dt="2020-07-30T22:59:46" v="7252" actId="20577"/>
        <pc:sldMkLst>
          <pc:docMk/>
          <pc:sldMk cId="3815977434" sldId="360"/>
        </pc:sldMkLst>
        <pc:spChg chg="mod">
          <ac:chgData name="Alexandre" userId="292681fbcdc3e57d" providerId="LiveId" clId="{7C76CCD6-0DE7-4B9E-A53A-C4F3CFB96565}" dt="2020-07-30T22:59:46" v="7252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7C76CCD6-0DE7-4B9E-A53A-C4F3CFB96565}" dt="2020-07-30T22:59:57.336" v="7254" actId="20577"/>
        <pc:sldMkLst>
          <pc:docMk/>
          <pc:sldMk cId="655158429" sldId="435"/>
        </pc:sldMkLst>
        <pc:spChg chg="mod">
          <ac:chgData name="Alexandre" userId="292681fbcdc3e57d" providerId="LiveId" clId="{7C76CCD6-0DE7-4B9E-A53A-C4F3CFB96565}" dt="2020-07-29T21:56:08.295" v="2006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C76CCD6-0DE7-4B9E-A53A-C4F3CFB96565}" dt="2020-07-30T22:59:57.336" v="7254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modSp mod">
        <pc:chgData name="Alexandre" userId="292681fbcdc3e57d" providerId="LiveId" clId="{7C76CCD6-0DE7-4B9E-A53A-C4F3CFB96565}" dt="2020-07-30T02:05:00.483" v="3096" actId="27636"/>
        <pc:sldMkLst>
          <pc:docMk/>
          <pc:sldMk cId="2566122437" sldId="436"/>
        </pc:sldMkLst>
        <pc:spChg chg="mod">
          <ac:chgData name="Alexandre" userId="292681fbcdc3e57d" providerId="LiveId" clId="{7C76CCD6-0DE7-4B9E-A53A-C4F3CFB96565}" dt="2020-07-29T21:56:08.295" v="2006"/>
          <ac:spMkLst>
            <pc:docMk/>
            <pc:sldMk cId="2566122437" sldId="436"/>
            <ac:spMk id="2" creationId="{05C57B82-74A9-4475-9ADE-B145E2BCD392}"/>
          </ac:spMkLst>
        </pc:spChg>
        <pc:spChg chg="mod">
          <ac:chgData name="Alexandre" userId="292681fbcdc3e57d" providerId="LiveId" clId="{7C76CCD6-0DE7-4B9E-A53A-C4F3CFB96565}" dt="2020-07-30T02:05:00.483" v="3096" actId="27636"/>
          <ac:spMkLst>
            <pc:docMk/>
            <pc:sldMk cId="2566122437" sldId="436"/>
            <ac:spMk id="3" creationId="{A45E4964-579E-48CE-8381-7119A3291106}"/>
          </ac:spMkLst>
        </pc:spChg>
      </pc:sldChg>
      <pc:sldChg chg="modSp add mod">
        <pc:chgData name="Alexandre" userId="292681fbcdc3e57d" providerId="LiveId" clId="{7C76CCD6-0DE7-4B9E-A53A-C4F3CFB96565}" dt="2020-07-29T21:34:45.756" v="603" actId="20577"/>
        <pc:sldMkLst>
          <pc:docMk/>
          <pc:sldMk cId="3938865696" sldId="437"/>
        </pc:sldMkLst>
        <pc:spChg chg="mod">
          <ac:chgData name="Alexandre" userId="292681fbcdc3e57d" providerId="LiveId" clId="{7C76CCD6-0DE7-4B9E-A53A-C4F3CFB96565}" dt="2020-07-29T21:34:45.756" v="603" actId="20577"/>
          <ac:spMkLst>
            <pc:docMk/>
            <pc:sldMk cId="3938865696" sldId="437"/>
            <ac:spMk id="2" creationId="{E4AADCDE-E97C-479E-B2F2-7A2C9ACF3751}"/>
          </ac:spMkLst>
        </pc:spChg>
      </pc:sldChg>
      <pc:sldChg chg="modSp new mod">
        <pc:chgData name="Alexandre" userId="292681fbcdc3e57d" providerId="LiveId" clId="{7C76CCD6-0DE7-4B9E-A53A-C4F3CFB96565}" dt="2020-07-30T23:00:34.446" v="7272" actId="20577"/>
        <pc:sldMkLst>
          <pc:docMk/>
          <pc:sldMk cId="3418841531" sldId="438"/>
        </pc:sldMkLst>
        <pc:spChg chg="mod">
          <ac:chgData name="Alexandre" userId="292681fbcdc3e57d" providerId="LiveId" clId="{7C76CCD6-0DE7-4B9E-A53A-C4F3CFB96565}" dt="2020-07-30T02:47:53.881" v="5449"/>
          <ac:spMkLst>
            <pc:docMk/>
            <pc:sldMk cId="3418841531" sldId="438"/>
            <ac:spMk id="2" creationId="{5C09FB73-BEAF-4707-8E9C-1C22AAFE7FC0}"/>
          </ac:spMkLst>
        </pc:spChg>
        <pc:spChg chg="mod">
          <ac:chgData name="Alexandre" userId="292681fbcdc3e57d" providerId="LiveId" clId="{7C76CCD6-0DE7-4B9E-A53A-C4F3CFB96565}" dt="2020-07-30T23:00:34.446" v="7272" actId="20577"/>
          <ac:spMkLst>
            <pc:docMk/>
            <pc:sldMk cId="3418841531" sldId="438"/>
            <ac:spMk id="3" creationId="{F2455CCB-2BC2-4BAB-A69A-86786F96ADE0}"/>
          </ac:spMkLst>
        </pc:spChg>
      </pc:sldChg>
      <pc:sldChg chg="modSp new mod">
        <pc:chgData name="Alexandre" userId="292681fbcdc3e57d" providerId="LiveId" clId="{7C76CCD6-0DE7-4B9E-A53A-C4F3CFB96565}" dt="2020-07-30T02:28:45.233" v="4242"/>
        <pc:sldMkLst>
          <pc:docMk/>
          <pc:sldMk cId="1140531158" sldId="439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1140531158" sldId="439"/>
            <ac:spMk id="2" creationId="{87354C84-2D5F-46A2-8627-72535DAFC8EF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1140531158" sldId="439"/>
            <ac:spMk id="3" creationId="{0EBE72BD-1E4F-4B7A-9FAA-DD4AC61F2621}"/>
          </ac:spMkLst>
        </pc:spChg>
      </pc:sldChg>
      <pc:sldChg chg="modSp add mod">
        <pc:chgData name="Alexandre" userId="292681fbcdc3e57d" providerId="LiveId" clId="{7C76CCD6-0DE7-4B9E-A53A-C4F3CFB96565}" dt="2020-07-29T21:39:30.564" v="1235" actId="20577"/>
        <pc:sldMkLst>
          <pc:docMk/>
          <pc:sldMk cId="3372274390" sldId="440"/>
        </pc:sldMkLst>
        <pc:spChg chg="mod">
          <ac:chgData name="Alexandre" userId="292681fbcdc3e57d" providerId="LiveId" clId="{7C76CCD6-0DE7-4B9E-A53A-C4F3CFB96565}" dt="2020-07-29T21:39:30.564" v="1235" actId="20577"/>
          <ac:spMkLst>
            <pc:docMk/>
            <pc:sldMk cId="3372274390" sldId="440"/>
            <ac:spMk id="2" creationId="{E4AADCDE-E97C-479E-B2F2-7A2C9ACF3751}"/>
          </ac:spMkLst>
        </pc:spChg>
      </pc:sldChg>
      <pc:sldChg chg="addSp delSp modSp new mod">
        <pc:chgData name="Alexandre" userId="292681fbcdc3e57d" providerId="LiveId" clId="{7C76CCD6-0DE7-4B9E-A53A-C4F3CFB96565}" dt="2020-07-30T01:44:36.248" v="2473"/>
        <pc:sldMkLst>
          <pc:docMk/>
          <pc:sldMk cId="628693103" sldId="441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628693103" sldId="44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628693103" sldId="44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43:54.034" v="2466" actId="1076"/>
          <ac:picMkLst>
            <pc:docMk/>
            <pc:sldMk cId="628693103" sldId="441"/>
            <ac:picMk id="4" creationId="{1A2CA763-393E-43A0-965E-AF13199EDA79}"/>
          </ac:picMkLst>
        </pc:picChg>
        <pc:picChg chg="add del">
          <ac:chgData name="Alexandre" userId="292681fbcdc3e57d" providerId="LiveId" clId="{7C76CCD6-0DE7-4B9E-A53A-C4F3CFB96565}" dt="2020-07-30T01:44:15.695" v="2468" actId="478"/>
          <ac:picMkLst>
            <pc:docMk/>
            <pc:sldMk cId="628693103" sldId="441"/>
            <ac:picMk id="5" creationId="{1E1C507D-AFE7-4F58-B6F2-6C63C04149BC}"/>
          </ac:picMkLst>
        </pc:picChg>
        <pc:picChg chg="add mod">
          <ac:chgData name="Alexandre" userId="292681fbcdc3e57d" providerId="LiveId" clId="{7C76CCD6-0DE7-4B9E-A53A-C4F3CFB96565}" dt="2020-07-30T01:44:24.475" v="2470" actId="1076"/>
          <ac:picMkLst>
            <pc:docMk/>
            <pc:sldMk cId="628693103" sldId="441"/>
            <ac:picMk id="6" creationId="{E1987E31-8B84-4E6A-A3D4-D06D8FA9B54A}"/>
          </ac:picMkLst>
        </pc:picChg>
      </pc:sldChg>
      <pc:sldChg chg="modSp add mod">
        <pc:chgData name="Alexandre" userId="292681fbcdc3e57d" providerId="LiveId" clId="{7C76CCD6-0DE7-4B9E-A53A-C4F3CFB96565}" dt="2020-07-29T21:39:44.066" v="1257" actId="20577"/>
        <pc:sldMkLst>
          <pc:docMk/>
          <pc:sldMk cId="3844624125" sldId="442"/>
        </pc:sldMkLst>
        <pc:spChg chg="mod">
          <ac:chgData name="Alexandre" userId="292681fbcdc3e57d" providerId="LiveId" clId="{7C76CCD6-0DE7-4B9E-A53A-C4F3CFB96565}" dt="2020-07-29T21:39:44.066" v="1257" actId="20577"/>
          <ac:spMkLst>
            <pc:docMk/>
            <pc:sldMk cId="3844624125" sldId="442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4.176" v="7261" actId="20577"/>
        <pc:sldMkLst>
          <pc:docMk/>
          <pc:sldMk cId="1336296809" sldId="443"/>
        </pc:sldMkLst>
        <pc:spChg chg="mod">
          <ac:chgData name="Alexandre" userId="292681fbcdc3e57d" providerId="LiveId" clId="{7C76CCD6-0DE7-4B9E-A53A-C4F3CFB96565}" dt="2020-07-30T01:55:43.812" v="2887"/>
          <ac:spMkLst>
            <pc:docMk/>
            <pc:sldMk cId="1336296809" sldId="44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4.176" v="7261" actId="20577"/>
          <ac:spMkLst>
            <pc:docMk/>
            <pc:sldMk cId="1336296809" sldId="443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55:00.289" v="2884" actId="1076"/>
          <ac:picMkLst>
            <pc:docMk/>
            <pc:sldMk cId="1336296809" sldId="443"/>
            <ac:picMk id="4" creationId="{55D4AFEE-62EF-4728-9AC3-CD279E4D48AE}"/>
          </ac:picMkLst>
        </pc:picChg>
        <pc:picChg chg="add mod">
          <ac:chgData name="Alexandre" userId="292681fbcdc3e57d" providerId="LiveId" clId="{7C76CCD6-0DE7-4B9E-A53A-C4F3CFB96565}" dt="2020-07-30T01:55:14.929" v="2886" actId="1076"/>
          <ac:picMkLst>
            <pc:docMk/>
            <pc:sldMk cId="1336296809" sldId="443"/>
            <ac:picMk id="5" creationId="{70F16D99-B0A7-40CB-801D-AE6AA1B1F7B3}"/>
          </ac:picMkLst>
        </pc:picChg>
      </pc:sldChg>
      <pc:sldChg chg="modSp add mod">
        <pc:chgData name="Alexandre" userId="292681fbcdc3e57d" providerId="LiveId" clId="{7C76CCD6-0DE7-4B9E-A53A-C4F3CFB96565}" dt="2020-07-29T21:39:57.331" v="1282" actId="20577"/>
        <pc:sldMkLst>
          <pc:docMk/>
          <pc:sldMk cId="1937633444" sldId="444"/>
        </pc:sldMkLst>
        <pc:spChg chg="mod">
          <ac:chgData name="Alexandre" userId="292681fbcdc3e57d" providerId="LiveId" clId="{7C76CCD6-0DE7-4B9E-A53A-C4F3CFB96565}" dt="2020-07-29T21:39:57.331" v="1282" actId="20577"/>
          <ac:spMkLst>
            <pc:docMk/>
            <pc:sldMk cId="1937633444" sldId="444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2:09:20.849" v="3323"/>
        <pc:sldMkLst>
          <pc:docMk/>
          <pc:sldMk cId="3781706873" sldId="445"/>
        </pc:sldMkLst>
        <pc:spChg chg="mod">
          <ac:chgData name="Alexandre" userId="292681fbcdc3e57d" providerId="LiveId" clId="{7C76CCD6-0DE7-4B9E-A53A-C4F3CFB96565}" dt="2020-07-30T02:09:20.849" v="3323"/>
          <ac:spMkLst>
            <pc:docMk/>
            <pc:sldMk cId="3781706873" sldId="445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09:20.849" v="3323"/>
          <ac:spMkLst>
            <pc:docMk/>
            <pc:sldMk cId="3781706873" sldId="445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02:03.504" v="3087" actId="1076"/>
          <ac:picMkLst>
            <pc:docMk/>
            <pc:sldMk cId="3781706873" sldId="445"/>
            <ac:picMk id="4" creationId="{44710126-29D1-46C8-BEF4-7241064C266D}"/>
          </ac:picMkLst>
        </pc:picChg>
        <pc:picChg chg="add mod">
          <ac:chgData name="Alexandre" userId="292681fbcdc3e57d" providerId="LiveId" clId="{7C76CCD6-0DE7-4B9E-A53A-C4F3CFB96565}" dt="2020-07-30T02:02:04.736" v="3088" actId="1076"/>
          <ac:picMkLst>
            <pc:docMk/>
            <pc:sldMk cId="3781706873" sldId="445"/>
            <ac:picMk id="5" creationId="{94EE3F9C-0B61-4DB6-BC8D-445C1A901C79}"/>
          </ac:picMkLst>
        </pc:picChg>
      </pc:sldChg>
      <pc:sldChg chg="modSp add mod">
        <pc:chgData name="Alexandre" userId="292681fbcdc3e57d" providerId="LiveId" clId="{7C76CCD6-0DE7-4B9E-A53A-C4F3CFB96565}" dt="2020-07-30T01:44:31.251" v="2472" actId="20577"/>
        <pc:sldMkLst>
          <pc:docMk/>
          <pc:sldMk cId="306585583" sldId="446"/>
        </pc:sldMkLst>
        <pc:spChg chg="mod">
          <ac:chgData name="Alexandre" userId="292681fbcdc3e57d" providerId="LiveId" clId="{7C76CCD6-0DE7-4B9E-A53A-C4F3CFB96565}" dt="2020-07-30T01:44:31.251" v="2472" actId="20577"/>
          <ac:spMkLst>
            <pc:docMk/>
            <pc:sldMk cId="306585583" sldId="446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09.625" v="7259" actId="20577"/>
        <pc:sldMkLst>
          <pc:docMk/>
          <pc:sldMk cId="489700881" sldId="447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489700881" sldId="447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09.625" v="7259" actId="20577"/>
          <ac:spMkLst>
            <pc:docMk/>
            <pc:sldMk cId="489700881" sldId="447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29T21:43:44.338" v="1484" actId="20577"/>
        <pc:sldMkLst>
          <pc:docMk/>
          <pc:sldMk cId="1686625639" sldId="448"/>
        </pc:sldMkLst>
        <pc:spChg chg="mod">
          <ac:chgData name="Alexandre" userId="292681fbcdc3e57d" providerId="LiveId" clId="{7C76CCD6-0DE7-4B9E-A53A-C4F3CFB96565}" dt="2020-07-29T21:43:44.338" v="1484" actId="20577"/>
          <ac:spMkLst>
            <pc:docMk/>
            <pc:sldMk cId="1686625639" sldId="44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9.002" v="7267" actId="20577"/>
        <pc:sldMkLst>
          <pc:docMk/>
          <pc:sldMk cId="1770470015" sldId="449"/>
        </pc:sldMkLst>
        <pc:spChg chg="mod">
          <ac:chgData name="Alexandre" userId="292681fbcdc3e57d" providerId="LiveId" clId="{7C76CCD6-0DE7-4B9E-A53A-C4F3CFB96565}" dt="2020-07-30T02:18:59.543" v="3793"/>
          <ac:spMkLst>
            <pc:docMk/>
            <pc:sldMk cId="1770470015" sldId="44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9.002" v="7267" actId="20577"/>
          <ac:spMkLst>
            <pc:docMk/>
            <pc:sldMk cId="1770470015" sldId="44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18:35.511" v="3790" actId="1076"/>
          <ac:picMkLst>
            <pc:docMk/>
            <pc:sldMk cId="1770470015" sldId="449"/>
            <ac:picMk id="4" creationId="{C3357186-3F7D-4986-8475-41879DDA75BE}"/>
          </ac:picMkLst>
        </pc:picChg>
        <pc:picChg chg="add mod">
          <ac:chgData name="Alexandre" userId="292681fbcdc3e57d" providerId="LiveId" clId="{7C76CCD6-0DE7-4B9E-A53A-C4F3CFB96565}" dt="2020-07-30T02:18:52.566" v="3792" actId="1076"/>
          <ac:picMkLst>
            <pc:docMk/>
            <pc:sldMk cId="1770470015" sldId="449"/>
            <ac:picMk id="5" creationId="{6D622619-9407-4806-BC61-9EBDBDF603F9}"/>
          </ac:picMkLst>
        </pc:picChg>
      </pc:sldChg>
      <pc:sldChg chg="modSp add mod">
        <pc:chgData name="Alexandre" userId="292681fbcdc3e57d" providerId="LiveId" clId="{7C76CCD6-0DE7-4B9E-A53A-C4F3CFB96565}" dt="2020-07-29T21:44:43.625" v="1626" actId="20577"/>
        <pc:sldMkLst>
          <pc:docMk/>
          <pc:sldMk cId="4073315086" sldId="450"/>
        </pc:sldMkLst>
        <pc:spChg chg="mod">
          <ac:chgData name="Alexandre" userId="292681fbcdc3e57d" providerId="LiveId" clId="{7C76CCD6-0DE7-4B9E-A53A-C4F3CFB96565}" dt="2020-07-29T21:44:43.625" v="1626" actId="20577"/>
          <ac:spMkLst>
            <pc:docMk/>
            <pc:sldMk cId="4073315086" sldId="450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8.870" v="7266" actId="20577"/>
        <pc:sldMkLst>
          <pc:docMk/>
          <pc:sldMk cId="796921945" sldId="451"/>
        </pc:sldMkLst>
        <pc:spChg chg="mod">
          <ac:chgData name="Alexandre" userId="292681fbcdc3e57d" providerId="LiveId" clId="{7C76CCD6-0DE7-4B9E-A53A-C4F3CFB96565}" dt="2020-07-30T02:09:16.115" v="3322"/>
          <ac:spMkLst>
            <pc:docMk/>
            <pc:sldMk cId="796921945" sldId="45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870" v="7266" actId="20577"/>
          <ac:spMkLst>
            <pc:docMk/>
            <pc:sldMk cId="796921945" sldId="45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09:10.255" v="3321" actId="1076"/>
          <ac:picMkLst>
            <pc:docMk/>
            <pc:sldMk cId="796921945" sldId="451"/>
            <ac:picMk id="4" creationId="{7F824091-705E-47B2-8E5A-DA2F32FC3935}"/>
          </ac:picMkLst>
        </pc:picChg>
        <pc:picChg chg="add mod">
          <ac:chgData name="Alexandre" userId="292681fbcdc3e57d" providerId="LiveId" clId="{7C76CCD6-0DE7-4B9E-A53A-C4F3CFB96565}" dt="2020-07-30T02:09:07.920" v="3320" actId="1076"/>
          <ac:picMkLst>
            <pc:docMk/>
            <pc:sldMk cId="796921945" sldId="451"/>
            <ac:picMk id="5" creationId="{8EFE4C28-E269-43AB-A6AA-B23E33841D19}"/>
          </ac:picMkLst>
        </pc:picChg>
      </pc:sldChg>
      <pc:sldChg chg="modSp add del mod">
        <pc:chgData name="Alexandre" userId="292681fbcdc3e57d" providerId="LiveId" clId="{7C76CCD6-0DE7-4B9E-A53A-C4F3CFB96565}" dt="2020-07-30T02:04:20.500" v="3092" actId="47"/>
        <pc:sldMkLst>
          <pc:docMk/>
          <pc:sldMk cId="3174787119" sldId="452"/>
        </pc:sldMkLst>
        <pc:spChg chg="mod">
          <ac:chgData name="Alexandre" userId="292681fbcdc3e57d" providerId="LiveId" clId="{7C76CCD6-0DE7-4B9E-A53A-C4F3CFB96565}" dt="2020-07-29T21:45:35.159" v="1638" actId="20577"/>
          <ac:spMkLst>
            <pc:docMk/>
            <pc:sldMk cId="317478711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4:20.500" v="3092" actId="47"/>
        <pc:sldMkLst>
          <pc:docMk/>
          <pc:sldMk cId="3890402285" sldId="453"/>
        </pc:sldMkLst>
        <pc:spChg chg="mod">
          <ac:chgData name="Alexandre" userId="292681fbcdc3e57d" providerId="LiveId" clId="{7C76CCD6-0DE7-4B9E-A53A-C4F3CFB96565}" dt="2020-07-30T02:02:12.957" v="3091" actId="20577"/>
          <ac:spMkLst>
            <pc:docMk/>
            <pc:sldMk cId="3890402285" sldId="453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6:08.752" v="1653" actId="20577"/>
        <pc:sldMkLst>
          <pc:docMk/>
          <pc:sldMk cId="3479741138" sldId="454"/>
        </pc:sldMkLst>
        <pc:spChg chg="mod">
          <ac:chgData name="Alexandre" userId="292681fbcdc3e57d" providerId="LiveId" clId="{7C76CCD6-0DE7-4B9E-A53A-C4F3CFB96565}" dt="2020-07-29T21:46:08.752" v="1653" actId="20577"/>
          <ac:spMkLst>
            <pc:docMk/>
            <pc:sldMk cId="3479741138" sldId="454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5:15.139" v="3097" actId="47"/>
        <pc:sldMkLst>
          <pc:docMk/>
          <pc:sldMk cId="2730304305" sldId="455"/>
        </pc:sldMkLst>
        <pc:spChg chg="mod">
          <ac:chgData name="Alexandre" userId="292681fbcdc3e57d" providerId="LiveId" clId="{7C76CCD6-0DE7-4B9E-A53A-C4F3CFB96565}" dt="2020-07-29T21:46:17.872" v="1664" actId="20577"/>
          <ac:spMkLst>
            <pc:docMk/>
            <pc:sldMk cId="2730304305" sldId="455"/>
            <ac:spMk id="2" creationId="{EE66F388-8035-47A8-8DB0-900745E79B4D}"/>
          </ac:spMkLst>
        </pc:spChg>
      </pc:sldChg>
      <pc:sldChg chg="modSp add del mod">
        <pc:chgData name="Alexandre" userId="292681fbcdc3e57d" providerId="LiveId" clId="{7C76CCD6-0DE7-4B9E-A53A-C4F3CFB96565}" dt="2020-07-30T02:06:42.008" v="3122" actId="47"/>
        <pc:sldMkLst>
          <pc:docMk/>
          <pc:sldMk cId="284550663" sldId="456"/>
        </pc:sldMkLst>
        <pc:spChg chg="mod">
          <ac:chgData name="Alexandre" userId="292681fbcdc3e57d" providerId="LiveId" clId="{7C76CCD6-0DE7-4B9E-A53A-C4F3CFB96565}" dt="2020-07-29T21:46:23.425" v="1668" actId="20577"/>
          <ac:spMkLst>
            <pc:docMk/>
            <pc:sldMk cId="284550663" sldId="456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06:42.008" v="3122" actId="47"/>
        <pc:sldMkLst>
          <pc:docMk/>
          <pc:sldMk cId="1666744515" sldId="457"/>
        </pc:sldMkLst>
        <pc:spChg chg="mod">
          <ac:chgData name="Alexandre" userId="292681fbcdc3e57d" providerId="LiveId" clId="{7C76CCD6-0DE7-4B9E-A53A-C4F3CFB96565}" dt="2020-07-29T21:46:26.134" v="1671" actId="20577"/>
          <ac:spMkLst>
            <pc:docMk/>
            <pc:sldMk cId="1666744515" sldId="457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6:47.891" v="1684" actId="20577"/>
        <pc:sldMkLst>
          <pc:docMk/>
          <pc:sldMk cId="4111763369" sldId="458"/>
        </pc:sldMkLst>
        <pc:spChg chg="mod">
          <ac:chgData name="Alexandre" userId="292681fbcdc3e57d" providerId="LiveId" clId="{7C76CCD6-0DE7-4B9E-A53A-C4F3CFB96565}" dt="2020-07-29T21:46:47.891" v="1684" actId="20577"/>
          <ac:spMkLst>
            <pc:docMk/>
            <pc:sldMk cId="4111763369" sldId="45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3:00:18.639" v="7264" actId="20577"/>
        <pc:sldMkLst>
          <pc:docMk/>
          <pc:sldMk cId="168847874" sldId="459"/>
        </pc:sldMkLst>
        <pc:spChg chg="mod">
          <ac:chgData name="Alexandre" userId="292681fbcdc3e57d" providerId="LiveId" clId="{7C76CCD6-0DE7-4B9E-A53A-C4F3CFB96565}" dt="2020-07-30T02:15:39.725" v="3771"/>
          <ac:spMkLst>
            <pc:docMk/>
            <pc:sldMk cId="168847874" sldId="45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639" v="7264" actId="20577"/>
          <ac:spMkLst>
            <pc:docMk/>
            <pc:sldMk cId="168847874" sldId="45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13:46.687" v="3730" actId="1076"/>
          <ac:picMkLst>
            <pc:docMk/>
            <pc:sldMk cId="168847874" sldId="459"/>
            <ac:picMk id="4" creationId="{02EF80F6-13C7-462B-94F1-AEF47061B4E2}"/>
          </ac:picMkLst>
        </pc:picChg>
        <pc:picChg chg="add mod">
          <ac:chgData name="Alexandre" userId="292681fbcdc3e57d" providerId="LiveId" clId="{7C76CCD6-0DE7-4B9E-A53A-C4F3CFB96565}" dt="2020-07-30T02:13:55.496" v="3732" actId="1076"/>
          <ac:picMkLst>
            <pc:docMk/>
            <pc:sldMk cId="168847874" sldId="459"/>
            <ac:picMk id="5" creationId="{7A139B06-91A7-4B92-A590-BD6DFF0D7946}"/>
          </ac:picMkLst>
        </pc:picChg>
      </pc:sldChg>
      <pc:sldChg chg="modSp add mod">
        <pc:chgData name="Alexandre" userId="292681fbcdc3e57d" providerId="LiveId" clId="{7C76CCD6-0DE7-4B9E-A53A-C4F3CFB96565}" dt="2020-07-29T21:47:09.631" v="1711" actId="20577"/>
        <pc:sldMkLst>
          <pc:docMk/>
          <pc:sldMk cId="380795699" sldId="460"/>
        </pc:sldMkLst>
        <pc:spChg chg="mod">
          <ac:chgData name="Alexandre" userId="292681fbcdc3e57d" providerId="LiveId" clId="{7C76CCD6-0DE7-4B9E-A53A-C4F3CFB96565}" dt="2020-07-29T21:47:09.631" v="1711" actId="20577"/>
          <ac:spMkLst>
            <pc:docMk/>
            <pc:sldMk cId="380795699" sldId="46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2:14:03.507" v="3734" actId="47"/>
        <pc:sldMkLst>
          <pc:docMk/>
          <pc:sldMk cId="1657781899" sldId="461"/>
        </pc:sldMkLst>
        <pc:spChg chg="mod">
          <ac:chgData name="Alexandre" userId="292681fbcdc3e57d" providerId="LiveId" clId="{7C76CCD6-0DE7-4B9E-A53A-C4F3CFB96565}" dt="2020-07-29T21:47:07.814" v="1710" actId="20577"/>
          <ac:spMkLst>
            <pc:docMk/>
            <pc:sldMk cId="1657781899" sldId="461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7:39.963" v="1717" actId="20577"/>
        <pc:sldMkLst>
          <pc:docMk/>
          <pc:sldMk cId="2163418572" sldId="462"/>
        </pc:sldMkLst>
        <pc:spChg chg="mod">
          <ac:chgData name="Alexandre" userId="292681fbcdc3e57d" providerId="LiveId" clId="{7C76CCD6-0DE7-4B9E-A53A-C4F3CFB96565}" dt="2020-07-29T21:47:39.963" v="1717" actId="20577"/>
          <ac:spMkLst>
            <pc:docMk/>
            <pc:sldMk cId="2163418572" sldId="462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1:49:30.260" v="2625"/>
        <pc:sldMkLst>
          <pc:docMk/>
          <pc:sldMk cId="1576406115" sldId="463"/>
        </pc:sldMkLst>
        <pc:spChg chg="mod">
          <ac:chgData name="Alexandre" userId="292681fbcdc3e57d" providerId="LiveId" clId="{7C76CCD6-0DE7-4B9E-A53A-C4F3CFB96565}" dt="2020-07-30T01:49:30.260" v="2625"/>
          <ac:spMkLst>
            <pc:docMk/>
            <pc:sldMk cId="1576406115" sldId="46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9:30.260" v="2625"/>
          <ac:spMkLst>
            <pc:docMk/>
            <pc:sldMk cId="1576406115" sldId="463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48:26.241" v="2622" actId="1076"/>
          <ac:picMkLst>
            <pc:docMk/>
            <pc:sldMk cId="1576406115" sldId="463"/>
            <ac:picMk id="4" creationId="{A433BB1E-E51A-4091-9B8D-F3C9E5AF0B66}"/>
          </ac:picMkLst>
        </pc:picChg>
        <pc:picChg chg="add mod">
          <ac:chgData name="Alexandre" userId="292681fbcdc3e57d" providerId="LiveId" clId="{7C76CCD6-0DE7-4B9E-A53A-C4F3CFB96565}" dt="2020-07-30T01:49:04.354" v="2624" actId="1076"/>
          <ac:picMkLst>
            <pc:docMk/>
            <pc:sldMk cId="1576406115" sldId="463"/>
            <ac:picMk id="5" creationId="{C48F01F5-F512-434B-9067-9E18D21C4926}"/>
          </ac:picMkLst>
        </pc:picChg>
      </pc:sldChg>
      <pc:sldChg chg="modSp add mod">
        <pc:chgData name="Alexandre" userId="292681fbcdc3e57d" providerId="LiveId" clId="{7C76CCD6-0DE7-4B9E-A53A-C4F3CFB96565}" dt="2020-07-29T21:47:54.709" v="1735" actId="20577"/>
        <pc:sldMkLst>
          <pc:docMk/>
          <pc:sldMk cId="2512301102" sldId="464"/>
        </pc:sldMkLst>
        <pc:spChg chg="mod">
          <ac:chgData name="Alexandre" userId="292681fbcdc3e57d" providerId="LiveId" clId="{7C76CCD6-0DE7-4B9E-A53A-C4F3CFB96565}" dt="2020-07-29T21:47:54.709" v="1735" actId="20577"/>
          <ac:spMkLst>
            <pc:docMk/>
            <pc:sldMk cId="2512301102" sldId="464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C76CCD6-0DE7-4B9E-A53A-C4F3CFB96565}" dt="2020-07-30T01:49:37.806" v="2626" actId="47"/>
        <pc:sldMkLst>
          <pc:docMk/>
          <pc:sldMk cId="944305836" sldId="465"/>
        </pc:sldMkLst>
        <pc:spChg chg="mod">
          <ac:chgData name="Alexandre" userId="292681fbcdc3e57d" providerId="LiveId" clId="{7C76CCD6-0DE7-4B9E-A53A-C4F3CFB96565}" dt="2020-07-29T21:47:58.253" v="1742" actId="20577"/>
          <ac:spMkLst>
            <pc:docMk/>
            <pc:sldMk cId="944305836" sldId="465"/>
            <ac:spMk id="2" creationId="{EE66F388-8035-47A8-8DB0-900745E79B4D}"/>
          </ac:spMkLst>
        </pc:spChg>
      </pc:sldChg>
      <pc:sldChg chg="modSp add mod">
        <pc:chgData name="Alexandre" userId="292681fbcdc3e57d" providerId="LiveId" clId="{7C76CCD6-0DE7-4B9E-A53A-C4F3CFB96565}" dt="2020-07-29T21:49:14.979" v="1748" actId="20577"/>
        <pc:sldMkLst>
          <pc:docMk/>
          <pc:sldMk cId="678372860" sldId="466"/>
        </pc:sldMkLst>
        <pc:spChg chg="mod">
          <ac:chgData name="Alexandre" userId="292681fbcdc3e57d" providerId="LiveId" clId="{7C76CCD6-0DE7-4B9E-A53A-C4F3CFB96565}" dt="2020-07-29T21:49:14.979" v="1748" actId="20577"/>
          <ac:spMkLst>
            <pc:docMk/>
            <pc:sldMk cId="678372860" sldId="466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02:28:45.233" v="4242"/>
        <pc:sldMkLst>
          <pc:docMk/>
          <pc:sldMk cId="3278514567" sldId="467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3278514567" sldId="467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3278514567" sldId="467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29T21:51:50.590" v="1827" actId="20577"/>
        <pc:sldMkLst>
          <pc:docMk/>
          <pc:sldMk cId="570835972" sldId="468"/>
        </pc:sldMkLst>
        <pc:spChg chg="mod">
          <ac:chgData name="Alexandre" userId="292681fbcdc3e57d" providerId="LiveId" clId="{7C76CCD6-0DE7-4B9E-A53A-C4F3CFB96565}" dt="2020-07-29T21:51:50.590" v="1827" actId="20577"/>
          <ac:spMkLst>
            <pc:docMk/>
            <pc:sldMk cId="570835972" sldId="468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02:23:39.999" v="4012"/>
        <pc:sldMkLst>
          <pc:docMk/>
          <pc:sldMk cId="3140215646" sldId="469"/>
        </pc:sldMkLst>
        <pc:spChg chg="mod">
          <ac:chgData name="Alexandre" userId="292681fbcdc3e57d" providerId="LiveId" clId="{7C76CCD6-0DE7-4B9E-A53A-C4F3CFB96565}" dt="2020-07-30T02:23:39.999" v="4012"/>
          <ac:spMkLst>
            <pc:docMk/>
            <pc:sldMk cId="3140215646" sldId="469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3:39.999" v="4012"/>
          <ac:spMkLst>
            <pc:docMk/>
            <pc:sldMk cId="3140215646" sldId="469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23:06.471" v="4009" actId="1076"/>
          <ac:picMkLst>
            <pc:docMk/>
            <pc:sldMk cId="3140215646" sldId="469"/>
            <ac:picMk id="4" creationId="{C0ED40DE-C74E-4216-84DA-D2D42BFA67CA}"/>
          </ac:picMkLst>
        </pc:picChg>
        <pc:picChg chg="add mod">
          <ac:chgData name="Alexandre" userId="292681fbcdc3e57d" providerId="LiveId" clId="{7C76CCD6-0DE7-4B9E-A53A-C4F3CFB96565}" dt="2020-07-30T02:23:21.150" v="4011" actId="1076"/>
          <ac:picMkLst>
            <pc:docMk/>
            <pc:sldMk cId="3140215646" sldId="469"/>
            <ac:picMk id="5" creationId="{958E76B5-61EB-44B1-94B6-B85AC039A1B2}"/>
          </ac:picMkLst>
        </pc:picChg>
      </pc:sldChg>
      <pc:sldChg chg="modSp add mod">
        <pc:chgData name="Alexandre" userId="292681fbcdc3e57d" providerId="LiveId" clId="{7C76CCD6-0DE7-4B9E-A53A-C4F3CFB96565}" dt="2020-07-30T01:44:36.248" v="2473"/>
        <pc:sldMkLst>
          <pc:docMk/>
          <pc:sldMk cId="436816934" sldId="470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436816934" sldId="470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436816934" sldId="470"/>
            <ac:spMk id="3" creationId="{CED7CF87-F53C-499B-8697-D77916313847}"/>
          </ac:spMkLst>
        </pc:spChg>
      </pc:sldChg>
      <pc:sldChg chg="addSp modSp add mod">
        <pc:chgData name="Alexandre" userId="292681fbcdc3e57d" providerId="LiveId" clId="{7C76CCD6-0DE7-4B9E-A53A-C4F3CFB96565}" dt="2020-07-30T01:44:36.248" v="2473"/>
        <pc:sldMkLst>
          <pc:docMk/>
          <pc:sldMk cId="3410987420" sldId="471"/>
        </pc:sldMkLst>
        <pc:spChg chg="mod">
          <ac:chgData name="Alexandre" userId="292681fbcdc3e57d" providerId="LiveId" clId="{7C76CCD6-0DE7-4B9E-A53A-C4F3CFB96565}" dt="2020-07-30T01:44:36.248" v="2473"/>
          <ac:spMkLst>
            <pc:docMk/>
            <pc:sldMk cId="3410987420" sldId="471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44:36.248" v="2473"/>
          <ac:spMkLst>
            <pc:docMk/>
            <pc:sldMk cId="3410987420" sldId="471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1:37:21.099" v="2338" actId="1076"/>
          <ac:picMkLst>
            <pc:docMk/>
            <pc:sldMk cId="3410987420" sldId="471"/>
            <ac:picMk id="4" creationId="{47DE7ED8-4A94-46FD-98BD-84422603E792}"/>
          </ac:picMkLst>
        </pc:picChg>
        <pc:picChg chg="add mod">
          <ac:chgData name="Alexandre" userId="292681fbcdc3e57d" providerId="LiveId" clId="{7C76CCD6-0DE7-4B9E-A53A-C4F3CFB96565}" dt="2020-07-30T01:37:44.179" v="2340" actId="1076"/>
          <ac:picMkLst>
            <pc:docMk/>
            <pc:sldMk cId="3410987420" sldId="471"/>
            <ac:picMk id="5" creationId="{AF07027E-0E6D-4948-AF99-0A08D907EFF9}"/>
          </ac:picMkLst>
        </pc:picChg>
      </pc:sldChg>
      <pc:sldChg chg="addSp delSp modSp add mod">
        <pc:chgData name="Alexandre" userId="292681fbcdc3e57d" providerId="LiveId" clId="{7C76CCD6-0DE7-4B9E-A53A-C4F3CFB96565}" dt="2020-07-30T01:52:10.417" v="2663" actId="1076"/>
        <pc:sldMkLst>
          <pc:docMk/>
          <pc:sldMk cId="3160920759" sldId="472"/>
        </pc:sldMkLst>
        <pc:spChg chg="mod">
          <ac:chgData name="Alexandre" userId="292681fbcdc3e57d" providerId="LiveId" clId="{7C76CCD6-0DE7-4B9E-A53A-C4F3CFB96565}" dt="2020-07-30T01:49:45.197" v="2635" actId="20577"/>
          <ac:spMkLst>
            <pc:docMk/>
            <pc:sldMk cId="3160920759" sldId="472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1:50:03.676" v="2654" actId="20577"/>
          <ac:spMkLst>
            <pc:docMk/>
            <pc:sldMk cId="3160920759" sldId="472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1:50:06.472" v="2655" actId="478"/>
          <ac:picMkLst>
            <pc:docMk/>
            <pc:sldMk cId="3160920759" sldId="472"/>
            <ac:picMk id="4" creationId="{A433BB1E-E51A-4091-9B8D-F3C9E5AF0B66}"/>
          </ac:picMkLst>
        </pc:picChg>
        <pc:picChg chg="del">
          <ac:chgData name="Alexandre" userId="292681fbcdc3e57d" providerId="LiveId" clId="{7C76CCD6-0DE7-4B9E-A53A-C4F3CFB96565}" dt="2020-07-30T01:50:07.243" v="2656" actId="478"/>
          <ac:picMkLst>
            <pc:docMk/>
            <pc:sldMk cId="3160920759" sldId="472"/>
            <ac:picMk id="5" creationId="{C48F01F5-F512-434B-9067-9E18D21C4926}"/>
          </ac:picMkLst>
        </pc:picChg>
        <pc:picChg chg="add del mod">
          <ac:chgData name="Alexandre" userId="292681fbcdc3e57d" providerId="LiveId" clId="{7C76CCD6-0DE7-4B9E-A53A-C4F3CFB96565}" dt="2020-07-30T01:51:34.515" v="2659" actId="478"/>
          <ac:picMkLst>
            <pc:docMk/>
            <pc:sldMk cId="3160920759" sldId="472"/>
            <ac:picMk id="6" creationId="{461BE324-7991-463F-BF5A-A26429ABB3ED}"/>
          </ac:picMkLst>
        </pc:picChg>
        <pc:picChg chg="add mod">
          <ac:chgData name="Alexandre" userId="292681fbcdc3e57d" providerId="LiveId" clId="{7C76CCD6-0DE7-4B9E-A53A-C4F3CFB96565}" dt="2020-07-30T01:51:37.737" v="2661" actId="1076"/>
          <ac:picMkLst>
            <pc:docMk/>
            <pc:sldMk cId="3160920759" sldId="472"/>
            <ac:picMk id="7" creationId="{CB1D417E-9BF8-404F-AA6F-012F2A1DB9F3}"/>
          </ac:picMkLst>
        </pc:picChg>
        <pc:picChg chg="add mod">
          <ac:chgData name="Alexandre" userId="292681fbcdc3e57d" providerId="LiveId" clId="{7C76CCD6-0DE7-4B9E-A53A-C4F3CFB96565}" dt="2020-07-30T01:52:10.417" v="2663" actId="1076"/>
          <ac:picMkLst>
            <pc:docMk/>
            <pc:sldMk cId="3160920759" sldId="472"/>
            <ac:picMk id="8" creationId="{C0B0AACA-F3BD-47E0-824C-BC63A32F44A8}"/>
          </ac:picMkLst>
        </pc:picChg>
      </pc:sldChg>
      <pc:sldChg chg="addSp delSp modSp add mod">
        <pc:chgData name="Alexandre" userId="292681fbcdc3e57d" providerId="LiveId" clId="{7C76CCD6-0DE7-4B9E-A53A-C4F3CFB96565}" dt="2020-07-30T02:09:20.849" v="3323"/>
        <pc:sldMkLst>
          <pc:docMk/>
          <pc:sldMk cId="2740761670" sldId="473"/>
        </pc:sldMkLst>
        <pc:spChg chg="mod">
          <ac:chgData name="Alexandre" userId="292681fbcdc3e57d" providerId="LiveId" clId="{7C76CCD6-0DE7-4B9E-A53A-C4F3CFB96565}" dt="2020-07-30T02:09:20.849" v="3323"/>
          <ac:spMkLst>
            <pc:docMk/>
            <pc:sldMk cId="2740761670" sldId="473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09:20.849" v="3323"/>
          <ac:spMkLst>
            <pc:docMk/>
            <pc:sldMk cId="2740761670" sldId="473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2:06:15.434" v="3116" actId="478"/>
          <ac:picMkLst>
            <pc:docMk/>
            <pc:sldMk cId="2740761670" sldId="473"/>
            <ac:picMk id="4" creationId="{44710126-29D1-46C8-BEF4-7241064C266D}"/>
          </ac:picMkLst>
        </pc:picChg>
        <pc:picChg chg="del">
          <ac:chgData name="Alexandre" userId="292681fbcdc3e57d" providerId="LiveId" clId="{7C76CCD6-0DE7-4B9E-A53A-C4F3CFB96565}" dt="2020-07-30T02:06:15.906" v="3117" actId="478"/>
          <ac:picMkLst>
            <pc:docMk/>
            <pc:sldMk cId="2740761670" sldId="473"/>
            <ac:picMk id="5" creationId="{94EE3F9C-0B61-4DB6-BC8D-445C1A901C79}"/>
          </ac:picMkLst>
        </pc:picChg>
        <pc:picChg chg="add mod">
          <ac:chgData name="Alexandre" userId="292681fbcdc3e57d" providerId="LiveId" clId="{7C76CCD6-0DE7-4B9E-A53A-C4F3CFB96565}" dt="2020-07-30T02:06:28.536" v="3119" actId="1076"/>
          <ac:picMkLst>
            <pc:docMk/>
            <pc:sldMk cId="2740761670" sldId="473"/>
            <ac:picMk id="6" creationId="{45D01E74-BC7F-4C85-9D88-310468A2490F}"/>
          </ac:picMkLst>
        </pc:picChg>
        <pc:picChg chg="add mod">
          <ac:chgData name="Alexandre" userId="292681fbcdc3e57d" providerId="LiveId" clId="{7C76CCD6-0DE7-4B9E-A53A-C4F3CFB96565}" dt="2020-07-30T02:06:37.175" v="3121" actId="1076"/>
          <ac:picMkLst>
            <pc:docMk/>
            <pc:sldMk cId="2740761670" sldId="473"/>
            <ac:picMk id="7" creationId="{A530D265-76B2-42BF-B774-A2CAE78B3EC5}"/>
          </ac:picMkLst>
        </pc:picChg>
      </pc:sldChg>
      <pc:sldChg chg="addSp delSp modSp add mod">
        <pc:chgData name="Alexandre" userId="292681fbcdc3e57d" providerId="LiveId" clId="{7C76CCD6-0DE7-4B9E-A53A-C4F3CFB96565}" dt="2020-07-30T23:00:18.743" v="7265" actId="20577"/>
        <pc:sldMkLst>
          <pc:docMk/>
          <pc:sldMk cId="2203373336" sldId="474"/>
        </pc:sldMkLst>
        <pc:spChg chg="mod">
          <ac:chgData name="Alexandre" userId="292681fbcdc3e57d" providerId="LiveId" clId="{7C76CCD6-0DE7-4B9E-A53A-C4F3CFB96565}" dt="2020-07-30T02:15:39.725" v="3771"/>
          <ac:spMkLst>
            <pc:docMk/>
            <pc:sldMk cId="2203373336" sldId="474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23:00:18.743" v="7265" actId="20577"/>
          <ac:spMkLst>
            <pc:docMk/>
            <pc:sldMk cId="2203373336" sldId="474"/>
            <ac:spMk id="3" creationId="{CED7CF87-F53C-499B-8697-D77916313847}"/>
          </ac:spMkLst>
        </pc:spChg>
        <pc:picChg chg="del">
          <ac:chgData name="Alexandre" userId="292681fbcdc3e57d" providerId="LiveId" clId="{7C76CCD6-0DE7-4B9E-A53A-C4F3CFB96565}" dt="2020-07-30T02:14:34.807" v="3765" actId="478"/>
          <ac:picMkLst>
            <pc:docMk/>
            <pc:sldMk cId="2203373336" sldId="474"/>
            <ac:picMk id="4" creationId="{02EF80F6-13C7-462B-94F1-AEF47061B4E2}"/>
          </ac:picMkLst>
        </pc:picChg>
        <pc:picChg chg="del">
          <ac:chgData name="Alexandre" userId="292681fbcdc3e57d" providerId="LiveId" clId="{7C76CCD6-0DE7-4B9E-A53A-C4F3CFB96565}" dt="2020-07-30T02:14:35.353" v="3766" actId="478"/>
          <ac:picMkLst>
            <pc:docMk/>
            <pc:sldMk cId="2203373336" sldId="474"/>
            <ac:picMk id="5" creationId="{7A139B06-91A7-4B92-A590-BD6DFF0D7946}"/>
          </ac:picMkLst>
        </pc:picChg>
        <pc:picChg chg="add mod">
          <ac:chgData name="Alexandre" userId="292681fbcdc3e57d" providerId="LiveId" clId="{7C76CCD6-0DE7-4B9E-A53A-C4F3CFB96565}" dt="2020-07-30T02:15:24.135" v="3768" actId="1076"/>
          <ac:picMkLst>
            <pc:docMk/>
            <pc:sldMk cId="2203373336" sldId="474"/>
            <ac:picMk id="6" creationId="{9D75B467-E974-4C13-B109-162DC5261CEA}"/>
          </ac:picMkLst>
        </pc:picChg>
        <pc:picChg chg="add mod">
          <ac:chgData name="Alexandre" userId="292681fbcdc3e57d" providerId="LiveId" clId="{7C76CCD6-0DE7-4B9E-A53A-C4F3CFB96565}" dt="2020-07-30T02:15:37.071" v="3770" actId="1076"/>
          <ac:picMkLst>
            <pc:docMk/>
            <pc:sldMk cId="2203373336" sldId="474"/>
            <ac:picMk id="7" creationId="{A1EECD47-04A0-4ADA-B1BA-F247316B4E28}"/>
          </ac:picMkLst>
        </pc:picChg>
      </pc:sldChg>
      <pc:sldChg chg="addSp modSp add mod">
        <pc:chgData name="Alexandre" userId="292681fbcdc3e57d" providerId="LiveId" clId="{7C76CCD6-0DE7-4B9E-A53A-C4F3CFB96565}" dt="2020-07-30T02:28:45.233" v="4242"/>
        <pc:sldMkLst>
          <pc:docMk/>
          <pc:sldMk cId="3665925332" sldId="475"/>
        </pc:sldMkLst>
        <pc:spChg chg="mod">
          <ac:chgData name="Alexandre" userId="292681fbcdc3e57d" providerId="LiveId" clId="{7C76CCD6-0DE7-4B9E-A53A-C4F3CFB96565}" dt="2020-07-30T02:28:45.233" v="4242"/>
          <ac:spMkLst>
            <pc:docMk/>
            <pc:sldMk cId="3665925332" sldId="475"/>
            <ac:spMk id="2" creationId="{EE66F388-8035-47A8-8DB0-900745E79B4D}"/>
          </ac:spMkLst>
        </pc:spChg>
        <pc:spChg chg="mod">
          <ac:chgData name="Alexandre" userId="292681fbcdc3e57d" providerId="LiveId" clId="{7C76CCD6-0DE7-4B9E-A53A-C4F3CFB96565}" dt="2020-07-30T02:28:45.233" v="4242"/>
          <ac:spMkLst>
            <pc:docMk/>
            <pc:sldMk cId="3665925332" sldId="475"/>
            <ac:spMk id="3" creationId="{CED7CF87-F53C-499B-8697-D77916313847}"/>
          </ac:spMkLst>
        </pc:spChg>
        <pc:picChg chg="add mod">
          <ac:chgData name="Alexandre" userId="292681fbcdc3e57d" providerId="LiveId" clId="{7C76CCD6-0DE7-4B9E-A53A-C4F3CFB96565}" dt="2020-07-30T02:27:06.518" v="4218" actId="1076"/>
          <ac:picMkLst>
            <pc:docMk/>
            <pc:sldMk cId="3665925332" sldId="475"/>
            <ac:picMk id="4" creationId="{F6C5AD18-8B81-46E1-8BE2-70B4D97DECC1}"/>
          </ac:picMkLst>
        </pc:picChg>
        <pc:picChg chg="add mod">
          <ac:chgData name="Alexandre" userId="292681fbcdc3e57d" providerId="LiveId" clId="{7C76CCD6-0DE7-4B9E-A53A-C4F3CFB96565}" dt="2020-07-30T02:27:24.806" v="4220" actId="1076"/>
          <ac:picMkLst>
            <pc:docMk/>
            <pc:sldMk cId="3665925332" sldId="475"/>
            <ac:picMk id="5" creationId="{0CAF1F2D-45B2-4C05-A747-773E599F7A9B}"/>
          </ac:picMkLst>
        </pc:picChg>
        <pc:picChg chg="add mod">
          <ac:chgData name="Alexandre" userId="292681fbcdc3e57d" providerId="LiveId" clId="{7C76CCD6-0DE7-4B9E-A53A-C4F3CFB96565}" dt="2020-07-30T02:28:16.702" v="4238" actId="1076"/>
          <ac:picMkLst>
            <pc:docMk/>
            <pc:sldMk cId="3665925332" sldId="475"/>
            <ac:picMk id="6" creationId="{31F2C3EB-24CC-48DD-BF0F-C7DBB4628CD6}"/>
          </ac:picMkLst>
        </pc:picChg>
        <pc:picChg chg="add mod">
          <ac:chgData name="Alexandre" userId="292681fbcdc3e57d" providerId="LiveId" clId="{7C76CCD6-0DE7-4B9E-A53A-C4F3CFB96565}" dt="2020-07-30T02:28:31.278" v="4241" actId="1076"/>
          <ac:picMkLst>
            <pc:docMk/>
            <pc:sldMk cId="3665925332" sldId="475"/>
            <ac:picMk id="7" creationId="{23E49565-492F-47B2-91D9-3C077456BF16}"/>
          </ac:picMkLst>
        </pc:picChg>
      </pc:sldChg>
      <pc:sldChg chg="modSp new mod">
        <pc:chgData name="Alexandre" userId="292681fbcdc3e57d" providerId="LiveId" clId="{7C76CCD6-0DE7-4B9E-A53A-C4F3CFB96565}" dt="2020-07-30T23:00:35.905" v="7277" actId="20577"/>
        <pc:sldMkLst>
          <pc:docMk/>
          <pc:sldMk cId="466923511" sldId="476"/>
        </pc:sldMkLst>
        <pc:spChg chg="mod">
          <ac:chgData name="Alexandre" userId="292681fbcdc3e57d" providerId="LiveId" clId="{7C76CCD6-0DE7-4B9E-A53A-C4F3CFB96565}" dt="2020-07-30T02:32:32.888" v="4706"/>
          <ac:spMkLst>
            <pc:docMk/>
            <pc:sldMk cId="466923511" sldId="476"/>
            <ac:spMk id="2" creationId="{13BFF358-1F49-4483-9DC2-B78950EEAEC4}"/>
          </ac:spMkLst>
        </pc:spChg>
        <pc:spChg chg="mod">
          <ac:chgData name="Alexandre" userId="292681fbcdc3e57d" providerId="LiveId" clId="{7C76CCD6-0DE7-4B9E-A53A-C4F3CFB96565}" dt="2020-07-30T23:00:35.905" v="7277" actId="20577"/>
          <ac:spMkLst>
            <pc:docMk/>
            <pc:sldMk cId="466923511" sldId="476"/>
            <ac:spMk id="3" creationId="{2A11ABBE-2A9E-44A7-AA14-5631F8CC976E}"/>
          </ac:spMkLst>
        </pc:spChg>
      </pc:sldChg>
      <pc:sldChg chg="modSp add del mod">
        <pc:chgData name="Alexandre" userId="292681fbcdc3e57d" providerId="LiveId" clId="{7C76CCD6-0DE7-4B9E-A53A-C4F3CFB96565}" dt="2020-07-30T02:27:32.680" v="4236" actId="47"/>
        <pc:sldMkLst>
          <pc:docMk/>
          <pc:sldMk cId="1196119039" sldId="476"/>
        </pc:sldMkLst>
        <pc:spChg chg="mod">
          <ac:chgData name="Alexandre" userId="292681fbcdc3e57d" providerId="LiveId" clId="{7C76CCD6-0DE7-4B9E-A53A-C4F3CFB96565}" dt="2020-07-30T02:25:40.250" v="4040" actId="20577"/>
          <ac:spMkLst>
            <pc:docMk/>
            <pc:sldMk cId="1196119039" sldId="476"/>
            <ac:spMk id="3" creationId="{CED7CF87-F53C-499B-8697-D77916313847}"/>
          </ac:spMkLst>
        </pc:spChg>
      </pc:sldChg>
      <pc:sldChg chg="modSp add mod">
        <pc:chgData name="Alexandre" userId="292681fbcdc3e57d" providerId="LiveId" clId="{7C76CCD6-0DE7-4B9E-A53A-C4F3CFB96565}" dt="2020-07-30T23:00:38.099" v="7278" actId="20577"/>
        <pc:sldMkLst>
          <pc:docMk/>
          <pc:sldMk cId="4091425540" sldId="477"/>
        </pc:sldMkLst>
        <pc:spChg chg="mod">
          <ac:chgData name="Alexandre" userId="292681fbcdc3e57d" providerId="LiveId" clId="{7C76CCD6-0DE7-4B9E-A53A-C4F3CFB96565}" dt="2020-07-30T23:00:38.099" v="7278" actId="20577"/>
          <ac:spMkLst>
            <pc:docMk/>
            <pc:sldMk cId="4091425540" sldId="477"/>
            <ac:spMk id="2" creationId="{E4AADCDE-E97C-479E-B2F2-7A2C9ACF3751}"/>
          </ac:spMkLst>
        </pc:spChg>
      </pc:sldChg>
      <pc:sldChg chg="modSp new mod">
        <pc:chgData name="Alexandre" userId="292681fbcdc3e57d" providerId="LiveId" clId="{7C76CCD6-0DE7-4B9E-A53A-C4F3CFB96565}" dt="2020-07-30T23:00:42.729" v="7281" actId="20577"/>
        <pc:sldMkLst>
          <pc:docMk/>
          <pc:sldMk cId="3228682760" sldId="478"/>
        </pc:sldMkLst>
        <pc:spChg chg="mod">
          <ac:chgData name="Alexandre" userId="292681fbcdc3e57d" providerId="LiveId" clId="{7C76CCD6-0DE7-4B9E-A53A-C4F3CFB96565}" dt="2020-07-30T23:00:39.814" v="7279" actId="20577"/>
          <ac:spMkLst>
            <pc:docMk/>
            <pc:sldMk cId="3228682760" sldId="478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42.729" v="7281" actId="20577"/>
          <ac:spMkLst>
            <pc:docMk/>
            <pc:sldMk cId="3228682760" sldId="478"/>
            <ac:spMk id="3" creationId="{AD6869F3-73FA-4580-9893-3CB40EDBF41F}"/>
          </ac:spMkLst>
        </pc:spChg>
      </pc:sldChg>
      <pc:sldChg chg="modSp add mod">
        <pc:chgData name="Alexandre" userId="292681fbcdc3e57d" providerId="LiveId" clId="{7C76CCD6-0DE7-4B9E-A53A-C4F3CFB96565}" dt="2020-07-30T02:31:38.005" v="4559" actId="20577"/>
        <pc:sldMkLst>
          <pc:docMk/>
          <pc:sldMk cId="4122295123" sldId="479"/>
        </pc:sldMkLst>
        <pc:spChg chg="mod">
          <ac:chgData name="Alexandre" userId="292681fbcdc3e57d" providerId="LiveId" clId="{7C76CCD6-0DE7-4B9E-A53A-C4F3CFB96565}" dt="2020-07-30T02:31:38.005" v="4559" actId="20577"/>
          <ac:spMkLst>
            <pc:docMk/>
            <pc:sldMk cId="4122295123" sldId="479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47.082" v="7283" actId="20577"/>
        <pc:sldMkLst>
          <pc:docMk/>
          <pc:sldMk cId="4130375098" sldId="480"/>
        </pc:sldMkLst>
        <pc:spChg chg="mod">
          <ac:chgData name="Alexandre" userId="292681fbcdc3e57d" providerId="LiveId" clId="{7C76CCD6-0DE7-4B9E-A53A-C4F3CFB96565}" dt="2020-07-30T22:48:22.295" v="6786"/>
          <ac:spMkLst>
            <pc:docMk/>
            <pc:sldMk cId="4130375098" sldId="480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47.082" v="7283" actId="20577"/>
          <ac:spMkLst>
            <pc:docMk/>
            <pc:sldMk cId="4130375098" sldId="480"/>
            <ac:spMk id="3" creationId="{AD6869F3-73FA-4580-9893-3CB40EDBF41F}"/>
          </ac:spMkLst>
        </pc:spChg>
      </pc:sldChg>
      <pc:sldChg chg="modSp add mod">
        <pc:chgData name="Alexandre" userId="292681fbcdc3e57d" providerId="LiveId" clId="{7C76CCD6-0DE7-4B9E-A53A-C4F3CFB96565}" dt="2020-07-30T02:32:00.049" v="4626" actId="20577"/>
        <pc:sldMkLst>
          <pc:docMk/>
          <pc:sldMk cId="1081919394" sldId="481"/>
        </pc:sldMkLst>
        <pc:spChg chg="mod">
          <ac:chgData name="Alexandre" userId="292681fbcdc3e57d" providerId="LiveId" clId="{7C76CCD6-0DE7-4B9E-A53A-C4F3CFB96565}" dt="2020-07-30T02:32:00.049" v="4626" actId="20577"/>
          <ac:spMkLst>
            <pc:docMk/>
            <pc:sldMk cId="1081919394" sldId="481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7C76CCD6-0DE7-4B9E-A53A-C4F3CFB96565}" dt="2020-07-30T22:55:28.285" v="7248"/>
        <pc:sldMkLst>
          <pc:docMk/>
          <pc:sldMk cId="3340830850" sldId="482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3340830850" sldId="482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55:28.285" v="7248"/>
          <ac:spMkLst>
            <pc:docMk/>
            <pc:sldMk cId="3340830850" sldId="482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49:44.566" v="6897" actId="1076"/>
          <ac:picMkLst>
            <pc:docMk/>
            <pc:sldMk cId="3340830850" sldId="482"/>
            <ac:picMk id="4" creationId="{453E8BF7-38A2-4912-8236-58F9E988943B}"/>
          </ac:picMkLst>
        </pc:picChg>
        <pc:picChg chg="add mod">
          <ac:chgData name="Alexandre" userId="292681fbcdc3e57d" providerId="LiveId" clId="{7C76CCD6-0DE7-4B9E-A53A-C4F3CFB96565}" dt="2020-07-30T22:49:55.327" v="6900" actId="1076"/>
          <ac:picMkLst>
            <pc:docMk/>
            <pc:sldMk cId="3340830850" sldId="482"/>
            <ac:picMk id="5" creationId="{062091F9-6CB1-4987-8621-C3BF94D74216}"/>
          </ac:picMkLst>
        </pc:picChg>
      </pc:sldChg>
      <pc:sldChg chg="modSp add mod">
        <pc:chgData name="Alexandre" userId="292681fbcdc3e57d" providerId="LiveId" clId="{7C76CCD6-0DE7-4B9E-A53A-C4F3CFB96565}" dt="2020-07-30T02:32:17.563" v="4680" actId="20577"/>
        <pc:sldMkLst>
          <pc:docMk/>
          <pc:sldMk cId="2765322644" sldId="483"/>
        </pc:sldMkLst>
        <pc:spChg chg="mod">
          <ac:chgData name="Alexandre" userId="292681fbcdc3e57d" providerId="LiveId" clId="{7C76CCD6-0DE7-4B9E-A53A-C4F3CFB96565}" dt="2020-07-30T02:32:17.563" v="4680" actId="20577"/>
          <ac:spMkLst>
            <pc:docMk/>
            <pc:sldMk cId="2765322644" sldId="483"/>
            <ac:spMk id="2" creationId="{E4AADCDE-E97C-479E-B2F2-7A2C9ACF3751}"/>
          </ac:spMkLst>
        </pc:spChg>
      </pc:sldChg>
      <pc:sldChg chg="modSp add mod">
        <pc:chgData name="Alexandre" userId="292681fbcdc3e57d" providerId="LiveId" clId="{7C76CCD6-0DE7-4B9E-A53A-C4F3CFB96565}" dt="2020-07-30T23:00:57.075" v="7288" actId="20577"/>
        <pc:sldMkLst>
          <pc:docMk/>
          <pc:sldMk cId="206318776" sldId="484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06318776" sldId="484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57.075" v="7288" actId="20577"/>
          <ac:spMkLst>
            <pc:docMk/>
            <pc:sldMk cId="206318776" sldId="484"/>
            <ac:spMk id="3" creationId="{AD6869F3-73FA-4580-9893-3CB40EDBF41F}"/>
          </ac:spMkLst>
        </pc:spChg>
      </pc:sldChg>
      <pc:sldChg chg="modSp add del mod">
        <pc:chgData name="Alexandre" userId="292681fbcdc3e57d" providerId="LiveId" clId="{7C76CCD6-0DE7-4B9E-A53A-C4F3CFB96565}" dt="2020-07-30T22:42:00.546" v="6312" actId="47"/>
        <pc:sldMkLst>
          <pc:docMk/>
          <pc:sldMk cId="3847126035" sldId="485"/>
        </pc:sldMkLst>
        <pc:spChg chg="mod">
          <ac:chgData name="Alexandre" userId="292681fbcdc3e57d" providerId="LiveId" clId="{7C76CCD6-0DE7-4B9E-A53A-C4F3CFB96565}" dt="2020-07-30T02:33:20.405" v="4781"/>
          <ac:spMkLst>
            <pc:docMk/>
            <pc:sldMk cId="3847126035" sldId="485"/>
            <ac:spMk id="2" creationId="{5C09FB73-BEAF-4707-8E9C-1C22AAFE7FC0}"/>
          </ac:spMkLst>
        </pc:spChg>
        <pc:spChg chg="mod">
          <ac:chgData name="Alexandre" userId="292681fbcdc3e57d" providerId="LiveId" clId="{7C76CCD6-0DE7-4B9E-A53A-C4F3CFB96565}" dt="2020-07-30T02:33:20.405" v="4781"/>
          <ac:spMkLst>
            <pc:docMk/>
            <pc:sldMk cId="3847126035" sldId="485"/>
            <ac:spMk id="3" creationId="{F2455CCB-2BC2-4BAB-A69A-86786F96ADE0}"/>
          </ac:spMkLst>
        </pc:spChg>
      </pc:sldChg>
      <pc:sldChg chg="addSp modSp add mod">
        <pc:chgData name="Alexandre" userId="292681fbcdc3e57d" providerId="LiveId" clId="{7C76CCD6-0DE7-4B9E-A53A-C4F3CFB96565}" dt="2020-07-30T23:00:45.261" v="7282" actId="20577"/>
        <pc:sldMkLst>
          <pc:docMk/>
          <pc:sldMk cId="1899795506" sldId="486"/>
        </pc:sldMkLst>
        <pc:spChg chg="mod">
          <ac:chgData name="Alexandre" userId="292681fbcdc3e57d" providerId="LiveId" clId="{7C76CCD6-0DE7-4B9E-A53A-C4F3CFB96565}" dt="2020-07-30T23:00:45.261" v="7282" actId="20577"/>
          <ac:spMkLst>
            <pc:docMk/>
            <pc:sldMk cId="1899795506" sldId="486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19:41.343" v="5710"/>
          <ac:spMkLst>
            <pc:docMk/>
            <pc:sldMk cId="1899795506" sldId="486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19:27.699" v="5707" actId="1076"/>
          <ac:picMkLst>
            <pc:docMk/>
            <pc:sldMk cId="1899795506" sldId="486"/>
            <ac:picMk id="4" creationId="{26A5F459-025B-4A9D-B860-9F38F034BBA8}"/>
          </ac:picMkLst>
        </pc:picChg>
        <pc:picChg chg="add mod">
          <ac:chgData name="Alexandre" userId="292681fbcdc3e57d" providerId="LiveId" clId="{7C76CCD6-0DE7-4B9E-A53A-C4F3CFB96565}" dt="2020-07-30T22:19:35.914" v="5709" actId="1076"/>
          <ac:picMkLst>
            <pc:docMk/>
            <pc:sldMk cId="1899795506" sldId="486"/>
            <ac:picMk id="5" creationId="{C29C0913-7D58-4446-8749-4F483A55755A}"/>
          </ac:picMkLst>
        </pc:picChg>
      </pc:sldChg>
      <pc:sldChg chg="addSp delSp modSp add mod">
        <pc:chgData name="Alexandre" userId="292681fbcdc3e57d" providerId="LiveId" clId="{7C76CCD6-0DE7-4B9E-A53A-C4F3CFB96565}" dt="2020-07-30T22:43:00.413" v="6553"/>
        <pc:sldMkLst>
          <pc:docMk/>
          <pc:sldMk cId="896702056" sldId="487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896702056" sldId="487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896702056" sldId="487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24:25.754" v="5722" actId="1076"/>
          <ac:picMkLst>
            <pc:docMk/>
            <pc:sldMk cId="896702056" sldId="487"/>
            <ac:picMk id="4" creationId="{74C2CF47-42EB-4ED8-AAD0-A7BC7DA0A149}"/>
          </ac:picMkLst>
        </pc:picChg>
        <pc:picChg chg="add del mod">
          <ac:chgData name="Alexandre" userId="292681fbcdc3e57d" providerId="LiveId" clId="{7C76CCD6-0DE7-4B9E-A53A-C4F3CFB96565}" dt="2020-07-30T22:32:26.778" v="5979" actId="478"/>
          <ac:picMkLst>
            <pc:docMk/>
            <pc:sldMk cId="896702056" sldId="487"/>
            <ac:picMk id="5" creationId="{622FEA19-32D9-4434-AB53-6E972D975D81}"/>
          </ac:picMkLst>
        </pc:picChg>
        <pc:picChg chg="add mod">
          <ac:chgData name="Alexandre" userId="292681fbcdc3e57d" providerId="LiveId" clId="{7C76CCD6-0DE7-4B9E-A53A-C4F3CFB96565}" dt="2020-07-30T22:32:30.368" v="5981" actId="1076"/>
          <ac:picMkLst>
            <pc:docMk/>
            <pc:sldMk cId="896702056" sldId="487"/>
            <ac:picMk id="6" creationId="{A413959C-14FF-4F8C-A614-60863EA42A54}"/>
          </ac:picMkLst>
        </pc:picChg>
      </pc:sldChg>
      <pc:sldChg chg="addSp delSp modSp new mod">
        <pc:chgData name="Alexandre" userId="292681fbcdc3e57d" providerId="LiveId" clId="{7C76CCD6-0DE7-4B9E-A53A-C4F3CFB96565}" dt="2020-07-30T22:43:00.413" v="6553"/>
        <pc:sldMkLst>
          <pc:docMk/>
          <pc:sldMk cId="2333249461" sldId="488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333249461" sldId="488"/>
            <ac:spMk id="2" creationId="{C33EA8B9-F625-49E6-B9A1-C424055117BA}"/>
          </ac:spMkLst>
        </pc:spChg>
        <pc:spChg chg="del">
          <ac:chgData name="Alexandre" userId="292681fbcdc3e57d" providerId="LiveId" clId="{7C76CCD6-0DE7-4B9E-A53A-C4F3CFB96565}" dt="2020-07-30T22:30:12.940" v="5774" actId="478"/>
          <ac:spMkLst>
            <pc:docMk/>
            <pc:sldMk cId="2333249461" sldId="488"/>
            <ac:spMk id="3" creationId="{7DD3F5DB-5C69-4971-A6EB-32025A36B295}"/>
          </ac:spMkLst>
        </pc:spChg>
        <pc:spChg chg="add mod">
          <ac:chgData name="Alexandre" userId="292681fbcdc3e57d" providerId="LiveId" clId="{7C76CCD6-0DE7-4B9E-A53A-C4F3CFB96565}" dt="2020-07-30T22:32:52.089" v="6008" actId="1076"/>
          <ac:spMkLst>
            <pc:docMk/>
            <pc:sldMk cId="2333249461" sldId="488"/>
            <ac:spMk id="5" creationId="{5CE687C9-2C8F-4864-87E1-F81050ABAE5A}"/>
          </ac:spMkLst>
        </pc:spChg>
        <pc:graphicFrameChg chg="add mod modGraphic">
          <ac:chgData name="Alexandre" userId="292681fbcdc3e57d" providerId="LiveId" clId="{7C76CCD6-0DE7-4B9E-A53A-C4F3CFB96565}" dt="2020-07-30T22:31:57.480" v="5978" actId="20577"/>
          <ac:graphicFrameMkLst>
            <pc:docMk/>
            <pc:sldMk cId="2333249461" sldId="488"/>
            <ac:graphicFrameMk id="4" creationId="{9C12C48F-A715-4512-AEC5-0EF307CA0D7F}"/>
          </ac:graphicFrameMkLst>
        </pc:graphicFrameChg>
      </pc:sldChg>
      <pc:sldChg chg="modSp add mod">
        <pc:chgData name="Alexandre" userId="292681fbcdc3e57d" providerId="LiveId" clId="{7C76CCD6-0DE7-4B9E-A53A-C4F3CFB96565}" dt="2020-07-30T22:43:00.413" v="6553"/>
        <pc:sldMkLst>
          <pc:docMk/>
          <pc:sldMk cId="2445748633" sldId="489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445748633" sldId="489"/>
            <ac:spMk id="2" creationId="{C33EA8B9-F625-49E6-B9A1-C424055117BA}"/>
          </ac:spMkLst>
        </pc:spChg>
        <pc:spChg chg="mod">
          <ac:chgData name="Alexandre" userId="292681fbcdc3e57d" providerId="LiveId" clId="{7C76CCD6-0DE7-4B9E-A53A-C4F3CFB96565}" dt="2020-07-30T22:33:00.229" v="6024" actId="20577"/>
          <ac:spMkLst>
            <pc:docMk/>
            <pc:sldMk cId="2445748633" sldId="489"/>
            <ac:spMk id="5" creationId="{5CE687C9-2C8F-4864-87E1-F81050ABAE5A}"/>
          </ac:spMkLst>
        </pc:spChg>
      </pc:sldChg>
      <pc:sldChg chg="modSp add mod">
        <pc:chgData name="Alexandre" userId="292681fbcdc3e57d" providerId="LiveId" clId="{7C76CCD6-0DE7-4B9E-A53A-C4F3CFB96565}" dt="2020-07-30T22:43:00.413" v="6553"/>
        <pc:sldMkLst>
          <pc:docMk/>
          <pc:sldMk cId="1783629665" sldId="490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1783629665" sldId="490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1783629665" sldId="490"/>
            <ac:spMk id="3" creationId="{AD6869F3-73FA-4580-9893-3CB40EDBF41F}"/>
          </ac:spMkLst>
        </pc:spChg>
      </pc:sldChg>
      <pc:sldChg chg="addSp delSp modSp add mod">
        <pc:chgData name="Alexandre" userId="292681fbcdc3e57d" providerId="LiveId" clId="{7C76CCD6-0DE7-4B9E-A53A-C4F3CFB96565}" dt="2020-07-30T22:43:00.413" v="6553"/>
        <pc:sldMkLst>
          <pc:docMk/>
          <pc:sldMk cId="2124635055" sldId="491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2124635055" sldId="491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3:00.413" v="6553"/>
          <ac:spMkLst>
            <pc:docMk/>
            <pc:sldMk cId="2124635055" sldId="491"/>
            <ac:spMk id="3" creationId="{AD6869F3-73FA-4580-9893-3CB40EDBF41F}"/>
          </ac:spMkLst>
        </pc:spChg>
        <pc:picChg chg="del">
          <ac:chgData name="Alexandre" userId="292681fbcdc3e57d" providerId="LiveId" clId="{7C76CCD6-0DE7-4B9E-A53A-C4F3CFB96565}" dt="2020-07-30T22:36:02.070" v="6061" actId="478"/>
          <ac:picMkLst>
            <pc:docMk/>
            <pc:sldMk cId="2124635055" sldId="491"/>
            <ac:picMk id="4" creationId="{74C2CF47-42EB-4ED8-AAD0-A7BC7DA0A149}"/>
          </ac:picMkLst>
        </pc:picChg>
        <pc:picChg chg="add mod">
          <ac:chgData name="Alexandre" userId="292681fbcdc3e57d" providerId="LiveId" clId="{7C76CCD6-0DE7-4B9E-A53A-C4F3CFB96565}" dt="2020-07-30T22:35:48.768" v="6060" actId="1076"/>
          <ac:picMkLst>
            <pc:docMk/>
            <pc:sldMk cId="2124635055" sldId="491"/>
            <ac:picMk id="5" creationId="{99E3EBD3-8A7F-4D63-9853-5BEF77BFEB7E}"/>
          </ac:picMkLst>
        </pc:picChg>
        <pc:picChg chg="del">
          <ac:chgData name="Alexandre" userId="292681fbcdc3e57d" providerId="LiveId" clId="{7C76CCD6-0DE7-4B9E-A53A-C4F3CFB96565}" dt="2020-07-30T22:35:38.095" v="6058" actId="478"/>
          <ac:picMkLst>
            <pc:docMk/>
            <pc:sldMk cId="2124635055" sldId="491"/>
            <ac:picMk id="6" creationId="{A413959C-14FF-4F8C-A614-60863EA42A54}"/>
          </ac:picMkLst>
        </pc:picChg>
        <pc:picChg chg="add mod">
          <ac:chgData name="Alexandre" userId="292681fbcdc3e57d" providerId="LiveId" clId="{7C76CCD6-0DE7-4B9E-A53A-C4F3CFB96565}" dt="2020-07-30T22:36:04.473" v="6063" actId="1076"/>
          <ac:picMkLst>
            <pc:docMk/>
            <pc:sldMk cId="2124635055" sldId="491"/>
            <ac:picMk id="7" creationId="{0FAE316A-552F-4359-BD7E-452A719C917D}"/>
          </ac:picMkLst>
        </pc:picChg>
      </pc:sldChg>
      <pc:sldChg chg="modSp add mod">
        <pc:chgData name="Alexandre" userId="292681fbcdc3e57d" providerId="LiveId" clId="{7C76CCD6-0DE7-4B9E-A53A-C4F3CFB96565}" dt="2020-07-30T22:37:15.685" v="6113" actId="20577"/>
        <pc:sldMkLst>
          <pc:docMk/>
          <pc:sldMk cId="956402061" sldId="492"/>
        </pc:sldMkLst>
        <pc:spChg chg="mod">
          <ac:chgData name="Alexandre" userId="292681fbcdc3e57d" providerId="LiveId" clId="{7C76CCD6-0DE7-4B9E-A53A-C4F3CFB96565}" dt="2020-07-30T22:37:15.685" v="6113" actId="20577"/>
          <ac:spMkLst>
            <pc:docMk/>
            <pc:sldMk cId="956402061" sldId="492"/>
            <ac:spMk id="2" creationId="{E4AADCDE-E97C-479E-B2F2-7A2C9ACF3751}"/>
          </ac:spMkLst>
        </pc:spChg>
      </pc:sldChg>
      <pc:sldChg chg="addSp modSp new mod">
        <pc:chgData name="Alexandre" userId="292681fbcdc3e57d" providerId="LiveId" clId="{7C76CCD6-0DE7-4B9E-A53A-C4F3CFB96565}" dt="2020-07-30T23:01:01.961" v="7290" actId="20577"/>
        <pc:sldMkLst>
          <pc:docMk/>
          <pc:sldMk cId="977223858" sldId="493"/>
        </pc:sldMkLst>
        <pc:spChg chg="mod">
          <ac:chgData name="Alexandre" userId="292681fbcdc3e57d" providerId="LiveId" clId="{7C76CCD6-0DE7-4B9E-A53A-C4F3CFB96565}" dt="2020-07-30T22:43:00.413" v="6553"/>
          <ac:spMkLst>
            <pc:docMk/>
            <pc:sldMk cId="977223858" sldId="493"/>
            <ac:spMk id="2" creationId="{A831EF87-6E1B-438F-AFC6-A57DE44F3636}"/>
          </ac:spMkLst>
        </pc:spChg>
        <pc:spChg chg="mod">
          <ac:chgData name="Alexandre" userId="292681fbcdc3e57d" providerId="LiveId" clId="{7C76CCD6-0DE7-4B9E-A53A-C4F3CFB96565}" dt="2020-07-30T23:01:01.961" v="7290" actId="20577"/>
          <ac:spMkLst>
            <pc:docMk/>
            <pc:sldMk cId="977223858" sldId="493"/>
            <ac:spMk id="3" creationId="{ED9EAB2E-AB7E-4A2E-8E87-8FCF4140EDF1}"/>
          </ac:spMkLst>
        </pc:spChg>
        <pc:picChg chg="add mod">
          <ac:chgData name="Alexandre" userId="292681fbcdc3e57d" providerId="LiveId" clId="{7C76CCD6-0DE7-4B9E-A53A-C4F3CFB96565}" dt="2020-07-30T22:41:25.135" v="6308" actId="1076"/>
          <ac:picMkLst>
            <pc:docMk/>
            <pc:sldMk cId="977223858" sldId="493"/>
            <ac:picMk id="4" creationId="{85C93DA4-5349-4243-8B76-0F98761B8F23}"/>
          </ac:picMkLst>
        </pc:picChg>
        <pc:picChg chg="add mod">
          <ac:chgData name="Alexandre" userId="292681fbcdc3e57d" providerId="LiveId" clId="{7C76CCD6-0DE7-4B9E-A53A-C4F3CFB96565}" dt="2020-07-30T22:41:50.647" v="6311" actId="1076"/>
          <ac:picMkLst>
            <pc:docMk/>
            <pc:sldMk cId="977223858" sldId="493"/>
            <ac:picMk id="5" creationId="{EEB836DB-1D23-47D8-9D19-5405120A2D93}"/>
          </ac:picMkLst>
        </pc:picChg>
      </pc:sldChg>
      <pc:sldChg chg="addSp modSp add mod">
        <pc:chgData name="Alexandre" userId="292681fbcdc3e57d" providerId="LiveId" clId="{7C76CCD6-0DE7-4B9E-A53A-C4F3CFB96565}" dt="2020-07-30T22:48:22.295" v="6786"/>
        <pc:sldMkLst>
          <pc:docMk/>
          <pc:sldMk cId="1314534707" sldId="494"/>
        </pc:sldMkLst>
        <pc:spChg chg="mod">
          <ac:chgData name="Alexandre" userId="292681fbcdc3e57d" providerId="LiveId" clId="{7C76CCD6-0DE7-4B9E-A53A-C4F3CFB96565}" dt="2020-07-30T22:48:22.295" v="6786"/>
          <ac:spMkLst>
            <pc:docMk/>
            <pc:sldMk cId="1314534707" sldId="494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48:22.295" v="6786"/>
          <ac:spMkLst>
            <pc:docMk/>
            <pc:sldMk cId="1314534707" sldId="494"/>
            <ac:spMk id="3" creationId="{AD6869F3-73FA-4580-9893-3CB40EDBF41F}"/>
          </ac:spMkLst>
        </pc:spChg>
        <pc:picChg chg="add mod">
          <ac:chgData name="Alexandre" userId="292681fbcdc3e57d" providerId="LiveId" clId="{7C76CCD6-0DE7-4B9E-A53A-C4F3CFB96565}" dt="2020-07-30T22:48:08.206" v="6783" actId="1076"/>
          <ac:picMkLst>
            <pc:docMk/>
            <pc:sldMk cId="1314534707" sldId="494"/>
            <ac:picMk id="4" creationId="{ED3B1B3A-B3F3-4FB7-B9A0-602CDD2B5064}"/>
          </ac:picMkLst>
        </pc:picChg>
        <pc:picChg chg="add mod">
          <ac:chgData name="Alexandre" userId="292681fbcdc3e57d" providerId="LiveId" clId="{7C76CCD6-0DE7-4B9E-A53A-C4F3CFB96565}" dt="2020-07-30T22:48:18.287" v="6785" actId="1076"/>
          <ac:picMkLst>
            <pc:docMk/>
            <pc:sldMk cId="1314534707" sldId="494"/>
            <ac:picMk id="5" creationId="{9AB5C9E2-1B97-4514-99A1-B6AF72912E8F}"/>
          </ac:picMkLst>
        </pc:picChg>
      </pc:sldChg>
      <pc:sldChg chg="addSp delSp modSp add mod">
        <pc:chgData name="Alexandre" userId="292681fbcdc3e57d" providerId="LiveId" clId="{7C76CCD6-0DE7-4B9E-A53A-C4F3CFB96565}" dt="2020-07-30T23:00:51.374" v="7285" actId="20577"/>
        <pc:sldMkLst>
          <pc:docMk/>
          <pc:sldMk cId="1872926369" sldId="495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1872926369" sldId="495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3:00:51.374" v="7285" actId="20577"/>
          <ac:spMkLst>
            <pc:docMk/>
            <pc:sldMk cId="1872926369" sldId="495"/>
            <ac:spMk id="3" creationId="{AD6869F3-73FA-4580-9893-3CB40EDBF41F}"/>
          </ac:spMkLst>
        </pc:spChg>
        <pc:graphicFrameChg chg="add mod modGraphic">
          <ac:chgData name="Alexandre" userId="292681fbcdc3e57d" providerId="LiveId" clId="{7C76CCD6-0DE7-4B9E-A53A-C4F3CFB96565}" dt="2020-07-30T22:54:41.862" v="7239" actId="20577"/>
          <ac:graphicFrameMkLst>
            <pc:docMk/>
            <pc:sldMk cId="1872926369" sldId="495"/>
            <ac:graphicFrameMk id="6" creationId="{8A2EC56D-92FD-4989-B3DC-62825493AE94}"/>
          </ac:graphicFrameMkLst>
        </pc:graphicFrameChg>
        <pc:picChg chg="del">
          <ac:chgData name="Alexandre" userId="292681fbcdc3e57d" providerId="LiveId" clId="{7C76CCD6-0DE7-4B9E-A53A-C4F3CFB96565}" dt="2020-07-30T22:51:57.253" v="6903" actId="478"/>
          <ac:picMkLst>
            <pc:docMk/>
            <pc:sldMk cId="1872926369" sldId="495"/>
            <ac:picMk id="4" creationId="{453E8BF7-38A2-4912-8236-58F9E988943B}"/>
          </ac:picMkLst>
        </pc:picChg>
        <pc:picChg chg="del">
          <ac:chgData name="Alexandre" userId="292681fbcdc3e57d" providerId="LiveId" clId="{7C76CCD6-0DE7-4B9E-A53A-C4F3CFB96565}" dt="2020-07-30T22:51:56.606" v="6902" actId="478"/>
          <ac:picMkLst>
            <pc:docMk/>
            <pc:sldMk cId="1872926369" sldId="495"/>
            <ac:picMk id="5" creationId="{062091F9-6CB1-4987-8621-C3BF94D74216}"/>
          </ac:picMkLst>
        </pc:picChg>
      </pc:sldChg>
      <pc:sldChg chg="modSp new mod">
        <pc:chgData name="Alexandre" userId="292681fbcdc3e57d" providerId="LiveId" clId="{7C76CCD6-0DE7-4B9E-A53A-C4F3CFB96565}" dt="2020-07-30T23:00:53.788" v="7286" actId="20577"/>
        <pc:sldMkLst>
          <pc:docMk/>
          <pc:sldMk cId="779330706" sldId="496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779330706" sldId="496"/>
            <ac:spMk id="2" creationId="{05ED720E-4B7A-42A3-8046-740A02AB68FE}"/>
          </ac:spMkLst>
        </pc:spChg>
        <pc:spChg chg="mod">
          <ac:chgData name="Alexandre" userId="292681fbcdc3e57d" providerId="LiveId" clId="{7C76CCD6-0DE7-4B9E-A53A-C4F3CFB96565}" dt="2020-07-30T23:00:53.788" v="7286" actId="20577"/>
          <ac:spMkLst>
            <pc:docMk/>
            <pc:sldMk cId="779330706" sldId="496"/>
            <ac:spMk id="3" creationId="{D3A84443-F108-4DA1-A8DC-925EE24FD0B3}"/>
          </ac:spMkLst>
        </pc:spChg>
      </pc:sldChg>
      <pc:sldChg chg="addSp delSp modSp add mod">
        <pc:chgData name="Alexandre" userId="292681fbcdc3e57d" providerId="LiveId" clId="{7C76CCD6-0DE7-4B9E-A53A-C4F3CFB96565}" dt="2020-07-30T22:55:28.285" v="7248"/>
        <pc:sldMkLst>
          <pc:docMk/>
          <pc:sldMk cId="2556957768" sldId="497"/>
        </pc:sldMkLst>
        <pc:spChg chg="mod">
          <ac:chgData name="Alexandre" userId="292681fbcdc3e57d" providerId="LiveId" clId="{7C76CCD6-0DE7-4B9E-A53A-C4F3CFB96565}" dt="2020-07-30T22:55:28.285" v="7248"/>
          <ac:spMkLst>
            <pc:docMk/>
            <pc:sldMk cId="2556957768" sldId="497"/>
            <ac:spMk id="2" creationId="{309314FA-0C42-4CE4-A16F-C17087E1AAB6}"/>
          </ac:spMkLst>
        </pc:spChg>
        <pc:spChg chg="mod">
          <ac:chgData name="Alexandre" userId="292681fbcdc3e57d" providerId="LiveId" clId="{7C76CCD6-0DE7-4B9E-A53A-C4F3CFB96565}" dt="2020-07-30T22:55:28.285" v="7248"/>
          <ac:spMkLst>
            <pc:docMk/>
            <pc:sldMk cId="2556957768" sldId="497"/>
            <ac:spMk id="3" creationId="{AD6869F3-73FA-4580-9893-3CB40EDBF41F}"/>
          </ac:spMkLst>
        </pc:spChg>
        <pc:spChg chg="add mod">
          <ac:chgData name="Alexandre" userId="292681fbcdc3e57d" providerId="LiveId" clId="{7C76CCD6-0DE7-4B9E-A53A-C4F3CFB96565}" dt="2020-07-30T22:55:22.943" v="7247" actId="1076"/>
          <ac:spMkLst>
            <pc:docMk/>
            <pc:sldMk cId="2556957768" sldId="497"/>
            <ac:spMk id="5" creationId="{7B2BDC8F-F12A-40B4-AA2A-E40D984CA128}"/>
          </ac:spMkLst>
        </pc:spChg>
        <pc:graphicFrameChg chg="del">
          <ac:chgData name="Alexandre" userId="292681fbcdc3e57d" providerId="LiveId" clId="{7C76CCD6-0DE7-4B9E-A53A-C4F3CFB96565}" dt="2020-07-30T22:54:57.206" v="7241" actId="478"/>
          <ac:graphicFrameMkLst>
            <pc:docMk/>
            <pc:sldMk cId="2556957768" sldId="497"/>
            <ac:graphicFrameMk id="6" creationId="{8A2EC56D-92FD-4989-B3DC-62825493AE94}"/>
          </ac:graphicFrameMkLst>
        </pc:graphicFrameChg>
        <pc:picChg chg="add mod">
          <ac:chgData name="Alexandre" userId="292681fbcdc3e57d" providerId="LiveId" clId="{7C76CCD6-0DE7-4B9E-A53A-C4F3CFB96565}" dt="2020-07-30T22:55:13.071" v="7244" actId="1076"/>
          <ac:picMkLst>
            <pc:docMk/>
            <pc:sldMk cId="2556957768" sldId="497"/>
            <ac:picMk id="4" creationId="{1CBA771C-7060-420C-956F-5FEC8C5325A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2020-10-24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9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11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13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5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17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19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21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image" Target="../media/image23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image" Target="../media/image19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25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27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29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31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7" Type="http://schemas.openxmlformats.org/officeDocument/2006/relationships/image" Target="../media/image33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image" Target="../media/image35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image" Target="../media/image37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image" Target="../media/image3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5" Type="http://schemas.openxmlformats.org/officeDocument/2006/relationships/hyperlink" Target="https://www.tutorialgateway.org/python-substring/#:~:text=%20Python%20Substring%20Example%20%201%20Slicing%20Python,For%20this%2C%20we%20have%20to%20use...%20More%20" TargetMode="External"/><Relationship Id="rId4" Type="http://schemas.openxmlformats.org/officeDocument/2006/relationships/hyperlink" Target="https://www.w3schools.com/python/python_ref_string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Traitement des chaines de caractères et des 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capitalize()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315E8D-9428-40F7-A5FE-33C08C3642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47437" y="2748942"/>
            <a:ext cx="7011378" cy="1200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1909C6-6F40-47DC-BD07-C5AF9D5C891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47437" y="4218319"/>
            <a:ext cx="5572903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57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title()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3866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title()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title()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rendre</a:t>
            </a:r>
            <a:r>
              <a:rPr lang="en-US" dirty="0"/>
              <a:t> le premier </a:t>
            </a:r>
            <a:r>
              <a:rPr lang="en-US" dirty="0" err="1"/>
              <a:t>caractère</a:t>
            </a:r>
            <a:r>
              <a:rPr lang="en-US" dirty="0"/>
              <a:t> de </a:t>
            </a:r>
            <a:r>
              <a:rPr lang="en-US" dirty="0" err="1"/>
              <a:t>chaque</a:t>
            </a:r>
            <a:r>
              <a:rPr lang="en-US" dirty="0"/>
              <a:t> mot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majuscule.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“bonjour le monde” </a:t>
            </a:r>
            <a:r>
              <a:rPr lang="en-US" dirty="0" err="1"/>
              <a:t>deviendra</a:t>
            </a:r>
            <a:r>
              <a:rPr lang="en-US" dirty="0"/>
              <a:t> “Bonjour Le Monde”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022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title()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versionMajuscule</a:t>
            </a:r>
            <a:r>
              <a:rPr lang="en-US" dirty="0"/>
              <a:t> = </a:t>
            </a:r>
            <a:r>
              <a:rPr lang="en-US" dirty="0" err="1"/>
              <a:t>chaineDeCaractere.title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versionMajuscule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864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title()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A68DBB-9942-4DB9-84C2-C351B2A7D5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68220" y="2857420"/>
            <a:ext cx="6201640" cy="1143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73CC94-2F47-4818-8B12-EFDC6BBE010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68220" y="4341183"/>
            <a:ext cx="7630590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9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upper()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945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upper()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upper()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majuscule.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“bonjour le monde” </a:t>
            </a:r>
            <a:r>
              <a:rPr lang="en-US" dirty="0" err="1"/>
              <a:t>deviendra</a:t>
            </a:r>
            <a:r>
              <a:rPr lang="en-US" dirty="0"/>
              <a:t> “BONJOUR LE MONDE”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70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upper()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versionMajuscule</a:t>
            </a:r>
            <a:r>
              <a:rPr lang="en-US" dirty="0"/>
              <a:t> = </a:t>
            </a:r>
            <a:r>
              <a:rPr lang="en-US" dirty="0" err="1"/>
              <a:t>chaineDeCaractere.upper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versionMajuscule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84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upper()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BC8A57-9B72-4E64-B9B0-F72041F7351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0557" y="2824078"/>
            <a:ext cx="6820852" cy="1209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6DFF1A-CFB7-4B46-90F2-44EED0239C9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0557" y="4619077"/>
            <a:ext cx="6941114" cy="9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31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lower()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010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lower()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lower()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minuscule.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“BONJOUR LE MONDE” </a:t>
            </a:r>
            <a:r>
              <a:rPr lang="en-US" dirty="0" err="1"/>
              <a:t>deviendra</a:t>
            </a:r>
            <a:r>
              <a:rPr lang="en-US" dirty="0"/>
              <a:t> “bonjour le monde”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4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lower()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versionMinuscule</a:t>
            </a:r>
            <a:r>
              <a:rPr lang="en-US" dirty="0"/>
              <a:t> = </a:t>
            </a:r>
            <a:r>
              <a:rPr lang="en-US" dirty="0" err="1"/>
              <a:t>chaineDeCaractere.lower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versionMinuscule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50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lower()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E6BAF-BA59-4991-8619-0E770284255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76977" y="2775515"/>
            <a:ext cx="6944694" cy="1143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2F42C2-1314-4841-8CC3-2F1D4FE9C0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76977" y="4358212"/>
            <a:ext cx="7291162" cy="102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02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replace()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2904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replace()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replace()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remplacer</a:t>
            </a:r>
            <a:r>
              <a:rPr lang="en-US" dirty="0"/>
              <a:t> les occurrences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r>
              <a:rPr lang="en-US" dirty="0"/>
              <a:t>Si “</a:t>
            </a:r>
            <a:r>
              <a:rPr lang="en-US" dirty="0" err="1"/>
              <a:t>bananes</a:t>
            </a:r>
            <a:r>
              <a:rPr lang="en-US" dirty="0"/>
              <a:t>” =&gt; “</a:t>
            </a:r>
            <a:r>
              <a:rPr lang="en-US" dirty="0" err="1"/>
              <a:t>poires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 err="1"/>
              <a:t>Alors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J’aime</a:t>
            </a:r>
            <a:r>
              <a:rPr lang="en-US" dirty="0"/>
              <a:t> les </a:t>
            </a:r>
            <a:r>
              <a:rPr lang="en-US" dirty="0" err="1"/>
              <a:t>bananes</a:t>
            </a:r>
            <a:r>
              <a:rPr lang="en-US" dirty="0"/>
              <a:t>” </a:t>
            </a:r>
            <a:r>
              <a:rPr lang="en-US" dirty="0" err="1"/>
              <a:t>devient</a:t>
            </a:r>
            <a:r>
              <a:rPr lang="en-US" dirty="0"/>
              <a:t> “</a:t>
            </a:r>
            <a:r>
              <a:rPr lang="en-US" dirty="0" err="1"/>
              <a:t>J’aime</a:t>
            </a:r>
            <a:r>
              <a:rPr lang="en-US" dirty="0"/>
              <a:t> les </a:t>
            </a:r>
            <a:r>
              <a:rPr lang="en-US" dirty="0" err="1"/>
              <a:t>poires</a:t>
            </a:r>
            <a:r>
              <a:rPr lang="en-US" dirty="0"/>
              <a:t>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335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replace()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473170" cy="4195481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nouveauTexte</a:t>
            </a:r>
            <a:r>
              <a:rPr lang="en-US" dirty="0"/>
              <a:t> = </a:t>
            </a:r>
            <a:r>
              <a:rPr lang="en-US" dirty="0" err="1"/>
              <a:t>chaineDeCaractere</a:t>
            </a:r>
            <a:r>
              <a:rPr lang="en-US" dirty="0"/>
              <a:t>. replace(&lt;mot original&gt;,&lt;nouveau mot&gt;)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nouveauTexte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125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replace()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FD1811-F6C3-4EC2-9D42-7AD16F7B078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433" y="2862183"/>
            <a:ext cx="9154803" cy="1133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C053C7-E692-46E1-8A4F-37214491DE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5433" y="4437934"/>
            <a:ext cx="7621064" cy="113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41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split()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2709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split()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séparée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et </a:t>
            </a:r>
            <a:r>
              <a:rPr lang="en-US" dirty="0" err="1"/>
              <a:t>d’en</a:t>
            </a:r>
            <a:r>
              <a:rPr lang="en-US" dirty="0"/>
              <a:t> 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se </a:t>
            </a:r>
            <a:r>
              <a:rPr lang="en-US" dirty="0" err="1"/>
              <a:t>basant</a:t>
            </a:r>
            <a:r>
              <a:rPr lang="en-US" dirty="0"/>
              <a:t>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servant de </a:t>
            </a:r>
            <a:r>
              <a:rPr lang="en-US" dirty="0" err="1"/>
              <a:t>séparateur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“Bonjour le monde”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devenir</a:t>
            </a:r>
            <a:r>
              <a:rPr lang="en-US" dirty="0"/>
              <a:t> [‘Bonjour’, ‘le’, ‘monde’]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04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473170" cy="4195481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nouveauTexte</a:t>
            </a:r>
            <a:r>
              <a:rPr lang="en-US" dirty="0"/>
              <a:t> = </a:t>
            </a:r>
            <a:r>
              <a:rPr lang="en-US" dirty="0" err="1"/>
              <a:t>chaineDeCaractere</a:t>
            </a:r>
            <a:r>
              <a:rPr lang="en-US" dirty="0"/>
              <a:t>. replace(&lt;mot original&gt;,&lt;nouveau mot&gt;)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nouveauTexte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parlé du traitement des exceptions.</a:t>
            </a:r>
          </a:p>
          <a:p>
            <a:r>
              <a:rPr lang="fr-CA" dirty="0"/>
              <a:t>Tel que nous avons vu, un segment de code peut parfois rencontrer une situation qui empêche la complétion de sa tâche (tenter d’ouvrir un fichier qui n’existe pas, accéder à un index d’un tableau qui n’existe pas, etc.)</a:t>
            </a:r>
          </a:p>
          <a:p>
            <a:r>
              <a:rPr lang="fr-CA" dirty="0"/>
              <a:t>Pour gérer ces situations, un mécanisme d’exception peut être mis en place.</a:t>
            </a:r>
          </a:p>
          <a:p>
            <a:r>
              <a:rPr lang="fr-CA" dirty="0"/>
              <a:t>Ce mécanisme permet de rattraper l’erreur et d’y apporter une alternative.</a:t>
            </a:r>
          </a:p>
          <a:p>
            <a:r>
              <a:rPr lang="fr-CA" dirty="0"/>
              <a:t>Dans le cours d’aujourd’hui, nous parlerons maintenant du traitement des chaines de caractères et des dates.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r>
              <a:rPr lang="en-US" dirty="0"/>
              <a:t> (#1)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FDB74-31BA-4C75-AF75-0F978F45F5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433" y="2697662"/>
            <a:ext cx="6449325" cy="1095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4EF8B2-8AFE-443C-B712-E88C26FD152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5433" y="4328945"/>
            <a:ext cx="762106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93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r>
              <a:rPr lang="en-US" dirty="0"/>
              <a:t> (#2)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4F9FF-7890-4669-BC84-02B98261C8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433" y="2735727"/>
            <a:ext cx="9373908" cy="10669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42C8BB-7EF3-4F09-9BAF-C1A1D266FE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5433" y="4132628"/>
            <a:ext cx="7392432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00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count()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4927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count()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split()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d’occurrence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714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count()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473170" cy="4195481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fr-FR" dirty="0" err="1"/>
              <a:t>chaineDeCaractere</a:t>
            </a:r>
            <a:r>
              <a:rPr lang="fr-FR" dirty="0"/>
              <a:t> = "J'aime la musique à la radio"</a:t>
            </a:r>
          </a:p>
          <a:p>
            <a:pPr marL="0" indent="0">
              <a:buNone/>
            </a:pPr>
            <a:r>
              <a:rPr lang="fr-FR" dirty="0" err="1"/>
              <a:t>reponse</a:t>
            </a:r>
            <a:r>
              <a:rPr lang="fr-FR" dirty="0"/>
              <a:t> = </a:t>
            </a:r>
            <a:r>
              <a:rPr lang="fr-FR" dirty="0" err="1"/>
              <a:t>chaineDeCaractere.count</a:t>
            </a:r>
            <a:r>
              <a:rPr lang="fr-FR" dirty="0"/>
              <a:t>("a")</a:t>
            </a:r>
          </a:p>
          <a:p>
            <a:pPr marL="0" indent="0">
              <a:buNone/>
            </a:pPr>
            <a:r>
              <a:rPr lang="fr-FR" dirty="0" err="1"/>
              <a:t>print</a:t>
            </a:r>
            <a:r>
              <a:rPr lang="fr-FR" dirty="0"/>
              <a:t>(</a:t>
            </a:r>
            <a:r>
              <a:rPr lang="fr-FR" dirty="0" err="1"/>
              <a:t>reponse</a:t>
            </a:r>
            <a:r>
              <a:rPr lang="fr-F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663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count()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r>
              <a:rPr lang="en-US" dirty="0"/>
              <a:t> (#1)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F337F8-79E8-48C2-BD93-C4DBC942C56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2790" y="2881236"/>
            <a:ext cx="7706801" cy="1095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E58B98-A7F4-4A60-A6BB-F6D5D7F8C1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12790" y="4430757"/>
            <a:ext cx="7363853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3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/ </a:t>
            </a:r>
            <a:r>
              <a:rPr lang="en-US" dirty="0" err="1"/>
              <a:t>endwith</a:t>
            </a:r>
            <a:r>
              <a:rPr lang="en-US" dirty="0"/>
              <a:t>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9944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/ </a:t>
            </a:r>
            <a:r>
              <a:rPr lang="en-US" dirty="0" err="1"/>
              <a:t>endwith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et </a:t>
            </a:r>
            <a:r>
              <a:rPr lang="en-US" dirty="0" err="1"/>
              <a:t>endswith</a:t>
            </a:r>
            <a:r>
              <a:rPr lang="en-US" dirty="0"/>
              <a:t>()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fonctions</a:t>
            </a:r>
            <a:r>
              <a:rPr lang="en-US" dirty="0"/>
              <a:t> qui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détecter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comment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termine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2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/ </a:t>
            </a:r>
            <a:r>
              <a:rPr lang="en-US" dirty="0" err="1"/>
              <a:t>endwith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473170" cy="4195481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fr-FR" dirty="0" err="1"/>
              <a:t>chaineDeCaractere</a:t>
            </a:r>
            <a:r>
              <a:rPr lang="fr-FR" dirty="0"/>
              <a:t> = "Bonjour le monde"</a:t>
            </a:r>
          </a:p>
          <a:p>
            <a:pPr marL="0" indent="0">
              <a:buNone/>
            </a:pPr>
            <a:r>
              <a:rPr lang="fr-FR" dirty="0" err="1"/>
              <a:t>reponse</a:t>
            </a:r>
            <a:r>
              <a:rPr lang="fr-FR" dirty="0"/>
              <a:t> = </a:t>
            </a:r>
            <a:r>
              <a:rPr lang="fr-FR" dirty="0" err="1"/>
              <a:t>chaineDeCaractere.startswith</a:t>
            </a:r>
            <a:r>
              <a:rPr lang="fr-FR" dirty="0"/>
              <a:t>("Bonjour")</a:t>
            </a:r>
          </a:p>
          <a:p>
            <a:pPr marL="0" indent="0">
              <a:buNone/>
            </a:pPr>
            <a:r>
              <a:rPr lang="fr-FR" dirty="0" err="1"/>
              <a:t>print</a:t>
            </a:r>
            <a:r>
              <a:rPr lang="fr-FR" dirty="0"/>
              <a:t>(</a:t>
            </a:r>
            <a:r>
              <a:rPr lang="fr-FR" dirty="0" err="1"/>
              <a:t>reponse</a:t>
            </a:r>
            <a:r>
              <a:rPr lang="fr-F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28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/ </a:t>
            </a:r>
            <a:r>
              <a:rPr lang="en-US" dirty="0" err="1"/>
              <a:t>endwith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r>
              <a:rPr lang="en-US" dirty="0"/>
              <a:t> (#1)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01444E-6A24-48B7-8034-909819DD73B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23862" y="2636813"/>
            <a:ext cx="7573432" cy="18862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D971FD-89CC-4EC9-8A03-971A52FC76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23862" y="4976685"/>
            <a:ext cx="7335274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6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Traitement des chaines de caractères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startswith</a:t>
            </a:r>
            <a:r>
              <a:rPr lang="en-US" dirty="0"/>
              <a:t>() / </a:t>
            </a:r>
            <a:r>
              <a:rPr lang="en-US" dirty="0" err="1"/>
              <a:t>endwith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Démonstration</a:t>
            </a:r>
            <a:r>
              <a:rPr lang="en-US" dirty="0"/>
              <a:t> (#2)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4F9FF-7890-4669-BC84-02B98261C8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433" y="2735727"/>
            <a:ext cx="9373908" cy="10669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42C8BB-7EF3-4F09-9BAF-C1A1D266FE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5433" y="4132628"/>
            <a:ext cx="7392432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80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Validation du format du </a:t>
            </a:r>
            <a:r>
              <a:rPr lang="en-US" dirty="0" err="1"/>
              <a:t>texte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972369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Validation du format du </a:t>
            </a:r>
            <a:r>
              <a:rPr lang="en-US" dirty="0" err="1"/>
              <a:t>texte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vérifier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respecte</a:t>
            </a:r>
            <a:r>
              <a:rPr lang="en-US" dirty="0"/>
              <a:t> un certain format.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istitle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islower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isupper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isnumeric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isalpha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isalnum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337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Validation du format du </a:t>
            </a:r>
            <a:r>
              <a:rPr lang="en-US" dirty="0" err="1"/>
              <a:t>texte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473170" cy="4195481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fr-FR" dirty="0" err="1"/>
              <a:t>chaineDeCaractere</a:t>
            </a:r>
            <a:r>
              <a:rPr lang="fr-FR" dirty="0"/>
              <a:t> = "Bonjour le monde"</a:t>
            </a:r>
          </a:p>
          <a:p>
            <a:pPr marL="0" indent="0">
              <a:buNone/>
            </a:pPr>
            <a:r>
              <a:rPr lang="fr-FR" dirty="0" err="1"/>
              <a:t>reponse</a:t>
            </a:r>
            <a:r>
              <a:rPr lang="fr-FR" dirty="0"/>
              <a:t> = </a:t>
            </a:r>
            <a:r>
              <a:rPr lang="fr-FR" dirty="0" err="1"/>
              <a:t>chaineDeCaractere</a:t>
            </a:r>
            <a:r>
              <a:rPr lang="fr-FR" dirty="0"/>
              <a:t>.&lt;fonction&gt;()</a:t>
            </a:r>
          </a:p>
          <a:p>
            <a:pPr marL="0" indent="0">
              <a:buNone/>
            </a:pPr>
            <a:r>
              <a:rPr lang="fr-FR" dirty="0" err="1"/>
              <a:t>print</a:t>
            </a:r>
            <a:r>
              <a:rPr lang="fr-FR" dirty="0"/>
              <a:t>(</a:t>
            </a:r>
            <a:r>
              <a:rPr lang="fr-FR" dirty="0" err="1"/>
              <a:t>reponse</a:t>
            </a:r>
            <a:r>
              <a:rPr lang="fr-F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65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istitle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istitle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la première de </a:t>
            </a:r>
            <a:r>
              <a:rPr lang="en-US" dirty="0" err="1"/>
              <a:t>lettre</a:t>
            </a:r>
            <a:r>
              <a:rPr lang="en-US" dirty="0"/>
              <a:t> de </a:t>
            </a:r>
            <a:r>
              <a:rPr lang="en-US" dirty="0" err="1"/>
              <a:t>chaque</a:t>
            </a:r>
            <a:r>
              <a:rPr lang="en-US" dirty="0"/>
              <a:t> mot (Et </a:t>
            </a:r>
            <a:r>
              <a:rPr lang="en-US" dirty="0" err="1"/>
              <a:t>uniquement</a:t>
            </a:r>
            <a:r>
              <a:rPr lang="en-US" dirty="0"/>
              <a:t> </a:t>
            </a:r>
            <a:r>
              <a:rPr lang="en-US" dirty="0" err="1"/>
              <a:t>celles</a:t>
            </a:r>
            <a:r>
              <a:rPr lang="en-US" dirty="0"/>
              <a:t>-ci)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majuscule</a:t>
            </a:r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083340-F2A3-41C7-A119-DFFBD43CE2E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0686" y="3778529"/>
            <a:ext cx="6592220" cy="1076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1BAE64-393A-46CC-9A3F-9495B14E7E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90686" y="5143345"/>
            <a:ext cx="7392432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163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islower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islower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lettres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minuscules</a:t>
            </a:r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90688-7E39-46D4-B407-CCBB563374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38252" y="3560025"/>
            <a:ext cx="5915851" cy="1181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ED6225-00DC-4C00-A306-0B1A6F8C932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38252" y="5015342"/>
            <a:ext cx="7363853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926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islower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isupper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lettres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majuscules</a:t>
            </a:r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5DD65-2DDC-461C-BEE2-1766EF4F78A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78349" y="3579078"/>
            <a:ext cx="5973009" cy="1143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75B8B7-2AD5-48DB-B635-7B08CCA0D0E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78349" y="5042624"/>
            <a:ext cx="7354326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686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isnumeric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isnumeric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chiffres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D0D706-9312-4165-A5A0-4C428715F82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9322" y="3833964"/>
            <a:ext cx="6077798" cy="1143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33F247-2F33-4D6D-A78D-363C4C19FF2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99322" y="5212165"/>
            <a:ext cx="7373379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182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isalpha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isalpha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lettres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A23BF9-F576-4D1E-960A-5DF28F6626E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7251" y="3890172"/>
            <a:ext cx="6306430" cy="1114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73B3F2-6083-4808-A0B6-90B070618D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67251" y="5226930"/>
            <a:ext cx="736385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75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isalnum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isalnum</a:t>
            </a:r>
            <a:r>
              <a:rPr lang="en-US" dirty="0"/>
              <a:t>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lettres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des </a:t>
            </a:r>
            <a:r>
              <a:rPr lang="en-US" dirty="0" err="1"/>
              <a:t>chiffres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Démonstration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9A1780-5643-46DB-85B6-A5384DB5F51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24454" y="3856482"/>
            <a:ext cx="6382641" cy="1133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4959F5-228B-4FC5-AD05-E04F5B4D687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24454" y="5208347"/>
            <a:ext cx="7373379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65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type “string”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sauvegarder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sous format de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r>
              <a:rPr lang="en-US" dirty="0"/>
              <a:t>Dans bien des situations,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traiter</a:t>
            </a:r>
            <a:r>
              <a:rPr lang="en-US" dirty="0"/>
              <a:t> des </a:t>
            </a:r>
            <a:r>
              <a:rPr lang="en-US" dirty="0" err="1"/>
              <a:t>caractères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extraire</a:t>
            </a:r>
            <a:r>
              <a:rPr lang="en-US" dirty="0"/>
              <a:t> de </a:t>
            </a:r>
            <a:r>
              <a:rPr lang="en-US" dirty="0" err="1"/>
              <a:t>l’information</a:t>
            </a:r>
            <a:r>
              <a:rPr lang="en-US" dirty="0"/>
              <a:t> </a:t>
            </a:r>
            <a:r>
              <a:rPr lang="en-US" dirty="0" err="1"/>
              <a:t>particulière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 err="1"/>
              <a:t>Extraire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sous-</a:t>
            </a:r>
            <a:r>
              <a:rPr lang="en-US" dirty="0" err="1"/>
              <a:t>partie</a:t>
            </a:r>
            <a:r>
              <a:rPr lang="en-US" dirty="0"/>
              <a:t> d’un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de mots qui </a:t>
            </a:r>
            <a:r>
              <a:rPr lang="en-US" dirty="0" err="1"/>
              <a:t>s’y</a:t>
            </a:r>
            <a:r>
              <a:rPr lang="en-US" dirty="0"/>
              <a:t> </a:t>
            </a:r>
            <a:r>
              <a:rPr lang="en-US" dirty="0" err="1"/>
              <a:t>trouve</a:t>
            </a:r>
            <a:endParaRPr lang="en-US" dirty="0"/>
          </a:p>
          <a:p>
            <a:pPr lvl="1"/>
            <a:r>
              <a:rPr lang="en-US" dirty="0" err="1"/>
              <a:t>Remplacer</a:t>
            </a:r>
            <a:r>
              <a:rPr lang="en-US" dirty="0"/>
              <a:t> des </a:t>
            </a:r>
            <a:r>
              <a:rPr lang="en-US" dirty="0" err="1"/>
              <a:t>caractères</a:t>
            </a:r>
            <a:r>
              <a:rPr lang="en-US" dirty="0"/>
              <a:t> pour </a:t>
            </a:r>
            <a:r>
              <a:rPr lang="en-US" dirty="0" err="1"/>
              <a:t>d’autres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51584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substring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7296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2FF9A-C691-496E-8EF9-1DA092B244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ACE8A-2BFF-418D-B413-115296DEB8C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d’extraire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les positions des </a:t>
            </a:r>
            <a:r>
              <a:rPr lang="en-US" dirty="0" err="1"/>
              <a:t>caractères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Les index comment à 0 </a:t>
            </a:r>
            <a:r>
              <a:rPr lang="en-US" dirty="0" err="1"/>
              <a:t>comme</a:t>
            </a:r>
            <a:r>
              <a:rPr lang="en-US" dirty="0"/>
              <a:t> pour un tableau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un index à </a:t>
            </a:r>
            <a:r>
              <a:rPr lang="en-US" dirty="0" err="1"/>
              <a:t>partir</a:t>
            </a:r>
            <a:r>
              <a:rPr lang="en-US" dirty="0"/>
              <a:t> du début (0, 1, 2, 3, 4) </a:t>
            </a:r>
            <a:r>
              <a:rPr lang="en-US" dirty="0" err="1"/>
              <a:t>ou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 la fin (-1, -2, -3, etc.)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mentionnée</a:t>
            </a:r>
            <a:r>
              <a:rPr lang="en-US" dirty="0"/>
              <a:t>, Python </a:t>
            </a:r>
            <a:r>
              <a:rPr lang="en-US" dirty="0" err="1"/>
              <a:t>prendra</a:t>
            </a:r>
            <a:r>
              <a:rPr lang="en-US" dirty="0"/>
              <a:t> pour acquis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s’agit</a:t>
            </a:r>
            <a:r>
              <a:rPr lang="en-US" dirty="0"/>
              <a:t> de la première et la </a:t>
            </a:r>
            <a:r>
              <a:rPr lang="en-US" dirty="0" err="1"/>
              <a:t>dernière</a:t>
            </a:r>
            <a:r>
              <a:rPr lang="en-US" dirty="0"/>
              <a:t> </a:t>
            </a:r>
            <a:r>
              <a:rPr lang="en-US" dirty="0" err="1"/>
              <a:t>lettre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083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2FF9A-C691-496E-8EF9-1DA092B244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ACE8A-2BFF-418D-B413-115296DEB8C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reponse</a:t>
            </a:r>
            <a:r>
              <a:rPr lang="en-US" dirty="0"/>
              <a:t> = </a:t>
            </a:r>
            <a:r>
              <a:rPr lang="en-US" dirty="0" err="1"/>
              <a:t>chaineDeCaractere</a:t>
            </a:r>
            <a:r>
              <a:rPr lang="en-US" dirty="0"/>
              <a:t>[&lt;</a:t>
            </a:r>
            <a:r>
              <a:rPr lang="en-US" dirty="0" err="1"/>
              <a:t>position_depart</a:t>
            </a:r>
            <a:r>
              <a:rPr lang="en-US" dirty="0"/>
              <a:t>&gt;,&lt;</a:t>
            </a:r>
            <a:r>
              <a:rPr lang="en-US" dirty="0" err="1"/>
              <a:t>position_arrive</a:t>
            </a:r>
            <a:r>
              <a:rPr lang="en-US" dirty="0"/>
              <a:t>&gt;]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reponse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7315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2FF9A-C691-496E-8EF9-1DA092B244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substring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ACE8A-2BFF-418D-B413-115296DEB8C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27B5C4-023D-4BC1-B2EF-F4FE7A11B74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87740" y="2569741"/>
            <a:ext cx="6125430" cy="29436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B9C98A-FFA7-4FDB-9137-117405CBCE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28741" y="2569741"/>
            <a:ext cx="3354355" cy="140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380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Python offre de nombreuses fonctions pour traiter des chaines de caractères et des dates.</a:t>
            </a:r>
          </a:p>
          <a:p>
            <a:r>
              <a:rPr lang="fr-CA" dirty="0"/>
              <a:t>Nous pourrons les utiliser pour divers cas d’utilisation.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utiliser Python pour interagir avec le système de fichier de l’ordinateur.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>
                <a:hlinkClick r:id="rId4"/>
              </a:rPr>
              <a:t>https://www.w3schools.com/python/python_ref_string.asp</a:t>
            </a:r>
            <a:endParaRPr lang="en-CA" dirty="0"/>
          </a:p>
          <a:p>
            <a:r>
              <a:rPr lang="fr-CA" dirty="0">
                <a:hlinkClick r:id="rId5"/>
              </a:rPr>
              <a:t>https://www.tutorialgateway.org/python-</a:t>
            </a:r>
            <a:r>
              <a:rPr lang="fr-CA" dirty="0" err="1">
                <a:hlinkClick r:id="rId5"/>
              </a:rPr>
              <a:t>substring</a:t>
            </a:r>
            <a:r>
              <a:rPr lang="fr-CA" dirty="0">
                <a:hlinkClick r:id="rId5"/>
              </a:rPr>
              <a:t>/#:~:text=%20Python%20Substring%20Example%20%201%20Slicing%20Python,For%20this%2C%20we%20have%20to%20use...%20More%20</a:t>
            </a:r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7B82-74A9-4475-9ADE-B145E2BCD3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chaines</a:t>
            </a:r>
            <a:r>
              <a:rPr lang="en-US" dirty="0"/>
              <a:t> de </a:t>
            </a:r>
            <a:r>
              <a:rPr lang="en-US" dirty="0" err="1"/>
              <a:t>caractères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E4964-579E-48CE-8381-7119A32911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r>
              <a:rPr lang="en-US" sz="1600" dirty="0"/>
              <a:t>Dans le </a:t>
            </a:r>
            <a:r>
              <a:rPr lang="en-US" sz="1600" dirty="0" err="1"/>
              <a:t>cours</a:t>
            </a:r>
            <a:r>
              <a:rPr lang="en-US" sz="1600" dirty="0"/>
              <a:t>, nous </a:t>
            </a:r>
            <a:r>
              <a:rPr lang="en-US" sz="1600" dirty="0" err="1"/>
              <a:t>verrons</a:t>
            </a:r>
            <a:r>
              <a:rPr lang="en-US" sz="1600" dirty="0"/>
              <a:t> </a:t>
            </a:r>
            <a:r>
              <a:rPr lang="en-US" sz="1600" dirty="0" err="1"/>
              <a:t>donc</a:t>
            </a:r>
            <a:r>
              <a:rPr lang="en-US" sz="1600" dirty="0"/>
              <a:t> les </a:t>
            </a:r>
            <a:r>
              <a:rPr lang="en-US" sz="1600" dirty="0" err="1"/>
              <a:t>fonctions</a:t>
            </a:r>
            <a:r>
              <a:rPr lang="en-US" sz="1600" dirty="0"/>
              <a:t> </a:t>
            </a:r>
            <a:r>
              <a:rPr lang="en-US" sz="1600" dirty="0" err="1"/>
              <a:t>suivantes</a:t>
            </a:r>
            <a:r>
              <a:rPr lang="en-US" sz="1600" dirty="0"/>
              <a:t>:</a:t>
            </a:r>
          </a:p>
          <a:p>
            <a:pPr lvl="1"/>
            <a:r>
              <a:rPr lang="en-US" sz="1400" dirty="0"/>
              <a:t>capitalize()</a:t>
            </a:r>
          </a:p>
          <a:p>
            <a:pPr lvl="1"/>
            <a:r>
              <a:rPr lang="en-US" sz="1400" dirty="0"/>
              <a:t>title()</a:t>
            </a:r>
          </a:p>
          <a:p>
            <a:pPr lvl="1"/>
            <a:r>
              <a:rPr lang="en-US" sz="1400" dirty="0"/>
              <a:t>upper() / lower()</a:t>
            </a:r>
          </a:p>
          <a:p>
            <a:pPr lvl="1"/>
            <a:r>
              <a:rPr lang="en-US" sz="1400" dirty="0"/>
              <a:t>replace()</a:t>
            </a:r>
          </a:p>
          <a:p>
            <a:pPr lvl="1"/>
            <a:r>
              <a:rPr lang="en-US" sz="1400" dirty="0"/>
              <a:t>split()</a:t>
            </a:r>
          </a:p>
          <a:p>
            <a:pPr lvl="1"/>
            <a:r>
              <a:rPr lang="en-US" sz="1400" dirty="0"/>
              <a:t>count()</a:t>
            </a:r>
          </a:p>
          <a:p>
            <a:pPr lvl="1"/>
            <a:r>
              <a:rPr lang="en-US" sz="1400" dirty="0" err="1"/>
              <a:t>startswith</a:t>
            </a:r>
            <a:r>
              <a:rPr lang="en-US" sz="1400" dirty="0"/>
              <a:t>() / </a:t>
            </a:r>
            <a:r>
              <a:rPr lang="en-US" sz="1400" dirty="0" err="1"/>
              <a:t>endwith</a:t>
            </a:r>
            <a:r>
              <a:rPr lang="en-US" sz="1400" dirty="0"/>
              <a:t>()</a:t>
            </a:r>
          </a:p>
          <a:p>
            <a:pPr lvl="1"/>
            <a:r>
              <a:rPr lang="en-US" sz="1400" dirty="0" err="1"/>
              <a:t>Istitle</a:t>
            </a:r>
            <a:r>
              <a:rPr lang="en-US" sz="1400" dirty="0"/>
              <a:t>() / </a:t>
            </a:r>
            <a:r>
              <a:rPr lang="en-US" sz="1400" dirty="0" err="1"/>
              <a:t>Isnumeric</a:t>
            </a:r>
            <a:r>
              <a:rPr lang="en-US" sz="1400" dirty="0"/>
              <a:t>() / </a:t>
            </a:r>
            <a:r>
              <a:rPr lang="en-US" sz="1400" dirty="0" err="1"/>
              <a:t>Isdigit</a:t>
            </a:r>
            <a:r>
              <a:rPr lang="en-US" sz="1400" dirty="0"/>
              <a:t>() / </a:t>
            </a:r>
            <a:r>
              <a:rPr lang="en-US" sz="1400" dirty="0" err="1"/>
              <a:t>Isalnum</a:t>
            </a:r>
            <a:r>
              <a:rPr lang="en-US" sz="1400" dirty="0"/>
              <a:t>() / </a:t>
            </a:r>
            <a:r>
              <a:rPr lang="en-US" sz="1400" dirty="0" err="1"/>
              <a:t>isalpha</a:t>
            </a:r>
            <a:r>
              <a:rPr lang="en-US" sz="1400" dirty="0"/>
              <a:t>() / </a:t>
            </a:r>
            <a:r>
              <a:rPr lang="en-US" sz="1400" dirty="0" err="1"/>
              <a:t>Islower</a:t>
            </a:r>
            <a:r>
              <a:rPr lang="en-US" sz="1400" dirty="0"/>
              <a:t>() / </a:t>
            </a:r>
            <a:r>
              <a:rPr lang="en-US" sz="1400" dirty="0" err="1"/>
              <a:t>Isupper</a:t>
            </a:r>
            <a:r>
              <a:rPr lang="en-US" sz="1400" dirty="0"/>
              <a:t>()</a:t>
            </a:r>
          </a:p>
          <a:p>
            <a:pPr lvl="1"/>
            <a:r>
              <a:rPr lang="en-US" sz="1400" dirty="0"/>
              <a:t>substring</a:t>
            </a:r>
          </a:p>
          <a:p>
            <a:endParaRPr lang="en-US" sz="1600" dirty="0">
              <a:solidFill>
                <a:srgbClr val="FFC000"/>
              </a:solidFill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66122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E1D1-6ED2-4021-9589-63ABFDFC1E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43766" y="2902956"/>
            <a:ext cx="9404723" cy="1400530"/>
          </a:xfrm>
        </p:spPr>
        <p:txBody>
          <a:bodyPr/>
          <a:lstStyle/>
          <a:p>
            <a:r>
              <a:rPr lang="en-US" dirty="0"/>
              <a:t>capitalize()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87234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capitalize()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Capitalize()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rendre</a:t>
            </a:r>
            <a:r>
              <a:rPr lang="en-US" dirty="0"/>
              <a:t> le premier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majuscule.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“bonjour le monde” </a:t>
            </a:r>
            <a:r>
              <a:rPr lang="en-US" dirty="0" err="1"/>
              <a:t>deviendra</a:t>
            </a:r>
            <a:r>
              <a:rPr lang="en-US" dirty="0"/>
              <a:t> “Bonjour le monde”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29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D612C-AE6E-42B4-814E-51EBCC1307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capitalize()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8C25-27D5-44AE-A9BC-1BC7A8AA5B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chaineDeCaractere</a:t>
            </a:r>
            <a:r>
              <a:rPr lang="en-US" dirty="0"/>
              <a:t> = “bonjour le monde”</a:t>
            </a:r>
          </a:p>
          <a:p>
            <a:pPr marL="0" indent="0">
              <a:buNone/>
            </a:pPr>
            <a:r>
              <a:rPr lang="en-US" dirty="0" err="1"/>
              <a:t>versionMajuscule</a:t>
            </a:r>
            <a:r>
              <a:rPr lang="en-US" dirty="0"/>
              <a:t> = </a:t>
            </a:r>
            <a:r>
              <a:rPr lang="en-US" dirty="0" err="1"/>
              <a:t>chaineDeCaractere.capitalize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dirty="0" err="1"/>
              <a:t>versionMajuscule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3679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8895</TotalTime>
  <Words>1242</Words>
  <Application>Microsoft Office PowerPoint</Application>
  <PresentationFormat>Widescreen</PresentationFormat>
  <Paragraphs>208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Century Gothic</vt:lpstr>
      <vt:lpstr>Wingdings 3</vt:lpstr>
      <vt:lpstr>4_Ion</vt:lpstr>
      <vt:lpstr>5_Ion</vt:lpstr>
      <vt:lpstr>Traitement des chaines de caractères et des dates</vt:lpstr>
      <vt:lpstr>Rappel du dernier cours</vt:lpstr>
      <vt:lpstr>Rappel du dernier cours</vt:lpstr>
      <vt:lpstr>Traitement des chaines de caractères</vt:lpstr>
      <vt:lpstr>Traitement des chaines de caractères</vt:lpstr>
      <vt:lpstr>Traitement des chaines de caractères</vt:lpstr>
      <vt:lpstr>capitalize()</vt:lpstr>
      <vt:lpstr>capitalize()</vt:lpstr>
      <vt:lpstr>capitalize()</vt:lpstr>
      <vt:lpstr>capitalize()</vt:lpstr>
      <vt:lpstr>title()</vt:lpstr>
      <vt:lpstr>title()</vt:lpstr>
      <vt:lpstr>title()</vt:lpstr>
      <vt:lpstr>title()</vt:lpstr>
      <vt:lpstr>upper()</vt:lpstr>
      <vt:lpstr>upper()</vt:lpstr>
      <vt:lpstr>upper()</vt:lpstr>
      <vt:lpstr>upper()</vt:lpstr>
      <vt:lpstr>lower()</vt:lpstr>
      <vt:lpstr>lower()</vt:lpstr>
      <vt:lpstr>lower()</vt:lpstr>
      <vt:lpstr>lower()</vt:lpstr>
      <vt:lpstr>replace()</vt:lpstr>
      <vt:lpstr>replace()</vt:lpstr>
      <vt:lpstr>replace()</vt:lpstr>
      <vt:lpstr>replace()</vt:lpstr>
      <vt:lpstr>split()</vt:lpstr>
      <vt:lpstr>split()</vt:lpstr>
      <vt:lpstr>split()</vt:lpstr>
      <vt:lpstr>split()</vt:lpstr>
      <vt:lpstr>split()</vt:lpstr>
      <vt:lpstr>count()</vt:lpstr>
      <vt:lpstr>count()</vt:lpstr>
      <vt:lpstr>count()</vt:lpstr>
      <vt:lpstr>count()</vt:lpstr>
      <vt:lpstr>startswith() / endwith()</vt:lpstr>
      <vt:lpstr>startswith() / endwith()</vt:lpstr>
      <vt:lpstr>startswith() / endwith()</vt:lpstr>
      <vt:lpstr>startswith() / endwith()</vt:lpstr>
      <vt:lpstr>startswith() / endwith()</vt:lpstr>
      <vt:lpstr>Validation du format du texte</vt:lpstr>
      <vt:lpstr>Validation du format du texte</vt:lpstr>
      <vt:lpstr>Validation du format du texte</vt:lpstr>
      <vt:lpstr>istitle()</vt:lpstr>
      <vt:lpstr>islower()</vt:lpstr>
      <vt:lpstr>islower()</vt:lpstr>
      <vt:lpstr>isnumeric()</vt:lpstr>
      <vt:lpstr>isalpha()</vt:lpstr>
      <vt:lpstr>isalnum()</vt:lpstr>
      <vt:lpstr>substring</vt:lpstr>
      <vt:lpstr>substring</vt:lpstr>
      <vt:lpstr>substring</vt:lpstr>
      <vt:lpstr>substring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544</cp:revision>
  <dcterms:created xsi:type="dcterms:W3CDTF">2019-01-03T23:05:02Z</dcterms:created>
  <dcterms:modified xsi:type="dcterms:W3CDTF">2020-10-25T19:49:52Z</dcterms:modified>
</cp:coreProperties>
</file>