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6" r:id="rId2"/>
  </p:sldMasterIdLst>
  <p:sldIdLst>
    <p:sldId id="258" r:id="rId3"/>
    <p:sldId id="359" r:id="rId4"/>
    <p:sldId id="360" r:id="rId5"/>
    <p:sldId id="411" r:id="rId6"/>
    <p:sldId id="435" r:id="rId7"/>
    <p:sldId id="456" r:id="rId8"/>
    <p:sldId id="457" r:id="rId9"/>
    <p:sldId id="458" r:id="rId10"/>
    <p:sldId id="437" r:id="rId11"/>
    <p:sldId id="439" r:id="rId12"/>
    <p:sldId id="449" r:id="rId13"/>
    <p:sldId id="477" r:id="rId14"/>
    <p:sldId id="479" r:id="rId15"/>
    <p:sldId id="480" r:id="rId16"/>
    <p:sldId id="478" r:id="rId17"/>
    <p:sldId id="481" r:id="rId18"/>
    <p:sldId id="482" r:id="rId19"/>
    <p:sldId id="483" r:id="rId20"/>
    <p:sldId id="484" r:id="rId21"/>
    <p:sldId id="485" r:id="rId22"/>
    <p:sldId id="454" r:id="rId23"/>
    <p:sldId id="440" r:id="rId24"/>
    <p:sldId id="443" r:id="rId25"/>
    <p:sldId id="459" r:id="rId26"/>
    <p:sldId id="500" r:id="rId27"/>
    <p:sldId id="489" r:id="rId28"/>
    <p:sldId id="490" r:id="rId29"/>
    <p:sldId id="491" r:id="rId30"/>
    <p:sldId id="492" r:id="rId31"/>
    <p:sldId id="493" r:id="rId32"/>
    <p:sldId id="494" r:id="rId33"/>
    <p:sldId id="495" r:id="rId34"/>
    <p:sldId id="496" r:id="rId35"/>
    <p:sldId id="497" r:id="rId36"/>
    <p:sldId id="498" r:id="rId37"/>
    <p:sldId id="499" r:id="rId38"/>
    <p:sldId id="486" r:id="rId39"/>
    <p:sldId id="441" r:id="rId40"/>
    <p:sldId id="442" r:id="rId41"/>
    <p:sldId id="488" r:id="rId42"/>
    <p:sldId id="501" r:id="rId43"/>
    <p:sldId id="502" r:id="rId44"/>
    <p:sldId id="503" r:id="rId45"/>
    <p:sldId id="504" r:id="rId46"/>
    <p:sldId id="487" r:id="rId47"/>
    <p:sldId id="294" r:id="rId48"/>
    <p:sldId id="298" r:id="rId49"/>
    <p:sldId id="321" r:id="rId50"/>
    <p:sldId id="322" r:id="rId51"/>
    <p:sldId id="323" r:id="rId52"/>
    <p:sldId id="324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90CCA3-745A-44F2-8E4A-3E77B87A8362}" v="377" dt="2020-09-20T15:30:06.8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microsoft.com/office/2016/11/relationships/changesInfo" Target="changesInfos/changesInfo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microsoft.com/office/2015/10/relationships/revisionInfo" Target="revisionInfo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5717972A-3124-471D-9E80-A1BB911607EA}"/>
    <pc:docChg chg="custSel addSld delSld modSld sldOrd delMainMaster">
      <pc:chgData name="Alexandre" userId="292681fbcdc3e57d" providerId="LiveId" clId="{5717972A-3124-471D-9E80-A1BB911607EA}" dt="2020-07-25T22:45:19.160" v="783"/>
      <pc:docMkLst>
        <pc:docMk/>
      </pc:docMkLst>
      <pc:sldChg chg="modSp mod">
        <pc:chgData name="Alexandre" userId="292681fbcdc3e57d" providerId="LiveId" clId="{5717972A-3124-471D-9E80-A1BB911607EA}" dt="2020-07-25T22:45:09.977" v="781" actId="20577"/>
        <pc:sldMkLst>
          <pc:docMk/>
          <pc:sldMk cId="175308684" sldId="258"/>
        </pc:sldMkLst>
        <pc:spChg chg="mod">
          <ac:chgData name="Alexandre" userId="292681fbcdc3e57d" providerId="LiveId" clId="{5717972A-3124-471D-9E80-A1BB911607EA}" dt="2020-07-25T22:45:09.977" v="781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13647112" sldId="26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412413633" sldId="26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5188326" sldId="26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10058571" sldId="26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89349706" sldId="26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05124690" sldId="2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49917942" sldId="2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76367948" sldId="2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99257028" sldId="2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76394856" sldId="2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85305754" sldId="2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81570286" sldId="2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16898587" sldId="2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22950031" sldId="2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32913406" sldId="2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33416467" sldId="290"/>
        </pc:sldMkLst>
      </pc:sldChg>
      <pc:sldChg chg="del">
        <pc:chgData name="Alexandre" userId="292681fbcdc3e57d" providerId="LiveId" clId="{5717972A-3124-471D-9E80-A1BB911607EA}" dt="2020-07-25T22:44:54.628" v="767" actId="47"/>
        <pc:sldMkLst>
          <pc:docMk/>
          <pc:sldMk cId="3722327830" sldId="295"/>
        </pc:sldMkLst>
      </pc:sldChg>
      <pc:sldChg chg="modSp mod">
        <pc:chgData name="Alexandre" userId="292681fbcdc3e57d" providerId="LiveId" clId="{5717972A-3124-471D-9E80-A1BB911607EA}" dt="2020-07-25T22:36:48.228" v="66" actId="207"/>
        <pc:sldMkLst>
          <pc:docMk/>
          <pc:sldMk cId="926987578" sldId="298"/>
        </pc:sldMkLst>
        <pc:spChg chg="mod">
          <ac:chgData name="Alexandre" userId="292681fbcdc3e57d" providerId="LiveId" clId="{5717972A-3124-471D-9E80-A1BB911607EA}" dt="2020-07-25T22:36:48.228" v="66" actId="207"/>
          <ac:spMkLst>
            <pc:docMk/>
            <pc:sldMk cId="926987578" sldId="298"/>
            <ac:spMk id="3" creationId="{D8177C36-C8DF-49A5-8DED-221341B48347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75520877" sldId="3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69242546" sldId="31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6367893" sldId="319"/>
        </pc:sldMkLst>
      </pc:sldChg>
      <pc:sldChg chg="modSp mod">
        <pc:chgData name="Alexandre" userId="292681fbcdc3e57d" providerId="LiveId" clId="{5717972A-3124-471D-9E80-A1BB911607EA}" dt="2020-07-25T22:36:55.299" v="73" actId="207"/>
        <pc:sldMkLst>
          <pc:docMk/>
          <pc:sldMk cId="3486141423" sldId="322"/>
        </pc:sldMkLst>
        <pc:spChg chg="mod">
          <ac:chgData name="Alexandre" userId="292681fbcdc3e57d" providerId="LiveId" clId="{5717972A-3124-471D-9E80-A1BB911607EA}" dt="2020-07-25T22:36:55.299" v="73" actId="20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5717972A-3124-471D-9E80-A1BB911607EA}" dt="2020-07-25T22:37:02.268" v="80" actId="207"/>
        <pc:sldMkLst>
          <pc:docMk/>
          <pc:sldMk cId="3305676132" sldId="324"/>
        </pc:sldMkLst>
        <pc:spChg chg="mod">
          <ac:chgData name="Alexandre" userId="292681fbcdc3e57d" providerId="LiveId" clId="{5717972A-3124-471D-9E80-A1BB911607EA}" dt="2020-07-25T22:37:02.268" v="80" actId="207"/>
          <ac:spMkLst>
            <pc:docMk/>
            <pc:sldMk cId="3305676132" sldId="324"/>
            <ac:spMk id="3" creationId="{BAA6A2E3-B625-4645-BD2E-B126C13BE2F6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425708" sldId="33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6536894" sldId="337"/>
        </pc:sldMkLst>
      </pc:sldChg>
      <pc:sldChg chg="modSp mod">
        <pc:chgData name="Alexandre" userId="292681fbcdc3e57d" providerId="LiveId" clId="{5717972A-3124-471D-9E80-A1BB911607EA}" dt="2020-07-25T22:37:36.812" v="99" actId="207"/>
        <pc:sldMkLst>
          <pc:docMk/>
          <pc:sldMk cId="3815977434" sldId="360"/>
        </pc:sldMkLst>
        <pc:spChg chg="mod">
          <ac:chgData name="Alexandre" userId="292681fbcdc3e57d" providerId="LiveId" clId="{5717972A-3124-471D-9E80-A1BB911607EA}" dt="2020-07-25T22:37:36.812" v="99" actId="207"/>
          <ac:spMkLst>
            <pc:docMk/>
            <pc:sldMk cId="3815977434" sldId="360"/>
            <ac:spMk id="3" creationId="{14B4E62D-F150-4DB8-AE78-2716B9D6838E}"/>
          </ac:spMkLst>
        </pc:spChg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3870345223" sldId="361"/>
        </pc:sldMkLst>
        <pc:spChg chg="mod">
          <ac:chgData name="Alexandre" userId="292681fbcdc3e57d" providerId="LiveId" clId="{5717972A-3124-471D-9E80-A1BB911607EA}" dt="2020-07-25T22:38:32.087" v="184" actId="207"/>
          <ac:spMkLst>
            <pc:docMk/>
            <pc:sldMk cId="3870345223" sldId="361"/>
            <ac:spMk id="3" creationId="{A6E50B6D-AF72-4F89-BCA4-4420AB1F59C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12392214" sldId="36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13650184" sldId="36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09860791" sldId="3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1110624" sldId="3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0814300" sldId="3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197079095" sldId="3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5097066" sldId="3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720865" sldId="3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56321708" sldId="3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9592195" sldId="3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27567614" sldId="3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53628226" sldId="39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94540930" sldId="39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906268" sldId="39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366301077" sldId="39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55315810" sldId="4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1773163" sldId="4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70373466" sldId="402"/>
        </pc:sldMkLst>
      </pc:sldChg>
      <pc:sldChg chg="modSp mod">
        <pc:chgData name="Alexandre" userId="292681fbcdc3e57d" providerId="LiveId" clId="{5717972A-3124-471D-9E80-A1BB911607EA}" dt="2020-07-25T22:38:47.677" v="215" actId="20577"/>
        <pc:sldMkLst>
          <pc:docMk/>
          <pc:sldMk cId="1759119597" sldId="411"/>
        </pc:sldMkLst>
        <pc:spChg chg="mod">
          <ac:chgData name="Alexandre" userId="292681fbcdc3e57d" providerId="LiveId" clId="{5717972A-3124-471D-9E80-A1BB911607EA}" dt="2020-07-25T22:38:47.677" v="215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86873652" sldId="412"/>
        </pc:sldMkLst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1683275172" sldId="432"/>
        </pc:sldMkLst>
        <pc:spChg chg="mod">
          <ac:chgData name="Alexandre" userId="292681fbcdc3e57d" providerId="LiveId" clId="{5717972A-3124-471D-9E80-A1BB911607EA}" dt="2020-07-23T18:34:09.484" v="26" actId="207"/>
          <ac:spMkLst>
            <pc:docMk/>
            <pc:sldMk cId="1683275172" sldId="432"/>
            <ac:spMk id="3" creationId="{48B12734-53A6-42E7-84D9-1C6F2F7B3800}"/>
          </ac:spMkLst>
        </pc:spChg>
      </pc:sldChg>
      <pc:sldChg chg="modSp new mod">
        <pc:chgData name="Alexandre" userId="292681fbcdc3e57d" providerId="LiveId" clId="{5717972A-3124-471D-9E80-A1BB911607EA}" dt="2020-07-25T22:38:51.437" v="229" actId="20577"/>
        <pc:sldMkLst>
          <pc:docMk/>
          <pc:sldMk cId="2924551565" sldId="433"/>
        </pc:sldMkLst>
        <pc:spChg chg="mod">
          <ac:chgData name="Alexandre" userId="292681fbcdc3e57d" providerId="LiveId" clId="{5717972A-3124-471D-9E80-A1BB911607EA}" dt="2020-07-25T22:38:51.437" v="229" actId="20577"/>
          <ac:spMkLst>
            <pc:docMk/>
            <pc:sldMk cId="2924551565" sldId="433"/>
            <ac:spMk id="2" creationId="{E76DF93A-D2FC-413A-85A3-61525E6DF25C}"/>
          </ac:spMkLst>
        </pc:spChg>
      </pc:sldChg>
      <pc:sldChg chg="modSp add mod ord">
        <pc:chgData name="Alexandre" userId="292681fbcdc3e57d" providerId="LiveId" clId="{5717972A-3124-471D-9E80-A1BB911607EA}" dt="2020-07-25T22:45:19.160" v="783"/>
        <pc:sldMkLst>
          <pc:docMk/>
          <pc:sldMk cId="3048076461" sldId="434"/>
        </pc:sldMkLst>
        <pc:spChg chg="mod">
          <ac:chgData name="Alexandre" userId="292681fbcdc3e57d" providerId="LiveId" clId="{5717972A-3124-471D-9E80-A1BB911607EA}" dt="2020-07-25T22:37:24.743" v="92" actId="122"/>
          <ac:spMkLst>
            <pc:docMk/>
            <pc:sldMk cId="3048076461" sldId="434"/>
            <ac:spMk id="3" creationId="{14B4E62D-F150-4DB8-AE78-2716B9D6838E}"/>
          </ac:spMkLst>
        </pc:spChg>
      </pc:sldChg>
      <pc:sldChg chg="modSp add mod">
        <pc:chgData name="Alexandre" userId="292681fbcdc3e57d" providerId="LiveId" clId="{5717972A-3124-471D-9E80-A1BB911607EA}" dt="2020-07-25T22:38:43.146" v="201" actId="20577"/>
        <pc:sldMkLst>
          <pc:docMk/>
          <pc:sldMk cId="2755723402" sldId="435"/>
        </pc:sldMkLst>
        <pc:spChg chg="mod">
          <ac:chgData name="Alexandre" userId="292681fbcdc3e57d" providerId="LiveId" clId="{5717972A-3124-471D-9E80-A1BB911607EA}" dt="2020-07-25T22:38:43.146" v="201" actId="20577"/>
          <ac:spMkLst>
            <pc:docMk/>
            <pc:sldMk cId="2755723402" sldId="435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5T22:38:55.656" v="243" actId="20577"/>
        <pc:sldMkLst>
          <pc:docMk/>
          <pc:sldMk cId="2820634355" sldId="436"/>
        </pc:sldMkLst>
        <pc:spChg chg="mod">
          <ac:chgData name="Alexandre" userId="292681fbcdc3e57d" providerId="LiveId" clId="{5717972A-3124-471D-9E80-A1BB911607EA}" dt="2020-07-25T22:38:55.656" v="243" actId="20577"/>
          <ac:spMkLst>
            <pc:docMk/>
            <pc:sldMk cId="2820634355" sldId="436"/>
            <ac:spMk id="2" creationId="{AB988267-1780-432F-A923-924A973DD8DF}"/>
          </ac:spMkLst>
        </pc:spChg>
      </pc:sldChg>
      <pc:sldChg chg="modSp add mod">
        <pc:chgData name="Alexandre" userId="292681fbcdc3e57d" providerId="LiveId" clId="{5717972A-3124-471D-9E80-A1BB911607EA}" dt="2020-07-25T22:44:24.397" v="766" actId="20577"/>
        <pc:sldMkLst>
          <pc:docMk/>
          <pc:sldMk cId="850847848" sldId="437"/>
        </pc:sldMkLst>
        <pc:spChg chg="mod">
          <ac:chgData name="Alexandre" userId="292681fbcdc3e57d" providerId="LiveId" clId="{5717972A-3124-471D-9E80-A1BB911607EA}" dt="2020-07-25T22:44:24.397" v="766" actId="20577"/>
          <ac:spMkLst>
            <pc:docMk/>
            <pc:sldMk cId="850847848" sldId="437"/>
            <ac:spMk id="3" creationId="{D1F84193-9628-47A3-8697-89B2D7ECE985}"/>
          </ac:spMkLst>
        </pc:spChg>
      </pc:sldChg>
      <pc:sldChg chg="modSp add mod">
        <pc:chgData name="Alexandre" userId="292681fbcdc3e57d" providerId="LiveId" clId="{5717972A-3124-471D-9E80-A1BB911607EA}" dt="2020-07-25T22:40:42.424" v="424" actId="20577"/>
        <pc:sldMkLst>
          <pc:docMk/>
          <pc:sldMk cId="3145492383" sldId="438"/>
        </pc:sldMkLst>
        <pc:spChg chg="mod">
          <ac:chgData name="Alexandre" userId="292681fbcdc3e57d" providerId="LiveId" clId="{5717972A-3124-471D-9E80-A1BB911607EA}" dt="2020-07-25T22:40:42.424" v="424" actId="20577"/>
          <ac:spMkLst>
            <pc:docMk/>
            <pc:sldMk cId="3145492383" sldId="438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5T22:44:03.012" v="754" actId="20577"/>
        <pc:sldMkLst>
          <pc:docMk/>
          <pc:sldMk cId="1846698685" sldId="439"/>
        </pc:sldMkLst>
        <pc:spChg chg="mod">
          <ac:chgData name="Alexandre" userId="292681fbcdc3e57d" providerId="LiveId" clId="{5717972A-3124-471D-9E80-A1BB911607EA}" dt="2020-07-25T22:44:03.012" v="754" actId="20577"/>
          <ac:spMkLst>
            <pc:docMk/>
            <pc:sldMk cId="1846698685" sldId="439"/>
            <ac:spMk id="2" creationId="{7853A1CE-2E21-4512-9CCE-B0C55655467A}"/>
          </ac:spMkLst>
        </pc:spChg>
        <pc:spChg chg="mod">
          <ac:chgData name="Alexandre" userId="292681fbcdc3e57d" providerId="LiveId" clId="{5717972A-3124-471D-9E80-A1BB911607EA}" dt="2020-07-25T22:43:59.081" v="729" actId="207"/>
          <ac:spMkLst>
            <pc:docMk/>
            <pc:sldMk cId="1846698685" sldId="439"/>
            <ac:spMk id="3" creationId="{902E13E5-1633-413C-A0ED-94EE976282CD}"/>
          </ac:spMkLst>
        </pc:spChg>
      </pc:sldChg>
      <pc:sldChg chg="modSp new mod">
        <pc:chgData name="Alexandre" userId="292681fbcdc3e57d" providerId="LiveId" clId="{5717972A-3124-471D-9E80-A1BB911607EA}" dt="2020-07-25T22:41:01.554" v="458" actId="6549"/>
        <pc:sldMkLst>
          <pc:docMk/>
          <pc:sldMk cId="936273555" sldId="440"/>
        </pc:sldMkLst>
        <pc:spChg chg="mod">
          <ac:chgData name="Alexandre" userId="292681fbcdc3e57d" providerId="LiveId" clId="{5717972A-3124-471D-9E80-A1BB911607EA}" dt="2020-07-25T22:41:01.554" v="458" actId="6549"/>
          <ac:spMkLst>
            <pc:docMk/>
            <pc:sldMk cId="936273555" sldId="440"/>
            <ac:spMk id="2" creationId="{6E19BB80-1259-494F-BBFA-3BF484556106}"/>
          </ac:spMkLst>
        </pc:spChg>
      </pc:sldChg>
      <pc:sldChg chg="modSp add mod">
        <pc:chgData name="Alexandre" userId="292681fbcdc3e57d" providerId="LiveId" clId="{5717972A-3124-471D-9E80-A1BB911607EA}" dt="2020-07-25T22:41:10.586" v="483" actId="20577"/>
        <pc:sldMkLst>
          <pc:docMk/>
          <pc:sldMk cId="3950339423" sldId="441"/>
        </pc:sldMkLst>
        <pc:spChg chg="mod">
          <ac:chgData name="Alexandre" userId="292681fbcdc3e57d" providerId="LiveId" clId="{5717972A-3124-471D-9E80-A1BB911607EA}" dt="2020-07-25T22:41:10.586" v="483" actId="20577"/>
          <ac:spMkLst>
            <pc:docMk/>
            <pc:sldMk cId="3950339423" sldId="441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1:55.272" v="562" actId="20577"/>
        <pc:sldMkLst>
          <pc:docMk/>
          <pc:sldMk cId="3372355105" sldId="442"/>
        </pc:sldMkLst>
        <pc:spChg chg="mod">
          <ac:chgData name="Alexandre" userId="292681fbcdc3e57d" providerId="LiveId" clId="{5717972A-3124-471D-9E80-A1BB911607EA}" dt="2020-07-25T22:41:55.272" v="562" actId="20577"/>
          <ac:spMkLst>
            <pc:docMk/>
            <pc:sldMk cId="3372355105" sldId="442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3:21.708" v="665" actId="207"/>
        <pc:sldMkLst>
          <pc:docMk/>
          <pc:sldMk cId="3462922654" sldId="443"/>
        </pc:sldMkLst>
        <pc:spChg chg="mod">
          <ac:chgData name="Alexandre" userId="292681fbcdc3e57d" providerId="LiveId" clId="{5717972A-3124-471D-9E80-A1BB911607EA}" dt="2020-07-25T22:41:51.619" v="551" actId="20577"/>
          <ac:spMkLst>
            <pc:docMk/>
            <pc:sldMk cId="3462922654" sldId="443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5T22:43:21.708" v="665" actId="207"/>
          <ac:spMkLst>
            <pc:docMk/>
            <pc:sldMk cId="3462922654" sldId="443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7-25T22:42:04.625" v="585" actId="20577"/>
        <pc:sldMkLst>
          <pc:docMk/>
          <pc:sldMk cId="242954470" sldId="444"/>
        </pc:sldMkLst>
        <pc:spChg chg="mod">
          <ac:chgData name="Alexandre" userId="292681fbcdc3e57d" providerId="LiveId" clId="{5717972A-3124-471D-9E80-A1BB911607EA}" dt="2020-07-25T22:42:04.625" v="585" actId="20577"/>
          <ac:spMkLst>
            <pc:docMk/>
            <pc:sldMk cId="242954470" sldId="444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3:16.088" v="664" actId="207"/>
        <pc:sldMkLst>
          <pc:docMk/>
          <pc:sldMk cId="1206484761" sldId="445"/>
        </pc:sldMkLst>
        <pc:spChg chg="mod">
          <ac:chgData name="Alexandre" userId="292681fbcdc3e57d" providerId="LiveId" clId="{5717972A-3124-471D-9E80-A1BB911607EA}" dt="2020-07-25T22:42:11.231" v="607" actId="20577"/>
          <ac:spMkLst>
            <pc:docMk/>
            <pc:sldMk cId="1206484761" sldId="44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5T22:43:16.088" v="664" actId="207"/>
          <ac:spMkLst>
            <pc:docMk/>
            <pc:sldMk cId="1206484761" sldId="445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7-25T22:43:31.723" v="667" actId="207"/>
        <pc:sldMkLst>
          <pc:docMk/>
          <pc:sldMk cId="648020081" sldId="446"/>
        </pc:sldMkLst>
        <pc:spChg chg="mod">
          <ac:chgData name="Alexandre" userId="292681fbcdc3e57d" providerId="LiveId" clId="{5717972A-3124-471D-9E80-A1BB911607EA}" dt="2020-07-25T22:43:07.448" v="662"/>
          <ac:spMkLst>
            <pc:docMk/>
            <pc:sldMk cId="648020081" sldId="446"/>
            <ac:spMk id="2" creationId="{78365408-0D4B-4AB7-997D-E831DB6A539A}"/>
          </ac:spMkLst>
        </pc:spChg>
        <pc:spChg chg="mod">
          <ac:chgData name="Alexandre" userId="292681fbcdc3e57d" providerId="LiveId" clId="{5717972A-3124-471D-9E80-A1BB911607EA}" dt="2020-07-25T22:43:31.723" v="667" actId="207"/>
          <ac:spMkLst>
            <pc:docMk/>
            <pc:sldMk cId="648020081" sldId="446"/>
            <ac:spMk id="3" creationId="{A2BEAC90-0984-4254-ACE4-323A9CDAF85C}"/>
          </ac:spMkLst>
        </pc:spChg>
      </pc:sldChg>
      <pc:sldChg chg="modSp new mod">
        <pc:chgData name="Alexandre" userId="292681fbcdc3e57d" providerId="LiveId" clId="{5717972A-3124-471D-9E80-A1BB911607EA}" dt="2020-07-25T22:43:26.380" v="666" actId="207"/>
        <pc:sldMkLst>
          <pc:docMk/>
          <pc:sldMk cId="4228579258" sldId="447"/>
        </pc:sldMkLst>
        <pc:spChg chg="mod">
          <ac:chgData name="Alexandre" userId="292681fbcdc3e57d" providerId="LiveId" clId="{5717972A-3124-471D-9E80-A1BB911607EA}" dt="2020-07-25T22:43:08.481" v="663"/>
          <ac:spMkLst>
            <pc:docMk/>
            <pc:sldMk cId="4228579258" sldId="447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5T22:43:26.380" v="666" actId="207"/>
          <ac:spMkLst>
            <pc:docMk/>
            <pc:sldMk cId="4228579258" sldId="447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95413554" sldId="44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932446059" sldId="47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24335281" sldId="47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08082084" sldId="47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64768369" sldId="47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7885508" sldId="47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0608286" sldId="47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7556366" sldId="47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62803395" sldId="4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14779884" sldId="4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08500074" sldId="4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85851633" sldId="4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05795027" sldId="4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1469396" sldId="48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63965466" sldId="4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80359881" sldId="4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3533160" sldId="48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52284841" sldId="4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258532169" sldId="4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04838443" sldId="49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2660868" sldId="49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526217492" sldId="49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95192617" sldId="4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73014634" sldId="5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72366907" sldId="5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65903319" sldId="50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2551035" sldId="50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88007768" sldId="50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45441551" sldId="50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3461329" sldId="50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61301993" sldId="50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8373790" sldId="50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67021595" sldId="51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0054275" sldId="51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19135744" sldId="51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69742547" sldId="51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30086308" sldId="5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5077428" sldId="51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50874" sldId="51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01543656" sldId="51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99982205" sldId="518"/>
        </pc:sldMkLst>
      </pc:sldChg>
      <pc:sldMasterChg chg="del delSldLayout">
        <pc:chgData name="Alexandre" userId="292681fbcdc3e57d" providerId="LiveId" clId="{5717972A-3124-471D-9E80-A1BB911607EA}" dt="2020-07-23T18:33:40.809" v="0" actId="47"/>
        <pc:sldMasterMkLst>
          <pc:docMk/>
          <pc:sldMasterMk cId="2653101468" sldId="2147483804"/>
        </pc:sldMasterMkLst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064442419" sldId="214748380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525850686" sldId="214748380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956510569" sldId="214748380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249405555" sldId="214748380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39029283" sldId="214748380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57374466" sldId="214748381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28514716" sldId="2147483811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624278780" sldId="2147483812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40089553" sldId="2147483813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164214257" sldId="2147483814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528013609" sldId="214748381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452920702" sldId="214748381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463946654" sldId="214748381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60504278" sldId="214748381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35441182" sldId="214748381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511154800" sldId="214748382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56395765" sldId="2147483821"/>
          </pc:sldLayoutMkLst>
        </pc:sldLayoutChg>
      </pc:sldMasterChg>
    </pc:docChg>
  </pc:docChgLst>
  <pc:docChgLst>
    <pc:chgData name="Alexandre" userId="292681fbcdc3e57d" providerId="LiveId" clId="{9B662E35-0A15-413E-9721-5965F2B441AC}"/>
    <pc:docChg chg="delSld modSld">
      <pc:chgData name="Alexandre" userId="292681fbcdc3e57d" providerId="LiveId" clId="{9B662E35-0A15-413E-9721-5965F2B441AC}" dt="2020-07-27T12:03:20.186" v="22" actId="207"/>
      <pc:docMkLst>
        <pc:docMk/>
      </pc:docMkLst>
      <pc:sldChg chg="modSp mod">
        <pc:chgData name="Alexandre" userId="292681fbcdc3e57d" providerId="LiveId" clId="{9B662E35-0A15-413E-9721-5965F2B441AC}" dt="2020-07-27T12:03:13.211" v="14" actId="207"/>
        <pc:sldMkLst>
          <pc:docMk/>
          <pc:sldMk cId="3486141423" sldId="322"/>
        </pc:sldMkLst>
        <pc:spChg chg="mod">
          <ac:chgData name="Alexandre" userId="292681fbcdc3e57d" providerId="LiveId" clId="{9B662E35-0A15-413E-9721-5965F2B441AC}" dt="2020-07-27T12:03:13.211" v="14" actId="20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9B662E35-0A15-413E-9721-5965F2B441AC}" dt="2020-07-27T12:03:20.186" v="22" actId="207"/>
        <pc:sldMkLst>
          <pc:docMk/>
          <pc:sldMk cId="3305676132" sldId="324"/>
        </pc:sldMkLst>
        <pc:spChg chg="mod">
          <ac:chgData name="Alexandre" userId="292681fbcdc3e57d" providerId="LiveId" clId="{9B662E35-0A15-413E-9721-5965F2B441AC}" dt="2020-07-27T12:03:20.186" v="22" actId="20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9B662E35-0A15-413E-9721-5965F2B441AC}" dt="2020-07-27T12:02:55.083" v="6" actId="207"/>
        <pc:sldMkLst>
          <pc:docMk/>
          <pc:sldMk cId="3815977434" sldId="360"/>
        </pc:sldMkLst>
        <pc:spChg chg="mod">
          <ac:chgData name="Alexandre" userId="292681fbcdc3e57d" providerId="LiveId" clId="{9B662E35-0A15-413E-9721-5965F2B441AC}" dt="2020-07-27T12:02:55.083" v="6" actId="207"/>
          <ac:spMkLst>
            <pc:docMk/>
            <pc:sldMk cId="3815977434" sldId="360"/>
            <ac:spMk id="3" creationId="{14B4E62D-F150-4DB8-AE78-2716B9D6838E}"/>
          </ac:spMkLst>
        </pc:spChg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260213316" sldId="43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842805557" sldId="43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123589404" sldId="43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089158068" sldId="43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680038306" sldId="44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796273553" sldId="44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339439125" sldId="44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4139952096" sldId="44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476056236" sldId="44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763949463" sldId="44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239370294" sldId="44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921959172" sldId="44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846787080" sldId="44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175872517" sldId="44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506545876" sldId="45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569294730" sldId="45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1961293" sldId="45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490423530" sldId="45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17465277" sldId="45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868838456" sldId="45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655860137" sldId="45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857116203" sldId="45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049038386" sldId="45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946551350" sldId="45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250701983" sldId="46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943821190" sldId="46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658256038" sldId="46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85932562" sldId="46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484578492" sldId="46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877380402" sldId="46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432063806" sldId="466"/>
        </pc:sldMkLst>
      </pc:sldChg>
    </pc:docChg>
  </pc:docChgLst>
  <pc:docChgLst>
    <pc:chgData name="Alexandre" userId="292681fbcdc3e57d" providerId="LiveId" clId="{F79B43BF-BD55-423D-A0D7-AD077BB67AB2}"/>
    <pc:docChg chg="undo custSel addSld delSld modSld sldOrd">
      <pc:chgData name="Alexandre" userId="292681fbcdc3e57d" providerId="LiveId" clId="{F79B43BF-BD55-423D-A0D7-AD077BB67AB2}" dt="2020-07-29T19:58:12.206" v="8823" actId="20577"/>
      <pc:docMkLst>
        <pc:docMk/>
      </pc:docMkLst>
      <pc:sldChg chg="modSp mod">
        <pc:chgData name="Alexandre" userId="292681fbcdc3e57d" providerId="LiveId" clId="{F79B43BF-BD55-423D-A0D7-AD077BB67AB2}" dt="2020-07-29T02:30:16.833" v="24" actId="20577"/>
        <pc:sldMkLst>
          <pc:docMk/>
          <pc:sldMk cId="175308684" sldId="258"/>
        </pc:sldMkLst>
        <pc:spChg chg="mod">
          <ac:chgData name="Alexandre" userId="292681fbcdc3e57d" providerId="LiveId" clId="{F79B43BF-BD55-423D-A0D7-AD077BB67AB2}" dt="2020-07-29T02:30:16.833" v="24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F79B43BF-BD55-423D-A0D7-AD077BB67AB2}" dt="2020-07-29T19:58:12.206" v="8823" actId="20577"/>
        <pc:sldMkLst>
          <pc:docMk/>
          <pc:sldMk cId="926987578" sldId="298"/>
        </pc:sldMkLst>
        <pc:spChg chg="mod">
          <ac:chgData name="Alexandre" userId="292681fbcdc3e57d" providerId="LiveId" clId="{F79B43BF-BD55-423D-A0D7-AD077BB67AB2}" dt="2020-07-29T02:35:47.233" v="1040"/>
          <ac:spMkLst>
            <pc:docMk/>
            <pc:sldMk cId="926987578" sldId="298"/>
            <ac:spMk id="2" creationId="{04D2A28A-92F6-42EB-A39D-9C3C3DDCF0C4}"/>
          </ac:spMkLst>
        </pc:spChg>
        <pc:spChg chg="mod">
          <ac:chgData name="Alexandre" userId="292681fbcdc3e57d" providerId="LiveId" clId="{F79B43BF-BD55-423D-A0D7-AD077BB67AB2}" dt="2020-07-29T19:58:12.206" v="8823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F79B43BF-BD55-423D-A0D7-AD077BB67AB2}" dt="2020-07-29T02:36:10.997" v="1126" actId="20577"/>
        <pc:sldMkLst>
          <pc:docMk/>
          <pc:sldMk cId="3486141423" sldId="322"/>
        </pc:sldMkLst>
        <pc:spChg chg="mod">
          <ac:chgData name="Alexandre" userId="292681fbcdc3e57d" providerId="LiveId" clId="{F79B43BF-BD55-423D-A0D7-AD077BB67AB2}" dt="2020-07-29T02:36:10.997" v="1126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F79B43BF-BD55-423D-A0D7-AD077BB67AB2}" dt="2020-07-29T18:30:43.475" v="5983" actId="20577"/>
        <pc:sldMkLst>
          <pc:docMk/>
          <pc:sldMk cId="3305676132" sldId="324"/>
        </pc:sldMkLst>
        <pc:spChg chg="mod">
          <ac:chgData name="Alexandre" userId="292681fbcdc3e57d" providerId="LiveId" clId="{F79B43BF-BD55-423D-A0D7-AD077BB67AB2}" dt="2020-07-29T18:30:43.475" v="5983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F79B43BF-BD55-423D-A0D7-AD077BB67AB2}" dt="2020-07-29T19:55:15.040" v="8755" actId="20577"/>
        <pc:sldMkLst>
          <pc:docMk/>
          <pc:sldMk cId="3815977434" sldId="360"/>
        </pc:sldMkLst>
        <pc:spChg chg="mod">
          <ac:chgData name="Alexandre" userId="292681fbcdc3e57d" providerId="LiveId" clId="{F79B43BF-BD55-423D-A0D7-AD077BB67AB2}" dt="2020-07-29T19:55:15.040" v="8755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">
        <pc:chgData name="Alexandre" userId="292681fbcdc3e57d" providerId="LiveId" clId="{F79B43BF-BD55-423D-A0D7-AD077BB67AB2}" dt="2020-07-29T02:30:26.229" v="49" actId="20577"/>
        <pc:sldMkLst>
          <pc:docMk/>
          <pc:sldMk cId="1759119597" sldId="411"/>
        </pc:sldMkLst>
        <pc:spChg chg="mod">
          <ac:chgData name="Alexandre" userId="292681fbcdc3e57d" providerId="LiveId" clId="{F79B43BF-BD55-423D-A0D7-AD077BB67AB2}" dt="2020-07-29T02:30:26.229" v="49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modSp mod">
        <pc:chgData name="Alexandre" userId="292681fbcdc3e57d" providerId="LiveId" clId="{F79B43BF-BD55-423D-A0D7-AD077BB67AB2}" dt="2020-07-29T19:55:20.292" v="8760" actId="20577"/>
        <pc:sldMkLst>
          <pc:docMk/>
          <pc:sldMk cId="655158429" sldId="435"/>
        </pc:sldMkLst>
        <pc:spChg chg="mod">
          <ac:chgData name="Alexandre" userId="292681fbcdc3e57d" providerId="LiveId" clId="{F79B43BF-BD55-423D-A0D7-AD077BB67AB2}" dt="2020-07-29T14:40:28.267" v="5193"/>
          <ac:spMkLst>
            <pc:docMk/>
            <pc:sldMk cId="655158429" sldId="435"/>
            <ac:spMk id="2" creationId="{2FACDA62-9AFB-45F2-A340-ECB3D5F072CF}"/>
          </ac:spMkLst>
        </pc:spChg>
        <pc:spChg chg="mod">
          <ac:chgData name="Alexandre" userId="292681fbcdc3e57d" providerId="LiveId" clId="{F79B43BF-BD55-423D-A0D7-AD077BB67AB2}" dt="2020-07-29T19:55:20.292" v="8760" actId="20577"/>
          <ac:spMkLst>
            <pc:docMk/>
            <pc:sldMk cId="655158429" sldId="435"/>
            <ac:spMk id="3" creationId="{BEEF6DC7-F6A0-40C7-A88D-5AA049E83737}"/>
          </ac:spMkLst>
        </pc:spChg>
      </pc:sldChg>
      <pc:sldChg chg="add del">
        <pc:chgData name="Alexandre" userId="292681fbcdc3e57d" providerId="LiveId" clId="{F79B43BF-BD55-423D-A0D7-AD077BB67AB2}" dt="2020-07-29T02:30:57.521" v="76" actId="47"/>
        <pc:sldMkLst>
          <pc:docMk/>
          <pc:sldMk cId="3092926374" sldId="436"/>
        </pc:sldMkLst>
      </pc:sldChg>
      <pc:sldChg chg="modSp add del mod ord">
        <pc:chgData name="Alexandre" userId="292681fbcdc3e57d" providerId="LiveId" clId="{F79B43BF-BD55-423D-A0D7-AD077BB67AB2}" dt="2020-07-29T12:37:07.780" v="1438" actId="47"/>
        <pc:sldMkLst>
          <pc:docMk/>
          <pc:sldMk cId="3373986884" sldId="436"/>
        </pc:sldMkLst>
        <pc:spChg chg="mod">
          <ac:chgData name="Alexandre" userId="292681fbcdc3e57d" providerId="LiveId" clId="{F79B43BF-BD55-423D-A0D7-AD077BB67AB2}" dt="2020-07-29T02:31:56.173" v="167" actId="20577"/>
          <ac:spMkLst>
            <pc:docMk/>
            <pc:sldMk cId="3373986884" sldId="436"/>
            <ac:spMk id="2" creationId="{F05FEAB2-FEFB-49FE-AB7B-582F5DA80CC9}"/>
          </ac:spMkLst>
        </pc:spChg>
        <pc:spChg chg="mod">
          <ac:chgData name="Alexandre" userId="292681fbcdc3e57d" providerId="LiveId" clId="{F79B43BF-BD55-423D-A0D7-AD077BB67AB2}" dt="2020-07-29T02:36:43.164" v="1204" actId="20577"/>
          <ac:spMkLst>
            <pc:docMk/>
            <pc:sldMk cId="3373986884" sldId="436"/>
            <ac:spMk id="3" creationId="{14B4E62D-F150-4DB8-AE78-2716B9D6838E}"/>
          </ac:spMkLst>
        </pc:spChg>
      </pc:sldChg>
      <pc:sldChg chg="modSp add mod">
        <pc:chgData name="Alexandre" userId="292681fbcdc3e57d" providerId="LiveId" clId="{F79B43BF-BD55-423D-A0D7-AD077BB67AB2}" dt="2020-07-29T14:40:28.267" v="5193"/>
        <pc:sldMkLst>
          <pc:docMk/>
          <pc:sldMk cId="1662992114" sldId="437"/>
        </pc:sldMkLst>
        <pc:spChg chg="mod">
          <ac:chgData name="Alexandre" userId="292681fbcdc3e57d" providerId="LiveId" clId="{F79B43BF-BD55-423D-A0D7-AD077BB67AB2}" dt="2020-07-29T14:40:28.267" v="5193"/>
          <ac:spMkLst>
            <pc:docMk/>
            <pc:sldMk cId="1662992114" sldId="437"/>
            <ac:spMk id="2" creationId="{2FACDA62-9AFB-45F2-A340-ECB3D5F072CF}"/>
          </ac:spMkLst>
        </pc:spChg>
        <pc:spChg chg="mod">
          <ac:chgData name="Alexandre" userId="292681fbcdc3e57d" providerId="LiveId" clId="{F79B43BF-BD55-423D-A0D7-AD077BB67AB2}" dt="2020-07-29T14:40:28.267" v="5193"/>
          <ac:spMkLst>
            <pc:docMk/>
            <pc:sldMk cId="1662992114" sldId="437"/>
            <ac:spMk id="3" creationId="{BEEF6DC7-F6A0-40C7-A88D-5AA049E83737}"/>
          </ac:spMkLst>
        </pc:spChg>
      </pc:sldChg>
      <pc:sldChg chg="modSp add del mod">
        <pc:chgData name="Alexandre" userId="292681fbcdc3e57d" providerId="LiveId" clId="{F79B43BF-BD55-423D-A0D7-AD077BB67AB2}" dt="2020-07-29T14:25:20.767" v="3184" actId="47"/>
        <pc:sldMkLst>
          <pc:docMk/>
          <pc:sldMk cId="4173327470" sldId="438"/>
        </pc:sldMkLst>
        <pc:spChg chg="mod">
          <ac:chgData name="Alexandre" userId="292681fbcdc3e57d" providerId="LiveId" clId="{F79B43BF-BD55-423D-A0D7-AD077BB67AB2}" dt="2020-07-29T02:36:58.473" v="1206"/>
          <ac:spMkLst>
            <pc:docMk/>
            <pc:sldMk cId="4173327470" sldId="438"/>
            <ac:spMk id="2" creationId="{E4AADCDE-E97C-479E-B2F2-7A2C9ACF3751}"/>
          </ac:spMkLst>
        </pc:spChg>
      </pc:sldChg>
      <pc:sldChg chg="modSp add mod">
        <pc:chgData name="Alexandre" userId="292681fbcdc3e57d" providerId="LiveId" clId="{F79B43BF-BD55-423D-A0D7-AD077BB67AB2}" dt="2020-07-29T02:37:22.441" v="1248" actId="20577"/>
        <pc:sldMkLst>
          <pc:docMk/>
          <pc:sldMk cId="631004902" sldId="439"/>
        </pc:sldMkLst>
        <pc:spChg chg="mod">
          <ac:chgData name="Alexandre" userId="292681fbcdc3e57d" providerId="LiveId" clId="{F79B43BF-BD55-423D-A0D7-AD077BB67AB2}" dt="2020-07-29T02:37:22.441" v="1248" actId="20577"/>
          <ac:spMkLst>
            <pc:docMk/>
            <pc:sldMk cId="631004902" sldId="439"/>
            <ac:spMk id="2" creationId="{E4AADCDE-E97C-479E-B2F2-7A2C9ACF3751}"/>
          </ac:spMkLst>
        </pc:spChg>
      </pc:sldChg>
      <pc:sldChg chg="modSp add mod">
        <pc:chgData name="Alexandre" userId="292681fbcdc3e57d" providerId="LiveId" clId="{F79B43BF-BD55-423D-A0D7-AD077BB67AB2}" dt="2020-07-29T12:54:13.546" v="3146" actId="20577"/>
        <pc:sldMkLst>
          <pc:docMk/>
          <pc:sldMk cId="1613670033" sldId="440"/>
        </pc:sldMkLst>
        <pc:spChg chg="mod">
          <ac:chgData name="Alexandre" userId="292681fbcdc3e57d" providerId="LiveId" clId="{F79B43BF-BD55-423D-A0D7-AD077BB67AB2}" dt="2020-07-29T12:54:13.546" v="3146" actId="20577"/>
          <ac:spMkLst>
            <pc:docMk/>
            <pc:sldMk cId="1613670033" sldId="440"/>
            <ac:spMk id="2" creationId="{E4AADCDE-E97C-479E-B2F2-7A2C9ACF3751}"/>
          </ac:spMkLst>
        </pc:spChg>
      </pc:sldChg>
      <pc:sldChg chg="modSp add mod">
        <pc:chgData name="Alexandre" userId="292681fbcdc3e57d" providerId="LiveId" clId="{F79B43BF-BD55-423D-A0D7-AD077BB67AB2}" dt="2020-07-29T02:37:51.026" v="1310" actId="20577"/>
        <pc:sldMkLst>
          <pc:docMk/>
          <pc:sldMk cId="1281690574" sldId="441"/>
        </pc:sldMkLst>
        <pc:spChg chg="mod">
          <ac:chgData name="Alexandre" userId="292681fbcdc3e57d" providerId="LiveId" clId="{F79B43BF-BD55-423D-A0D7-AD077BB67AB2}" dt="2020-07-29T02:37:51.026" v="1310" actId="20577"/>
          <ac:spMkLst>
            <pc:docMk/>
            <pc:sldMk cId="1281690574" sldId="441"/>
            <ac:spMk id="2" creationId="{E4AADCDE-E97C-479E-B2F2-7A2C9ACF3751}"/>
          </ac:spMkLst>
        </pc:spChg>
      </pc:sldChg>
      <pc:sldChg chg="modSp new mod">
        <pc:chgData name="Alexandre" userId="292681fbcdc3e57d" providerId="LiveId" clId="{F79B43BF-BD55-423D-A0D7-AD077BB67AB2}" dt="2020-07-29T19:57:44.571" v="8810" actId="20577"/>
        <pc:sldMkLst>
          <pc:docMk/>
          <pc:sldMk cId="2254184250" sldId="442"/>
        </pc:sldMkLst>
        <pc:spChg chg="mod">
          <ac:chgData name="Alexandre" userId="292681fbcdc3e57d" providerId="LiveId" clId="{F79B43BF-BD55-423D-A0D7-AD077BB67AB2}" dt="2020-07-29T18:46:59.762" v="8049"/>
          <ac:spMkLst>
            <pc:docMk/>
            <pc:sldMk cId="2254184250" sldId="442"/>
            <ac:spMk id="2" creationId="{D19FA3C0-60FE-4BA3-AD58-AC75E1713975}"/>
          </ac:spMkLst>
        </pc:spChg>
        <pc:spChg chg="mod">
          <ac:chgData name="Alexandre" userId="292681fbcdc3e57d" providerId="LiveId" clId="{F79B43BF-BD55-423D-A0D7-AD077BB67AB2}" dt="2020-07-29T19:57:44.571" v="8810" actId="20577"/>
          <ac:spMkLst>
            <pc:docMk/>
            <pc:sldMk cId="2254184250" sldId="442"/>
            <ac:spMk id="3" creationId="{2363A94B-7841-47B2-A22D-E6B0A2C135E2}"/>
          </ac:spMkLst>
        </pc:spChg>
      </pc:sldChg>
      <pc:sldChg chg="new del">
        <pc:chgData name="Alexandre" userId="292681fbcdc3e57d" providerId="LiveId" clId="{F79B43BF-BD55-423D-A0D7-AD077BB67AB2}" dt="2020-07-29T02:37:43.281" v="1282" actId="47"/>
        <pc:sldMkLst>
          <pc:docMk/>
          <pc:sldMk cId="3652806068" sldId="442"/>
        </pc:sldMkLst>
      </pc:sldChg>
      <pc:sldChg chg="modSp new mod">
        <pc:chgData name="Alexandre" userId="292681fbcdc3e57d" providerId="LiveId" clId="{F79B43BF-BD55-423D-A0D7-AD077BB67AB2}" dt="2020-07-29T19:56:25.794" v="8788" actId="20577"/>
        <pc:sldMkLst>
          <pc:docMk/>
          <pc:sldMk cId="566875483" sldId="443"/>
        </pc:sldMkLst>
        <pc:spChg chg="mod">
          <ac:chgData name="Alexandre" userId="292681fbcdc3e57d" providerId="LiveId" clId="{F79B43BF-BD55-423D-A0D7-AD077BB67AB2}" dt="2020-07-29T18:42:18.206" v="7042"/>
          <ac:spMkLst>
            <pc:docMk/>
            <pc:sldMk cId="566875483" sldId="443"/>
            <ac:spMk id="2" creationId="{E4E5BBB2-8C6A-4C00-815B-6D7A88B34671}"/>
          </ac:spMkLst>
        </pc:spChg>
        <pc:spChg chg="mod">
          <ac:chgData name="Alexandre" userId="292681fbcdc3e57d" providerId="LiveId" clId="{F79B43BF-BD55-423D-A0D7-AD077BB67AB2}" dt="2020-07-29T19:56:25.794" v="8788" actId="20577"/>
          <ac:spMkLst>
            <pc:docMk/>
            <pc:sldMk cId="566875483" sldId="443"/>
            <ac:spMk id="3" creationId="{2F7FFE74-F39D-4754-9147-88CC9A172DA3}"/>
          </ac:spMkLst>
        </pc:spChg>
      </pc:sldChg>
      <pc:sldChg chg="addSp modSp new mod">
        <pc:chgData name="Alexandre" userId="292681fbcdc3e57d" providerId="LiveId" clId="{F79B43BF-BD55-423D-A0D7-AD077BB67AB2}" dt="2020-07-29T19:56:04.994" v="8776" actId="20577"/>
        <pc:sldMkLst>
          <pc:docMk/>
          <pc:sldMk cId="3626538865" sldId="444"/>
        </pc:sldMkLst>
        <pc:spChg chg="mod">
          <ac:chgData name="Alexandre" userId="292681fbcdc3e57d" providerId="LiveId" clId="{F79B43BF-BD55-423D-A0D7-AD077BB67AB2}" dt="2020-07-29T12:55:08.619" v="3182"/>
          <ac:spMkLst>
            <pc:docMk/>
            <pc:sldMk cId="3626538865" sldId="444"/>
            <ac:spMk id="2" creationId="{28C12560-CE4D-4180-A3CF-EE74BA54DED7}"/>
          </ac:spMkLst>
        </pc:spChg>
        <pc:spChg chg="mod">
          <ac:chgData name="Alexandre" userId="292681fbcdc3e57d" providerId="LiveId" clId="{F79B43BF-BD55-423D-A0D7-AD077BB67AB2}" dt="2020-07-29T19:56:04.994" v="8776" actId="20577"/>
          <ac:spMkLst>
            <pc:docMk/>
            <pc:sldMk cId="3626538865" sldId="444"/>
            <ac:spMk id="3" creationId="{24DB0364-7ABB-4C9B-A100-C51B5C014CD3}"/>
          </ac:spMkLst>
        </pc:spChg>
        <pc:picChg chg="add mod">
          <ac:chgData name="Alexandre" userId="292681fbcdc3e57d" providerId="LiveId" clId="{F79B43BF-BD55-423D-A0D7-AD077BB67AB2}" dt="2020-07-29T12:49:12.933" v="2606" actId="1076"/>
          <ac:picMkLst>
            <pc:docMk/>
            <pc:sldMk cId="3626538865" sldId="444"/>
            <ac:picMk id="4" creationId="{BC784007-F457-4DA7-B05E-E9CC7568563C}"/>
          </ac:picMkLst>
        </pc:picChg>
      </pc:sldChg>
      <pc:sldChg chg="modSp new del mod">
        <pc:chgData name="Alexandre" userId="292681fbcdc3e57d" providerId="LiveId" clId="{F79B43BF-BD55-423D-A0D7-AD077BB67AB2}" dt="2020-07-29T14:25:20.767" v="3184" actId="47"/>
        <pc:sldMkLst>
          <pc:docMk/>
          <pc:sldMk cId="3175644937" sldId="445"/>
        </pc:sldMkLst>
        <pc:spChg chg="mod">
          <ac:chgData name="Alexandre" userId="292681fbcdc3e57d" providerId="LiveId" clId="{F79B43BF-BD55-423D-A0D7-AD077BB67AB2}" dt="2020-07-29T02:38:03.680" v="1339" actId="20577"/>
          <ac:spMkLst>
            <pc:docMk/>
            <pc:sldMk cId="3175644937" sldId="445"/>
            <ac:spMk id="2" creationId="{320B6562-B3C5-4177-A5BF-CAA3D7FE5327}"/>
          </ac:spMkLst>
        </pc:spChg>
        <pc:spChg chg="mod">
          <ac:chgData name="Alexandre" userId="292681fbcdc3e57d" providerId="LiveId" clId="{F79B43BF-BD55-423D-A0D7-AD077BB67AB2}" dt="2020-07-29T02:38:41.771" v="1433"/>
          <ac:spMkLst>
            <pc:docMk/>
            <pc:sldMk cId="3175644937" sldId="445"/>
            <ac:spMk id="3" creationId="{60FCC3A1-8313-49F2-B9DC-6B995D413EB4}"/>
          </ac:spMkLst>
        </pc:spChg>
      </pc:sldChg>
      <pc:sldChg chg="modSp new mod">
        <pc:chgData name="Alexandre" userId="292681fbcdc3e57d" providerId="LiveId" clId="{F79B43BF-BD55-423D-A0D7-AD077BB67AB2}" dt="2020-07-29T12:38:25.226" v="1701" actId="20577"/>
        <pc:sldMkLst>
          <pc:docMk/>
          <pc:sldMk cId="1404847637" sldId="446"/>
        </pc:sldMkLst>
        <pc:spChg chg="mod">
          <ac:chgData name="Alexandre" userId="292681fbcdc3e57d" providerId="LiveId" clId="{F79B43BF-BD55-423D-A0D7-AD077BB67AB2}" dt="2020-07-29T12:37:12.709" v="1449" actId="20577"/>
          <ac:spMkLst>
            <pc:docMk/>
            <pc:sldMk cId="1404847637" sldId="446"/>
            <ac:spMk id="2" creationId="{D8287C7A-ED29-4E47-A942-EED1FE413142}"/>
          </ac:spMkLst>
        </pc:spChg>
        <pc:spChg chg="mod">
          <ac:chgData name="Alexandre" userId="292681fbcdc3e57d" providerId="LiveId" clId="{F79B43BF-BD55-423D-A0D7-AD077BB67AB2}" dt="2020-07-29T12:38:25.226" v="1701" actId="20577"/>
          <ac:spMkLst>
            <pc:docMk/>
            <pc:sldMk cId="1404847637" sldId="446"/>
            <ac:spMk id="3" creationId="{C49AD5A3-D524-479B-9F25-4E38D3691EFD}"/>
          </ac:spMkLst>
        </pc:spChg>
      </pc:sldChg>
      <pc:sldChg chg="add del">
        <pc:chgData name="Alexandre" userId="292681fbcdc3e57d" providerId="LiveId" clId="{F79B43BF-BD55-423D-A0D7-AD077BB67AB2}" dt="2020-07-29T12:37:00.896" v="1437" actId="47"/>
        <pc:sldMkLst>
          <pc:docMk/>
          <pc:sldMk cId="2413111514" sldId="446"/>
        </pc:sldMkLst>
      </pc:sldChg>
      <pc:sldChg chg="modSp add del mod">
        <pc:chgData name="Alexandre" userId="292681fbcdc3e57d" providerId="LiveId" clId="{F79B43BF-BD55-423D-A0D7-AD077BB67AB2}" dt="2020-07-29T12:54:59.324" v="3181" actId="47"/>
        <pc:sldMkLst>
          <pc:docMk/>
          <pc:sldMk cId="3078571840" sldId="447"/>
        </pc:sldMkLst>
        <pc:spChg chg="mod">
          <ac:chgData name="Alexandre" userId="292681fbcdc3e57d" providerId="LiveId" clId="{F79B43BF-BD55-423D-A0D7-AD077BB67AB2}" dt="2020-07-29T12:40:19.991" v="1738" actId="313"/>
          <ac:spMkLst>
            <pc:docMk/>
            <pc:sldMk cId="3078571840" sldId="447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F79B43BF-BD55-423D-A0D7-AD077BB67AB2}" dt="2020-07-29T12:54:59.324" v="3181" actId="47"/>
        <pc:sldMkLst>
          <pc:docMk/>
          <pc:sldMk cId="1341832345" sldId="448"/>
        </pc:sldMkLst>
        <pc:spChg chg="mod">
          <ac:chgData name="Alexandre" userId="292681fbcdc3e57d" providerId="LiveId" clId="{F79B43BF-BD55-423D-A0D7-AD077BB67AB2}" dt="2020-07-29T12:40:26.504" v="1751" actId="313"/>
          <ac:spMkLst>
            <pc:docMk/>
            <pc:sldMk cId="1341832345" sldId="448"/>
            <ac:spMk id="2" creationId="{320B6562-B3C5-4177-A5BF-CAA3D7FE5327}"/>
          </ac:spMkLst>
        </pc:spChg>
      </pc:sldChg>
      <pc:sldChg chg="modSp new mod">
        <pc:chgData name="Alexandre" userId="292681fbcdc3e57d" providerId="LiveId" clId="{F79B43BF-BD55-423D-A0D7-AD077BB67AB2}" dt="2020-07-29T19:55:56.462" v="8772" actId="20577"/>
        <pc:sldMkLst>
          <pc:docMk/>
          <pc:sldMk cId="2258017153" sldId="449"/>
        </pc:sldMkLst>
        <pc:spChg chg="mod">
          <ac:chgData name="Alexandre" userId="292681fbcdc3e57d" providerId="LiveId" clId="{F79B43BF-BD55-423D-A0D7-AD077BB67AB2}" dt="2020-07-29T12:55:08.619" v="3182"/>
          <ac:spMkLst>
            <pc:docMk/>
            <pc:sldMk cId="2258017153" sldId="449"/>
            <ac:spMk id="2" creationId="{9A378056-779F-42D3-A5D6-1B2F525626E7}"/>
          </ac:spMkLst>
        </pc:spChg>
        <pc:spChg chg="mod">
          <ac:chgData name="Alexandre" userId="292681fbcdc3e57d" providerId="LiveId" clId="{F79B43BF-BD55-423D-A0D7-AD077BB67AB2}" dt="2020-07-29T19:55:56.462" v="8772" actId="20577"/>
          <ac:spMkLst>
            <pc:docMk/>
            <pc:sldMk cId="2258017153" sldId="449"/>
            <ac:spMk id="3" creationId="{206ED96B-C994-4A37-BB23-7FAE94BB634D}"/>
          </ac:spMkLst>
        </pc:spChg>
      </pc:sldChg>
      <pc:sldChg chg="addSp modSp new mod">
        <pc:chgData name="Alexandre" userId="292681fbcdc3e57d" providerId="LiveId" clId="{F79B43BF-BD55-423D-A0D7-AD077BB67AB2}" dt="2020-07-29T19:56:00.265" v="8774" actId="20577"/>
        <pc:sldMkLst>
          <pc:docMk/>
          <pc:sldMk cId="496050141" sldId="450"/>
        </pc:sldMkLst>
        <pc:spChg chg="mod">
          <ac:chgData name="Alexandre" userId="292681fbcdc3e57d" providerId="LiveId" clId="{F79B43BF-BD55-423D-A0D7-AD077BB67AB2}" dt="2020-07-29T12:55:08.619" v="3182"/>
          <ac:spMkLst>
            <pc:docMk/>
            <pc:sldMk cId="496050141" sldId="450"/>
            <ac:spMk id="2" creationId="{338FA9C9-EB09-4993-9BA7-8CA92835C9BB}"/>
          </ac:spMkLst>
        </pc:spChg>
        <pc:spChg chg="mod">
          <ac:chgData name="Alexandre" userId="292681fbcdc3e57d" providerId="LiveId" clId="{F79B43BF-BD55-423D-A0D7-AD077BB67AB2}" dt="2020-07-29T19:56:00.265" v="8774" actId="20577"/>
          <ac:spMkLst>
            <pc:docMk/>
            <pc:sldMk cId="496050141" sldId="450"/>
            <ac:spMk id="3" creationId="{7AE9FF16-E5A9-477E-99AD-D06EE480CAFE}"/>
          </ac:spMkLst>
        </pc:spChg>
        <pc:picChg chg="add mod">
          <ac:chgData name="Alexandre" userId="292681fbcdc3e57d" providerId="LiveId" clId="{F79B43BF-BD55-423D-A0D7-AD077BB67AB2}" dt="2020-07-29T12:43:46.685" v="2277" actId="1076"/>
          <ac:picMkLst>
            <pc:docMk/>
            <pc:sldMk cId="496050141" sldId="450"/>
            <ac:picMk id="4" creationId="{6E2B4AA8-8965-41CD-9A68-17608368121E}"/>
          </ac:picMkLst>
        </pc:picChg>
      </pc:sldChg>
      <pc:sldChg chg="addSp delSp modSp add mod">
        <pc:chgData name="Alexandre" userId="292681fbcdc3e57d" providerId="LiveId" clId="{F79B43BF-BD55-423D-A0D7-AD077BB67AB2}" dt="2020-07-29T19:56:02.394" v="8775" actId="20577"/>
        <pc:sldMkLst>
          <pc:docMk/>
          <pc:sldMk cId="530091360" sldId="451"/>
        </pc:sldMkLst>
        <pc:spChg chg="mod">
          <ac:chgData name="Alexandre" userId="292681fbcdc3e57d" providerId="LiveId" clId="{F79B43BF-BD55-423D-A0D7-AD077BB67AB2}" dt="2020-07-29T12:55:08.619" v="3182"/>
          <ac:spMkLst>
            <pc:docMk/>
            <pc:sldMk cId="530091360" sldId="451"/>
            <ac:spMk id="2" creationId="{338FA9C9-EB09-4993-9BA7-8CA92835C9BB}"/>
          </ac:spMkLst>
        </pc:spChg>
        <pc:spChg chg="mod">
          <ac:chgData name="Alexandre" userId="292681fbcdc3e57d" providerId="LiveId" clId="{F79B43BF-BD55-423D-A0D7-AD077BB67AB2}" dt="2020-07-29T19:56:02.394" v="8775" actId="20577"/>
          <ac:spMkLst>
            <pc:docMk/>
            <pc:sldMk cId="530091360" sldId="451"/>
            <ac:spMk id="3" creationId="{7AE9FF16-E5A9-477E-99AD-D06EE480CAFE}"/>
          </ac:spMkLst>
        </pc:spChg>
        <pc:picChg chg="del">
          <ac:chgData name="Alexandre" userId="292681fbcdc3e57d" providerId="LiveId" clId="{F79B43BF-BD55-423D-A0D7-AD077BB67AB2}" dt="2020-07-29T12:43:52.544" v="2279" actId="478"/>
          <ac:picMkLst>
            <pc:docMk/>
            <pc:sldMk cId="530091360" sldId="451"/>
            <ac:picMk id="4" creationId="{6E2B4AA8-8965-41CD-9A68-17608368121E}"/>
          </ac:picMkLst>
        </pc:picChg>
        <pc:picChg chg="add mod">
          <ac:chgData name="Alexandre" userId="292681fbcdc3e57d" providerId="LiveId" clId="{F79B43BF-BD55-423D-A0D7-AD077BB67AB2}" dt="2020-07-29T12:44:27.413" v="2342" actId="1076"/>
          <ac:picMkLst>
            <pc:docMk/>
            <pc:sldMk cId="530091360" sldId="451"/>
            <ac:picMk id="5" creationId="{FF4A682D-392F-4875-9E86-BE80DA703386}"/>
          </ac:picMkLst>
        </pc:picChg>
      </pc:sldChg>
      <pc:sldChg chg="addSp modSp add mod">
        <pc:chgData name="Alexandre" userId="292681fbcdc3e57d" providerId="LiveId" clId="{F79B43BF-BD55-423D-A0D7-AD077BB67AB2}" dt="2020-07-29T19:56:06.314" v="8777" actId="20577"/>
        <pc:sldMkLst>
          <pc:docMk/>
          <pc:sldMk cId="2646313412" sldId="452"/>
        </pc:sldMkLst>
        <pc:spChg chg="mod">
          <ac:chgData name="Alexandre" userId="292681fbcdc3e57d" providerId="LiveId" clId="{F79B43BF-BD55-423D-A0D7-AD077BB67AB2}" dt="2020-07-29T12:55:08.619" v="3182"/>
          <ac:spMkLst>
            <pc:docMk/>
            <pc:sldMk cId="2646313412" sldId="452"/>
            <ac:spMk id="2" creationId="{28C12560-CE4D-4180-A3CF-EE74BA54DED7}"/>
          </ac:spMkLst>
        </pc:spChg>
        <pc:spChg chg="mod">
          <ac:chgData name="Alexandre" userId="292681fbcdc3e57d" providerId="LiveId" clId="{F79B43BF-BD55-423D-A0D7-AD077BB67AB2}" dt="2020-07-29T19:56:06.314" v="8777" actId="20577"/>
          <ac:spMkLst>
            <pc:docMk/>
            <pc:sldMk cId="2646313412" sldId="452"/>
            <ac:spMk id="3" creationId="{24DB0364-7ABB-4C9B-A100-C51B5C014CD3}"/>
          </ac:spMkLst>
        </pc:spChg>
        <pc:picChg chg="add mod">
          <ac:chgData name="Alexandre" userId="292681fbcdc3e57d" providerId="LiveId" clId="{F79B43BF-BD55-423D-A0D7-AD077BB67AB2}" dt="2020-07-29T12:53:32.540" v="3111" actId="1076"/>
          <ac:picMkLst>
            <pc:docMk/>
            <pc:sldMk cId="2646313412" sldId="452"/>
            <ac:picMk id="4" creationId="{D2F2C125-312D-48D4-A86A-5E5C21E0CC23}"/>
          </ac:picMkLst>
        </pc:picChg>
      </pc:sldChg>
      <pc:sldChg chg="addSp modSp add mod">
        <pc:chgData name="Alexandre" userId="292681fbcdc3e57d" providerId="LiveId" clId="{F79B43BF-BD55-423D-A0D7-AD077BB67AB2}" dt="2020-07-29T12:55:08.619" v="3182"/>
        <pc:sldMkLst>
          <pc:docMk/>
          <pc:sldMk cId="3705064302" sldId="453"/>
        </pc:sldMkLst>
        <pc:spChg chg="mod">
          <ac:chgData name="Alexandre" userId="292681fbcdc3e57d" providerId="LiveId" clId="{F79B43BF-BD55-423D-A0D7-AD077BB67AB2}" dt="2020-07-29T12:55:08.619" v="3182"/>
          <ac:spMkLst>
            <pc:docMk/>
            <pc:sldMk cId="3705064302" sldId="453"/>
            <ac:spMk id="2" creationId="{28C12560-CE4D-4180-A3CF-EE74BA54DED7}"/>
          </ac:spMkLst>
        </pc:spChg>
        <pc:spChg chg="mod">
          <ac:chgData name="Alexandre" userId="292681fbcdc3e57d" providerId="LiveId" clId="{F79B43BF-BD55-423D-A0D7-AD077BB67AB2}" dt="2020-07-29T12:55:08.619" v="3182"/>
          <ac:spMkLst>
            <pc:docMk/>
            <pc:sldMk cId="3705064302" sldId="453"/>
            <ac:spMk id="3" creationId="{24DB0364-7ABB-4C9B-A100-C51B5C014CD3}"/>
          </ac:spMkLst>
        </pc:spChg>
        <pc:picChg chg="add mod">
          <ac:chgData name="Alexandre" userId="292681fbcdc3e57d" providerId="LiveId" clId="{F79B43BF-BD55-423D-A0D7-AD077BB67AB2}" dt="2020-07-29T12:48:56.013" v="2604" actId="1076"/>
          <ac:picMkLst>
            <pc:docMk/>
            <pc:sldMk cId="3705064302" sldId="453"/>
            <ac:picMk id="4" creationId="{35BD4DEC-4FF4-4F04-B294-CA8F48E44A1D}"/>
          </ac:picMkLst>
        </pc:picChg>
      </pc:sldChg>
      <pc:sldChg chg="modSp add mod">
        <pc:chgData name="Alexandre" userId="292681fbcdc3e57d" providerId="LiveId" clId="{F79B43BF-BD55-423D-A0D7-AD077BB67AB2}" dt="2020-07-29T19:56:23.887" v="8787" actId="20577"/>
        <pc:sldMkLst>
          <pc:docMk/>
          <pc:sldMk cId="1308674350" sldId="454"/>
        </pc:sldMkLst>
        <pc:spChg chg="mod">
          <ac:chgData name="Alexandre" userId="292681fbcdc3e57d" providerId="LiveId" clId="{F79B43BF-BD55-423D-A0D7-AD077BB67AB2}" dt="2020-07-29T12:55:08.619" v="3182"/>
          <ac:spMkLst>
            <pc:docMk/>
            <pc:sldMk cId="1308674350" sldId="454"/>
            <ac:spMk id="2" creationId="{28C12560-CE4D-4180-A3CF-EE74BA54DED7}"/>
          </ac:spMkLst>
        </pc:spChg>
        <pc:spChg chg="mod">
          <ac:chgData name="Alexandre" userId="292681fbcdc3e57d" providerId="LiveId" clId="{F79B43BF-BD55-423D-A0D7-AD077BB67AB2}" dt="2020-07-29T19:56:23.887" v="8787" actId="20577"/>
          <ac:spMkLst>
            <pc:docMk/>
            <pc:sldMk cId="1308674350" sldId="454"/>
            <ac:spMk id="3" creationId="{24DB0364-7ABB-4C9B-A100-C51B5C014CD3}"/>
          </ac:spMkLst>
        </pc:spChg>
      </pc:sldChg>
      <pc:sldChg chg="addSp modSp add mod">
        <pc:chgData name="Alexandre" userId="292681fbcdc3e57d" providerId="LiveId" clId="{F79B43BF-BD55-423D-A0D7-AD077BB67AB2}" dt="2020-07-29T12:55:08.619" v="3182"/>
        <pc:sldMkLst>
          <pc:docMk/>
          <pc:sldMk cId="226575035" sldId="455"/>
        </pc:sldMkLst>
        <pc:spChg chg="mod">
          <ac:chgData name="Alexandre" userId="292681fbcdc3e57d" providerId="LiveId" clId="{F79B43BF-BD55-423D-A0D7-AD077BB67AB2}" dt="2020-07-29T12:55:08.619" v="3182"/>
          <ac:spMkLst>
            <pc:docMk/>
            <pc:sldMk cId="226575035" sldId="455"/>
            <ac:spMk id="2" creationId="{28C12560-CE4D-4180-A3CF-EE74BA54DED7}"/>
          </ac:spMkLst>
        </pc:spChg>
        <pc:spChg chg="mod">
          <ac:chgData name="Alexandre" userId="292681fbcdc3e57d" providerId="LiveId" clId="{F79B43BF-BD55-423D-A0D7-AD077BB67AB2}" dt="2020-07-29T12:55:08.619" v="3182"/>
          <ac:spMkLst>
            <pc:docMk/>
            <pc:sldMk cId="226575035" sldId="455"/>
            <ac:spMk id="3" creationId="{24DB0364-7ABB-4C9B-A100-C51B5C014CD3}"/>
          </ac:spMkLst>
        </pc:spChg>
        <pc:picChg chg="add mod">
          <ac:chgData name="Alexandre" userId="292681fbcdc3e57d" providerId="LiveId" clId="{F79B43BF-BD55-423D-A0D7-AD077BB67AB2}" dt="2020-07-29T12:53:57.572" v="3113" actId="1076"/>
          <ac:picMkLst>
            <pc:docMk/>
            <pc:sldMk cId="226575035" sldId="455"/>
            <ac:picMk id="4" creationId="{86A621B0-14A4-4890-8F10-691788EF0B59}"/>
          </ac:picMkLst>
        </pc:picChg>
      </pc:sldChg>
      <pc:sldChg chg="modSp add mod">
        <pc:chgData name="Alexandre" userId="292681fbcdc3e57d" providerId="LiveId" clId="{F79B43BF-BD55-423D-A0D7-AD077BB67AB2}" dt="2020-07-29T19:55:37.634" v="8765" actId="20577"/>
        <pc:sldMkLst>
          <pc:docMk/>
          <pc:sldMk cId="3907334186" sldId="456"/>
        </pc:sldMkLst>
        <pc:spChg chg="mod">
          <ac:chgData name="Alexandre" userId="292681fbcdc3e57d" providerId="LiveId" clId="{F79B43BF-BD55-423D-A0D7-AD077BB67AB2}" dt="2020-07-29T14:40:28.267" v="5193"/>
          <ac:spMkLst>
            <pc:docMk/>
            <pc:sldMk cId="3907334186" sldId="456"/>
            <ac:spMk id="2" creationId="{2FACDA62-9AFB-45F2-A340-ECB3D5F072CF}"/>
          </ac:spMkLst>
        </pc:spChg>
        <pc:spChg chg="mod">
          <ac:chgData name="Alexandre" userId="292681fbcdc3e57d" providerId="LiveId" clId="{F79B43BF-BD55-423D-A0D7-AD077BB67AB2}" dt="2020-07-29T19:55:37.634" v="8765" actId="20577"/>
          <ac:spMkLst>
            <pc:docMk/>
            <pc:sldMk cId="3907334186" sldId="456"/>
            <ac:spMk id="3" creationId="{BEEF6DC7-F6A0-40C7-A88D-5AA049E83737}"/>
          </ac:spMkLst>
        </pc:spChg>
      </pc:sldChg>
      <pc:sldChg chg="modSp add mod">
        <pc:chgData name="Alexandre" userId="292681fbcdc3e57d" providerId="LiveId" clId="{F79B43BF-BD55-423D-A0D7-AD077BB67AB2}" dt="2020-07-29T19:55:47.756" v="8770" actId="20577"/>
        <pc:sldMkLst>
          <pc:docMk/>
          <pc:sldMk cId="2364667027" sldId="457"/>
        </pc:sldMkLst>
        <pc:spChg chg="mod">
          <ac:chgData name="Alexandre" userId="292681fbcdc3e57d" providerId="LiveId" clId="{F79B43BF-BD55-423D-A0D7-AD077BB67AB2}" dt="2020-07-29T14:40:28.267" v="5193"/>
          <ac:spMkLst>
            <pc:docMk/>
            <pc:sldMk cId="2364667027" sldId="457"/>
            <ac:spMk id="2" creationId="{2FACDA62-9AFB-45F2-A340-ECB3D5F072CF}"/>
          </ac:spMkLst>
        </pc:spChg>
        <pc:spChg chg="mod">
          <ac:chgData name="Alexandre" userId="292681fbcdc3e57d" providerId="LiveId" clId="{F79B43BF-BD55-423D-A0D7-AD077BB67AB2}" dt="2020-07-29T19:55:47.756" v="8770" actId="20577"/>
          <ac:spMkLst>
            <pc:docMk/>
            <pc:sldMk cId="2364667027" sldId="457"/>
            <ac:spMk id="3" creationId="{BEEF6DC7-F6A0-40C7-A88D-5AA049E83737}"/>
          </ac:spMkLst>
        </pc:spChg>
      </pc:sldChg>
      <pc:sldChg chg="modSp add mod">
        <pc:chgData name="Alexandre" userId="292681fbcdc3e57d" providerId="LiveId" clId="{F79B43BF-BD55-423D-A0D7-AD077BB67AB2}" dt="2020-07-29T14:40:28.267" v="5193"/>
        <pc:sldMkLst>
          <pc:docMk/>
          <pc:sldMk cId="2505299888" sldId="458"/>
        </pc:sldMkLst>
        <pc:spChg chg="mod">
          <ac:chgData name="Alexandre" userId="292681fbcdc3e57d" providerId="LiveId" clId="{F79B43BF-BD55-423D-A0D7-AD077BB67AB2}" dt="2020-07-29T14:40:28.267" v="5193"/>
          <ac:spMkLst>
            <pc:docMk/>
            <pc:sldMk cId="2505299888" sldId="458"/>
            <ac:spMk id="2" creationId="{2FACDA62-9AFB-45F2-A340-ECB3D5F072CF}"/>
          </ac:spMkLst>
        </pc:spChg>
        <pc:spChg chg="mod">
          <ac:chgData name="Alexandre" userId="292681fbcdc3e57d" providerId="LiveId" clId="{F79B43BF-BD55-423D-A0D7-AD077BB67AB2}" dt="2020-07-29T14:40:28.267" v="5193"/>
          <ac:spMkLst>
            <pc:docMk/>
            <pc:sldMk cId="2505299888" sldId="458"/>
            <ac:spMk id="3" creationId="{BEEF6DC7-F6A0-40C7-A88D-5AA049E83737}"/>
          </ac:spMkLst>
        </pc:spChg>
      </pc:sldChg>
      <pc:sldChg chg="modSp add mod">
        <pc:chgData name="Alexandre" userId="292681fbcdc3e57d" providerId="LiveId" clId="{F79B43BF-BD55-423D-A0D7-AD077BB67AB2}" dt="2020-07-29T19:56:35.226" v="8792" actId="20577"/>
        <pc:sldMkLst>
          <pc:docMk/>
          <pc:sldMk cId="2412226363" sldId="459"/>
        </pc:sldMkLst>
        <pc:spChg chg="mod">
          <ac:chgData name="Alexandre" userId="292681fbcdc3e57d" providerId="LiveId" clId="{F79B43BF-BD55-423D-A0D7-AD077BB67AB2}" dt="2020-07-29T18:42:18.206" v="7042"/>
          <ac:spMkLst>
            <pc:docMk/>
            <pc:sldMk cId="2412226363" sldId="459"/>
            <ac:spMk id="2" creationId="{E4E5BBB2-8C6A-4C00-815B-6D7A88B34671}"/>
          </ac:spMkLst>
        </pc:spChg>
        <pc:spChg chg="mod">
          <ac:chgData name="Alexandre" userId="292681fbcdc3e57d" providerId="LiveId" clId="{F79B43BF-BD55-423D-A0D7-AD077BB67AB2}" dt="2020-07-29T19:56:35.226" v="8792" actId="20577"/>
          <ac:spMkLst>
            <pc:docMk/>
            <pc:sldMk cId="2412226363" sldId="459"/>
            <ac:spMk id="3" creationId="{2F7FFE74-F39D-4754-9147-88CC9A172DA3}"/>
          </ac:spMkLst>
        </pc:spChg>
      </pc:sldChg>
      <pc:sldChg chg="modSp new mod">
        <pc:chgData name="Alexandre" userId="292681fbcdc3e57d" providerId="LiveId" clId="{F79B43BF-BD55-423D-A0D7-AD077BB67AB2}" dt="2020-07-29T19:56:49.574" v="8794" actId="20577"/>
        <pc:sldMkLst>
          <pc:docMk/>
          <pc:sldMk cId="845108948" sldId="460"/>
        </pc:sldMkLst>
        <pc:spChg chg="mod">
          <ac:chgData name="Alexandre" userId="292681fbcdc3e57d" providerId="LiveId" clId="{F79B43BF-BD55-423D-A0D7-AD077BB67AB2}" dt="2020-07-29T18:40:59.663" v="6710"/>
          <ac:spMkLst>
            <pc:docMk/>
            <pc:sldMk cId="845108948" sldId="460"/>
            <ac:spMk id="2" creationId="{EF275DA1-66C9-469B-BAF3-8B533D1F142B}"/>
          </ac:spMkLst>
        </pc:spChg>
        <pc:spChg chg="mod">
          <ac:chgData name="Alexandre" userId="292681fbcdc3e57d" providerId="LiveId" clId="{F79B43BF-BD55-423D-A0D7-AD077BB67AB2}" dt="2020-07-29T19:56:49.574" v="8794" actId="20577"/>
          <ac:spMkLst>
            <pc:docMk/>
            <pc:sldMk cId="845108948" sldId="460"/>
            <ac:spMk id="3" creationId="{B6811BE2-D474-41E9-BD2B-40066C5E1DF0}"/>
          </ac:spMkLst>
        </pc:spChg>
      </pc:sldChg>
      <pc:sldChg chg="modSp add mod">
        <pc:chgData name="Alexandre" userId="292681fbcdc3e57d" providerId="LiveId" clId="{F79B43BF-BD55-423D-A0D7-AD077BB67AB2}" dt="2020-07-29T19:57:06.325" v="8797" actId="20577"/>
        <pc:sldMkLst>
          <pc:docMk/>
          <pc:sldMk cId="2320435791" sldId="461"/>
        </pc:sldMkLst>
        <pc:spChg chg="mod">
          <ac:chgData name="Alexandre" userId="292681fbcdc3e57d" providerId="LiveId" clId="{F79B43BF-BD55-423D-A0D7-AD077BB67AB2}" dt="2020-07-29T18:40:59.663" v="6710"/>
          <ac:spMkLst>
            <pc:docMk/>
            <pc:sldMk cId="2320435791" sldId="461"/>
            <ac:spMk id="2" creationId="{EF275DA1-66C9-469B-BAF3-8B533D1F142B}"/>
          </ac:spMkLst>
        </pc:spChg>
        <pc:spChg chg="mod">
          <ac:chgData name="Alexandre" userId="292681fbcdc3e57d" providerId="LiveId" clId="{F79B43BF-BD55-423D-A0D7-AD077BB67AB2}" dt="2020-07-29T19:57:06.325" v="8797" actId="20577"/>
          <ac:spMkLst>
            <pc:docMk/>
            <pc:sldMk cId="2320435791" sldId="461"/>
            <ac:spMk id="3" creationId="{B6811BE2-D474-41E9-BD2B-40066C5E1DF0}"/>
          </ac:spMkLst>
        </pc:spChg>
      </pc:sldChg>
      <pc:sldChg chg="modSp add mod">
        <pc:chgData name="Alexandre" userId="292681fbcdc3e57d" providerId="LiveId" clId="{F79B43BF-BD55-423D-A0D7-AD077BB67AB2}" dt="2020-07-29T19:57:58.639" v="8816" actId="20577"/>
        <pc:sldMkLst>
          <pc:docMk/>
          <pc:sldMk cId="3756481223" sldId="462"/>
        </pc:sldMkLst>
        <pc:spChg chg="mod">
          <ac:chgData name="Alexandre" userId="292681fbcdc3e57d" providerId="LiveId" clId="{F79B43BF-BD55-423D-A0D7-AD077BB67AB2}" dt="2020-07-29T18:46:59.762" v="8049"/>
          <ac:spMkLst>
            <pc:docMk/>
            <pc:sldMk cId="3756481223" sldId="462"/>
            <ac:spMk id="2" creationId="{D19FA3C0-60FE-4BA3-AD58-AC75E1713975}"/>
          </ac:spMkLst>
        </pc:spChg>
        <pc:spChg chg="mod">
          <ac:chgData name="Alexandre" userId="292681fbcdc3e57d" providerId="LiveId" clId="{F79B43BF-BD55-423D-A0D7-AD077BB67AB2}" dt="2020-07-29T19:57:58.639" v="8816" actId="20577"/>
          <ac:spMkLst>
            <pc:docMk/>
            <pc:sldMk cId="3756481223" sldId="462"/>
            <ac:spMk id="3" creationId="{2363A94B-7841-47B2-A22D-E6B0A2C135E2}"/>
          </ac:spMkLst>
        </pc:spChg>
      </pc:sldChg>
      <pc:sldChg chg="modSp add mod">
        <pc:chgData name="Alexandre" userId="292681fbcdc3e57d" providerId="LiveId" clId="{F79B43BF-BD55-423D-A0D7-AD077BB67AB2}" dt="2020-07-29T19:58:07.396" v="8821" actId="20577"/>
        <pc:sldMkLst>
          <pc:docMk/>
          <pc:sldMk cId="1567588884" sldId="463"/>
        </pc:sldMkLst>
        <pc:spChg chg="mod">
          <ac:chgData name="Alexandre" userId="292681fbcdc3e57d" providerId="LiveId" clId="{F79B43BF-BD55-423D-A0D7-AD077BB67AB2}" dt="2020-07-29T18:58:52.179" v="8751"/>
          <ac:spMkLst>
            <pc:docMk/>
            <pc:sldMk cId="1567588884" sldId="463"/>
            <ac:spMk id="2" creationId="{D19FA3C0-60FE-4BA3-AD58-AC75E1713975}"/>
          </ac:spMkLst>
        </pc:spChg>
        <pc:spChg chg="mod">
          <ac:chgData name="Alexandre" userId="292681fbcdc3e57d" providerId="LiveId" clId="{F79B43BF-BD55-423D-A0D7-AD077BB67AB2}" dt="2020-07-29T19:58:07.396" v="8821" actId="20577"/>
          <ac:spMkLst>
            <pc:docMk/>
            <pc:sldMk cId="1567588884" sldId="463"/>
            <ac:spMk id="3" creationId="{2363A94B-7841-47B2-A22D-E6B0A2C135E2}"/>
          </ac:spMkLst>
        </pc:spChg>
      </pc:sldChg>
      <pc:sldChg chg="modSp add mod">
        <pc:chgData name="Alexandre" userId="292681fbcdc3e57d" providerId="LiveId" clId="{F79B43BF-BD55-423D-A0D7-AD077BB67AB2}" dt="2020-07-29T18:58:52.179" v="8751"/>
        <pc:sldMkLst>
          <pc:docMk/>
          <pc:sldMk cId="949816334" sldId="464"/>
        </pc:sldMkLst>
        <pc:spChg chg="mod">
          <ac:chgData name="Alexandre" userId="292681fbcdc3e57d" providerId="LiveId" clId="{F79B43BF-BD55-423D-A0D7-AD077BB67AB2}" dt="2020-07-29T18:58:52.179" v="8751"/>
          <ac:spMkLst>
            <pc:docMk/>
            <pc:sldMk cId="949816334" sldId="464"/>
            <ac:spMk id="2" creationId="{D19FA3C0-60FE-4BA3-AD58-AC75E1713975}"/>
          </ac:spMkLst>
        </pc:spChg>
        <pc:spChg chg="mod">
          <ac:chgData name="Alexandre" userId="292681fbcdc3e57d" providerId="LiveId" clId="{F79B43BF-BD55-423D-A0D7-AD077BB67AB2}" dt="2020-07-29T18:58:52.179" v="8751"/>
          <ac:spMkLst>
            <pc:docMk/>
            <pc:sldMk cId="949816334" sldId="464"/>
            <ac:spMk id="3" creationId="{2363A94B-7841-47B2-A22D-E6B0A2C135E2}"/>
          </ac:spMkLst>
        </pc:spChg>
      </pc:sldChg>
      <pc:sldChg chg="modSp new del">
        <pc:chgData name="Alexandre" userId="292681fbcdc3e57d" providerId="LiveId" clId="{F79B43BF-BD55-423D-A0D7-AD077BB67AB2}" dt="2020-07-29T14:43:53.916" v="5549" actId="47"/>
        <pc:sldMkLst>
          <pc:docMk/>
          <pc:sldMk cId="876445071" sldId="465"/>
        </pc:sldMkLst>
        <pc:spChg chg="mod">
          <ac:chgData name="Alexandre" userId="292681fbcdc3e57d" providerId="LiveId" clId="{F79B43BF-BD55-423D-A0D7-AD077BB67AB2}" dt="2020-07-29T14:43:52.751" v="5548"/>
          <ac:spMkLst>
            <pc:docMk/>
            <pc:sldMk cId="876445071" sldId="465"/>
            <ac:spMk id="2" creationId="{881746E3-455A-4DF5-8A2B-717E26E79995}"/>
          </ac:spMkLst>
        </pc:spChg>
        <pc:spChg chg="mod">
          <ac:chgData name="Alexandre" userId="292681fbcdc3e57d" providerId="LiveId" clId="{F79B43BF-BD55-423D-A0D7-AD077BB67AB2}" dt="2020-07-29T14:43:52.751" v="5548"/>
          <ac:spMkLst>
            <pc:docMk/>
            <pc:sldMk cId="876445071" sldId="465"/>
            <ac:spMk id="3" creationId="{0EC2463F-1A2C-4832-9EB0-5FC73EE7B067}"/>
          </ac:spMkLst>
        </pc:spChg>
      </pc:sldChg>
      <pc:sldChg chg="modSp new del">
        <pc:chgData name="Alexandre" userId="292681fbcdc3e57d" providerId="LiveId" clId="{F79B43BF-BD55-423D-A0D7-AD077BB67AB2}" dt="2020-07-29T14:44:04.378" v="5552" actId="47"/>
        <pc:sldMkLst>
          <pc:docMk/>
          <pc:sldMk cId="2206430453" sldId="465"/>
        </pc:sldMkLst>
        <pc:spChg chg="mod">
          <ac:chgData name="Alexandre" userId="292681fbcdc3e57d" providerId="LiveId" clId="{F79B43BF-BD55-423D-A0D7-AD077BB67AB2}" dt="2020-07-29T14:44:02.847" v="5551"/>
          <ac:spMkLst>
            <pc:docMk/>
            <pc:sldMk cId="2206430453" sldId="465"/>
            <ac:spMk id="2" creationId="{A64BF0EC-AE16-47B4-92EB-B135022F173F}"/>
          </ac:spMkLst>
        </pc:spChg>
        <pc:spChg chg="mod">
          <ac:chgData name="Alexandre" userId="292681fbcdc3e57d" providerId="LiveId" clId="{F79B43BF-BD55-423D-A0D7-AD077BB67AB2}" dt="2020-07-29T14:44:02.847" v="5551"/>
          <ac:spMkLst>
            <pc:docMk/>
            <pc:sldMk cId="2206430453" sldId="465"/>
            <ac:spMk id="3" creationId="{DCD20D06-C8F9-4A65-B748-8063176E5A3E}"/>
          </ac:spMkLst>
        </pc:spChg>
      </pc:sldChg>
      <pc:sldChg chg="modSp add mod">
        <pc:chgData name="Alexandre" userId="292681fbcdc3e57d" providerId="LiveId" clId="{F79B43BF-BD55-423D-A0D7-AD077BB67AB2}" dt="2020-07-29T18:40:59.663" v="6710"/>
        <pc:sldMkLst>
          <pc:docMk/>
          <pc:sldMk cId="2915912530" sldId="465"/>
        </pc:sldMkLst>
        <pc:spChg chg="mod">
          <ac:chgData name="Alexandre" userId="292681fbcdc3e57d" providerId="LiveId" clId="{F79B43BF-BD55-423D-A0D7-AD077BB67AB2}" dt="2020-07-29T18:40:59.663" v="6710"/>
          <ac:spMkLst>
            <pc:docMk/>
            <pc:sldMk cId="2915912530" sldId="465"/>
            <ac:spMk id="2" creationId="{EF275DA1-66C9-469B-BAF3-8B533D1F142B}"/>
          </ac:spMkLst>
        </pc:spChg>
        <pc:spChg chg="mod">
          <ac:chgData name="Alexandre" userId="292681fbcdc3e57d" providerId="LiveId" clId="{F79B43BF-BD55-423D-A0D7-AD077BB67AB2}" dt="2020-07-29T18:40:59.663" v="6710"/>
          <ac:spMkLst>
            <pc:docMk/>
            <pc:sldMk cId="2915912530" sldId="465"/>
            <ac:spMk id="3" creationId="{B6811BE2-D474-41E9-BD2B-40066C5E1DF0}"/>
          </ac:spMkLst>
        </pc:spChg>
      </pc:sldChg>
      <pc:sldChg chg="addSp modSp add mod">
        <pc:chgData name="Alexandre" userId="292681fbcdc3e57d" providerId="LiveId" clId="{F79B43BF-BD55-423D-A0D7-AD077BB67AB2}" dt="2020-07-29T18:40:59.663" v="6710"/>
        <pc:sldMkLst>
          <pc:docMk/>
          <pc:sldMk cId="1095190181" sldId="466"/>
        </pc:sldMkLst>
        <pc:spChg chg="mod">
          <ac:chgData name="Alexandre" userId="292681fbcdc3e57d" providerId="LiveId" clId="{F79B43BF-BD55-423D-A0D7-AD077BB67AB2}" dt="2020-07-29T18:40:59.663" v="6710"/>
          <ac:spMkLst>
            <pc:docMk/>
            <pc:sldMk cId="1095190181" sldId="466"/>
            <ac:spMk id="2" creationId="{EF275DA1-66C9-469B-BAF3-8B533D1F142B}"/>
          </ac:spMkLst>
        </pc:spChg>
        <pc:spChg chg="mod">
          <ac:chgData name="Alexandre" userId="292681fbcdc3e57d" providerId="LiveId" clId="{F79B43BF-BD55-423D-A0D7-AD077BB67AB2}" dt="2020-07-29T18:40:59.663" v="6710"/>
          <ac:spMkLst>
            <pc:docMk/>
            <pc:sldMk cId="1095190181" sldId="466"/>
            <ac:spMk id="3" creationId="{B6811BE2-D474-41E9-BD2B-40066C5E1DF0}"/>
          </ac:spMkLst>
        </pc:spChg>
        <pc:picChg chg="add mod">
          <ac:chgData name="Alexandre" userId="292681fbcdc3e57d" providerId="LiveId" clId="{F79B43BF-BD55-423D-A0D7-AD077BB67AB2}" dt="2020-07-29T18:26:14.859" v="5893" actId="1076"/>
          <ac:picMkLst>
            <pc:docMk/>
            <pc:sldMk cId="1095190181" sldId="466"/>
            <ac:picMk id="4" creationId="{45150D44-6E31-4223-967B-5FDB94CF6A18}"/>
          </ac:picMkLst>
        </pc:picChg>
        <pc:picChg chg="add mod">
          <ac:chgData name="Alexandre" userId="292681fbcdc3e57d" providerId="LiveId" clId="{F79B43BF-BD55-423D-A0D7-AD077BB67AB2}" dt="2020-07-29T18:28:36.482" v="5980" actId="1076"/>
          <ac:picMkLst>
            <pc:docMk/>
            <pc:sldMk cId="1095190181" sldId="466"/>
            <ac:picMk id="5" creationId="{38C599E6-4F20-49CC-81D3-53A6B4D2B60D}"/>
          </ac:picMkLst>
        </pc:picChg>
      </pc:sldChg>
      <pc:sldChg chg="addSp delSp modSp add mod">
        <pc:chgData name="Alexandre" userId="292681fbcdc3e57d" providerId="LiveId" clId="{F79B43BF-BD55-423D-A0D7-AD077BB67AB2}" dt="2020-07-29T18:40:59.663" v="6710"/>
        <pc:sldMkLst>
          <pc:docMk/>
          <pc:sldMk cId="1095697211" sldId="467"/>
        </pc:sldMkLst>
        <pc:spChg chg="mod">
          <ac:chgData name="Alexandre" userId="292681fbcdc3e57d" providerId="LiveId" clId="{F79B43BF-BD55-423D-A0D7-AD077BB67AB2}" dt="2020-07-29T18:40:59.663" v="6710"/>
          <ac:spMkLst>
            <pc:docMk/>
            <pc:sldMk cId="1095697211" sldId="467"/>
            <ac:spMk id="2" creationId="{EF275DA1-66C9-469B-BAF3-8B533D1F142B}"/>
          </ac:spMkLst>
        </pc:spChg>
        <pc:spChg chg="mod">
          <ac:chgData name="Alexandre" userId="292681fbcdc3e57d" providerId="LiveId" clId="{F79B43BF-BD55-423D-A0D7-AD077BB67AB2}" dt="2020-07-29T18:40:59.663" v="6710"/>
          <ac:spMkLst>
            <pc:docMk/>
            <pc:sldMk cId="1095697211" sldId="467"/>
            <ac:spMk id="3" creationId="{B6811BE2-D474-41E9-BD2B-40066C5E1DF0}"/>
          </ac:spMkLst>
        </pc:spChg>
        <pc:picChg chg="del">
          <ac:chgData name="Alexandre" userId="292681fbcdc3e57d" providerId="LiveId" clId="{F79B43BF-BD55-423D-A0D7-AD077BB67AB2}" dt="2020-07-29T18:27:01.852" v="5903" actId="478"/>
          <ac:picMkLst>
            <pc:docMk/>
            <pc:sldMk cId="1095697211" sldId="467"/>
            <ac:picMk id="4" creationId="{45150D44-6E31-4223-967B-5FDB94CF6A18}"/>
          </ac:picMkLst>
        </pc:picChg>
        <pc:picChg chg="add mod">
          <ac:chgData name="Alexandre" userId="292681fbcdc3e57d" providerId="LiveId" clId="{F79B43BF-BD55-423D-A0D7-AD077BB67AB2}" dt="2020-07-29T18:27:15.979" v="5905" actId="1076"/>
          <ac:picMkLst>
            <pc:docMk/>
            <pc:sldMk cId="1095697211" sldId="467"/>
            <ac:picMk id="5" creationId="{A3A8CC2D-A89A-48EA-BBA1-43D124A36D01}"/>
          </ac:picMkLst>
        </pc:picChg>
        <pc:picChg chg="add mod">
          <ac:chgData name="Alexandre" userId="292681fbcdc3e57d" providerId="LiveId" clId="{F79B43BF-BD55-423D-A0D7-AD077BB67AB2}" dt="2020-07-29T18:27:53.266" v="5978" actId="1076"/>
          <ac:picMkLst>
            <pc:docMk/>
            <pc:sldMk cId="1095697211" sldId="467"/>
            <ac:picMk id="6" creationId="{5B96F4DA-8654-4941-9249-1FC843C7024C}"/>
          </ac:picMkLst>
        </pc:picChg>
      </pc:sldChg>
      <pc:sldChg chg="addSp modSp add mod">
        <pc:chgData name="Alexandre" userId="292681fbcdc3e57d" providerId="LiveId" clId="{F79B43BF-BD55-423D-A0D7-AD077BB67AB2}" dt="2020-07-29T18:40:59.663" v="6710"/>
        <pc:sldMkLst>
          <pc:docMk/>
          <pc:sldMk cId="2059838829" sldId="468"/>
        </pc:sldMkLst>
        <pc:spChg chg="mod">
          <ac:chgData name="Alexandre" userId="292681fbcdc3e57d" providerId="LiveId" clId="{F79B43BF-BD55-423D-A0D7-AD077BB67AB2}" dt="2020-07-29T18:40:59.663" v="6710"/>
          <ac:spMkLst>
            <pc:docMk/>
            <pc:sldMk cId="2059838829" sldId="468"/>
            <ac:spMk id="2" creationId="{EF275DA1-66C9-469B-BAF3-8B533D1F142B}"/>
          </ac:spMkLst>
        </pc:spChg>
        <pc:spChg chg="mod">
          <ac:chgData name="Alexandre" userId="292681fbcdc3e57d" providerId="LiveId" clId="{F79B43BF-BD55-423D-A0D7-AD077BB67AB2}" dt="2020-07-29T18:40:59.663" v="6710"/>
          <ac:spMkLst>
            <pc:docMk/>
            <pc:sldMk cId="2059838829" sldId="468"/>
            <ac:spMk id="3" creationId="{B6811BE2-D474-41E9-BD2B-40066C5E1DF0}"/>
          </ac:spMkLst>
        </pc:spChg>
        <pc:picChg chg="add mod">
          <ac:chgData name="Alexandre" userId="292681fbcdc3e57d" providerId="LiveId" clId="{F79B43BF-BD55-423D-A0D7-AD077BB67AB2}" dt="2020-07-29T18:35:19.129" v="6151" actId="1076"/>
          <ac:picMkLst>
            <pc:docMk/>
            <pc:sldMk cId="2059838829" sldId="468"/>
            <ac:picMk id="4" creationId="{1CF174C3-4B49-4D39-9C67-5D76E1FD1EC9}"/>
          </ac:picMkLst>
        </pc:picChg>
      </pc:sldChg>
      <pc:sldChg chg="delSp modSp add mod">
        <pc:chgData name="Alexandre" userId="292681fbcdc3e57d" providerId="LiveId" clId="{F79B43BF-BD55-423D-A0D7-AD077BB67AB2}" dt="2020-07-29T19:57:13.714" v="8802" actId="20577"/>
        <pc:sldMkLst>
          <pc:docMk/>
          <pc:sldMk cId="195507457" sldId="469"/>
        </pc:sldMkLst>
        <pc:spChg chg="mod">
          <ac:chgData name="Alexandre" userId="292681fbcdc3e57d" providerId="LiveId" clId="{F79B43BF-BD55-423D-A0D7-AD077BB67AB2}" dt="2020-07-29T18:40:59.663" v="6710"/>
          <ac:spMkLst>
            <pc:docMk/>
            <pc:sldMk cId="195507457" sldId="469"/>
            <ac:spMk id="2" creationId="{EF275DA1-66C9-469B-BAF3-8B533D1F142B}"/>
          </ac:spMkLst>
        </pc:spChg>
        <pc:spChg chg="mod">
          <ac:chgData name="Alexandre" userId="292681fbcdc3e57d" providerId="LiveId" clId="{F79B43BF-BD55-423D-A0D7-AD077BB67AB2}" dt="2020-07-29T19:57:13.714" v="8802" actId="20577"/>
          <ac:spMkLst>
            <pc:docMk/>
            <pc:sldMk cId="195507457" sldId="469"/>
            <ac:spMk id="3" creationId="{B6811BE2-D474-41E9-BD2B-40066C5E1DF0}"/>
          </ac:spMkLst>
        </pc:spChg>
        <pc:picChg chg="del">
          <ac:chgData name="Alexandre" userId="292681fbcdc3e57d" providerId="LiveId" clId="{F79B43BF-BD55-423D-A0D7-AD077BB67AB2}" dt="2020-07-29T18:35:56.437" v="6153" actId="478"/>
          <ac:picMkLst>
            <pc:docMk/>
            <pc:sldMk cId="195507457" sldId="469"/>
            <ac:picMk id="4" creationId="{1CF174C3-4B49-4D39-9C67-5D76E1FD1EC9}"/>
          </ac:picMkLst>
        </pc:picChg>
      </pc:sldChg>
      <pc:sldChg chg="addSp delSp modSp add mod">
        <pc:chgData name="Alexandre" userId="292681fbcdc3e57d" providerId="LiveId" clId="{F79B43BF-BD55-423D-A0D7-AD077BB67AB2}" dt="2020-07-29T18:40:59.663" v="6710"/>
        <pc:sldMkLst>
          <pc:docMk/>
          <pc:sldMk cId="1129386221" sldId="470"/>
        </pc:sldMkLst>
        <pc:spChg chg="mod">
          <ac:chgData name="Alexandre" userId="292681fbcdc3e57d" providerId="LiveId" clId="{F79B43BF-BD55-423D-A0D7-AD077BB67AB2}" dt="2020-07-29T18:40:59.663" v="6710"/>
          <ac:spMkLst>
            <pc:docMk/>
            <pc:sldMk cId="1129386221" sldId="470"/>
            <ac:spMk id="2" creationId="{EF275DA1-66C9-469B-BAF3-8B533D1F142B}"/>
          </ac:spMkLst>
        </pc:spChg>
        <pc:spChg chg="mod">
          <ac:chgData name="Alexandre" userId="292681fbcdc3e57d" providerId="LiveId" clId="{F79B43BF-BD55-423D-A0D7-AD077BB67AB2}" dt="2020-07-29T18:40:59.663" v="6710"/>
          <ac:spMkLst>
            <pc:docMk/>
            <pc:sldMk cId="1129386221" sldId="470"/>
            <ac:spMk id="3" creationId="{B6811BE2-D474-41E9-BD2B-40066C5E1DF0}"/>
          </ac:spMkLst>
        </pc:spChg>
        <pc:picChg chg="add mod">
          <ac:chgData name="Alexandre" userId="292681fbcdc3e57d" providerId="LiveId" clId="{F79B43BF-BD55-423D-A0D7-AD077BB67AB2}" dt="2020-07-29T18:39:58.092" v="6499" actId="1076"/>
          <ac:picMkLst>
            <pc:docMk/>
            <pc:sldMk cId="1129386221" sldId="470"/>
            <ac:picMk id="4" creationId="{EDF9603A-541C-4B2D-BEA7-1102C0654AD7}"/>
          </ac:picMkLst>
        </pc:picChg>
        <pc:picChg chg="add del mod">
          <ac:chgData name="Alexandre" userId="292681fbcdc3e57d" providerId="LiveId" clId="{F79B43BF-BD55-423D-A0D7-AD077BB67AB2}" dt="2020-07-29T18:40:06.597" v="6502" actId="478"/>
          <ac:picMkLst>
            <pc:docMk/>
            <pc:sldMk cId="1129386221" sldId="470"/>
            <ac:picMk id="5" creationId="{0DD1F80F-1241-4450-893C-04CE3E621A24}"/>
          </ac:picMkLst>
        </pc:picChg>
        <pc:picChg chg="add mod">
          <ac:chgData name="Alexandre" userId="292681fbcdc3e57d" providerId="LiveId" clId="{F79B43BF-BD55-423D-A0D7-AD077BB67AB2}" dt="2020-07-29T18:40:10.232" v="6505" actId="1076"/>
          <ac:picMkLst>
            <pc:docMk/>
            <pc:sldMk cId="1129386221" sldId="470"/>
            <ac:picMk id="6" creationId="{1FFCFB1B-038F-4F66-814C-97C7D7F58DCB}"/>
          </ac:picMkLst>
        </pc:picChg>
      </pc:sldChg>
      <pc:sldChg chg="delSp modSp add mod">
        <pc:chgData name="Alexandre" userId="292681fbcdc3e57d" providerId="LiveId" clId="{F79B43BF-BD55-423D-A0D7-AD077BB67AB2}" dt="2020-07-29T19:57:17.807" v="8804" actId="20577"/>
        <pc:sldMkLst>
          <pc:docMk/>
          <pc:sldMk cId="1621197502" sldId="471"/>
        </pc:sldMkLst>
        <pc:spChg chg="mod">
          <ac:chgData name="Alexandre" userId="292681fbcdc3e57d" providerId="LiveId" clId="{F79B43BF-BD55-423D-A0D7-AD077BB67AB2}" dt="2020-07-29T18:40:59.663" v="6710"/>
          <ac:spMkLst>
            <pc:docMk/>
            <pc:sldMk cId="1621197502" sldId="471"/>
            <ac:spMk id="2" creationId="{EF275DA1-66C9-469B-BAF3-8B533D1F142B}"/>
          </ac:spMkLst>
        </pc:spChg>
        <pc:spChg chg="mod">
          <ac:chgData name="Alexandre" userId="292681fbcdc3e57d" providerId="LiveId" clId="{F79B43BF-BD55-423D-A0D7-AD077BB67AB2}" dt="2020-07-29T19:57:17.807" v="8804" actId="20577"/>
          <ac:spMkLst>
            <pc:docMk/>
            <pc:sldMk cId="1621197502" sldId="471"/>
            <ac:spMk id="3" creationId="{B6811BE2-D474-41E9-BD2B-40066C5E1DF0}"/>
          </ac:spMkLst>
        </pc:spChg>
        <pc:picChg chg="del">
          <ac:chgData name="Alexandre" userId="292681fbcdc3e57d" providerId="LiveId" clId="{F79B43BF-BD55-423D-A0D7-AD077BB67AB2}" dt="2020-07-29T18:40:16.843" v="6507" actId="478"/>
          <ac:picMkLst>
            <pc:docMk/>
            <pc:sldMk cId="1621197502" sldId="471"/>
            <ac:picMk id="4" creationId="{EDF9603A-541C-4B2D-BEA7-1102C0654AD7}"/>
          </ac:picMkLst>
        </pc:picChg>
        <pc:picChg chg="del">
          <ac:chgData name="Alexandre" userId="292681fbcdc3e57d" providerId="LiveId" clId="{F79B43BF-BD55-423D-A0D7-AD077BB67AB2}" dt="2020-07-29T18:40:17.355" v="6508" actId="478"/>
          <ac:picMkLst>
            <pc:docMk/>
            <pc:sldMk cId="1621197502" sldId="471"/>
            <ac:picMk id="6" creationId="{1FFCFB1B-038F-4F66-814C-97C7D7F58DCB}"/>
          </ac:picMkLst>
        </pc:picChg>
      </pc:sldChg>
      <pc:sldChg chg="modSp add mod">
        <pc:chgData name="Alexandre" userId="292681fbcdc3e57d" providerId="LiveId" clId="{F79B43BF-BD55-423D-A0D7-AD077BB67AB2}" dt="2020-07-29T19:57:56.340" v="8815" actId="20577"/>
        <pc:sldMkLst>
          <pc:docMk/>
          <pc:sldMk cId="3045711859" sldId="472"/>
        </pc:sldMkLst>
        <pc:spChg chg="mod">
          <ac:chgData name="Alexandre" userId="292681fbcdc3e57d" providerId="LiveId" clId="{F79B43BF-BD55-423D-A0D7-AD077BB67AB2}" dt="2020-07-29T18:46:59.762" v="8049"/>
          <ac:spMkLst>
            <pc:docMk/>
            <pc:sldMk cId="3045711859" sldId="472"/>
            <ac:spMk id="2" creationId="{D19FA3C0-60FE-4BA3-AD58-AC75E1713975}"/>
          </ac:spMkLst>
        </pc:spChg>
        <pc:spChg chg="mod">
          <ac:chgData name="Alexandre" userId="292681fbcdc3e57d" providerId="LiveId" clId="{F79B43BF-BD55-423D-A0D7-AD077BB67AB2}" dt="2020-07-29T19:57:56.340" v="8815" actId="20577"/>
          <ac:spMkLst>
            <pc:docMk/>
            <pc:sldMk cId="3045711859" sldId="472"/>
            <ac:spMk id="3" creationId="{2363A94B-7841-47B2-A22D-E6B0A2C135E2}"/>
          </ac:spMkLst>
        </pc:spChg>
      </pc:sldChg>
      <pc:sldChg chg="addSp modSp add mod">
        <pc:chgData name="Alexandre" userId="292681fbcdc3e57d" providerId="LiveId" clId="{F79B43BF-BD55-423D-A0D7-AD077BB67AB2}" dt="2020-07-29T18:58:52.179" v="8751"/>
        <pc:sldMkLst>
          <pc:docMk/>
          <pc:sldMk cId="166125193" sldId="473"/>
        </pc:sldMkLst>
        <pc:spChg chg="mod">
          <ac:chgData name="Alexandre" userId="292681fbcdc3e57d" providerId="LiveId" clId="{F79B43BF-BD55-423D-A0D7-AD077BB67AB2}" dt="2020-07-29T18:58:52.179" v="8751"/>
          <ac:spMkLst>
            <pc:docMk/>
            <pc:sldMk cId="166125193" sldId="473"/>
            <ac:spMk id="2" creationId="{D19FA3C0-60FE-4BA3-AD58-AC75E1713975}"/>
          </ac:spMkLst>
        </pc:spChg>
        <pc:spChg chg="mod">
          <ac:chgData name="Alexandre" userId="292681fbcdc3e57d" providerId="LiveId" clId="{F79B43BF-BD55-423D-A0D7-AD077BB67AB2}" dt="2020-07-29T18:58:52.179" v="8751"/>
          <ac:spMkLst>
            <pc:docMk/>
            <pc:sldMk cId="166125193" sldId="473"/>
            <ac:spMk id="3" creationId="{2363A94B-7841-47B2-A22D-E6B0A2C135E2}"/>
          </ac:spMkLst>
        </pc:spChg>
        <pc:picChg chg="add mod">
          <ac:chgData name="Alexandre" userId="292681fbcdc3e57d" providerId="LiveId" clId="{F79B43BF-BD55-423D-A0D7-AD077BB67AB2}" dt="2020-07-29T18:49:33.176" v="8490" actId="1076"/>
          <ac:picMkLst>
            <pc:docMk/>
            <pc:sldMk cId="166125193" sldId="473"/>
            <ac:picMk id="4" creationId="{E7981C07-B7A1-4472-9D94-519CE7751AE8}"/>
          </ac:picMkLst>
        </pc:picChg>
      </pc:sldChg>
      <pc:sldChg chg="addSp modSp add mod">
        <pc:chgData name="Alexandre" userId="292681fbcdc3e57d" providerId="LiveId" clId="{F79B43BF-BD55-423D-A0D7-AD077BB67AB2}" dt="2020-07-29T18:58:52.179" v="8751"/>
        <pc:sldMkLst>
          <pc:docMk/>
          <pc:sldMk cId="2610503750" sldId="474"/>
        </pc:sldMkLst>
        <pc:spChg chg="mod">
          <ac:chgData name="Alexandre" userId="292681fbcdc3e57d" providerId="LiveId" clId="{F79B43BF-BD55-423D-A0D7-AD077BB67AB2}" dt="2020-07-29T18:58:52.179" v="8751"/>
          <ac:spMkLst>
            <pc:docMk/>
            <pc:sldMk cId="2610503750" sldId="474"/>
            <ac:spMk id="2" creationId="{D19FA3C0-60FE-4BA3-AD58-AC75E1713975}"/>
          </ac:spMkLst>
        </pc:spChg>
        <pc:spChg chg="mod">
          <ac:chgData name="Alexandre" userId="292681fbcdc3e57d" providerId="LiveId" clId="{F79B43BF-BD55-423D-A0D7-AD077BB67AB2}" dt="2020-07-29T18:58:52.179" v="8751"/>
          <ac:spMkLst>
            <pc:docMk/>
            <pc:sldMk cId="2610503750" sldId="474"/>
            <ac:spMk id="3" creationId="{2363A94B-7841-47B2-A22D-E6B0A2C135E2}"/>
          </ac:spMkLst>
        </pc:spChg>
        <pc:picChg chg="add mod">
          <ac:chgData name="Alexandre" userId="292681fbcdc3e57d" providerId="LiveId" clId="{F79B43BF-BD55-423D-A0D7-AD077BB67AB2}" dt="2020-07-29T18:55:19.479" v="8682" actId="1076"/>
          <ac:picMkLst>
            <pc:docMk/>
            <pc:sldMk cId="2610503750" sldId="474"/>
            <ac:picMk id="4" creationId="{27350D57-C9E9-44CF-A934-D2343EE8C0F2}"/>
          </ac:picMkLst>
        </pc:picChg>
      </pc:sldChg>
      <pc:sldChg chg="addSp delSp modSp add mod">
        <pc:chgData name="Alexandre" userId="292681fbcdc3e57d" providerId="LiveId" clId="{F79B43BF-BD55-423D-A0D7-AD077BB67AB2}" dt="2020-07-29T18:58:52.179" v="8751"/>
        <pc:sldMkLst>
          <pc:docMk/>
          <pc:sldMk cId="2949056585" sldId="475"/>
        </pc:sldMkLst>
        <pc:spChg chg="mod">
          <ac:chgData name="Alexandre" userId="292681fbcdc3e57d" providerId="LiveId" clId="{F79B43BF-BD55-423D-A0D7-AD077BB67AB2}" dt="2020-07-29T18:58:52.179" v="8751"/>
          <ac:spMkLst>
            <pc:docMk/>
            <pc:sldMk cId="2949056585" sldId="475"/>
            <ac:spMk id="2" creationId="{D19FA3C0-60FE-4BA3-AD58-AC75E1713975}"/>
          </ac:spMkLst>
        </pc:spChg>
        <pc:spChg chg="mod">
          <ac:chgData name="Alexandre" userId="292681fbcdc3e57d" providerId="LiveId" clId="{F79B43BF-BD55-423D-A0D7-AD077BB67AB2}" dt="2020-07-29T18:58:52.179" v="8751"/>
          <ac:spMkLst>
            <pc:docMk/>
            <pc:sldMk cId="2949056585" sldId="475"/>
            <ac:spMk id="3" creationId="{2363A94B-7841-47B2-A22D-E6B0A2C135E2}"/>
          </ac:spMkLst>
        </pc:spChg>
        <pc:picChg chg="del">
          <ac:chgData name="Alexandre" userId="292681fbcdc3e57d" providerId="LiveId" clId="{F79B43BF-BD55-423D-A0D7-AD077BB67AB2}" dt="2020-07-29T18:55:23.692" v="8684" actId="478"/>
          <ac:picMkLst>
            <pc:docMk/>
            <pc:sldMk cId="2949056585" sldId="475"/>
            <ac:picMk id="4" creationId="{27350D57-C9E9-44CF-A934-D2343EE8C0F2}"/>
          </ac:picMkLst>
        </pc:picChg>
        <pc:picChg chg="add mod">
          <ac:chgData name="Alexandre" userId="292681fbcdc3e57d" providerId="LiveId" clId="{F79B43BF-BD55-423D-A0D7-AD077BB67AB2}" dt="2020-07-29T18:57:08.656" v="8741" actId="1076"/>
          <ac:picMkLst>
            <pc:docMk/>
            <pc:sldMk cId="2949056585" sldId="475"/>
            <ac:picMk id="5" creationId="{3AFEFCBD-A775-44A9-A0A0-E1CC1A800C37}"/>
          </ac:picMkLst>
        </pc:picChg>
        <pc:picChg chg="add mod">
          <ac:chgData name="Alexandre" userId="292681fbcdc3e57d" providerId="LiveId" clId="{F79B43BF-BD55-423D-A0D7-AD077BB67AB2}" dt="2020-07-29T18:58:00.439" v="8743" actId="1076"/>
          <ac:picMkLst>
            <pc:docMk/>
            <pc:sldMk cId="2949056585" sldId="475"/>
            <ac:picMk id="6" creationId="{CA7D5AB2-8BC4-457D-8C20-BB5FC1BA9E29}"/>
          </ac:picMkLst>
        </pc:picChg>
      </pc:sldChg>
      <pc:sldChg chg="addSp delSp modSp add mod">
        <pc:chgData name="Alexandre" userId="292681fbcdc3e57d" providerId="LiveId" clId="{F79B43BF-BD55-423D-A0D7-AD077BB67AB2}" dt="2020-07-29T18:58:52.179" v="8751"/>
        <pc:sldMkLst>
          <pc:docMk/>
          <pc:sldMk cId="196789444" sldId="476"/>
        </pc:sldMkLst>
        <pc:spChg chg="mod">
          <ac:chgData name="Alexandre" userId="292681fbcdc3e57d" providerId="LiveId" clId="{F79B43BF-BD55-423D-A0D7-AD077BB67AB2}" dt="2020-07-29T18:58:52.179" v="8751"/>
          <ac:spMkLst>
            <pc:docMk/>
            <pc:sldMk cId="196789444" sldId="476"/>
            <ac:spMk id="2" creationId="{D19FA3C0-60FE-4BA3-AD58-AC75E1713975}"/>
          </ac:spMkLst>
        </pc:spChg>
        <pc:spChg chg="mod">
          <ac:chgData name="Alexandre" userId="292681fbcdc3e57d" providerId="LiveId" clId="{F79B43BF-BD55-423D-A0D7-AD077BB67AB2}" dt="2020-07-29T18:58:52.179" v="8751"/>
          <ac:spMkLst>
            <pc:docMk/>
            <pc:sldMk cId="196789444" sldId="476"/>
            <ac:spMk id="3" creationId="{2363A94B-7841-47B2-A22D-E6B0A2C135E2}"/>
          </ac:spMkLst>
        </pc:spChg>
        <pc:picChg chg="add mod">
          <ac:chgData name="Alexandre" userId="292681fbcdc3e57d" providerId="LiveId" clId="{F79B43BF-BD55-423D-A0D7-AD077BB67AB2}" dt="2020-07-29T18:58:23.527" v="8748" actId="1076"/>
          <ac:picMkLst>
            <pc:docMk/>
            <pc:sldMk cId="196789444" sldId="476"/>
            <ac:picMk id="4" creationId="{AD00E485-EE39-441A-8EDA-4BA2D2E0E380}"/>
          </ac:picMkLst>
        </pc:picChg>
        <pc:picChg chg="del">
          <ac:chgData name="Alexandre" userId="292681fbcdc3e57d" providerId="LiveId" clId="{F79B43BF-BD55-423D-A0D7-AD077BB67AB2}" dt="2020-07-29T18:58:13.704" v="8745" actId="478"/>
          <ac:picMkLst>
            <pc:docMk/>
            <pc:sldMk cId="196789444" sldId="476"/>
            <ac:picMk id="5" creationId="{3AFEFCBD-A775-44A9-A0A0-E1CC1A800C37}"/>
          </ac:picMkLst>
        </pc:picChg>
        <pc:picChg chg="del">
          <ac:chgData name="Alexandre" userId="292681fbcdc3e57d" providerId="LiveId" clId="{F79B43BF-BD55-423D-A0D7-AD077BB67AB2}" dt="2020-07-29T18:58:14.138" v="8746" actId="478"/>
          <ac:picMkLst>
            <pc:docMk/>
            <pc:sldMk cId="196789444" sldId="476"/>
            <ac:picMk id="6" creationId="{CA7D5AB2-8BC4-457D-8C20-BB5FC1BA9E29}"/>
          </ac:picMkLst>
        </pc:picChg>
        <pc:picChg chg="add mod">
          <ac:chgData name="Alexandre" userId="292681fbcdc3e57d" providerId="LiveId" clId="{F79B43BF-BD55-423D-A0D7-AD077BB67AB2}" dt="2020-07-29T18:58:47.120" v="8750" actId="1076"/>
          <ac:picMkLst>
            <pc:docMk/>
            <pc:sldMk cId="196789444" sldId="476"/>
            <ac:picMk id="7" creationId="{60D628A9-CAB0-4BCB-BA00-97A0EB762F6E}"/>
          </ac:picMkLst>
        </pc:picChg>
      </pc:sldChg>
    </pc:docChg>
  </pc:docChgLst>
  <pc:docChgLst>
    <pc:chgData name="Alexandre" userId="292681fbcdc3e57d" providerId="LiveId" clId="{7041AA77-F086-4934-87C8-6BD24C0EB7AB}"/>
    <pc:docChg chg="undo custSel addSld delSld modSld sldOrd">
      <pc:chgData name="Alexandre" userId="292681fbcdc3e57d" providerId="LiveId" clId="{7041AA77-F086-4934-87C8-6BD24C0EB7AB}" dt="2020-07-27T12:02:06.984" v="8087" actId="47"/>
      <pc:docMkLst>
        <pc:docMk/>
      </pc:docMkLst>
      <pc:sldChg chg="modSp mod">
        <pc:chgData name="Alexandre" userId="292681fbcdc3e57d" providerId="LiveId" clId="{7041AA77-F086-4934-87C8-6BD24C0EB7AB}" dt="2020-07-25T22:47:03.358" v="26" actId="20577"/>
        <pc:sldMkLst>
          <pc:docMk/>
          <pc:sldMk cId="175308684" sldId="258"/>
        </pc:sldMkLst>
        <pc:spChg chg="mod">
          <ac:chgData name="Alexandre" userId="292681fbcdc3e57d" providerId="LiveId" clId="{7041AA77-F086-4934-87C8-6BD24C0EB7AB}" dt="2020-07-25T22:47:03.358" v="26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7041AA77-F086-4934-87C8-6BD24C0EB7AB}" dt="2020-07-27T12:02:05.888" v="8086"/>
        <pc:sldMkLst>
          <pc:docMk/>
          <pc:sldMk cId="926987578" sldId="298"/>
        </pc:sldMkLst>
        <pc:spChg chg="mod">
          <ac:chgData name="Alexandre" userId="292681fbcdc3e57d" providerId="LiveId" clId="{7041AA77-F086-4934-87C8-6BD24C0EB7AB}" dt="2020-07-27T12:02:05.888" v="8086"/>
          <ac:spMkLst>
            <pc:docMk/>
            <pc:sldMk cId="926987578" sldId="298"/>
            <ac:spMk id="2" creationId="{04D2A28A-92F6-42EB-A39D-9C3C3DDCF0C4}"/>
          </ac:spMkLst>
        </pc:spChg>
        <pc:spChg chg="mod">
          <ac:chgData name="Alexandre" userId="292681fbcdc3e57d" providerId="LiveId" clId="{7041AA77-F086-4934-87C8-6BD24C0EB7AB}" dt="2020-07-27T12:02:05.888" v="8086"/>
          <ac:spMkLst>
            <pc:docMk/>
            <pc:sldMk cId="92698757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7041AA77-F086-4934-87C8-6BD24C0EB7AB}" dt="2020-07-27T11:59:05.015" v="8082" actId="20577"/>
        <pc:sldMkLst>
          <pc:docMk/>
          <pc:sldMk cId="3486141423" sldId="322"/>
        </pc:sldMkLst>
        <pc:spChg chg="mod">
          <ac:chgData name="Alexandre" userId="292681fbcdc3e57d" providerId="LiveId" clId="{7041AA77-F086-4934-87C8-6BD24C0EB7AB}" dt="2020-07-27T11:59:05.015" v="8082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7041AA77-F086-4934-87C8-6BD24C0EB7AB}" dt="2020-07-27T11:49:05.178" v="6839" actId="20577"/>
        <pc:sldMkLst>
          <pc:docMk/>
          <pc:sldMk cId="3305676132" sldId="324"/>
        </pc:sldMkLst>
        <pc:spChg chg="mod">
          <ac:chgData name="Alexandre" userId="292681fbcdc3e57d" providerId="LiveId" clId="{7041AA77-F086-4934-87C8-6BD24C0EB7AB}" dt="2020-07-27T11:49:05.178" v="6839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7041AA77-F086-4934-87C8-6BD24C0EB7AB}" dt="2020-07-27T12:01:55.901" v="8084"/>
        <pc:sldMkLst>
          <pc:docMk/>
          <pc:sldMk cId="3815977434" sldId="360"/>
        </pc:sldMkLst>
        <pc:spChg chg="mod">
          <ac:chgData name="Alexandre" userId="292681fbcdc3e57d" providerId="LiveId" clId="{7041AA77-F086-4934-87C8-6BD24C0EB7AB}" dt="2020-07-27T12:01:55.901" v="8084"/>
          <ac:spMkLst>
            <pc:docMk/>
            <pc:sldMk cId="3815977434" sldId="360"/>
            <ac:spMk id="2" creationId="{F05FEAB2-FEFB-49FE-AB7B-582F5DA80CC9}"/>
          </ac:spMkLst>
        </pc:spChg>
        <pc:spChg chg="mod">
          <ac:chgData name="Alexandre" userId="292681fbcdc3e57d" providerId="LiveId" clId="{7041AA77-F086-4934-87C8-6BD24C0EB7AB}" dt="2020-07-27T12:01:55.901" v="8084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 ord">
        <pc:chgData name="Alexandre" userId="292681fbcdc3e57d" providerId="LiveId" clId="{7041AA77-F086-4934-87C8-6BD24C0EB7AB}" dt="2020-07-27T11:46:26.099" v="6522"/>
        <pc:sldMkLst>
          <pc:docMk/>
          <pc:sldMk cId="1759119597" sldId="411"/>
        </pc:sldMkLst>
        <pc:spChg chg="mod">
          <ac:chgData name="Alexandre" userId="292681fbcdc3e57d" providerId="LiveId" clId="{7041AA77-F086-4934-87C8-6BD24C0EB7AB}" dt="2020-07-26T19:48:37.530" v="5789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modSp del mod">
        <pc:chgData name="Alexandre" userId="292681fbcdc3e57d" providerId="LiveId" clId="{7041AA77-F086-4934-87C8-6BD24C0EB7AB}" dt="2020-07-26T19:48:47.091" v="5790" actId="47"/>
        <pc:sldMkLst>
          <pc:docMk/>
          <pc:sldMk cId="2924551565" sldId="433"/>
        </pc:sldMkLst>
        <pc:spChg chg="mod">
          <ac:chgData name="Alexandre" userId="292681fbcdc3e57d" providerId="LiveId" clId="{7041AA77-F086-4934-87C8-6BD24C0EB7AB}" dt="2020-07-26T02:28:20.096" v="51" actId="20577"/>
          <ac:spMkLst>
            <pc:docMk/>
            <pc:sldMk cId="2924551565" sldId="433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1:19:29.763" v="1919" actId="20577"/>
          <ac:spMkLst>
            <pc:docMk/>
            <pc:sldMk cId="2924551565" sldId="433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2616403" sldId="435"/>
        </pc:sldMkLst>
        <pc:spChg chg="mod">
          <ac:chgData name="Alexandre" userId="292681fbcdc3e57d" providerId="LiveId" clId="{7041AA77-F086-4934-87C8-6BD24C0EB7AB}" dt="2020-07-26T02:28:26.588" v="63" actId="20577"/>
          <ac:spMkLst>
            <pc:docMk/>
            <pc:sldMk cId="42616403" sldId="435"/>
            <ac:spMk id="2" creationId="{E4AADCDE-E97C-479E-B2F2-7A2C9ACF3751}"/>
          </ac:spMkLst>
        </pc:spChg>
      </pc:sldChg>
      <pc:sldChg chg="modSp new mod ord">
        <pc:chgData name="Alexandre" userId="292681fbcdc3e57d" providerId="LiveId" clId="{7041AA77-F086-4934-87C8-6BD24C0EB7AB}" dt="2020-07-27T11:46:34.566" v="6523" actId="20577"/>
        <pc:sldMkLst>
          <pc:docMk/>
          <pc:sldMk cId="655158429" sldId="435"/>
        </pc:sldMkLst>
        <pc:spChg chg="mod">
          <ac:chgData name="Alexandre" userId="292681fbcdc3e57d" providerId="LiveId" clId="{7041AA77-F086-4934-87C8-6BD24C0EB7AB}" dt="2020-07-27T11:46:34.566" v="6523" actId="20577"/>
          <ac:spMkLst>
            <pc:docMk/>
            <pc:sldMk cId="655158429" sldId="435"/>
            <ac:spMk id="2" creationId="{2FACDA62-9AFB-45F2-A340-ECB3D5F072CF}"/>
          </ac:spMkLst>
        </pc:spChg>
        <pc:spChg chg="mod">
          <ac:chgData name="Alexandre" userId="292681fbcdc3e57d" providerId="LiveId" clId="{7041AA77-F086-4934-87C8-6BD24C0EB7AB}" dt="2020-07-26T19:49:40.470" v="5859"/>
          <ac:spMkLst>
            <pc:docMk/>
            <pc:sldMk cId="655158429" sldId="435"/>
            <ac:spMk id="3" creationId="{BEEF6DC7-F6A0-40C7-A88D-5AA049E83737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755723402" sldId="435"/>
        </pc:sldMkLst>
      </pc:sldChg>
      <pc:sldChg chg="modSp add mod">
        <pc:chgData name="Alexandre" userId="292681fbcdc3e57d" providerId="LiveId" clId="{7041AA77-F086-4934-87C8-6BD24C0EB7AB}" dt="2020-07-26T19:49:16.878" v="5834" actId="20577"/>
        <pc:sldMkLst>
          <pc:docMk/>
          <pc:sldMk cId="2260213316" sldId="436"/>
        </pc:sldMkLst>
        <pc:spChg chg="mod">
          <ac:chgData name="Alexandre" userId="292681fbcdc3e57d" providerId="LiveId" clId="{7041AA77-F086-4934-87C8-6BD24C0EB7AB}" dt="2020-07-26T19:49:16.878" v="5834" actId="20577"/>
          <ac:spMkLst>
            <pc:docMk/>
            <pc:sldMk cId="2260213316" sldId="436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820634355" sldId="436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185696631" sldId="436"/>
        </pc:sldMkLst>
        <pc:spChg chg="mod">
          <ac:chgData name="Alexandre" userId="292681fbcdc3e57d" providerId="LiveId" clId="{7041AA77-F086-4934-87C8-6BD24C0EB7AB}" dt="2020-07-26T02:28:31.002" v="70" actId="20577"/>
          <ac:spMkLst>
            <pc:docMk/>
            <pc:sldMk cId="3185696631" sldId="436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1:36:54.681" v="3243" actId="20577"/>
          <ac:spMkLst>
            <pc:docMk/>
            <pc:sldMk cId="3185696631" sldId="436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6:04.480" v="7333"/>
        <pc:sldMkLst>
          <pc:docMk/>
          <pc:sldMk cId="842805557" sldId="437"/>
        </pc:sldMkLst>
        <pc:spChg chg="mod">
          <ac:chgData name="Alexandre" userId="292681fbcdc3e57d" providerId="LiveId" clId="{7041AA77-F086-4934-87C8-6BD24C0EB7AB}" dt="2020-07-26T19:49:35.317" v="5858" actId="20577"/>
          <ac:spMkLst>
            <pc:docMk/>
            <pc:sldMk cId="842805557" sldId="437"/>
            <ac:spMk id="2" creationId="{2FACDA62-9AFB-45F2-A340-ECB3D5F072CF}"/>
          </ac:spMkLst>
        </pc:spChg>
        <pc:spChg chg="mod">
          <ac:chgData name="Alexandre" userId="292681fbcdc3e57d" providerId="LiveId" clId="{7041AA77-F086-4934-87C8-6BD24C0EB7AB}" dt="2020-07-27T11:56:04.480" v="7333"/>
          <ac:spMkLst>
            <pc:docMk/>
            <pc:sldMk cId="842805557" sldId="437"/>
            <ac:spMk id="3" creationId="{BEEF6DC7-F6A0-40C7-A88D-5AA049E83737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850847848" sldId="437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36268542" sldId="437"/>
        </pc:sldMkLst>
        <pc:spChg chg="mod">
          <ac:chgData name="Alexandre" userId="292681fbcdc3e57d" providerId="LiveId" clId="{7041AA77-F086-4934-87C8-6BD24C0EB7AB}" dt="2020-07-26T11:38:28.440" v="3596" actId="20577"/>
          <ac:spMkLst>
            <pc:docMk/>
            <pc:sldMk cId="1036268542" sldId="437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4811127" sldId="438"/>
        </pc:sldMkLst>
        <pc:spChg chg="mod">
          <ac:chgData name="Alexandre" userId="292681fbcdc3e57d" providerId="LiveId" clId="{7041AA77-F086-4934-87C8-6BD24C0EB7AB}" dt="2020-07-26T02:40:10.766" v="209" actId="313"/>
          <ac:spMkLst>
            <pc:docMk/>
            <pc:sldMk cId="304811127" sldId="438"/>
            <ac:spMk id="2" creationId="{E4AADCDE-E97C-479E-B2F2-7A2C9ACF3751}"/>
          </ac:spMkLst>
        </pc:spChg>
      </pc:sldChg>
      <pc:sldChg chg="modSp add mod">
        <pc:chgData name="Alexandre" userId="292681fbcdc3e57d" providerId="LiveId" clId="{7041AA77-F086-4934-87C8-6BD24C0EB7AB}" dt="2020-07-27T11:46:46.022" v="6535" actId="20577"/>
        <pc:sldMkLst>
          <pc:docMk/>
          <pc:sldMk cId="2123589404" sldId="438"/>
        </pc:sldMkLst>
        <pc:spChg chg="mod">
          <ac:chgData name="Alexandre" userId="292681fbcdc3e57d" providerId="LiveId" clId="{7041AA77-F086-4934-87C8-6BD24C0EB7AB}" dt="2020-07-27T11:46:46.022" v="6535" actId="20577"/>
          <ac:spMkLst>
            <pc:docMk/>
            <pc:sldMk cId="2123589404" sldId="438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145492383" sldId="438"/>
        </pc:sldMkLst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1846698685" sldId="439"/>
        </pc:sldMkLst>
      </pc:sldChg>
      <pc:sldChg chg="modSp new mod">
        <pc:chgData name="Alexandre" userId="292681fbcdc3e57d" providerId="LiveId" clId="{7041AA77-F086-4934-87C8-6BD24C0EB7AB}" dt="2020-07-27T11:46:51.503" v="6547" actId="20577"/>
        <pc:sldMkLst>
          <pc:docMk/>
          <pc:sldMk cId="2089158068" sldId="439"/>
        </pc:sldMkLst>
        <pc:spChg chg="mod">
          <ac:chgData name="Alexandre" userId="292681fbcdc3e57d" providerId="LiveId" clId="{7041AA77-F086-4934-87C8-6BD24C0EB7AB}" dt="2020-07-27T11:46:51.503" v="6547" actId="20577"/>
          <ac:spMkLst>
            <pc:docMk/>
            <pc:sldMk cId="2089158068" sldId="439"/>
            <ac:spMk id="2" creationId="{1605FB58-CB10-49AA-88CD-89A75F33E0B8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2919855688" sldId="439"/>
        </pc:sldMkLst>
        <pc:spChg chg="mod">
          <ac:chgData name="Alexandre" userId="292681fbcdc3e57d" providerId="LiveId" clId="{7041AA77-F086-4934-87C8-6BD24C0EB7AB}" dt="2020-07-26T02:40:17.512" v="228" actId="313"/>
          <ac:spMkLst>
            <pc:docMk/>
            <pc:sldMk cId="2919855688" sldId="439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1:45:27.093" v="4268" actId="20577"/>
          <ac:spMkLst>
            <pc:docMk/>
            <pc:sldMk cId="2919855688" sldId="439"/>
            <ac:spMk id="3" creationId="{C242509A-C32D-4822-BBAC-4F4C8D97FC2F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74100815" sldId="440"/>
        </pc:sldMkLst>
        <pc:spChg chg="mod">
          <ac:chgData name="Alexandre" userId="292681fbcdc3e57d" providerId="LiveId" clId="{7041AA77-F086-4934-87C8-6BD24C0EB7AB}" dt="2020-07-26T02:40:24.856" v="231" actId="6549"/>
          <ac:spMkLst>
            <pc:docMk/>
            <pc:sldMk cId="474100815" sldId="440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936273555" sldId="440"/>
        </pc:sldMkLst>
      </pc:sldChg>
      <pc:sldChg chg="modSp add mod">
        <pc:chgData name="Alexandre" userId="292681fbcdc3e57d" providerId="LiveId" clId="{7041AA77-F086-4934-87C8-6BD24C0EB7AB}" dt="2020-07-27T11:47:02.788" v="6560" actId="20577"/>
        <pc:sldMkLst>
          <pc:docMk/>
          <pc:sldMk cId="1680038306" sldId="440"/>
        </pc:sldMkLst>
        <pc:spChg chg="mod">
          <ac:chgData name="Alexandre" userId="292681fbcdc3e57d" providerId="LiveId" clId="{7041AA77-F086-4934-87C8-6BD24C0EB7AB}" dt="2020-07-27T11:47:02.788" v="6560" actId="20577"/>
          <ac:spMkLst>
            <pc:docMk/>
            <pc:sldMk cId="1680038306" sldId="440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47:08.869" v="6573" actId="20577"/>
        <pc:sldMkLst>
          <pc:docMk/>
          <pc:sldMk cId="1796273553" sldId="441"/>
        </pc:sldMkLst>
        <pc:spChg chg="mod">
          <ac:chgData name="Alexandre" userId="292681fbcdc3e57d" providerId="LiveId" clId="{7041AA77-F086-4934-87C8-6BD24C0EB7AB}" dt="2020-07-27T11:47:08.869" v="6573" actId="20577"/>
          <ac:spMkLst>
            <pc:docMk/>
            <pc:sldMk cId="1796273553" sldId="441"/>
            <ac:spMk id="2" creationId="{D29D37F4-0807-44D3-B484-D70F7712FB5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950339423" sldId="441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263531678" sldId="441"/>
        </pc:sldMkLst>
        <pc:spChg chg="mod">
          <ac:chgData name="Alexandre" userId="292681fbcdc3e57d" providerId="LiveId" clId="{7041AA77-F086-4934-87C8-6BD24C0EB7AB}" dt="2020-07-26T02:40:27.969" v="232" actId="6549"/>
          <ac:spMkLst>
            <pc:docMk/>
            <pc:sldMk cId="4263531678" sldId="441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1:57:28.501" v="4961" actId="6549"/>
          <ac:spMkLst>
            <pc:docMk/>
            <pc:sldMk cId="4263531678" sldId="441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48:19.705" v="6837" actId="20577"/>
        <pc:sldMkLst>
          <pc:docMk/>
          <pc:sldMk cId="2339439125" sldId="442"/>
        </pc:sldMkLst>
        <pc:spChg chg="mod">
          <ac:chgData name="Alexandre" userId="292681fbcdc3e57d" providerId="LiveId" clId="{7041AA77-F086-4934-87C8-6BD24C0EB7AB}" dt="2020-07-27T11:47:27.143" v="6605" actId="20577"/>
          <ac:spMkLst>
            <pc:docMk/>
            <pc:sldMk cId="2339439125" sldId="442"/>
            <ac:spMk id="2" creationId="{B522AD6A-28D7-41D7-98B2-7881C09805C0}"/>
          </ac:spMkLst>
        </pc:spChg>
        <pc:spChg chg="mod">
          <ac:chgData name="Alexandre" userId="292681fbcdc3e57d" providerId="LiveId" clId="{7041AA77-F086-4934-87C8-6BD24C0EB7AB}" dt="2020-07-27T11:48:19.705" v="6837" actId="20577"/>
          <ac:spMkLst>
            <pc:docMk/>
            <pc:sldMk cId="2339439125" sldId="442"/>
            <ac:spMk id="3" creationId="{4D43978B-06B0-4E02-9C1B-EEDD0ED3AD0D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372355105" sldId="442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975206617" sldId="442"/>
        </pc:sldMkLst>
        <pc:spChg chg="mod">
          <ac:chgData name="Alexandre" userId="292681fbcdc3e57d" providerId="LiveId" clId="{7041AA77-F086-4934-87C8-6BD24C0EB7AB}" dt="2020-07-26T02:40:34.619" v="237" actId="20577"/>
          <ac:spMkLst>
            <pc:docMk/>
            <pc:sldMk cId="3975206617" sldId="442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744408933" sldId="443"/>
        </pc:sldMkLst>
        <pc:spChg chg="mod">
          <ac:chgData name="Alexandre" userId="292681fbcdc3e57d" providerId="LiveId" clId="{7041AA77-F086-4934-87C8-6BD24C0EB7AB}" dt="2020-07-26T12:09:51.463" v="5733"/>
          <ac:spMkLst>
            <pc:docMk/>
            <pc:sldMk cId="744408933" sldId="443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9:51.463" v="5733"/>
          <ac:spMkLst>
            <pc:docMk/>
            <pc:sldMk cId="744408933" sldId="443"/>
            <ac:spMk id="3" creationId="{C242509A-C32D-4822-BBAC-4F4C8D97FC2F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462922654" sldId="443"/>
        </pc:sldMkLst>
      </pc:sldChg>
      <pc:sldChg chg="modSp new mod">
        <pc:chgData name="Alexandre" userId="292681fbcdc3e57d" providerId="LiveId" clId="{7041AA77-F086-4934-87C8-6BD24C0EB7AB}" dt="2020-07-27T11:51:17.395" v="6971" actId="20577"/>
        <pc:sldMkLst>
          <pc:docMk/>
          <pc:sldMk cId="4139952096" sldId="443"/>
        </pc:sldMkLst>
        <pc:spChg chg="mod">
          <ac:chgData name="Alexandre" userId="292681fbcdc3e57d" providerId="LiveId" clId="{7041AA77-F086-4934-87C8-6BD24C0EB7AB}" dt="2020-07-27T11:49:12.402" v="6841"/>
          <ac:spMkLst>
            <pc:docMk/>
            <pc:sldMk cId="4139952096" sldId="443"/>
            <ac:spMk id="2" creationId="{986151BF-B1FD-4275-BE2A-857F5FB8202C}"/>
          </ac:spMkLst>
        </pc:spChg>
        <pc:spChg chg="mod">
          <ac:chgData name="Alexandre" userId="292681fbcdc3e57d" providerId="LiveId" clId="{7041AA77-F086-4934-87C8-6BD24C0EB7AB}" dt="2020-07-27T11:51:17.395" v="6971" actId="20577"/>
          <ac:spMkLst>
            <pc:docMk/>
            <pc:sldMk cId="4139952096" sldId="443"/>
            <ac:spMk id="3" creationId="{976CD01D-7E0A-4BC5-983A-622A239107A9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42954470" sldId="444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462759583" sldId="444"/>
        </pc:sldMkLst>
        <pc:spChg chg="mod">
          <ac:chgData name="Alexandre" userId="292681fbcdc3e57d" providerId="LiveId" clId="{7041AA77-F086-4934-87C8-6BD24C0EB7AB}" dt="2020-07-26T02:40:45.260" v="249" actId="20577"/>
          <ac:spMkLst>
            <pc:docMk/>
            <pc:sldMk cId="2462759583" sldId="444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52:18.592" v="6990" actId="20577"/>
        <pc:sldMkLst>
          <pc:docMk/>
          <pc:sldMk cId="2476056236" sldId="444"/>
        </pc:sldMkLst>
        <pc:spChg chg="mod">
          <ac:chgData name="Alexandre" userId="292681fbcdc3e57d" providerId="LiveId" clId="{7041AA77-F086-4934-87C8-6BD24C0EB7AB}" dt="2020-07-27T11:52:18.592" v="6990" actId="20577"/>
          <ac:spMkLst>
            <pc:docMk/>
            <pc:sldMk cId="2476056236" sldId="444"/>
            <ac:spMk id="2" creationId="{7B94C2D3-3818-4915-B4C0-75009AF70F3E}"/>
          </ac:spMkLst>
        </pc:spChg>
      </pc:sldChg>
      <pc:sldChg chg="modSp new mod">
        <pc:chgData name="Alexandre" userId="292681fbcdc3e57d" providerId="LiveId" clId="{7041AA77-F086-4934-87C8-6BD24C0EB7AB}" dt="2020-07-27T11:52:15.683" v="6988" actId="20577"/>
        <pc:sldMkLst>
          <pc:docMk/>
          <pc:sldMk cId="763949463" sldId="445"/>
        </pc:sldMkLst>
        <pc:spChg chg="mod">
          <ac:chgData name="Alexandre" userId="292681fbcdc3e57d" providerId="LiveId" clId="{7041AA77-F086-4934-87C8-6BD24C0EB7AB}" dt="2020-07-27T11:52:15.683" v="6988" actId="20577"/>
          <ac:spMkLst>
            <pc:docMk/>
            <pc:sldMk cId="763949463" sldId="445"/>
            <ac:spMk id="2" creationId="{A5201A63-0154-4586-A882-CC621123C8F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1206484761" sldId="445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338481417" sldId="445"/>
        </pc:sldMkLst>
        <pc:spChg chg="mod">
          <ac:chgData name="Alexandre" userId="292681fbcdc3e57d" providerId="LiveId" clId="{7041AA77-F086-4934-87C8-6BD24C0EB7AB}" dt="2020-07-26T12:09:51.463" v="5733"/>
          <ac:spMkLst>
            <pc:docMk/>
            <pc:sldMk cId="3338481417" sldId="445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9:51.463" v="5733"/>
          <ac:spMkLst>
            <pc:docMk/>
            <pc:sldMk cId="3338481417" sldId="445"/>
            <ac:spMk id="3" creationId="{C242509A-C32D-4822-BBAC-4F4C8D97FC2F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648020081" sldId="446"/>
        </pc:sldMkLst>
      </pc:sldChg>
      <pc:sldChg chg="modSp new mod">
        <pc:chgData name="Alexandre" userId="292681fbcdc3e57d" providerId="LiveId" clId="{7041AA77-F086-4934-87C8-6BD24C0EB7AB}" dt="2020-07-27T11:52:12.623" v="6986" actId="20577"/>
        <pc:sldMkLst>
          <pc:docMk/>
          <pc:sldMk cId="1239370294" sldId="446"/>
        </pc:sldMkLst>
        <pc:spChg chg="mod">
          <ac:chgData name="Alexandre" userId="292681fbcdc3e57d" providerId="LiveId" clId="{7041AA77-F086-4934-87C8-6BD24C0EB7AB}" dt="2020-07-27T11:52:12.623" v="6986" actId="20577"/>
          <ac:spMkLst>
            <pc:docMk/>
            <pc:sldMk cId="1239370294" sldId="446"/>
            <ac:spMk id="2" creationId="{99584566-2A26-439B-9C34-84DC45EF3482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2253012419" sldId="446"/>
        </pc:sldMkLst>
        <pc:spChg chg="mod">
          <ac:chgData name="Alexandre" userId="292681fbcdc3e57d" providerId="LiveId" clId="{7041AA77-F086-4934-87C8-6BD24C0EB7AB}" dt="2020-07-26T02:41:24.597" v="266"/>
          <ac:spMkLst>
            <pc:docMk/>
            <pc:sldMk cId="2253012419" sldId="446"/>
            <ac:spMk id="2" creationId="{EDB4B8AD-7D20-4AED-B7E2-238325D8BCD3}"/>
          </ac:spMkLst>
        </pc:spChg>
        <pc:spChg chg="mod">
          <ac:chgData name="Alexandre" userId="292681fbcdc3e57d" providerId="LiveId" clId="{7041AA77-F086-4934-87C8-6BD24C0EB7AB}" dt="2020-07-26T02:42:10.890" v="427" actId="20577"/>
          <ac:spMkLst>
            <pc:docMk/>
            <pc:sldMk cId="2253012419" sldId="446"/>
            <ac:spMk id="3" creationId="{C005DAAB-B64F-4194-BCB4-816D6015177A}"/>
          </ac:spMkLst>
        </pc:spChg>
      </pc:sldChg>
      <pc:sldChg chg="modSp new mod">
        <pc:chgData name="Alexandre" userId="292681fbcdc3e57d" providerId="LiveId" clId="{7041AA77-F086-4934-87C8-6BD24C0EB7AB}" dt="2020-07-27T11:52:26.832" v="6996" actId="20577"/>
        <pc:sldMkLst>
          <pc:docMk/>
          <pc:sldMk cId="921959172" sldId="447"/>
        </pc:sldMkLst>
        <pc:spChg chg="mod">
          <ac:chgData name="Alexandre" userId="292681fbcdc3e57d" providerId="LiveId" clId="{7041AA77-F086-4934-87C8-6BD24C0EB7AB}" dt="2020-07-27T11:52:26.832" v="6996" actId="20577"/>
          <ac:spMkLst>
            <pc:docMk/>
            <pc:sldMk cId="921959172" sldId="447"/>
            <ac:spMk id="2" creationId="{5108369D-148A-4ECF-BEC1-FB7062FE8D2D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187264680" sldId="447"/>
        </pc:sldMkLst>
        <pc:spChg chg="mod">
          <ac:chgData name="Alexandre" userId="292681fbcdc3e57d" providerId="LiveId" clId="{7041AA77-F086-4934-87C8-6BD24C0EB7AB}" dt="2020-07-26T02:42:32.075" v="440" actId="20577"/>
          <ac:spMkLst>
            <pc:docMk/>
            <pc:sldMk cId="1187264680" sldId="447"/>
            <ac:spMk id="2" creationId="{FC9EC727-99DB-4041-84B4-C76DD0BD114F}"/>
          </ac:spMkLst>
        </pc:spChg>
        <pc:spChg chg="mod">
          <ac:chgData name="Alexandre" userId="292681fbcdc3e57d" providerId="LiveId" clId="{7041AA77-F086-4934-87C8-6BD24C0EB7AB}" dt="2020-07-26T02:43:05.721" v="613" actId="20577"/>
          <ac:spMkLst>
            <pc:docMk/>
            <pc:sldMk cId="1187264680" sldId="447"/>
            <ac:spMk id="3" creationId="{92B1C49B-44C7-46AD-808F-7B598625D86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4228579258" sldId="447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860372205" sldId="448"/>
        </pc:sldMkLst>
        <pc:spChg chg="mod">
          <ac:chgData name="Alexandre" userId="292681fbcdc3e57d" providerId="LiveId" clId="{7041AA77-F086-4934-87C8-6BD24C0EB7AB}" dt="2020-07-26T02:43:31.308" v="653" actId="20577"/>
          <ac:spMkLst>
            <pc:docMk/>
            <pc:sldMk cId="2860372205" sldId="448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52:30.973" v="7002" actId="20577"/>
        <pc:sldMkLst>
          <pc:docMk/>
          <pc:sldMk cId="3846787080" sldId="448"/>
        </pc:sldMkLst>
        <pc:spChg chg="mod">
          <ac:chgData name="Alexandre" userId="292681fbcdc3e57d" providerId="LiveId" clId="{7041AA77-F086-4934-87C8-6BD24C0EB7AB}" dt="2020-07-27T11:52:30.973" v="7002" actId="20577"/>
          <ac:spMkLst>
            <pc:docMk/>
            <pc:sldMk cId="3846787080" sldId="448"/>
            <ac:spMk id="2" creationId="{CC0554AF-C96D-4512-8D6E-8E3E034B05A7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482814109" sldId="449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482814109" sldId="449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482814109" sldId="449"/>
            <ac:spMk id="3" creationId="{D1F84193-9628-47A3-8697-89B2D7ECE985}"/>
          </ac:spMkLst>
        </pc:spChg>
      </pc:sldChg>
      <pc:sldChg chg="modSp new mod">
        <pc:chgData name="Alexandre" userId="292681fbcdc3e57d" providerId="LiveId" clId="{7041AA77-F086-4934-87C8-6BD24C0EB7AB}" dt="2020-07-27T11:52:37.403" v="7010" actId="20577"/>
        <pc:sldMkLst>
          <pc:docMk/>
          <pc:sldMk cId="3175872517" sldId="449"/>
        </pc:sldMkLst>
        <pc:spChg chg="mod">
          <ac:chgData name="Alexandre" userId="292681fbcdc3e57d" providerId="LiveId" clId="{7041AA77-F086-4934-87C8-6BD24C0EB7AB}" dt="2020-07-27T11:52:37.403" v="7010" actId="20577"/>
          <ac:spMkLst>
            <pc:docMk/>
            <pc:sldMk cId="3175872517" sldId="449"/>
            <ac:spMk id="2" creationId="{7ED7BA61-F1AC-4C17-AF8A-B62E674007D5}"/>
          </ac:spMkLst>
        </pc:spChg>
      </pc:sldChg>
      <pc:sldChg chg="modSp new mod">
        <pc:chgData name="Alexandre" userId="292681fbcdc3e57d" providerId="LiveId" clId="{7041AA77-F086-4934-87C8-6BD24C0EB7AB}" dt="2020-07-27T11:52:42.231" v="7021" actId="20577"/>
        <pc:sldMkLst>
          <pc:docMk/>
          <pc:sldMk cId="506545876" sldId="450"/>
        </pc:sldMkLst>
        <pc:spChg chg="mod">
          <ac:chgData name="Alexandre" userId="292681fbcdc3e57d" providerId="LiveId" clId="{7041AA77-F086-4934-87C8-6BD24C0EB7AB}" dt="2020-07-27T11:52:42.231" v="7021" actId="20577"/>
          <ac:spMkLst>
            <pc:docMk/>
            <pc:sldMk cId="506545876" sldId="450"/>
            <ac:spMk id="2" creationId="{E04C848F-1F97-479F-BFA2-5DA5656D07A6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292775188" sldId="450"/>
        </pc:sldMkLst>
        <pc:spChg chg="mod">
          <ac:chgData name="Alexandre" userId="292681fbcdc3e57d" providerId="LiveId" clId="{7041AA77-F086-4934-87C8-6BD24C0EB7AB}" dt="2020-07-26T02:43:45.717" v="707" actId="20577"/>
          <ac:spMkLst>
            <pc:docMk/>
            <pc:sldMk cId="2292775188" sldId="450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06428683" sldId="451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006428683" sldId="451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006428683" sldId="451"/>
            <ac:spMk id="3" creationId="{D1F84193-9628-47A3-8697-89B2D7ECE985}"/>
          </ac:spMkLst>
        </pc:spChg>
      </pc:sldChg>
      <pc:sldChg chg="modSp new mod">
        <pc:chgData name="Alexandre" userId="292681fbcdc3e57d" providerId="LiveId" clId="{7041AA77-F086-4934-87C8-6BD24C0EB7AB}" dt="2020-07-27T11:52:47.724" v="7029" actId="20577"/>
        <pc:sldMkLst>
          <pc:docMk/>
          <pc:sldMk cId="2569294730" sldId="451"/>
        </pc:sldMkLst>
        <pc:spChg chg="mod">
          <ac:chgData name="Alexandre" userId="292681fbcdc3e57d" providerId="LiveId" clId="{7041AA77-F086-4934-87C8-6BD24C0EB7AB}" dt="2020-07-27T11:52:47.724" v="7029" actId="20577"/>
          <ac:spMkLst>
            <pc:docMk/>
            <pc:sldMk cId="2569294730" sldId="451"/>
            <ac:spMk id="2" creationId="{DA738AA3-7749-4817-9949-E9EFC16C3D09}"/>
          </ac:spMkLst>
        </pc:spChg>
      </pc:sldChg>
      <pc:sldChg chg="modSp add mod">
        <pc:chgData name="Alexandre" userId="292681fbcdc3e57d" providerId="LiveId" clId="{7041AA77-F086-4934-87C8-6BD24C0EB7AB}" dt="2020-07-27T11:52:52.763" v="7037" actId="20577"/>
        <pc:sldMkLst>
          <pc:docMk/>
          <pc:sldMk cId="21961293" sldId="452"/>
        </pc:sldMkLst>
        <pc:spChg chg="mod">
          <ac:chgData name="Alexandre" userId="292681fbcdc3e57d" providerId="LiveId" clId="{7041AA77-F086-4934-87C8-6BD24C0EB7AB}" dt="2020-07-27T11:52:52.763" v="7037" actId="20577"/>
          <ac:spMkLst>
            <pc:docMk/>
            <pc:sldMk cId="21961293" sldId="452"/>
            <ac:spMk id="3" creationId="{8A20573C-130C-47FB-807D-BC3B682147C3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908763039" sldId="452"/>
        </pc:sldMkLst>
        <pc:spChg chg="mod">
          <ac:chgData name="Alexandre" userId="292681fbcdc3e57d" providerId="LiveId" clId="{7041AA77-F086-4934-87C8-6BD24C0EB7AB}" dt="2020-07-26T02:44:15.971" v="776" actId="20577"/>
          <ac:spMkLst>
            <pc:docMk/>
            <pc:sldMk cId="908763039" sldId="452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192800143" sldId="453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2192800143" sldId="453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2192800143" sldId="453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2:57.009" v="7045" actId="20577"/>
        <pc:sldMkLst>
          <pc:docMk/>
          <pc:sldMk cId="2490423530" sldId="453"/>
        </pc:sldMkLst>
        <pc:spChg chg="mod">
          <ac:chgData name="Alexandre" userId="292681fbcdc3e57d" providerId="LiveId" clId="{7041AA77-F086-4934-87C8-6BD24C0EB7AB}" dt="2020-07-27T11:52:57.009" v="7045" actId="20577"/>
          <ac:spMkLst>
            <pc:docMk/>
            <pc:sldMk cId="2490423530" sldId="453"/>
            <ac:spMk id="3" creationId="{FB85E141-9978-4818-B8B9-CD9B8C836BB6}"/>
          </ac:spMkLst>
        </pc:spChg>
      </pc:sldChg>
      <pc:sldChg chg="modSp add mod">
        <pc:chgData name="Alexandre" userId="292681fbcdc3e57d" providerId="LiveId" clId="{7041AA77-F086-4934-87C8-6BD24C0EB7AB}" dt="2020-07-27T11:53:01.813" v="7053" actId="20577"/>
        <pc:sldMkLst>
          <pc:docMk/>
          <pc:sldMk cId="117465277" sldId="454"/>
        </pc:sldMkLst>
        <pc:spChg chg="mod">
          <ac:chgData name="Alexandre" userId="292681fbcdc3e57d" providerId="LiveId" clId="{7041AA77-F086-4934-87C8-6BD24C0EB7AB}" dt="2020-07-27T11:53:01.813" v="7053" actId="20577"/>
          <ac:spMkLst>
            <pc:docMk/>
            <pc:sldMk cId="117465277" sldId="454"/>
            <ac:spMk id="3" creationId="{FA30A0FD-3C06-4024-8887-DC33A7775F0B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99522112" sldId="454"/>
        </pc:sldMkLst>
        <pc:spChg chg="mod">
          <ac:chgData name="Alexandre" userId="292681fbcdc3e57d" providerId="LiveId" clId="{7041AA77-F086-4934-87C8-6BD24C0EB7AB}" dt="2020-07-26T02:44:43.456" v="847" actId="20577"/>
          <ac:spMkLst>
            <pc:docMk/>
            <pc:sldMk cId="3099522112" sldId="454"/>
            <ac:spMk id="2" creationId="{E4AADCDE-E97C-479E-B2F2-7A2C9ACF3751}"/>
          </ac:spMkLst>
        </pc:spChg>
      </pc:sldChg>
      <pc:sldChg chg="modSp add mod">
        <pc:chgData name="Alexandre" userId="292681fbcdc3e57d" providerId="LiveId" clId="{7041AA77-F086-4934-87C8-6BD24C0EB7AB}" dt="2020-07-27T11:53:08.117" v="7061" actId="20577"/>
        <pc:sldMkLst>
          <pc:docMk/>
          <pc:sldMk cId="868838456" sldId="455"/>
        </pc:sldMkLst>
        <pc:spChg chg="mod">
          <ac:chgData name="Alexandre" userId="292681fbcdc3e57d" providerId="LiveId" clId="{7041AA77-F086-4934-87C8-6BD24C0EB7AB}" dt="2020-07-27T11:53:08.117" v="7061" actId="20577"/>
          <ac:spMkLst>
            <pc:docMk/>
            <pc:sldMk cId="868838456" sldId="455"/>
            <ac:spMk id="3" creationId="{964C6227-7A66-4AD9-972B-0B6EC6A9BB7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471272718" sldId="455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471272718" sldId="455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471272718" sldId="455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12.855" v="7069" actId="20577"/>
        <pc:sldMkLst>
          <pc:docMk/>
          <pc:sldMk cId="655860137" sldId="456"/>
        </pc:sldMkLst>
        <pc:spChg chg="mod">
          <ac:chgData name="Alexandre" userId="292681fbcdc3e57d" providerId="LiveId" clId="{7041AA77-F086-4934-87C8-6BD24C0EB7AB}" dt="2020-07-27T11:53:12.855" v="7069" actId="20577"/>
          <ac:spMkLst>
            <pc:docMk/>
            <pc:sldMk cId="655860137" sldId="456"/>
            <ac:spMk id="3" creationId="{68635877-D6D1-498D-ADE3-84B87A1969A0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884126482" sldId="456"/>
        </pc:sldMkLst>
        <pc:spChg chg="mod">
          <ac:chgData name="Alexandre" userId="292681fbcdc3e57d" providerId="LiveId" clId="{7041AA77-F086-4934-87C8-6BD24C0EB7AB}" dt="2020-07-26T11:22:13.226" v="2308" actId="20577"/>
          <ac:spMkLst>
            <pc:docMk/>
            <pc:sldMk cId="1884126482" sldId="456"/>
            <ac:spMk id="3" creationId="{D1F84193-9628-47A3-8697-89B2D7ECE985}"/>
          </ac:spMkLst>
        </pc:sp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1563416691" sldId="457"/>
        </pc:sldMkLst>
        <pc:spChg chg="mod">
          <ac:chgData name="Alexandre" userId="292681fbcdc3e57d" providerId="LiveId" clId="{7041AA77-F086-4934-87C8-6BD24C0EB7AB}" dt="2020-07-26T11:32:29.637" v="2664" actId="20577"/>
          <ac:spMkLst>
            <pc:docMk/>
            <pc:sldMk cId="1563416691" sldId="457"/>
            <ac:spMk id="3" creationId="{D1F84193-9628-47A3-8697-89B2D7ECE985}"/>
          </ac:spMkLst>
        </pc:spChg>
        <pc:picChg chg="add mod">
          <ac:chgData name="Alexandre" userId="292681fbcdc3e57d" providerId="LiveId" clId="{7041AA77-F086-4934-87C8-6BD24C0EB7AB}" dt="2020-07-26T11:30:57.353" v="2341" actId="1076"/>
          <ac:picMkLst>
            <pc:docMk/>
            <pc:sldMk cId="1563416691" sldId="457"/>
            <ac:picMk id="4" creationId="{BC0B6AD0-1BD4-4C87-B910-5FC4B3171A75}"/>
          </ac:picMkLst>
        </pc:picChg>
      </pc:sldChg>
      <pc:sldChg chg="modSp add mod">
        <pc:chgData name="Alexandre" userId="292681fbcdc3e57d" providerId="LiveId" clId="{7041AA77-F086-4934-87C8-6BD24C0EB7AB}" dt="2020-07-27T11:53:17.004" v="7077" actId="20577"/>
        <pc:sldMkLst>
          <pc:docMk/>
          <pc:sldMk cId="1857116203" sldId="457"/>
        </pc:sldMkLst>
        <pc:spChg chg="mod">
          <ac:chgData name="Alexandre" userId="292681fbcdc3e57d" providerId="LiveId" clId="{7041AA77-F086-4934-87C8-6BD24C0EB7AB}" dt="2020-07-27T11:53:17.004" v="7077" actId="20577"/>
          <ac:spMkLst>
            <pc:docMk/>
            <pc:sldMk cId="1857116203" sldId="457"/>
            <ac:spMk id="3" creationId="{4F1835D1-AB17-4490-A7F0-5EF1F6462BDE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11676378" sldId="458"/>
        </pc:sldMkLst>
        <pc:spChg chg="mod">
          <ac:chgData name="Alexandre" userId="292681fbcdc3e57d" providerId="LiveId" clId="{7041AA77-F086-4934-87C8-6BD24C0EB7AB}" dt="2020-07-26T11:33:37.237" v="2784" actId="20577"/>
          <ac:spMkLst>
            <pc:docMk/>
            <pc:sldMk cId="1011676378" sldId="458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23.795" v="7085" actId="20577"/>
        <pc:sldMkLst>
          <pc:docMk/>
          <pc:sldMk cId="2049038386" sldId="458"/>
        </pc:sldMkLst>
        <pc:spChg chg="mod">
          <ac:chgData name="Alexandre" userId="292681fbcdc3e57d" providerId="LiveId" clId="{7041AA77-F086-4934-87C8-6BD24C0EB7AB}" dt="2020-07-27T11:53:23.795" v="7085" actId="20577"/>
          <ac:spMkLst>
            <pc:docMk/>
            <pc:sldMk cId="2049038386" sldId="458"/>
            <ac:spMk id="3" creationId="{7306B49A-FE91-41CF-A086-44C0984358BA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5689397" sldId="459"/>
        </pc:sldMkLst>
        <pc:spChg chg="mod">
          <ac:chgData name="Alexandre" userId="292681fbcdc3e57d" providerId="LiveId" clId="{7041AA77-F086-4934-87C8-6BD24C0EB7AB}" dt="2020-07-26T11:40:50.934" v="3831" actId="20577"/>
          <ac:spMkLst>
            <pc:docMk/>
            <pc:sldMk cId="305689397" sldId="459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28.342" v="7093" actId="20577"/>
        <pc:sldMkLst>
          <pc:docMk/>
          <pc:sldMk cId="946551350" sldId="459"/>
        </pc:sldMkLst>
        <pc:spChg chg="mod">
          <ac:chgData name="Alexandre" userId="292681fbcdc3e57d" providerId="LiveId" clId="{7041AA77-F086-4934-87C8-6BD24C0EB7AB}" dt="2020-07-27T11:53:28.342" v="7093" actId="20577"/>
          <ac:spMkLst>
            <pc:docMk/>
            <pc:sldMk cId="946551350" sldId="459"/>
            <ac:spMk id="3" creationId="{A1119F47-00F1-4503-96E1-F9562C03B05D}"/>
          </ac:spMkLst>
        </pc:spChg>
      </pc:sldChg>
      <pc:sldChg chg="modSp new mod">
        <pc:chgData name="Alexandre" userId="292681fbcdc3e57d" providerId="LiveId" clId="{7041AA77-F086-4934-87C8-6BD24C0EB7AB}" dt="2020-07-27T11:57:43.876" v="7737"/>
        <pc:sldMkLst>
          <pc:docMk/>
          <pc:sldMk cId="2250701983" sldId="460"/>
        </pc:sldMkLst>
        <pc:spChg chg="mod">
          <ac:chgData name="Alexandre" userId="292681fbcdc3e57d" providerId="LiveId" clId="{7041AA77-F086-4934-87C8-6BD24C0EB7AB}" dt="2020-07-27T11:57:43.876" v="7737"/>
          <ac:spMkLst>
            <pc:docMk/>
            <pc:sldMk cId="2250701983" sldId="460"/>
            <ac:spMk id="2" creationId="{13701EA5-C868-4330-9EE0-0F7EF273CE11}"/>
          </ac:spMkLst>
        </pc:spChg>
        <pc:spChg chg="mod">
          <ac:chgData name="Alexandre" userId="292681fbcdc3e57d" providerId="LiveId" clId="{7041AA77-F086-4934-87C8-6BD24C0EB7AB}" dt="2020-07-27T11:57:43.876" v="7737"/>
          <ac:spMkLst>
            <pc:docMk/>
            <pc:sldMk cId="2250701983" sldId="460"/>
            <ac:spMk id="3" creationId="{128053A2-70D4-4614-AA11-4FC932838A59}"/>
          </ac:spMkLst>
        </pc:spChg>
      </pc:sldChg>
      <pc:sldChg chg="addSp delSp modSp add del mod">
        <pc:chgData name="Alexandre" userId="292681fbcdc3e57d" providerId="LiveId" clId="{7041AA77-F086-4934-87C8-6BD24C0EB7AB}" dt="2020-07-26T11:40:35.935" v="3820" actId="47"/>
        <pc:sldMkLst>
          <pc:docMk/>
          <pc:sldMk cId="2696049941" sldId="460"/>
        </pc:sldMkLst>
        <pc:spChg chg="mod">
          <ac:chgData name="Alexandre" userId="292681fbcdc3e57d" providerId="LiveId" clId="{7041AA77-F086-4934-87C8-6BD24C0EB7AB}" dt="2020-07-26T11:40:00.828" v="3784" actId="5793"/>
          <ac:spMkLst>
            <pc:docMk/>
            <pc:sldMk cId="2696049941" sldId="460"/>
            <ac:spMk id="3" creationId="{D1F84193-9628-47A3-8697-89B2D7ECE985}"/>
          </ac:spMkLst>
        </pc:spChg>
        <pc:graphicFrameChg chg="add del mod modGraphic">
          <ac:chgData name="Alexandre" userId="292681fbcdc3e57d" providerId="LiveId" clId="{7041AA77-F086-4934-87C8-6BD24C0EB7AB}" dt="2020-07-26T11:40:30.774" v="3819" actId="478"/>
          <ac:graphicFrameMkLst>
            <pc:docMk/>
            <pc:sldMk cId="2696049941" sldId="460"/>
            <ac:graphicFrameMk id="4" creationId="{00E12C13-DA76-4399-8FAD-548C9923CC9A}"/>
          </ac:graphicFrameMkLst>
        </pc:graphicFrame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263185580" sldId="460"/>
        </pc:sldMkLst>
        <pc:spChg chg="mod">
          <ac:chgData name="Alexandre" userId="292681fbcdc3e57d" providerId="LiveId" clId="{7041AA77-F086-4934-87C8-6BD24C0EB7AB}" dt="2020-07-26T11:59:02.136" v="5038" actId="20577"/>
          <ac:spMkLst>
            <pc:docMk/>
            <pc:sldMk cId="3263185580" sldId="460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55:41.872" v="7321" actId="20577"/>
        <pc:sldMkLst>
          <pc:docMk/>
          <pc:sldMk cId="3943821190" sldId="461"/>
        </pc:sldMkLst>
        <pc:spChg chg="mod">
          <ac:chgData name="Alexandre" userId="292681fbcdc3e57d" providerId="LiveId" clId="{7041AA77-F086-4934-87C8-6BD24C0EB7AB}" dt="2020-07-27T11:54:29.970" v="7134" actId="20577"/>
          <ac:spMkLst>
            <pc:docMk/>
            <pc:sldMk cId="3943821190" sldId="461"/>
            <ac:spMk id="2" creationId="{E9C77300-E351-4817-82A4-240C6A893FAE}"/>
          </ac:spMkLst>
        </pc:spChg>
        <pc:spChg chg="mod">
          <ac:chgData name="Alexandre" userId="292681fbcdc3e57d" providerId="LiveId" clId="{7041AA77-F086-4934-87C8-6BD24C0EB7AB}" dt="2020-07-27T11:55:41.872" v="7321" actId="20577"/>
          <ac:spMkLst>
            <pc:docMk/>
            <pc:sldMk cId="3943821190" sldId="461"/>
            <ac:spMk id="3" creationId="{FAB579B7-F130-4969-B7F6-D9DA3554108D}"/>
          </ac:spMkLst>
        </pc:sp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4071726897" sldId="461"/>
        </pc:sldMkLst>
        <pc:spChg chg="mod">
          <ac:chgData name="Alexandre" userId="292681fbcdc3e57d" providerId="LiveId" clId="{7041AA77-F086-4934-87C8-6BD24C0EB7AB}" dt="2020-07-26T11:48:43.975" v="4303" actId="20577"/>
          <ac:spMkLst>
            <pc:docMk/>
            <pc:sldMk cId="4071726897" sldId="461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1:49:04.578" v="4308" actId="1076"/>
          <ac:picMkLst>
            <pc:docMk/>
            <pc:sldMk cId="4071726897" sldId="461"/>
            <ac:picMk id="4" creationId="{A0CB443A-6AD9-4700-9078-2A0698C30050}"/>
          </ac:picMkLst>
        </pc:picChg>
        <pc:picChg chg="add mod">
          <ac:chgData name="Alexandre" userId="292681fbcdc3e57d" providerId="LiveId" clId="{7041AA77-F086-4934-87C8-6BD24C0EB7AB}" dt="2020-07-26T11:49:17.152" v="4310" actId="1076"/>
          <ac:picMkLst>
            <pc:docMk/>
            <pc:sldMk cId="4071726897" sldId="461"/>
            <ac:picMk id="5" creationId="{36172A73-A760-420C-B33B-FA1AA1FE81AD}"/>
          </ac:picMkLst>
        </pc:pic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2040046441" sldId="462"/>
        </pc:sldMkLst>
        <pc:spChg chg="mod">
          <ac:chgData name="Alexandre" userId="292681fbcdc3e57d" providerId="LiveId" clId="{7041AA77-F086-4934-87C8-6BD24C0EB7AB}" dt="2020-07-26T11:48:48.703" v="4306" actId="20577"/>
          <ac:spMkLst>
            <pc:docMk/>
            <pc:sldMk cId="2040046441" sldId="462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1:52:18.897" v="4315" actId="1076"/>
          <ac:picMkLst>
            <pc:docMk/>
            <pc:sldMk cId="2040046441" sldId="462"/>
            <ac:picMk id="4" creationId="{74A003F6-B65D-4B40-9AB9-216531042B49}"/>
          </ac:picMkLst>
        </pc:picChg>
        <pc:picChg chg="add mod">
          <ac:chgData name="Alexandre" userId="292681fbcdc3e57d" providerId="LiveId" clId="{7041AA77-F086-4934-87C8-6BD24C0EB7AB}" dt="2020-07-26T11:52:20.865" v="4316" actId="1076"/>
          <ac:picMkLst>
            <pc:docMk/>
            <pc:sldMk cId="2040046441" sldId="462"/>
            <ac:picMk id="5" creationId="{805FA90C-5D57-4CB2-A84F-056091240412}"/>
          </ac:picMkLst>
        </pc:picChg>
      </pc:sldChg>
      <pc:sldChg chg="modSp new mod">
        <pc:chgData name="Alexandre" userId="292681fbcdc3e57d" providerId="LiveId" clId="{7041AA77-F086-4934-87C8-6BD24C0EB7AB}" dt="2020-07-27T11:55:53.187" v="7328" actId="207"/>
        <pc:sldMkLst>
          <pc:docMk/>
          <pc:sldMk cId="2658256038" sldId="462"/>
        </pc:sldMkLst>
        <pc:spChg chg="mod">
          <ac:chgData name="Alexandre" userId="292681fbcdc3e57d" providerId="LiveId" clId="{7041AA77-F086-4934-87C8-6BD24C0EB7AB}" dt="2020-07-27T11:55:18.787" v="7313"/>
          <ac:spMkLst>
            <pc:docMk/>
            <pc:sldMk cId="2658256038" sldId="462"/>
            <ac:spMk id="2" creationId="{532357DB-C6DB-4DCC-9A3E-BBB1928DBB15}"/>
          </ac:spMkLst>
        </pc:spChg>
        <pc:spChg chg="mod">
          <ac:chgData name="Alexandre" userId="292681fbcdc3e57d" providerId="LiveId" clId="{7041AA77-F086-4934-87C8-6BD24C0EB7AB}" dt="2020-07-27T11:55:53.187" v="7328" actId="207"/>
          <ac:spMkLst>
            <pc:docMk/>
            <pc:sldMk cId="2658256038" sldId="462"/>
            <ac:spMk id="3" creationId="{7DC9B352-0E8D-4002-9A17-19064939C9BD}"/>
          </ac:spMkLst>
        </pc:spChg>
      </pc:sldChg>
      <pc:sldChg chg="modSp new mod">
        <pc:chgData name="Alexandre" userId="292681fbcdc3e57d" providerId="LiveId" clId="{7041AA77-F086-4934-87C8-6BD24C0EB7AB}" dt="2020-07-27T11:55:56.972" v="7329"/>
        <pc:sldMkLst>
          <pc:docMk/>
          <pc:sldMk cId="385932562" sldId="463"/>
        </pc:sldMkLst>
        <pc:spChg chg="mod">
          <ac:chgData name="Alexandre" userId="292681fbcdc3e57d" providerId="LiveId" clId="{7041AA77-F086-4934-87C8-6BD24C0EB7AB}" dt="2020-07-27T11:55:22.805" v="7314"/>
          <ac:spMkLst>
            <pc:docMk/>
            <pc:sldMk cId="385932562" sldId="463"/>
            <ac:spMk id="2" creationId="{9EE905D2-B336-4F3A-8FCA-753ACA803E23}"/>
          </ac:spMkLst>
        </pc:spChg>
        <pc:spChg chg="mod">
          <ac:chgData name="Alexandre" userId="292681fbcdc3e57d" providerId="LiveId" clId="{7041AA77-F086-4934-87C8-6BD24C0EB7AB}" dt="2020-07-27T11:55:56.972" v="7329"/>
          <ac:spMkLst>
            <pc:docMk/>
            <pc:sldMk cId="385932562" sldId="463"/>
            <ac:spMk id="3" creationId="{BADD2B2C-A968-422A-A6C6-38FB4DA31B2F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173338125" sldId="463"/>
        </pc:sldMkLst>
        <pc:spChg chg="mod">
          <ac:chgData name="Alexandre" userId="292681fbcdc3e57d" providerId="LiveId" clId="{7041AA77-F086-4934-87C8-6BD24C0EB7AB}" dt="2020-07-26T11:53:03.630" v="4318"/>
          <ac:spMkLst>
            <pc:docMk/>
            <pc:sldMk cId="1173338125" sldId="463"/>
            <ac:spMk id="2" creationId="{3F8B8B76-6843-4DF1-9DE8-D794C2BEBD82}"/>
          </ac:spMkLst>
        </pc:spChg>
        <pc:spChg chg="mod">
          <ac:chgData name="Alexandre" userId="292681fbcdc3e57d" providerId="LiveId" clId="{7041AA77-F086-4934-87C8-6BD24C0EB7AB}" dt="2020-07-26T11:54:54.906" v="4652" actId="313"/>
          <ac:spMkLst>
            <pc:docMk/>
            <pc:sldMk cId="1173338125" sldId="463"/>
            <ac:spMk id="3" creationId="{37912338-89B1-494E-88C3-24BD3E08FD87}"/>
          </ac:spMkLst>
        </pc:spChg>
      </pc:sldChg>
      <pc:sldChg chg="modSp new mod">
        <pc:chgData name="Alexandre" userId="292681fbcdc3e57d" providerId="LiveId" clId="{7041AA77-F086-4934-87C8-6BD24C0EB7AB}" dt="2020-07-27T11:55:58.227" v="7330"/>
        <pc:sldMkLst>
          <pc:docMk/>
          <pc:sldMk cId="1484578492" sldId="464"/>
        </pc:sldMkLst>
        <pc:spChg chg="mod">
          <ac:chgData name="Alexandre" userId="292681fbcdc3e57d" providerId="LiveId" clId="{7041AA77-F086-4934-87C8-6BD24C0EB7AB}" dt="2020-07-27T11:55:26.975" v="7315"/>
          <ac:spMkLst>
            <pc:docMk/>
            <pc:sldMk cId="1484578492" sldId="464"/>
            <ac:spMk id="2" creationId="{009F2FE5-C5A4-4911-8BD8-3AB2FBAB5EBC}"/>
          </ac:spMkLst>
        </pc:spChg>
        <pc:spChg chg="mod">
          <ac:chgData name="Alexandre" userId="292681fbcdc3e57d" providerId="LiveId" clId="{7041AA77-F086-4934-87C8-6BD24C0EB7AB}" dt="2020-07-27T11:55:58.227" v="7330"/>
          <ac:spMkLst>
            <pc:docMk/>
            <pc:sldMk cId="1484578492" sldId="464"/>
            <ac:spMk id="3" creationId="{EE40D07B-5BA8-45AD-B7C4-38FB0BEE5733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512726451" sldId="464"/>
        </pc:sldMkLst>
        <pc:spChg chg="mod">
          <ac:chgData name="Alexandre" userId="292681fbcdc3e57d" providerId="LiveId" clId="{7041AA77-F086-4934-87C8-6BD24C0EB7AB}" dt="2020-07-26T11:58:55.925" v="5036" actId="207"/>
          <ac:spMkLst>
            <pc:docMk/>
            <pc:sldMk cId="3512726451" sldId="464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55:59.431" v="7331"/>
        <pc:sldMkLst>
          <pc:docMk/>
          <pc:sldMk cId="2877380402" sldId="465"/>
        </pc:sldMkLst>
        <pc:spChg chg="mod">
          <ac:chgData name="Alexandre" userId="292681fbcdc3e57d" providerId="LiveId" clId="{7041AA77-F086-4934-87C8-6BD24C0EB7AB}" dt="2020-07-27T11:55:31.083" v="7316"/>
          <ac:spMkLst>
            <pc:docMk/>
            <pc:sldMk cId="2877380402" sldId="465"/>
            <ac:spMk id="2" creationId="{A4D2D345-4976-4B56-BC48-052F717A7B4D}"/>
          </ac:spMkLst>
        </pc:spChg>
        <pc:spChg chg="mod">
          <ac:chgData name="Alexandre" userId="292681fbcdc3e57d" providerId="LiveId" clId="{7041AA77-F086-4934-87C8-6BD24C0EB7AB}" dt="2020-07-27T11:55:59.431" v="7331"/>
          <ac:spMkLst>
            <pc:docMk/>
            <pc:sldMk cId="2877380402" sldId="465"/>
            <ac:spMk id="3" creationId="{703159A1-3F7F-4EED-B93E-1ABE5B1BFD04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3331341938" sldId="465"/>
        </pc:sldMkLst>
        <pc:spChg chg="mod">
          <ac:chgData name="Alexandre" userId="292681fbcdc3e57d" providerId="LiveId" clId="{7041AA77-F086-4934-87C8-6BD24C0EB7AB}" dt="2020-07-26T12:05:59.640" v="5134" actId="6549"/>
          <ac:spMkLst>
            <pc:docMk/>
            <pc:sldMk cId="3331341938" sldId="465"/>
            <ac:spMk id="2" creationId="{B8342855-6249-4EAD-ADC1-CEAE597197D8}"/>
          </ac:spMkLst>
        </pc:spChg>
        <pc:picChg chg="del">
          <ac:chgData name="Alexandre" userId="292681fbcdc3e57d" providerId="LiveId" clId="{7041AA77-F086-4934-87C8-6BD24C0EB7AB}" dt="2020-07-26T11:59:19.131" v="5040" actId="478"/>
          <ac:picMkLst>
            <pc:docMk/>
            <pc:sldMk cId="3331341938" sldId="465"/>
            <ac:picMk id="4" creationId="{A0CB443A-6AD9-4700-9078-2A0698C30050}"/>
          </ac:picMkLst>
        </pc:picChg>
        <pc:picChg chg="del">
          <ac:chgData name="Alexandre" userId="292681fbcdc3e57d" providerId="LiveId" clId="{7041AA77-F086-4934-87C8-6BD24C0EB7AB}" dt="2020-07-26T11:59:19.717" v="5041" actId="478"/>
          <ac:picMkLst>
            <pc:docMk/>
            <pc:sldMk cId="3331341938" sldId="465"/>
            <ac:picMk id="5" creationId="{36172A73-A760-420C-B33B-FA1AA1FE81AD}"/>
          </ac:picMkLst>
        </pc:picChg>
        <pc:picChg chg="add mod">
          <ac:chgData name="Alexandre" userId="292681fbcdc3e57d" providerId="LiveId" clId="{7041AA77-F086-4934-87C8-6BD24C0EB7AB}" dt="2020-07-26T12:00:25.698" v="5046" actId="1076"/>
          <ac:picMkLst>
            <pc:docMk/>
            <pc:sldMk cId="3331341938" sldId="465"/>
            <ac:picMk id="6" creationId="{A0A1A08A-2FF6-4022-B014-B8F11DB2E374}"/>
          </ac:picMkLst>
        </pc:picChg>
        <pc:picChg chg="add del mod">
          <ac:chgData name="Alexandre" userId="292681fbcdc3e57d" providerId="LiveId" clId="{7041AA77-F086-4934-87C8-6BD24C0EB7AB}" dt="2020-07-26T12:00:46.212" v="5049" actId="478"/>
          <ac:picMkLst>
            <pc:docMk/>
            <pc:sldMk cId="3331341938" sldId="465"/>
            <ac:picMk id="7" creationId="{A91641AA-296E-40D3-B3ED-237CACDC9C1C}"/>
          </ac:picMkLst>
        </pc:picChg>
        <pc:picChg chg="add del mod">
          <ac:chgData name="Alexandre" userId="292681fbcdc3e57d" providerId="LiveId" clId="{7041AA77-F086-4934-87C8-6BD24C0EB7AB}" dt="2020-07-26T12:00:48.850" v="5052" actId="478"/>
          <ac:picMkLst>
            <pc:docMk/>
            <pc:sldMk cId="3331341938" sldId="465"/>
            <ac:picMk id="8" creationId="{129C8D08-F82A-4EC6-BFE0-8F0D7F68E6E2}"/>
          </ac:picMkLst>
        </pc:picChg>
        <pc:picChg chg="add mod">
          <ac:chgData name="Alexandre" userId="292681fbcdc3e57d" providerId="LiveId" clId="{7041AA77-F086-4934-87C8-6BD24C0EB7AB}" dt="2020-07-26T12:01:03.241" v="5054" actId="1076"/>
          <ac:picMkLst>
            <pc:docMk/>
            <pc:sldMk cId="3331341938" sldId="465"/>
            <ac:picMk id="9" creationId="{93C6AB40-BEAE-43D5-BBC5-AF9E16263B29}"/>
          </ac:picMkLst>
        </pc:picChg>
      </pc:sldChg>
      <pc:sldChg chg="modSp new mod">
        <pc:chgData name="Alexandre" userId="292681fbcdc3e57d" providerId="LiveId" clId="{7041AA77-F086-4934-87C8-6BD24C0EB7AB}" dt="2020-07-27T11:56:00.987" v="7332"/>
        <pc:sldMkLst>
          <pc:docMk/>
          <pc:sldMk cId="432063806" sldId="466"/>
        </pc:sldMkLst>
        <pc:spChg chg="mod">
          <ac:chgData name="Alexandre" userId="292681fbcdc3e57d" providerId="LiveId" clId="{7041AA77-F086-4934-87C8-6BD24C0EB7AB}" dt="2020-07-27T11:55:38.184" v="7319" actId="20577"/>
          <ac:spMkLst>
            <pc:docMk/>
            <pc:sldMk cId="432063806" sldId="466"/>
            <ac:spMk id="2" creationId="{FB5FECB4-99DC-43AC-B8FF-B7200D0E5BF9}"/>
          </ac:spMkLst>
        </pc:spChg>
        <pc:spChg chg="mod">
          <ac:chgData name="Alexandre" userId="292681fbcdc3e57d" providerId="LiveId" clId="{7041AA77-F086-4934-87C8-6BD24C0EB7AB}" dt="2020-07-27T11:56:00.987" v="7332"/>
          <ac:spMkLst>
            <pc:docMk/>
            <pc:sldMk cId="432063806" sldId="466"/>
            <ac:spMk id="3" creationId="{0E06B072-4DE5-4243-909C-F65215E72BEA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2690975717" sldId="466"/>
        </pc:sldMkLst>
        <pc:spChg chg="mod">
          <ac:chgData name="Alexandre" userId="292681fbcdc3e57d" providerId="LiveId" clId="{7041AA77-F086-4934-87C8-6BD24C0EB7AB}" dt="2020-07-26T12:06:02.384" v="5135" actId="6549"/>
          <ac:spMkLst>
            <pc:docMk/>
            <pc:sldMk cId="2690975717" sldId="466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3:06.017" v="5088" actId="20577"/>
          <ac:spMkLst>
            <pc:docMk/>
            <pc:sldMk cId="2690975717" sldId="466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2:02:16.313" v="5056" actId="1076"/>
          <ac:picMkLst>
            <pc:docMk/>
            <pc:sldMk cId="2690975717" sldId="466"/>
            <ac:picMk id="4" creationId="{B6F2FE19-8D6A-4C64-B4BB-1AF9D925D052}"/>
          </ac:picMkLst>
        </pc:picChg>
        <pc:picChg chg="add del mod">
          <ac:chgData name="Alexandre" userId="292681fbcdc3e57d" providerId="LiveId" clId="{7041AA77-F086-4934-87C8-6BD24C0EB7AB}" dt="2020-07-26T12:02:52.973" v="5059" actId="478"/>
          <ac:picMkLst>
            <pc:docMk/>
            <pc:sldMk cId="2690975717" sldId="466"/>
            <ac:picMk id="5" creationId="{385DCC08-0178-41EB-8FB5-35F30CD24397}"/>
          </ac:picMkLst>
        </pc:picChg>
        <pc:picChg chg="add mod">
          <ac:chgData name="Alexandre" userId="292681fbcdc3e57d" providerId="LiveId" clId="{7041AA77-F086-4934-87C8-6BD24C0EB7AB}" dt="2020-07-26T12:02:56.330" v="5061" actId="1076"/>
          <ac:picMkLst>
            <pc:docMk/>
            <pc:sldMk cId="2690975717" sldId="466"/>
            <ac:picMk id="6" creationId="{6E3D5CEB-DAE2-4460-AE49-3F5D692EC5D8}"/>
          </ac:picMkLst>
        </pc:picChg>
      </pc:sldChg>
      <pc:sldChg chg="modSp new del">
        <pc:chgData name="Alexandre" userId="292681fbcdc3e57d" providerId="LiveId" clId="{7041AA77-F086-4934-87C8-6BD24C0EB7AB}" dt="2020-07-27T12:02:06.984" v="8087" actId="47"/>
        <pc:sldMkLst>
          <pc:docMk/>
          <pc:sldMk cId="1598946865" sldId="467"/>
        </pc:sldMkLst>
        <pc:spChg chg="mod">
          <ac:chgData name="Alexandre" userId="292681fbcdc3e57d" providerId="LiveId" clId="{7041AA77-F086-4934-87C8-6BD24C0EB7AB}" dt="2020-07-27T12:02:05.888" v="8086"/>
          <ac:spMkLst>
            <pc:docMk/>
            <pc:sldMk cId="1598946865" sldId="467"/>
            <ac:spMk id="2" creationId="{FFEC7F99-E07B-426F-8464-7A4878D6D74B}"/>
          </ac:spMkLst>
        </pc:spChg>
        <pc:spChg chg="mod">
          <ac:chgData name="Alexandre" userId="292681fbcdc3e57d" providerId="LiveId" clId="{7041AA77-F086-4934-87C8-6BD24C0EB7AB}" dt="2020-07-27T12:02:05.888" v="8086"/>
          <ac:spMkLst>
            <pc:docMk/>
            <pc:sldMk cId="1598946865" sldId="467"/>
            <ac:spMk id="3" creationId="{65A993FC-9160-4A3B-8725-F28BE96915E0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4207506431" sldId="467"/>
        </pc:sldMkLst>
        <pc:spChg chg="mod">
          <ac:chgData name="Alexandre" userId="292681fbcdc3e57d" providerId="LiveId" clId="{7041AA77-F086-4934-87C8-6BD24C0EB7AB}" dt="2020-07-26T12:06:05.442" v="5136" actId="6549"/>
          <ac:spMkLst>
            <pc:docMk/>
            <pc:sldMk cId="4207506431" sldId="467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3:38.773" v="5094" actId="20577"/>
          <ac:spMkLst>
            <pc:docMk/>
            <pc:sldMk cId="4207506431" sldId="467"/>
            <ac:spMk id="3" creationId="{C242509A-C32D-4822-BBAC-4F4C8D97FC2F}"/>
          </ac:spMkLst>
        </pc:spChg>
        <pc:picChg chg="del">
          <ac:chgData name="Alexandre" userId="292681fbcdc3e57d" providerId="LiveId" clId="{7041AA77-F086-4934-87C8-6BD24C0EB7AB}" dt="2020-07-26T12:03:34.117" v="5090" actId="478"/>
          <ac:picMkLst>
            <pc:docMk/>
            <pc:sldMk cId="4207506431" sldId="467"/>
            <ac:picMk id="4" creationId="{B6F2FE19-8D6A-4C64-B4BB-1AF9D925D052}"/>
          </ac:picMkLst>
        </pc:picChg>
        <pc:picChg chg="add mod">
          <ac:chgData name="Alexandre" userId="292681fbcdc3e57d" providerId="LiveId" clId="{7041AA77-F086-4934-87C8-6BD24C0EB7AB}" dt="2020-07-26T12:05:29.265" v="5096" actId="1076"/>
          <ac:picMkLst>
            <pc:docMk/>
            <pc:sldMk cId="4207506431" sldId="467"/>
            <ac:picMk id="5" creationId="{DB6331B4-2862-43E5-9C63-A557EB0C01C1}"/>
          </ac:picMkLst>
        </pc:picChg>
        <pc:picChg chg="del">
          <ac:chgData name="Alexandre" userId="292681fbcdc3e57d" providerId="LiveId" clId="{7041AA77-F086-4934-87C8-6BD24C0EB7AB}" dt="2020-07-26T12:03:34.977" v="5091" actId="478"/>
          <ac:picMkLst>
            <pc:docMk/>
            <pc:sldMk cId="4207506431" sldId="467"/>
            <ac:picMk id="6" creationId="{6E3D5CEB-DAE2-4460-AE49-3F5D692EC5D8}"/>
          </ac:picMkLst>
        </pc:picChg>
        <pc:picChg chg="add mod">
          <ac:chgData name="Alexandre" userId="292681fbcdc3e57d" providerId="LiveId" clId="{7041AA77-F086-4934-87C8-6BD24C0EB7AB}" dt="2020-07-26T12:05:37.633" v="5098" actId="1076"/>
          <ac:picMkLst>
            <pc:docMk/>
            <pc:sldMk cId="4207506431" sldId="467"/>
            <ac:picMk id="7" creationId="{614A80ED-ACB1-4D1C-A1D3-4DF21034BDE5}"/>
          </ac:picMkLst>
        </pc:pic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3814176211" sldId="468"/>
        </pc:sldMkLst>
        <pc:spChg chg="mod">
          <ac:chgData name="Alexandre" userId="292681fbcdc3e57d" providerId="LiveId" clId="{7041AA77-F086-4934-87C8-6BD24C0EB7AB}" dt="2020-07-26T12:05:47.620" v="5100"/>
          <ac:spMkLst>
            <pc:docMk/>
            <pc:sldMk cId="3814176211" sldId="468"/>
            <ac:spMk id="2" creationId="{1AAFFB34-28D8-4E51-897B-904AD3B8CB71}"/>
          </ac:spMkLst>
        </pc:spChg>
        <pc:spChg chg="mod">
          <ac:chgData name="Alexandre" userId="292681fbcdc3e57d" providerId="LiveId" clId="{7041AA77-F086-4934-87C8-6BD24C0EB7AB}" dt="2020-07-26T12:08:03.373" v="5628" actId="20577"/>
          <ac:spMkLst>
            <pc:docMk/>
            <pc:sldMk cId="3814176211" sldId="468"/>
            <ac:spMk id="3" creationId="{4B2E57D8-2B6F-4D0C-B3B0-74C46C0275CF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981516614" sldId="469"/>
        </pc:sldMkLst>
        <pc:spChg chg="mod">
          <ac:chgData name="Alexandre" userId="292681fbcdc3e57d" providerId="LiveId" clId="{7041AA77-F086-4934-87C8-6BD24C0EB7AB}" dt="2020-07-26T12:09:11.843" v="5731" actId="20577"/>
          <ac:spMkLst>
            <pc:docMk/>
            <pc:sldMk cId="2981516614" sldId="469"/>
            <ac:spMk id="3" creationId="{37912338-89B1-494E-88C3-24BD3E08FD87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568932215" sldId="470"/>
        </pc:sldMkLst>
        <pc:spChg chg="mod">
          <ac:chgData name="Alexandre" userId="292681fbcdc3e57d" providerId="LiveId" clId="{7041AA77-F086-4934-87C8-6BD24C0EB7AB}" dt="2020-07-26T19:45:50.849" v="5753" actId="20577"/>
          <ac:spMkLst>
            <pc:docMk/>
            <pc:sldMk cId="568932215" sldId="470"/>
            <ac:spMk id="2" creationId="{E4AADCDE-E97C-479E-B2F2-7A2C9ACF3751}"/>
          </ac:spMkLst>
        </pc:spChg>
      </pc:sldChg>
      <pc:sldChg chg="modSp new del">
        <pc:chgData name="Alexandre" userId="292681fbcdc3e57d" providerId="LiveId" clId="{7041AA77-F086-4934-87C8-6BD24C0EB7AB}" dt="2020-07-26T19:45:13.323" v="5736" actId="47"/>
        <pc:sldMkLst>
          <pc:docMk/>
          <pc:sldMk cId="4026918333" sldId="470"/>
        </pc:sldMkLst>
        <pc:spChg chg="mod">
          <ac:chgData name="Alexandre" userId="292681fbcdc3e57d" providerId="LiveId" clId="{7041AA77-F086-4934-87C8-6BD24C0EB7AB}" dt="2020-07-26T19:45:12.048" v="5735"/>
          <ac:spMkLst>
            <pc:docMk/>
            <pc:sldMk cId="4026918333" sldId="470"/>
            <ac:spMk id="2" creationId="{E5671FB2-3A14-47BB-8DA4-5A568801FFE4}"/>
          </ac:spMkLst>
        </pc:spChg>
        <pc:spChg chg="mod">
          <ac:chgData name="Alexandre" userId="292681fbcdc3e57d" providerId="LiveId" clId="{7041AA77-F086-4934-87C8-6BD24C0EB7AB}" dt="2020-07-26T19:45:12.048" v="5735"/>
          <ac:spMkLst>
            <pc:docMk/>
            <pc:sldMk cId="4026918333" sldId="470"/>
            <ac:spMk id="3" creationId="{F9869A7D-2121-4B64-8418-65A4BD24D4EF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263684855" sldId="471"/>
        </pc:sldMkLst>
        <pc:spChg chg="mod">
          <ac:chgData name="Alexandre" userId="292681fbcdc3e57d" providerId="LiveId" clId="{7041AA77-F086-4934-87C8-6BD24C0EB7AB}" dt="2020-07-26T19:45:56.684" v="5771" actId="20577"/>
          <ac:spMkLst>
            <pc:docMk/>
            <pc:sldMk cId="1263684855" sldId="471"/>
            <ac:spMk id="2" creationId="{3124C2CE-54F5-4219-960F-54B5DCD7ECB1}"/>
          </ac:spMkLst>
        </pc:spChg>
        <pc:spChg chg="mod">
          <ac:chgData name="Alexandre" userId="292681fbcdc3e57d" providerId="LiveId" clId="{7041AA77-F086-4934-87C8-6BD24C0EB7AB}" dt="2020-07-26T19:46:06.420" v="5772"/>
          <ac:spMkLst>
            <pc:docMk/>
            <pc:sldMk cId="1263684855" sldId="471"/>
            <ac:spMk id="3" creationId="{B54DD6E9-C4C6-4972-9788-CE9E7577F1D8}"/>
          </ac:spMkLst>
        </pc:spChg>
      </pc:sldChg>
    </pc:docChg>
  </pc:docChgLst>
  <pc:docChgLst>
    <pc:chgData name="Alexandre" userId="292681fbcdc3e57d" providerId="LiveId" clId="{CF91E94C-51B1-456B-80F8-B6742A8D683C}"/>
    <pc:docChg chg="custSel modSld">
      <pc:chgData name="Alexandre" userId="292681fbcdc3e57d" providerId="LiveId" clId="{CF91E94C-51B1-456B-80F8-B6742A8D683C}" dt="2020-08-10T20:50:30.955" v="86"/>
      <pc:docMkLst>
        <pc:docMk/>
      </pc:docMkLst>
      <pc:sldChg chg="modSp mod">
        <pc:chgData name="Alexandre" userId="292681fbcdc3e57d" providerId="LiveId" clId="{CF91E94C-51B1-456B-80F8-B6742A8D683C}" dt="2020-08-10T20:49:33.733" v="17" actId="20577"/>
        <pc:sldMkLst>
          <pc:docMk/>
          <pc:sldMk cId="3815977434" sldId="360"/>
        </pc:sldMkLst>
        <pc:spChg chg="mod">
          <ac:chgData name="Alexandre" userId="292681fbcdc3e57d" providerId="LiveId" clId="{CF91E94C-51B1-456B-80F8-B6742A8D683C}" dt="2020-08-10T20:49:33.733" v="17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">
        <pc:chgData name="Alexandre" userId="292681fbcdc3e57d" providerId="LiveId" clId="{CF91E94C-51B1-456B-80F8-B6742A8D683C}" dt="2020-08-10T20:49:22.995" v="9" actId="20577"/>
        <pc:sldMkLst>
          <pc:docMk/>
          <pc:sldMk cId="3048076461" sldId="434"/>
        </pc:sldMkLst>
        <pc:spChg chg="mod">
          <ac:chgData name="Alexandre" userId="292681fbcdc3e57d" providerId="LiveId" clId="{CF91E94C-51B1-456B-80F8-B6742A8D683C}" dt="2020-08-10T20:49:22.995" v="9" actId="20577"/>
          <ac:spMkLst>
            <pc:docMk/>
            <pc:sldMk cId="3048076461" sldId="434"/>
            <ac:spMk id="3" creationId="{14B4E62D-F150-4DB8-AE78-2716B9D6838E}"/>
          </ac:spMkLst>
        </pc:spChg>
      </pc:sldChg>
      <pc:sldChg chg="modSp mod">
        <pc:chgData name="Alexandre" userId="292681fbcdc3e57d" providerId="LiveId" clId="{CF91E94C-51B1-456B-80F8-B6742A8D683C}" dt="2020-08-10T20:49:49.331" v="58" actId="20577"/>
        <pc:sldMkLst>
          <pc:docMk/>
          <pc:sldMk cId="655158429" sldId="435"/>
        </pc:sldMkLst>
        <pc:spChg chg="mod">
          <ac:chgData name="Alexandre" userId="292681fbcdc3e57d" providerId="LiveId" clId="{CF91E94C-51B1-456B-80F8-B6742A8D683C}" dt="2020-08-10T20:49:49.331" v="58" actId="20577"/>
          <ac:spMkLst>
            <pc:docMk/>
            <pc:sldMk cId="655158429" sldId="435"/>
            <ac:spMk id="3" creationId="{BEEF6DC7-F6A0-40C7-A88D-5AA049E83737}"/>
          </ac:spMkLst>
        </pc:spChg>
      </pc:sldChg>
      <pc:sldChg chg="modSp mod">
        <pc:chgData name="Alexandre" userId="292681fbcdc3e57d" providerId="LiveId" clId="{CF91E94C-51B1-456B-80F8-B6742A8D683C}" dt="2020-08-10T20:50:00.387" v="66" actId="20577"/>
        <pc:sldMkLst>
          <pc:docMk/>
          <pc:sldMk cId="1662992114" sldId="437"/>
        </pc:sldMkLst>
        <pc:spChg chg="mod">
          <ac:chgData name="Alexandre" userId="292681fbcdc3e57d" providerId="LiveId" clId="{CF91E94C-51B1-456B-80F8-B6742A8D683C}" dt="2020-08-10T20:50:00.387" v="66" actId="20577"/>
          <ac:spMkLst>
            <pc:docMk/>
            <pc:sldMk cId="1662992114" sldId="437"/>
            <ac:spMk id="3" creationId="{BEEF6DC7-F6A0-40C7-A88D-5AA049E83737}"/>
          </ac:spMkLst>
        </pc:spChg>
      </pc:sldChg>
      <pc:sldChg chg="modSp mod">
        <pc:chgData name="Alexandre" userId="292681fbcdc3e57d" providerId="LiveId" clId="{CF91E94C-51B1-456B-80F8-B6742A8D683C}" dt="2020-08-10T20:50:06.040" v="76" actId="20577"/>
        <pc:sldMkLst>
          <pc:docMk/>
          <pc:sldMk cId="631004902" sldId="439"/>
        </pc:sldMkLst>
        <pc:spChg chg="mod">
          <ac:chgData name="Alexandre" userId="292681fbcdc3e57d" providerId="LiveId" clId="{CF91E94C-51B1-456B-80F8-B6742A8D683C}" dt="2020-08-10T20:50:06.040" v="76" actId="20577"/>
          <ac:spMkLst>
            <pc:docMk/>
            <pc:sldMk cId="631004902" sldId="439"/>
            <ac:spMk id="2" creationId="{E4AADCDE-E97C-479E-B2F2-7A2C9ACF3751}"/>
          </ac:spMkLst>
        </pc:spChg>
      </pc:sldChg>
      <pc:sldChg chg="modSp">
        <pc:chgData name="Alexandre" userId="292681fbcdc3e57d" providerId="LiveId" clId="{CF91E94C-51B1-456B-80F8-B6742A8D683C}" dt="2020-08-10T20:50:19.209" v="77"/>
        <pc:sldMkLst>
          <pc:docMk/>
          <pc:sldMk cId="3626538865" sldId="444"/>
        </pc:sldMkLst>
        <pc:spChg chg="mod">
          <ac:chgData name="Alexandre" userId="292681fbcdc3e57d" providerId="LiveId" clId="{CF91E94C-51B1-456B-80F8-B6742A8D683C}" dt="2020-08-10T20:50:19.209" v="77"/>
          <ac:spMkLst>
            <pc:docMk/>
            <pc:sldMk cId="3626538865" sldId="444"/>
            <ac:spMk id="2" creationId="{28C12560-CE4D-4180-A3CF-EE74BA54DED7}"/>
          </ac:spMkLst>
        </pc:spChg>
        <pc:spChg chg="mod">
          <ac:chgData name="Alexandre" userId="292681fbcdc3e57d" providerId="LiveId" clId="{CF91E94C-51B1-456B-80F8-B6742A8D683C}" dt="2020-08-10T20:50:19.209" v="77"/>
          <ac:spMkLst>
            <pc:docMk/>
            <pc:sldMk cId="3626538865" sldId="444"/>
            <ac:spMk id="3" creationId="{24DB0364-7ABB-4C9B-A100-C51B5C014CD3}"/>
          </ac:spMkLst>
        </pc:spChg>
      </pc:sldChg>
      <pc:sldChg chg="modSp">
        <pc:chgData name="Alexandre" userId="292681fbcdc3e57d" providerId="LiveId" clId="{CF91E94C-51B1-456B-80F8-B6742A8D683C}" dt="2020-08-10T20:50:19.209" v="77"/>
        <pc:sldMkLst>
          <pc:docMk/>
          <pc:sldMk cId="2258017153" sldId="449"/>
        </pc:sldMkLst>
        <pc:spChg chg="mod">
          <ac:chgData name="Alexandre" userId="292681fbcdc3e57d" providerId="LiveId" clId="{CF91E94C-51B1-456B-80F8-B6742A8D683C}" dt="2020-08-10T20:50:19.209" v="77"/>
          <ac:spMkLst>
            <pc:docMk/>
            <pc:sldMk cId="2258017153" sldId="449"/>
            <ac:spMk id="2" creationId="{9A378056-779F-42D3-A5D6-1B2F525626E7}"/>
          </ac:spMkLst>
        </pc:spChg>
        <pc:spChg chg="mod">
          <ac:chgData name="Alexandre" userId="292681fbcdc3e57d" providerId="LiveId" clId="{CF91E94C-51B1-456B-80F8-B6742A8D683C}" dt="2020-08-10T20:50:19.209" v="77"/>
          <ac:spMkLst>
            <pc:docMk/>
            <pc:sldMk cId="2258017153" sldId="449"/>
            <ac:spMk id="3" creationId="{206ED96B-C994-4A37-BB23-7FAE94BB634D}"/>
          </ac:spMkLst>
        </pc:spChg>
      </pc:sldChg>
      <pc:sldChg chg="modSp">
        <pc:chgData name="Alexandre" userId="292681fbcdc3e57d" providerId="LiveId" clId="{CF91E94C-51B1-456B-80F8-B6742A8D683C}" dt="2020-08-10T20:50:19.209" v="77"/>
        <pc:sldMkLst>
          <pc:docMk/>
          <pc:sldMk cId="496050141" sldId="450"/>
        </pc:sldMkLst>
        <pc:spChg chg="mod">
          <ac:chgData name="Alexandre" userId="292681fbcdc3e57d" providerId="LiveId" clId="{CF91E94C-51B1-456B-80F8-B6742A8D683C}" dt="2020-08-10T20:50:19.209" v="77"/>
          <ac:spMkLst>
            <pc:docMk/>
            <pc:sldMk cId="496050141" sldId="450"/>
            <ac:spMk id="2" creationId="{338FA9C9-EB09-4993-9BA7-8CA92835C9BB}"/>
          </ac:spMkLst>
        </pc:spChg>
        <pc:spChg chg="mod">
          <ac:chgData name="Alexandre" userId="292681fbcdc3e57d" providerId="LiveId" clId="{CF91E94C-51B1-456B-80F8-B6742A8D683C}" dt="2020-08-10T20:50:19.209" v="77"/>
          <ac:spMkLst>
            <pc:docMk/>
            <pc:sldMk cId="496050141" sldId="450"/>
            <ac:spMk id="3" creationId="{7AE9FF16-E5A9-477E-99AD-D06EE480CAFE}"/>
          </ac:spMkLst>
        </pc:spChg>
      </pc:sldChg>
      <pc:sldChg chg="modSp">
        <pc:chgData name="Alexandre" userId="292681fbcdc3e57d" providerId="LiveId" clId="{CF91E94C-51B1-456B-80F8-B6742A8D683C}" dt="2020-08-10T20:50:19.209" v="77"/>
        <pc:sldMkLst>
          <pc:docMk/>
          <pc:sldMk cId="530091360" sldId="451"/>
        </pc:sldMkLst>
        <pc:spChg chg="mod">
          <ac:chgData name="Alexandre" userId="292681fbcdc3e57d" providerId="LiveId" clId="{CF91E94C-51B1-456B-80F8-B6742A8D683C}" dt="2020-08-10T20:50:19.209" v="77"/>
          <ac:spMkLst>
            <pc:docMk/>
            <pc:sldMk cId="530091360" sldId="451"/>
            <ac:spMk id="2" creationId="{338FA9C9-EB09-4993-9BA7-8CA92835C9BB}"/>
          </ac:spMkLst>
        </pc:spChg>
        <pc:spChg chg="mod">
          <ac:chgData name="Alexandre" userId="292681fbcdc3e57d" providerId="LiveId" clId="{CF91E94C-51B1-456B-80F8-B6742A8D683C}" dt="2020-08-10T20:50:19.209" v="77"/>
          <ac:spMkLst>
            <pc:docMk/>
            <pc:sldMk cId="530091360" sldId="451"/>
            <ac:spMk id="3" creationId="{7AE9FF16-E5A9-477E-99AD-D06EE480CAFE}"/>
          </ac:spMkLst>
        </pc:spChg>
      </pc:sldChg>
      <pc:sldChg chg="modSp">
        <pc:chgData name="Alexandre" userId="292681fbcdc3e57d" providerId="LiveId" clId="{CF91E94C-51B1-456B-80F8-B6742A8D683C}" dt="2020-08-10T20:50:19.209" v="77"/>
        <pc:sldMkLst>
          <pc:docMk/>
          <pc:sldMk cId="2646313412" sldId="452"/>
        </pc:sldMkLst>
        <pc:spChg chg="mod">
          <ac:chgData name="Alexandre" userId="292681fbcdc3e57d" providerId="LiveId" clId="{CF91E94C-51B1-456B-80F8-B6742A8D683C}" dt="2020-08-10T20:50:19.209" v="77"/>
          <ac:spMkLst>
            <pc:docMk/>
            <pc:sldMk cId="2646313412" sldId="452"/>
            <ac:spMk id="2" creationId="{28C12560-CE4D-4180-A3CF-EE74BA54DED7}"/>
          </ac:spMkLst>
        </pc:spChg>
        <pc:spChg chg="mod">
          <ac:chgData name="Alexandre" userId="292681fbcdc3e57d" providerId="LiveId" clId="{CF91E94C-51B1-456B-80F8-B6742A8D683C}" dt="2020-08-10T20:50:19.209" v="77"/>
          <ac:spMkLst>
            <pc:docMk/>
            <pc:sldMk cId="2646313412" sldId="452"/>
            <ac:spMk id="3" creationId="{24DB0364-7ABB-4C9B-A100-C51B5C014CD3}"/>
          </ac:spMkLst>
        </pc:spChg>
      </pc:sldChg>
      <pc:sldChg chg="modSp">
        <pc:chgData name="Alexandre" userId="292681fbcdc3e57d" providerId="LiveId" clId="{CF91E94C-51B1-456B-80F8-B6742A8D683C}" dt="2020-08-10T20:50:19.209" v="77"/>
        <pc:sldMkLst>
          <pc:docMk/>
          <pc:sldMk cId="3705064302" sldId="453"/>
        </pc:sldMkLst>
        <pc:spChg chg="mod">
          <ac:chgData name="Alexandre" userId="292681fbcdc3e57d" providerId="LiveId" clId="{CF91E94C-51B1-456B-80F8-B6742A8D683C}" dt="2020-08-10T20:50:19.209" v="77"/>
          <ac:spMkLst>
            <pc:docMk/>
            <pc:sldMk cId="3705064302" sldId="453"/>
            <ac:spMk id="2" creationId="{28C12560-CE4D-4180-A3CF-EE74BA54DED7}"/>
          </ac:spMkLst>
        </pc:spChg>
        <pc:spChg chg="mod">
          <ac:chgData name="Alexandre" userId="292681fbcdc3e57d" providerId="LiveId" clId="{CF91E94C-51B1-456B-80F8-B6742A8D683C}" dt="2020-08-10T20:50:19.209" v="77"/>
          <ac:spMkLst>
            <pc:docMk/>
            <pc:sldMk cId="3705064302" sldId="453"/>
            <ac:spMk id="3" creationId="{24DB0364-7ABB-4C9B-A100-C51B5C014CD3}"/>
          </ac:spMkLst>
        </pc:spChg>
      </pc:sldChg>
      <pc:sldChg chg="modSp mod">
        <pc:chgData name="Alexandre" userId="292681fbcdc3e57d" providerId="LiveId" clId="{CF91E94C-51B1-456B-80F8-B6742A8D683C}" dt="2020-08-10T20:50:30.955" v="86"/>
        <pc:sldMkLst>
          <pc:docMk/>
          <pc:sldMk cId="1308674350" sldId="454"/>
        </pc:sldMkLst>
        <pc:spChg chg="mod">
          <ac:chgData name="Alexandre" userId="292681fbcdc3e57d" providerId="LiveId" clId="{CF91E94C-51B1-456B-80F8-B6742A8D683C}" dt="2020-08-10T20:50:30.955" v="86"/>
          <ac:spMkLst>
            <pc:docMk/>
            <pc:sldMk cId="1308674350" sldId="454"/>
            <ac:spMk id="2" creationId="{28C12560-CE4D-4180-A3CF-EE74BA54DED7}"/>
          </ac:spMkLst>
        </pc:spChg>
        <pc:spChg chg="mod">
          <ac:chgData name="Alexandre" userId="292681fbcdc3e57d" providerId="LiveId" clId="{CF91E94C-51B1-456B-80F8-B6742A8D683C}" dt="2020-08-10T20:50:30.955" v="86"/>
          <ac:spMkLst>
            <pc:docMk/>
            <pc:sldMk cId="1308674350" sldId="454"/>
            <ac:spMk id="3" creationId="{24DB0364-7ABB-4C9B-A100-C51B5C014CD3}"/>
          </ac:spMkLst>
        </pc:spChg>
      </pc:sldChg>
      <pc:sldChg chg="modSp">
        <pc:chgData name="Alexandre" userId="292681fbcdc3e57d" providerId="LiveId" clId="{CF91E94C-51B1-456B-80F8-B6742A8D683C}" dt="2020-08-10T20:50:19.209" v="77"/>
        <pc:sldMkLst>
          <pc:docMk/>
          <pc:sldMk cId="226575035" sldId="455"/>
        </pc:sldMkLst>
        <pc:spChg chg="mod">
          <ac:chgData name="Alexandre" userId="292681fbcdc3e57d" providerId="LiveId" clId="{CF91E94C-51B1-456B-80F8-B6742A8D683C}" dt="2020-08-10T20:50:19.209" v="77"/>
          <ac:spMkLst>
            <pc:docMk/>
            <pc:sldMk cId="226575035" sldId="455"/>
            <ac:spMk id="2" creationId="{28C12560-CE4D-4180-A3CF-EE74BA54DED7}"/>
          </ac:spMkLst>
        </pc:spChg>
        <pc:spChg chg="mod">
          <ac:chgData name="Alexandre" userId="292681fbcdc3e57d" providerId="LiveId" clId="{CF91E94C-51B1-456B-80F8-B6742A8D683C}" dt="2020-08-10T20:50:19.209" v="77"/>
          <ac:spMkLst>
            <pc:docMk/>
            <pc:sldMk cId="226575035" sldId="455"/>
            <ac:spMk id="3" creationId="{24DB0364-7ABB-4C9B-A100-C51B5C014CD3}"/>
          </ac:spMkLst>
        </pc:spChg>
      </pc:sldChg>
    </pc:docChg>
  </pc:docChgLst>
  <pc:docChgLst>
    <pc:chgData name="Alexandre" userId="292681fbcdc3e57d" providerId="LiveId" clId="{BE90CCA3-745A-44F2-8E4A-3E77B87A8362}"/>
    <pc:docChg chg="undo redo custSel addSld delSld modSld">
      <pc:chgData name="Alexandre" userId="292681fbcdc3e57d" providerId="LiveId" clId="{BE90CCA3-745A-44F2-8E4A-3E77B87A8362}" dt="2020-09-20T15:38:00.351" v="6256" actId="207"/>
      <pc:docMkLst>
        <pc:docMk/>
      </pc:docMkLst>
      <pc:sldChg chg="modSp mod">
        <pc:chgData name="Alexandre" userId="292681fbcdc3e57d" providerId="LiveId" clId="{BE90CCA3-745A-44F2-8E4A-3E77B87A8362}" dt="2020-09-20T15:28:50.558" v="6129" actId="20577"/>
        <pc:sldMkLst>
          <pc:docMk/>
          <pc:sldMk cId="655158429" sldId="435"/>
        </pc:sldMkLst>
        <pc:spChg chg="mod">
          <ac:chgData name="Alexandre" userId="292681fbcdc3e57d" providerId="LiveId" clId="{BE90CCA3-745A-44F2-8E4A-3E77B87A8362}" dt="2020-09-20T15:28:50.558" v="6129" actId="20577"/>
          <ac:spMkLst>
            <pc:docMk/>
            <pc:sldMk cId="655158429" sldId="435"/>
            <ac:spMk id="3" creationId="{BEEF6DC7-F6A0-40C7-A88D-5AA049E83737}"/>
          </ac:spMkLst>
        </pc:spChg>
      </pc:sldChg>
      <pc:sldChg chg="modSp mod">
        <pc:chgData name="Alexandre" userId="292681fbcdc3e57d" providerId="LiveId" clId="{BE90CCA3-745A-44F2-8E4A-3E77B87A8362}" dt="2020-09-20T15:32:58.393" v="6255" actId="20577"/>
        <pc:sldMkLst>
          <pc:docMk/>
          <pc:sldMk cId="2254184250" sldId="442"/>
        </pc:sldMkLst>
        <pc:spChg chg="mod">
          <ac:chgData name="Alexandre" userId="292681fbcdc3e57d" providerId="LiveId" clId="{BE90CCA3-745A-44F2-8E4A-3E77B87A8362}" dt="2020-09-20T13:58:13.064" v="2857"/>
          <ac:spMkLst>
            <pc:docMk/>
            <pc:sldMk cId="2254184250" sldId="442"/>
            <ac:spMk id="2" creationId="{D19FA3C0-60FE-4BA3-AD58-AC75E1713975}"/>
          </ac:spMkLst>
        </pc:spChg>
        <pc:spChg chg="mod">
          <ac:chgData name="Alexandre" userId="292681fbcdc3e57d" providerId="LiveId" clId="{BE90CCA3-745A-44F2-8E4A-3E77B87A8362}" dt="2020-09-20T15:32:58.393" v="6255" actId="20577"/>
          <ac:spMkLst>
            <pc:docMk/>
            <pc:sldMk cId="2254184250" sldId="442"/>
            <ac:spMk id="3" creationId="{2363A94B-7841-47B2-A22D-E6B0A2C135E2}"/>
          </ac:spMkLst>
        </pc:spChg>
      </pc:sldChg>
      <pc:sldChg chg="del">
        <pc:chgData name="Alexandre" userId="292681fbcdc3e57d" providerId="LiveId" clId="{BE90CCA3-745A-44F2-8E4A-3E77B87A8362}" dt="2020-09-20T13:24:06.771" v="156" actId="47"/>
        <pc:sldMkLst>
          <pc:docMk/>
          <pc:sldMk cId="3626538865" sldId="444"/>
        </pc:sldMkLst>
      </pc:sldChg>
      <pc:sldChg chg="modSp del mod">
        <pc:chgData name="Alexandre" userId="292681fbcdc3e57d" providerId="LiveId" clId="{BE90CCA3-745A-44F2-8E4A-3E77B87A8362}" dt="2020-09-20T13:27:01.767" v="429" actId="47"/>
        <pc:sldMkLst>
          <pc:docMk/>
          <pc:sldMk cId="1404847637" sldId="446"/>
        </pc:sldMkLst>
        <pc:spChg chg="mod">
          <ac:chgData name="Alexandre" userId="292681fbcdc3e57d" providerId="LiveId" clId="{BE90CCA3-745A-44F2-8E4A-3E77B87A8362}" dt="2020-09-20T13:26:46.398" v="428" actId="20577"/>
          <ac:spMkLst>
            <pc:docMk/>
            <pc:sldMk cId="1404847637" sldId="446"/>
            <ac:spMk id="3" creationId="{C49AD5A3-D524-479B-9F25-4E38D3691EFD}"/>
          </ac:spMkLst>
        </pc:spChg>
      </pc:sldChg>
      <pc:sldChg chg="modSp mod">
        <pc:chgData name="Alexandre" userId="292681fbcdc3e57d" providerId="LiveId" clId="{BE90CCA3-745A-44F2-8E4A-3E77B87A8362}" dt="2020-09-20T15:25:24.564" v="6049" actId="20577"/>
        <pc:sldMkLst>
          <pc:docMk/>
          <pc:sldMk cId="2258017153" sldId="449"/>
        </pc:sldMkLst>
        <pc:spChg chg="mod">
          <ac:chgData name="Alexandre" userId="292681fbcdc3e57d" providerId="LiveId" clId="{BE90CCA3-745A-44F2-8E4A-3E77B87A8362}" dt="2020-09-20T13:32:19.732" v="1043"/>
          <ac:spMkLst>
            <pc:docMk/>
            <pc:sldMk cId="2258017153" sldId="449"/>
            <ac:spMk id="2" creationId="{9A378056-779F-42D3-A5D6-1B2F525626E7}"/>
          </ac:spMkLst>
        </pc:spChg>
        <pc:spChg chg="mod">
          <ac:chgData name="Alexandre" userId="292681fbcdc3e57d" providerId="LiveId" clId="{BE90CCA3-745A-44F2-8E4A-3E77B87A8362}" dt="2020-09-20T15:25:24.564" v="6049" actId="20577"/>
          <ac:spMkLst>
            <pc:docMk/>
            <pc:sldMk cId="2258017153" sldId="449"/>
            <ac:spMk id="3" creationId="{206ED96B-C994-4A37-BB23-7FAE94BB634D}"/>
          </ac:spMkLst>
        </pc:spChg>
      </pc:sldChg>
      <pc:sldChg chg="del">
        <pc:chgData name="Alexandre" userId="292681fbcdc3e57d" providerId="LiveId" clId="{BE90CCA3-745A-44F2-8E4A-3E77B87A8362}" dt="2020-09-20T13:24:06.771" v="156" actId="47"/>
        <pc:sldMkLst>
          <pc:docMk/>
          <pc:sldMk cId="496050141" sldId="450"/>
        </pc:sldMkLst>
      </pc:sldChg>
      <pc:sldChg chg="del">
        <pc:chgData name="Alexandre" userId="292681fbcdc3e57d" providerId="LiveId" clId="{BE90CCA3-745A-44F2-8E4A-3E77B87A8362}" dt="2020-09-20T13:24:06.771" v="156" actId="47"/>
        <pc:sldMkLst>
          <pc:docMk/>
          <pc:sldMk cId="530091360" sldId="451"/>
        </pc:sldMkLst>
      </pc:sldChg>
      <pc:sldChg chg="del">
        <pc:chgData name="Alexandre" userId="292681fbcdc3e57d" providerId="LiveId" clId="{BE90CCA3-745A-44F2-8E4A-3E77B87A8362}" dt="2020-09-20T13:24:06.771" v="156" actId="47"/>
        <pc:sldMkLst>
          <pc:docMk/>
          <pc:sldMk cId="2646313412" sldId="452"/>
        </pc:sldMkLst>
      </pc:sldChg>
      <pc:sldChg chg="del">
        <pc:chgData name="Alexandre" userId="292681fbcdc3e57d" providerId="LiveId" clId="{BE90CCA3-745A-44F2-8E4A-3E77B87A8362}" dt="2020-09-20T13:24:06.771" v="156" actId="47"/>
        <pc:sldMkLst>
          <pc:docMk/>
          <pc:sldMk cId="3705064302" sldId="453"/>
        </pc:sldMkLst>
      </pc:sldChg>
      <pc:sldChg chg="modSp mod">
        <pc:chgData name="Alexandre" userId="292681fbcdc3e57d" providerId="LiveId" clId="{BE90CCA3-745A-44F2-8E4A-3E77B87A8362}" dt="2020-09-20T15:25:58.796" v="6072" actId="20577"/>
        <pc:sldMkLst>
          <pc:docMk/>
          <pc:sldMk cId="1308674350" sldId="454"/>
        </pc:sldMkLst>
        <pc:spChg chg="mod">
          <ac:chgData name="Alexandre" userId="292681fbcdc3e57d" providerId="LiveId" clId="{BE90CCA3-745A-44F2-8E4A-3E77B87A8362}" dt="2020-09-20T15:25:58.796" v="6072" actId="20577"/>
          <ac:spMkLst>
            <pc:docMk/>
            <pc:sldMk cId="1308674350" sldId="454"/>
            <ac:spMk id="3" creationId="{24DB0364-7ABB-4C9B-A100-C51B5C014CD3}"/>
          </ac:spMkLst>
        </pc:spChg>
      </pc:sldChg>
      <pc:sldChg chg="del">
        <pc:chgData name="Alexandre" userId="292681fbcdc3e57d" providerId="LiveId" clId="{BE90CCA3-745A-44F2-8E4A-3E77B87A8362}" dt="2020-09-20T13:24:06.771" v="156" actId="47"/>
        <pc:sldMkLst>
          <pc:docMk/>
          <pc:sldMk cId="226575035" sldId="455"/>
        </pc:sldMkLst>
      </pc:sldChg>
      <pc:sldChg chg="modSp mod">
        <pc:chgData name="Alexandre" userId="292681fbcdc3e57d" providerId="LiveId" clId="{BE90CCA3-745A-44F2-8E4A-3E77B87A8362}" dt="2020-09-20T15:30:03.566" v="6228" actId="20577"/>
        <pc:sldMkLst>
          <pc:docMk/>
          <pc:sldMk cId="2364667027" sldId="457"/>
        </pc:sldMkLst>
        <pc:spChg chg="mod">
          <ac:chgData name="Alexandre" userId="292681fbcdc3e57d" providerId="LiveId" clId="{BE90CCA3-745A-44F2-8E4A-3E77B87A8362}" dt="2020-09-20T15:30:03.566" v="6228" actId="20577"/>
          <ac:spMkLst>
            <pc:docMk/>
            <pc:sldMk cId="2364667027" sldId="457"/>
            <ac:spMk id="3" creationId="{BEEF6DC7-F6A0-40C7-A88D-5AA049E83737}"/>
          </ac:spMkLst>
        </pc:spChg>
      </pc:sldChg>
      <pc:sldChg chg="modSp mod">
        <pc:chgData name="Alexandre" userId="292681fbcdc3e57d" providerId="LiveId" clId="{BE90CCA3-745A-44F2-8E4A-3E77B87A8362}" dt="2020-09-20T14:17:32.331" v="4646"/>
        <pc:sldMkLst>
          <pc:docMk/>
          <pc:sldMk cId="2412226363" sldId="459"/>
        </pc:sldMkLst>
        <pc:spChg chg="mod">
          <ac:chgData name="Alexandre" userId="292681fbcdc3e57d" providerId="LiveId" clId="{BE90CCA3-745A-44F2-8E4A-3E77B87A8362}" dt="2020-09-20T14:17:32.331" v="4646"/>
          <ac:spMkLst>
            <pc:docMk/>
            <pc:sldMk cId="2412226363" sldId="459"/>
            <ac:spMk id="2" creationId="{E4E5BBB2-8C6A-4C00-815B-6D7A88B34671}"/>
          </ac:spMkLst>
        </pc:spChg>
        <pc:spChg chg="mod">
          <ac:chgData name="Alexandre" userId="292681fbcdc3e57d" providerId="LiveId" clId="{BE90CCA3-745A-44F2-8E4A-3E77B87A8362}" dt="2020-09-20T14:17:32.331" v="4646"/>
          <ac:spMkLst>
            <pc:docMk/>
            <pc:sldMk cId="2412226363" sldId="459"/>
            <ac:spMk id="3" creationId="{2F7FFE74-F39D-4754-9147-88CC9A172DA3}"/>
          </ac:spMkLst>
        </pc:spChg>
      </pc:sldChg>
      <pc:sldChg chg="modSp del">
        <pc:chgData name="Alexandre" userId="292681fbcdc3e57d" providerId="LiveId" clId="{BE90CCA3-745A-44F2-8E4A-3E77B87A8362}" dt="2020-09-20T13:55:18.173" v="2273" actId="47"/>
        <pc:sldMkLst>
          <pc:docMk/>
          <pc:sldMk cId="845108948" sldId="460"/>
        </pc:sldMkLst>
        <pc:spChg chg="mod">
          <ac:chgData name="Alexandre" userId="292681fbcdc3e57d" providerId="LiveId" clId="{BE90CCA3-745A-44F2-8E4A-3E77B87A8362}" dt="2020-09-13T13:29:45.251" v="0"/>
          <ac:spMkLst>
            <pc:docMk/>
            <pc:sldMk cId="845108948" sldId="460"/>
            <ac:spMk id="2" creationId="{EF275DA1-66C9-469B-BAF3-8B533D1F142B}"/>
          </ac:spMkLst>
        </pc:spChg>
        <pc:spChg chg="mod">
          <ac:chgData name="Alexandre" userId="292681fbcdc3e57d" providerId="LiveId" clId="{BE90CCA3-745A-44F2-8E4A-3E77B87A8362}" dt="2020-09-13T13:29:45.251" v="0"/>
          <ac:spMkLst>
            <pc:docMk/>
            <pc:sldMk cId="845108948" sldId="460"/>
            <ac:spMk id="3" creationId="{B6811BE2-D474-41E9-BD2B-40066C5E1DF0}"/>
          </ac:spMkLst>
        </pc:spChg>
      </pc:sldChg>
      <pc:sldChg chg="modSp del">
        <pc:chgData name="Alexandre" userId="292681fbcdc3e57d" providerId="LiveId" clId="{BE90CCA3-745A-44F2-8E4A-3E77B87A8362}" dt="2020-09-20T13:55:18.173" v="2273" actId="47"/>
        <pc:sldMkLst>
          <pc:docMk/>
          <pc:sldMk cId="2320435791" sldId="461"/>
        </pc:sldMkLst>
        <pc:spChg chg="mod">
          <ac:chgData name="Alexandre" userId="292681fbcdc3e57d" providerId="LiveId" clId="{BE90CCA3-745A-44F2-8E4A-3E77B87A8362}" dt="2020-09-13T13:29:45.251" v="0"/>
          <ac:spMkLst>
            <pc:docMk/>
            <pc:sldMk cId="2320435791" sldId="461"/>
            <ac:spMk id="2" creationId="{EF275DA1-66C9-469B-BAF3-8B533D1F142B}"/>
          </ac:spMkLst>
        </pc:spChg>
        <pc:spChg chg="mod">
          <ac:chgData name="Alexandre" userId="292681fbcdc3e57d" providerId="LiveId" clId="{BE90CCA3-745A-44F2-8E4A-3E77B87A8362}" dt="2020-09-13T13:29:45.251" v="0"/>
          <ac:spMkLst>
            <pc:docMk/>
            <pc:sldMk cId="2320435791" sldId="461"/>
            <ac:spMk id="3" creationId="{B6811BE2-D474-41E9-BD2B-40066C5E1DF0}"/>
          </ac:spMkLst>
        </pc:spChg>
      </pc:sldChg>
      <pc:sldChg chg="modSp del">
        <pc:chgData name="Alexandre" userId="292681fbcdc3e57d" providerId="LiveId" clId="{BE90CCA3-745A-44F2-8E4A-3E77B87A8362}" dt="2020-09-20T13:56:55.431" v="2588" actId="47"/>
        <pc:sldMkLst>
          <pc:docMk/>
          <pc:sldMk cId="3756481223" sldId="462"/>
        </pc:sldMkLst>
        <pc:spChg chg="mod">
          <ac:chgData name="Alexandre" userId="292681fbcdc3e57d" providerId="LiveId" clId="{BE90CCA3-745A-44F2-8E4A-3E77B87A8362}" dt="2020-09-20T13:25:28.047" v="260"/>
          <ac:spMkLst>
            <pc:docMk/>
            <pc:sldMk cId="3756481223" sldId="462"/>
            <ac:spMk id="2" creationId="{D19FA3C0-60FE-4BA3-AD58-AC75E1713975}"/>
          </ac:spMkLst>
        </pc:spChg>
        <pc:spChg chg="mod">
          <ac:chgData name="Alexandre" userId="292681fbcdc3e57d" providerId="LiveId" clId="{BE90CCA3-745A-44F2-8E4A-3E77B87A8362}" dt="2020-09-20T13:25:28.047" v="260"/>
          <ac:spMkLst>
            <pc:docMk/>
            <pc:sldMk cId="3756481223" sldId="462"/>
            <ac:spMk id="3" creationId="{2363A94B-7841-47B2-A22D-E6B0A2C135E2}"/>
          </ac:spMkLst>
        </pc:spChg>
      </pc:sldChg>
      <pc:sldChg chg="modSp del">
        <pc:chgData name="Alexandre" userId="292681fbcdc3e57d" providerId="LiveId" clId="{BE90CCA3-745A-44F2-8E4A-3E77B87A8362}" dt="2020-09-20T13:56:55.431" v="2588" actId="47"/>
        <pc:sldMkLst>
          <pc:docMk/>
          <pc:sldMk cId="1567588884" sldId="463"/>
        </pc:sldMkLst>
        <pc:spChg chg="mod">
          <ac:chgData name="Alexandre" userId="292681fbcdc3e57d" providerId="LiveId" clId="{BE90CCA3-745A-44F2-8E4A-3E77B87A8362}" dt="2020-09-20T13:25:28.047" v="260"/>
          <ac:spMkLst>
            <pc:docMk/>
            <pc:sldMk cId="1567588884" sldId="463"/>
            <ac:spMk id="2" creationId="{D19FA3C0-60FE-4BA3-AD58-AC75E1713975}"/>
          </ac:spMkLst>
        </pc:spChg>
        <pc:spChg chg="mod">
          <ac:chgData name="Alexandre" userId="292681fbcdc3e57d" providerId="LiveId" clId="{BE90CCA3-745A-44F2-8E4A-3E77B87A8362}" dt="2020-09-20T13:25:28.047" v="260"/>
          <ac:spMkLst>
            <pc:docMk/>
            <pc:sldMk cId="1567588884" sldId="463"/>
            <ac:spMk id="3" creationId="{2363A94B-7841-47B2-A22D-E6B0A2C135E2}"/>
          </ac:spMkLst>
        </pc:spChg>
      </pc:sldChg>
      <pc:sldChg chg="modSp del">
        <pc:chgData name="Alexandre" userId="292681fbcdc3e57d" providerId="LiveId" clId="{BE90CCA3-745A-44F2-8E4A-3E77B87A8362}" dt="2020-09-20T13:56:55.431" v="2588" actId="47"/>
        <pc:sldMkLst>
          <pc:docMk/>
          <pc:sldMk cId="949816334" sldId="464"/>
        </pc:sldMkLst>
        <pc:spChg chg="mod">
          <ac:chgData name="Alexandre" userId="292681fbcdc3e57d" providerId="LiveId" clId="{BE90CCA3-745A-44F2-8E4A-3E77B87A8362}" dt="2020-09-20T13:25:28.047" v="260"/>
          <ac:spMkLst>
            <pc:docMk/>
            <pc:sldMk cId="949816334" sldId="464"/>
            <ac:spMk id="2" creationId="{D19FA3C0-60FE-4BA3-AD58-AC75E1713975}"/>
          </ac:spMkLst>
        </pc:spChg>
        <pc:spChg chg="mod">
          <ac:chgData name="Alexandre" userId="292681fbcdc3e57d" providerId="LiveId" clId="{BE90CCA3-745A-44F2-8E4A-3E77B87A8362}" dt="2020-09-20T13:25:28.047" v="260"/>
          <ac:spMkLst>
            <pc:docMk/>
            <pc:sldMk cId="949816334" sldId="464"/>
            <ac:spMk id="3" creationId="{2363A94B-7841-47B2-A22D-E6B0A2C135E2}"/>
          </ac:spMkLst>
        </pc:spChg>
      </pc:sldChg>
      <pc:sldChg chg="modSp del">
        <pc:chgData name="Alexandre" userId="292681fbcdc3e57d" providerId="LiveId" clId="{BE90CCA3-745A-44F2-8E4A-3E77B87A8362}" dt="2020-09-20T13:55:18.173" v="2273" actId="47"/>
        <pc:sldMkLst>
          <pc:docMk/>
          <pc:sldMk cId="2915912530" sldId="465"/>
        </pc:sldMkLst>
        <pc:spChg chg="mod">
          <ac:chgData name="Alexandre" userId="292681fbcdc3e57d" providerId="LiveId" clId="{BE90CCA3-745A-44F2-8E4A-3E77B87A8362}" dt="2020-09-13T13:29:45.251" v="0"/>
          <ac:spMkLst>
            <pc:docMk/>
            <pc:sldMk cId="2915912530" sldId="465"/>
            <ac:spMk id="2" creationId="{EF275DA1-66C9-469B-BAF3-8B533D1F142B}"/>
          </ac:spMkLst>
        </pc:spChg>
        <pc:spChg chg="mod">
          <ac:chgData name="Alexandre" userId="292681fbcdc3e57d" providerId="LiveId" clId="{BE90CCA3-745A-44F2-8E4A-3E77B87A8362}" dt="2020-09-13T13:29:45.251" v="0"/>
          <ac:spMkLst>
            <pc:docMk/>
            <pc:sldMk cId="2915912530" sldId="465"/>
            <ac:spMk id="3" creationId="{B6811BE2-D474-41E9-BD2B-40066C5E1DF0}"/>
          </ac:spMkLst>
        </pc:spChg>
      </pc:sldChg>
      <pc:sldChg chg="modSp del">
        <pc:chgData name="Alexandre" userId="292681fbcdc3e57d" providerId="LiveId" clId="{BE90CCA3-745A-44F2-8E4A-3E77B87A8362}" dt="2020-09-20T13:55:18.173" v="2273" actId="47"/>
        <pc:sldMkLst>
          <pc:docMk/>
          <pc:sldMk cId="1095190181" sldId="466"/>
        </pc:sldMkLst>
        <pc:spChg chg="mod">
          <ac:chgData name="Alexandre" userId="292681fbcdc3e57d" providerId="LiveId" clId="{BE90CCA3-745A-44F2-8E4A-3E77B87A8362}" dt="2020-09-13T13:29:45.251" v="0"/>
          <ac:spMkLst>
            <pc:docMk/>
            <pc:sldMk cId="1095190181" sldId="466"/>
            <ac:spMk id="2" creationId="{EF275DA1-66C9-469B-BAF3-8B533D1F142B}"/>
          </ac:spMkLst>
        </pc:spChg>
        <pc:spChg chg="mod">
          <ac:chgData name="Alexandre" userId="292681fbcdc3e57d" providerId="LiveId" clId="{BE90CCA3-745A-44F2-8E4A-3E77B87A8362}" dt="2020-09-13T13:29:45.251" v="0"/>
          <ac:spMkLst>
            <pc:docMk/>
            <pc:sldMk cId="1095190181" sldId="466"/>
            <ac:spMk id="3" creationId="{B6811BE2-D474-41E9-BD2B-40066C5E1DF0}"/>
          </ac:spMkLst>
        </pc:spChg>
      </pc:sldChg>
      <pc:sldChg chg="modSp del">
        <pc:chgData name="Alexandre" userId="292681fbcdc3e57d" providerId="LiveId" clId="{BE90CCA3-745A-44F2-8E4A-3E77B87A8362}" dt="2020-09-20T13:55:18.173" v="2273" actId="47"/>
        <pc:sldMkLst>
          <pc:docMk/>
          <pc:sldMk cId="1095697211" sldId="467"/>
        </pc:sldMkLst>
        <pc:spChg chg="mod">
          <ac:chgData name="Alexandre" userId="292681fbcdc3e57d" providerId="LiveId" clId="{BE90CCA3-745A-44F2-8E4A-3E77B87A8362}" dt="2020-09-13T13:29:45.251" v="0"/>
          <ac:spMkLst>
            <pc:docMk/>
            <pc:sldMk cId="1095697211" sldId="467"/>
            <ac:spMk id="2" creationId="{EF275DA1-66C9-469B-BAF3-8B533D1F142B}"/>
          </ac:spMkLst>
        </pc:spChg>
        <pc:spChg chg="mod">
          <ac:chgData name="Alexandre" userId="292681fbcdc3e57d" providerId="LiveId" clId="{BE90CCA3-745A-44F2-8E4A-3E77B87A8362}" dt="2020-09-13T13:29:45.251" v="0"/>
          <ac:spMkLst>
            <pc:docMk/>
            <pc:sldMk cId="1095697211" sldId="467"/>
            <ac:spMk id="3" creationId="{B6811BE2-D474-41E9-BD2B-40066C5E1DF0}"/>
          </ac:spMkLst>
        </pc:spChg>
      </pc:sldChg>
      <pc:sldChg chg="modSp del">
        <pc:chgData name="Alexandre" userId="292681fbcdc3e57d" providerId="LiveId" clId="{BE90CCA3-745A-44F2-8E4A-3E77B87A8362}" dt="2020-09-20T13:55:18.173" v="2273" actId="47"/>
        <pc:sldMkLst>
          <pc:docMk/>
          <pc:sldMk cId="2059838829" sldId="468"/>
        </pc:sldMkLst>
        <pc:spChg chg="mod">
          <ac:chgData name="Alexandre" userId="292681fbcdc3e57d" providerId="LiveId" clId="{BE90CCA3-745A-44F2-8E4A-3E77B87A8362}" dt="2020-09-13T13:29:45.251" v="0"/>
          <ac:spMkLst>
            <pc:docMk/>
            <pc:sldMk cId="2059838829" sldId="468"/>
            <ac:spMk id="2" creationId="{EF275DA1-66C9-469B-BAF3-8B533D1F142B}"/>
          </ac:spMkLst>
        </pc:spChg>
        <pc:spChg chg="mod">
          <ac:chgData name="Alexandre" userId="292681fbcdc3e57d" providerId="LiveId" clId="{BE90CCA3-745A-44F2-8E4A-3E77B87A8362}" dt="2020-09-13T13:29:45.251" v="0"/>
          <ac:spMkLst>
            <pc:docMk/>
            <pc:sldMk cId="2059838829" sldId="468"/>
            <ac:spMk id="3" creationId="{B6811BE2-D474-41E9-BD2B-40066C5E1DF0}"/>
          </ac:spMkLst>
        </pc:spChg>
      </pc:sldChg>
      <pc:sldChg chg="del">
        <pc:chgData name="Alexandre" userId="292681fbcdc3e57d" providerId="LiveId" clId="{BE90CCA3-745A-44F2-8E4A-3E77B87A8362}" dt="2020-09-20T13:55:28.359" v="2274" actId="47"/>
        <pc:sldMkLst>
          <pc:docMk/>
          <pc:sldMk cId="195507457" sldId="469"/>
        </pc:sldMkLst>
      </pc:sldChg>
      <pc:sldChg chg="del">
        <pc:chgData name="Alexandre" userId="292681fbcdc3e57d" providerId="LiveId" clId="{BE90CCA3-745A-44F2-8E4A-3E77B87A8362}" dt="2020-09-20T13:55:28.359" v="2274" actId="47"/>
        <pc:sldMkLst>
          <pc:docMk/>
          <pc:sldMk cId="1129386221" sldId="470"/>
        </pc:sldMkLst>
      </pc:sldChg>
      <pc:sldChg chg="del">
        <pc:chgData name="Alexandre" userId="292681fbcdc3e57d" providerId="LiveId" clId="{BE90CCA3-745A-44F2-8E4A-3E77B87A8362}" dt="2020-09-20T13:55:28.359" v="2274" actId="47"/>
        <pc:sldMkLst>
          <pc:docMk/>
          <pc:sldMk cId="1621197502" sldId="471"/>
        </pc:sldMkLst>
      </pc:sldChg>
      <pc:sldChg chg="modSp del">
        <pc:chgData name="Alexandre" userId="292681fbcdc3e57d" providerId="LiveId" clId="{BE90CCA3-745A-44F2-8E4A-3E77B87A8362}" dt="2020-09-20T13:56:55.431" v="2588" actId="47"/>
        <pc:sldMkLst>
          <pc:docMk/>
          <pc:sldMk cId="3045711859" sldId="472"/>
        </pc:sldMkLst>
        <pc:spChg chg="mod">
          <ac:chgData name="Alexandre" userId="292681fbcdc3e57d" providerId="LiveId" clId="{BE90CCA3-745A-44F2-8E4A-3E77B87A8362}" dt="2020-09-20T13:25:28.047" v="260"/>
          <ac:spMkLst>
            <pc:docMk/>
            <pc:sldMk cId="3045711859" sldId="472"/>
            <ac:spMk id="2" creationId="{D19FA3C0-60FE-4BA3-AD58-AC75E1713975}"/>
          </ac:spMkLst>
        </pc:spChg>
        <pc:spChg chg="mod">
          <ac:chgData name="Alexandre" userId="292681fbcdc3e57d" providerId="LiveId" clId="{BE90CCA3-745A-44F2-8E4A-3E77B87A8362}" dt="2020-09-20T13:25:28.047" v="260"/>
          <ac:spMkLst>
            <pc:docMk/>
            <pc:sldMk cId="3045711859" sldId="472"/>
            <ac:spMk id="3" creationId="{2363A94B-7841-47B2-A22D-E6B0A2C135E2}"/>
          </ac:spMkLst>
        </pc:spChg>
      </pc:sldChg>
      <pc:sldChg chg="modSp del">
        <pc:chgData name="Alexandre" userId="292681fbcdc3e57d" providerId="LiveId" clId="{BE90CCA3-745A-44F2-8E4A-3E77B87A8362}" dt="2020-09-20T13:56:55.431" v="2588" actId="47"/>
        <pc:sldMkLst>
          <pc:docMk/>
          <pc:sldMk cId="166125193" sldId="473"/>
        </pc:sldMkLst>
        <pc:spChg chg="mod">
          <ac:chgData name="Alexandre" userId="292681fbcdc3e57d" providerId="LiveId" clId="{BE90CCA3-745A-44F2-8E4A-3E77B87A8362}" dt="2020-09-20T13:25:28.047" v="260"/>
          <ac:spMkLst>
            <pc:docMk/>
            <pc:sldMk cId="166125193" sldId="473"/>
            <ac:spMk id="2" creationId="{D19FA3C0-60FE-4BA3-AD58-AC75E1713975}"/>
          </ac:spMkLst>
        </pc:spChg>
        <pc:spChg chg="mod">
          <ac:chgData name="Alexandre" userId="292681fbcdc3e57d" providerId="LiveId" clId="{BE90CCA3-745A-44F2-8E4A-3E77B87A8362}" dt="2020-09-20T13:25:28.047" v="260"/>
          <ac:spMkLst>
            <pc:docMk/>
            <pc:sldMk cId="166125193" sldId="473"/>
            <ac:spMk id="3" creationId="{2363A94B-7841-47B2-A22D-E6B0A2C135E2}"/>
          </ac:spMkLst>
        </pc:spChg>
      </pc:sldChg>
      <pc:sldChg chg="modSp del">
        <pc:chgData name="Alexandre" userId="292681fbcdc3e57d" providerId="LiveId" clId="{BE90CCA3-745A-44F2-8E4A-3E77B87A8362}" dt="2020-09-20T13:56:55.431" v="2588" actId="47"/>
        <pc:sldMkLst>
          <pc:docMk/>
          <pc:sldMk cId="2610503750" sldId="474"/>
        </pc:sldMkLst>
        <pc:spChg chg="mod">
          <ac:chgData name="Alexandre" userId="292681fbcdc3e57d" providerId="LiveId" clId="{BE90CCA3-745A-44F2-8E4A-3E77B87A8362}" dt="2020-09-20T13:25:28.047" v="260"/>
          <ac:spMkLst>
            <pc:docMk/>
            <pc:sldMk cId="2610503750" sldId="474"/>
            <ac:spMk id="2" creationId="{D19FA3C0-60FE-4BA3-AD58-AC75E1713975}"/>
          </ac:spMkLst>
        </pc:spChg>
        <pc:spChg chg="mod">
          <ac:chgData name="Alexandre" userId="292681fbcdc3e57d" providerId="LiveId" clId="{BE90CCA3-745A-44F2-8E4A-3E77B87A8362}" dt="2020-09-20T13:25:28.047" v="260"/>
          <ac:spMkLst>
            <pc:docMk/>
            <pc:sldMk cId="2610503750" sldId="474"/>
            <ac:spMk id="3" creationId="{2363A94B-7841-47B2-A22D-E6B0A2C135E2}"/>
          </ac:spMkLst>
        </pc:spChg>
      </pc:sldChg>
      <pc:sldChg chg="modSp del">
        <pc:chgData name="Alexandre" userId="292681fbcdc3e57d" providerId="LiveId" clId="{BE90CCA3-745A-44F2-8E4A-3E77B87A8362}" dt="2020-09-20T13:56:55.431" v="2588" actId="47"/>
        <pc:sldMkLst>
          <pc:docMk/>
          <pc:sldMk cId="2949056585" sldId="475"/>
        </pc:sldMkLst>
        <pc:spChg chg="mod">
          <ac:chgData name="Alexandre" userId="292681fbcdc3e57d" providerId="LiveId" clId="{BE90CCA3-745A-44F2-8E4A-3E77B87A8362}" dt="2020-09-20T13:25:28.047" v="260"/>
          <ac:spMkLst>
            <pc:docMk/>
            <pc:sldMk cId="2949056585" sldId="475"/>
            <ac:spMk id="2" creationId="{D19FA3C0-60FE-4BA3-AD58-AC75E1713975}"/>
          </ac:spMkLst>
        </pc:spChg>
        <pc:spChg chg="mod">
          <ac:chgData name="Alexandre" userId="292681fbcdc3e57d" providerId="LiveId" clId="{BE90CCA3-745A-44F2-8E4A-3E77B87A8362}" dt="2020-09-20T13:25:28.047" v="260"/>
          <ac:spMkLst>
            <pc:docMk/>
            <pc:sldMk cId="2949056585" sldId="475"/>
            <ac:spMk id="3" creationId="{2363A94B-7841-47B2-A22D-E6B0A2C135E2}"/>
          </ac:spMkLst>
        </pc:spChg>
      </pc:sldChg>
      <pc:sldChg chg="modSp del">
        <pc:chgData name="Alexandre" userId="292681fbcdc3e57d" providerId="LiveId" clId="{BE90CCA3-745A-44F2-8E4A-3E77B87A8362}" dt="2020-09-20T13:56:55.431" v="2588" actId="47"/>
        <pc:sldMkLst>
          <pc:docMk/>
          <pc:sldMk cId="196789444" sldId="476"/>
        </pc:sldMkLst>
        <pc:spChg chg="mod">
          <ac:chgData name="Alexandre" userId="292681fbcdc3e57d" providerId="LiveId" clId="{BE90CCA3-745A-44F2-8E4A-3E77B87A8362}" dt="2020-09-20T13:25:28.047" v="260"/>
          <ac:spMkLst>
            <pc:docMk/>
            <pc:sldMk cId="196789444" sldId="476"/>
            <ac:spMk id="2" creationId="{D19FA3C0-60FE-4BA3-AD58-AC75E1713975}"/>
          </ac:spMkLst>
        </pc:spChg>
        <pc:spChg chg="mod">
          <ac:chgData name="Alexandre" userId="292681fbcdc3e57d" providerId="LiveId" clId="{BE90CCA3-745A-44F2-8E4A-3E77B87A8362}" dt="2020-09-20T13:25:28.047" v="260"/>
          <ac:spMkLst>
            <pc:docMk/>
            <pc:sldMk cId="196789444" sldId="476"/>
            <ac:spMk id="3" creationId="{2363A94B-7841-47B2-A22D-E6B0A2C135E2}"/>
          </ac:spMkLst>
        </pc:spChg>
      </pc:sldChg>
      <pc:sldChg chg="addSp delSp modSp new mod">
        <pc:chgData name="Alexandre" userId="292681fbcdc3e57d" providerId="LiveId" clId="{BE90CCA3-745A-44F2-8E4A-3E77B87A8362}" dt="2020-09-20T15:25:30.289" v="6053" actId="20577"/>
        <pc:sldMkLst>
          <pc:docMk/>
          <pc:sldMk cId="2553728537" sldId="477"/>
        </pc:sldMkLst>
        <pc:spChg chg="mod">
          <ac:chgData name="Alexandre" userId="292681fbcdc3e57d" providerId="LiveId" clId="{BE90CCA3-745A-44F2-8E4A-3E77B87A8362}" dt="2020-09-20T13:32:19.732" v="1043"/>
          <ac:spMkLst>
            <pc:docMk/>
            <pc:sldMk cId="2553728537" sldId="477"/>
            <ac:spMk id="2" creationId="{E36F0B6F-D318-4E15-ACFB-8C7967544424}"/>
          </ac:spMkLst>
        </pc:spChg>
        <pc:spChg chg="mod">
          <ac:chgData name="Alexandre" userId="292681fbcdc3e57d" providerId="LiveId" clId="{BE90CCA3-745A-44F2-8E4A-3E77B87A8362}" dt="2020-09-20T15:25:30.289" v="6053" actId="20577"/>
          <ac:spMkLst>
            <pc:docMk/>
            <pc:sldMk cId="2553728537" sldId="477"/>
            <ac:spMk id="3" creationId="{5AFFBC17-990A-42F9-9431-4AD0EE35A39F}"/>
          </ac:spMkLst>
        </pc:spChg>
        <pc:picChg chg="add del mod">
          <ac:chgData name="Alexandre" userId="292681fbcdc3e57d" providerId="LiveId" clId="{BE90CCA3-745A-44F2-8E4A-3E77B87A8362}" dt="2020-09-20T13:59:57.559" v="2859" actId="478"/>
          <ac:picMkLst>
            <pc:docMk/>
            <pc:sldMk cId="2553728537" sldId="477"/>
            <ac:picMk id="4" creationId="{E7DAF5D0-794F-4FBA-8B82-5D60CA94573C}"/>
          </ac:picMkLst>
        </pc:picChg>
        <pc:picChg chg="add mod">
          <ac:chgData name="Alexandre" userId="292681fbcdc3e57d" providerId="LiveId" clId="{BE90CCA3-745A-44F2-8E4A-3E77B87A8362}" dt="2020-09-20T13:59:59.919" v="2861" actId="1076"/>
          <ac:picMkLst>
            <pc:docMk/>
            <pc:sldMk cId="2553728537" sldId="477"/>
            <ac:picMk id="5" creationId="{913D0D1E-0A62-42F9-92C3-1BF20398998E}"/>
          </ac:picMkLst>
        </pc:picChg>
      </pc:sldChg>
      <pc:sldChg chg="modSp new mod">
        <pc:chgData name="Alexandre" userId="292681fbcdc3e57d" providerId="LiveId" clId="{BE90CCA3-745A-44F2-8E4A-3E77B87A8362}" dt="2020-09-20T13:55:01.542" v="2272" actId="20577"/>
        <pc:sldMkLst>
          <pc:docMk/>
          <pc:sldMk cId="1196609056" sldId="478"/>
        </pc:sldMkLst>
        <pc:spChg chg="mod">
          <ac:chgData name="Alexandre" userId="292681fbcdc3e57d" providerId="LiveId" clId="{BE90CCA3-745A-44F2-8E4A-3E77B87A8362}" dt="2020-09-20T13:38:47.033" v="1630"/>
          <ac:spMkLst>
            <pc:docMk/>
            <pc:sldMk cId="1196609056" sldId="478"/>
            <ac:spMk id="2" creationId="{BA83C959-4E1A-489A-99D1-90DDA42BE4AA}"/>
          </ac:spMkLst>
        </pc:spChg>
        <pc:spChg chg="mod">
          <ac:chgData name="Alexandre" userId="292681fbcdc3e57d" providerId="LiveId" clId="{BE90CCA3-745A-44F2-8E4A-3E77B87A8362}" dt="2020-09-20T13:55:01.542" v="2272" actId="20577"/>
          <ac:spMkLst>
            <pc:docMk/>
            <pc:sldMk cId="1196609056" sldId="478"/>
            <ac:spMk id="3" creationId="{6511B4DD-94C2-46B3-A0B8-243395212B92}"/>
          </ac:spMkLst>
        </pc:spChg>
      </pc:sldChg>
      <pc:sldChg chg="addSp delSp modSp add mod">
        <pc:chgData name="Alexandre" userId="292681fbcdc3e57d" providerId="LiveId" clId="{BE90CCA3-745A-44F2-8E4A-3E77B87A8362}" dt="2020-09-20T15:25:32.210" v="6054" actId="20577"/>
        <pc:sldMkLst>
          <pc:docMk/>
          <pc:sldMk cId="3010706302" sldId="479"/>
        </pc:sldMkLst>
        <pc:spChg chg="mod">
          <ac:chgData name="Alexandre" userId="292681fbcdc3e57d" providerId="LiveId" clId="{BE90CCA3-745A-44F2-8E4A-3E77B87A8362}" dt="2020-09-20T13:32:19.732" v="1043"/>
          <ac:spMkLst>
            <pc:docMk/>
            <pc:sldMk cId="3010706302" sldId="479"/>
            <ac:spMk id="2" creationId="{E36F0B6F-D318-4E15-ACFB-8C7967544424}"/>
          </ac:spMkLst>
        </pc:spChg>
        <pc:spChg chg="mod">
          <ac:chgData name="Alexandre" userId="292681fbcdc3e57d" providerId="LiveId" clId="{BE90CCA3-745A-44F2-8E4A-3E77B87A8362}" dt="2020-09-20T15:25:32.210" v="6054" actId="20577"/>
          <ac:spMkLst>
            <pc:docMk/>
            <pc:sldMk cId="3010706302" sldId="479"/>
            <ac:spMk id="3" creationId="{5AFFBC17-990A-42F9-9431-4AD0EE35A39F}"/>
          </ac:spMkLst>
        </pc:spChg>
        <pc:picChg chg="del">
          <ac:chgData name="Alexandre" userId="292681fbcdc3e57d" providerId="LiveId" clId="{BE90CCA3-745A-44F2-8E4A-3E77B87A8362}" dt="2020-09-20T13:29:21.346" v="657" actId="478"/>
          <ac:picMkLst>
            <pc:docMk/>
            <pc:sldMk cId="3010706302" sldId="479"/>
            <ac:picMk id="4" creationId="{E7DAF5D0-794F-4FBA-8B82-5D60CA94573C}"/>
          </ac:picMkLst>
        </pc:picChg>
        <pc:picChg chg="add mod">
          <ac:chgData name="Alexandre" userId="292681fbcdc3e57d" providerId="LiveId" clId="{BE90CCA3-745A-44F2-8E4A-3E77B87A8362}" dt="2020-09-20T13:30:05.990" v="793" actId="14100"/>
          <ac:picMkLst>
            <pc:docMk/>
            <pc:sldMk cId="3010706302" sldId="479"/>
            <ac:picMk id="5" creationId="{6672750D-F196-4127-8BEB-7E593B550E7F}"/>
          </ac:picMkLst>
        </pc:picChg>
      </pc:sldChg>
      <pc:sldChg chg="addSp delSp modSp add mod">
        <pc:chgData name="Alexandre" userId="292681fbcdc3e57d" providerId="LiveId" clId="{BE90CCA3-745A-44F2-8E4A-3E77B87A8362}" dt="2020-09-20T15:25:34.617" v="6056" actId="20577"/>
        <pc:sldMkLst>
          <pc:docMk/>
          <pc:sldMk cId="3357309913" sldId="480"/>
        </pc:sldMkLst>
        <pc:spChg chg="mod">
          <ac:chgData name="Alexandre" userId="292681fbcdc3e57d" providerId="LiveId" clId="{BE90CCA3-745A-44F2-8E4A-3E77B87A8362}" dt="2020-09-20T13:32:19.732" v="1043"/>
          <ac:spMkLst>
            <pc:docMk/>
            <pc:sldMk cId="3357309913" sldId="480"/>
            <ac:spMk id="2" creationId="{E36F0B6F-D318-4E15-ACFB-8C7967544424}"/>
          </ac:spMkLst>
        </pc:spChg>
        <pc:spChg chg="mod">
          <ac:chgData name="Alexandre" userId="292681fbcdc3e57d" providerId="LiveId" clId="{BE90CCA3-745A-44F2-8E4A-3E77B87A8362}" dt="2020-09-20T15:25:34.617" v="6056" actId="20577"/>
          <ac:spMkLst>
            <pc:docMk/>
            <pc:sldMk cId="3357309913" sldId="480"/>
            <ac:spMk id="3" creationId="{5AFFBC17-990A-42F9-9431-4AD0EE35A39F}"/>
          </ac:spMkLst>
        </pc:spChg>
        <pc:picChg chg="add mod">
          <ac:chgData name="Alexandre" userId="292681fbcdc3e57d" providerId="LiveId" clId="{BE90CCA3-745A-44F2-8E4A-3E77B87A8362}" dt="2020-09-20T13:31:03.519" v="800" actId="1076"/>
          <ac:picMkLst>
            <pc:docMk/>
            <pc:sldMk cId="3357309913" sldId="480"/>
            <ac:picMk id="4" creationId="{36251D85-B8C9-4D73-B02A-0CFF42B767C9}"/>
          </ac:picMkLst>
        </pc:picChg>
        <pc:picChg chg="del">
          <ac:chgData name="Alexandre" userId="292681fbcdc3e57d" providerId="LiveId" clId="{BE90CCA3-745A-44F2-8E4A-3E77B87A8362}" dt="2020-09-20T13:30:52.809" v="797" actId="478"/>
          <ac:picMkLst>
            <pc:docMk/>
            <pc:sldMk cId="3357309913" sldId="480"/>
            <ac:picMk id="5" creationId="{6672750D-F196-4127-8BEB-7E593B550E7F}"/>
          </ac:picMkLst>
        </pc:picChg>
      </pc:sldChg>
      <pc:sldChg chg="addSp modSp new mod">
        <pc:chgData name="Alexandre" userId="292681fbcdc3e57d" providerId="LiveId" clId="{BE90CCA3-745A-44F2-8E4A-3E77B87A8362}" dt="2020-09-20T15:25:40.600" v="6059" actId="20577"/>
        <pc:sldMkLst>
          <pc:docMk/>
          <pc:sldMk cId="507302798" sldId="481"/>
        </pc:sldMkLst>
        <pc:spChg chg="mod">
          <ac:chgData name="Alexandre" userId="292681fbcdc3e57d" providerId="LiveId" clId="{BE90CCA3-745A-44F2-8E4A-3E77B87A8362}" dt="2020-09-20T13:38:47.033" v="1630"/>
          <ac:spMkLst>
            <pc:docMk/>
            <pc:sldMk cId="507302798" sldId="481"/>
            <ac:spMk id="2" creationId="{29A0656D-B66C-4670-9981-41A6CE2DCC0A}"/>
          </ac:spMkLst>
        </pc:spChg>
        <pc:spChg chg="mod">
          <ac:chgData name="Alexandre" userId="292681fbcdc3e57d" providerId="LiveId" clId="{BE90CCA3-745A-44F2-8E4A-3E77B87A8362}" dt="2020-09-20T15:25:40.600" v="6059" actId="20577"/>
          <ac:spMkLst>
            <pc:docMk/>
            <pc:sldMk cId="507302798" sldId="481"/>
            <ac:spMk id="3" creationId="{739A22E6-AD4A-4A04-A63B-9780F4799F65}"/>
          </ac:spMkLst>
        </pc:spChg>
        <pc:picChg chg="add mod">
          <ac:chgData name="Alexandre" userId="292681fbcdc3e57d" providerId="LiveId" clId="{BE90CCA3-745A-44F2-8E4A-3E77B87A8362}" dt="2020-09-20T13:35:25.864" v="1197" actId="1076"/>
          <ac:picMkLst>
            <pc:docMk/>
            <pc:sldMk cId="507302798" sldId="481"/>
            <ac:picMk id="4" creationId="{BB8267BA-F64C-4905-923A-204B01733FC9}"/>
          </ac:picMkLst>
        </pc:picChg>
      </pc:sldChg>
      <pc:sldChg chg="addSp modSp new mod">
        <pc:chgData name="Alexandre" userId="292681fbcdc3e57d" providerId="LiveId" clId="{BE90CCA3-745A-44F2-8E4A-3E77B87A8362}" dt="2020-09-20T15:25:42.633" v="6060" actId="20577"/>
        <pc:sldMkLst>
          <pc:docMk/>
          <pc:sldMk cId="1067460028" sldId="482"/>
        </pc:sldMkLst>
        <pc:spChg chg="mod">
          <ac:chgData name="Alexandre" userId="292681fbcdc3e57d" providerId="LiveId" clId="{BE90CCA3-745A-44F2-8E4A-3E77B87A8362}" dt="2020-09-20T13:38:47.033" v="1630"/>
          <ac:spMkLst>
            <pc:docMk/>
            <pc:sldMk cId="1067460028" sldId="482"/>
            <ac:spMk id="2" creationId="{94608A5B-63AC-4213-B179-35E2597A3F0D}"/>
          </ac:spMkLst>
        </pc:spChg>
        <pc:spChg chg="mod">
          <ac:chgData name="Alexandre" userId="292681fbcdc3e57d" providerId="LiveId" clId="{BE90CCA3-745A-44F2-8E4A-3E77B87A8362}" dt="2020-09-20T15:25:42.633" v="6060" actId="20577"/>
          <ac:spMkLst>
            <pc:docMk/>
            <pc:sldMk cId="1067460028" sldId="482"/>
            <ac:spMk id="3" creationId="{86DC87C4-DDE2-4EB7-9546-1081F3960D1E}"/>
          </ac:spMkLst>
        </pc:spChg>
        <pc:picChg chg="add mod">
          <ac:chgData name="Alexandre" userId="292681fbcdc3e57d" providerId="LiveId" clId="{BE90CCA3-745A-44F2-8E4A-3E77B87A8362}" dt="2020-09-20T13:36:49.207" v="1420" actId="1076"/>
          <ac:picMkLst>
            <pc:docMk/>
            <pc:sldMk cId="1067460028" sldId="482"/>
            <ac:picMk id="4" creationId="{52756B88-0CCB-4554-A1DA-AC6DE920917D}"/>
          </ac:picMkLst>
        </pc:picChg>
      </pc:sldChg>
      <pc:sldChg chg="addSp modSp new mod">
        <pc:chgData name="Alexandre" userId="292681fbcdc3e57d" providerId="LiveId" clId="{BE90CCA3-745A-44F2-8E4A-3E77B87A8362}" dt="2020-09-20T15:25:46.838" v="6064" actId="20577"/>
        <pc:sldMkLst>
          <pc:docMk/>
          <pc:sldMk cId="555968512" sldId="483"/>
        </pc:sldMkLst>
        <pc:spChg chg="mod">
          <ac:chgData name="Alexandre" userId="292681fbcdc3e57d" providerId="LiveId" clId="{BE90CCA3-745A-44F2-8E4A-3E77B87A8362}" dt="2020-09-20T13:54:25.666" v="2255"/>
          <ac:spMkLst>
            <pc:docMk/>
            <pc:sldMk cId="555968512" sldId="483"/>
            <ac:spMk id="2" creationId="{D9E9CF69-2827-4309-BDC7-4167928C88CF}"/>
          </ac:spMkLst>
        </pc:spChg>
        <pc:spChg chg="mod">
          <ac:chgData name="Alexandre" userId="292681fbcdc3e57d" providerId="LiveId" clId="{BE90CCA3-745A-44F2-8E4A-3E77B87A8362}" dt="2020-09-20T15:25:46.838" v="6064" actId="20577"/>
          <ac:spMkLst>
            <pc:docMk/>
            <pc:sldMk cId="555968512" sldId="483"/>
            <ac:spMk id="3" creationId="{66F45039-4740-4E6B-97D8-7A33BEC0620C}"/>
          </ac:spMkLst>
        </pc:spChg>
        <pc:picChg chg="add mod">
          <ac:chgData name="Alexandre" userId="292681fbcdc3e57d" providerId="LiveId" clId="{BE90CCA3-745A-44F2-8E4A-3E77B87A8362}" dt="2020-09-20T13:52:09.943" v="1841" actId="1076"/>
          <ac:picMkLst>
            <pc:docMk/>
            <pc:sldMk cId="555968512" sldId="483"/>
            <ac:picMk id="4" creationId="{6FDFDA1A-F491-4AD9-A916-7D14D906D605}"/>
          </ac:picMkLst>
        </pc:picChg>
      </pc:sldChg>
      <pc:sldChg chg="addSp delSp modSp add mod">
        <pc:chgData name="Alexandre" userId="292681fbcdc3e57d" providerId="LiveId" clId="{BE90CCA3-745A-44F2-8E4A-3E77B87A8362}" dt="2020-09-20T13:54:25.666" v="2255"/>
        <pc:sldMkLst>
          <pc:docMk/>
          <pc:sldMk cId="177999032" sldId="484"/>
        </pc:sldMkLst>
        <pc:spChg chg="mod">
          <ac:chgData name="Alexandre" userId="292681fbcdc3e57d" providerId="LiveId" clId="{BE90CCA3-745A-44F2-8E4A-3E77B87A8362}" dt="2020-09-20T13:54:25.666" v="2255"/>
          <ac:spMkLst>
            <pc:docMk/>
            <pc:sldMk cId="177999032" sldId="484"/>
            <ac:spMk id="2" creationId="{D9E9CF69-2827-4309-BDC7-4167928C88CF}"/>
          </ac:spMkLst>
        </pc:spChg>
        <pc:spChg chg="mod">
          <ac:chgData name="Alexandre" userId="292681fbcdc3e57d" providerId="LiveId" clId="{BE90CCA3-745A-44F2-8E4A-3E77B87A8362}" dt="2020-09-20T13:54:25.666" v="2255"/>
          <ac:spMkLst>
            <pc:docMk/>
            <pc:sldMk cId="177999032" sldId="484"/>
            <ac:spMk id="3" creationId="{66F45039-4740-4E6B-97D8-7A33BEC0620C}"/>
          </ac:spMkLst>
        </pc:spChg>
        <pc:picChg chg="del">
          <ac:chgData name="Alexandre" userId="292681fbcdc3e57d" providerId="LiveId" clId="{BE90CCA3-745A-44F2-8E4A-3E77B87A8362}" dt="2020-09-20T13:52:41.748" v="1876" actId="478"/>
          <ac:picMkLst>
            <pc:docMk/>
            <pc:sldMk cId="177999032" sldId="484"/>
            <ac:picMk id="4" creationId="{6FDFDA1A-F491-4AD9-A916-7D14D906D605}"/>
          </ac:picMkLst>
        </pc:picChg>
        <pc:picChg chg="add mod">
          <ac:chgData name="Alexandre" userId="292681fbcdc3e57d" providerId="LiveId" clId="{BE90CCA3-745A-44F2-8E4A-3E77B87A8362}" dt="2020-09-20T13:52:43.702" v="1878" actId="1076"/>
          <ac:picMkLst>
            <pc:docMk/>
            <pc:sldMk cId="177999032" sldId="484"/>
            <ac:picMk id="5" creationId="{6DDE254D-4568-421A-8F40-8BC484766980}"/>
          </ac:picMkLst>
        </pc:picChg>
      </pc:sldChg>
      <pc:sldChg chg="delSp modSp add mod">
        <pc:chgData name="Alexandre" userId="292681fbcdc3e57d" providerId="LiveId" clId="{BE90CCA3-745A-44F2-8E4A-3E77B87A8362}" dt="2020-09-20T15:25:54.703" v="6069" actId="20577"/>
        <pc:sldMkLst>
          <pc:docMk/>
          <pc:sldMk cId="2182627623" sldId="485"/>
        </pc:sldMkLst>
        <pc:spChg chg="mod">
          <ac:chgData name="Alexandre" userId="292681fbcdc3e57d" providerId="LiveId" clId="{BE90CCA3-745A-44F2-8E4A-3E77B87A8362}" dt="2020-09-20T13:54:25.666" v="2255"/>
          <ac:spMkLst>
            <pc:docMk/>
            <pc:sldMk cId="2182627623" sldId="485"/>
            <ac:spMk id="2" creationId="{D9E9CF69-2827-4309-BDC7-4167928C88CF}"/>
          </ac:spMkLst>
        </pc:spChg>
        <pc:spChg chg="mod">
          <ac:chgData name="Alexandre" userId="292681fbcdc3e57d" providerId="LiveId" clId="{BE90CCA3-745A-44F2-8E4A-3E77B87A8362}" dt="2020-09-20T15:25:54.703" v="6069" actId="20577"/>
          <ac:spMkLst>
            <pc:docMk/>
            <pc:sldMk cId="2182627623" sldId="485"/>
            <ac:spMk id="3" creationId="{66F45039-4740-4E6B-97D8-7A33BEC0620C}"/>
          </ac:spMkLst>
        </pc:spChg>
        <pc:picChg chg="del">
          <ac:chgData name="Alexandre" userId="292681fbcdc3e57d" providerId="LiveId" clId="{BE90CCA3-745A-44F2-8E4A-3E77B87A8362}" dt="2020-09-20T13:52:51.454" v="1896" actId="478"/>
          <ac:picMkLst>
            <pc:docMk/>
            <pc:sldMk cId="2182627623" sldId="485"/>
            <ac:picMk id="5" creationId="{6DDE254D-4568-421A-8F40-8BC484766980}"/>
          </ac:picMkLst>
        </pc:picChg>
      </pc:sldChg>
      <pc:sldChg chg="modSp new mod">
        <pc:chgData name="Alexandre" userId="292681fbcdc3e57d" providerId="LiveId" clId="{BE90CCA3-745A-44F2-8E4A-3E77B87A8362}" dt="2020-09-20T15:26:25.314" v="6083" actId="20577"/>
        <pc:sldMkLst>
          <pc:docMk/>
          <pc:sldMk cId="1304403208" sldId="486"/>
        </pc:sldMkLst>
        <pc:spChg chg="mod">
          <ac:chgData name="Alexandre" userId="292681fbcdc3e57d" providerId="LiveId" clId="{BE90CCA3-745A-44F2-8E4A-3E77B87A8362}" dt="2020-09-20T13:56:46.979" v="2587"/>
          <ac:spMkLst>
            <pc:docMk/>
            <pc:sldMk cId="1304403208" sldId="486"/>
            <ac:spMk id="2" creationId="{33D09F6A-0F9B-4DC2-A682-F16AF22AD314}"/>
          </ac:spMkLst>
        </pc:spChg>
        <pc:spChg chg="mod">
          <ac:chgData name="Alexandre" userId="292681fbcdc3e57d" providerId="LiveId" clId="{BE90CCA3-745A-44F2-8E4A-3E77B87A8362}" dt="2020-09-20T15:26:25.314" v="6083" actId="20577"/>
          <ac:spMkLst>
            <pc:docMk/>
            <pc:sldMk cId="1304403208" sldId="486"/>
            <ac:spMk id="3" creationId="{79975A64-9A2F-425F-BD69-155652A8366D}"/>
          </ac:spMkLst>
        </pc:spChg>
      </pc:sldChg>
      <pc:sldChg chg="modSp new del mod">
        <pc:chgData name="Alexandre" userId="292681fbcdc3e57d" providerId="LiveId" clId="{BE90CCA3-745A-44F2-8E4A-3E77B87A8362}" dt="2020-09-20T13:54:56.541" v="2269" actId="47"/>
        <pc:sldMkLst>
          <pc:docMk/>
          <pc:sldMk cId="2999308822" sldId="486"/>
        </pc:sldMkLst>
        <pc:spChg chg="mod">
          <ac:chgData name="Alexandre" userId="292681fbcdc3e57d" providerId="LiveId" clId="{BE90CCA3-745A-44F2-8E4A-3E77B87A8362}" dt="2020-09-20T13:54:54.380" v="2268" actId="20577"/>
          <ac:spMkLst>
            <pc:docMk/>
            <pc:sldMk cId="2999308822" sldId="486"/>
            <ac:spMk id="2" creationId="{2D02C7D4-3780-4788-A41D-CAA4EB2CFB0E}"/>
          </ac:spMkLst>
        </pc:spChg>
      </pc:sldChg>
      <pc:sldChg chg="modSp add mod">
        <pc:chgData name="Alexandre" userId="292681fbcdc3e57d" providerId="LiveId" clId="{BE90CCA3-745A-44F2-8E4A-3E77B87A8362}" dt="2020-09-20T15:26:43.875" v="6092" actId="20577"/>
        <pc:sldMkLst>
          <pc:docMk/>
          <pc:sldMk cId="4069927129" sldId="487"/>
        </pc:sldMkLst>
        <pc:spChg chg="mod">
          <ac:chgData name="Alexandre" userId="292681fbcdc3e57d" providerId="LiveId" clId="{BE90CCA3-745A-44F2-8E4A-3E77B87A8362}" dt="2020-09-20T13:58:15.505" v="2858"/>
          <ac:spMkLst>
            <pc:docMk/>
            <pc:sldMk cId="4069927129" sldId="487"/>
            <ac:spMk id="2" creationId="{D19FA3C0-60FE-4BA3-AD58-AC75E1713975}"/>
          </ac:spMkLst>
        </pc:spChg>
        <pc:spChg chg="mod">
          <ac:chgData name="Alexandre" userId="292681fbcdc3e57d" providerId="LiveId" clId="{BE90CCA3-745A-44F2-8E4A-3E77B87A8362}" dt="2020-09-20T15:26:43.875" v="6092" actId="20577"/>
          <ac:spMkLst>
            <pc:docMk/>
            <pc:sldMk cId="4069927129" sldId="487"/>
            <ac:spMk id="3" creationId="{2363A94B-7841-47B2-A22D-E6B0A2C135E2}"/>
          </ac:spMkLst>
        </pc:spChg>
      </pc:sldChg>
      <pc:sldChg chg="modSp new mod">
        <pc:chgData name="Alexandre" userId="292681fbcdc3e57d" providerId="LiveId" clId="{BE90CCA3-745A-44F2-8E4A-3E77B87A8362}" dt="2020-09-20T15:26:29.638" v="6085" actId="20577"/>
        <pc:sldMkLst>
          <pc:docMk/>
          <pc:sldMk cId="4049593607" sldId="488"/>
        </pc:sldMkLst>
        <pc:spChg chg="mod">
          <ac:chgData name="Alexandre" userId="292681fbcdc3e57d" providerId="LiveId" clId="{BE90CCA3-745A-44F2-8E4A-3E77B87A8362}" dt="2020-09-20T15:24:03.869" v="6046"/>
          <ac:spMkLst>
            <pc:docMk/>
            <pc:sldMk cId="4049593607" sldId="488"/>
            <ac:spMk id="2" creationId="{F18FCC3F-86DC-41D8-9AE7-7B0BC8EABB1F}"/>
          </ac:spMkLst>
        </pc:spChg>
        <pc:spChg chg="mod">
          <ac:chgData name="Alexandre" userId="292681fbcdc3e57d" providerId="LiveId" clId="{BE90CCA3-745A-44F2-8E4A-3E77B87A8362}" dt="2020-09-20T15:26:29.638" v="6085" actId="20577"/>
          <ac:spMkLst>
            <pc:docMk/>
            <pc:sldMk cId="4049593607" sldId="488"/>
            <ac:spMk id="3" creationId="{63EB8A10-A091-4E08-9494-6AD72178941B}"/>
          </ac:spMkLst>
        </pc:spChg>
      </pc:sldChg>
      <pc:sldChg chg="addSp modSp add mod">
        <pc:chgData name="Alexandre" userId="292681fbcdc3e57d" providerId="LiveId" clId="{BE90CCA3-745A-44F2-8E4A-3E77B87A8362}" dt="2020-09-20T15:26:07.832" v="6075" actId="20577"/>
        <pc:sldMkLst>
          <pc:docMk/>
          <pc:sldMk cId="1260878943" sldId="489"/>
        </pc:sldMkLst>
        <pc:spChg chg="mod">
          <ac:chgData name="Alexandre" userId="292681fbcdc3e57d" providerId="LiveId" clId="{BE90CCA3-745A-44F2-8E4A-3E77B87A8362}" dt="2020-09-20T14:05:15.738" v="3564"/>
          <ac:spMkLst>
            <pc:docMk/>
            <pc:sldMk cId="1260878943" sldId="489"/>
            <ac:spMk id="2" creationId="{E4E5BBB2-8C6A-4C00-815B-6D7A88B34671}"/>
          </ac:spMkLst>
        </pc:spChg>
        <pc:spChg chg="mod">
          <ac:chgData name="Alexandre" userId="292681fbcdc3e57d" providerId="LiveId" clId="{BE90CCA3-745A-44F2-8E4A-3E77B87A8362}" dt="2020-09-20T15:26:07.832" v="6075" actId="20577"/>
          <ac:spMkLst>
            <pc:docMk/>
            <pc:sldMk cId="1260878943" sldId="489"/>
            <ac:spMk id="3" creationId="{2F7FFE74-F39D-4754-9147-88CC9A172DA3}"/>
          </ac:spMkLst>
        </pc:spChg>
        <pc:picChg chg="add mod">
          <ac:chgData name="Alexandre" userId="292681fbcdc3e57d" providerId="LiveId" clId="{BE90CCA3-745A-44F2-8E4A-3E77B87A8362}" dt="2020-09-20T14:01:02.936" v="2961" actId="1076"/>
          <ac:picMkLst>
            <pc:docMk/>
            <pc:sldMk cId="1260878943" sldId="489"/>
            <ac:picMk id="5" creationId="{42C90E07-E7FC-44F9-B565-69914A4D9819}"/>
          </ac:picMkLst>
        </pc:picChg>
      </pc:sldChg>
      <pc:sldChg chg="addSp delSp modSp add mod">
        <pc:chgData name="Alexandre" userId="292681fbcdc3e57d" providerId="LiveId" clId="{BE90CCA3-745A-44F2-8E4A-3E77B87A8362}" dt="2020-09-20T15:26:09.979" v="6076" actId="20577"/>
        <pc:sldMkLst>
          <pc:docMk/>
          <pc:sldMk cId="2357200126" sldId="490"/>
        </pc:sldMkLst>
        <pc:spChg chg="mod">
          <ac:chgData name="Alexandre" userId="292681fbcdc3e57d" providerId="LiveId" clId="{BE90CCA3-745A-44F2-8E4A-3E77B87A8362}" dt="2020-09-20T14:05:15.738" v="3564"/>
          <ac:spMkLst>
            <pc:docMk/>
            <pc:sldMk cId="2357200126" sldId="490"/>
            <ac:spMk id="2" creationId="{E4E5BBB2-8C6A-4C00-815B-6D7A88B34671}"/>
          </ac:spMkLst>
        </pc:spChg>
        <pc:spChg chg="mod">
          <ac:chgData name="Alexandre" userId="292681fbcdc3e57d" providerId="LiveId" clId="{BE90CCA3-745A-44F2-8E4A-3E77B87A8362}" dt="2020-09-20T15:26:09.979" v="6076" actId="20577"/>
          <ac:spMkLst>
            <pc:docMk/>
            <pc:sldMk cId="2357200126" sldId="490"/>
            <ac:spMk id="3" creationId="{2F7FFE74-F39D-4754-9147-88CC9A172DA3}"/>
          </ac:spMkLst>
        </pc:spChg>
        <pc:picChg chg="add mod">
          <ac:chgData name="Alexandre" userId="292681fbcdc3e57d" providerId="LiveId" clId="{BE90CCA3-745A-44F2-8E4A-3E77B87A8362}" dt="2020-09-20T14:02:27.910" v="3150" actId="1076"/>
          <ac:picMkLst>
            <pc:docMk/>
            <pc:sldMk cId="2357200126" sldId="490"/>
            <ac:picMk id="4" creationId="{134C7AC7-4EC2-4A07-B7B4-5C272655B745}"/>
          </ac:picMkLst>
        </pc:picChg>
        <pc:picChg chg="del">
          <ac:chgData name="Alexandre" userId="292681fbcdc3e57d" providerId="LiveId" clId="{BE90CCA3-745A-44F2-8E4A-3E77B87A8362}" dt="2020-09-20T14:01:15.844" v="3011" actId="478"/>
          <ac:picMkLst>
            <pc:docMk/>
            <pc:sldMk cId="2357200126" sldId="490"/>
            <ac:picMk id="5" creationId="{42C90E07-E7FC-44F9-B565-69914A4D9819}"/>
          </ac:picMkLst>
        </pc:picChg>
      </pc:sldChg>
      <pc:sldChg chg="addSp delSp modSp add mod">
        <pc:chgData name="Alexandre" userId="292681fbcdc3e57d" providerId="LiveId" clId="{BE90CCA3-745A-44F2-8E4A-3E77B87A8362}" dt="2020-09-20T14:05:15.738" v="3564"/>
        <pc:sldMkLst>
          <pc:docMk/>
          <pc:sldMk cId="3937016107" sldId="491"/>
        </pc:sldMkLst>
        <pc:spChg chg="mod">
          <ac:chgData name="Alexandre" userId="292681fbcdc3e57d" providerId="LiveId" clId="{BE90CCA3-745A-44F2-8E4A-3E77B87A8362}" dt="2020-09-20T14:05:15.738" v="3564"/>
          <ac:spMkLst>
            <pc:docMk/>
            <pc:sldMk cId="3937016107" sldId="491"/>
            <ac:spMk id="2" creationId="{E4E5BBB2-8C6A-4C00-815B-6D7A88B34671}"/>
          </ac:spMkLst>
        </pc:spChg>
        <pc:spChg chg="mod">
          <ac:chgData name="Alexandre" userId="292681fbcdc3e57d" providerId="LiveId" clId="{BE90CCA3-745A-44F2-8E4A-3E77B87A8362}" dt="2020-09-20T14:05:15.738" v="3564"/>
          <ac:spMkLst>
            <pc:docMk/>
            <pc:sldMk cId="3937016107" sldId="491"/>
            <ac:spMk id="3" creationId="{2F7FFE74-F39D-4754-9147-88CC9A172DA3}"/>
          </ac:spMkLst>
        </pc:spChg>
        <pc:picChg chg="del">
          <ac:chgData name="Alexandre" userId="292681fbcdc3e57d" providerId="LiveId" clId="{BE90CCA3-745A-44F2-8E4A-3E77B87A8362}" dt="2020-09-20T14:02:43.069" v="3201" actId="478"/>
          <ac:picMkLst>
            <pc:docMk/>
            <pc:sldMk cId="3937016107" sldId="491"/>
            <ac:picMk id="4" creationId="{134C7AC7-4EC2-4A07-B7B4-5C272655B745}"/>
          </ac:picMkLst>
        </pc:picChg>
        <pc:picChg chg="add mod">
          <ac:chgData name="Alexandre" userId="292681fbcdc3e57d" providerId="LiveId" clId="{BE90CCA3-745A-44F2-8E4A-3E77B87A8362}" dt="2020-09-20T14:03:00.118" v="3221" actId="1076"/>
          <ac:picMkLst>
            <pc:docMk/>
            <pc:sldMk cId="3937016107" sldId="491"/>
            <ac:picMk id="5" creationId="{29329DAD-F47A-4A69-A02C-2C3F3C8D14DE}"/>
          </ac:picMkLst>
        </pc:picChg>
      </pc:sldChg>
      <pc:sldChg chg="addSp modSp add mod">
        <pc:chgData name="Alexandre" userId="292681fbcdc3e57d" providerId="LiveId" clId="{BE90CCA3-745A-44F2-8E4A-3E77B87A8362}" dt="2020-09-20T14:05:15.738" v="3564"/>
        <pc:sldMkLst>
          <pc:docMk/>
          <pc:sldMk cId="2486793457" sldId="492"/>
        </pc:sldMkLst>
        <pc:spChg chg="mod">
          <ac:chgData name="Alexandre" userId="292681fbcdc3e57d" providerId="LiveId" clId="{BE90CCA3-745A-44F2-8E4A-3E77B87A8362}" dt="2020-09-20T14:05:15.738" v="3564"/>
          <ac:spMkLst>
            <pc:docMk/>
            <pc:sldMk cId="2486793457" sldId="492"/>
            <ac:spMk id="2" creationId="{E4E5BBB2-8C6A-4C00-815B-6D7A88B34671}"/>
          </ac:spMkLst>
        </pc:spChg>
        <pc:spChg chg="mod">
          <ac:chgData name="Alexandre" userId="292681fbcdc3e57d" providerId="LiveId" clId="{BE90CCA3-745A-44F2-8E4A-3E77B87A8362}" dt="2020-09-20T14:05:15.738" v="3564"/>
          <ac:spMkLst>
            <pc:docMk/>
            <pc:sldMk cId="2486793457" sldId="492"/>
            <ac:spMk id="3" creationId="{2F7FFE74-F39D-4754-9147-88CC9A172DA3}"/>
          </ac:spMkLst>
        </pc:spChg>
        <pc:picChg chg="add mod">
          <ac:chgData name="Alexandre" userId="292681fbcdc3e57d" providerId="LiveId" clId="{BE90CCA3-745A-44F2-8E4A-3E77B87A8362}" dt="2020-09-20T14:03:33.135" v="3249" actId="1076"/>
          <ac:picMkLst>
            <pc:docMk/>
            <pc:sldMk cId="2486793457" sldId="492"/>
            <ac:picMk id="4" creationId="{CCDCDD2B-59E2-45CC-AC6A-60D8F06915EB}"/>
          </ac:picMkLst>
        </pc:picChg>
        <pc:picChg chg="mod">
          <ac:chgData name="Alexandre" userId="292681fbcdc3e57d" providerId="LiveId" clId="{BE90CCA3-745A-44F2-8E4A-3E77B87A8362}" dt="2020-09-20T14:03:31.278" v="3247" actId="1076"/>
          <ac:picMkLst>
            <pc:docMk/>
            <pc:sldMk cId="2486793457" sldId="492"/>
            <ac:picMk id="5" creationId="{29329DAD-F47A-4A69-A02C-2C3F3C8D14DE}"/>
          </ac:picMkLst>
        </pc:picChg>
      </pc:sldChg>
      <pc:sldChg chg="delSp modSp add mod">
        <pc:chgData name="Alexandre" userId="292681fbcdc3e57d" providerId="LiveId" clId="{BE90CCA3-745A-44F2-8E4A-3E77B87A8362}" dt="2020-09-20T15:26:16.030" v="6079" actId="20577"/>
        <pc:sldMkLst>
          <pc:docMk/>
          <pc:sldMk cId="3745755408" sldId="493"/>
        </pc:sldMkLst>
        <pc:spChg chg="mod">
          <ac:chgData name="Alexandre" userId="292681fbcdc3e57d" providerId="LiveId" clId="{BE90CCA3-745A-44F2-8E4A-3E77B87A8362}" dt="2020-09-20T14:05:15.738" v="3564"/>
          <ac:spMkLst>
            <pc:docMk/>
            <pc:sldMk cId="3745755408" sldId="493"/>
            <ac:spMk id="2" creationId="{E4E5BBB2-8C6A-4C00-815B-6D7A88B34671}"/>
          </ac:spMkLst>
        </pc:spChg>
        <pc:spChg chg="mod">
          <ac:chgData name="Alexandre" userId="292681fbcdc3e57d" providerId="LiveId" clId="{BE90CCA3-745A-44F2-8E4A-3E77B87A8362}" dt="2020-09-20T15:26:16.030" v="6079" actId="20577"/>
          <ac:spMkLst>
            <pc:docMk/>
            <pc:sldMk cId="3745755408" sldId="493"/>
            <ac:spMk id="3" creationId="{2F7FFE74-F39D-4754-9147-88CC9A172DA3}"/>
          </ac:spMkLst>
        </pc:spChg>
        <pc:picChg chg="del">
          <ac:chgData name="Alexandre" userId="292681fbcdc3e57d" providerId="LiveId" clId="{BE90CCA3-745A-44F2-8E4A-3E77B87A8362}" dt="2020-09-20T14:03:39.550" v="3251" actId="478"/>
          <ac:picMkLst>
            <pc:docMk/>
            <pc:sldMk cId="3745755408" sldId="493"/>
            <ac:picMk id="4" creationId="{CCDCDD2B-59E2-45CC-AC6A-60D8F06915EB}"/>
          </ac:picMkLst>
        </pc:picChg>
        <pc:picChg chg="del">
          <ac:chgData name="Alexandre" userId="292681fbcdc3e57d" providerId="LiveId" clId="{BE90CCA3-745A-44F2-8E4A-3E77B87A8362}" dt="2020-09-20T14:03:40.146" v="3252" actId="478"/>
          <ac:picMkLst>
            <pc:docMk/>
            <pc:sldMk cId="3745755408" sldId="493"/>
            <ac:picMk id="5" creationId="{29329DAD-F47A-4A69-A02C-2C3F3C8D14DE}"/>
          </ac:picMkLst>
        </pc:picChg>
      </pc:sldChg>
      <pc:sldChg chg="addSp modSp add mod">
        <pc:chgData name="Alexandre" userId="292681fbcdc3e57d" providerId="LiveId" clId="{BE90CCA3-745A-44F2-8E4A-3E77B87A8362}" dt="2020-09-20T14:14:01.567" v="4329"/>
        <pc:sldMkLst>
          <pc:docMk/>
          <pc:sldMk cId="2990896993" sldId="494"/>
        </pc:sldMkLst>
        <pc:spChg chg="mod">
          <ac:chgData name="Alexandre" userId="292681fbcdc3e57d" providerId="LiveId" clId="{BE90CCA3-745A-44F2-8E4A-3E77B87A8362}" dt="2020-09-20T14:14:01.567" v="4329"/>
          <ac:spMkLst>
            <pc:docMk/>
            <pc:sldMk cId="2990896993" sldId="494"/>
            <ac:spMk id="2" creationId="{E4E5BBB2-8C6A-4C00-815B-6D7A88B34671}"/>
          </ac:spMkLst>
        </pc:spChg>
        <pc:spChg chg="mod">
          <ac:chgData name="Alexandre" userId="292681fbcdc3e57d" providerId="LiveId" clId="{BE90CCA3-745A-44F2-8E4A-3E77B87A8362}" dt="2020-09-20T14:14:01.567" v="4329"/>
          <ac:spMkLst>
            <pc:docMk/>
            <pc:sldMk cId="2990896993" sldId="494"/>
            <ac:spMk id="3" creationId="{2F7FFE74-F39D-4754-9147-88CC9A172DA3}"/>
          </ac:spMkLst>
        </pc:spChg>
        <pc:picChg chg="add mod">
          <ac:chgData name="Alexandre" userId="292681fbcdc3e57d" providerId="LiveId" clId="{BE90CCA3-745A-44F2-8E4A-3E77B87A8362}" dt="2020-09-20T14:10:24.174" v="3566" actId="1076"/>
          <ac:picMkLst>
            <pc:docMk/>
            <pc:sldMk cId="2990896993" sldId="494"/>
            <ac:picMk id="4" creationId="{7E712A95-6F93-40E3-97BA-1975BFE07169}"/>
          </ac:picMkLst>
        </pc:picChg>
      </pc:sldChg>
      <pc:sldChg chg="delSp modSp add mod">
        <pc:chgData name="Alexandre" userId="292681fbcdc3e57d" providerId="LiveId" clId="{BE90CCA3-745A-44F2-8E4A-3E77B87A8362}" dt="2020-09-20T14:14:01.567" v="4329"/>
        <pc:sldMkLst>
          <pc:docMk/>
          <pc:sldMk cId="1550997260" sldId="495"/>
        </pc:sldMkLst>
        <pc:spChg chg="mod">
          <ac:chgData name="Alexandre" userId="292681fbcdc3e57d" providerId="LiveId" clId="{BE90CCA3-745A-44F2-8E4A-3E77B87A8362}" dt="2020-09-20T14:14:01.567" v="4329"/>
          <ac:spMkLst>
            <pc:docMk/>
            <pc:sldMk cId="1550997260" sldId="495"/>
            <ac:spMk id="2" creationId="{E4E5BBB2-8C6A-4C00-815B-6D7A88B34671}"/>
          </ac:spMkLst>
        </pc:spChg>
        <pc:spChg chg="mod">
          <ac:chgData name="Alexandre" userId="292681fbcdc3e57d" providerId="LiveId" clId="{BE90CCA3-745A-44F2-8E4A-3E77B87A8362}" dt="2020-09-20T14:14:01.567" v="4329"/>
          <ac:spMkLst>
            <pc:docMk/>
            <pc:sldMk cId="1550997260" sldId="495"/>
            <ac:spMk id="3" creationId="{2F7FFE74-F39D-4754-9147-88CC9A172DA3}"/>
          </ac:spMkLst>
        </pc:spChg>
        <pc:picChg chg="del">
          <ac:chgData name="Alexandre" userId="292681fbcdc3e57d" providerId="LiveId" clId="{BE90CCA3-745A-44F2-8E4A-3E77B87A8362}" dt="2020-09-20T14:10:50.942" v="3598" actId="478"/>
          <ac:picMkLst>
            <pc:docMk/>
            <pc:sldMk cId="1550997260" sldId="495"/>
            <ac:picMk id="4" creationId="{7E712A95-6F93-40E3-97BA-1975BFE07169}"/>
          </ac:picMkLst>
        </pc:picChg>
      </pc:sldChg>
      <pc:sldChg chg="modSp add mod">
        <pc:chgData name="Alexandre" userId="292681fbcdc3e57d" providerId="LiveId" clId="{BE90CCA3-745A-44F2-8E4A-3E77B87A8362}" dt="2020-09-20T14:14:01.567" v="4329"/>
        <pc:sldMkLst>
          <pc:docMk/>
          <pc:sldMk cId="2737966842" sldId="496"/>
        </pc:sldMkLst>
        <pc:spChg chg="mod">
          <ac:chgData name="Alexandre" userId="292681fbcdc3e57d" providerId="LiveId" clId="{BE90CCA3-745A-44F2-8E4A-3E77B87A8362}" dt="2020-09-20T14:14:01.567" v="4329"/>
          <ac:spMkLst>
            <pc:docMk/>
            <pc:sldMk cId="2737966842" sldId="496"/>
            <ac:spMk id="2" creationId="{E4E5BBB2-8C6A-4C00-815B-6D7A88B34671}"/>
          </ac:spMkLst>
        </pc:spChg>
        <pc:spChg chg="mod">
          <ac:chgData name="Alexandre" userId="292681fbcdc3e57d" providerId="LiveId" clId="{BE90CCA3-745A-44F2-8E4A-3E77B87A8362}" dt="2020-09-20T14:14:01.567" v="4329"/>
          <ac:spMkLst>
            <pc:docMk/>
            <pc:sldMk cId="2737966842" sldId="496"/>
            <ac:spMk id="3" creationId="{2F7FFE74-F39D-4754-9147-88CC9A172DA3}"/>
          </ac:spMkLst>
        </pc:spChg>
      </pc:sldChg>
      <pc:sldChg chg="addSp modSp add mod">
        <pc:chgData name="Alexandre" userId="292681fbcdc3e57d" providerId="LiveId" clId="{BE90CCA3-745A-44F2-8E4A-3E77B87A8362}" dt="2020-09-20T14:14:01.567" v="4329"/>
        <pc:sldMkLst>
          <pc:docMk/>
          <pc:sldMk cId="3901672272" sldId="497"/>
        </pc:sldMkLst>
        <pc:spChg chg="mod">
          <ac:chgData name="Alexandre" userId="292681fbcdc3e57d" providerId="LiveId" clId="{BE90CCA3-745A-44F2-8E4A-3E77B87A8362}" dt="2020-09-20T14:14:01.567" v="4329"/>
          <ac:spMkLst>
            <pc:docMk/>
            <pc:sldMk cId="3901672272" sldId="497"/>
            <ac:spMk id="2" creationId="{E4E5BBB2-8C6A-4C00-815B-6D7A88B34671}"/>
          </ac:spMkLst>
        </pc:spChg>
        <pc:spChg chg="mod">
          <ac:chgData name="Alexandre" userId="292681fbcdc3e57d" providerId="LiveId" clId="{BE90CCA3-745A-44F2-8E4A-3E77B87A8362}" dt="2020-09-20T14:14:01.567" v="4329"/>
          <ac:spMkLst>
            <pc:docMk/>
            <pc:sldMk cId="3901672272" sldId="497"/>
            <ac:spMk id="3" creationId="{2F7FFE74-F39D-4754-9147-88CC9A172DA3}"/>
          </ac:spMkLst>
        </pc:spChg>
        <pc:picChg chg="add mod">
          <ac:chgData name="Alexandre" userId="292681fbcdc3e57d" providerId="LiveId" clId="{BE90CCA3-745A-44F2-8E4A-3E77B87A8362}" dt="2020-09-20T14:12:56.439" v="4160" actId="1076"/>
          <ac:picMkLst>
            <pc:docMk/>
            <pc:sldMk cId="3901672272" sldId="497"/>
            <ac:picMk id="4" creationId="{1A8C1F86-03CC-4913-8043-C662A4C1E79C}"/>
          </ac:picMkLst>
        </pc:picChg>
      </pc:sldChg>
      <pc:sldChg chg="addSp delSp modSp add mod">
        <pc:chgData name="Alexandre" userId="292681fbcdc3e57d" providerId="LiveId" clId="{BE90CCA3-745A-44F2-8E4A-3E77B87A8362}" dt="2020-09-20T14:14:01.567" v="4329"/>
        <pc:sldMkLst>
          <pc:docMk/>
          <pc:sldMk cId="3046536535" sldId="498"/>
        </pc:sldMkLst>
        <pc:spChg chg="mod">
          <ac:chgData name="Alexandre" userId="292681fbcdc3e57d" providerId="LiveId" clId="{BE90CCA3-745A-44F2-8E4A-3E77B87A8362}" dt="2020-09-20T14:14:01.567" v="4329"/>
          <ac:spMkLst>
            <pc:docMk/>
            <pc:sldMk cId="3046536535" sldId="498"/>
            <ac:spMk id="2" creationId="{E4E5BBB2-8C6A-4C00-815B-6D7A88B34671}"/>
          </ac:spMkLst>
        </pc:spChg>
        <pc:spChg chg="mod">
          <ac:chgData name="Alexandre" userId="292681fbcdc3e57d" providerId="LiveId" clId="{BE90CCA3-745A-44F2-8E4A-3E77B87A8362}" dt="2020-09-20T14:14:01.567" v="4329"/>
          <ac:spMkLst>
            <pc:docMk/>
            <pc:sldMk cId="3046536535" sldId="498"/>
            <ac:spMk id="3" creationId="{2F7FFE74-F39D-4754-9147-88CC9A172DA3}"/>
          </ac:spMkLst>
        </pc:spChg>
        <pc:picChg chg="del">
          <ac:chgData name="Alexandre" userId="292681fbcdc3e57d" providerId="LiveId" clId="{BE90CCA3-745A-44F2-8E4A-3E77B87A8362}" dt="2020-09-20T14:13:06.318" v="4171" actId="478"/>
          <ac:picMkLst>
            <pc:docMk/>
            <pc:sldMk cId="3046536535" sldId="498"/>
            <ac:picMk id="4" creationId="{1A8C1F86-03CC-4913-8043-C662A4C1E79C}"/>
          </ac:picMkLst>
        </pc:picChg>
        <pc:picChg chg="add mod">
          <ac:chgData name="Alexandre" userId="292681fbcdc3e57d" providerId="LiveId" clId="{BE90CCA3-745A-44F2-8E4A-3E77B87A8362}" dt="2020-09-20T14:13:17.471" v="4173" actId="1076"/>
          <ac:picMkLst>
            <pc:docMk/>
            <pc:sldMk cId="3046536535" sldId="498"/>
            <ac:picMk id="5" creationId="{128EADB2-9B1C-4D0D-AD71-4D89C0559EFE}"/>
          </ac:picMkLst>
        </pc:picChg>
      </pc:sldChg>
      <pc:sldChg chg="delSp modSp add mod">
        <pc:chgData name="Alexandre" userId="292681fbcdc3e57d" providerId="LiveId" clId="{BE90CCA3-745A-44F2-8E4A-3E77B87A8362}" dt="2020-09-20T15:26:20.013" v="6080" actId="20577"/>
        <pc:sldMkLst>
          <pc:docMk/>
          <pc:sldMk cId="3763158816" sldId="499"/>
        </pc:sldMkLst>
        <pc:spChg chg="mod">
          <ac:chgData name="Alexandre" userId="292681fbcdc3e57d" providerId="LiveId" clId="{BE90CCA3-745A-44F2-8E4A-3E77B87A8362}" dt="2020-09-20T14:14:01.567" v="4329"/>
          <ac:spMkLst>
            <pc:docMk/>
            <pc:sldMk cId="3763158816" sldId="499"/>
            <ac:spMk id="2" creationId="{E4E5BBB2-8C6A-4C00-815B-6D7A88B34671}"/>
          </ac:spMkLst>
        </pc:spChg>
        <pc:spChg chg="mod">
          <ac:chgData name="Alexandre" userId="292681fbcdc3e57d" providerId="LiveId" clId="{BE90CCA3-745A-44F2-8E4A-3E77B87A8362}" dt="2020-09-20T15:26:20.013" v="6080" actId="20577"/>
          <ac:spMkLst>
            <pc:docMk/>
            <pc:sldMk cId="3763158816" sldId="499"/>
            <ac:spMk id="3" creationId="{2F7FFE74-F39D-4754-9147-88CC9A172DA3}"/>
          </ac:spMkLst>
        </pc:spChg>
        <pc:picChg chg="del">
          <ac:chgData name="Alexandre" userId="292681fbcdc3e57d" providerId="LiveId" clId="{BE90CCA3-745A-44F2-8E4A-3E77B87A8362}" dt="2020-09-20T14:13:31.037" v="4175" actId="478"/>
          <ac:picMkLst>
            <pc:docMk/>
            <pc:sldMk cId="3763158816" sldId="499"/>
            <ac:picMk id="5" creationId="{128EADB2-9B1C-4D0D-AD71-4D89C0559EFE}"/>
          </ac:picMkLst>
        </pc:picChg>
      </pc:sldChg>
      <pc:sldChg chg="modSp add mod">
        <pc:chgData name="Alexandre" userId="292681fbcdc3e57d" providerId="LiveId" clId="{BE90CCA3-745A-44F2-8E4A-3E77B87A8362}" dt="2020-09-20T15:26:03.969" v="6073" actId="20577"/>
        <pc:sldMkLst>
          <pc:docMk/>
          <pc:sldMk cId="4278579463" sldId="500"/>
        </pc:sldMkLst>
        <pc:spChg chg="mod">
          <ac:chgData name="Alexandre" userId="292681fbcdc3e57d" providerId="LiveId" clId="{BE90CCA3-745A-44F2-8E4A-3E77B87A8362}" dt="2020-09-20T14:17:32.331" v="4646"/>
          <ac:spMkLst>
            <pc:docMk/>
            <pc:sldMk cId="4278579463" sldId="500"/>
            <ac:spMk id="2" creationId="{E4E5BBB2-8C6A-4C00-815B-6D7A88B34671}"/>
          </ac:spMkLst>
        </pc:spChg>
        <pc:spChg chg="mod">
          <ac:chgData name="Alexandre" userId="292681fbcdc3e57d" providerId="LiveId" clId="{BE90CCA3-745A-44F2-8E4A-3E77B87A8362}" dt="2020-09-20T15:26:03.969" v="6073" actId="20577"/>
          <ac:spMkLst>
            <pc:docMk/>
            <pc:sldMk cId="4278579463" sldId="500"/>
            <ac:spMk id="3" creationId="{2F7FFE74-F39D-4754-9147-88CC9A172DA3}"/>
          </ac:spMkLst>
        </pc:spChg>
      </pc:sldChg>
      <pc:sldChg chg="modSp add mod">
        <pc:chgData name="Alexandre" userId="292681fbcdc3e57d" providerId="LiveId" clId="{BE90CCA3-745A-44F2-8E4A-3E77B87A8362}" dt="2020-09-20T15:24:03.869" v="6046"/>
        <pc:sldMkLst>
          <pc:docMk/>
          <pc:sldMk cId="291244031" sldId="501"/>
        </pc:sldMkLst>
        <pc:spChg chg="mod">
          <ac:chgData name="Alexandre" userId="292681fbcdc3e57d" providerId="LiveId" clId="{BE90CCA3-745A-44F2-8E4A-3E77B87A8362}" dt="2020-09-20T15:24:03.869" v="6046"/>
          <ac:spMkLst>
            <pc:docMk/>
            <pc:sldMk cId="291244031" sldId="501"/>
            <ac:spMk id="2" creationId="{F18FCC3F-86DC-41D8-9AE7-7B0BC8EABB1F}"/>
          </ac:spMkLst>
        </pc:spChg>
        <pc:spChg chg="mod">
          <ac:chgData name="Alexandre" userId="292681fbcdc3e57d" providerId="LiveId" clId="{BE90CCA3-745A-44F2-8E4A-3E77B87A8362}" dt="2020-09-20T15:24:03.869" v="6046"/>
          <ac:spMkLst>
            <pc:docMk/>
            <pc:sldMk cId="291244031" sldId="501"/>
            <ac:spMk id="3" creationId="{63EB8A10-A091-4E08-9494-6AD72178941B}"/>
          </ac:spMkLst>
        </pc:spChg>
      </pc:sldChg>
      <pc:sldChg chg="modSp add mod">
        <pc:chgData name="Alexandre" userId="292681fbcdc3e57d" providerId="LiveId" clId="{BE90CCA3-745A-44F2-8E4A-3E77B87A8362}" dt="2020-09-20T15:38:00.351" v="6256" actId="207"/>
        <pc:sldMkLst>
          <pc:docMk/>
          <pc:sldMk cId="2061682224" sldId="502"/>
        </pc:sldMkLst>
        <pc:spChg chg="mod">
          <ac:chgData name="Alexandre" userId="292681fbcdc3e57d" providerId="LiveId" clId="{BE90CCA3-745A-44F2-8E4A-3E77B87A8362}" dt="2020-09-20T15:24:03.869" v="6046"/>
          <ac:spMkLst>
            <pc:docMk/>
            <pc:sldMk cId="2061682224" sldId="502"/>
            <ac:spMk id="2" creationId="{F18FCC3F-86DC-41D8-9AE7-7B0BC8EABB1F}"/>
          </ac:spMkLst>
        </pc:spChg>
        <pc:spChg chg="mod">
          <ac:chgData name="Alexandre" userId="292681fbcdc3e57d" providerId="LiveId" clId="{BE90CCA3-745A-44F2-8E4A-3E77B87A8362}" dt="2020-09-20T15:38:00.351" v="6256" actId="207"/>
          <ac:spMkLst>
            <pc:docMk/>
            <pc:sldMk cId="2061682224" sldId="502"/>
            <ac:spMk id="3" creationId="{63EB8A10-A091-4E08-9494-6AD72178941B}"/>
          </ac:spMkLst>
        </pc:spChg>
      </pc:sldChg>
      <pc:sldChg chg="addSp delSp modSp add mod">
        <pc:chgData name="Alexandre" userId="292681fbcdc3e57d" providerId="LiveId" clId="{BE90CCA3-745A-44F2-8E4A-3E77B87A8362}" dt="2020-09-20T15:24:03.869" v="6046"/>
        <pc:sldMkLst>
          <pc:docMk/>
          <pc:sldMk cId="3318901120" sldId="503"/>
        </pc:sldMkLst>
        <pc:spChg chg="mod">
          <ac:chgData name="Alexandre" userId="292681fbcdc3e57d" providerId="LiveId" clId="{BE90CCA3-745A-44F2-8E4A-3E77B87A8362}" dt="2020-09-20T15:24:03.869" v="6046"/>
          <ac:spMkLst>
            <pc:docMk/>
            <pc:sldMk cId="3318901120" sldId="503"/>
            <ac:spMk id="2" creationId="{F18FCC3F-86DC-41D8-9AE7-7B0BC8EABB1F}"/>
          </ac:spMkLst>
        </pc:spChg>
        <pc:spChg chg="mod">
          <ac:chgData name="Alexandre" userId="292681fbcdc3e57d" providerId="LiveId" clId="{BE90CCA3-745A-44F2-8E4A-3E77B87A8362}" dt="2020-09-20T15:24:03.869" v="6046"/>
          <ac:spMkLst>
            <pc:docMk/>
            <pc:sldMk cId="3318901120" sldId="503"/>
            <ac:spMk id="3" creationId="{63EB8A10-A091-4E08-9494-6AD72178941B}"/>
          </ac:spMkLst>
        </pc:spChg>
        <pc:picChg chg="add del mod">
          <ac:chgData name="Alexandre" userId="292681fbcdc3e57d" providerId="LiveId" clId="{BE90CCA3-745A-44F2-8E4A-3E77B87A8362}" dt="2020-09-20T15:19:55.085" v="5553" actId="478"/>
          <ac:picMkLst>
            <pc:docMk/>
            <pc:sldMk cId="3318901120" sldId="503"/>
            <ac:picMk id="4" creationId="{DF5AD735-D769-4E77-8BC8-5E0614AE2A81}"/>
          </ac:picMkLst>
        </pc:picChg>
        <pc:picChg chg="add del mod">
          <ac:chgData name="Alexandre" userId="292681fbcdc3e57d" providerId="LiveId" clId="{BE90CCA3-745A-44F2-8E4A-3E77B87A8362}" dt="2020-09-20T15:23:49.015" v="6043" actId="478"/>
          <ac:picMkLst>
            <pc:docMk/>
            <pc:sldMk cId="3318901120" sldId="503"/>
            <ac:picMk id="5" creationId="{1759590B-D846-4D66-BD7C-EA3CA635EE8C}"/>
          </ac:picMkLst>
        </pc:picChg>
        <pc:picChg chg="add mod">
          <ac:chgData name="Alexandre" userId="292681fbcdc3e57d" providerId="LiveId" clId="{BE90CCA3-745A-44F2-8E4A-3E77B87A8362}" dt="2020-09-20T15:23:51.889" v="6045" actId="1076"/>
          <ac:picMkLst>
            <pc:docMk/>
            <pc:sldMk cId="3318901120" sldId="503"/>
            <ac:picMk id="6" creationId="{B42ED5D3-90D8-4393-A59F-70F3B51F0F12}"/>
          </ac:picMkLst>
        </pc:picChg>
      </pc:sldChg>
      <pc:sldChg chg="addSp delSp modSp add mod">
        <pc:chgData name="Alexandre" userId="292681fbcdc3e57d" providerId="LiveId" clId="{BE90CCA3-745A-44F2-8E4A-3E77B87A8362}" dt="2020-09-20T15:26:40.144" v="6090" actId="20577"/>
        <pc:sldMkLst>
          <pc:docMk/>
          <pc:sldMk cId="453069543" sldId="504"/>
        </pc:sldMkLst>
        <pc:spChg chg="mod">
          <ac:chgData name="Alexandre" userId="292681fbcdc3e57d" providerId="LiveId" clId="{BE90CCA3-745A-44F2-8E4A-3E77B87A8362}" dt="2020-09-20T15:24:03.869" v="6046"/>
          <ac:spMkLst>
            <pc:docMk/>
            <pc:sldMk cId="453069543" sldId="504"/>
            <ac:spMk id="2" creationId="{F18FCC3F-86DC-41D8-9AE7-7B0BC8EABB1F}"/>
          </ac:spMkLst>
        </pc:spChg>
        <pc:spChg chg="mod">
          <ac:chgData name="Alexandre" userId="292681fbcdc3e57d" providerId="LiveId" clId="{BE90CCA3-745A-44F2-8E4A-3E77B87A8362}" dt="2020-09-20T15:26:40.144" v="6090" actId="20577"/>
          <ac:spMkLst>
            <pc:docMk/>
            <pc:sldMk cId="453069543" sldId="504"/>
            <ac:spMk id="3" creationId="{63EB8A10-A091-4E08-9494-6AD72178941B}"/>
          </ac:spMkLst>
        </pc:spChg>
        <pc:picChg chg="add mod">
          <ac:chgData name="Alexandre" userId="292681fbcdc3e57d" providerId="LiveId" clId="{BE90CCA3-745A-44F2-8E4A-3E77B87A8362}" dt="2020-09-20T15:22:44.813" v="6040" actId="1076"/>
          <ac:picMkLst>
            <pc:docMk/>
            <pc:sldMk cId="453069543" sldId="504"/>
            <ac:picMk id="4" creationId="{F579C02F-CC90-4C60-BD3D-B9222C57AC05}"/>
          </ac:picMkLst>
        </pc:picChg>
        <pc:picChg chg="del">
          <ac:chgData name="Alexandre" userId="292681fbcdc3e57d" providerId="LiveId" clId="{BE90CCA3-745A-44F2-8E4A-3E77B87A8362}" dt="2020-09-20T15:20:38.912" v="5557" actId="478"/>
          <ac:picMkLst>
            <pc:docMk/>
            <pc:sldMk cId="453069543" sldId="504"/>
            <ac:picMk id="5" creationId="{1759590B-D846-4D66-BD7C-EA3CA635EE8C}"/>
          </ac:picMkLst>
        </pc:picChg>
        <pc:picChg chg="add mod">
          <ac:chgData name="Alexandre" userId="292681fbcdc3e57d" providerId="LiveId" clId="{BE90CCA3-745A-44F2-8E4A-3E77B87A8362}" dt="2020-09-20T15:23:38.547" v="6042" actId="1076"/>
          <ac:picMkLst>
            <pc:docMk/>
            <pc:sldMk cId="453069543" sldId="504"/>
            <ac:picMk id="6" creationId="{ED83FED0-F850-4E86-BB33-482F01D1FF3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530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585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735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203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1036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036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7688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7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229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5425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0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4653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2406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0554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3253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9508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7800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4563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7259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0643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61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8069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7236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5388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6755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52522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786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5285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49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014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610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897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3335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0478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2020-10-19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1701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hyperlink" Target="https://docs.python.org/3/library/exceptions.html#exception-hierarchy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.xml"/><Relationship Id="rId1" Type="http://schemas.openxmlformats.org/officeDocument/2006/relationships/tags" Target="../tags/tag4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6.xml"/><Relationship Id="rId1" Type="http://schemas.openxmlformats.org/officeDocument/2006/relationships/tags" Target="../tags/tag4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1.xml"/><Relationship Id="rId1" Type="http://schemas.openxmlformats.org/officeDocument/2006/relationships/tags" Target="../tags/tag5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3.xml"/><Relationship Id="rId1" Type="http://schemas.openxmlformats.org/officeDocument/2006/relationships/tags" Target="../tags/tag5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7" Type="http://schemas.openxmlformats.org/officeDocument/2006/relationships/image" Target="../media/image7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8.xml"/><Relationship Id="rId1" Type="http://schemas.openxmlformats.org/officeDocument/2006/relationships/tags" Target="../tags/tag6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3.xml"/><Relationship Id="rId1" Type="http://schemas.openxmlformats.org/officeDocument/2006/relationships/tags" Target="../tags/tag7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5.xml"/><Relationship Id="rId1" Type="http://schemas.openxmlformats.org/officeDocument/2006/relationships/tags" Target="../tags/tag7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3.xml"/><Relationship Id="rId1" Type="http://schemas.openxmlformats.org/officeDocument/2006/relationships/tags" Target="../tags/tag8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5.xml"/><Relationship Id="rId1" Type="http://schemas.openxmlformats.org/officeDocument/2006/relationships/tags" Target="../tags/tag8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2.xml"/><Relationship Id="rId1" Type="http://schemas.openxmlformats.org/officeDocument/2006/relationships/tags" Target="../tags/tag9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4.xml"/><Relationship Id="rId1" Type="http://schemas.openxmlformats.org/officeDocument/2006/relationships/tags" Target="../tags/tag9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7" Type="http://schemas.openxmlformats.org/officeDocument/2006/relationships/image" Target="../media/image20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6.xml"/><Relationship Id="rId1" Type="http://schemas.openxmlformats.org/officeDocument/2006/relationships/tags" Target="../tags/tag10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4" Type="http://schemas.openxmlformats.org/officeDocument/2006/relationships/image" Target="../media/image2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4" Type="http://schemas.openxmlformats.org/officeDocument/2006/relationships/hyperlink" Target="https://www.w3schools.com/python/python_try_except.asp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Traitement des exceptions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en-US" dirty="0"/>
              <a:t>Les exceptions </a:t>
            </a:r>
            <a:r>
              <a:rPr lang="en-US" dirty="0" err="1"/>
              <a:t>incluses</a:t>
            </a:r>
            <a:r>
              <a:rPr lang="en-US" dirty="0"/>
              <a:t> dans Python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31004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78056-779F-42D3-A5D6-1B2F525626E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exceptions </a:t>
            </a:r>
            <a:r>
              <a:rPr lang="en-US" dirty="0" err="1"/>
              <a:t>incluses</a:t>
            </a:r>
            <a:r>
              <a:rPr lang="en-US" dirty="0"/>
              <a:t> dans Python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ED96B-C994-4A37-BB23-7FAE94BB634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Python a de </a:t>
            </a:r>
            <a:r>
              <a:rPr lang="en-US" dirty="0" err="1"/>
              <a:t>nombreuses</a:t>
            </a:r>
            <a:r>
              <a:rPr lang="en-US" dirty="0"/>
              <a:t> exceptions </a:t>
            </a:r>
            <a:r>
              <a:rPr lang="en-US" dirty="0" err="1"/>
              <a:t>faisant</a:t>
            </a:r>
            <a:r>
              <a:rPr lang="en-US" dirty="0"/>
              <a:t> </a:t>
            </a:r>
            <a:r>
              <a:rPr lang="en-US" dirty="0" err="1"/>
              <a:t>partie</a:t>
            </a:r>
            <a:r>
              <a:rPr lang="en-US" dirty="0"/>
              <a:t> de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librairie</a:t>
            </a:r>
            <a:r>
              <a:rPr lang="en-US" dirty="0"/>
              <a:t> standard.</a:t>
            </a:r>
          </a:p>
          <a:p>
            <a:r>
              <a:rPr lang="en-US" dirty="0"/>
              <a:t>La </a:t>
            </a:r>
            <a:r>
              <a:rPr lang="en-US" dirty="0" err="1"/>
              <a:t>liste</a:t>
            </a:r>
            <a:r>
              <a:rPr lang="en-US" dirty="0"/>
              <a:t> </a:t>
            </a:r>
            <a:r>
              <a:rPr lang="en-US" dirty="0" err="1"/>
              <a:t>complète</a:t>
            </a:r>
            <a:r>
              <a:rPr lang="en-US" dirty="0"/>
              <a:t> de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dernières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trouvée</a:t>
            </a:r>
            <a:r>
              <a:rPr lang="en-US" dirty="0"/>
              <a:t> au lien </a:t>
            </a:r>
            <a:r>
              <a:rPr lang="en-US" dirty="0" err="1"/>
              <a:t>suivant</a:t>
            </a:r>
            <a:r>
              <a:rPr lang="en-US" dirty="0"/>
              <a:t>: </a:t>
            </a:r>
            <a:r>
              <a:rPr lang="en-CA" dirty="0">
                <a:hlinkClick r:id="rId4"/>
              </a:rPr>
              <a:t>https://docs.python.org/3/library/exceptions.html#exception-hierarchy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017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F0B6F-D318-4E15-ACFB-8C796754442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exceptions </a:t>
            </a:r>
            <a:r>
              <a:rPr lang="en-US" dirty="0" err="1"/>
              <a:t>incluses</a:t>
            </a:r>
            <a:r>
              <a:rPr lang="en-US" dirty="0"/>
              <a:t> dans Python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BC17-990A-42F9-9431-4AD0EE35A39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Si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tentez</a:t>
            </a:r>
            <a:r>
              <a:rPr lang="en-US" dirty="0"/>
              <a:t> </a:t>
            </a:r>
            <a:r>
              <a:rPr lang="en-US" dirty="0" err="1"/>
              <a:t>d’effectuer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opération</a:t>
            </a:r>
            <a:r>
              <a:rPr lang="en-US" dirty="0"/>
              <a:t> qui ne </a:t>
            </a:r>
            <a:r>
              <a:rPr lang="en-US" dirty="0" err="1"/>
              <a:t>peut</a:t>
            </a:r>
            <a:r>
              <a:rPr lang="en-US" dirty="0"/>
              <a:t> pas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traitée</a:t>
            </a:r>
            <a:r>
              <a:rPr lang="en-US" dirty="0"/>
              <a:t>,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programme</a:t>
            </a:r>
            <a:r>
              <a:rPr lang="en-US" dirty="0"/>
              <a:t> qui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indiquera</a:t>
            </a:r>
            <a:r>
              <a:rPr lang="en-US" dirty="0"/>
              <a:t> </a:t>
            </a:r>
            <a:r>
              <a:rPr lang="en-US" dirty="0" err="1"/>
              <a:t>quel</a:t>
            </a:r>
            <a:r>
              <a:rPr lang="en-US" dirty="0"/>
              <a:t> type </a:t>
            </a:r>
            <a:r>
              <a:rPr lang="en-US" dirty="0" err="1"/>
              <a:t>d’exception</a:t>
            </a:r>
            <a:r>
              <a:rPr lang="en-US" dirty="0"/>
              <a:t> a </a:t>
            </a:r>
            <a:r>
              <a:rPr lang="en-US" dirty="0" err="1"/>
              <a:t>été</a:t>
            </a:r>
            <a:r>
              <a:rPr lang="en-US" dirty="0"/>
              <a:t> levée.</a:t>
            </a:r>
          </a:p>
          <a:p>
            <a:endParaRPr lang="en-US" dirty="0"/>
          </a:p>
          <a:p>
            <a:r>
              <a:rPr lang="en-US" dirty="0" err="1"/>
              <a:t>Prenons</a:t>
            </a:r>
            <a:r>
              <a:rPr lang="en-US" dirty="0"/>
              <a:t> le code ci-dessous. </a:t>
            </a:r>
            <a:r>
              <a:rPr lang="en-US" dirty="0" err="1"/>
              <a:t>Quel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problème</a:t>
            </a:r>
            <a:r>
              <a:rPr lang="en-US" dirty="0"/>
              <a:t>?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3D0D1E-0A62-42F9-92C3-1BF20398998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44446" y="4150658"/>
            <a:ext cx="352425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728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F0B6F-D318-4E15-ACFB-8C796754442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exceptions </a:t>
            </a:r>
            <a:r>
              <a:rPr lang="en-US" dirty="0" err="1"/>
              <a:t>incluses</a:t>
            </a:r>
            <a:r>
              <a:rPr lang="en-US" dirty="0"/>
              <a:t> dans Python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BC17-990A-42F9-9431-4AD0EE35A39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problème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pas possible de </a:t>
            </a:r>
            <a:r>
              <a:rPr lang="en-US" dirty="0" err="1"/>
              <a:t>diviser</a:t>
            </a:r>
            <a:r>
              <a:rPr lang="en-US" dirty="0"/>
              <a:t> par 0.</a:t>
            </a:r>
          </a:p>
          <a:p>
            <a:r>
              <a:rPr lang="en-US" dirty="0"/>
              <a:t>Nous </a:t>
            </a:r>
            <a:r>
              <a:rPr lang="en-US" dirty="0" err="1"/>
              <a:t>aurons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le </a:t>
            </a:r>
            <a:r>
              <a:rPr lang="en-US" dirty="0" err="1"/>
              <a:t>résultat</a:t>
            </a:r>
            <a:r>
              <a:rPr lang="en-US" dirty="0"/>
              <a:t> </a:t>
            </a:r>
            <a:r>
              <a:rPr lang="en-US" dirty="0" err="1"/>
              <a:t>suivant</a:t>
            </a:r>
            <a:r>
              <a:rPr lang="en-US" dirty="0"/>
              <a:t> </a:t>
            </a:r>
            <a:r>
              <a:rPr lang="en-US" dirty="0" err="1"/>
              <a:t>lors</a:t>
            </a:r>
            <a:r>
              <a:rPr lang="en-US" dirty="0"/>
              <a:t> de </a:t>
            </a:r>
            <a:r>
              <a:rPr lang="en-US" dirty="0" err="1"/>
              <a:t>l’exécution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72750D-F196-4127-8BEB-7E593B550E7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1" y="3127682"/>
            <a:ext cx="8104529" cy="198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706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F0B6F-D318-4E15-ACFB-8C796754442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exceptions </a:t>
            </a:r>
            <a:r>
              <a:rPr lang="en-US" dirty="0" err="1"/>
              <a:t>incluses</a:t>
            </a:r>
            <a:r>
              <a:rPr lang="en-US" dirty="0"/>
              <a:t> dans Python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FBC17-990A-42F9-9431-4AD0EE35A39F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Remarquez</a:t>
            </a:r>
            <a:r>
              <a:rPr lang="en-US" dirty="0"/>
              <a:t> le “type” </a:t>
            </a:r>
            <a:r>
              <a:rPr lang="en-US" dirty="0" err="1"/>
              <a:t>d’exception</a:t>
            </a:r>
            <a:r>
              <a:rPr lang="en-US" dirty="0"/>
              <a:t> qui a </a:t>
            </a:r>
            <a:r>
              <a:rPr lang="en-US" dirty="0" err="1"/>
              <a:t>été</a:t>
            </a:r>
            <a:r>
              <a:rPr lang="en-US" dirty="0"/>
              <a:t> levée (</a:t>
            </a:r>
            <a:r>
              <a:rPr lang="en-US" dirty="0" err="1"/>
              <a:t>ZeroDivisionError</a:t>
            </a:r>
            <a:r>
              <a:rPr lang="en-US" dirty="0"/>
              <a:t>).</a:t>
            </a:r>
          </a:p>
          <a:p>
            <a:r>
              <a:rPr lang="en-US" dirty="0"/>
              <a:t>Le nom nous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qui </a:t>
            </a:r>
            <a:r>
              <a:rPr lang="en-US" dirty="0" err="1"/>
              <a:t>s’est</a:t>
            </a:r>
            <a:r>
              <a:rPr lang="en-US" dirty="0"/>
              <a:t> passé.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Prenons</a:t>
            </a:r>
            <a:r>
              <a:rPr lang="en-US" dirty="0"/>
              <a:t> le temps de </a:t>
            </a:r>
            <a:r>
              <a:rPr lang="en-US" dirty="0" err="1"/>
              <a:t>voir</a:t>
            </a:r>
            <a:r>
              <a:rPr lang="en-US" dirty="0"/>
              <a:t> </a:t>
            </a:r>
            <a:r>
              <a:rPr lang="en-US" dirty="0" err="1"/>
              <a:t>d’autres</a:t>
            </a:r>
            <a:r>
              <a:rPr lang="en-US" dirty="0"/>
              <a:t> types </a:t>
            </a:r>
            <a:r>
              <a:rPr lang="en-US" dirty="0" err="1"/>
              <a:t>d’exception</a:t>
            </a:r>
            <a:r>
              <a:rPr lang="en-US" dirty="0"/>
              <a:t> qui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communs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251D85-B8C9-4D73-B02A-0CFF42B767C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3127303"/>
            <a:ext cx="810577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309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3C959-4E1A-489A-99D1-90DDA42BE4A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exceptions </a:t>
            </a:r>
            <a:r>
              <a:rPr lang="en-US" dirty="0" err="1"/>
              <a:t>incluses</a:t>
            </a:r>
            <a:r>
              <a:rPr lang="en-US" dirty="0"/>
              <a:t> dans Python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1B4DD-94C2-46B3-A0B8-243395212B9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types </a:t>
            </a:r>
            <a:r>
              <a:rPr lang="en-US" dirty="0" err="1"/>
              <a:t>suivants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</a:t>
            </a:r>
            <a:r>
              <a:rPr lang="en-US" dirty="0" err="1"/>
              <a:t>très</a:t>
            </a:r>
            <a:r>
              <a:rPr lang="en-US" dirty="0"/>
              <a:t> </a:t>
            </a:r>
            <a:r>
              <a:rPr lang="en-US" dirty="0" err="1"/>
              <a:t>communs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ValueError</a:t>
            </a:r>
            <a:endParaRPr lang="en-US" dirty="0"/>
          </a:p>
          <a:p>
            <a:pPr lvl="1"/>
            <a:r>
              <a:rPr lang="en-US" dirty="0" err="1"/>
              <a:t>TypeError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609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0656D-B66C-4670-9981-41A6CE2DCC0A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ValueError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A22E6-AD4A-4A04-A63B-9780F4799F6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erreur</a:t>
            </a:r>
            <a:r>
              <a:rPr lang="en-US" dirty="0"/>
              <a:t> de type “</a:t>
            </a:r>
            <a:r>
              <a:rPr lang="en-US" dirty="0" err="1"/>
              <a:t>ValueError</a:t>
            </a:r>
            <a:r>
              <a:rPr lang="en-US" dirty="0"/>
              <a:t>” se </a:t>
            </a:r>
            <a:r>
              <a:rPr lang="en-US" dirty="0" err="1"/>
              <a:t>produit</a:t>
            </a:r>
            <a:r>
              <a:rPr lang="en-US" dirty="0"/>
              <a:t> </a:t>
            </a:r>
            <a:r>
              <a:rPr lang="en-US" dirty="0" err="1"/>
              <a:t>lorsque</a:t>
            </a:r>
            <a:r>
              <a:rPr lang="en-US" dirty="0"/>
              <a:t> le format de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fourni</a:t>
            </a:r>
            <a:r>
              <a:rPr lang="en-US" dirty="0"/>
              <a:t> ne correspond pas à </a:t>
            </a:r>
            <a:r>
              <a:rPr lang="en-US" dirty="0" err="1"/>
              <a:t>celui</a:t>
            </a:r>
            <a:r>
              <a:rPr lang="en-US" dirty="0"/>
              <a:t> </a:t>
            </a:r>
            <a:r>
              <a:rPr lang="en-US" dirty="0" err="1"/>
              <a:t>attendu</a:t>
            </a:r>
            <a:r>
              <a:rPr lang="en-US" dirty="0"/>
              <a:t>.</a:t>
            </a:r>
          </a:p>
          <a:p>
            <a:r>
              <a:rPr lang="en-US" dirty="0" err="1"/>
              <a:t>Prenons</a:t>
            </a:r>
            <a:r>
              <a:rPr lang="en-US" dirty="0"/>
              <a:t> le code </a:t>
            </a:r>
            <a:r>
              <a:rPr lang="en-US" dirty="0" err="1"/>
              <a:t>suivant</a:t>
            </a:r>
            <a:r>
              <a:rPr lang="en-US" dirty="0"/>
              <a:t>. Que fait-il?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Que se </a:t>
            </a:r>
            <a:r>
              <a:rPr lang="en-US" dirty="0" err="1"/>
              <a:t>passera</a:t>
            </a:r>
            <a:r>
              <a:rPr lang="en-US" dirty="0"/>
              <a:t>-t-il </a:t>
            </a:r>
            <a:r>
              <a:rPr lang="en-US" dirty="0" err="1"/>
              <a:t>si</a:t>
            </a:r>
            <a:r>
              <a:rPr lang="en-US" dirty="0"/>
              <a:t> je </a:t>
            </a:r>
            <a:r>
              <a:rPr lang="en-US" dirty="0" err="1"/>
              <a:t>fournis</a:t>
            </a:r>
            <a:r>
              <a:rPr lang="en-US" dirty="0"/>
              <a:t> la </a:t>
            </a:r>
            <a:r>
              <a:rPr lang="en-US" dirty="0" err="1"/>
              <a:t>valeur</a:t>
            </a:r>
            <a:r>
              <a:rPr lang="en-US" dirty="0"/>
              <a:t> “test”?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8267BA-F64C-4905-923A-204B01733FC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22025" y="3429000"/>
            <a:ext cx="5839640" cy="62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302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08A5B-63AC-4213-B179-35E2597A3F0D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ValueError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C87C4-DDE2-4EB7-9546-1081F3960D1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 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, </a:t>
            </a:r>
            <a:r>
              <a:rPr lang="en-US" dirty="0" err="1"/>
              <a:t>l’opérateur</a:t>
            </a:r>
            <a:r>
              <a:rPr lang="en-US" dirty="0"/>
              <a:t> de </a:t>
            </a:r>
            <a:r>
              <a:rPr lang="en-US" dirty="0" err="1"/>
              <a:t>transtypage</a:t>
            </a:r>
            <a:r>
              <a:rPr lang="en-US" dirty="0"/>
              <a:t> ne </a:t>
            </a:r>
            <a:r>
              <a:rPr lang="en-US" dirty="0" err="1"/>
              <a:t>peut</a:t>
            </a:r>
            <a:r>
              <a:rPr lang="en-US" dirty="0"/>
              <a:t> pas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effectué</a:t>
            </a:r>
            <a:r>
              <a:rPr lang="en-US" dirty="0"/>
              <a:t> </a:t>
            </a:r>
            <a:r>
              <a:rPr lang="en-US" dirty="0" err="1"/>
              <a:t>correctement</a:t>
            </a:r>
            <a:r>
              <a:rPr lang="en-US" dirty="0"/>
              <a:t> </a:t>
            </a:r>
            <a:r>
              <a:rPr lang="en-US" dirty="0" err="1"/>
              <a:t>parce</a:t>
            </a:r>
            <a:r>
              <a:rPr lang="en-US" dirty="0"/>
              <a:t> que le </a:t>
            </a:r>
            <a:r>
              <a:rPr lang="en-US" dirty="0" err="1"/>
              <a:t>contenu</a:t>
            </a:r>
            <a:r>
              <a:rPr lang="en-US" dirty="0"/>
              <a:t> du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pas numérique.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756B88-0CCB-4554-A1DA-AC6DE920917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96321" y="3293288"/>
            <a:ext cx="6687483" cy="171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460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9CF69-2827-4309-BDC7-4167928C88C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TypeError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45039-4740-4E6B-97D8-7A33BEC0620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Les exceptions de type “</a:t>
            </a:r>
            <a:r>
              <a:rPr lang="en-US" dirty="0" err="1"/>
              <a:t>TypeError</a:t>
            </a:r>
            <a:r>
              <a:rPr lang="en-US" dirty="0"/>
              <a:t>” se </a:t>
            </a:r>
            <a:r>
              <a:rPr lang="en-US" dirty="0" err="1"/>
              <a:t>produisent</a:t>
            </a:r>
            <a:r>
              <a:rPr lang="en-US" dirty="0"/>
              <a:t> </a:t>
            </a:r>
            <a:r>
              <a:rPr lang="en-US" dirty="0" err="1"/>
              <a:t>lorsqu’un</a:t>
            </a:r>
            <a:r>
              <a:rPr lang="en-US" dirty="0"/>
              <a:t> certain type de variables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attendu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qu’un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type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fourni</a:t>
            </a:r>
            <a:r>
              <a:rPr lang="en-US" dirty="0"/>
              <a:t> à la place.</a:t>
            </a:r>
          </a:p>
          <a:p>
            <a:r>
              <a:rPr lang="en-US" dirty="0" err="1"/>
              <a:t>Prenons</a:t>
            </a:r>
            <a:r>
              <a:rPr lang="en-US" dirty="0"/>
              <a:t> le code </a:t>
            </a:r>
            <a:r>
              <a:rPr lang="en-US" dirty="0" err="1"/>
              <a:t>suivant</a:t>
            </a:r>
            <a:r>
              <a:rPr lang="en-US" dirty="0"/>
              <a:t>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Que se </a:t>
            </a:r>
            <a:r>
              <a:rPr lang="en-US" dirty="0" err="1"/>
              <a:t>passera</a:t>
            </a:r>
            <a:r>
              <a:rPr lang="en-US" dirty="0"/>
              <a:t>-t-il?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DFDA1A-F491-4AD9-A916-7D14D906D60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21303" y="3660570"/>
            <a:ext cx="3639058" cy="61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685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9CF69-2827-4309-BDC7-4167928C88C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TypeError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45039-4740-4E6B-97D8-7A33BEC0620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Nous </a:t>
            </a:r>
            <a:r>
              <a:rPr lang="en-US" dirty="0" err="1"/>
              <a:t>obtenons</a:t>
            </a:r>
            <a:r>
              <a:rPr lang="en-US" dirty="0"/>
              <a:t> </a:t>
            </a:r>
            <a:r>
              <a:rPr lang="en-US" dirty="0" err="1"/>
              <a:t>l’erreur</a:t>
            </a:r>
            <a:r>
              <a:rPr lang="en-US" dirty="0"/>
              <a:t>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Pourquoi</a:t>
            </a:r>
            <a:r>
              <a:rPr lang="en-US" dirty="0"/>
              <a:t>?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DE254D-4568-421A-8F40-8BC48476698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86960" y="2595446"/>
            <a:ext cx="6725589" cy="166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9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9CF69-2827-4309-BDC7-4167928C88C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TypeError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F45039-4740-4E6B-97D8-7A33BEC0620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raison </a:t>
            </a:r>
            <a:r>
              <a:rPr lang="en-US" dirty="0" err="1"/>
              <a:t>est</a:t>
            </a:r>
            <a:r>
              <a:rPr lang="en-US" dirty="0"/>
              <a:t> que </a:t>
            </a:r>
            <a:r>
              <a:rPr lang="en-US" dirty="0" err="1"/>
              <a:t>l’opérateur</a:t>
            </a:r>
            <a:r>
              <a:rPr lang="en-US" dirty="0"/>
              <a:t> “+”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avoir</a:t>
            </a:r>
            <a:r>
              <a:rPr lang="en-US" dirty="0"/>
              <a:t> deux </a:t>
            </a:r>
            <a:r>
              <a:rPr lang="en-US" dirty="0" err="1"/>
              <a:t>rôles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Addition (</a:t>
            </a:r>
            <a:r>
              <a:rPr lang="en-US" dirty="0" err="1"/>
              <a:t>si</a:t>
            </a:r>
            <a:r>
              <a:rPr lang="en-US" dirty="0"/>
              <a:t> on utilise 2 variables </a:t>
            </a:r>
            <a:r>
              <a:rPr lang="en-US" dirty="0" err="1"/>
              <a:t>numériques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Concaténation</a:t>
            </a:r>
            <a:r>
              <a:rPr lang="en-US" dirty="0"/>
              <a:t> (</a:t>
            </a:r>
            <a:r>
              <a:rPr lang="en-US" dirty="0" err="1"/>
              <a:t>si</a:t>
            </a:r>
            <a:r>
              <a:rPr lang="en-US" dirty="0"/>
              <a:t> on utilise deux variables ‘string’)</a:t>
            </a:r>
          </a:p>
          <a:p>
            <a:pPr lvl="1"/>
            <a:endParaRPr lang="en-US" dirty="0"/>
          </a:p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combinant</a:t>
            </a:r>
            <a:r>
              <a:rPr lang="en-US" dirty="0"/>
              <a:t> les deux (string et numérique), il y a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erreur</a:t>
            </a:r>
            <a:r>
              <a:rPr lang="en-US" dirty="0"/>
              <a:t> dans le type de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fourni</a:t>
            </a:r>
            <a:r>
              <a:rPr lang="en-US" dirty="0"/>
              <a:t> qui ne </a:t>
            </a:r>
            <a:r>
              <a:rPr lang="en-US" dirty="0" err="1"/>
              <a:t>peut</a:t>
            </a:r>
            <a:r>
              <a:rPr lang="en-US" dirty="0"/>
              <a:t> pas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traité</a:t>
            </a:r>
            <a:r>
              <a:rPr lang="en-US" dirty="0"/>
              <a:t> par </a:t>
            </a:r>
            <a:r>
              <a:rPr lang="en-US" dirty="0" err="1"/>
              <a:t>l’opérateur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Une exception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levée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1826276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12560-CE4D-4180-A3CF-EE74BA54DED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exceptions </a:t>
            </a:r>
            <a:r>
              <a:rPr lang="en-US" dirty="0" err="1"/>
              <a:t>incluses</a:t>
            </a:r>
            <a:r>
              <a:rPr lang="en-US" dirty="0"/>
              <a:t> dans Python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B0364-7ABB-4C9B-A100-C51B5C014CD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pu</a:t>
            </a:r>
            <a:r>
              <a:rPr lang="en-US" dirty="0"/>
              <a:t> le </a:t>
            </a:r>
            <a:r>
              <a:rPr lang="en-US" dirty="0" err="1"/>
              <a:t>voir</a:t>
            </a:r>
            <a:r>
              <a:rPr lang="en-US" dirty="0"/>
              <a:t>, les exceptions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couvrir</a:t>
            </a:r>
            <a:r>
              <a:rPr lang="en-US" dirty="0"/>
              <a:t> </a:t>
            </a:r>
            <a:r>
              <a:rPr lang="en-US" dirty="0" err="1"/>
              <a:t>différents</a:t>
            </a:r>
            <a:r>
              <a:rPr lang="en-US" dirty="0"/>
              <a:t> types de situation.</a:t>
            </a:r>
          </a:p>
          <a:p>
            <a:r>
              <a:rPr lang="en-US" dirty="0" err="1"/>
              <a:t>S’elles</a:t>
            </a:r>
            <a:r>
              <a:rPr lang="en-US" dirty="0"/>
              <a:t> ne </a:t>
            </a:r>
            <a:r>
              <a:rPr lang="en-US" dirty="0" err="1"/>
              <a:t>sont</a:t>
            </a:r>
            <a:r>
              <a:rPr lang="en-US" dirty="0"/>
              <a:t> pas </a:t>
            </a:r>
            <a:r>
              <a:rPr lang="en-US" dirty="0" err="1"/>
              <a:t>traitées</a:t>
            </a:r>
            <a:r>
              <a:rPr lang="en-US" dirty="0"/>
              <a:t>, </a:t>
            </a:r>
            <a:r>
              <a:rPr lang="en-US" dirty="0" err="1"/>
              <a:t>elles</a:t>
            </a:r>
            <a:r>
              <a:rPr lang="en-US" dirty="0"/>
              <a:t> </a:t>
            </a:r>
            <a:r>
              <a:rPr lang="en-US" dirty="0" err="1"/>
              <a:t>causeront</a:t>
            </a:r>
            <a:r>
              <a:rPr lang="en-US" dirty="0"/>
              <a:t> un </a:t>
            </a:r>
            <a:r>
              <a:rPr lang="en-US" dirty="0" err="1"/>
              <a:t>arrêt</a:t>
            </a:r>
            <a:r>
              <a:rPr lang="en-US" dirty="0"/>
              <a:t> du </a:t>
            </a:r>
            <a:r>
              <a:rPr lang="en-US" dirty="0" err="1"/>
              <a:t>programme</a:t>
            </a:r>
            <a:r>
              <a:rPr lang="en-US" dirty="0"/>
              <a:t>.</a:t>
            </a:r>
          </a:p>
          <a:p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dernières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généralement</a:t>
            </a:r>
            <a:r>
              <a:rPr lang="en-US" dirty="0"/>
              <a:t> levées </a:t>
            </a:r>
            <a:r>
              <a:rPr lang="en-US" dirty="0" err="1"/>
              <a:t>lorsqu’elles</a:t>
            </a:r>
            <a:r>
              <a:rPr lang="en-US" dirty="0"/>
              <a:t> </a:t>
            </a:r>
            <a:r>
              <a:rPr lang="en-US" dirty="0" err="1"/>
              <a:t>utilisent</a:t>
            </a:r>
            <a:r>
              <a:rPr lang="en-US" dirty="0"/>
              <a:t> des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externes</a:t>
            </a:r>
            <a:r>
              <a:rPr lang="en-US" dirty="0"/>
              <a:t> au </a:t>
            </a:r>
            <a:r>
              <a:rPr lang="en-US" dirty="0" err="1"/>
              <a:t>programme</a:t>
            </a:r>
            <a:r>
              <a:rPr lang="en-US" dirty="0"/>
              <a:t> (Entrée </a:t>
            </a:r>
            <a:r>
              <a:rPr lang="en-US" dirty="0" err="1"/>
              <a:t>utilisateur</a:t>
            </a:r>
            <a:r>
              <a:rPr lang="en-US" dirty="0"/>
              <a:t>, lecture d’un </a:t>
            </a:r>
            <a:r>
              <a:rPr lang="en-US" dirty="0" err="1"/>
              <a:t>fichier</a:t>
            </a:r>
            <a:r>
              <a:rPr lang="en-US" dirty="0"/>
              <a:t>, etc.)</a:t>
            </a:r>
          </a:p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 comment </a:t>
            </a:r>
            <a:r>
              <a:rPr lang="en-US" dirty="0" err="1"/>
              <a:t>traiter</a:t>
            </a:r>
            <a:r>
              <a:rPr lang="en-US" dirty="0"/>
              <a:t> </a:t>
            </a:r>
            <a:r>
              <a:rPr lang="en-US" dirty="0" err="1"/>
              <a:t>ces</a:t>
            </a:r>
            <a:r>
              <a:rPr lang="en-US" dirty="0"/>
              <a:t> exceptions </a:t>
            </a:r>
            <a:r>
              <a:rPr lang="en-US" dirty="0" err="1"/>
              <a:t>afin</a:t>
            </a:r>
            <a:r>
              <a:rPr lang="en-US" dirty="0"/>
              <a:t> de (par </a:t>
            </a:r>
            <a:r>
              <a:rPr lang="en-US" dirty="0" err="1"/>
              <a:t>exemple</a:t>
            </a:r>
            <a:r>
              <a:rPr lang="en-US" dirty="0"/>
              <a:t>) </a:t>
            </a:r>
            <a:r>
              <a:rPr lang="en-US" dirty="0" err="1"/>
              <a:t>afficher</a:t>
            </a:r>
            <a:r>
              <a:rPr lang="en-US" dirty="0"/>
              <a:t> un message a </a:t>
            </a:r>
            <a:r>
              <a:rPr lang="en-US" dirty="0" err="1"/>
              <a:t>l’utilisateur</a:t>
            </a:r>
            <a:r>
              <a:rPr lang="en-US" dirty="0"/>
              <a:t> </a:t>
            </a:r>
            <a:r>
              <a:rPr lang="en-US" dirty="0" err="1"/>
              <a:t>plutôt</a:t>
            </a:r>
            <a:r>
              <a:rPr lang="en-US" dirty="0"/>
              <a:t> que de </a:t>
            </a:r>
            <a:r>
              <a:rPr lang="en-US" dirty="0" err="1"/>
              <a:t>provoquer</a:t>
            </a:r>
            <a:r>
              <a:rPr lang="en-US" dirty="0"/>
              <a:t> un “crash”.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086743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136700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BBB2-8C6A-4C00-815B-6D7A88B346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FFE74-F39D-4754-9147-88CC9A172D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Lorsqu’une</a:t>
            </a:r>
            <a:r>
              <a:rPr lang="en-US" dirty="0"/>
              <a:t> exception </a:t>
            </a:r>
            <a:r>
              <a:rPr lang="en-US" dirty="0" err="1"/>
              <a:t>est</a:t>
            </a:r>
            <a:r>
              <a:rPr lang="en-US" dirty="0"/>
              <a:t> levée, le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faire le </a:t>
            </a:r>
            <a:r>
              <a:rPr lang="en-US" dirty="0" err="1"/>
              <a:t>traitement</a:t>
            </a:r>
            <a:r>
              <a:rPr lang="en-US" dirty="0"/>
              <a:t> pour </a:t>
            </a:r>
            <a:r>
              <a:rPr lang="en-US" dirty="0" err="1"/>
              <a:t>rattraper</a:t>
            </a:r>
            <a:r>
              <a:rPr lang="en-US" dirty="0"/>
              <a:t> </a:t>
            </a:r>
            <a:r>
              <a:rPr lang="en-US" dirty="0" err="1"/>
              <a:t>l’erreur</a:t>
            </a:r>
            <a:r>
              <a:rPr lang="en-US" dirty="0"/>
              <a:t>.</a:t>
            </a:r>
          </a:p>
          <a:p>
            <a:r>
              <a:rPr lang="en-US" dirty="0"/>
              <a:t>Si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pas fait, </a:t>
            </a:r>
            <a:r>
              <a:rPr lang="en-US" dirty="0" err="1"/>
              <a:t>l’exception</a:t>
            </a:r>
            <a:r>
              <a:rPr lang="en-US" dirty="0"/>
              <a:t> </a:t>
            </a:r>
            <a:r>
              <a:rPr lang="en-US" dirty="0" err="1"/>
              <a:t>remontera</a:t>
            </a:r>
            <a:r>
              <a:rPr lang="en-US" dirty="0"/>
              <a:t> la </a:t>
            </a:r>
            <a:r>
              <a:rPr lang="en-US" dirty="0" err="1"/>
              <a:t>chaine</a:t>
            </a:r>
            <a:r>
              <a:rPr lang="en-US" dirty="0"/>
              <a:t> </a:t>
            </a:r>
            <a:r>
              <a:rPr lang="en-US" dirty="0" err="1"/>
              <a:t>d’appel</a:t>
            </a:r>
            <a:r>
              <a:rPr lang="en-US" dirty="0"/>
              <a:t> de </a:t>
            </a:r>
            <a:r>
              <a:rPr lang="en-US" dirty="0" err="1"/>
              <a:t>méthode</a:t>
            </a:r>
            <a:r>
              <a:rPr lang="en-US" dirty="0"/>
              <a:t> </a:t>
            </a:r>
            <a:r>
              <a:rPr lang="en-US" dirty="0" err="1"/>
              <a:t>jusqu’au</a:t>
            </a:r>
            <a:r>
              <a:rPr lang="en-US" dirty="0"/>
              <a:t> “Main” et </a:t>
            </a:r>
            <a:r>
              <a:rPr lang="en-US" dirty="0" err="1"/>
              <a:t>causera</a:t>
            </a:r>
            <a:r>
              <a:rPr lang="en-US" dirty="0"/>
              <a:t> un </a:t>
            </a:r>
            <a:r>
              <a:rPr lang="en-US" dirty="0" err="1"/>
              <a:t>arrêt</a:t>
            </a:r>
            <a:r>
              <a:rPr lang="en-US" dirty="0"/>
              <a:t> du </a:t>
            </a:r>
            <a:r>
              <a:rPr lang="en-US" dirty="0" err="1"/>
              <a:t>programme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comment </a:t>
            </a:r>
            <a:r>
              <a:rPr lang="en-US" dirty="0" err="1"/>
              <a:t>gérer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exception.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668754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BBB2-8C6A-4C00-815B-6D7A88B346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FFE74-F39D-4754-9147-88CC9A172D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</a:t>
            </a:r>
            <a:r>
              <a:rPr lang="en-US" dirty="0" err="1"/>
              <a:t>qu’un</a:t>
            </a:r>
            <a:r>
              <a:rPr lang="en-US" dirty="0"/>
              <a:t> code </a:t>
            </a:r>
            <a:r>
              <a:rPr lang="en-US" dirty="0" err="1"/>
              <a:t>soit</a:t>
            </a:r>
            <a:r>
              <a:rPr lang="en-US" dirty="0"/>
              <a:t> “</a:t>
            </a:r>
            <a:r>
              <a:rPr lang="en-US" dirty="0" err="1"/>
              <a:t>robuste</a:t>
            </a:r>
            <a:r>
              <a:rPr lang="en-US" dirty="0"/>
              <a:t>”, il </a:t>
            </a:r>
            <a:r>
              <a:rPr lang="en-US" dirty="0" err="1"/>
              <a:t>est</a:t>
            </a:r>
            <a:r>
              <a:rPr lang="en-US" dirty="0"/>
              <a:t> important que les segments de code a risqué de levée </a:t>
            </a:r>
            <a:r>
              <a:rPr lang="en-US" dirty="0" err="1"/>
              <a:t>une</a:t>
            </a:r>
            <a:r>
              <a:rPr lang="en-US" dirty="0"/>
              <a:t> exception </a:t>
            </a:r>
            <a:r>
              <a:rPr lang="en-US" dirty="0" err="1"/>
              <a:t>implémente</a:t>
            </a:r>
            <a:r>
              <a:rPr lang="en-US" dirty="0"/>
              <a:t> des </a:t>
            </a:r>
            <a:r>
              <a:rPr lang="en-US" dirty="0" err="1"/>
              <a:t>mesures</a:t>
            </a:r>
            <a:r>
              <a:rPr lang="en-US" dirty="0"/>
              <a:t> de </a:t>
            </a:r>
            <a:r>
              <a:rPr lang="en-US" dirty="0" err="1"/>
              <a:t>traitement</a:t>
            </a:r>
            <a:r>
              <a:rPr lang="en-US" dirty="0"/>
              <a:t> </a:t>
            </a:r>
            <a:r>
              <a:rPr lang="en-US" dirty="0" err="1"/>
              <a:t>approprié</a:t>
            </a:r>
            <a:r>
              <a:rPr lang="en-US" dirty="0"/>
              <a:t>,</a:t>
            </a:r>
          </a:p>
          <a:p>
            <a:endParaRPr lang="en-US" dirty="0"/>
          </a:p>
          <a:p>
            <a:r>
              <a:rPr lang="en-US" dirty="0" err="1"/>
              <a:t>Voyons</a:t>
            </a:r>
            <a:r>
              <a:rPr lang="en-US" dirty="0"/>
              <a:t> la </a:t>
            </a:r>
            <a:r>
              <a:rPr lang="en-US" dirty="0" err="1"/>
              <a:t>syntaxe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de le faire.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12226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BBB2-8C6A-4C00-815B-6D7A88B346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FFE74-F39D-4754-9147-88CC9A172D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Syntaxe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try:</a:t>
            </a:r>
          </a:p>
          <a:p>
            <a:pPr marL="0" indent="0">
              <a:buNone/>
            </a:pPr>
            <a:r>
              <a:rPr lang="en-US" dirty="0"/>
              <a:t>	&lt;</a:t>
            </a:r>
            <a:r>
              <a:rPr lang="en-US" dirty="0">
                <a:solidFill>
                  <a:srgbClr val="FFC000"/>
                </a:solidFill>
              </a:rPr>
              <a:t>code à </a:t>
            </a:r>
            <a:r>
              <a:rPr lang="en-US" dirty="0" err="1">
                <a:solidFill>
                  <a:srgbClr val="FFC000"/>
                </a:solidFill>
              </a:rPr>
              <a:t>risque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except &lt;type </a:t>
            </a:r>
            <a:r>
              <a:rPr lang="en-US" dirty="0" err="1"/>
              <a:t>d’exception</a:t>
            </a:r>
            <a:r>
              <a:rPr lang="en-US" dirty="0"/>
              <a:t>&gt;:</a:t>
            </a:r>
          </a:p>
          <a:p>
            <a:pPr marL="0" indent="0">
              <a:buNone/>
            </a:pPr>
            <a:r>
              <a:rPr lang="en-US" dirty="0"/>
              <a:t>	&lt;</a:t>
            </a:r>
            <a:r>
              <a:rPr lang="en-US" dirty="0">
                <a:solidFill>
                  <a:srgbClr val="FFC000"/>
                </a:solidFill>
              </a:rPr>
              <a:t>code pour </a:t>
            </a:r>
            <a:r>
              <a:rPr lang="en-US" dirty="0" err="1">
                <a:solidFill>
                  <a:srgbClr val="FFC000"/>
                </a:solidFill>
              </a:rPr>
              <a:t>traiter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l’erreur</a:t>
            </a:r>
            <a:r>
              <a:rPr lang="en-US" dirty="0"/>
              <a:t>&gt;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785794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BBB2-8C6A-4C00-815B-6D7A88B346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FFE74-F39D-4754-9147-88CC9A172D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À </a:t>
            </a:r>
            <a:r>
              <a:rPr lang="en-US" dirty="0" err="1"/>
              <a:t>titre</a:t>
            </a:r>
            <a:r>
              <a:rPr lang="en-US" dirty="0"/>
              <a:t> de </a:t>
            </a:r>
            <a:r>
              <a:rPr lang="en-US" dirty="0" err="1"/>
              <a:t>démonstration</a:t>
            </a:r>
            <a:r>
              <a:rPr lang="en-US" dirty="0"/>
              <a:t>, </a:t>
            </a:r>
            <a:r>
              <a:rPr lang="en-US" dirty="0" err="1"/>
              <a:t>reprenons</a:t>
            </a:r>
            <a:r>
              <a:rPr lang="en-US" dirty="0"/>
              <a:t> </a:t>
            </a:r>
            <a:r>
              <a:rPr lang="en-US" dirty="0" err="1"/>
              <a:t>notre</a:t>
            </a:r>
            <a:r>
              <a:rPr lang="en-US" dirty="0"/>
              <a:t> code qui </a:t>
            </a:r>
            <a:r>
              <a:rPr lang="en-US" dirty="0" err="1"/>
              <a:t>causait</a:t>
            </a:r>
            <a:r>
              <a:rPr lang="en-US" dirty="0"/>
              <a:t> </a:t>
            </a:r>
            <a:r>
              <a:rPr lang="en-US" dirty="0" err="1"/>
              <a:t>l’erreur</a:t>
            </a:r>
            <a:r>
              <a:rPr lang="en-US" dirty="0"/>
              <a:t> “</a:t>
            </a:r>
            <a:r>
              <a:rPr lang="en-US" dirty="0" err="1"/>
              <a:t>ZeroDivisionError</a:t>
            </a:r>
            <a:r>
              <a:rPr lang="en-US" dirty="0"/>
              <a:t>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Comment </a:t>
            </a:r>
            <a:r>
              <a:rPr lang="en-US" dirty="0" err="1"/>
              <a:t>peut</a:t>
            </a:r>
            <a:r>
              <a:rPr lang="en-US" dirty="0"/>
              <a:t>-on </a:t>
            </a:r>
            <a:r>
              <a:rPr lang="en-US" dirty="0" err="1"/>
              <a:t>corriger</a:t>
            </a:r>
            <a:r>
              <a:rPr lang="en-US" dirty="0"/>
              <a:t> la situation?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C90E07-E7FC-44F9-B565-69914A4D98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77611" y="3138603"/>
            <a:ext cx="352425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8789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BBB2-8C6A-4C00-815B-6D7A88B346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FFE74-F39D-4754-9147-88CC9A172D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le faire, 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encadrer</a:t>
            </a:r>
            <a:r>
              <a:rPr lang="en-US" dirty="0"/>
              <a:t> le code à </a:t>
            </a:r>
            <a:r>
              <a:rPr lang="en-US" dirty="0" err="1"/>
              <a:t>risque</a:t>
            </a:r>
            <a:r>
              <a:rPr lang="en-US" dirty="0"/>
              <a:t> </a:t>
            </a:r>
            <a:r>
              <a:rPr lang="en-US" dirty="0" err="1"/>
              <a:t>d’erreur</a:t>
            </a:r>
            <a:r>
              <a:rPr lang="en-US" dirty="0"/>
              <a:t> avec 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vue</a:t>
            </a:r>
            <a:r>
              <a:rPr lang="en-US" dirty="0"/>
              <a:t> </a:t>
            </a:r>
            <a:r>
              <a:rPr lang="en-US" dirty="0" err="1"/>
              <a:t>préalablement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Le code sera </a:t>
            </a:r>
            <a:r>
              <a:rPr lang="en-US" dirty="0" err="1"/>
              <a:t>maintenant</a:t>
            </a:r>
            <a:r>
              <a:rPr lang="en-US" dirty="0"/>
              <a:t> </a:t>
            </a:r>
            <a:r>
              <a:rPr lang="en-US" dirty="0" err="1"/>
              <a:t>ainsi</a:t>
            </a:r>
            <a:r>
              <a:rPr lang="en-US" dirty="0"/>
              <a:t>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Que se </a:t>
            </a:r>
            <a:r>
              <a:rPr lang="en-US" dirty="0" err="1"/>
              <a:t>passera</a:t>
            </a:r>
            <a:r>
              <a:rPr lang="en-US" dirty="0"/>
              <a:t>-t-il </a:t>
            </a:r>
            <a:r>
              <a:rPr lang="en-US" dirty="0" err="1"/>
              <a:t>lors</a:t>
            </a:r>
            <a:r>
              <a:rPr lang="en-US" dirty="0"/>
              <a:t> de </a:t>
            </a:r>
            <a:r>
              <a:rPr lang="en-US" dirty="0" err="1"/>
              <a:t>l’exécution</a:t>
            </a:r>
            <a:r>
              <a:rPr lang="en-US" dirty="0"/>
              <a:t>?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4C7AC7-4EC2-4A07-B7B4-5C272655B74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20517" y="3817748"/>
            <a:ext cx="6306430" cy="161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200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BBB2-8C6A-4C00-815B-6D7A88B346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FFE74-F39D-4754-9147-88CC9A172D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Voici</a:t>
            </a:r>
            <a:r>
              <a:rPr lang="en-US" dirty="0"/>
              <a:t> le </a:t>
            </a:r>
            <a:r>
              <a:rPr lang="en-US" dirty="0" err="1"/>
              <a:t>résultat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329DAD-F47A-4A69-A02C-2C3F3C8D14D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52040" y="2805025"/>
            <a:ext cx="4467849" cy="12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161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BBB2-8C6A-4C00-815B-6D7A88B346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FFE74-F39D-4754-9147-88CC9A172D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Comparons</a:t>
            </a:r>
            <a:r>
              <a:rPr lang="en-US" dirty="0"/>
              <a:t> les </a:t>
            </a:r>
            <a:r>
              <a:rPr lang="en-US" dirty="0" err="1"/>
              <a:t>résultats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329DAD-F47A-4A69-A02C-2C3F3C8D14D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5140196"/>
            <a:ext cx="4467849" cy="12479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DCDD2B-59E2-45CC-AC6A-60D8F06915E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2665352"/>
            <a:ext cx="8104529" cy="198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793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abordé les concepts de classes et de méthodes, de la création d’objets ainsi que des diverses méthodes de fonctions mathématiques qui sont offertes par Python</a:t>
            </a:r>
          </a:p>
          <a:p>
            <a:endParaRPr lang="fr-CA" dirty="0"/>
          </a:p>
          <a:p>
            <a:r>
              <a:rPr lang="fr-CA" dirty="0"/>
              <a:t>Ces concepts ainsi que ceux vus avant seront les sujets couverts à l’examen de la semaine prochaine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BBB2-8C6A-4C00-815B-6D7A88B346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FFE74-F39D-4754-9147-88CC9A172D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 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, </a:t>
            </a:r>
            <a:r>
              <a:rPr lang="en-US" dirty="0" err="1"/>
              <a:t>l’erreur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affichée</a:t>
            </a:r>
            <a:r>
              <a:rPr lang="en-US" dirty="0"/>
              <a:t> de </a:t>
            </a:r>
            <a:r>
              <a:rPr lang="en-US" dirty="0" err="1"/>
              <a:t>façon</a:t>
            </a:r>
            <a:r>
              <a:rPr lang="en-US" dirty="0"/>
              <a:t> plus concise et propre à </a:t>
            </a:r>
            <a:r>
              <a:rPr lang="en-US" dirty="0" err="1"/>
              <a:t>l’utilisateur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Maintenant</a:t>
            </a:r>
            <a:r>
              <a:rPr lang="en-US" dirty="0"/>
              <a:t> </a:t>
            </a:r>
            <a:r>
              <a:rPr lang="en-US" dirty="0" err="1"/>
              <a:t>posons</a:t>
            </a:r>
            <a:r>
              <a:rPr lang="en-US" dirty="0"/>
              <a:t>-nous la question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Comment </a:t>
            </a:r>
            <a:r>
              <a:rPr lang="en-US" dirty="0" err="1"/>
              <a:t>puis</a:t>
            </a:r>
            <a:r>
              <a:rPr lang="en-US" dirty="0"/>
              <a:t>-je faire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sorte</a:t>
            </a:r>
            <a:r>
              <a:rPr lang="en-US" dirty="0"/>
              <a:t> que </a:t>
            </a:r>
            <a:r>
              <a:rPr lang="en-US" dirty="0" err="1"/>
              <a:t>l’utilisateur</a:t>
            </a:r>
            <a:r>
              <a:rPr lang="en-US" dirty="0"/>
              <a:t> </a:t>
            </a:r>
            <a:r>
              <a:rPr lang="en-US" dirty="0" err="1"/>
              <a:t>puisse</a:t>
            </a:r>
            <a:r>
              <a:rPr lang="en-US" dirty="0"/>
              <a:t> </a:t>
            </a:r>
            <a:r>
              <a:rPr lang="en-US" dirty="0" err="1"/>
              <a:t>remplacer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donnée</a:t>
            </a:r>
            <a:r>
              <a:rPr lang="en-US" dirty="0"/>
              <a:t> </a:t>
            </a:r>
            <a:r>
              <a:rPr lang="en-US" dirty="0" err="1"/>
              <a:t>qu’il</a:t>
            </a:r>
            <a:r>
              <a:rPr lang="en-US" dirty="0"/>
              <a:t> a entrée par </a:t>
            </a:r>
            <a:r>
              <a:rPr lang="en-US" dirty="0" err="1"/>
              <a:t>erreur</a:t>
            </a:r>
            <a:r>
              <a:rPr lang="en-US" dirty="0"/>
              <a:t>?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457554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BBB2-8C6A-4C00-815B-6D7A88B346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FFE74-F39D-4754-9147-88CC9A172D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Prenons</a:t>
            </a:r>
            <a:r>
              <a:rPr lang="en-US" dirty="0"/>
              <a:t> par </a:t>
            </a:r>
            <a:r>
              <a:rPr lang="en-US" dirty="0" err="1"/>
              <a:t>exemple</a:t>
            </a:r>
            <a:r>
              <a:rPr lang="en-US" dirty="0"/>
              <a:t> le code </a:t>
            </a:r>
            <a:r>
              <a:rPr lang="en-US" dirty="0" err="1"/>
              <a:t>suivant</a:t>
            </a:r>
            <a:r>
              <a:rPr lang="en-US" dirty="0"/>
              <a:t>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Quel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le </a:t>
            </a:r>
            <a:r>
              <a:rPr lang="en-US" dirty="0" err="1"/>
              <a:t>problème</a:t>
            </a:r>
            <a:r>
              <a:rPr lang="en-US" dirty="0"/>
              <a:t>?</a:t>
            </a:r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712A95-6F93-40E3-97BA-1975BFE0716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274" y="2621042"/>
            <a:ext cx="6496957" cy="26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8969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BBB2-8C6A-4C00-815B-6D7A88B346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FFE74-F39D-4754-9147-88CC9A172D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problème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que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détectée</a:t>
            </a:r>
            <a:r>
              <a:rPr lang="en-US" dirty="0"/>
              <a:t>, </a:t>
            </a:r>
            <a:r>
              <a:rPr lang="en-US" dirty="0" err="1"/>
              <a:t>l’utilisateur</a:t>
            </a:r>
            <a:r>
              <a:rPr lang="en-US" dirty="0"/>
              <a:t> ne </a:t>
            </a:r>
            <a:r>
              <a:rPr lang="en-US" dirty="0" err="1"/>
              <a:t>pourra</a:t>
            </a:r>
            <a:r>
              <a:rPr lang="en-US" dirty="0"/>
              <a:t> pas </a:t>
            </a:r>
            <a:r>
              <a:rPr lang="en-US" dirty="0" err="1"/>
              <a:t>entrer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nouvelle </a:t>
            </a:r>
            <a:r>
              <a:rPr lang="en-US" dirty="0" err="1"/>
              <a:t>valeur</a:t>
            </a:r>
            <a:r>
              <a:rPr lang="en-US" dirty="0"/>
              <a:t>. Il y aura </a:t>
            </a:r>
            <a:r>
              <a:rPr lang="en-US" dirty="0" err="1"/>
              <a:t>donc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erreur</a:t>
            </a:r>
            <a:r>
              <a:rPr lang="en-US" dirty="0"/>
              <a:t> au moment de faire </a:t>
            </a:r>
            <a:r>
              <a:rPr lang="en-US" dirty="0" err="1"/>
              <a:t>l’addition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Comment </a:t>
            </a:r>
            <a:r>
              <a:rPr lang="en-US" dirty="0" err="1"/>
              <a:t>solutionner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problème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509972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BBB2-8C6A-4C00-815B-6D7A88B346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FFE74-F39D-4754-9147-88CC9A172D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le faire, nous </a:t>
            </a:r>
            <a:r>
              <a:rPr lang="en-US" dirty="0" err="1"/>
              <a:t>pourrons</a:t>
            </a:r>
            <a:r>
              <a:rPr lang="en-US" dirty="0"/>
              <a:t> </a:t>
            </a:r>
            <a:r>
              <a:rPr lang="en-US" dirty="0" err="1"/>
              <a:t>intégrer</a:t>
            </a:r>
            <a:r>
              <a:rPr lang="en-US" dirty="0"/>
              <a:t> la lecture du clavier dans </a:t>
            </a:r>
            <a:r>
              <a:rPr lang="en-US" dirty="0" err="1"/>
              <a:t>une</a:t>
            </a:r>
            <a:r>
              <a:rPr lang="en-US" dirty="0"/>
              <a:t> boucle.</a:t>
            </a:r>
          </a:p>
          <a:p>
            <a:r>
              <a:rPr lang="en-US" dirty="0"/>
              <a:t>Si la </a:t>
            </a:r>
            <a:r>
              <a:rPr lang="en-US" dirty="0" err="1"/>
              <a:t>réponse</a:t>
            </a:r>
            <a:r>
              <a:rPr lang="en-US" dirty="0"/>
              <a:t> de </a:t>
            </a:r>
            <a:r>
              <a:rPr lang="en-US" dirty="0" err="1"/>
              <a:t>l’utilisateur</a:t>
            </a:r>
            <a:r>
              <a:rPr lang="en-US" dirty="0"/>
              <a:t> ne </a:t>
            </a:r>
            <a:r>
              <a:rPr lang="en-US" dirty="0" err="1"/>
              <a:t>déclenche</a:t>
            </a:r>
            <a:r>
              <a:rPr lang="en-US" dirty="0"/>
              <a:t> pas </a:t>
            </a:r>
            <a:r>
              <a:rPr lang="en-US" dirty="0" err="1"/>
              <a:t>d’exception</a:t>
            </a:r>
            <a:r>
              <a:rPr lang="en-US" dirty="0"/>
              <a:t>, on </a:t>
            </a:r>
            <a:r>
              <a:rPr lang="en-US" dirty="0" err="1"/>
              <a:t>quitte</a:t>
            </a:r>
            <a:r>
              <a:rPr lang="en-US" dirty="0"/>
              <a:t> la boucle.</a:t>
            </a:r>
          </a:p>
          <a:p>
            <a:r>
              <a:rPr lang="en-US" dirty="0"/>
              <a:t>Si </a:t>
            </a:r>
            <a:r>
              <a:rPr lang="en-US" dirty="0" err="1"/>
              <a:t>elle</a:t>
            </a:r>
            <a:r>
              <a:rPr lang="en-US" dirty="0"/>
              <a:t> </a:t>
            </a:r>
            <a:r>
              <a:rPr lang="en-US" dirty="0" err="1"/>
              <a:t>déclenche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exception, on </a:t>
            </a:r>
            <a:r>
              <a:rPr lang="en-US" dirty="0" err="1"/>
              <a:t>afficher</a:t>
            </a:r>
            <a:r>
              <a:rPr lang="en-US" dirty="0"/>
              <a:t> un message </a:t>
            </a:r>
            <a:r>
              <a:rPr lang="en-US" dirty="0" err="1"/>
              <a:t>d’erreur</a:t>
            </a:r>
            <a:r>
              <a:rPr lang="en-US" dirty="0"/>
              <a:t> et on </a:t>
            </a:r>
            <a:r>
              <a:rPr lang="en-US" dirty="0" err="1"/>
              <a:t>effectue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seconde</a:t>
            </a:r>
            <a:r>
              <a:rPr lang="en-US" dirty="0"/>
              <a:t> lecture, </a:t>
            </a:r>
            <a:r>
              <a:rPr lang="en-US" dirty="0" err="1"/>
              <a:t>jusqu’à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que </a:t>
            </a:r>
            <a:r>
              <a:rPr lang="en-US" dirty="0" err="1"/>
              <a:t>l’utilisateur</a:t>
            </a:r>
            <a:r>
              <a:rPr lang="en-US" dirty="0"/>
              <a:t> </a:t>
            </a:r>
            <a:r>
              <a:rPr lang="en-US" dirty="0" err="1"/>
              <a:t>fournisse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entrée </a:t>
            </a:r>
            <a:r>
              <a:rPr lang="en-US" dirty="0" err="1"/>
              <a:t>valide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Prenons</a:t>
            </a:r>
            <a:r>
              <a:rPr lang="en-US" dirty="0"/>
              <a:t> un </a:t>
            </a:r>
            <a:r>
              <a:rPr lang="en-US" dirty="0" err="1"/>
              <a:t>exemple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379668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BBB2-8C6A-4C00-815B-6D7A88B346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FFE74-F39D-4754-9147-88CC9A172D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Code</a:t>
            </a:r>
          </a:p>
          <a:p>
            <a:endParaRPr lang="en-US" dirty="0"/>
          </a:p>
          <a:p>
            <a:endParaRPr lang="en-US" dirty="0"/>
          </a:p>
          <a:p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8C1F86-03CC-4913-8043-C662A4C1E79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41127" y="2566171"/>
            <a:ext cx="7135221" cy="383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722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BBB2-8C6A-4C00-815B-6D7A88B346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FFE74-F39D-4754-9147-88CC9A172D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Résultat</a:t>
            </a:r>
            <a:r>
              <a:rPr lang="en-US" dirty="0"/>
              <a:t>:</a:t>
            </a:r>
          </a:p>
          <a:p>
            <a:endParaRPr lang="en-US" dirty="0"/>
          </a:p>
          <a:p>
            <a:endParaRPr lang="en-US" dirty="0"/>
          </a:p>
          <a:p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8EADB2-9B1C-4D0D-AD71-4D89C0559EF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11164" y="2659573"/>
            <a:ext cx="4686954" cy="239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365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5BBB2-8C6A-4C00-815B-6D7A88B3467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FFE74-F39D-4754-9147-88CC9A172DA3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 on </a:t>
            </a:r>
            <a:r>
              <a:rPr lang="en-US" dirty="0" err="1"/>
              <a:t>peut</a:t>
            </a:r>
            <a:r>
              <a:rPr lang="en-US" dirty="0"/>
              <a:t> le </a:t>
            </a:r>
            <a:r>
              <a:rPr lang="en-US" dirty="0" err="1"/>
              <a:t>voir</a:t>
            </a:r>
            <a:r>
              <a:rPr lang="en-US" dirty="0"/>
              <a:t>, le </a:t>
            </a:r>
            <a:r>
              <a:rPr lang="en-US" dirty="0" err="1"/>
              <a:t>programme</a:t>
            </a:r>
            <a:r>
              <a:rPr lang="en-US" dirty="0"/>
              <a:t> refuse </a:t>
            </a:r>
            <a:r>
              <a:rPr lang="en-US" dirty="0" err="1"/>
              <a:t>l’entrée</a:t>
            </a:r>
            <a:r>
              <a:rPr lang="en-US" dirty="0"/>
              <a:t> de </a:t>
            </a:r>
            <a:r>
              <a:rPr lang="en-US" dirty="0" err="1"/>
              <a:t>l’utilisateur</a:t>
            </a:r>
            <a:r>
              <a:rPr lang="en-US" dirty="0"/>
              <a:t> tant </a:t>
            </a:r>
            <a:r>
              <a:rPr lang="en-US" dirty="0" err="1"/>
              <a:t>qu’une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qui ne </a:t>
            </a:r>
            <a:r>
              <a:rPr lang="en-US" dirty="0" err="1"/>
              <a:t>déclenche</a:t>
            </a:r>
            <a:r>
              <a:rPr lang="en-US" dirty="0"/>
              <a:t> pas </a:t>
            </a:r>
            <a:r>
              <a:rPr lang="en-US" dirty="0" err="1"/>
              <a:t>d’exception</a:t>
            </a:r>
            <a:r>
              <a:rPr lang="en-US" dirty="0"/>
              <a:t> </a:t>
            </a:r>
            <a:r>
              <a:rPr lang="en-US" dirty="0" err="1"/>
              <a:t>n’aura</a:t>
            </a:r>
            <a:r>
              <a:rPr lang="en-US" dirty="0"/>
              <a:t> pas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fournie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631588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09F6A-0F9B-4DC2-A682-F16AF22AD31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75A64-9A2F-425F-BD69-155652A8366D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En</a:t>
            </a:r>
            <a:r>
              <a:rPr lang="en-US" dirty="0"/>
              <a:t> résumé, le </a:t>
            </a:r>
            <a:r>
              <a:rPr lang="en-US" dirty="0" err="1"/>
              <a:t>traitement</a:t>
            </a:r>
            <a:r>
              <a:rPr lang="en-US" dirty="0"/>
              <a:t> des exceptions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d’assurer</a:t>
            </a:r>
            <a:r>
              <a:rPr lang="en-US" dirty="0"/>
              <a:t> </a:t>
            </a:r>
            <a:r>
              <a:rPr lang="en-US" dirty="0" err="1"/>
              <a:t>qu’une</a:t>
            </a:r>
            <a:r>
              <a:rPr lang="en-US" dirty="0"/>
              <a:t> </a:t>
            </a:r>
            <a:r>
              <a:rPr lang="en-US" dirty="0" err="1"/>
              <a:t>erreur</a:t>
            </a:r>
            <a:r>
              <a:rPr lang="en-US" dirty="0"/>
              <a:t> ne </a:t>
            </a:r>
            <a:r>
              <a:rPr lang="en-US" dirty="0" err="1"/>
              <a:t>causera</a:t>
            </a:r>
            <a:r>
              <a:rPr lang="en-US" dirty="0"/>
              <a:t> pas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erreur</a:t>
            </a:r>
            <a:r>
              <a:rPr lang="en-US" dirty="0"/>
              <a:t> du </a:t>
            </a:r>
            <a:r>
              <a:rPr lang="en-US" dirty="0" err="1"/>
              <a:t>programme</a:t>
            </a:r>
            <a:r>
              <a:rPr lang="en-US" dirty="0"/>
              <a:t>, et </a:t>
            </a:r>
            <a:r>
              <a:rPr lang="en-US" dirty="0" err="1"/>
              <a:t>pourra</a:t>
            </a:r>
            <a:r>
              <a:rPr lang="en-US" dirty="0"/>
              <a:t> </a:t>
            </a:r>
            <a:r>
              <a:rPr lang="en-US" dirty="0" err="1"/>
              <a:t>plutôt</a:t>
            </a:r>
            <a:r>
              <a:rPr lang="en-US" dirty="0"/>
              <a:t> </a:t>
            </a:r>
            <a:r>
              <a:rPr lang="en-US" dirty="0" err="1"/>
              <a:t>offrir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solution propre </a:t>
            </a:r>
            <a:r>
              <a:rPr lang="en-US" dirty="0" err="1"/>
              <a:t>comme</a:t>
            </a:r>
            <a:r>
              <a:rPr lang="en-US" dirty="0"/>
              <a:t> informer </a:t>
            </a:r>
            <a:r>
              <a:rPr lang="en-US" dirty="0" err="1"/>
              <a:t>l’utilisateur</a:t>
            </a:r>
            <a:r>
              <a:rPr lang="en-US" dirty="0"/>
              <a:t> de </a:t>
            </a:r>
            <a:r>
              <a:rPr lang="en-US" dirty="0" err="1"/>
              <a:t>l’erreur</a:t>
            </a:r>
            <a:r>
              <a:rPr lang="en-US" dirty="0"/>
              <a:t> de son entrée.</a:t>
            </a:r>
          </a:p>
          <a:p>
            <a:endParaRPr lang="en-US" dirty="0"/>
          </a:p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comment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propres</a:t>
            </a:r>
            <a:r>
              <a:rPr lang="en-US" dirty="0"/>
              <a:t> types </a:t>
            </a:r>
            <a:r>
              <a:rPr lang="en-US" dirty="0" err="1"/>
              <a:t>d’exception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044032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propres</a:t>
            </a:r>
            <a:r>
              <a:rPr lang="en-US" dirty="0"/>
              <a:t> exceptions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2816905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FA3C0-60FE-4BA3-AD58-AC75E171397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propres</a:t>
            </a:r>
            <a:r>
              <a:rPr lang="en-US" dirty="0"/>
              <a:t>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3A94B-7841-47B2-A22D-E6B0A2C135E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 nous </a:t>
            </a:r>
            <a:r>
              <a:rPr lang="en-US" dirty="0" err="1"/>
              <a:t>avons</a:t>
            </a:r>
            <a:r>
              <a:rPr lang="en-US" dirty="0"/>
              <a:t> vu, </a:t>
            </a:r>
            <a:r>
              <a:rPr lang="en-US" dirty="0" err="1"/>
              <a:t>plusieurs</a:t>
            </a:r>
            <a:r>
              <a:rPr lang="en-US" dirty="0"/>
              <a:t> exceptions font déjà </a:t>
            </a:r>
            <a:r>
              <a:rPr lang="en-US" dirty="0" err="1"/>
              <a:t>partie</a:t>
            </a:r>
            <a:r>
              <a:rPr lang="en-US" dirty="0"/>
              <a:t> du </a:t>
            </a:r>
            <a:r>
              <a:rPr lang="en-US" dirty="0" err="1"/>
              <a:t>langage</a:t>
            </a:r>
            <a:r>
              <a:rPr lang="en-US" dirty="0"/>
              <a:t> et </a:t>
            </a:r>
            <a:r>
              <a:rPr lang="en-US" dirty="0" err="1"/>
              <a:t>visent</a:t>
            </a:r>
            <a:r>
              <a:rPr lang="en-US" dirty="0"/>
              <a:t> à </a:t>
            </a:r>
            <a:r>
              <a:rPr lang="en-US" dirty="0" err="1"/>
              <a:t>soulever</a:t>
            </a:r>
            <a:r>
              <a:rPr lang="en-US" dirty="0"/>
              <a:t> des </a:t>
            </a:r>
            <a:r>
              <a:rPr lang="en-US" dirty="0" err="1"/>
              <a:t>erreurs</a:t>
            </a:r>
            <a:r>
              <a:rPr lang="en-US" dirty="0"/>
              <a:t> dans des </a:t>
            </a:r>
            <a:r>
              <a:rPr lang="en-US" dirty="0" err="1"/>
              <a:t>fonctionnalités</a:t>
            </a:r>
            <a:r>
              <a:rPr lang="en-US" dirty="0"/>
              <a:t> (</a:t>
            </a:r>
            <a:r>
              <a:rPr lang="en-US" dirty="0" err="1"/>
              <a:t>transtypage</a:t>
            </a:r>
            <a:r>
              <a:rPr lang="en-US"/>
              <a:t>, print, etc.)</a:t>
            </a:r>
            <a:endParaRPr lang="en-US" dirty="0"/>
          </a:p>
          <a:p>
            <a:endParaRPr lang="en-US" dirty="0"/>
          </a:p>
          <a:p>
            <a:r>
              <a:rPr lang="en-US" dirty="0"/>
              <a:t>Dans </a:t>
            </a:r>
            <a:r>
              <a:rPr lang="en-US" dirty="0" err="1"/>
              <a:t>certaine</a:t>
            </a:r>
            <a:r>
              <a:rPr lang="en-US" dirty="0"/>
              <a:t> situation, </a:t>
            </a:r>
            <a:r>
              <a:rPr lang="en-US" dirty="0" err="1"/>
              <a:t>il</a:t>
            </a:r>
            <a:r>
              <a:rPr lang="en-US" dirty="0"/>
              <a:t> aura du </a:t>
            </a:r>
            <a:r>
              <a:rPr lang="en-US" dirty="0" err="1"/>
              <a:t>sens</a:t>
            </a:r>
            <a:r>
              <a:rPr lang="en-US" dirty="0"/>
              <a:t> de </a:t>
            </a:r>
            <a:r>
              <a:rPr lang="en-US" dirty="0" err="1"/>
              <a:t>vouloir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propres</a:t>
            </a:r>
            <a:r>
              <a:rPr lang="en-US" dirty="0"/>
              <a:t> exceptions que le code que </a:t>
            </a:r>
            <a:r>
              <a:rPr lang="en-US" dirty="0" err="1"/>
              <a:t>l’on</a:t>
            </a:r>
            <a:r>
              <a:rPr lang="en-US" dirty="0"/>
              <a:t> </a:t>
            </a:r>
            <a:r>
              <a:rPr lang="en-US" dirty="0" err="1"/>
              <a:t>développe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que nous </a:t>
            </a:r>
            <a:r>
              <a:rPr lang="en-US" dirty="0" err="1"/>
              <a:t>verrons</a:t>
            </a:r>
            <a:r>
              <a:rPr lang="en-US" dirty="0"/>
              <a:t> dans </a:t>
            </a:r>
            <a:r>
              <a:rPr lang="en-US" dirty="0" err="1"/>
              <a:t>cette</a:t>
            </a:r>
            <a:r>
              <a:rPr lang="en-US" dirty="0"/>
              <a:t> section.</a:t>
            </a:r>
          </a:p>
        </p:txBody>
      </p:sp>
    </p:spTree>
    <p:extLst>
      <p:ext uri="{BB962C8B-B14F-4D97-AF65-F5344CB8AC3E}">
        <p14:creationId xmlns:p14="http://schemas.microsoft.com/office/powerpoint/2010/main" val="2254184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Traitement des exceptions</a:t>
            </a:r>
          </a:p>
        </p:txBody>
      </p:sp>
    </p:spTree>
    <p:extLst>
      <p:ext uri="{BB962C8B-B14F-4D97-AF65-F5344CB8AC3E}">
        <p14:creationId xmlns:p14="http://schemas.microsoft.com/office/powerpoint/2010/main" val="17591195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FCC3F-86DC-41D8-9AE7-7B0BC8EABB1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propres</a:t>
            </a:r>
            <a:r>
              <a:rPr lang="en-US" dirty="0"/>
              <a:t>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B8A10-A091-4E08-9494-6AD72178941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</a:t>
            </a:r>
            <a:r>
              <a:rPr lang="en-US" dirty="0" err="1"/>
              <a:t>créer</a:t>
            </a:r>
            <a:r>
              <a:rPr lang="en-US" dirty="0"/>
              <a:t> son propre type </a:t>
            </a:r>
            <a:r>
              <a:rPr lang="en-US" dirty="0" err="1"/>
              <a:t>d’exception</a:t>
            </a:r>
            <a:r>
              <a:rPr lang="en-US" dirty="0"/>
              <a:t>, il faut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“</a:t>
            </a:r>
            <a:r>
              <a:rPr lang="en-US" dirty="0" err="1"/>
              <a:t>classe</a:t>
            </a:r>
            <a:r>
              <a:rPr lang="en-US" dirty="0"/>
              <a:t>” </a:t>
            </a:r>
            <a:r>
              <a:rPr lang="en-US" dirty="0" err="1"/>
              <a:t>d’exception</a:t>
            </a:r>
            <a:r>
              <a:rPr lang="en-US" dirty="0"/>
              <a:t>.</a:t>
            </a:r>
          </a:p>
          <a:p>
            <a:r>
              <a:rPr lang="en-US" dirty="0"/>
              <a:t>Le concept de </a:t>
            </a:r>
            <a:r>
              <a:rPr lang="en-US" dirty="0" err="1"/>
              <a:t>classe</a:t>
            </a:r>
            <a:r>
              <a:rPr lang="en-US" dirty="0"/>
              <a:t> sera </a:t>
            </a:r>
            <a:r>
              <a:rPr lang="en-US" dirty="0" err="1"/>
              <a:t>abordé</a:t>
            </a:r>
            <a:r>
              <a:rPr lang="en-US" dirty="0"/>
              <a:t> plus tard dans la session, </a:t>
            </a:r>
            <a:r>
              <a:rPr lang="en-US" dirty="0" err="1"/>
              <a:t>donc</a:t>
            </a:r>
            <a:r>
              <a:rPr lang="en-US" dirty="0"/>
              <a:t> nous </a:t>
            </a:r>
            <a:r>
              <a:rPr lang="en-US" dirty="0" err="1"/>
              <a:t>nous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tiendrons</a:t>
            </a:r>
            <a:r>
              <a:rPr lang="en-US" dirty="0"/>
              <a:t> au minimum pour </a:t>
            </a:r>
            <a:r>
              <a:rPr lang="en-US" dirty="0" err="1"/>
              <a:t>l’instant</a:t>
            </a:r>
            <a:r>
              <a:rPr lang="en-US" dirty="0"/>
              <a:t>.</a:t>
            </a:r>
          </a:p>
          <a:p>
            <a:r>
              <a:rPr lang="en-US" dirty="0"/>
              <a:t>Une </a:t>
            </a: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un type de </a:t>
            </a:r>
            <a:r>
              <a:rPr lang="en-US" dirty="0" err="1"/>
              <a:t>données</a:t>
            </a:r>
            <a:r>
              <a:rPr lang="en-US" dirty="0"/>
              <a:t> qui nous </a:t>
            </a:r>
            <a:r>
              <a:rPr lang="en-US" dirty="0" err="1"/>
              <a:t>permettra</a:t>
            </a:r>
            <a:r>
              <a:rPr lang="en-US" dirty="0"/>
              <a:t> de </a:t>
            </a:r>
            <a:r>
              <a:rPr lang="en-US" dirty="0" err="1"/>
              <a:t>définir</a:t>
            </a:r>
            <a:r>
              <a:rPr lang="en-US" dirty="0"/>
              <a:t> des types </a:t>
            </a:r>
            <a:r>
              <a:rPr lang="en-US" dirty="0" err="1"/>
              <a:t>d’exception</a:t>
            </a:r>
            <a:r>
              <a:rPr lang="en-US" dirty="0"/>
              <a:t>.</a:t>
            </a:r>
          </a:p>
          <a:p>
            <a:r>
              <a:rPr lang="en-US" dirty="0"/>
              <a:t>Le </a:t>
            </a:r>
            <a:r>
              <a:rPr lang="en-US" dirty="0" err="1"/>
              <a:t>processus</a:t>
            </a:r>
            <a:r>
              <a:rPr lang="en-US" dirty="0"/>
              <a:t> se </a:t>
            </a:r>
            <a:r>
              <a:rPr lang="en-US" dirty="0" err="1"/>
              <a:t>déroulera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2 étapes</a:t>
            </a:r>
          </a:p>
          <a:p>
            <a:pPr lvl="1"/>
            <a:r>
              <a:rPr lang="en-US" dirty="0"/>
              <a:t>1) </a:t>
            </a:r>
            <a:r>
              <a:rPr lang="en-US" dirty="0" err="1"/>
              <a:t>Créer</a:t>
            </a:r>
            <a:r>
              <a:rPr lang="en-US" dirty="0"/>
              <a:t> la </a:t>
            </a: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d’exception</a:t>
            </a:r>
            <a:endParaRPr lang="en-US" dirty="0"/>
          </a:p>
          <a:p>
            <a:pPr lvl="1"/>
            <a:r>
              <a:rPr lang="en-US" dirty="0"/>
              <a:t>2) “Lever” </a:t>
            </a:r>
            <a:r>
              <a:rPr lang="en-US" dirty="0" err="1"/>
              <a:t>une</a:t>
            </a:r>
            <a:r>
              <a:rPr lang="en-US" dirty="0"/>
              <a:t> exception de </a:t>
            </a:r>
            <a:r>
              <a:rPr lang="en-US" dirty="0" err="1"/>
              <a:t>ce</a:t>
            </a:r>
            <a:r>
              <a:rPr lang="en-US" dirty="0"/>
              <a:t> type avec </a:t>
            </a:r>
            <a:r>
              <a:rPr lang="en-US" dirty="0" err="1"/>
              <a:t>l’instruction</a:t>
            </a:r>
            <a:r>
              <a:rPr lang="en-US" dirty="0"/>
              <a:t> “raise”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495936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FCC3F-86DC-41D8-9AE7-7B0BC8EABB1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propres</a:t>
            </a:r>
            <a:r>
              <a:rPr lang="en-US" dirty="0"/>
              <a:t>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B8A10-A091-4E08-9494-6AD72178941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Définition</a:t>
            </a:r>
            <a:r>
              <a:rPr lang="en-US" dirty="0"/>
              <a:t> de la </a:t>
            </a:r>
            <a:r>
              <a:rPr lang="en-US" dirty="0" err="1"/>
              <a:t>classe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définir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classe</a:t>
            </a:r>
            <a:r>
              <a:rPr lang="en-US" dirty="0"/>
              <a:t> </a:t>
            </a:r>
            <a:r>
              <a:rPr lang="en-US" dirty="0" err="1"/>
              <a:t>d’exception</a:t>
            </a:r>
            <a:r>
              <a:rPr lang="en-US" dirty="0"/>
              <a:t> avec 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class &lt;nom de </a:t>
            </a:r>
            <a:r>
              <a:rPr lang="en-US" dirty="0" err="1"/>
              <a:t>l’exception</a:t>
            </a:r>
            <a:r>
              <a:rPr lang="en-US" dirty="0"/>
              <a:t>&gt;(Exception):</a:t>
            </a:r>
          </a:p>
          <a:p>
            <a:pPr marL="0" indent="0">
              <a:buNone/>
            </a:pPr>
            <a:r>
              <a:rPr lang="en-US" dirty="0"/>
              <a:t>	pass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class </a:t>
            </a:r>
            <a:r>
              <a:rPr lang="en-US" dirty="0" err="1"/>
              <a:t>ValeurNegative</a:t>
            </a:r>
            <a:r>
              <a:rPr lang="en-US" dirty="0"/>
              <a:t>(Exception):</a:t>
            </a:r>
          </a:p>
          <a:p>
            <a:pPr marL="0" indent="0">
              <a:buNone/>
            </a:pPr>
            <a:r>
              <a:rPr lang="en-US" dirty="0"/>
              <a:t>	pass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12440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FCC3F-86DC-41D8-9AE7-7B0BC8EABB1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propres</a:t>
            </a:r>
            <a:r>
              <a:rPr lang="en-US" dirty="0"/>
              <a:t>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B8A10-A091-4E08-9494-6AD72178941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Lever </a:t>
            </a:r>
            <a:r>
              <a:rPr lang="en-US" dirty="0" err="1"/>
              <a:t>une</a:t>
            </a:r>
            <a:r>
              <a:rPr lang="en-US" dirty="0"/>
              <a:t> exception</a:t>
            </a:r>
          </a:p>
          <a:p>
            <a:pPr marL="0" indent="0">
              <a:buNone/>
            </a:pPr>
            <a:r>
              <a:rPr lang="en-US" dirty="0"/>
              <a:t>Dans le code, on </a:t>
            </a:r>
            <a:r>
              <a:rPr lang="en-US" dirty="0" err="1"/>
              <a:t>peut</a:t>
            </a:r>
            <a:r>
              <a:rPr lang="en-US" dirty="0"/>
              <a:t> lever </a:t>
            </a:r>
            <a:r>
              <a:rPr lang="en-US" dirty="0" err="1"/>
              <a:t>une</a:t>
            </a:r>
            <a:r>
              <a:rPr lang="en-US" dirty="0"/>
              <a:t> exception de </a:t>
            </a:r>
            <a:r>
              <a:rPr lang="en-US" dirty="0" err="1"/>
              <a:t>notre</a:t>
            </a:r>
            <a:r>
              <a:rPr lang="en-US" dirty="0"/>
              <a:t> type avec 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raise &lt;</a:t>
            </a:r>
            <a:r>
              <a:rPr lang="en-US" dirty="0">
                <a:solidFill>
                  <a:srgbClr val="FFC000"/>
                </a:solidFill>
              </a:rPr>
              <a:t>nom de </a:t>
            </a:r>
            <a:r>
              <a:rPr lang="en-US" dirty="0" err="1">
                <a:solidFill>
                  <a:srgbClr val="FFC000"/>
                </a:solidFill>
              </a:rPr>
              <a:t>l’exception</a:t>
            </a:r>
            <a:r>
              <a:rPr lang="en-US" dirty="0"/>
              <a:t>&gt;()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Raise </a:t>
            </a:r>
            <a:r>
              <a:rPr lang="en-US" dirty="0" err="1"/>
              <a:t>ValeurNegative</a:t>
            </a:r>
            <a:r>
              <a:rPr lang="en-US" dirty="0"/>
              <a:t>()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616822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FCC3F-86DC-41D8-9AE7-7B0BC8EABB1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propres</a:t>
            </a:r>
            <a:r>
              <a:rPr lang="en-US" dirty="0"/>
              <a:t>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B8A10-A091-4E08-9494-6AD72178941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Observons</a:t>
            </a:r>
            <a:r>
              <a:rPr lang="en-US" dirty="0"/>
              <a:t> le code </a:t>
            </a:r>
            <a:r>
              <a:rPr lang="en-US" dirty="0" err="1"/>
              <a:t>suivant</a:t>
            </a:r>
            <a:r>
              <a:rPr lang="en-US" dirty="0"/>
              <a:t>. Que fait-il?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2ED5D3-90D8-4393-A59F-70F3B51F0F1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04458" y="2676299"/>
            <a:ext cx="6506483" cy="323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9011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FCC3F-86DC-41D8-9AE7-7B0BC8EABB1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propres</a:t>
            </a:r>
            <a:r>
              <a:rPr lang="en-US" dirty="0"/>
              <a:t>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B8A10-A091-4E08-9494-6AD72178941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Réponse</a:t>
            </a:r>
            <a:endParaRPr lang="en-US" dirty="0"/>
          </a:p>
          <a:p>
            <a:pPr lvl="1"/>
            <a:r>
              <a:rPr lang="en-US" dirty="0"/>
              <a:t>Le code </a:t>
            </a:r>
            <a:r>
              <a:rPr lang="en-US" dirty="0" err="1"/>
              <a:t>demande</a:t>
            </a:r>
            <a:r>
              <a:rPr lang="en-US" dirty="0"/>
              <a:t> </a:t>
            </a:r>
            <a:r>
              <a:rPr lang="en-US" dirty="0" err="1"/>
              <a:t>l’âge</a:t>
            </a:r>
            <a:r>
              <a:rPr lang="en-US" dirty="0"/>
              <a:t> à </a:t>
            </a:r>
            <a:r>
              <a:rPr lang="en-US" dirty="0" err="1"/>
              <a:t>l’utilisateur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afficher</a:t>
            </a:r>
            <a:r>
              <a:rPr lang="en-US" dirty="0"/>
              <a:t> le double.</a:t>
            </a:r>
          </a:p>
          <a:p>
            <a:pPr lvl="1"/>
            <a:r>
              <a:rPr lang="en-US" dirty="0"/>
              <a:t>Deux situations </a:t>
            </a:r>
            <a:r>
              <a:rPr lang="en-US" dirty="0" err="1"/>
              <a:t>problématiques</a:t>
            </a:r>
            <a:r>
              <a:rPr lang="en-US" dirty="0"/>
              <a:t> </a:t>
            </a:r>
            <a:r>
              <a:rPr lang="en-US" dirty="0" err="1"/>
              <a:t>peuvent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détectées</a:t>
            </a:r>
            <a:r>
              <a:rPr lang="en-US" dirty="0"/>
              <a:t> et </a:t>
            </a:r>
            <a:r>
              <a:rPr lang="en-US" dirty="0" err="1"/>
              <a:t>traitées</a:t>
            </a:r>
            <a:endParaRPr lang="en-US" dirty="0"/>
          </a:p>
          <a:p>
            <a:pPr lvl="2"/>
            <a:r>
              <a:rPr lang="en-US" dirty="0"/>
              <a:t>1) Si le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n’est</a:t>
            </a:r>
            <a:r>
              <a:rPr lang="en-US" dirty="0"/>
              <a:t> pas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numérique, la </a:t>
            </a:r>
            <a:r>
              <a:rPr lang="en-US" dirty="0" err="1"/>
              <a:t>fonction</a:t>
            </a:r>
            <a:r>
              <a:rPr lang="en-US" dirty="0"/>
              <a:t> de </a:t>
            </a:r>
            <a:r>
              <a:rPr lang="en-US" dirty="0" err="1"/>
              <a:t>transtypage</a:t>
            </a:r>
            <a:r>
              <a:rPr lang="en-US" dirty="0"/>
              <a:t> “int” </a:t>
            </a:r>
            <a:r>
              <a:rPr lang="en-US" dirty="0" err="1"/>
              <a:t>lèvera</a:t>
            </a:r>
            <a:r>
              <a:rPr lang="en-US" dirty="0"/>
              <a:t> </a:t>
            </a:r>
            <a:r>
              <a:rPr lang="en-US" dirty="0" err="1"/>
              <a:t>l’exception</a:t>
            </a:r>
            <a:r>
              <a:rPr lang="en-US" dirty="0"/>
              <a:t> de type “</a:t>
            </a:r>
            <a:r>
              <a:rPr lang="en-US" dirty="0" err="1"/>
              <a:t>ValueError</a:t>
            </a:r>
            <a:r>
              <a:rPr lang="en-US" dirty="0"/>
              <a:t>”</a:t>
            </a:r>
          </a:p>
          <a:p>
            <a:pPr lvl="2"/>
            <a:r>
              <a:rPr lang="en-US" dirty="0"/>
              <a:t>2) Si le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bien numérique,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possède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valeur</a:t>
            </a:r>
            <a:r>
              <a:rPr lang="en-US" dirty="0"/>
              <a:t> </a:t>
            </a:r>
            <a:r>
              <a:rPr lang="en-US" dirty="0" err="1"/>
              <a:t>négative</a:t>
            </a:r>
            <a:r>
              <a:rPr lang="en-US" dirty="0"/>
              <a:t>, </a:t>
            </a:r>
            <a:r>
              <a:rPr lang="en-US" dirty="0" err="1"/>
              <a:t>notre</a:t>
            </a:r>
            <a:r>
              <a:rPr lang="en-US" dirty="0"/>
              <a:t> exception sera levée et </a:t>
            </a:r>
            <a:r>
              <a:rPr lang="en-US" dirty="0" err="1"/>
              <a:t>affichera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erreur</a:t>
            </a:r>
            <a:r>
              <a:rPr lang="en-US" dirty="0"/>
              <a:t> à </a:t>
            </a:r>
            <a:r>
              <a:rPr lang="en-US" dirty="0" err="1"/>
              <a:t>l’utilisateur</a:t>
            </a:r>
            <a:r>
              <a:rPr lang="en-US" dirty="0"/>
              <a:t>.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79C02F-CC90-4C60-BD3D-B9222C57AC0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42690" y="4895660"/>
            <a:ext cx="4077269" cy="13527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83FED0-F850-4E86-BB33-482F01D1FF3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14763" y="4895660"/>
            <a:ext cx="3934374" cy="13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0695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FA3C0-60FE-4BA3-AD58-AC75E171397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propres</a:t>
            </a:r>
            <a:r>
              <a:rPr lang="en-US" dirty="0"/>
              <a:t>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3A94B-7841-47B2-A22D-E6B0A2C135E2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En</a:t>
            </a:r>
            <a:r>
              <a:rPr lang="en-US" dirty="0"/>
              <a:t> résumé,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propres</a:t>
            </a:r>
            <a:r>
              <a:rPr lang="en-US" dirty="0"/>
              <a:t> exceptions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couvrir</a:t>
            </a:r>
            <a:r>
              <a:rPr lang="en-US" dirty="0"/>
              <a:t> des situations </a:t>
            </a:r>
            <a:r>
              <a:rPr lang="en-US" dirty="0" err="1"/>
              <a:t>propres</a:t>
            </a:r>
            <a:r>
              <a:rPr lang="en-US" dirty="0"/>
              <a:t> à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programme</a:t>
            </a:r>
            <a:r>
              <a:rPr lang="en-US" dirty="0"/>
              <a:t> et </a:t>
            </a:r>
            <a:r>
              <a:rPr lang="en-US" dirty="0" err="1"/>
              <a:t>d’utiliser</a:t>
            </a:r>
            <a:r>
              <a:rPr lang="en-US" dirty="0"/>
              <a:t> le </a:t>
            </a:r>
            <a:r>
              <a:rPr lang="en-US" dirty="0" err="1"/>
              <a:t>mécanisme</a:t>
            </a:r>
            <a:r>
              <a:rPr lang="en-US" dirty="0"/>
              <a:t> </a:t>
            </a:r>
            <a:r>
              <a:rPr lang="en-US" dirty="0" err="1"/>
              <a:t>d’exception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</a:t>
            </a:r>
            <a:r>
              <a:rPr lang="en-US" dirty="0" err="1"/>
              <a:t>d’assurer</a:t>
            </a:r>
            <a:r>
              <a:rPr lang="en-US" dirty="0"/>
              <a:t> le </a:t>
            </a:r>
            <a:r>
              <a:rPr lang="en-US" dirty="0" err="1"/>
              <a:t>traitement</a:t>
            </a:r>
            <a:r>
              <a:rPr lang="en-US" dirty="0"/>
              <a:t> des situations </a:t>
            </a:r>
            <a:r>
              <a:rPr lang="en-US" dirty="0" err="1"/>
              <a:t>inattendues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9271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En conclusion, les exceptions sont un mécanisme permettant de traiter des situations inattendues lors de l’exécution d’une méthode.</a:t>
            </a:r>
          </a:p>
          <a:p>
            <a:endParaRPr lang="fr-CA" dirty="0"/>
          </a:p>
          <a:p>
            <a:r>
              <a:rPr lang="fr-CA" dirty="0"/>
              <a:t>Elles permettent d’informer la méthode appelante que l’opération n’a pas pu se compléter de la façon prévue afin qu’un mécanisme supplémentaire puisse prendre les actions appropriées.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ce sera l’examen.</a:t>
            </a:r>
          </a:p>
          <a:p>
            <a:endParaRPr lang="fr-CA" dirty="0"/>
          </a:p>
          <a:p>
            <a:r>
              <a:rPr lang="fr-CA" dirty="0"/>
              <a:t>Ce dernier couvrira la matière des cours 1 à 4</a:t>
            </a:r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CDA62-9AFB-45F2-A340-ECB3D5F072C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F6DC7-F6A0-40C7-A88D-5AA049E8373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Dans </a:t>
            </a:r>
            <a:r>
              <a:rPr lang="en-US" dirty="0" err="1"/>
              <a:t>plusieurs</a:t>
            </a:r>
            <a:r>
              <a:rPr lang="en-US" dirty="0"/>
              <a:t> situations, un segment de code </a:t>
            </a:r>
            <a:r>
              <a:rPr lang="en-US" dirty="0" err="1"/>
              <a:t>peut</a:t>
            </a:r>
            <a:r>
              <a:rPr lang="en-US" dirty="0"/>
              <a:t> ne pas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mesure</a:t>
            </a:r>
            <a:r>
              <a:rPr lang="en-US" dirty="0"/>
              <a:t> de </a:t>
            </a:r>
            <a:r>
              <a:rPr lang="en-US" dirty="0" err="1"/>
              <a:t>compléter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opération</a:t>
            </a:r>
            <a:r>
              <a:rPr lang="en-US" dirty="0"/>
              <a:t>.</a:t>
            </a:r>
          </a:p>
          <a:p>
            <a:r>
              <a:rPr lang="en-US" dirty="0" err="1"/>
              <a:t>Cette</a:t>
            </a:r>
            <a:r>
              <a:rPr lang="en-US" dirty="0"/>
              <a:t> situation </a:t>
            </a:r>
            <a:r>
              <a:rPr lang="en-US" dirty="0" err="1"/>
              <a:t>servit</a:t>
            </a:r>
            <a:r>
              <a:rPr lang="en-US" dirty="0"/>
              <a:t> </a:t>
            </a:r>
            <a:r>
              <a:rPr lang="en-US" dirty="0" err="1"/>
              <a:t>lorsqu’une</a:t>
            </a:r>
            <a:r>
              <a:rPr lang="en-US" dirty="0"/>
              <a:t> situation </a:t>
            </a:r>
            <a:r>
              <a:rPr lang="en-US" dirty="0" err="1"/>
              <a:t>empêche</a:t>
            </a:r>
            <a:r>
              <a:rPr lang="en-US" dirty="0"/>
              <a:t> de </a:t>
            </a:r>
            <a:r>
              <a:rPr lang="en-US" dirty="0" err="1"/>
              <a:t>compléter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instruction.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Tenter</a:t>
            </a:r>
            <a:r>
              <a:rPr lang="en-US" dirty="0"/>
              <a:t> </a:t>
            </a:r>
            <a:r>
              <a:rPr lang="en-US" dirty="0" err="1"/>
              <a:t>d’ouvrir</a:t>
            </a:r>
            <a:r>
              <a:rPr lang="en-US" dirty="0"/>
              <a:t> un </a:t>
            </a:r>
            <a:r>
              <a:rPr lang="en-US" dirty="0" err="1"/>
              <a:t>fichier</a:t>
            </a:r>
            <a:r>
              <a:rPr lang="en-US" dirty="0"/>
              <a:t> qui </a:t>
            </a:r>
            <a:r>
              <a:rPr lang="en-US" dirty="0" err="1"/>
              <a:t>n’existe</a:t>
            </a:r>
            <a:r>
              <a:rPr lang="en-US" dirty="0"/>
              <a:t> pas</a:t>
            </a:r>
          </a:p>
          <a:p>
            <a:pPr lvl="1"/>
            <a:r>
              <a:rPr lang="en-US" dirty="0" err="1"/>
              <a:t>Utiliser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variable qui </a:t>
            </a:r>
            <a:r>
              <a:rPr lang="en-US" dirty="0" err="1"/>
              <a:t>n’existe</a:t>
            </a:r>
            <a:r>
              <a:rPr lang="en-US" dirty="0"/>
              <a:t> pas</a:t>
            </a:r>
          </a:p>
          <a:p>
            <a:pPr lvl="1"/>
            <a:r>
              <a:rPr lang="en-US" dirty="0"/>
              <a:t>Se connecter à un </a:t>
            </a:r>
            <a:r>
              <a:rPr lang="en-US" dirty="0" err="1"/>
              <a:t>serveur</a:t>
            </a:r>
            <a:r>
              <a:rPr lang="en-US" dirty="0"/>
              <a:t> qui ne </a:t>
            </a:r>
            <a:r>
              <a:rPr lang="en-US" dirty="0" err="1"/>
              <a:t>répond</a:t>
            </a:r>
            <a:r>
              <a:rPr lang="en-US" dirty="0"/>
              <a:t> pas</a:t>
            </a:r>
          </a:p>
          <a:p>
            <a:pPr lvl="1"/>
            <a:r>
              <a:rPr lang="en-US" dirty="0" err="1"/>
              <a:t>Accéder</a:t>
            </a:r>
            <a:r>
              <a:rPr lang="en-US" dirty="0"/>
              <a:t> à un index qui </a:t>
            </a:r>
            <a:r>
              <a:rPr lang="en-US" dirty="0" err="1"/>
              <a:t>n’existe</a:t>
            </a:r>
            <a:r>
              <a:rPr lang="en-US" dirty="0"/>
              <a:t> pas dans un tableau</a:t>
            </a:r>
          </a:p>
          <a:p>
            <a:pPr lvl="1"/>
            <a:r>
              <a:rPr lang="en-US" dirty="0" err="1"/>
              <a:t>Diviser</a:t>
            </a:r>
            <a:r>
              <a:rPr lang="en-US" dirty="0"/>
              <a:t> par 0</a:t>
            </a:r>
          </a:p>
          <a:p>
            <a:pPr lvl="1"/>
            <a:r>
              <a:rPr lang="en-US" dirty="0" err="1"/>
              <a:t>Transtyper</a:t>
            </a:r>
            <a:r>
              <a:rPr lang="en-US" dirty="0"/>
              <a:t> des </a:t>
            </a:r>
            <a:r>
              <a:rPr lang="en-US" dirty="0" err="1"/>
              <a:t>données</a:t>
            </a:r>
            <a:r>
              <a:rPr lang="en-US" dirty="0"/>
              <a:t> </a:t>
            </a:r>
            <a:r>
              <a:rPr lang="en-US" dirty="0" err="1"/>
              <a:t>incorrectes</a:t>
            </a:r>
            <a:endParaRPr lang="en-US" dirty="0"/>
          </a:p>
          <a:p>
            <a:pPr lvl="1"/>
            <a:r>
              <a:rPr lang="en-US" dirty="0"/>
              <a:t>Etc.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551584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CA">
                <a:hlinkClick r:id="rId4"/>
              </a:rPr>
              <a:t>https</a:t>
            </a:r>
            <a:r>
              <a:rPr lang="en-CA" dirty="0">
                <a:hlinkClick r:id="rId4"/>
              </a:rPr>
              <a:t>://www.w3schools.com/python/python_try_except.asp</a:t>
            </a:r>
            <a:endParaRPr lang="en-CA" dirty="0"/>
          </a:p>
          <a:p>
            <a:endParaRPr lang="en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CDA62-9AFB-45F2-A340-ECB3D5F072C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F6DC7-F6A0-40C7-A88D-5AA049E8373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Ces</a:t>
            </a:r>
            <a:r>
              <a:rPr lang="en-US" dirty="0"/>
              <a:t> situations </a:t>
            </a:r>
            <a:r>
              <a:rPr lang="en-US" dirty="0" err="1"/>
              <a:t>exceptionnelles</a:t>
            </a:r>
            <a:r>
              <a:rPr lang="en-US" dirty="0"/>
              <a:t> portent le nom de </a:t>
            </a:r>
            <a:r>
              <a:rPr lang="en-US" u="sng" dirty="0"/>
              <a:t>“Exception”</a:t>
            </a:r>
            <a:r>
              <a:rPr lang="en-US" dirty="0"/>
              <a:t>.</a:t>
            </a:r>
          </a:p>
          <a:p>
            <a:r>
              <a:rPr lang="en-US" dirty="0"/>
              <a:t>Le </a:t>
            </a:r>
            <a:r>
              <a:rPr lang="en-US" dirty="0" err="1"/>
              <a:t>mécanisme</a:t>
            </a:r>
            <a:r>
              <a:rPr lang="en-US" dirty="0"/>
              <a:t> </a:t>
            </a:r>
            <a:r>
              <a:rPr lang="en-US" dirty="0" err="1"/>
              <a:t>d’exception</a:t>
            </a:r>
            <a:r>
              <a:rPr lang="en-US" dirty="0"/>
              <a:t>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prévoir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logique</a:t>
            </a:r>
            <a:r>
              <a:rPr lang="en-US" dirty="0"/>
              <a:t> de </a:t>
            </a:r>
            <a:r>
              <a:rPr lang="en-US" dirty="0" err="1"/>
              <a:t>traitement</a:t>
            </a:r>
            <a:r>
              <a:rPr lang="en-US" dirty="0"/>
              <a:t> qui </a:t>
            </a:r>
            <a:r>
              <a:rPr lang="en-US" dirty="0" err="1"/>
              <a:t>permettra</a:t>
            </a:r>
            <a:r>
              <a:rPr lang="en-US" dirty="0"/>
              <a:t> de </a:t>
            </a:r>
            <a:r>
              <a:rPr lang="en-US" dirty="0" err="1"/>
              <a:t>répondre</a:t>
            </a:r>
            <a:r>
              <a:rPr lang="en-US" dirty="0"/>
              <a:t> à </a:t>
            </a:r>
            <a:r>
              <a:rPr lang="en-US" dirty="0" err="1"/>
              <a:t>ses</a:t>
            </a:r>
            <a:r>
              <a:rPr lang="en-US" dirty="0"/>
              <a:t> situations </a:t>
            </a:r>
            <a:r>
              <a:rPr lang="en-US" dirty="0" err="1"/>
              <a:t>inhabituelles</a:t>
            </a:r>
            <a:r>
              <a:rPr lang="en-US" dirty="0"/>
              <a:t> de la </a:t>
            </a:r>
            <a:r>
              <a:rPr lang="en-US" dirty="0" err="1"/>
              <a:t>façon</a:t>
            </a:r>
            <a:r>
              <a:rPr lang="en-US" dirty="0"/>
              <a:t> </a:t>
            </a:r>
            <a:r>
              <a:rPr lang="en-US" dirty="0" err="1"/>
              <a:t>appropriée</a:t>
            </a:r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Demander à </a:t>
            </a:r>
            <a:r>
              <a:rPr lang="en-US" dirty="0" err="1"/>
              <a:t>l’utilisateur</a:t>
            </a:r>
            <a:r>
              <a:rPr lang="en-US" dirty="0"/>
              <a:t> de </a:t>
            </a:r>
            <a:r>
              <a:rPr lang="en-US" dirty="0" err="1"/>
              <a:t>choisir</a:t>
            </a:r>
            <a:r>
              <a:rPr lang="en-US" dirty="0"/>
              <a:t> un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fichier</a:t>
            </a:r>
            <a:endParaRPr lang="en-US" dirty="0"/>
          </a:p>
          <a:p>
            <a:pPr lvl="1"/>
            <a:r>
              <a:rPr lang="en-US" dirty="0" err="1"/>
              <a:t>Afficher</a:t>
            </a:r>
            <a:r>
              <a:rPr lang="en-US" dirty="0"/>
              <a:t> a </a:t>
            </a:r>
            <a:r>
              <a:rPr lang="en-US" dirty="0" err="1"/>
              <a:t>l’utilisateur</a:t>
            </a:r>
            <a:r>
              <a:rPr lang="en-US" dirty="0"/>
              <a:t> de </a:t>
            </a:r>
            <a:r>
              <a:rPr lang="en-US" dirty="0" err="1"/>
              <a:t>réessayer</a:t>
            </a:r>
            <a:r>
              <a:rPr lang="en-US" dirty="0"/>
              <a:t> plus tard</a:t>
            </a:r>
          </a:p>
          <a:p>
            <a:pPr lvl="1"/>
            <a:r>
              <a:rPr lang="en-US" dirty="0"/>
              <a:t>Etc.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07334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CDA62-9AFB-45F2-A340-ECB3D5F072C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F6DC7-F6A0-40C7-A88D-5AA049E8373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</a:t>
            </a:r>
            <a:r>
              <a:rPr lang="en-US" dirty="0" err="1"/>
              <a:t>mécanisme</a:t>
            </a:r>
            <a:r>
              <a:rPr lang="en-US" dirty="0"/>
              <a:t> </a:t>
            </a:r>
            <a:r>
              <a:rPr lang="en-US" dirty="0" err="1"/>
              <a:t>d’exception</a:t>
            </a:r>
            <a:r>
              <a:rPr lang="en-US" dirty="0"/>
              <a:t> </a:t>
            </a:r>
            <a:r>
              <a:rPr lang="en-US" dirty="0" err="1"/>
              <a:t>fonctionne</a:t>
            </a:r>
            <a:r>
              <a:rPr lang="en-US" dirty="0"/>
              <a:t> de la </a:t>
            </a:r>
            <a:r>
              <a:rPr lang="en-US" dirty="0" err="1"/>
              <a:t>façon</a:t>
            </a:r>
            <a:r>
              <a:rPr lang="en-US" dirty="0"/>
              <a:t> </a:t>
            </a:r>
            <a:r>
              <a:rPr lang="en-US" dirty="0" err="1"/>
              <a:t>suivante</a:t>
            </a:r>
            <a:r>
              <a:rPr lang="en-US" dirty="0"/>
              <a:t>:</a:t>
            </a:r>
          </a:p>
          <a:p>
            <a:pPr lvl="1"/>
            <a:r>
              <a:rPr lang="en-CA" dirty="0"/>
              <a:t>Le code </a:t>
            </a:r>
            <a:r>
              <a:rPr lang="en-CA" dirty="0" err="1"/>
              <a:t>peut</a:t>
            </a:r>
            <a:r>
              <a:rPr lang="en-CA" dirty="0"/>
              <a:t> </a:t>
            </a:r>
            <a:r>
              <a:rPr lang="en-CA" dirty="0" err="1"/>
              <a:t>soulever</a:t>
            </a:r>
            <a:r>
              <a:rPr lang="en-CA" dirty="0"/>
              <a:t> </a:t>
            </a:r>
            <a:r>
              <a:rPr lang="en-CA" dirty="0" err="1"/>
              <a:t>une</a:t>
            </a:r>
            <a:r>
              <a:rPr lang="en-CA" dirty="0"/>
              <a:t> exception </a:t>
            </a:r>
            <a:r>
              <a:rPr lang="en-CA" dirty="0" err="1"/>
              <a:t>s’il</a:t>
            </a:r>
            <a:r>
              <a:rPr lang="en-CA" dirty="0"/>
              <a:t> ne </a:t>
            </a:r>
            <a:r>
              <a:rPr lang="en-CA" dirty="0" err="1"/>
              <a:t>peut</a:t>
            </a:r>
            <a:r>
              <a:rPr lang="en-CA" dirty="0"/>
              <a:t> pas </a:t>
            </a:r>
            <a:r>
              <a:rPr lang="en-CA" dirty="0" err="1"/>
              <a:t>traiter</a:t>
            </a:r>
            <a:r>
              <a:rPr lang="en-CA" dirty="0"/>
              <a:t> le code (nous </a:t>
            </a:r>
            <a:r>
              <a:rPr lang="en-CA" dirty="0" err="1"/>
              <a:t>verrons</a:t>
            </a:r>
            <a:r>
              <a:rPr lang="en-CA" dirty="0"/>
              <a:t> plus tard comment le faire)</a:t>
            </a:r>
          </a:p>
          <a:p>
            <a:pPr lvl="1"/>
            <a:r>
              <a:rPr lang="en-CA" dirty="0"/>
              <a:t>Si un </a:t>
            </a:r>
            <a:r>
              <a:rPr lang="en-CA" dirty="0" err="1"/>
              <a:t>mécanisme</a:t>
            </a:r>
            <a:r>
              <a:rPr lang="en-CA" dirty="0"/>
              <a:t> de </a:t>
            </a:r>
            <a:r>
              <a:rPr lang="en-CA" dirty="0" err="1"/>
              <a:t>traitement</a:t>
            </a:r>
            <a:r>
              <a:rPr lang="en-CA" dirty="0"/>
              <a:t> </a:t>
            </a:r>
            <a:r>
              <a:rPr lang="en-CA" dirty="0" err="1"/>
              <a:t>d’exception</a:t>
            </a:r>
            <a:r>
              <a:rPr lang="en-CA" dirty="0"/>
              <a:t> a </a:t>
            </a:r>
            <a:r>
              <a:rPr lang="en-CA" dirty="0" err="1"/>
              <a:t>été</a:t>
            </a:r>
            <a:r>
              <a:rPr lang="en-CA" dirty="0"/>
              <a:t> </a:t>
            </a:r>
            <a:r>
              <a:rPr lang="en-CA" dirty="0" err="1"/>
              <a:t>prévu</a:t>
            </a:r>
            <a:r>
              <a:rPr lang="en-CA" dirty="0"/>
              <a:t>, </a:t>
            </a:r>
            <a:r>
              <a:rPr lang="en-CA" dirty="0" err="1"/>
              <a:t>ce</a:t>
            </a:r>
            <a:r>
              <a:rPr lang="en-CA" dirty="0"/>
              <a:t> dernier </a:t>
            </a:r>
            <a:r>
              <a:rPr lang="en-CA" dirty="0" err="1"/>
              <a:t>fera</a:t>
            </a:r>
            <a:r>
              <a:rPr lang="en-CA" dirty="0"/>
              <a:t> le </a:t>
            </a:r>
            <a:r>
              <a:rPr lang="en-CA" dirty="0" err="1"/>
              <a:t>traitement</a:t>
            </a:r>
            <a:r>
              <a:rPr lang="en-CA" dirty="0"/>
              <a:t> </a:t>
            </a:r>
            <a:r>
              <a:rPr lang="en-CA" dirty="0" err="1"/>
              <a:t>approprié</a:t>
            </a:r>
            <a:r>
              <a:rPr lang="en-CA" dirty="0"/>
              <a:t>.</a:t>
            </a:r>
          </a:p>
          <a:p>
            <a:pPr lvl="1"/>
            <a:r>
              <a:rPr lang="en-CA" dirty="0"/>
              <a:t>Si </a:t>
            </a:r>
            <a:r>
              <a:rPr lang="en-CA" dirty="0" err="1"/>
              <a:t>aucun</a:t>
            </a:r>
            <a:r>
              <a:rPr lang="en-CA" dirty="0"/>
              <a:t> </a:t>
            </a:r>
            <a:r>
              <a:rPr lang="en-CA" dirty="0" err="1"/>
              <a:t>mécanisme</a:t>
            </a:r>
            <a:r>
              <a:rPr lang="en-CA" dirty="0"/>
              <a:t> </a:t>
            </a:r>
            <a:r>
              <a:rPr lang="en-CA" dirty="0" err="1"/>
              <a:t>n’a</a:t>
            </a:r>
            <a:r>
              <a:rPr lang="en-CA" dirty="0"/>
              <a:t> </a:t>
            </a:r>
            <a:r>
              <a:rPr lang="en-CA" dirty="0" err="1"/>
              <a:t>été</a:t>
            </a:r>
            <a:r>
              <a:rPr lang="en-CA" dirty="0"/>
              <a:t> </a:t>
            </a:r>
            <a:r>
              <a:rPr lang="en-CA" dirty="0" err="1"/>
              <a:t>prévu</a:t>
            </a:r>
            <a:r>
              <a:rPr lang="en-CA" dirty="0"/>
              <a:t>, </a:t>
            </a:r>
            <a:r>
              <a:rPr lang="en-CA" dirty="0" err="1"/>
              <a:t>votre</a:t>
            </a:r>
            <a:r>
              <a:rPr lang="en-CA" dirty="0"/>
              <a:t> programme </a:t>
            </a:r>
            <a:r>
              <a:rPr lang="en-CA" dirty="0" err="1"/>
              <a:t>s’arrêtera</a:t>
            </a:r>
            <a:r>
              <a:rPr lang="en-CA" dirty="0"/>
              <a:t> et </a:t>
            </a:r>
            <a:r>
              <a:rPr lang="en-CA" dirty="0" err="1"/>
              <a:t>affichera</a:t>
            </a:r>
            <a:r>
              <a:rPr lang="en-CA" dirty="0"/>
              <a:t> un message </a:t>
            </a:r>
            <a:r>
              <a:rPr lang="en-CA" dirty="0" err="1"/>
              <a:t>d’erreur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4667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CDA62-9AFB-45F2-A340-ECB3D5F072C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F6DC7-F6A0-40C7-A88D-5AA049E8373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</a:t>
            </a:r>
            <a:r>
              <a:rPr lang="en-US" dirty="0" err="1"/>
              <a:t>éviter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situation,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important de </a:t>
            </a:r>
            <a:r>
              <a:rPr lang="en-US" dirty="0" err="1"/>
              <a:t>mettre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place de bonne </a:t>
            </a:r>
            <a:r>
              <a:rPr lang="en-US" dirty="0" err="1"/>
              <a:t>pratique</a:t>
            </a:r>
            <a:r>
              <a:rPr lang="en-US" dirty="0"/>
              <a:t> de gestion des exceptions.</a:t>
            </a:r>
          </a:p>
          <a:p>
            <a:endParaRPr lang="en-US" dirty="0"/>
          </a:p>
          <a:p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exactement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que nous </a:t>
            </a:r>
            <a:r>
              <a:rPr lang="en-US" dirty="0" err="1"/>
              <a:t>verrons</a:t>
            </a:r>
            <a:r>
              <a:rPr lang="en-US" dirty="0"/>
              <a:t> dans le </a:t>
            </a:r>
            <a:r>
              <a:rPr lang="en-US" dirty="0" err="1"/>
              <a:t>cours</a:t>
            </a:r>
            <a:r>
              <a:rPr lang="en-US" dirty="0"/>
              <a:t> </a:t>
            </a:r>
            <a:r>
              <a:rPr lang="en-US" dirty="0" err="1"/>
              <a:t>d’aujourd’hui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05299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CDA62-9AFB-45F2-A340-ECB3D5F072C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Traitement</a:t>
            </a:r>
            <a:r>
              <a:rPr lang="en-US" dirty="0"/>
              <a:t> des exceptions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F6DC7-F6A0-40C7-A88D-5AA049E8373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cours</a:t>
            </a:r>
            <a:r>
              <a:rPr lang="en-US" dirty="0"/>
              <a:t>, 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donc</a:t>
            </a:r>
            <a:endParaRPr lang="en-US" dirty="0"/>
          </a:p>
          <a:p>
            <a:pPr lvl="1"/>
            <a:r>
              <a:rPr lang="en-US" dirty="0"/>
              <a:t>Les exceptions </a:t>
            </a:r>
            <a:r>
              <a:rPr lang="en-US" dirty="0" err="1"/>
              <a:t>incluses</a:t>
            </a:r>
            <a:r>
              <a:rPr lang="en-US" dirty="0"/>
              <a:t> dans Python</a:t>
            </a:r>
          </a:p>
          <a:p>
            <a:pPr lvl="1"/>
            <a:r>
              <a:rPr lang="en-US" dirty="0"/>
              <a:t>Le </a:t>
            </a:r>
            <a:r>
              <a:rPr lang="en-US" dirty="0" err="1"/>
              <a:t>traitement</a:t>
            </a:r>
            <a:r>
              <a:rPr lang="en-US" dirty="0"/>
              <a:t> des exceptions</a:t>
            </a:r>
          </a:p>
          <a:p>
            <a:pPr lvl="1"/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propres</a:t>
            </a:r>
            <a:r>
              <a:rPr lang="en-US" dirty="0"/>
              <a:t> exceptions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629921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5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7953</TotalTime>
  <Words>1655</Words>
  <Application>Microsoft Office PowerPoint</Application>
  <PresentationFormat>Widescreen</PresentationFormat>
  <Paragraphs>239</Paragraphs>
  <Slides>51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56" baseType="lpstr">
      <vt:lpstr>Arial</vt:lpstr>
      <vt:lpstr>Century Gothic</vt:lpstr>
      <vt:lpstr>Wingdings 3</vt:lpstr>
      <vt:lpstr>4_Ion</vt:lpstr>
      <vt:lpstr>5_Ion</vt:lpstr>
      <vt:lpstr>Traitement des exceptions</vt:lpstr>
      <vt:lpstr>Rappel du dernier cours</vt:lpstr>
      <vt:lpstr>Rappel du dernier cours</vt:lpstr>
      <vt:lpstr>Traitement des exceptions</vt:lpstr>
      <vt:lpstr>Traitement des exceptions</vt:lpstr>
      <vt:lpstr>Traitement des exceptions</vt:lpstr>
      <vt:lpstr>Traitement des exceptions</vt:lpstr>
      <vt:lpstr>Traitement des exceptions</vt:lpstr>
      <vt:lpstr>Traitement des exceptions</vt:lpstr>
      <vt:lpstr>Les exceptions incluses dans Python</vt:lpstr>
      <vt:lpstr>Les exceptions incluses dans Python</vt:lpstr>
      <vt:lpstr>Les exceptions incluses dans Python</vt:lpstr>
      <vt:lpstr>Les exceptions incluses dans Python</vt:lpstr>
      <vt:lpstr>Les exceptions incluses dans Python</vt:lpstr>
      <vt:lpstr>Les exceptions incluses dans Python</vt:lpstr>
      <vt:lpstr>ValueError</vt:lpstr>
      <vt:lpstr>ValueError</vt:lpstr>
      <vt:lpstr>TypeError</vt:lpstr>
      <vt:lpstr>TypeError</vt:lpstr>
      <vt:lpstr>TypeError</vt:lpstr>
      <vt:lpstr>Les exceptions incluses dans Python</vt:lpstr>
      <vt:lpstr>Le traitement des exceptions</vt:lpstr>
      <vt:lpstr>Le traitement des exceptions</vt:lpstr>
      <vt:lpstr>Le traitement des exceptions</vt:lpstr>
      <vt:lpstr>Le traitement des exceptions</vt:lpstr>
      <vt:lpstr>Le traitement des exceptions</vt:lpstr>
      <vt:lpstr>Le traitement des exceptions</vt:lpstr>
      <vt:lpstr>Le traitement des exceptions</vt:lpstr>
      <vt:lpstr>Le traitement des exceptions</vt:lpstr>
      <vt:lpstr>Le traitement des exceptions</vt:lpstr>
      <vt:lpstr>Le traitement des exceptions</vt:lpstr>
      <vt:lpstr>Le traitement des exceptions</vt:lpstr>
      <vt:lpstr>Le traitement des exceptions</vt:lpstr>
      <vt:lpstr>Le traitement des exceptions</vt:lpstr>
      <vt:lpstr>Le traitement des exceptions</vt:lpstr>
      <vt:lpstr>Le traitement des exceptions</vt:lpstr>
      <vt:lpstr>Le traitement des exceptions</vt:lpstr>
      <vt:lpstr>Créer ses propres exceptions</vt:lpstr>
      <vt:lpstr>Créer ses propres exceptions</vt:lpstr>
      <vt:lpstr>Créer ses propres exceptions</vt:lpstr>
      <vt:lpstr>Créer ses propres exceptions</vt:lpstr>
      <vt:lpstr>Créer ses propres exceptions</vt:lpstr>
      <vt:lpstr>Créer ses propres exceptions</vt:lpstr>
      <vt:lpstr>Créer ses propres exceptions</vt:lpstr>
      <vt:lpstr>Créer ses propres exceptions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</cp:lastModifiedBy>
  <cp:revision>460</cp:revision>
  <dcterms:created xsi:type="dcterms:W3CDTF">2019-01-03T23:05:02Z</dcterms:created>
  <dcterms:modified xsi:type="dcterms:W3CDTF">2020-10-19T16:30:49Z</dcterms:modified>
</cp:coreProperties>
</file>