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 id="2147483786" r:id="rId2"/>
  </p:sldMasterIdLst>
  <p:sldIdLst>
    <p:sldId id="258" r:id="rId3"/>
    <p:sldId id="434" r:id="rId4"/>
    <p:sldId id="359" r:id="rId5"/>
    <p:sldId id="360" r:id="rId6"/>
    <p:sldId id="473" r:id="rId7"/>
    <p:sldId id="474" r:id="rId8"/>
    <p:sldId id="496" r:id="rId9"/>
    <p:sldId id="475" r:id="rId10"/>
    <p:sldId id="411" r:id="rId11"/>
    <p:sldId id="472" r:id="rId12"/>
    <p:sldId id="497" r:id="rId13"/>
    <p:sldId id="498" r:id="rId14"/>
    <p:sldId id="512" r:id="rId15"/>
    <p:sldId id="499" r:id="rId16"/>
    <p:sldId id="513" r:id="rId17"/>
    <p:sldId id="514" r:id="rId18"/>
    <p:sldId id="500" r:id="rId19"/>
    <p:sldId id="515" r:id="rId20"/>
    <p:sldId id="516" r:id="rId21"/>
    <p:sldId id="501" r:id="rId22"/>
    <p:sldId id="517" r:id="rId23"/>
    <p:sldId id="518" r:id="rId24"/>
    <p:sldId id="476" r:id="rId25"/>
    <p:sldId id="436" r:id="rId26"/>
    <p:sldId id="437" r:id="rId27"/>
    <p:sldId id="477" r:id="rId28"/>
    <p:sldId id="478" r:id="rId29"/>
    <p:sldId id="492" r:id="rId30"/>
    <p:sldId id="493" r:id="rId31"/>
    <p:sldId id="495" r:id="rId32"/>
    <p:sldId id="494" r:id="rId33"/>
    <p:sldId id="480" r:id="rId34"/>
    <p:sldId id="481" r:id="rId35"/>
    <p:sldId id="479" r:id="rId36"/>
    <p:sldId id="484" r:id="rId37"/>
    <p:sldId id="510" r:id="rId38"/>
    <p:sldId id="485" r:id="rId39"/>
    <p:sldId id="511" r:id="rId40"/>
    <p:sldId id="504" r:id="rId41"/>
    <p:sldId id="505" r:id="rId42"/>
    <p:sldId id="488" r:id="rId43"/>
    <p:sldId id="503" r:id="rId44"/>
    <p:sldId id="489" r:id="rId45"/>
    <p:sldId id="506" r:id="rId46"/>
    <p:sldId id="490" r:id="rId47"/>
    <p:sldId id="507" r:id="rId48"/>
    <p:sldId id="508" r:id="rId49"/>
    <p:sldId id="520" r:id="rId50"/>
    <p:sldId id="519" r:id="rId51"/>
    <p:sldId id="509" r:id="rId52"/>
    <p:sldId id="460" r:id="rId53"/>
    <p:sldId id="294" r:id="rId54"/>
    <p:sldId id="298" r:id="rId55"/>
    <p:sldId id="321" r:id="rId56"/>
    <p:sldId id="322" r:id="rId57"/>
    <p:sldId id="323" r:id="rId58"/>
    <p:sldId id="324" r:id="rId5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A3CDB9E-BF5A-49F4-AE67-347BD8CE072C}" v="11" dt="2020-08-10T22:59:52.679"/>
    <p1510:client id="{B0F1A5B5-BA90-4E7F-A6D4-BB3E3A34171D}" v="7" dt="2020-08-10T20:56:13.410"/>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61"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microsoft.com/office/2016/11/relationships/changesInfo" Target="changesInfos/changesInfo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presProps" Target="presProps.xml"/><Relationship Id="rId65" Type="http://schemas.microsoft.com/office/2015/10/relationships/revisionInfo" Target="revisionInfo.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re" userId="292681fbcdc3e57d" providerId="LiveId" clId="{5717972A-3124-471D-9E80-A1BB911607EA}"/>
    <pc:docChg chg="custSel addSld delSld modSld sldOrd delMainMaster">
      <pc:chgData name="Alexandre" userId="292681fbcdc3e57d" providerId="LiveId" clId="{5717972A-3124-471D-9E80-A1BB911607EA}" dt="2020-07-25T22:45:19.160" v="783"/>
      <pc:docMkLst>
        <pc:docMk/>
      </pc:docMkLst>
      <pc:sldChg chg="modSp mod">
        <pc:chgData name="Alexandre" userId="292681fbcdc3e57d" providerId="LiveId" clId="{5717972A-3124-471D-9E80-A1BB911607EA}" dt="2020-07-25T22:45:09.977" v="781" actId="20577"/>
        <pc:sldMkLst>
          <pc:docMk/>
          <pc:sldMk cId="175308684" sldId="258"/>
        </pc:sldMkLst>
        <pc:spChg chg="mod">
          <ac:chgData name="Alexandre" userId="292681fbcdc3e57d" providerId="LiveId" clId="{5717972A-3124-471D-9E80-A1BB911607EA}" dt="2020-07-25T22:45:09.977" v="781" actId="20577"/>
          <ac:spMkLst>
            <pc:docMk/>
            <pc:sldMk cId="175308684" sldId="258"/>
            <ac:spMk id="2" creationId="{7D4BFBBB-75A4-48A8-BF4D-1A422686C130}"/>
          </ac:spMkLst>
        </pc:spChg>
      </pc:sldChg>
      <pc:sldChg chg="del">
        <pc:chgData name="Alexandre" userId="292681fbcdc3e57d" providerId="LiveId" clId="{5717972A-3124-471D-9E80-A1BB911607EA}" dt="2020-07-23T18:33:40.809" v="0" actId="47"/>
        <pc:sldMkLst>
          <pc:docMk/>
          <pc:sldMk cId="1813647112" sldId="260"/>
        </pc:sldMkLst>
      </pc:sldChg>
      <pc:sldChg chg="del">
        <pc:chgData name="Alexandre" userId="292681fbcdc3e57d" providerId="LiveId" clId="{5717972A-3124-471D-9E80-A1BB911607EA}" dt="2020-07-23T18:33:40.809" v="0" actId="47"/>
        <pc:sldMkLst>
          <pc:docMk/>
          <pc:sldMk cId="3412413633" sldId="262"/>
        </pc:sldMkLst>
      </pc:sldChg>
      <pc:sldChg chg="del">
        <pc:chgData name="Alexandre" userId="292681fbcdc3e57d" providerId="LiveId" clId="{5717972A-3124-471D-9E80-A1BB911607EA}" dt="2020-07-23T18:33:40.809" v="0" actId="47"/>
        <pc:sldMkLst>
          <pc:docMk/>
          <pc:sldMk cId="3605188326" sldId="263"/>
        </pc:sldMkLst>
      </pc:sldChg>
      <pc:sldChg chg="del">
        <pc:chgData name="Alexandre" userId="292681fbcdc3e57d" providerId="LiveId" clId="{5717972A-3124-471D-9E80-A1BB911607EA}" dt="2020-07-23T18:33:40.809" v="0" actId="47"/>
        <pc:sldMkLst>
          <pc:docMk/>
          <pc:sldMk cId="3510058571" sldId="264"/>
        </pc:sldMkLst>
      </pc:sldChg>
      <pc:sldChg chg="del">
        <pc:chgData name="Alexandre" userId="292681fbcdc3e57d" providerId="LiveId" clId="{5717972A-3124-471D-9E80-A1BB911607EA}" dt="2020-07-23T18:33:40.809" v="0" actId="47"/>
        <pc:sldMkLst>
          <pc:docMk/>
          <pc:sldMk cId="3989349706" sldId="265"/>
        </pc:sldMkLst>
      </pc:sldChg>
      <pc:sldChg chg="del">
        <pc:chgData name="Alexandre" userId="292681fbcdc3e57d" providerId="LiveId" clId="{5717972A-3124-471D-9E80-A1BB911607EA}" dt="2020-07-23T18:33:40.809" v="0" actId="47"/>
        <pc:sldMkLst>
          <pc:docMk/>
          <pc:sldMk cId="1405124690" sldId="268"/>
        </pc:sldMkLst>
      </pc:sldChg>
      <pc:sldChg chg="del">
        <pc:chgData name="Alexandre" userId="292681fbcdc3e57d" providerId="LiveId" clId="{5717972A-3124-471D-9E80-A1BB911607EA}" dt="2020-07-23T18:33:40.809" v="0" actId="47"/>
        <pc:sldMkLst>
          <pc:docMk/>
          <pc:sldMk cId="749917942" sldId="269"/>
        </pc:sldMkLst>
      </pc:sldChg>
      <pc:sldChg chg="del">
        <pc:chgData name="Alexandre" userId="292681fbcdc3e57d" providerId="LiveId" clId="{5717972A-3124-471D-9E80-A1BB911607EA}" dt="2020-07-23T18:33:40.809" v="0" actId="47"/>
        <pc:sldMkLst>
          <pc:docMk/>
          <pc:sldMk cId="2876367948" sldId="279"/>
        </pc:sldMkLst>
      </pc:sldChg>
      <pc:sldChg chg="del">
        <pc:chgData name="Alexandre" userId="292681fbcdc3e57d" providerId="LiveId" clId="{5717972A-3124-471D-9E80-A1BB911607EA}" dt="2020-07-23T18:33:40.809" v="0" actId="47"/>
        <pc:sldMkLst>
          <pc:docMk/>
          <pc:sldMk cId="1399257028" sldId="280"/>
        </pc:sldMkLst>
      </pc:sldChg>
      <pc:sldChg chg="del">
        <pc:chgData name="Alexandre" userId="292681fbcdc3e57d" providerId="LiveId" clId="{5717972A-3124-471D-9E80-A1BB911607EA}" dt="2020-07-23T18:33:40.809" v="0" actId="47"/>
        <pc:sldMkLst>
          <pc:docMk/>
          <pc:sldMk cId="3876394856" sldId="281"/>
        </pc:sldMkLst>
      </pc:sldChg>
      <pc:sldChg chg="del">
        <pc:chgData name="Alexandre" userId="292681fbcdc3e57d" providerId="LiveId" clId="{5717972A-3124-471D-9E80-A1BB911607EA}" dt="2020-07-23T18:33:40.809" v="0" actId="47"/>
        <pc:sldMkLst>
          <pc:docMk/>
          <pc:sldMk cId="2685305754" sldId="283"/>
        </pc:sldMkLst>
      </pc:sldChg>
      <pc:sldChg chg="del">
        <pc:chgData name="Alexandre" userId="292681fbcdc3e57d" providerId="LiveId" clId="{5717972A-3124-471D-9E80-A1BB911607EA}" dt="2020-07-23T18:33:40.809" v="0" actId="47"/>
        <pc:sldMkLst>
          <pc:docMk/>
          <pc:sldMk cId="1781570286" sldId="285"/>
        </pc:sldMkLst>
      </pc:sldChg>
      <pc:sldChg chg="del">
        <pc:chgData name="Alexandre" userId="292681fbcdc3e57d" providerId="LiveId" clId="{5717972A-3124-471D-9E80-A1BB911607EA}" dt="2020-07-23T18:33:40.809" v="0" actId="47"/>
        <pc:sldMkLst>
          <pc:docMk/>
          <pc:sldMk cId="3316898587" sldId="286"/>
        </pc:sldMkLst>
      </pc:sldChg>
      <pc:sldChg chg="del">
        <pc:chgData name="Alexandre" userId="292681fbcdc3e57d" providerId="LiveId" clId="{5717972A-3124-471D-9E80-A1BB911607EA}" dt="2020-07-23T18:33:40.809" v="0" actId="47"/>
        <pc:sldMkLst>
          <pc:docMk/>
          <pc:sldMk cId="3522950031" sldId="288"/>
        </pc:sldMkLst>
      </pc:sldChg>
      <pc:sldChg chg="del">
        <pc:chgData name="Alexandre" userId="292681fbcdc3e57d" providerId="LiveId" clId="{5717972A-3124-471D-9E80-A1BB911607EA}" dt="2020-07-23T18:33:40.809" v="0" actId="47"/>
        <pc:sldMkLst>
          <pc:docMk/>
          <pc:sldMk cId="2832913406" sldId="289"/>
        </pc:sldMkLst>
      </pc:sldChg>
      <pc:sldChg chg="del">
        <pc:chgData name="Alexandre" userId="292681fbcdc3e57d" providerId="LiveId" clId="{5717972A-3124-471D-9E80-A1BB911607EA}" dt="2020-07-23T18:33:40.809" v="0" actId="47"/>
        <pc:sldMkLst>
          <pc:docMk/>
          <pc:sldMk cId="1833416467" sldId="290"/>
        </pc:sldMkLst>
      </pc:sldChg>
      <pc:sldChg chg="del">
        <pc:chgData name="Alexandre" userId="292681fbcdc3e57d" providerId="LiveId" clId="{5717972A-3124-471D-9E80-A1BB911607EA}" dt="2020-07-25T22:44:54.628" v="767" actId="47"/>
        <pc:sldMkLst>
          <pc:docMk/>
          <pc:sldMk cId="3722327830" sldId="295"/>
        </pc:sldMkLst>
      </pc:sldChg>
      <pc:sldChg chg="modSp mod">
        <pc:chgData name="Alexandre" userId="292681fbcdc3e57d" providerId="LiveId" clId="{5717972A-3124-471D-9E80-A1BB911607EA}" dt="2020-07-25T22:36:48.228" v="66" actId="207"/>
        <pc:sldMkLst>
          <pc:docMk/>
          <pc:sldMk cId="926987578" sldId="298"/>
        </pc:sldMkLst>
        <pc:spChg chg="mod">
          <ac:chgData name="Alexandre" userId="292681fbcdc3e57d" providerId="LiveId" clId="{5717972A-3124-471D-9E80-A1BB911607EA}" dt="2020-07-25T22:36:48.228" v="66" actId="207"/>
          <ac:spMkLst>
            <pc:docMk/>
            <pc:sldMk cId="926987578" sldId="298"/>
            <ac:spMk id="3" creationId="{D8177C36-C8DF-49A5-8DED-221341B48347}"/>
          </ac:spMkLst>
        </pc:spChg>
      </pc:sldChg>
      <pc:sldChg chg="del">
        <pc:chgData name="Alexandre" userId="292681fbcdc3e57d" providerId="LiveId" clId="{5717972A-3124-471D-9E80-A1BB911607EA}" dt="2020-07-23T18:33:40.809" v="0" actId="47"/>
        <pc:sldMkLst>
          <pc:docMk/>
          <pc:sldMk cId="2275520877" sldId="314"/>
        </pc:sldMkLst>
      </pc:sldChg>
      <pc:sldChg chg="del">
        <pc:chgData name="Alexandre" userId="292681fbcdc3e57d" providerId="LiveId" clId="{5717972A-3124-471D-9E80-A1BB911607EA}" dt="2020-07-23T18:33:40.809" v="0" actId="47"/>
        <pc:sldMkLst>
          <pc:docMk/>
          <pc:sldMk cId="2869242546" sldId="318"/>
        </pc:sldMkLst>
      </pc:sldChg>
      <pc:sldChg chg="del">
        <pc:chgData name="Alexandre" userId="292681fbcdc3e57d" providerId="LiveId" clId="{5717972A-3124-471D-9E80-A1BB911607EA}" dt="2020-07-23T18:33:40.809" v="0" actId="47"/>
        <pc:sldMkLst>
          <pc:docMk/>
          <pc:sldMk cId="216367893" sldId="319"/>
        </pc:sldMkLst>
      </pc:sldChg>
      <pc:sldChg chg="modSp mod">
        <pc:chgData name="Alexandre" userId="292681fbcdc3e57d" providerId="LiveId" clId="{5717972A-3124-471D-9E80-A1BB911607EA}" dt="2020-07-25T22:36:55.299" v="73" actId="207"/>
        <pc:sldMkLst>
          <pc:docMk/>
          <pc:sldMk cId="3486141423" sldId="322"/>
        </pc:sldMkLst>
        <pc:spChg chg="mod">
          <ac:chgData name="Alexandre" userId="292681fbcdc3e57d" providerId="LiveId" clId="{5717972A-3124-471D-9E80-A1BB911607EA}" dt="2020-07-25T22:36:55.299" v="73" actId="207"/>
          <ac:spMkLst>
            <pc:docMk/>
            <pc:sldMk cId="3486141423" sldId="322"/>
            <ac:spMk id="3" creationId="{D828A01E-223A-4F2C-8BB7-67CA1C144BCE}"/>
          </ac:spMkLst>
        </pc:spChg>
      </pc:sldChg>
      <pc:sldChg chg="modSp mod">
        <pc:chgData name="Alexandre" userId="292681fbcdc3e57d" providerId="LiveId" clId="{5717972A-3124-471D-9E80-A1BB911607EA}" dt="2020-07-25T22:37:02.268" v="80" actId="207"/>
        <pc:sldMkLst>
          <pc:docMk/>
          <pc:sldMk cId="3305676132" sldId="324"/>
        </pc:sldMkLst>
        <pc:spChg chg="mod">
          <ac:chgData name="Alexandre" userId="292681fbcdc3e57d" providerId="LiveId" clId="{5717972A-3124-471D-9E80-A1BB911607EA}" dt="2020-07-25T22:37:02.268" v="80" actId="207"/>
          <ac:spMkLst>
            <pc:docMk/>
            <pc:sldMk cId="3305676132" sldId="324"/>
            <ac:spMk id="3" creationId="{BAA6A2E3-B625-4645-BD2E-B126C13BE2F6}"/>
          </ac:spMkLst>
        </pc:spChg>
      </pc:sldChg>
      <pc:sldChg chg="del">
        <pc:chgData name="Alexandre" userId="292681fbcdc3e57d" providerId="LiveId" clId="{5717972A-3124-471D-9E80-A1BB911607EA}" dt="2020-07-23T18:33:40.809" v="0" actId="47"/>
        <pc:sldMkLst>
          <pc:docMk/>
          <pc:sldMk cId="325425708" sldId="335"/>
        </pc:sldMkLst>
      </pc:sldChg>
      <pc:sldChg chg="del">
        <pc:chgData name="Alexandre" userId="292681fbcdc3e57d" providerId="LiveId" clId="{5717972A-3124-471D-9E80-A1BB911607EA}" dt="2020-07-23T18:33:40.809" v="0" actId="47"/>
        <pc:sldMkLst>
          <pc:docMk/>
          <pc:sldMk cId="676536894" sldId="337"/>
        </pc:sldMkLst>
      </pc:sldChg>
      <pc:sldChg chg="modSp mod">
        <pc:chgData name="Alexandre" userId="292681fbcdc3e57d" providerId="LiveId" clId="{5717972A-3124-471D-9E80-A1BB911607EA}" dt="2020-07-25T22:37:36.812" v="99" actId="207"/>
        <pc:sldMkLst>
          <pc:docMk/>
          <pc:sldMk cId="3815977434" sldId="360"/>
        </pc:sldMkLst>
        <pc:spChg chg="mod">
          <ac:chgData name="Alexandre" userId="292681fbcdc3e57d" providerId="LiveId" clId="{5717972A-3124-471D-9E80-A1BB911607EA}" dt="2020-07-25T22:37:36.812" v="99" actId="207"/>
          <ac:spMkLst>
            <pc:docMk/>
            <pc:sldMk cId="3815977434" sldId="360"/>
            <ac:spMk id="3" creationId="{14B4E62D-F150-4DB8-AE78-2716B9D6838E}"/>
          </ac:spMkLst>
        </pc:spChg>
      </pc:sldChg>
      <pc:sldChg chg="modSp del mod">
        <pc:chgData name="Alexandre" userId="292681fbcdc3e57d" providerId="LiveId" clId="{5717972A-3124-471D-9E80-A1BB911607EA}" dt="2020-07-25T22:44:54.628" v="767" actId="47"/>
        <pc:sldMkLst>
          <pc:docMk/>
          <pc:sldMk cId="3870345223" sldId="361"/>
        </pc:sldMkLst>
        <pc:spChg chg="mod">
          <ac:chgData name="Alexandre" userId="292681fbcdc3e57d" providerId="LiveId" clId="{5717972A-3124-471D-9E80-A1BB911607EA}" dt="2020-07-25T22:38:32.087" v="184" actId="207"/>
          <ac:spMkLst>
            <pc:docMk/>
            <pc:sldMk cId="3870345223" sldId="361"/>
            <ac:spMk id="3" creationId="{A6E50B6D-AF72-4F89-BCA4-4420AB1F59C8}"/>
          </ac:spMkLst>
        </pc:spChg>
      </pc:sldChg>
      <pc:sldChg chg="del">
        <pc:chgData name="Alexandre" userId="292681fbcdc3e57d" providerId="LiveId" clId="{5717972A-3124-471D-9E80-A1BB911607EA}" dt="2020-07-23T18:33:40.809" v="0" actId="47"/>
        <pc:sldMkLst>
          <pc:docMk/>
          <pc:sldMk cId="2112392214" sldId="366"/>
        </pc:sldMkLst>
      </pc:sldChg>
      <pc:sldChg chg="del">
        <pc:chgData name="Alexandre" userId="292681fbcdc3e57d" providerId="LiveId" clId="{5717972A-3124-471D-9E80-A1BB911607EA}" dt="2020-07-23T18:33:40.809" v="0" actId="47"/>
        <pc:sldMkLst>
          <pc:docMk/>
          <pc:sldMk cId="2213650184" sldId="367"/>
        </pc:sldMkLst>
      </pc:sldChg>
      <pc:sldChg chg="del">
        <pc:chgData name="Alexandre" userId="292681fbcdc3e57d" providerId="LiveId" clId="{5717972A-3124-471D-9E80-A1BB911607EA}" dt="2020-07-23T18:33:40.809" v="0" actId="47"/>
        <pc:sldMkLst>
          <pc:docMk/>
          <pc:sldMk cId="1709860791" sldId="368"/>
        </pc:sldMkLst>
      </pc:sldChg>
      <pc:sldChg chg="del">
        <pc:chgData name="Alexandre" userId="292681fbcdc3e57d" providerId="LiveId" clId="{5717972A-3124-471D-9E80-A1BB911607EA}" dt="2020-07-23T18:33:40.809" v="0" actId="47"/>
        <pc:sldMkLst>
          <pc:docMk/>
          <pc:sldMk cId="3601110624" sldId="369"/>
        </pc:sldMkLst>
      </pc:sldChg>
      <pc:sldChg chg="del">
        <pc:chgData name="Alexandre" userId="292681fbcdc3e57d" providerId="LiveId" clId="{5717972A-3124-471D-9E80-A1BB911607EA}" dt="2020-07-23T18:33:40.809" v="0" actId="47"/>
        <pc:sldMkLst>
          <pc:docMk/>
          <pc:sldMk cId="250814300" sldId="379"/>
        </pc:sldMkLst>
      </pc:sldChg>
      <pc:sldChg chg="del">
        <pc:chgData name="Alexandre" userId="292681fbcdc3e57d" providerId="LiveId" clId="{5717972A-3124-471D-9E80-A1BB911607EA}" dt="2020-07-23T18:33:40.809" v="0" actId="47"/>
        <pc:sldMkLst>
          <pc:docMk/>
          <pc:sldMk cId="1197079095" sldId="380"/>
        </pc:sldMkLst>
      </pc:sldChg>
      <pc:sldChg chg="del">
        <pc:chgData name="Alexandre" userId="292681fbcdc3e57d" providerId="LiveId" clId="{5717972A-3124-471D-9E80-A1BB911607EA}" dt="2020-07-23T18:33:40.809" v="0" actId="47"/>
        <pc:sldMkLst>
          <pc:docMk/>
          <pc:sldMk cId="425097066" sldId="381"/>
        </pc:sldMkLst>
      </pc:sldChg>
      <pc:sldChg chg="del">
        <pc:chgData name="Alexandre" userId="292681fbcdc3e57d" providerId="LiveId" clId="{5717972A-3124-471D-9E80-A1BB911607EA}" dt="2020-07-23T18:33:40.809" v="0" actId="47"/>
        <pc:sldMkLst>
          <pc:docMk/>
          <pc:sldMk cId="20720865" sldId="382"/>
        </pc:sldMkLst>
      </pc:sldChg>
      <pc:sldChg chg="del">
        <pc:chgData name="Alexandre" userId="292681fbcdc3e57d" providerId="LiveId" clId="{5717972A-3124-471D-9E80-A1BB911607EA}" dt="2020-07-23T18:33:40.809" v="0" actId="47"/>
        <pc:sldMkLst>
          <pc:docMk/>
          <pc:sldMk cId="2056321708" sldId="383"/>
        </pc:sldMkLst>
      </pc:sldChg>
      <pc:sldChg chg="del">
        <pc:chgData name="Alexandre" userId="292681fbcdc3e57d" providerId="LiveId" clId="{5717972A-3124-471D-9E80-A1BB911607EA}" dt="2020-07-23T18:33:40.809" v="0" actId="47"/>
        <pc:sldMkLst>
          <pc:docMk/>
          <pc:sldMk cId="2789592195" sldId="385"/>
        </pc:sldMkLst>
      </pc:sldChg>
      <pc:sldChg chg="del">
        <pc:chgData name="Alexandre" userId="292681fbcdc3e57d" providerId="LiveId" clId="{5717972A-3124-471D-9E80-A1BB911607EA}" dt="2020-07-23T18:33:40.809" v="0" actId="47"/>
        <pc:sldMkLst>
          <pc:docMk/>
          <pc:sldMk cId="1727567614" sldId="394"/>
        </pc:sldMkLst>
      </pc:sldChg>
      <pc:sldChg chg="del">
        <pc:chgData name="Alexandre" userId="292681fbcdc3e57d" providerId="LiveId" clId="{5717972A-3124-471D-9E80-A1BB911607EA}" dt="2020-07-23T18:33:40.809" v="0" actId="47"/>
        <pc:sldMkLst>
          <pc:docMk/>
          <pc:sldMk cId="553628226" sldId="396"/>
        </pc:sldMkLst>
      </pc:sldChg>
      <pc:sldChg chg="del">
        <pc:chgData name="Alexandre" userId="292681fbcdc3e57d" providerId="LiveId" clId="{5717972A-3124-471D-9E80-A1BB911607EA}" dt="2020-07-23T18:33:40.809" v="0" actId="47"/>
        <pc:sldMkLst>
          <pc:docMk/>
          <pc:sldMk cId="1694540930" sldId="397"/>
        </pc:sldMkLst>
      </pc:sldChg>
      <pc:sldChg chg="del">
        <pc:chgData name="Alexandre" userId="292681fbcdc3e57d" providerId="LiveId" clId="{5717972A-3124-471D-9E80-A1BB911607EA}" dt="2020-07-23T18:33:40.809" v="0" actId="47"/>
        <pc:sldMkLst>
          <pc:docMk/>
          <pc:sldMk cId="256906268" sldId="398"/>
        </pc:sldMkLst>
      </pc:sldChg>
      <pc:sldChg chg="del">
        <pc:chgData name="Alexandre" userId="292681fbcdc3e57d" providerId="LiveId" clId="{5717972A-3124-471D-9E80-A1BB911607EA}" dt="2020-07-23T18:33:40.809" v="0" actId="47"/>
        <pc:sldMkLst>
          <pc:docMk/>
          <pc:sldMk cId="2366301077" sldId="399"/>
        </pc:sldMkLst>
      </pc:sldChg>
      <pc:sldChg chg="del">
        <pc:chgData name="Alexandre" userId="292681fbcdc3e57d" providerId="LiveId" clId="{5717972A-3124-471D-9E80-A1BB911607EA}" dt="2020-07-23T18:33:40.809" v="0" actId="47"/>
        <pc:sldMkLst>
          <pc:docMk/>
          <pc:sldMk cId="4055315810" sldId="400"/>
        </pc:sldMkLst>
      </pc:sldChg>
      <pc:sldChg chg="del">
        <pc:chgData name="Alexandre" userId="292681fbcdc3e57d" providerId="LiveId" clId="{5717972A-3124-471D-9E80-A1BB911607EA}" dt="2020-07-23T18:33:40.809" v="0" actId="47"/>
        <pc:sldMkLst>
          <pc:docMk/>
          <pc:sldMk cId="1931773163" sldId="401"/>
        </pc:sldMkLst>
      </pc:sldChg>
      <pc:sldChg chg="del">
        <pc:chgData name="Alexandre" userId="292681fbcdc3e57d" providerId="LiveId" clId="{5717972A-3124-471D-9E80-A1BB911607EA}" dt="2020-07-23T18:33:40.809" v="0" actId="47"/>
        <pc:sldMkLst>
          <pc:docMk/>
          <pc:sldMk cId="2470373466" sldId="402"/>
        </pc:sldMkLst>
      </pc:sldChg>
      <pc:sldChg chg="modSp mod">
        <pc:chgData name="Alexandre" userId="292681fbcdc3e57d" providerId="LiveId" clId="{5717972A-3124-471D-9E80-A1BB911607EA}" dt="2020-07-25T22:38:47.677" v="215" actId="20577"/>
        <pc:sldMkLst>
          <pc:docMk/>
          <pc:sldMk cId="1759119597" sldId="411"/>
        </pc:sldMkLst>
        <pc:spChg chg="mod">
          <ac:chgData name="Alexandre" userId="292681fbcdc3e57d" providerId="LiveId" clId="{5717972A-3124-471D-9E80-A1BB911607EA}" dt="2020-07-25T22:38:47.677" v="215" actId="20577"/>
          <ac:spMkLst>
            <pc:docMk/>
            <pc:sldMk cId="1759119597" sldId="411"/>
            <ac:spMk id="2" creationId="{E4AADCDE-E97C-479E-B2F2-7A2C9ACF3751}"/>
          </ac:spMkLst>
        </pc:spChg>
      </pc:sldChg>
      <pc:sldChg chg="del">
        <pc:chgData name="Alexandre" userId="292681fbcdc3e57d" providerId="LiveId" clId="{5717972A-3124-471D-9E80-A1BB911607EA}" dt="2020-07-23T18:33:40.809" v="0" actId="47"/>
        <pc:sldMkLst>
          <pc:docMk/>
          <pc:sldMk cId="586873652" sldId="412"/>
        </pc:sldMkLst>
      </pc:sldChg>
      <pc:sldChg chg="modSp del mod">
        <pc:chgData name="Alexandre" userId="292681fbcdc3e57d" providerId="LiveId" clId="{5717972A-3124-471D-9E80-A1BB911607EA}" dt="2020-07-25T22:44:54.628" v="767" actId="47"/>
        <pc:sldMkLst>
          <pc:docMk/>
          <pc:sldMk cId="1683275172" sldId="432"/>
        </pc:sldMkLst>
        <pc:spChg chg="mod">
          <ac:chgData name="Alexandre" userId="292681fbcdc3e57d" providerId="LiveId" clId="{5717972A-3124-471D-9E80-A1BB911607EA}" dt="2020-07-23T18:34:09.484" v="26" actId="207"/>
          <ac:spMkLst>
            <pc:docMk/>
            <pc:sldMk cId="1683275172" sldId="432"/>
            <ac:spMk id="3" creationId="{48B12734-53A6-42E7-84D9-1C6F2F7B3800}"/>
          </ac:spMkLst>
        </pc:spChg>
      </pc:sldChg>
      <pc:sldChg chg="modSp new mod">
        <pc:chgData name="Alexandre" userId="292681fbcdc3e57d" providerId="LiveId" clId="{5717972A-3124-471D-9E80-A1BB911607EA}" dt="2020-07-25T22:38:51.437" v="229" actId="20577"/>
        <pc:sldMkLst>
          <pc:docMk/>
          <pc:sldMk cId="2924551565" sldId="433"/>
        </pc:sldMkLst>
        <pc:spChg chg="mod">
          <ac:chgData name="Alexandre" userId="292681fbcdc3e57d" providerId="LiveId" clId="{5717972A-3124-471D-9E80-A1BB911607EA}" dt="2020-07-25T22:38:51.437" v="229" actId="20577"/>
          <ac:spMkLst>
            <pc:docMk/>
            <pc:sldMk cId="2924551565" sldId="433"/>
            <ac:spMk id="2" creationId="{E76DF93A-D2FC-413A-85A3-61525E6DF25C}"/>
          </ac:spMkLst>
        </pc:spChg>
      </pc:sldChg>
      <pc:sldChg chg="modSp add mod ord">
        <pc:chgData name="Alexandre" userId="292681fbcdc3e57d" providerId="LiveId" clId="{5717972A-3124-471D-9E80-A1BB911607EA}" dt="2020-07-25T22:45:19.160" v="783"/>
        <pc:sldMkLst>
          <pc:docMk/>
          <pc:sldMk cId="3048076461" sldId="434"/>
        </pc:sldMkLst>
        <pc:spChg chg="mod">
          <ac:chgData name="Alexandre" userId="292681fbcdc3e57d" providerId="LiveId" clId="{5717972A-3124-471D-9E80-A1BB911607EA}" dt="2020-07-25T22:37:24.743" v="92" actId="122"/>
          <ac:spMkLst>
            <pc:docMk/>
            <pc:sldMk cId="3048076461" sldId="434"/>
            <ac:spMk id="3" creationId="{14B4E62D-F150-4DB8-AE78-2716B9D6838E}"/>
          </ac:spMkLst>
        </pc:spChg>
      </pc:sldChg>
      <pc:sldChg chg="modSp add mod">
        <pc:chgData name="Alexandre" userId="292681fbcdc3e57d" providerId="LiveId" clId="{5717972A-3124-471D-9E80-A1BB911607EA}" dt="2020-07-25T22:38:43.146" v="201" actId="20577"/>
        <pc:sldMkLst>
          <pc:docMk/>
          <pc:sldMk cId="2755723402" sldId="435"/>
        </pc:sldMkLst>
        <pc:spChg chg="mod">
          <ac:chgData name="Alexandre" userId="292681fbcdc3e57d" providerId="LiveId" clId="{5717972A-3124-471D-9E80-A1BB911607EA}" dt="2020-07-25T22:38:43.146" v="201" actId="20577"/>
          <ac:spMkLst>
            <pc:docMk/>
            <pc:sldMk cId="2755723402" sldId="435"/>
            <ac:spMk id="2" creationId="{E4AADCDE-E97C-479E-B2F2-7A2C9ACF3751}"/>
          </ac:spMkLst>
        </pc:spChg>
      </pc:sldChg>
      <pc:sldChg chg="modSp new mod">
        <pc:chgData name="Alexandre" userId="292681fbcdc3e57d" providerId="LiveId" clId="{5717972A-3124-471D-9E80-A1BB911607EA}" dt="2020-07-25T22:38:55.656" v="243" actId="20577"/>
        <pc:sldMkLst>
          <pc:docMk/>
          <pc:sldMk cId="2820634355" sldId="436"/>
        </pc:sldMkLst>
        <pc:spChg chg="mod">
          <ac:chgData name="Alexandre" userId="292681fbcdc3e57d" providerId="LiveId" clId="{5717972A-3124-471D-9E80-A1BB911607EA}" dt="2020-07-25T22:38:55.656" v="243" actId="20577"/>
          <ac:spMkLst>
            <pc:docMk/>
            <pc:sldMk cId="2820634355" sldId="436"/>
            <ac:spMk id="2" creationId="{AB988267-1780-432F-A923-924A973DD8DF}"/>
          </ac:spMkLst>
        </pc:spChg>
      </pc:sldChg>
      <pc:sldChg chg="modSp add mod">
        <pc:chgData name="Alexandre" userId="292681fbcdc3e57d" providerId="LiveId" clId="{5717972A-3124-471D-9E80-A1BB911607EA}" dt="2020-07-25T22:44:24.397" v="766" actId="20577"/>
        <pc:sldMkLst>
          <pc:docMk/>
          <pc:sldMk cId="850847848" sldId="437"/>
        </pc:sldMkLst>
        <pc:spChg chg="mod">
          <ac:chgData name="Alexandre" userId="292681fbcdc3e57d" providerId="LiveId" clId="{5717972A-3124-471D-9E80-A1BB911607EA}" dt="2020-07-25T22:44:24.397" v="766" actId="20577"/>
          <ac:spMkLst>
            <pc:docMk/>
            <pc:sldMk cId="850847848" sldId="437"/>
            <ac:spMk id="3" creationId="{D1F84193-9628-47A3-8697-89B2D7ECE985}"/>
          </ac:spMkLst>
        </pc:spChg>
      </pc:sldChg>
      <pc:sldChg chg="modSp add mod">
        <pc:chgData name="Alexandre" userId="292681fbcdc3e57d" providerId="LiveId" clId="{5717972A-3124-471D-9E80-A1BB911607EA}" dt="2020-07-25T22:40:42.424" v="424" actId="20577"/>
        <pc:sldMkLst>
          <pc:docMk/>
          <pc:sldMk cId="3145492383" sldId="438"/>
        </pc:sldMkLst>
        <pc:spChg chg="mod">
          <ac:chgData name="Alexandre" userId="292681fbcdc3e57d" providerId="LiveId" clId="{5717972A-3124-471D-9E80-A1BB911607EA}" dt="2020-07-25T22:40:42.424" v="424" actId="20577"/>
          <ac:spMkLst>
            <pc:docMk/>
            <pc:sldMk cId="3145492383" sldId="438"/>
            <ac:spMk id="2" creationId="{E4AADCDE-E97C-479E-B2F2-7A2C9ACF3751}"/>
          </ac:spMkLst>
        </pc:spChg>
      </pc:sldChg>
      <pc:sldChg chg="modSp new mod">
        <pc:chgData name="Alexandre" userId="292681fbcdc3e57d" providerId="LiveId" clId="{5717972A-3124-471D-9E80-A1BB911607EA}" dt="2020-07-25T22:44:03.012" v="754" actId="20577"/>
        <pc:sldMkLst>
          <pc:docMk/>
          <pc:sldMk cId="1846698685" sldId="439"/>
        </pc:sldMkLst>
        <pc:spChg chg="mod">
          <ac:chgData name="Alexandre" userId="292681fbcdc3e57d" providerId="LiveId" clId="{5717972A-3124-471D-9E80-A1BB911607EA}" dt="2020-07-25T22:44:03.012" v="754" actId="20577"/>
          <ac:spMkLst>
            <pc:docMk/>
            <pc:sldMk cId="1846698685" sldId="439"/>
            <ac:spMk id="2" creationId="{7853A1CE-2E21-4512-9CCE-B0C55655467A}"/>
          </ac:spMkLst>
        </pc:spChg>
        <pc:spChg chg="mod">
          <ac:chgData name="Alexandre" userId="292681fbcdc3e57d" providerId="LiveId" clId="{5717972A-3124-471D-9E80-A1BB911607EA}" dt="2020-07-25T22:43:59.081" v="729" actId="207"/>
          <ac:spMkLst>
            <pc:docMk/>
            <pc:sldMk cId="1846698685" sldId="439"/>
            <ac:spMk id="3" creationId="{902E13E5-1633-413C-A0ED-94EE976282CD}"/>
          </ac:spMkLst>
        </pc:spChg>
      </pc:sldChg>
      <pc:sldChg chg="modSp new mod">
        <pc:chgData name="Alexandre" userId="292681fbcdc3e57d" providerId="LiveId" clId="{5717972A-3124-471D-9E80-A1BB911607EA}" dt="2020-07-25T22:41:01.554" v="458" actId="6549"/>
        <pc:sldMkLst>
          <pc:docMk/>
          <pc:sldMk cId="936273555" sldId="440"/>
        </pc:sldMkLst>
        <pc:spChg chg="mod">
          <ac:chgData name="Alexandre" userId="292681fbcdc3e57d" providerId="LiveId" clId="{5717972A-3124-471D-9E80-A1BB911607EA}" dt="2020-07-25T22:41:01.554" v="458" actId="6549"/>
          <ac:spMkLst>
            <pc:docMk/>
            <pc:sldMk cId="936273555" sldId="440"/>
            <ac:spMk id="2" creationId="{6E19BB80-1259-494F-BBFA-3BF484556106}"/>
          </ac:spMkLst>
        </pc:spChg>
      </pc:sldChg>
      <pc:sldChg chg="modSp add mod">
        <pc:chgData name="Alexandre" userId="292681fbcdc3e57d" providerId="LiveId" clId="{5717972A-3124-471D-9E80-A1BB911607EA}" dt="2020-07-25T22:41:10.586" v="483" actId="20577"/>
        <pc:sldMkLst>
          <pc:docMk/>
          <pc:sldMk cId="3950339423" sldId="441"/>
        </pc:sldMkLst>
        <pc:spChg chg="mod">
          <ac:chgData name="Alexandre" userId="292681fbcdc3e57d" providerId="LiveId" clId="{5717972A-3124-471D-9E80-A1BB911607EA}" dt="2020-07-25T22:41:10.586" v="483" actId="20577"/>
          <ac:spMkLst>
            <pc:docMk/>
            <pc:sldMk cId="3950339423" sldId="441"/>
            <ac:spMk id="2" creationId="{E4AADCDE-E97C-479E-B2F2-7A2C9ACF3751}"/>
          </ac:spMkLst>
        </pc:spChg>
      </pc:sldChg>
      <pc:sldChg chg="modSp add mod">
        <pc:chgData name="Alexandre" userId="292681fbcdc3e57d" providerId="LiveId" clId="{5717972A-3124-471D-9E80-A1BB911607EA}" dt="2020-07-25T22:41:55.272" v="562" actId="20577"/>
        <pc:sldMkLst>
          <pc:docMk/>
          <pc:sldMk cId="3372355105" sldId="442"/>
        </pc:sldMkLst>
        <pc:spChg chg="mod">
          <ac:chgData name="Alexandre" userId="292681fbcdc3e57d" providerId="LiveId" clId="{5717972A-3124-471D-9E80-A1BB911607EA}" dt="2020-07-25T22:41:55.272" v="562" actId="20577"/>
          <ac:spMkLst>
            <pc:docMk/>
            <pc:sldMk cId="3372355105" sldId="442"/>
            <ac:spMk id="2" creationId="{E4AADCDE-E97C-479E-B2F2-7A2C9ACF3751}"/>
          </ac:spMkLst>
        </pc:spChg>
      </pc:sldChg>
      <pc:sldChg chg="modSp add mod">
        <pc:chgData name="Alexandre" userId="292681fbcdc3e57d" providerId="LiveId" clId="{5717972A-3124-471D-9E80-A1BB911607EA}" dt="2020-07-25T22:43:21.708" v="665" actId="207"/>
        <pc:sldMkLst>
          <pc:docMk/>
          <pc:sldMk cId="3462922654" sldId="443"/>
        </pc:sldMkLst>
        <pc:spChg chg="mod">
          <ac:chgData name="Alexandre" userId="292681fbcdc3e57d" providerId="LiveId" clId="{5717972A-3124-471D-9E80-A1BB911607EA}" dt="2020-07-25T22:41:51.619" v="551" actId="20577"/>
          <ac:spMkLst>
            <pc:docMk/>
            <pc:sldMk cId="3462922654" sldId="443"/>
            <ac:spMk id="2" creationId="{6E19BB80-1259-494F-BBFA-3BF484556106}"/>
          </ac:spMkLst>
        </pc:spChg>
        <pc:spChg chg="mod">
          <ac:chgData name="Alexandre" userId="292681fbcdc3e57d" providerId="LiveId" clId="{5717972A-3124-471D-9E80-A1BB911607EA}" dt="2020-07-25T22:43:21.708" v="665" actId="207"/>
          <ac:spMkLst>
            <pc:docMk/>
            <pc:sldMk cId="3462922654" sldId="443"/>
            <ac:spMk id="3" creationId="{B97BD661-444B-4A9F-9602-112E07755714}"/>
          </ac:spMkLst>
        </pc:spChg>
      </pc:sldChg>
      <pc:sldChg chg="modSp add mod">
        <pc:chgData name="Alexandre" userId="292681fbcdc3e57d" providerId="LiveId" clId="{5717972A-3124-471D-9E80-A1BB911607EA}" dt="2020-07-25T22:42:04.625" v="585" actId="20577"/>
        <pc:sldMkLst>
          <pc:docMk/>
          <pc:sldMk cId="242954470" sldId="444"/>
        </pc:sldMkLst>
        <pc:spChg chg="mod">
          <ac:chgData name="Alexandre" userId="292681fbcdc3e57d" providerId="LiveId" clId="{5717972A-3124-471D-9E80-A1BB911607EA}" dt="2020-07-25T22:42:04.625" v="585" actId="20577"/>
          <ac:spMkLst>
            <pc:docMk/>
            <pc:sldMk cId="242954470" sldId="444"/>
            <ac:spMk id="2" creationId="{E4AADCDE-E97C-479E-B2F2-7A2C9ACF3751}"/>
          </ac:spMkLst>
        </pc:spChg>
      </pc:sldChg>
      <pc:sldChg chg="modSp add mod">
        <pc:chgData name="Alexandre" userId="292681fbcdc3e57d" providerId="LiveId" clId="{5717972A-3124-471D-9E80-A1BB911607EA}" dt="2020-07-25T22:43:16.088" v="664" actId="207"/>
        <pc:sldMkLst>
          <pc:docMk/>
          <pc:sldMk cId="1206484761" sldId="445"/>
        </pc:sldMkLst>
        <pc:spChg chg="mod">
          <ac:chgData name="Alexandre" userId="292681fbcdc3e57d" providerId="LiveId" clId="{5717972A-3124-471D-9E80-A1BB911607EA}" dt="2020-07-25T22:42:11.231" v="607" actId="20577"/>
          <ac:spMkLst>
            <pc:docMk/>
            <pc:sldMk cId="1206484761" sldId="445"/>
            <ac:spMk id="2" creationId="{6E19BB80-1259-494F-BBFA-3BF484556106}"/>
          </ac:spMkLst>
        </pc:spChg>
        <pc:spChg chg="mod">
          <ac:chgData name="Alexandre" userId="292681fbcdc3e57d" providerId="LiveId" clId="{5717972A-3124-471D-9E80-A1BB911607EA}" dt="2020-07-25T22:43:16.088" v="664" actId="207"/>
          <ac:spMkLst>
            <pc:docMk/>
            <pc:sldMk cId="1206484761" sldId="445"/>
            <ac:spMk id="3" creationId="{B97BD661-444B-4A9F-9602-112E07755714}"/>
          </ac:spMkLst>
        </pc:spChg>
      </pc:sldChg>
      <pc:sldChg chg="modSp new mod">
        <pc:chgData name="Alexandre" userId="292681fbcdc3e57d" providerId="LiveId" clId="{5717972A-3124-471D-9E80-A1BB911607EA}" dt="2020-07-25T22:43:31.723" v="667" actId="207"/>
        <pc:sldMkLst>
          <pc:docMk/>
          <pc:sldMk cId="648020081" sldId="446"/>
        </pc:sldMkLst>
        <pc:spChg chg="mod">
          <ac:chgData name="Alexandre" userId="292681fbcdc3e57d" providerId="LiveId" clId="{5717972A-3124-471D-9E80-A1BB911607EA}" dt="2020-07-25T22:43:07.448" v="662"/>
          <ac:spMkLst>
            <pc:docMk/>
            <pc:sldMk cId="648020081" sldId="446"/>
            <ac:spMk id="2" creationId="{78365408-0D4B-4AB7-997D-E831DB6A539A}"/>
          </ac:spMkLst>
        </pc:spChg>
        <pc:spChg chg="mod">
          <ac:chgData name="Alexandre" userId="292681fbcdc3e57d" providerId="LiveId" clId="{5717972A-3124-471D-9E80-A1BB911607EA}" dt="2020-07-25T22:43:31.723" v="667" actId="207"/>
          <ac:spMkLst>
            <pc:docMk/>
            <pc:sldMk cId="648020081" sldId="446"/>
            <ac:spMk id="3" creationId="{A2BEAC90-0984-4254-ACE4-323A9CDAF85C}"/>
          </ac:spMkLst>
        </pc:spChg>
      </pc:sldChg>
      <pc:sldChg chg="modSp new mod">
        <pc:chgData name="Alexandre" userId="292681fbcdc3e57d" providerId="LiveId" clId="{5717972A-3124-471D-9E80-A1BB911607EA}" dt="2020-07-25T22:43:26.380" v="666" actId="207"/>
        <pc:sldMkLst>
          <pc:docMk/>
          <pc:sldMk cId="4228579258" sldId="447"/>
        </pc:sldMkLst>
        <pc:spChg chg="mod">
          <ac:chgData name="Alexandre" userId="292681fbcdc3e57d" providerId="LiveId" clId="{5717972A-3124-471D-9E80-A1BB911607EA}" dt="2020-07-25T22:43:08.481" v="663"/>
          <ac:spMkLst>
            <pc:docMk/>
            <pc:sldMk cId="4228579258" sldId="447"/>
            <ac:spMk id="2" creationId="{038C72BE-651B-423B-8702-D22CB1504E35}"/>
          </ac:spMkLst>
        </pc:spChg>
        <pc:spChg chg="mod">
          <ac:chgData name="Alexandre" userId="292681fbcdc3e57d" providerId="LiveId" clId="{5717972A-3124-471D-9E80-A1BB911607EA}" dt="2020-07-25T22:43:26.380" v="666" actId="207"/>
          <ac:spMkLst>
            <pc:docMk/>
            <pc:sldMk cId="4228579258" sldId="447"/>
            <ac:spMk id="3" creationId="{A60E07B8-327F-4D34-8BAC-D680B5B27C58}"/>
          </ac:spMkLst>
        </pc:spChg>
      </pc:sldChg>
      <pc:sldChg chg="del">
        <pc:chgData name="Alexandre" userId="292681fbcdc3e57d" providerId="LiveId" clId="{5717972A-3124-471D-9E80-A1BB911607EA}" dt="2020-07-23T18:33:40.809" v="0" actId="47"/>
        <pc:sldMkLst>
          <pc:docMk/>
          <pc:sldMk cId="3395413554" sldId="449"/>
        </pc:sldMkLst>
      </pc:sldChg>
      <pc:sldChg chg="del">
        <pc:chgData name="Alexandre" userId="292681fbcdc3e57d" providerId="LiveId" clId="{5717972A-3124-471D-9E80-A1BB911607EA}" dt="2020-07-23T18:33:40.809" v="0" actId="47"/>
        <pc:sldMkLst>
          <pc:docMk/>
          <pc:sldMk cId="932446059" sldId="472"/>
        </pc:sldMkLst>
      </pc:sldChg>
      <pc:sldChg chg="del">
        <pc:chgData name="Alexandre" userId="292681fbcdc3e57d" providerId="LiveId" clId="{5717972A-3124-471D-9E80-A1BB911607EA}" dt="2020-07-23T18:33:40.809" v="0" actId="47"/>
        <pc:sldMkLst>
          <pc:docMk/>
          <pc:sldMk cId="1924335281" sldId="473"/>
        </pc:sldMkLst>
      </pc:sldChg>
      <pc:sldChg chg="del">
        <pc:chgData name="Alexandre" userId="292681fbcdc3e57d" providerId="LiveId" clId="{5717972A-3124-471D-9E80-A1BB911607EA}" dt="2020-07-23T18:33:40.809" v="0" actId="47"/>
        <pc:sldMkLst>
          <pc:docMk/>
          <pc:sldMk cId="3708082084" sldId="474"/>
        </pc:sldMkLst>
      </pc:sldChg>
      <pc:sldChg chg="del">
        <pc:chgData name="Alexandre" userId="292681fbcdc3e57d" providerId="LiveId" clId="{5717972A-3124-471D-9E80-A1BB911607EA}" dt="2020-07-23T18:33:40.809" v="0" actId="47"/>
        <pc:sldMkLst>
          <pc:docMk/>
          <pc:sldMk cId="3664768369" sldId="475"/>
        </pc:sldMkLst>
      </pc:sldChg>
      <pc:sldChg chg="del">
        <pc:chgData name="Alexandre" userId="292681fbcdc3e57d" providerId="LiveId" clId="{5717972A-3124-471D-9E80-A1BB911607EA}" dt="2020-07-23T18:33:40.809" v="0" actId="47"/>
        <pc:sldMkLst>
          <pc:docMk/>
          <pc:sldMk cId="4287885508" sldId="476"/>
        </pc:sldMkLst>
      </pc:sldChg>
      <pc:sldChg chg="del">
        <pc:chgData name="Alexandre" userId="292681fbcdc3e57d" providerId="LiveId" clId="{5717972A-3124-471D-9E80-A1BB911607EA}" dt="2020-07-23T18:33:40.809" v="0" actId="47"/>
        <pc:sldMkLst>
          <pc:docMk/>
          <pc:sldMk cId="4280608286" sldId="477"/>
        </pc:sldMkLst>
      </pc:sldChg>
      <pc:sldChg chg="del">
        <pc:chgData name="Alexandre" userId="292681fbcdc3e57d" providerId="LiveId" clId="{5717972A-3124-471D-9E80-A1BB911607EA}" dt="2020-07-23T18:33:40.809" v="0" actId="47"/>
        <pc:sldMkLst>
          <pc:docMk/>
          <pc:sldMk cId="2787556366" sldId="478"/>
        </pc:sldMkLst>
      </pc:sldChg>
      <pc:sldChg chg="del">
        <pc:chgData name="Alexandre" userId="292681fbcdc3e57d" providerId="LiveId" clId="{5717972A-3124-471D-9E80-A1BB911607EA}" dt="2020-07-23T18:33:40.809" v="0" actId="47"/>
        <pc:sldMkLst>
          <pc:docMk/>
          <pc:sldMk cId="4062803395" sldId="479"/>
        </pc:sldMkLst>
      </pc:sldChg>
      <pc:sldChg chg="del">
        <pc:chgData name="Alexandre" userId="292681fbcdc3e57d" providerId="LiveId" clId="{5717972A-3124-471D-9E80-A1BB911607EA}" dt="2020-07-23T18:33:40.809" v="0" actId="47"/>
        <pc:sldMkLst>
          <pc:docMk/>
          <pc:sldMk cId="3614779884" sldId="480"/>
        </pc:sldMkLst>
      </pc:sldChg>
      <pc:sldChg chg="del">
        <pc:chgData name="Alexandre" userId="292681fbcdc3e57d" providerId="LiveId" clId="{5717972A-3124-471D-9E80-A1BB911607EA}" dt="2020-07-23T18:33:40.809" v="0" actId="47"/>
        <pc:sldMkLst>
          <pc:docMk/>
          <pc:sldMk cId="308500074" sldId="481"/>
        </pc:sldMkLst>
      </pc:sldChg>
      <pc:sldChg chg="del">
        <pc:chgData name="Alexandre" userId="292681fbcdc3e57d" providerId="LiveId" clId="{5717972A-3124-471D-9E80-A1BB911607EA}" dt="2020-07-23T18:33:40.809" v="0" actId="47"/>
        <pc:sldMkLst>
          <pc:docMk/>
          <pc:sldMk cId="3785851633" sldId="482"/>
        </pc:sldMkLst>
      </pc:sldChg>
      <pc:sldChg chg="del">
        <pc:chgData name="Alexandre" userId="292681fbcdc3e57d" providerId="LiveId" clId="{5717972A-3124-471D-9E80-A1BB911607EA}" dt="2020-07-23T18:33:40.809" v="0" actId="47"/>
        <pc:sldMkLst>
          <pc:docMk/>
          <pc:sldMk cId="1305795027" sldId="483"/>
        </pc:sldMkLst>
      </pc:sldChg>
      <pc:sldChg chg="del">
        <pc:chgData name="Alexandre" userId="292681fbcdc3e57d" providerId="LiveId" clId="{5717972A-3124-471D-9E80-A1BB911607EA}" dt="2020-07-23T18:33:40.809" v="0" actId="47"/>
        <pc:sldMkLst>
          <pc:docMk/>
          <pc:sldMk cId="2181469396" sldId="484"/>
        </pc:sldMkLst>
      </pc:sldChg>
      <pc:sldChg chg="del">
        <pc:chgData name="Alexandre" userId="292681fbcdc3e57d" providerId="LiveId" clId="{5717972A-3124-471D-9E80-A1BB911607EA}" dt="2020-07-23T18:33:40.809" v="0" actId="47"/>
        <pc:sldMkLst>
          <pc:docMk/>
          <pc:sldMk cId="2463965466" sldId="485"/>
        </pc:sldMkLst>
      </pc:sldChg>
      <pc:sldChg chg="del">
        <pc:chgData name="Alexandre" userId="292681fbcdc3e57d" providerId="LiveId" clId="{5717972A-3124-471D-9E80-A1BB911607EA}" dt="2020-07-23T18:33:40.809" v="0" actId="47"/>
        <pc:sldMkLst>
          <pc:docMk/>
          <pc:sldMk cId="1680359881" sldId="486"/>
        </pc:sldMkLst>
      </pc:sldChg>
      <pc:sldChg chg="del">
        <pc:chgData name="Alexandre" userId="292681fbcdc3e57d" providerId="LiveId" clId="{5717972A-3124-471D-9E80-A1BB911607EA}" dt="2020-07-23T18:33:40.809" v="0" actId="47"/>
        <pc:sldMkLst>
          <pc:docMk/>
          <pc:sldMk cId="3253533160" sldId="487"/>
        </pc:sldMkLst>
      </pc:sldChg>
      <pc:sldChg chg="del">
        <pc:chgData name="Alexandre" userId="292681fbcdc3e57d" providerId="LiveId" clId="{5717972A-3124-471D-9E80-A1BB911607EA}" dt="2020-07-23T18:33:40.809" v="0" actId="47"/>
        <pc:sldMkLst>
          <pc:docMk/>
          <pc:sldMk cId="452284841" sldId="488"/>
        </pc:sldMkLst>
      </pc:sldChg>
      <pc:sldChg chg="del">
        <pc:chgData name="Alexandre" userId="292681fbcdc3e57d" providerId="LiveId" clId="{5717972A-3124-471D-9E80-A1BB911607EA}" dt="2020-07-23T18:33:40.809" v="0" actId="47"/>
        <pc:sldMkLst>
          <pc:docMk/>
          <pc:sldMk cId="1258532169" sldId="489"/>
        </pc:sldMkLst>
      </pc:sldChg>
      <pc:sldChg chg="del">
        <pc:chgData name="Alexandre" userId="292681fbcdc3e57d" providerId="LiveId" clId="{5717972A-3124-471D-9E80-A1BB911607EA}" dt="2020-07-23T18:33:40.809" v="0" actId="47"/>
        <pc:sldMkLst>
          <pc:docMk/>
          <pc:sldMk cId="2604838443" sldId="490"/>
        </pc:sldMkLst>
      </pc:sldChg>
      <pc:sldChg chg="del">
        <pc:chgData name="Alexandre" userId="292681fbcdc3e57d" providerId="LiveId" clId="{5717972A-3124-471D-9E80-A1BB911607EA}" dt="2020-07-23T18:33:40.809" v="0" actId="47"/>
        <pc:sldMkLst>
          <pc:docMk/>
          <pc:sldMk cId="1932660868" sldId="492"/>
        </pc:sldMkLst>
      </pc:sldChg>
      <pc:sldChg chg="del">
        <pc:chgData name="Alexandre" userId="292681fbcdc3e57d" providerId="LiveId" clId="{5717972A-3124-471D-9E80-A1BB911607EA}" dt="2020-07-23T18:33:40.809" v="0" actId="47"/>
        <pc:sldMkLst>
          <pc:docMk/>
          <pc:sldMk cId="1526217492" sldId="493"/>
        </pc:sldMkLst>
      </pc:sldChg>
      <pc:sldChg chg="del">
        <pc:chgData name="Alexandre" userId="292681fbcdc3e57d" providerId="LiveId" clId="{5717972A-3124-471D-9E80-A1BB911607EA}" dt="2020-07-23T18:33:40.809" v="0" actId="47"/>
        <pc:sldMkLst>
          <pc:docMk/>
          <pc:sldMk cId="795192617" sldId="494"/>
        </pc:sldMkLst>
      </pc:sldChg>
      <pc:sldChg chg="del">
        <pc:chgData name="Alexandre" userId="292681fbcdc3e57d" providerId="LiveId" clId="{5717972A-3124-471D-9E80-A1BB911607EA}" dt="2020-07-23T18:33:40.809" v="0" actId="47"/>
        <pc:sldMkLst>
          <pc:docMk/>
          <pc:sldMk cId="873014634" sldId="500"/>
        </pc:sldMkLst>
      </pc:sldChg>
      <pc:sldChg chg="del">
        <pc:chgData name="Alexandre" userId="292681fbcdc3e57d" providerId="LiveId" clId="{5717972A-3124-471D-9E80-A1BB911607EA}" dt="2020-07-23T18:33:40.809" v="0" actId="47"/>
        <pc:sldMkLst>
          <pc:docMk/>
          <pc:sldMk cId="1672366907" sldId="501"/>
        </pc:sldMkLst>
      </pc:sldChg>
      <pc:sldChg chg="del">
        <pc:chgData name="Alexandre" userId="292681fbcdc3e57d" providerId="LiveId" clId="{5717972A-3124-471D-9E80-A1BB911607EA}" dt="2020-07-23T18:33:40.809" v="0" actId="47"/>
        <pc:sldMkLst>
          <pc:docMk/>
          <pc:sldMk cId="3865903319" sldId="502"/>
        </pc:sldMkLst>
      </pc:sldChg>
      <pc:sldChg chg="del">
        <pc:chgData name="Alexandre" userId="292681fbcdc3e57d" providerId="LiveId" clId="{5717972A-3124-471D-9E80-A1BB911607EA}" dt="2020-07-23T18:33:40.809" v="0" actId="47"/>
        <pc:sldMkLst>
          <pc:docMk/>
          <pc:sldMk cId="2562551035" sldId="503"/>
        </pc:sldMkLst>
      </pc:sldChg>
      <pc:sldChg chg="del">
        <pc:chgData name="Alexandre" userId="292681fbcdc3e57d" providerId="LiveId" clId="{5717972A-3124-471D-9E80-A1BB911607EA}" dt="2020-07-23T18:33:40.809" v="0" actId="47"/>
        <pc:sldMkLst>
          <pc:docMk/>
          <pc:sldMk cId="2288007768" sldId="504"/>
        </pc:sldMkLst>
      </pc:sldChg>
      <pc:sldChg chg="del">
        <pc:chgData name="Alexandre" userId="292681fbcdc3e57d" providerId="LiveId" clId="{5717972A-3124-471D-9E80-A1BB911607EA}" dt="2020-07-23T18:33:40.809" v="0" actId="47"/>
        <pc:sldMkLst>
          <pc:docMk/>
          <pc:sldMk cId="845441551" sldId="505"/>
        </pc:sldMkLst>
      </pc:sldChg>
      <pc:sldChg chg="del">
        <pc:chgData name="Alexandre" userId="292681fbcdc3e57d" providerId="LiveId" clId="{5717972A-3124-471D-9E80-A1BB911607EA}" dt="2020-07-23T18:33:40.809" v="0" actId="47"/>
        <pc:sldMkLst>
          <pc:docMk/>
          <pc:sldMk cId="3603461329" sldId="506"/>
        </pc:sldMkLst>
      </pc:sldChg>
      <pc:sldChg chg="del">
        <pc:chgData name="Alexandre" userId="292681fbcdc3e57d" providerId="LiveId" clId="{5717972A-3124-471D-9E80-A1BB911607EA}" dt="2020-07-23T18:33:40.809" v="0" actId="47"/>
        <pc:sldMkLst>
          <pc:docMk/>
          <pc:sldMk cId="861301993" sldId="508"/>
        </pc:sldMkLst>
      </pc:sldChg>
      <pc:sldChg chg="del">
        <pc:chgData name="Alexandre" userId="292681fbcdc3e57d" providerId="LiveId" clId="{5717972A-3124-471D-9E80-A1BB911607EA}" dt="2020-07-23T18:33:40.809" v="0" actId="47"/>
        <pc:sldMkLst>
          <pc:docMk/>
          <pc:sldMk cId="2788373790" sldId="509"/>
        </pc:sldMkLst>
      </pc:sldChg>
      <pc:sldChg chg="del">
        <pc:chgData name="Alexandre" userId="292681fbcdc3e57d" providerId="LiveId" clId="{5717972A-3124-471D-9E80-A1BB911607EA}" dt="2020-07-23T18:33:40.809" v="0" actId="47"/>
        <pc:sldMkLst>
          <pc:docMk/>
          <pc:sldMk cId="3767021595" sldId="510"/>
        </pc:sldMkLst>
      </pc:sldChg>
      <pc:sldChg chg="del">
        <pc:chgData name="Alexandre" userId="292681fbcdc3e57d" providerId="LiveId" clId="{5717972A-3124-471D-9E80-A1BB911607EA}" dt="2020-07-23T18:33:40.809" v="0" actId="47"/>
        <pc:sldMkLst>
          <pc:docMk/>
          <pc:sldMk cId="390054275" sldId="511"/>
        </pc:sldMkLst>
      </pc:sldChg>
      <pc:sldChg chg="del">
        <pc:chgData name="Alexandre" userId="292681fbcdc3e57d" providerId="LiveId" clId="{5717972A-3124-471D-9E80-A1BB911607EA}" dt="2020-07-23T18:33:40.809" v="0" actId="47"/>
        <pc:sldMkLst>
          <pc:docMk/>
          <pc:sldMk cId="1419135744" sldId="512"/>
        </pc:sldMkLst>
      </pc:sldChg>
      <pc:sldChg chg="del">
        <pc:chgData name="Alexandre" userId="292681fbcdc3e57d" providerId="LiveId" clId="{5717972A-3124-471D-9E80-A1BB911607EA}" dt="2020-07-23T18:33:40.809" v="0" actId="47"/>
        <pc:sldMkLst>
          <pc:docMk/>
          <pc:sldMk cId="1769742547" sldId="513"/>
        </pc:sldMkLst>
      </pc:sldChg>
      <pc:sldChg chg="del">
        <pc:chgData name="Alexandre" userId="292681fbcdc3e57d" providerId="LiveId" clId="{5717972A-3124-471D-9E80-A1BB911607EA}" dt="2020-07-23T18:33:40.809" v="0" actId="47"/>
        <pc:sldMkLst>
          <pc:docMk/>
          <pc:sldMk cId="2130086308" sldId="514"/>
        </pc:sldMkLst>
      </pc:sldChg>
      <pc:sldChg chg="del">
        <pc:chgData name="Alexandre" userId="292681fbcdc3e57d" providerId="LiveId" clId="{5717972A-3124-471D-9E80-A1BB911607EA}" dt="2020-07-23T18:33:40.809" v="0" actId="47"/>
        <pc:sldMkLst>
          <pc:docMk/>
          <pc:sldMk cId="2185077428" sldId="515"/>
        </pc:sldMkLst>
      </pc:sldChg>
      <pc:sldChg chg="del">
        <pc:chgData name="Alexandre" userId="292681fbcdc3e57d" providerId="LiveId" clId="{5717972A-3124-471D-9E80-A1BB911607EA}" dt="2020-07-23T18:33:40.809" v="0" actId="47"/>
        <pc:sldMkLst>
          <pc:docMk/>
          <pc:sldMk cId="6750874" sldId="516"/>
        </pc:sldMkLst>
      </pc:sldChg>
      <pc:sldChg chg="del">
        <pc:chgData name="Alexandre" userId="292681fbcdc3e57d" providerId="LiveId" clId="{5717972A-3124-471D-9E80-A1BB911607EA}" dt="2020-07-23T18:33:40.809" v="0" actId="47"/>
        <pc:sldMkLst>
          <pc:docMk/>
          <pc:sldMk cId="1601543656" sldId="517"/>
        </pc:sldMkLst>
      </pc:sldChg>
      <pc:sldChg chg="del">
        <pc:chgData name="Alexandre" userId="292681fbcdc3e57d" providerId="LiveId" clId="{5717972A-3124-471D-9E80-A1BB911607EA}" dt="2020-07-23T18:33:40.809" v="0" actId="47"/>
        <pc:sldMkLst>
          <pc:docMk/>
          <pc:sldMk cId="3899982205" sldId="518"/>
        </pc:sldMkLst>
      </pc:sldChg>
      <pc:sldMasterChg chg="del delSldLayout">
        <pc:chgData name="Alexandre" userId="292681fbcdc3e57d" providerId="LiveId" clId="{5717972A-3124-471D-9E80-A1BB911607EA}" dt="2020-07-23T18:33:40.809" v="0" actId="47"/>
        <pc:sldMasterMkLst>
          <pc:docMk/>
          <pc:sldMasterMk cId="2653101468" sldId="2147483804"/>
        </pc:sldMasterMkLst>
        <pc:sldLayoutChg chg="del">
          <pc:chgData name="Alexandre" userId="292681fbcdc3e57d" providerId="LiveId" clId="{5717972A-3124-471D-9E80-A1BB911607EA}" dt="2020-07-23T18:33:40.809" v="0" actId="47"/>
          <pc:sldLayoutMkLst>
            <pc:docMk/>
            <pc:sldMasterMk cId="2653101468" sldId="2147483804"/>
            <pc:sldLayoutMk cId="2064442419" sldId="2147483805"/>
          </pc:sldLayoutMkLst>
        </pc:sldLayoutChg>
        <pc:sldLayoutChg chg="del">
          <pc:chgData name="Alexandre" userId="292681fbcdc3e57d" providerId="LiveId" clId="{5717972A-3124-471D-9E80-A1BB911607EA}" dt="2020-07-23T18:33:40.809" v="0" actId="47"/>
          <pc:sldLayoutMkLst>
            <pc:docMk/>
            <pc:sldMasterMk cId="2653101468" sldId="2147483804"/>
            <pc:sldLayoutMk cId="3525850686" sldId="2147483806"/>
          </pc:sldLayoutMkLst>
        </pc:sldLayoutChg>
        <pc:sldLayoutChg chg="del">
          <pc:chgData name="Alexandre" userId="292681fbcdc3e57d" providerId="LiveId" clId="{5717972A-3124-471D-9E80-A1BB911607EA}" dt="2020-07-23T18:33:40.809" v="0" actId="47"/>
          <pc:sldLayoutMkLst>
            <pc:docMk/>
            <pc:sldMasterMk cId="2653101468" sldId="2147483804"/>
            <pc:sldLayoutMk cId="3956510569" sldId="2147483807"/>
          </pc:sldLayoutMkLst>
        </pc:sldLayoutChg>
        <pc:sldLayoutChg chg="del">
          <pc:chgData name="Alexandre" userId="292681fbcdc3e57d" providerId="LiveId" clId="{5717972A-3124-471D-9E80-A1BB911607EA}" dt="2020-07-23T18:33:40.809" v="0" actId="47"/>
          <pc:sldLayoutMkLst>
            <pc:docMk/>
            <pc:sldMasterMk cId="2653101468" sldId="2147483804"/>
            <pc:sldLayoutMk cId="1249405555" sldId="2147483808"/>
          </pc:sldLayoutMkLst>
        </pc:sldLayoutChg>
        <pc:sldLayoutChg chg="del">
          <pc:chgData name="Alexandre" userId="292681fbcdc3e57d" providerId="LiveId" clId="{5717972A-3124-471D-9E80-A1BB911607EA}" dt="2020-07-23T18:33:40.809" v="0" actId="47"/>
          <pc:sldLayoutMkLst>
            <pc:docMk/>
            <pc:sldMasterMk cId="2653101468" sldId="2147483804"/>
            <pc:sldLayoutMk cId="1039029283" sldId="2147483809"/>
          </pc:sldLayoutMkLst>
        </pc:sldLayoutChg>
        <pc:sldLayoutChg chg="del">
          <pc:chgData name="Alexandre" userId="292681fbcdc3e57d" providerId="LiveId" clId="{5717972A-3124-471D-9E80-A1BB911607EA}" dt="2020-07-23T18:33:40.809" v="0" actId="47"/>
          <pc:sldLayoutMkLst>
            <pc:docMk/>
            <pc:sldMasterMk cId="2653101468" sldId="2147483804"/>
            <pc:sldLayoutMk cId="2257374466" sldId="2147483810"/>
          </pc:sldLayoutMkLst>
        </pc:sldLayoutChg>
        <pc:sldLayoutChg chg="del">
          <pc:chgData name="Alexandre" userId="292681fbcdc3e57d" providerId="LiveId" clId="{5717972A-3124-471D-9E80-A1BB911607EA}" dt="2020-07-23T18:33:40.809" v="0" actId="47"/>
          <pc:sldLayoutMkLst>
            <pc:docMk/>
            <pc:sldMasterMk cId="2653101468" sldId="2147483804"/>
            <pc:sldLayoutMk cId="1028514716" sldId="2147483811"/>
          </pc:sldLayoutMkLst>
        </pc:sldLayoutChg>
        <pc:sldLayoutChg chg="del">
          <pc:chgData name="Alexandre" userId="292681fbcdc3e57d" providerId="LiveId" clId="{5717972A-3124-471D-9E80-A1BB911607EA}" dt="2020-07-23T18:33:40.809" v="0" actId="47"/>
          <pc:sldLayoutMkLst>
            <pc:docMk/>
            <pc:sldMasterMk cId="2653101468" sldId="2147483804"/>
            <pc:sldLayoutMk cId="1624278780" sldId="2147483812"/>
          </pc:sldLayoutMkLst>
        </pc:sldLayoutChg>
        <pc:sldLayoutChg chg="del">
          <pc:chgData name="Alexandre" userId="292681fbcdc3e57d" providerId="LiveId" clId="{5717972A-3124-471D-9E80-A1BB911607EA}" dt="2020-07-23T18:33:40.809" v="0" actId="47"/>
          <pc:sldLayoutMkLst>
            <pc:docMk/>
            <pc:sldMasterMk cId="2653101468" sldId="2147483804"/>
            <pc:sldLayoutMk cId="2240089553" sldId="2147483813"/>
          </pc:sldLayoutMkLst>
        </pc:sldLayoutChg>
        <pc:sldLayoutChg chg="del">
          <pc:chgData name="Alexandre" userId="292681fbcdc3e57d" providerId="LiveId" clId="{5717972A-3124-471D-9E80-A1BB911607EA}" dt="2020-07-23T18:33:40.809" v="0" actId="47"/>
          <pc:sldLayoutMkLst>
            <pc:docMk/>
            <pc:sldMasterMk cId="2653101468" sldId="2147483804"/>
            <pc:sldLayoutMk cId="1164214257" sldId="2147483814"/>
          </pc:sldLayoutMkLst>
        </pc:sldLayoutChg>
        <pc:sldLayoutChg chg="del">
          <pc:chgData name="Alexandre" userId="292681fbcdc3e57d" providerId="LiveId" clId="{5717972A-3124-471D-9E80-A1BB911607EA}" dt="2020-07-23T18:33:40.809" v="0" actId="47"/>
          <pc:sldLayoutMkLst>
            <pc:docMk/>
            <pc:sldMasterMk cId="2653101468" sldId="2147483804"/>
            <pc:sldLayoutMk cId="1528013609" sldId="2147483815"/>
          </pc:sldLayoutMkLst>
        </pc:sldLayoutChg>
        <pc:sldLayoutChg chg="del">
          <pc:chgData name="Alexandre" userId="292681fbcdc3e57d" providerId="LiveId" clId="{5717972A-3124-471D-9E80-A1BB911607EA}" dt="2020-07-23T18:33:40.809" v="0" actId="47"/>
          <pc:sldLayoutMkLst>
            <pc:docMk/>
            <pc:sldMasterMk cId="2653101468" sldId="2147483804"/>
            <pc:sldLayoutMk cId="1452920702" sldId="2147483816"/>
          </pc:sldLayoutMkLst>
        </pc:sldLayoutChg>
        <pc:sldLayoutChg chg="del">
          <pc:chgData name="Alexandre" userId="292681fbcdc3e57d" providerId="LiveId" clId="{5717972A-3124-471D-9E80-A1BB911607EA}" dt="2020-07-23T18:33:40.809" v="0" actId="47"/>
          <pc:sldLayoutMkLst>
            <pc:docMk/>
            <pc:sldMasterMk cId="2653101468" sldId="2147483804"/>
            <pc:sldLayoutMk cId="463946654" sldId="2147483817"/>
          </pc:sldLayoutMkLst>
        </pc:sldLayoutChg>
        <pc:sldLayoutChg chg="del">
          <pc:chgData name="Alexandre" userId="292681fbcdc3e57d" providerId="LiveId" clId="{5717972A-3124-471D-9E80-A1BB911607EA}" dt="2020-07-23T18:33:40.809" v="0" actId="47"/>
          <pc:sldLayoutMkLst>
            <pc:docMk/>
            <pc:sldMasterMk cId="2653101468" sldId="2147483804"/>
            <pc:sldLayoutMk cId="3660504278" sldId="2147483818"/>
          </pc:sldLayoutMkLst>
        </pc:sldLayoutChg>
        <pc:sldLayoutChg chg="del">
          <pc:chgData name="Alexandre" userId="292681fbcdc3e57d" providerId="LiveId" clId="{5717972A-3124-471D-9E80-A1BB911607EA}" dt="2020-07-23T18:33:40.809" v="0" actId="47"/>
          <pc:sldLayoutMkLst>
            <pc:docMk/>
            <pc:sldMasterMk cId="2653101468" sldId="2147483804"/>
            <pc:sldLayoutMk cId="3635441182" sldId="2147483819"/>
          </pc:sldLayoutMkLst>
        </pc:sldLayoutChg>
        <pc:sldLayoutChg chg="del">
          <pc:chgData name="Alexandre" userId="292681fbcdc3e57d" providerId="LiveId" clId="{5717972A-3124-471D-9E80-A1BB911607EA}" dt="2020-07-23T18:33:40.809" v="0" actId="47"/>
          <pc:sldLayoutMkLst>
            <pc:docMk/>
            <pc:sldMasterMk cId="2653101468" sldId="2147483804"/>
            <pc:sldLayoutMk cId="511154800" sldId="2147483820"/>
          </pc:sldLayoutMkLst>
        </pc:sldLayoutChg>
        <pc:sldLayoutChg chg="del">
          <pc:chgData name="Alexandre" userId="292681fbcdc3e57d" providerId="LiveId" clId="{5717972A-3124-471D-9E80-A1BB911607EA}" dt="2020-07-23T18:33:40.809" v="0" actId="47"/>
          <pc:sldLayoutMkLst>
            <pc:docMk/>
            <pc:sldMasterMk cId="2653101468" sldId="2147483804"/>
            <pc:sldLayoutMk cId="3656395765" sldId="2147483821"/>
          </pc:sldLayoutMkLst>
        </pc:sldLayoutChg>
      </pc:sldMasterChg>
    </pc:docChg>
  </pc:docChgLst>
  <pc:docChgLst>
    <pc:chgData name="Alexandre" userId="292681fbcdc3e57d" providerId="LiveId" clId="{B0F1A5B5-BA90-4E7F-A6D4-BB3E3A34171D}"/>
    <pc:docChg chg="custSel delSld modSld">
      <pc:chgData name="Alexandre" userId="292681fbcdc3e57d" providerId="LiveId" clId="{B0F1A5B5-BA90-4E7F-A6D4-BB3E3A34171D}" dt="2020-08-10T20:56:13.406" v="41" actId="20577"/>
      <pc:docMkLst>
        <pc:docMk/>
      </pc:docMkLst>
      <pc:sldChg chg="modSp">
        <pc:chgData name="Alexandre" userId="292681fbcdc3e57d" providerId="LiveId" clId="{B0F1A5B5-BA90-4E7F-A6D4-BB3E3A34171D}" dt="2020-08-10T20:55:53.747" v="36"/>
        <pc:sldMkLst>
          <pc:docMk/>
          <pc:sldMk cId="659189922" sldId="271"/>
        </pc:sldMkLst>
        <pc:spChg chg="mod">
          <ac:chgData name="Alexandre" userId="292681fbcdc3e57d" providerId="LiveId" clId="{B0F1A5B5-BA90-4E7F-A6D4-BB3E3A34171D}" dt="2020-08-10T20:55:53.747" v="36"/>
          <ac:spMkLst>
            <pc:docMk/>
            <pc:sldMk cId="659189922" sldId="271"/>
            <ac:spMk id="2" creationId="{00000000-0000-0000-0000-000000000000}"/>
          </ac:spMkLst>
        </pc:spChg>
        <pc:spChg chg="mod">
          <ac:chgData name="Alexandre" userId="292681fbcdc3e57d" providerId="LiveId" clId="{B0F1A5B5-BA90-4E7F-A6D4-BB3E3A34171D}" dt="2020-08-10T20:55:53.747" v="36"/>
          <ac:spMkLst>
            <pc:docMk/>
            <pc:sldMk cId="659189922" sldId="271"/>
            <ac:spMk id="3" creationId="{00000000-0000-0000-0000-000000000000}"/>
          </ac:spMkLst>
        </pc:spChg>
      </pc:sldChg>
      <pc:sldChg chg="modSp">
        <pc:chgData name="Alexandre" userId="292681fbcdc3e57d" providerId="LiveId" clId="{B0F1A5B5-BA90-4E7F-A6D4-BB3E3A34171D}" dt="2020-08-10T20:55:53.747" v="36"/>
        <pc:sldMkLst>
          <pc:docMk/>
          <pc:sldMk cId="3618762325" sldId="272"/>
        </pc:sldMkLst>
        <pc:spChg chg="mod">
          <ac:chgData name="Alexandre" userId="292681fbcdc3e57d" providerId="LiveId" clId="{B0F1A5B5-BA90-4E7F-A6D4-BB3E3A34171D}" dt="2020-08-10T20:55:53.747" v="36"/>
          <ac:spMkLst>
            <pc:docMk/>
            <pc:sldMk cId="3618762325" sldId="272"/>
            <ac:spMk id="2" creationId="{00000000-0000-0000-0000-000000000000}"/>
          </ac:spMkLst>
        </pc:spChg>
      </pc:sldChg>
      <pc:sldChg chg="modSp">
        <pc:chgData name="Alexandre" userId="292681fbcdc3e57d" providerId="LiveId" clId="{B0F1A5B5-BA90-4E7F-A6D4-BB3E3A34171D}" dt="2020-08-10T20:55:53.747" v="36"/>
        <pc:sldMkLst>
          <pc:docMk/>
          <pc:sldMk cId="163015120" sldId="273"/>
        </pc:sldMkLst>
        <pc:spChg chg="mod">
          <ac:chgData name="Alexandre" userId="292681fbcdc3e57d" providerId="LiveId" clId="{B0F1A5B5-BA90-4E7F-A6D4-BB3E3A34171D}" dt="2020-08-10T20:55:53.747" v="36"/>
          <ac:spMkLst>
            <pc:docMk/>
            <pc:sldMk cId="163015120" sldId="273"/>
            <ac:spMk id="2" creationId="{00000000-0000-0000-0000-000000000000}"/>
          </ac:spMkLst>
        </pc:spChg>
        <pc:spChg chg="mod">
          <ac:chgData name="Alexandre" userId="292681fbcdc3e57d" providerId="LiveId" clId="{B0F1A5B5-BA90-4E7F-A6D4-BB3E3A34171D}" dt="2020-08-10T20:55:53.747" v="36"/>
          <ac:spMkLst>
            <pc:docMk/>
            <pc:sldMk cId="163015120" sldId="273"/>
            <ac:spMk id="3" creationId="{00000000-0000-0000-0000-000000000000}"/>
          </ac:spMkLst>
        </pc:spChg>
      </pc:sldChg>
      <pc:sldChg chg="modSp">
        <pc:chgData name="Alexandre" userId="292681fbcdc3e57d" providerId="LiveId" clId="{B0F1A5B5-BA90-4E7F-A6D4-BB3E3A34171D}" dt="2020-08-10T20:55:53.747" v="36"/>
        <pc:sldMkLst>
          <pc:docMk/>
          <pc:sldMk cId="2854908347" sldId="274"/>
        </pc:sldMkLst>
        <pc:spChg chg="mod">
          <ac:chgData name="Alexandre" userId="292681fbcdc3e57d" providerId="LiveId" clId="{B0F1A5B5-BA90-4E7F-A6D4-BB3E3A34171D}" dt="2020-08-10T20:55:53.747" v="36"/>
          <ac:spMkLst>
            <pc:docMk/>
            <pc:sldMk cId="2854908347" sldId="274"/>
            <ac:spMk id="2" creationId="{00000000-0000-0000-0000-000000000000}"/>
          </ac:spMkLst>
        </pc:spChg>
        <pc:spChg chg="mod">
          <ac:chgData name="Alexandre" userId="292681fbcdc3e57d" providerId="LiveId" clId="{B0F1A5B5-BA90-4E7F-A6D4-BB3E3A34171D}" dt="2020-08-10T20:55:53.747" v="36"/>
          <ac:spMkLst>
            <pc:docMk/>
            <pc:sldMk cId="2854908347" sldId="274"/>
            <ac:spMk id="3" creationId="{00000000-0000-0000-0000-000000000000}"/>
          </ac:spMkLst>
        </pc:spChg>
      </pc:sldChg>
      <pc:sldChg chg="modSp">
        <pc:chgData name="Alexandre" userId="292681fbcdc3e57d" providerId="LiveId" clId="{B0F1A5B5-BA90-4E7F-A6D4-BB3E3A34171D}" dt="2020-08-10T20:55:53.747" v="36"/>
        <pc:sldMkLst>
          <pc:docMk/>
          <pc:sldMk cId="4141458853" sldId="275"/>
        </pc:sldMkLst>
        <pc:spChg chg="mod">
          <ac:chgData name="Alexandre" userId="292681fbcdc3e57d" providerId="LiveId" clId="{B0F1A5B5-BA90-4E7F-A6D4-BB3E3A34171D}" dt="2020-08-10T20:55:53.747" v="36"/>
          <ac:spMkLst>
            <pc:docMk/>
            <pc:sldMk cId="4141458853" sldId="275"/>
            <ac:spMk id="2" creationId="{00000000-0000-0000-0000-000000000000}"/>
          </ac:spMkLst>
        </pc:spChg>
        <pc:spChg chg="mod">
          <ac:chgData name="Alexandre" userId="292681fbcdc3e57d" providerId="LiveId" clId="{B0F1A5B5-BA90-4E7F-A6D4-BB3E3A34171D}" dt="2020-08-10T20:55:53.747" v="36"/>
          <ac:spMkLst>
            <pc:docMk/>
            <pc:sldMk cId="4141458853" sldId="275"/>
            <ac:spMk id="3" creationId="{00000000-0000-0000-0000-000000000000}"/>
          </ac:spMkLst>
        </pc:spChg>
      </pc:sldChg>
      <pc:sldChg chg="modSp">
        <pc:chgData name="Alexandre" userId="292681fbcdc3e57d" providerId="LiveId" clId="{B0F1A5B5-BA90-4E7F-A6D4-BB3E3A34171D}" dt="2020-08-10T20:55:53.747" v="36"/>
        <pc:sldMkLst>
          <pc:docMk/>
          <pc:sldMk cId="2648371800" sldId="276"/>
        </pc:sldMkLst>
        <pc:spChg chg="mod">
          <ac:chgData name="Alexandre" userId="292681fbcdc3e57d" providerId="LiveId" clId="{B0F1A5B5-BA90-4E7F-A6D4-BB3E3A34171D}" dt="2020-08-10T20:55:53.747" v="36"/>
          <ac:spMkLst>
            <pc:docMk/>
            <pc:sldMk cId="2648371800" sldId="276"/>
            <ac:spMk id="2" creationId="{00000000-0000-0000-0000-000000000000}"/>
          </ac:spMkLst>
        </pc:spChg>
        <pc:spChg chg="mod">
          <ac:chgData name="Alexandre" userId="292681fbcdc3e57d" providerId="LiveId" clId="{B0F1A5B5-BA90-4E7F-A6D4-BB3E3A34171D}" dt="2020-08-10T20:55:53.747" v="36"/>
          <ac:spMkLst>
            <pc:docMk/>
            <pc:sldMk cId="2648371800" sldId="276"/>
            <ac:spMk id="3" creationId="{00000000-0000-0000-0000-000000000000}"/>
          </ac:spMkLst>
        </pc:spChg>
      </pc:sldChg>
      <pc:sldChg chg="modSp">
        <pc:chgData name="Alexandre" userId="292681fbcdc3e57d" providerId="LiveId" clId="{B0F1A5B5-BA90-4E7F-A6D4-BB3E3A34171D}" dt="2020-08-10T20:55:53.747" v="36"/>
        <pc:sldMkLst>
          <pc:docMk/>
          <pc:sldMk cId="2370579049" sldId="277"/>
        </pc:sldMkLst>
        <pc:spChg chg="mod">
          <ac:chgData name="Alexandre" userId="292681fbcdc3e57d" providerId="LiveId" clId="{B0F1A5B5-BA90-4E7F-A6D4-BB3E3A34171D}" dt="2020-08-10T20:55:53.747" v="36"/>
          <ac:spMkLst>
            <pc:docMk/>
            <pc:sldMk cId="2370579049" sldId="277"/>
            <ac:spMk id="2" creationId="{00000000-0000-0000-0000-000000000000}"/>
          </ac:spMkLst>
        </pc:spChg>
        <pc:spChg chg="mod">
          <ac:chgData name="Alexandre" userId="292681fbcdc3e57d" providerId="LiveId" clId="{B0F1A5B5-BA90-4E7F-A6D4-BB3E3A34171D}" dt="2020-08-10T20:55:53.747" v="36"/>
          <ac:spMkLst>
            <pc:docMk/>
            <pc:sldMk cId="2370579049" sldId="277"/>
            <ac:spMk id="3" creationId="{00000000-0000-0000-0000-000000000000}"/>
          </ac:spMkLst>
        </pc:spChg>
      </pc:sldChg>
      <pc:sldChg chg="modSp mod">
        <pc:chgData name="Alexandre" userId="292681fbcdc3e57d" providerId="LiveId" clId="{B0F1A5B5-BA90-4E7F-A6D4-BB3E3A34171D}" dt="2020-08-10T20:56:13.406" v="41" actId="20577"/>
        <pc:sldMkLst>
          <pc:docMk/>
          <pc:sldMk cId="3305676132" sldId="324"/>
        </pc:sldMkLst>
        <pc:spChg chg="mod">
          <ac:chgData name="Alexandre" userId="292681fbcdc3e57d" providerId="LiveId" clId="{B0F1A5B5-BA90-4E7F-A6D4-BB3E3A34171D}" dt="2020-08-10T20:56:13.406" v="41" actId="20577"/>
          <ac:spMkLst>
            <pc:docMk/>
            <pc:sldMk cId="3305676132" sldId="324"/>
            <ac:spMk id="3" creationId="{BAA6A2E3-B625-4645-BD2E-B126C13BE2F6}"/>
          </ac:spMkLst>
        </pc:spChg>
      </pc:sldChg>
      <pc:sldChg chg="modSp mod">
        <pc:chgData name="Alexandre" userId="292681fbcdc3e57d" providerId="LiveId" clId="{B0F1A5B5-BA90-4E7F-A6D4-BB3E3A34171D}" dt="2020-08-10T20:06:05.393" v="29" actId="20577"/>
        <pc:sldMkLst>
          <pc:docMk/>
          <pc:sldMk cId="3815977434" sldId="360"/>
        </pc:sldMkLst>
        <pc:spChg chg="mod">
          <ac:chgData name="Alexandre" userId="292681fbcdc3e57d" providerId="LiveId" clId="{B0F1A5B5-BA90-4E7F-A6D4-BB3E3A34171D}" dt="2020-08-10T20:06:05.393" v="29" actId="20577"/>
          <ac:spMkLst>
            <pc:docMk/>
            <pc:sldMk cId="3815977434" sldId="360"/>
            <ac:spMk id="3" creationId="{14B4E62D-F150-4DB8-AE78-2716B9D6838E}"/>
          </ac:spMkLst>
        </pc:spChg>
      </pc:sldChg>
      <pc:sldChg chg="modSp">
        <pc:chgData name="Alexandre" userId="292681fbcdc3e57d" providerId="LiveId" clId="{B0F1A5B5-BA90-4E7F-A6D4-BB3E3A34171D}" dt="2020-08-10T20:55:53.747" v="36"/>
        <pc:sldMkLst>
          <pc:docMk/>
          <pc:sldMk cId="584775997" sldId="365"/>
        </pc:sldMkLst>
        <pc:spChg chg="mod">
          <ac:chgData name="Alexandre" userId="292681fbcdc3e57d" providerId="LiveId" clId="{B0F1A5B5-BA90-4E7F-A6D4-BB3E3A34171D}" dt="2020-08-10T20:55:53.747" v="36"/>
          <ac:spMkLst>
            <pc:docMk/>
            <pc:sldMk cId="584775997" sldId="365"/>
            <ac:spMk id="2" creationId="{B3F89197-C1C1-4F47-8F65-D5B6FAD8D862}"/>
          </ac:spMkLst>
        </pc:spChg>
      </pc:sldChg>
      <pc:sldChg chg="modSp">
        <pc:chgData name="Alexandre" userId="292681fbcdc3e57d" providerId="LiveId" clId="{B0F1A5B5-BA90-4E7F-A6D4-BB3E3A34171D}" dt="2020-08-10T20:55:53.747" v="36"/>
        <pc:sldMkLst>
          <pc:docMk/>
          <pc:sldMk cId="155128377" sldId="366"/>
        </pc:sldMkLst>
        <pc:spChg chg="mod">
          <ac:chgData name="Alexandre" userId="292681fbcdc3e57d" providerId="LiveId" clId="{B0F1A5B5-BA90-4E7F-A6D4-BB3E3A34171D}" dt="2020-08-10T20:55:53.747" v="36"/>
          <ac:spMkLst>
            <pc:docMk/>
            <pc:sldMk cId="155128377" sldId="366"/>
            <ac:spMk id="2" creationId="{E29723B0-6081-4B2A-B6E4-ADF751A11E48}"/>
          </ac:spMkLst>
        </pc:spChg>
      </pc:sldChg>
      <pc:sldChg chg="modSp">
        <pc:chgData name="Alexandre" userId="292681fbcdc3e57d" providerId="LiveId" clId="{B0F1A5B5-BA90-4E7F-A6D4-BB3E3A34171D}" dt="2020-08-10T20:55:53.747" v="36"/>
        <pc:sldMkLst>
          <pc:docMk/>
          <pc:sldMk cId="3621826750" sldId="367"/>
        </pc:sldMkLst>
        <pc:spChg chg="mod">
          <ac:chgData name="Alexandre" userId="292681fbcdc3e57d" providerId="LiveId" clId="{B0F1A5B5-BA90-4E7F-A6D4-BB3E3A34171D}" dt="2020-08-10T20:55:53.747" v="36"/>
          <ac:spMkLst>
            <pc:docMk/>
            <pc:sldMk cId="3621826750" sldId="367"/>
            <ac:spMk id="2" creationId="{58A85FC4-6CC7-4FFC-B652-59B39654CAEF}"/>
          </ac:spMkLst>
        </pc:spChg>
        <pc:spChg chg="mod">
          <ac:chgData name="Alexandre" userId="292681fbcdc3e57d" providerId="LiveId" clId="{B0F1A5B5-BA90-4E7F-A6D4-BB3E3A34171D}" dt="2020-08-10T20:55:53.747" v="36"/>
          <ac:spMkLst>
            <pc:docMk/>
            <pc:sldMk cId="3621826750" sldId="367"/>
            <ac:spMk id="3" creationId="{D1CA6C32-AC73-404B-8737-ED3F2B67FFBC}"/>
          </ac:spMkLst>
        </pc:spChg>
      </pc:sldChg>
      <pc:sldChg chg="modSp">
        <pc:chgData name="Alexandre" userId="292681fbcdc3e57d" providerId="LiveId" clId="{B0F1A5B5-BA90-4E7F-A6D4-BB3E3A34171D}" dt="2020-08-10T20:55:53.747" v="36"/>
        <pc:sldMkLst>
          <pc:docMk/>
          <pc:sldMk cId="3411626906" sldId="368"/>
        </pc:sldMkLst>
        <pc:spChg chg="mod">
          <ac:chgData name="Alexandre" userId="292681fbcdc3e57d" providerId="LiveId" clId="{B0F1A5B5-BA90-4E7F-A6D4-BB3E3A34171D}" dt="2020-08-10T20:55:53.747" v="36"/>
          <ac:spMkLst>
            <pc:docMk/>
            <pc:sldMk cId="3411626906" sldId="368"/>
            <ac:spMk id="2" creationId="{88FAEF27-2673-4C55-9B69-68EB653ED5FB}"/>
          </ac:spMkLst>
        </pc:spChg>
        <pc:spChg chg="mod">
          <ac:chgData name="Alexandre" userId="292681fbcdc3e57d" providerId="LiveId" clId="{B0F1A5B5-BA90-4E7F-A6D4-BB3E3A34171D}" dt="2020-08-10T20:55:53.747" v="36"/>
          <ac:spMkLst>
            <pc:docMk/>
            <pc:sldMk cId="3411626906" sldId="368"/>
            <ac:spMk id="3" creationId="{566DD4F4-9F16-4D1F-9F47-474E1AFF9A5F}"/>
          </ac:spMkLst>
        </pc:spChg>
      </pc:sldChg>
      <pc:sldChg chg="modSp">
        <pc:chgData name="Alexandre" userId="292681fbcdc3e57d" providerId="LiveId" clId="{B0F1A5B5-BA90-4E7F-A6D4-BB3E3A34171D}" dt="2020-08-10T20:55:53.747" v="36"/>
        <pc:sldMkLst>
          <pc:docMk/>
          <pc:sldMk cId="383971656" sldId="369"/>
        </pc:sldMkLst>
        <pc:spChg chg="mod">
          <ac:chgData name="Alexandre" userId="292681fbcdc3e57d" providerId="LiveId" clId="{B0F1A5B5-BA90-4E7F-A6D4-BB3E3A34171D}" dt="2020-08-10T20:55:53.747" v="36"/>
          <ac:spMkLst>
            <pc:docMk/>
            <pc:sldMk cId="383971656" sldId="369"/>
            <ac:spMk id="2" creationId="{3B2F7753-9AF2-4583-8A78-0EBD8EA8E700}"/>
          </ac:spMkLst>
        </pc:spChg>
        <pc:spChg chg="mod">
          <ac:chgData name="Alexandre" userId="292681fbcdc3e57d" providerId="LiveId" clId="{B0F1A5B5-BA90-4E7F-A6D4-BB3E3A34171D}" dt="2020-08-10T20:55:53.747" v="36"/>
          <ac:spMkLst>
            <pc:docMk/>
            <pc:sldMk cId="383971656" sldId="369"/>
            <ac:spMk id="3" creationId="{37D207F2-93D3-4027-B96B-16C46B9C5C0C}"/>
          </ac:spMkLst>
        </pc:spChg>
      </pc:sldChg>
      <pc:sldChg chg="modSp">
        <pc:chgData name="Alexandre" userId="292681fbcdc3e57d" providerId="LiveId" clId="{B0F1A5B5-BA90-4E7F-A6D4-BB3E3A34171D}" dt="2020-08-10T20:55:53.747" v="36"/>
        <pc:sldMkLst>
          <pc:docMk/>
          <pc:sldMk cId="3806286595" sldId="370"/>
        </pc:sldMkLst>
        <pc:spChg chg="mod">
          <ac:chgData name="Alexandre" userId="292681fbcdc3e57d" providerId="LiveId" clId="{B0F1A5B5-BA90-4E7F-A6D4-BB3E3A34171D}" dt="2020-08-10T20:55:53.747" v="36"/>
          <ac:spMkLst>
            <pc:docMk/>
            <pc:sldMk cId="3806286595" sldId="370"/>
            <ac:spMk id="2" creationId="{6E012E8D-30F7-4531-B33A-20BB5F5A3ED9}"/>
          </ac:spMkLst>
        </pc:spChg>
        <pc:spChg chg="mod">
          <ac:chgData name="Alexandre" userId="292681fbcdc3e57d" providerId="LiveId" clId="{B0F1A5B5-BA90-4E7F-A6D4-BB3E3A34171D}" dt="2020-08-10T20:55:53.747" v="36"/>
          <ac:spMkLst>
            <pc:docMk/>
            <pc:sldMk cId="3806286595" sldId="370"/>
            <ac:spMk id="3" creationId="{6D4CD2C9-6201-489B-ABE5-20D4E3029542}"/>
          </ac:spMkLst>
        </pc:spChg>
      </pc:sldChg>
      <pc:sldChg chg="modSp">
        <pc:chgData name="Alexandre" userId="292681fbcdc3e57d" providerId="LiveId" clId="{B0F1A5B5-BA90-4E7F-A6D4-BB3E3A34171D}" dt="2020-08-10T20:55:53.747" v="36"/>
        <pc:sldMkLst>
          <pc:docMk/>
          <pc:sldMk cId="828278669" sldId="372"/>
        </pc:sldMkLst>
        <pc:spChg chg="mod">
          <ac:chgData name="Alexandre" userId="292681fbcdc3e57d" providerId="LiveId" clId="{B0F1A5B5-BA90-4E7F-A6D4-BB3E3A34171D}" dt="2020-08-10T20:55:53.747" v="36"/>
          <ac:spMkLst>
            <pc:docMk/>
            <pc:sldMk cId="828278669" sldId="372"/>
            <ac:spMk id="2" creationId="{1758434E-D7C7-4394-8FC6-7D81FD9025E2}"/>
          </ac:spMkLst>
        </pc:spChg>
        <pc:spChg chg="mod">
          <ac:chgData name="Alexandre" userId="292681fbcdc3e57d" providerId="LiveId" clId="{B0F1A5B5-BA90-4E7F-A6D4-BB3E3A34171D}" dt="2020-08-10T20:55:53.747" v="36"/>
          <ac:spMkLst>
            <pc:docMk/>
            <pc:sldMk cId="828278669" sldId="372"/>
            <ac:spMk id="3" creationId="{52AF6640-C673-4A7C-9FB2-B9C4D13E863F}"/>
          </ac:spMkLst>
        </pc:spChg>
      </pc:sldChg>
      <pc:sldChg chg="modSp">
        <pc:chgData name="Alexandre" userId="292681fbcdc3e57d" providerId="LiveId" clId="{B0F1A5B5-BA90-4E7F-A6D4-BB3E3A34171D}" dt="2020-08-10T20:55:53.747" v="36"/>
        <pc:sldMkLst>
          <pc:docMk/>
          <pc:sldMk cId="396833419" sldId="373"/>
        </pc:sldMkLst>
        <pc:spChg chg="mod">
          <ac:chgData name="Alexandre" userId="292681fbcdc3e57d" providerId="LiveId" clId="{B0F1A5B5-BA90-4E7F-A6D4-BB3E3A34171D}" dt="2020-08-10T20:55:53.747" v="36"/>
          <ac:spMkLst>
            <pc:docMk/>
            <pc:sldMk cId="396833419" sldId="373"/>
            <ac:spMk id="2" creationId="{58A85FC4-6CC7-4FFC-B652-59B39654CAEF}"/>
          </ac:spMkLst>
        </pc:spChg>
        <pc:spChg chg="mod">
          <ac:chgData name="Alexandre" userId="292681fbcdc3e57d" providerId="LiveId" clId="{B0F1A5B5-BA90-4E7F-A6D4-BB3E3A34171D}" dt="2020-08-10T20:55:53.747" v="36"/>
          <ac:spMkLst>
            <pc:docMk/>
            <pc:sldMk cId="396833419" sldId="373"/>
            <ac:spMk id="3" creationId="{D1CA6C32-AC73-404B-8737-ED3F2B67FFBC}"/>
          </ac:spMkLst>
        </pc:spChg>
      </pc:sldChg>
      <pc:sldChg chg="modSp mod">
        <pc:chgData name="Alexandre" userId="292681fbcdc3e57d" providerId="LiveId" clId="{B0F1A5B5-BA90-4E7F-A6D4-BB3E3A34171D}" dt="2020-08-10T20:05:46.294" v="2" actId="20577"/>
        <pc:sldMkLst>
          <pc:docMk/>
          <pc:sldMk cId="3048076461" sldId="434"/>
        </pc:sldMkLst>
        <pc:spChg chg="mod">
          <ac:chgData name="Alexandre" userId="292681fbcdc3e57d" providerId="LiveId" clId="{B0F1A5B5-BA90-4E7F-A6D4-BB3E3A34171D}" dt="2020-08-10T20:05:46.294" v="2" actId="20577"/>
          <ac:spMkLst>
            <pc:docMk/>
            <pc:sldMk cId="3048076461" sldId="434"/>
            <ac:spMk id="3" creationId="{14B4E62D-F150-4DB8-AE78-2716B9D6838E}"/>
          </ac:spMkLst>
        </pc:spChg>
      </pc:sldChg>
      <pc:sldChg chg="modSp">
        <pc:chgData name="Alexandre" userId="292681fbcdc3e57d" providerId="LiveId" clId="{B0F1A5B5-BA90-4E7F-A6D4-BB3E3A34171D}" dt="2020-08-10T20:55:34.533" v="31"/>
        <pc:sldMkLst>
          <pc:docMk/>
          <pc:sldMk cId="842805557" sldId="437"/>
        </pc:sldMkLst>
        <pc:spChg chg="mod">
          <ac:chgData name="Alexandre" userId="292681fbcdc3e57d" providerId="LiveId" clId="{B0F1A5B5-BA90-4E7F-A6D4-BB3E3A34171D}" dt="2020-08-10T20:55:34.533" v="31"/>
          <ac:spMkLst>
            <pc:docMk/>
            <pc:sldMk cId="842805557" sldId="437"/>
            <ac:spMk id="2" creationId="{2FACDA62-9AFB-45F2-A340-ECB3D5F072CF}"/>
          </ac:spMkLst>
        </pc:spChg>
        <pc:spChg chg="mod">
          <ac:chgData name="Alexandre" userId="292681fbcdc3e57d" providerId="LiveId" clId="{B0F1A5B5-BA90-4E7F-A6D4-BB3E3A34171D}" dt="2020-08-10T20:55:34.533" v="31"/>
          <ac:spMkLst>
            <pc:docMk/>
            <pc:sldMk cId="842805557" sldId="437"/>
            <ac:spMk id="3" creationId="{BEEF6DC7-F6A0-40C7-A88D-5AA049E83737}"/>
          </ac:spMkLst>
        </pc:spChg>
      </pc:sldChg>
      <pc:sldChg chg="modSp">
        <pc:chgData name="Alexandre" userId="292681fbcdc3e57d" providerId="LiveId" clId="{B0F1A5B5-BA90-4E7F-A6D4-BB3E3A34171D}" dt="2020-08-10T20:55:53.747" v="36"/>
        <pc:sldMkLst>
          <pc:docMk/>
          <pc:sldMk cId="2339439125" sldId="442"/>
        </pc:sldMkLst>
        <pc:spChg chg="mod">
          <ac:chgData name="Alexandre" userId="292681fbcdc3e57d" providerId="LiveId" clId="{B0F1A5B5-BA90-4E7F-A6D4-BB3E3A34171D}" dt="2020-08-10T20:55:53.747" v="36"/>
          <ac:spMkLst>
            <pc:docMk/>
            <pc:sldMk cId="2339439125" sldId="442"/>
            <ac:spMk id="2" creationId="{B522AD6A-28D7-41D7-98B2-7881C09805C0}"/>
          </ac:spMkLst>
        </pc:spChg>
        <pc:spChg chg="mod">
          <ac:chgData name="Alexandre" userId="292681fbcdc3e57d" providerId="LiveId" clId="{B0F1A5B5-BA90-4E7F-A6D4-BB3E3A34171D}" dt="2020-08-10T20:55:53.747" v="36"/>
          <ac:spMkLst>
            <pc:docMk/>
            <pc:sldMk cId="2339439125" sldId="442"/>
            <ac:spMk id="3" creationId="{4D43978B-06B0-4E02-9C1B-EEDD0ED3AD0D}"/>
          </ac:spMkLst>
        </pc:spChg>
      </pc:sldChg>
      <pc:sldChg chg="modSp">
        <pc:chgData name="Alexandre" userId="292681fbcdc3e57d" providerId="LiveId" clId="{B0F1A5B5-BA90-4E7F-A6D4-BB3E3A34171D}" dt="2020-08-10T20:55:34.533" v="31"/>
        <pc:sldMkLst>
          <pc:docMk/>
          <pc:sldMk cId="2476056236" sldId="444"/>
        </pc:sldMkLst>
        <pc:spChg chg="mod">
          <ac:chgData name="Alexandre" userId="292681fbcdc3e57d" providerId="LiveId" clId="{B0F1A5B5-BA90-4E7F-A6D4-BB3E3A34171D}" dt="2020-08-10T20:55:34.533" v="31"/>
          <ac:spMkLst>
            <pc:docMk/>
            <pc:sldMk cId="2476056236" sldId="444"/>
            <ac:spMk id="2" creationId="{7B94C2D3-3818-4915-B4C0-75009AF70F3E}"/>
          </ac:spMkLst>
        </pc:spChg>
        <pc:spChg chg="mod">
          <ac:chgData name="Alexandre" userId="292681fbcdc3e57d" providerId="LiveId" clId="{B0F1A5B5-BA90-4E7F-A6D4-BB3E3A34171D}" dt="2020-08-10T20:55:34.533" v="31"/>
          <ac:spMkLst>
            <pc:docMk/>
            <pc:sldMk cId="2476056236" sldId="444"/>
            <ac:spMk id="3" creationId="{A1119F47-00F1-4503-96E1-F9562C03B05D}"/>
          </ac:spMkLst>
        </pc:spChg>
      </pc:sldChg>
      <pc:sldChg chg="modSp">
        <pc:chgData name="Alexandre" userId="292681fbcdc3e57d" providerId="LiveId" clId="{B0F1A5B5-BA90-4E7F-A6D4-BB3E3A34171D}" dt="2020-08-10T20:55:34.533" v="31"/>
        <pc:sldMkLst>
          <pc:docMk/>
          <pc:sldMk cId="763949463" sldId="445"/>
        </pc:sldMkLst>
        <pc:spChg chg="mod">
          <ac:chgData name="Alexandre" userId="292681fbcdc3e57d" providerId="LiveId" clId="{B0F1A5B5-BA90-4E7F-A6D4-BB3E3A34171D}" dt="2020-08-10T20:55:34.533" v="31"/>
          <ac:spMkLst>
            <pc:docMk/>
            <pc:sldMk cId="763949463" sldId="445"/>
            <ac:spMk id="2" creationId="{A5201A63-0154-4586-A882-CC621123C8F0}"/>
          </ac:spMkLst>
        </pc:spChg>
        <pc:spChg chg="mod">
          <ac:chgData name="Alexandre" userId="292681fbcdc3e57d" providerId="LiveId" clId="{B0F1A5B5-BA90-4E7F-A6D4-BB3E3A34171D}" dt="2020-08-10T20:55:34.533" v="31"/>
          <ac:spMkLst>
            <pc:docMk/>
            <pc:sldMk cId="763949463" sldId="445"/>
            <ac:spMk id="3" creationId="{7306B49A-FE91-41CF-A086-44C0984358BA}"/>
          </ac:spMkLst>
        </pc:spChg>
      </pc:sldChg>
      <pc:sldChg chg="modSp">
        <pc:chgData name="Alexandre" userId="292681fbcdc3e57d" providerId="LiveId" clId="{B0F1A5B5-BA90-4E7F-A6D4-BB3E3A34171D}" dt="2020-08-10T20:55:34.533" v="31"/>
        <pc:sldMkLst>
          <pc:docMk/>
          <pc:sldMk cId="1239370294" sldId="446"/>
        </pc:sldMkLst>
        <pc:spChg chg="mod">
          <ac:chgData name="Alexandre" userId="292681fbcdc3e57d" providerId="LiveId" clId="{B0F1A5B5-BA90-4E7F-A6D4-BB3E3A34171D}" dt="2020-08-10T20:55:34.533" v="31"/>
          <ac:spMkLst>
            <pc:docMk/>
            <pc:sldMk cId="1239370294" sldId="446"/>
            <ac:spMk id="2" creationId="{99584566-2A26-439B-9C34-84DC45EF3482}"/>
          </ac:spMkLst>
        </pc:spChg>
        <pc:spChg chg="mod">
          <ac:chgData name="Alexandre" userId="292681fbcdc3e57d" providerId="LiveId" clId="{B0F1A5B5-BA90-4E7F-A6D4-BB3E3A34171D}" dt="2020-08-10T20:55:34.533" v="31"/>
          <ac:spMkLst>
            <pc:docMk/>
            <pc:sldMk cId="1239370294" sldId="446"/>
            <ac:spMk id="3" creationId="{4F1835D1-AB17-4490-A7F0-5EF1F6462BDE}"/>
          </ac:spMkLst>
        </pc:spChg>
      </pc:sldChg>
      <pc:sldChg chg="modSp">
        <pc:chgData name="Alexandre" userId="292681fbcdc3e57d" providerId="LiveId" clId="{B0F1A5B5-BA90-4E7F-A6D4-BB3E3A34171D}" dt="2020-08-10T20:55:34.533" v="31"/>
        <pc:sldMkLst>
          <pc:docMk/>
          <pc:sldMk cId="921959172" sldId="447"/>
        </pc:sldMkLst>
        <pc:spChg chg="mod">
          <ac:chgData name="Alexandre" userId="292681fbcdc3e57d" providerId="LiveId" clId="{B0F1A5B5-BA90-4E7F-A6D4-BB3E3A34171D}" dt="2020-08-10T20:55:34.533" v="31"/>
          <ac:spMkLst>
            <pc:docMk/>
            <pc:sldMk cId="921959172" sldId="447"/>
            <ac:spMk id="2" creationId="{5108369D-148A-4ECF-BEC1-FB7062FE8D2D}"/>
          </ac:spMkLst>
        </pc:spChg>
        <pc:spChg chg="mod">
          <ac:chgData name="Alexandre" userId="292681fbcdc3e57d" providerId="LiveId" clId="{B0F1A5B5-BA90-4E7F-A6D4-BB3E3A34171D}" dt="2020-08-10T20:55:34.533" v="31"/>
          <ac:spMkLst>
            <pc:docMk/>
            <pc:sldMk cId="921959172" sldId="447"/>
            <ac:spMk id="3" creationId="{68635877-D6D1-498D-ADE3-84B87A1969A0}"/>
          </ac:spMkLst>
        </pc:spChg>
      </pc:sldChg>
      <pc:sldChg chg="modSp">
        <pc:chgData name="Alexandre" userId="292681fbcdc3e57d" providerId="LiveId" clId="{B0F1A5B5-BA90-4E7F-A6D4-BB3E3A34171D}" dt="2020-08-10T20:55:34.533" v="31"/>
        <pc:sldMkLst>
          <pc:docMk/>
          <pc:sldMk cId="3846787080" sldId="448"/>
        </pc:sldMkLst>
        <pc:spChg chg="mod">
          <ac:chgData name="Alexandre" userId="292681fbcdc3e57d" providerId="LiveId" clId="{B0F1A5B5-BA90-4E7F-A6D4-BB3E3A34171D}" dt="2020-08-10T20:55:34.533" v="31"/>
          <ac:spMkLst>
            <pc:docMk/>
            <pc:sldMk cId="3846787080" sldId="448"/>
            <ac:spMk id="2" creationId="{CC0554AF-C96D-4512-8D6E-8E3E034B05A7}"/>
          </ac:spMkLst>
        </pc:spChg>
        <pc:spChg chg="mod">
          <ac:chgData name="Alexandre" userId="292681fbcdc3e57d" providerId="LiveId" clId="{B0F1A5B5-BA90-4E7F-A6D4-BB3E3A34171D}" dt="2020-08-10T20:55:34.533" v="31"/>
          <ac:spMkLst>
            <pc:docMk/>
            <pc:sldMk cId="3846787080" sldId="448"/>
            <ac:spMk id="3" creationId="{964C6227-7A66-4AD9-972B-0B6EC6A9BB75}"/>
          </ac:spMkLst>
        </pc:spChg>
      </pc:sldChg>
      <pc:sldChg chg="modSp">
        <pc:chgData name="Alexandre" userId="292681fbcdc3e57d" providerId="LiveId" clId="{B0F1A5B5-BA90-4E7F-A6D4-BB3E3A34171D}" dt="2020-08-10T20:55:34.533" v="31"/>
        <pc:sldMkLst>
          <pc:docMk/>
          <pc:sldMk cId="3175872517" sldId="449"/>
        </pc:sldMkLst>
        <pc:spChg chg="mod">
          <ac:chgData name="Alexandre" userId="292681fbcdc3e57d" providerId="LiveId" clId="{B0F1A5B5-BA90-4E7F-A6D4-BB3E3A34171D}" dt="2020-08-10T20:55:34.533" v="31"/>
          <ac:spMkLst>
            <pc:docMk/>
            <pc:sldMk cId="3175872517" sldId="449"/>
            <ac:spMk id="2" creationId="{7ED7BA61-F1AC-4C17-AF8A-B62E674007D5}"/>
          </ac:spMkLst>
        </pc:spChg>
        <pc:spChg chg="mod">
          <ac:chgData name="Alexandre" userId="292681fbcdc3e57d" providerId="LiveId" clId="{B0F1A5B5-BA90-4E7F-A6D4-BB3E3A34171D}" dt="2020-08-10T20:55:34.533" v="31"/>
          <ac:spMkLst>
            <pc:docMk/>
            <pc:sldMk cId="3175872517" sldId="449"/>
            <ac:spMk id="3" creationId="{FA30A0FD-3C06-4024-8887-DC33A7775F0B}"/>
          </ac:spMkLst>
        </pc:spChg>
      </pc:sldChg>
      <pc:sldChg chg="modSp">
        <pc:chgData name="Alexandre" userId="292681fbcdc3e57d" providerId="LiveId" clId="{B0F1A5B5-BA90-4E7F-A6D4-BB3E3A34171D}" dt="2020-08-10T20:55:34.533" v="31"/>
        <pc:sldMkLst>
          <pc:docMk/>
          <pc:sldMk cId="2569294730" sldId="451"/>
        </pc:sldMkLst>
        <pc:spChg chg="mod">
          <ac:chgData name="Alexandre" userId="292681fbcdc3e57d" providerId="LiveId" clId="{B0F1A5B5-BA90-4E7F-A6D4-BB3E3A34171D}" dt="2020-08-10T20:55:34.533" v="31"/>
          <ac:spMkLst>
            <pc:docMk/>
            <pc:sldMk cId="2569294730" sldId="451"/>
            <ac:spMk id="2" creationId="{DA738AA3-7749-4817-9949-E9EFC16C3D09}"/>
          </ac:spMkLst>
        </pc:spChg>
        <pc:spChg chg="mod">
          <ac:chgData name="Alexandre" userId="292681fbcdc3e57d" providerId="LiveId" clId="{B0F1A5B5-BA90-4E7F-A6D4-BB3E3A34171D}" dt="2020-08-10T20:55:34.533" v="31"/>
          <ac:spMkLst>
            <pc:docMk/>
            <pc:sldMk cId="2569294730" sldId="451"/>
            <ac:spMk id="3" creationId="{8A20573C-130C-47FB-807D-BC3B682147C3}"/>
          </ac:spMkLst>
        </pc:spChg>
      </pc:sldChg>
      <pc:sldChg chg="modSp">
        <pc:chgData name="Alexandre" userId="292681fbcdc3e57d" providerId="LiveId" clId="{B0F1A5B5-BA90-4E7F-A6D4-BB3E3A34171D}" dt="2020-08-10T20:55:34.533" v="31"/>
        <pc:sldMkLst>
          <pc:docMk/>
          <pc:sldMk cId="2250701983" sldId="460"/>
        </pc:sldMkLst>
        <pc:spChg chg="mod">
          <ac:chgData name="Alexandre" userId="292681fbcdc3e57d" providerId="LiveId" clId="{B0F1A5B5-BA90-4E7F-A6D4-BB3E3A34171D}" dt="2020-08-10T20:55:34.533" v="31"/>
          <ac:spMkLst>
            <pc:docMk/>
            <pc:sldMk cId="2250701983" sldId="460"/>
            <ac:spMk id="2" creationId="{13701EA5-C868-4330-9EE0-0F7EF273CE11}"/>
          </ac:spMkLst>
        </pc:spChg>
        <pc:spChg chg="mod">
          <ac:chgData name="Alexandre" userId="292681fbcdc3e57d" providerId="LiveId" clId="{B0F1A5B5-BA90-4E7F-A6D4-BB3E3A34171D}" dt="2020-08-10T20:55:34.533" v="31"/>
          <ac:spMkLst>
            <pc:docMk/>
            <pc:sldMk cId="2250701983" sldId="460"/>
            <ac:spMk id="3" creationId="{128053A2-70D4-4614-AA11-4FC932838A59}"/>
          </ac:spMkLst>
        </pc:spChg>
      </pc:sldChg>
      <pc:sldChg chg="modSp">
        <pc:chgData name="Alexandre" userId="292681fbcdc3e57d" providerId="LiveId" clId="{B0F1A5B5-BA90-4E7F-A6D4-BB3E3A34171D}" dt="2020-08-10T20:55:53.747" v="36"/>
        <pc:sldMkLst>
          <pc:docMk/>
          <pc:sldMk cId="1175874050" sldId="466"/>
        </pc:sldMkLst>
        <pc:spChg chg="mod">
          <ac:chgData name="Alexandre" userId="292681fbcdc3e57d" providerId="LiveId" clId="{B0F1A5B5-BA90-4E7F-A6D4-BB3E3A34171D}" dt="2020-08-10T20:55:53.747" v="36"/>
          <ac:spMkLst>
            <pc:docMk/>
            <pc:sldMk cId="1175874050" sldId="466"/>
            <ac:spMk id="2" creationId="{84498CC8-0322-4BAF-8914-09BFA16F5EDD}"/>
          </ac:spMkLst>
        </pc:spChg>
        <pc:spChg chg="mod">
          <ac:chgData name="Alexandre" userId="292681fbcdc3e57d" providerId="LiveId" clId="{B0F1A5B5-BA90-4E7F-A6D4-BB3E3A34171D}" dt="2020-08-10T20:55:53.747" v="36"/>
          <ac:spMkLst>
            <pc:docMk/>
            <pc:sldMk cId="1175874050" sldId="466"/>
            <ac:spMk id="3" creationId="{ACD32242-2621-4395-BA79-98AADA42D21B}"/>
          </ac:spMkLst>
        </pc:spChg>
      </pc:sldChg>
      <pc:sldChg chg="modSp">
        <pc:chgData name="Alexandre" userId="292681fbcdc3e57d" providerId="LiveId" clId="{B0F1A5B5-BA90-4E7F-A6D4-BB3E3A34171D}" dt="2020-08-10T20:55:53.747" v="36"/>
        <pc:sldMkLst>
          <pc:docMk/>
          <pc:sldMk cId="2052652414" sldId="467"/>
        </pc:sldMkLst>
        <pc:spChg chg="mod">
          <ac:chgData name="Alexandre" userId="292681fbcdc3e57d" providerId="LiveId" clId="{B0F1A5B5-BA90-4E7F-A6D4-BB3E3A34171D}" dt="2020-08-10T20:55:53.747" v="36"/>
          <ac:spMkLst>
            <pc:docMk/>
            <pc:sldMk cId="2052652414" sldId="467"/>
            <ac:spMk id="2" creationId="{19411D73-E01F-492C-8AD6-53051BAEB726}"/>
          </ac:spMkLst>
        </pc:spChg>
        <pc:spChg chg="mod">
          <ac:chgData name="Alexandre" userId="292681fbcdc3e57d" providerId="LiveId" clId="{B0F1A5B5-BA90-4E7F-A6D4-BB3E3A34171D}" dt="2020-08-10T20:55:53.747" v="36"/>
          <ac:spMkLst>
            <pc:docMk/>
            <pc:sldMk cId="2052652414" sldId="467"/>
            <ac:spMk id="3" creationId="{DC4564DC-FB6F-4C44-856D-1E7B18E32E55}"/>
          </ac:spMkLst>
        </pc:spChg>
      </pc:sldChg>
      <pc:sldChg chg="modSp">
        <pc:chgData name="Alexandre" userId="292681fbcdc3e57d" providerId="LiveId" clId="{B0F1A5B5-BA90-4E7F-A6D4-BB3E3A34171D}" dt="2020-08-10T20:06:25.194" v="30"/>
        <pc:sldMkLst>
          <pc:docMk/>
          <pc:sldMk cId="4239399631" sldId="468"/>
        </pc:sldMkLst>
        <pc:spChg chg="mod">
          <ac:chgData name="Alexandre" userId="292681fbcdc3e57d" providerId="LiveId" clId="{B0F1A5B5-BA90-4E7F-A6D4-BB3E3A34171D}" dt="2020-08-10T20:06:25.194" v="30"/>
          <ac:spMkLst>
            <pc:docMk/>
            <pc:sldMk cId="4239399631" sldId="468"/>
            <ac:spMk id="2" creationId="{694F5C56-2FFD-4BE9-988A-34E4450B2752}"/>
          </ac:spMkLst>
        </pc:spChg>
        <pc:spChg chg="mod">
          <ac:chgData name="Alexandre" userId="292681fbcdc3e57d" providerId="LiveId" clId="{B0F1A5B5-BA90-4E7F-A6D4-BB3E3A34171D}" dt="2020-08-10T20:06:25.194" v="30"/>
          <ac:spMkLst>
            <pc:docMk/>
            <pc:sldMk cId="4239399631" sldId="468"/>
            <ac:spMk id="3" creationId="{65CDAA22-1DAA-44C8-A2D0-066530FFD2CD}"/>
          </ac:spMkLst>
        </pc:spChg>
      </pc:sldChg>
      <pc:sldChg chg="modSp">
        <pc:chgData name="Alexandre" userId="292681fbcdc3e57d" providerId="LiveId" clId="{B0F1A5B5-BA90-4E7F-A6D4-BB3E3A34171D}" dt="2020-08-10T20:55:34.533" v="31"/>
        <pc:sldMkLst>
          <pc:docMk/>
          <pc:sldMk cId="219118557" sldId="469"/>
        </pc:sldMkLst>
        <pc:spChg chg="mod">
          <ac:chgData name="Alexandre" userId="292681fbcdc3e57d" providerId="LiveId" clId="{B0F1A5B5-BA90-4E7F-A6D4-BB3E3A34171D}" dt="2020-08-10T20:55:34.533" v="31"/>
          <ac:spMkLst>
            <pc:docMk/>
            <pc:sldMk cId="219118557" sldId="469"/>
            <ac:spMk id="2" creationId="{DA738AA3-7749-4817-9949-E9EFC16C3D09}"/>
          </ac:spMkLst>
        </pc:spChg>
        <pc:spChg chg="mod">
          <ac:chgData name="Alexandre" userId="292681fbcdc3e57d" providerId="LiveId" clId="{B0F1A5B5-BA90-4E7F-A6D4-BB3E3A34171D}" dt="2020-08-10T20:55:34.533" v="31"/>
          <ac:spMkLst>
            <pc:docMk/>
            <pc:sldMk cId="219118557" sldId="469"/>
            <ac:spMk id="3" creationId="{8A20573C-130C-47FB-807D-BC3B682147C3}"/>
          </ac:spMkLst>
        </pc:spChg>
      </pc:sldChg>
      <pc:sldChg chg="modSp">
        <pc:chgData name="Alexandre" userId="292681fbcdc3e57d" providerId="LiveId" clId="{B0F1A5B5-BA90-4E7F-A6D4-BB3E3A34171D}" dt="2020-08-10T20:55:34.533" v="31"/>
        <pc:sldMkLst>
          <pc:docMk/>
          <pc:sldMk cId="1561239366" sldId="470"/>
        </pc:sldMkLst>
        <pc:spChg chg="mod">
          <ac:chgData name="Alexandre" userId="292681fbcdc3e57d" providerId="LiveId" clId="{B0F1A5B5-BA90-4E7F-A6D4-BB3E3A34171D}" dt="2020-08-10T20:55:34.533" v="31"/>
          <ac:spMkLst>
            <pc:docMk/>
            <pc:sldMk cId="1561239366" sldId="470"/>
            <ac:spMk id="2" creationId="{7ED7BA61-F1AC-4C17-AF8A-B62E674007D5}"/>
          </ac:spMkLst>
        </pc:spChg>
        <pc:spChg chg="mod">
          <ac:chgData name="Alexandre" userId="292681fbcdc3e57d" providerId="LiveId" clId="{B0F1A5B5-BA90-4E7F-A6D4-BB3E3A34171D}" dt="2020-08-10T20:55:34.533" v="31"/>
          <ac:spMkLst>
            <pc:docMk/>
            <pc:sldMk cId="1561239366" sldId="470"/>
            <ac:spMk id="3" creationId="{FA30A0FD-3C06-4024-8887-DC33A7775F0B}"/>
          </ac:spMkLst>
        </pc:spChg>
      </pc:sldChg>
      <pc:sldChg chg="modSp">
        <pc:chgData name="Alexandre" userId="292681fbcdc3e57d" providerId="LiveId" clId="{B0F1A5B5-BA90-4E7F-A6D4-BB3E3A34171D}" dt="2020-08-10T20:55:34.533" v="31"/>
        <pc:sldMkLst>
          <pc:docMk/>
          <pc:sldMk cId="3019470878" sldId="471"/>
        </pc:sldMkLst>
        <pc:spChg chg="mod">
          <ac:chgData name="Alexandre" userId="292681fbcdc3e57d" providerId="LiveId" clId="{B0F1A5B5-BA90-4E7F-A6D4-BB3E3A34171D}" dt="2020-08-10T20:55:34.533" v="31"/>
          <ac:spMkLst>
            <pc:docMk/>
            <pc:sldMk cId="3019470878" sldId="471"/>
            <ac:spMk id="2" creationId="{A5201A63-0154-4586-A882-CC621123C8F0}"/>
          </ac:spMkLst>
        </pc:spChg>
        <pc:spChg chg="mod">
          <ac:chgData name="Alexandre" userId="292681fbcdc3e57d" providerId="LiveId" clId="{B0F1A5B5-BA90-4E7F-A6D4-BB3E3A34171D}" dt="2020-08-10T20:55:34.533" v="31"/>
          <ac:spMkLst>
            <pc:docMk/>
            <pc:sldMk cId="3019470878" sldId="471"/>
            <ac:spMk id="3" creationId="{7306B49A-FE91-41CF-A086-44C0984358BA}"/>
          </ac:spMkLst>
        </pc:spChg>
      </pc:sldChg>
      <pc:sldChg chg="modSp">
        <pc:chgData name="Alexandre" userId="292681fbcdc3e57d" providerId="LiveId" clId="{B0F1A5B5-BA90-4E7F-A6D4-BB3E3A34171D}" dt="2020-08-10T20:06:25.194" v="30"/>
        <pc:sldMkLst>
          <pc:docMk/>
          <pc:sldMk cId="1848302032" sldId="474"/>
        </pc:sldMkLst>
        <pc:spChg chg="mod">
          <ac:chgData name="Alexandre" userId="292681fbcdc3e57d" providerId="LiveId" clId="{B0F1A5B5-BA90-4E7F-A6D4-BB3E3A34171D}" dt="2020-08-10T20:06:25.194" v="30"/>
          <ac:spMkLst>
            <pc:docMk/>
            <pc:sldMk cId="1848302032" sldId="474"/>
            <ac:spMk id="2" creationId="{9EBF3A1A-836E-4409-AE4D-CF20C1339AA7}"/>
          </ac:spMkLst>
        </pc:spChg>
        <pc:spChg chg="mod">
          <ac:chgData name="Alexandre" userId="292681fbcdc3e57d" providerId="LiveId" clId="{B0F1A5B5-BA90-4E7F-A6D4-BB3E3A34171D}" dt="2020-08-10T20:06:25.194" v="30"/>
          <ac:spMkLst>
            <pc:docMk/>
            <pc:sldMk cId="1848302032" sldId="474"/>
            <ac:spMk id="3" creationId="{467AC369-5D7E-4505-8BA1-9E3CE1D6C54D}"/>
          </ac:spMkLst>
        </pc:spChg>
      </pc:sldChg>
      <pc:sldChg chg="modSp">
        <pc:chgData name="Alexandre" userId="292681fbcdc3e57d" providerId="LiveId" clId="{B0F1A5B5-BA90-4E7F-A6D4-BB3E3A34171D}" dt="2020-08-10T20:55:53.747" v="36"/>
        <pc:sldMkLst>
          <pc:docMk/>
          <pc:sldMk cId="1037970122" sldId="478"/>
        </pc:sldMkLst>
        <pc:spChg chg="mod">
          <ac:chgData name="Alexandre" userId="292681fbcdc3e57d" providerId="LiveId" clId="{B0F1A5B5-BA90-4E7F-A6D4-BB3E3A34171D}" dt="2020-08-10T20:55:53.747" v="36"/>
          <ac:spMkLst>
            <pc:docMk/>
            <pc:sldMk cId="1037970122" sldId="478"/>
            <ac:spMk id="2" creationId="{86772617-7186-4AF6-A074-A781CACE39AC}"/>
          </ac:spMkLst>
        </pc:spChg>
        <pc:spChg chg="mod">
          <ac:chgData name="Alexandre" userId="292681fbcdc3e57d" providerId="LiveId" clId="{B0F1A5B5-BA90-4E7F-A6D4-BB3E3A34171D}" dt="2020-08-10T20:55:53.747" v="36"/>
          <ac:spMkLst>
            <pc:docMk/>
            <pc:sldMk cId="1037970122" sldId="478"/>
            <ac:spMk id="3" creationId="{FC96D240-EAD1-4DBF-9F67-C517A527CB1F}"/>
          </ac:spMkLst>
        </pc:spChg>
      </pc:sldChg>
      <pc:sldChg chg="modSp">
        <pc:chgData name="Alexandre" userId="292681fbcdc3e57d" providerId="LiveId" clId="{B0F1A5B5-BA90-4E7F-A6D4-BB3E3A34171D}" dt="2020-08-10T20:55:53.747" v="36"/>
        <pc:sldMkLst>
          <pc:docMk/>
          <pc:sldMk cId="4118685296" sldId="479"/>
        </pc:sldMkLst>
        <pc:spChg chg="mod">
          <ac:chgData name="Alexandre" userId="292681fbcdc3e57d" providerId="LiveId" clId="{B0F1A5B5-BA90-4E7F-A6D4-BB3E3A34171D}" dt="2020-08-10T20:55:53.747" v="36"/>
          <ac:spMkLst>
            <pc:docMk/>
            <pc:sldMk cId="4118685296" sldId="479"/>
            <ac:spMk id="2" creationId="{19411D73-E01F-492C-8AD6-53051BAEB726}"/>
          </ac:spMkLst>
        </pc:spChg>
        <pc:spChg chg="mod">
          <ac:chgData name="Alexandre" userId="292681fbcdc3e57d" providerId="LiveId" clId="{B0F1A5B5-BA90-4E7F-A6D4-BB3E3A34171D}" dt="2020-08-10T20:55:53.747" v="36"/>
          <ac:spMkLst>
            <pc:docMk/>
            <pc:sldMk cId="4118685296" sldId="479"/>
            <ac:spMk id="3" creationId="{DC4564DC-FB6F-4C44-856D-1E7B18E32E55}"/>
          </ac:spMkLst>
        </pc:spChg>
      </pc:sldChg>
      <pc:sldChg chg="modSp">
        <pc:chgData name="Alexandre" userId="292681fbcdc3e57d" providerId="LiveId" clId="{B0F1A5B5-BA90-4E7F-A6D4-BB3E3A34171D}" dt="2020-08-10T20:55:53.747" v="36"/>
        <pc:sldMkLst>
          <pc:docMk/>
          <pc:sldMk cId="1253885297" sldId="480"/>
        </pc:sldMkLst>
        <pc:spChg chg="mod">
          <ac:chgData name="Alexandre" userId="292681fbcdc3e57d" providerId="LiveId" clId="{B0F1A5B5-BA90-4E7F-A6D4-BB3E3A34171D}" dt="2020-08-10T20:55:53.747" v="36"/>
          <ac:spMkLst>
            <pc:docMk/>
            <pc:sldMk cId="1253885297" sldId="480"/>
            <ac:spMk id="2" creationId="{19411D73-E01F-492C-8AD6-53051BAEB726}"/>
          </ac:spMkLst>
        </pc:spChg>
        <pc:spChg chg="mod">
          <ac:chgData name="Alexandre" userId="292681fbcdc3e57d" providerId="LiveId" clId="{B0F1A5B5-BA90-4E7F-A6D4-BB3E3A34171D}" dt="2020-08-10T20:55:53.747" v="36"/>
          <ac:spMkLst>
            <pc:docMk/>
            <pc:sldMk cId="1253885297" sldId="480"/>
            <ac:spMk id="3" creationId="{DC4564DC-FB6F-4C44-856D-1E7B18E32E55}"/>
          </ac:spMkLst>
        </pc:spChg>
      </pc:sldChg>
      <pc:sldChg chg="modSp">
        <pc:chgData name="Alexandre" userId="292681fbcdc3e57d" providerId="LiveId" clId="{B0F1A5B5-BA90-4E7F-A6D4-BB3E3A34171D}" dt="2020-08-10T20:55:53.747" v="36"/>
        <pc:sldMkLst>
          <pc:docMk/>
          <pc:sldMk cId="3564067955" sldId="481"/>
        </pc:sldMkLst>
        <pc:spChg chg="mod">
          <ac:chgData name="Alexandre" userId="292681fbcdc3e57d" providerId="LiveId" clId="{B0F1A5B5-BA90-4E7F-A6D4-BB3E3A34171D}" dt="2020-08-10T20:55:53.747" v="36"/>
          <ac:spMkLst>
            <pc:docMk/>
            <pc:sldMk cId="3564067955" sldId="481"/>
            <ac:spMk id="2" creationId="{16E71D12-7026-47EC-AE25-3614F5CA7599}"/>
          </ac:spMkLst>
        </pc:spChg>
        <pc:spChg chg="mod">
          <ac:chgData name="Alexandre" userId="292681fbcdc3e57d" providerId="LiveId" clId="{B0F1A5B5-BA90-4E7F-A6D4-BB3E3A34171D}" dt="2020-08-10T20:55:53.747" v="36"/>
          <ac:spMkLst>
            <pc:docMk/>
            <pc:sldMk cId="3564067955" sldId="481"/>
            <ac:spMk id="3" creationId="{EEE97258-B184-49FA-9642-66104D403A5C}"/>
          </ac:spMkLst>
        </pc:spChg>
      </pc:sldChg>
      <pc:sldChg chg="modSp">
        <pc:chgData name="Alexandre" userId="292681fbcdc3e57d" providerId="LiveId" clId="{B0F1A5B5-BA90-4E7F-A6D4-BB3E3A34171D}" dt="2020-08-10T20:55:53.747" v="36"/>
        <pc:sldMkLst>
          <pc:docMk/>
          <pc:sldMk cId="2037477690" sldId="482"/>
        </pc:sldMkLst>
        <pc:spChg chg="mod">
          <ac:chgData name="Alexandre" userId="292681fbcdc3e57d" providerId="LiveId" clId="{B0F1A5B5-BA90-4E7F-A6D4-BB3E3A34171D}" dt="2020-08-10T20:55:53.747" v="36"/>
          <ac:spMkLst>
            <pc:docMk/>
            <pc:sldMk cId="2037477690" sldId="482"/>
            <ac:spMk id="2" creationId="{16E71D12-7026-47EC-AE25-3614F5CA7599}"/>
          </ac:spMkLst>
        </pc:spChg>
        <pc:spChg chg="mod">
          <ac:chgData name="Alexandre" userId="292681fbcdc3e57d" providerId="LiveId" clId="{B0F1A5B5-BA90-4E7F-A6D4-BB3E3A34171D}" dt="2020-08-10T20:55:53.747" v="36"/>
          <ac:spMkLst>
            <pc:docMk/>
            <pc:sldMk cId="2037477690" sldId="482"/>
            <ac:spMk id="3" creationId="{EEE97258-B184-49FA-9642-66104D403A5C}"/>
          </ac:spMkLst>
        </pc:spChg>
      </pc:sldChg>
      <pc:sldChg chg="modSp">
        <pc:chgData name="Alexandre" userId="292681fbcdc3e57d" providerId="LiveId" clId="{B0F1A5B5-BA90-4E7F-A6D4-BB3E3A34171D}" dt="2020-08-10T20:55:53.747" v="36"/>
        <pc:sldMkLst>
          <pc:docMk/>
          <pc:sldMk cId="1115993360" sldId="483"/>
        </pc:sldMkLst>
        <pc:spChg chg="mod">
          <ac:chgData name="Alexandre" userId="292681fbcdc3e57d" providerId="LiveId" clId="{B0F1A5B5-BA90-4E7F-A6D4-BB3E3A34171D}" dt="2020-08-10T20:55:53.747" v="36"/>
          <ac:spMkLst>
            <pc:docMk/>
            <pc:sldMk cId="1115993360" sldId="483"/>
            <ac:spMk id="2" creationId="{16E71D12-7026-47EC-AE25-3614F5CA7599}"/>
          </ac:spMkLst>
        </pc:spChg>
        <pc:spChg chg="mod">
          <ac:chgData name="Alexandre" userId="292681fbcdc3e57d" providerId="LiveId" clId="{B0F1A5B5-BA90-4E7F-A6D4-BB3E3A34171D}" dt="2020-08-10T20:55:53.747" v="36"/>
          <ac:spMkLst>
            <pc:docMk/>
            <pc:sldMk cId="1115993360" sldId="483"/>
            <ac:spMk id="3" creationId="{EEE97258-B184-49FA-9642-66104D403A5C}"/>
          </ac:spMkLst>
        </pc:spChg>
      </pc:sldChg>
      <pc:sldChg chg="modSp">
        <pc:chgData name="Alexandre" userId="292681fbcdc3e57d" providerId="LiveId" clId="{B0F1A5B5-BA90-4E7F-A6D4-BB3E3A34171D}" dt="2020-08-10T20:55:53.747" v="36"/>
        <pc:sldMkLst>
          <pc:docMk/>
          <pc:sldMk cId="1415794663" sldId="484"/>
        </pc:sldMkLst>
        <pc:spChg chg="mod">
          <ac:chgData name="Alexandre" userId="292681fbcdc3e57d" providerId="LiveId" clId="{B0F1A5B5-BA90-4E7F-A6D4-BB3E3A34171D}" dt="2020-08-10T20:55:53.747" v="36"/>
          <ac:spMkLst>
            <pc:docMk/>
            <pc:sldMk cId="1415794663" sldId="484"/>
            <ac:spMk id="2" creationId="{16E71D12-7026-47EC-AE25-3614F5CA7599}"/>
          </ac:spMkLst>
        </pc:spChg>
        <pc:spChg chg="mod">
          <ac:chgData name="Alexandre" userId="292681fbcdc3e57d" providerId="LiveId" clId="{B0F1A5B5-BA90-4E7F-A6D4-BB3E3A34171D}" dt="2020-08-10T20:55:53.747" v="36"/>
          <ac:spMkLst>
            <pc:docMk/>
            <pc:sldMk cId="1415794663" sldId="484"/>
            <ac:spMk id="3" creationId="{EEE97258-B184-49FA-9642-66104D403A5C}"/>
          </ac:spMkLst>
        </pc:spChg>
      </pc:sldChg>
      <pc:sldChg chg="modSp">
        <pc:chgData name="Alexandre" userId="292681fbcdc3e57d" providerId="LiveId" clId="{B0F1A5B5-BA90-4E7F-A6D4-BB3E3A34171D}" dt="2020-08-10T20:55:53.747" v="36"/>
        <pc:sldMkLst>
          <pc:docMk/>
          <pc:sldMk cId="2310286861" sldId="485"/>
        </pc:sldMkLst>
        <pc:spChg chg="mod">
          <ac:chgData name="Alexandre" userId="292681fbcdc3e57d" providerId="LiveId" clId="{B0F1A5B5-BA90-4E7F-A6D4-BB3E3A34171D}" dt="2020-08-10T20:55:53.747" v="36"/>
          <ac:spMkLst>
            <pc:docMk/>
            <pc:sldMk cId="2310286861" sldId="485"/>
            <ac:spMk id="2" creationId="{16E71D12-7026-47EC-AE25-3614F5CA7599}"/>
          </ac:spMkLst>
        </pc:spChg>
        <pc:spChg chg="mod">
          <ac:chgData name="Alexandre" userId="292681fbcdc3e57d" providerId="LiveId" clId="{B0F1A5B5-BA90-4E7F-A6D4-BB3E3A34171D}" dt="2020-08-10T20:55:53.747" v="36"/>
          <ac:spMkLst>
            <pc:docMk/>
            <pc:sldMk cId="2310286861" sldId="485"/>
            <ac:spMk id="3" creationId="{EEE97258-B184-49FA-9642-66104D403A5C}"/>
          </ac:spMkLst>
        </pc:spChg>
      </pc:sldChg>
      <pc:sldChg chg="modSp">
        <pc:chgData name="Alexandre" userId="292681fbcdc3e57d" providerId="LiveId" clId="{B0F1A5B5-BA90-4E7F-A6D4-BB3E3A34171D}" dt="2020-08-10T20:55:53.747" v="36"/>
        <pc:sldMkLst>
          <pc:docMk/>
          <pc:sldMk cId="3010553619" sldId="486"/>
        </pc:sldMkLst>
        <pc:spChg chg="mod">
          <ac:chgData name="Alexandre" userId="292681fbcdc3e57d" providerId="LiveId" clId="{B0F1A5B5-BA90-4E7F-A6D4-BB3E3A34171D}" dt="2020-08-10T20:55:53.747" v="36"/>
          <ac:spMkLst>
            <pc:docMk/>
            <pc:sldMk cId="3010553619" sldId="486"/>
            <ac:spMk id="2" creationId="{16E71D12-7026-47EC-AE25-3614F5CA7599}"/>
          </ac:spMkLst>
        </pc:spChg>
        <pc:spChg chg="mod">
          <ac:chgData name="Alexandre" userId="292681fbcdc3e57d" providerId="LiveId" clId="{B0F1A5B5-BA90-4E7F-A6D4-BB3E3A34171D}" dt="2020-08-10T20:55:53.747" v="36"/>
          <ac:spMkLst>
            <pc:docMk/>
            <pc:sldMk cId="3010553619" sldId="486"/>
            <ac:spMk id="3" creationId="{EEE97258-B184-49FA-9642-66104D403A5C}"/>
          </ac:spMkLst>
        </pc:spChg>
      </pc:sldChg>
      <pc:sldChg chg="modSp">
        <pc:chgData name="Alexandre" userId="292681fbcdc3e57d" providerId="LiveId" clId="{B0F1A5B5-BA90-4E7F-A6D4-BB3E3A34171D}" dt="2020-08-10T20:55:53.747" v="36"/>
        <pc:sldMkLst>
          <pc:docMk/>
          <pc:sldMk cId="3024887441" sldId="487"/>
        </pc:sldMkLst>
        <pc:spChg chg="mod">
          <ac:chgData name="Alexandre" userId="292681fbcdc3e57d" providerId="LiveId" clId="{B0F1A5B5-BA90-4E7F-A6D4-BB3E3A34171D}" dt="2020-08-10T20:55:53.747" v="36"/>
          <ac:spMkLst>
            <pc:docMk/>
            <pc:sldMk cId="3024887441" sldId="487"/>
            <ac:spMk id="2" creationId="{16E71D12-7026-47EC-AE25-3614F5CA7599}"/>
          </ac:spMkLst>
        </pc:spChg>
        <pc:spChg chg="mod">
          <ac:chgData name="Alexandre" userId="292681fbcdc3e57d" providerId="LiveId" clId="{B0F1A5B5-BA90-4E7F-A6D4-BB3E3A34171D}" dt="2020-08-10T20:55:53.747" v="36"/>
          <ac:spMkLst>
            <pc:docMk/>
            <pc:sldMk cId="3024887441" sldId="487"/>
            <ac:spMk id="3" creationId="{EEE97258-B184-49FA-9642-66104D403A5C}"/>
          </ac:spMkLst>
        </pc:spChg>
      </pc:sldChg>
      <pc:sldChg chg="modSp">
        <pc:chgData name="Alexandre" userId="292681fbcdc3e57d" providerId="LiveId" clId="{B0F1A5B5-BA90-4E7F-A6D4-BB3E3A34171D}" dt="2020-08-10T20:55:53.747" v="36"/>
        <pc:sldMkLst>
          <pc:docMk/>
          <pc:sldMk cId="3254295104" sldId="488"/>
        </pc:sldMkLst>
        <pc:spChg chg="mod">
          <ac:chgData name="Alexandre" userId="292681fbcdc3e57d" providerId="LiveId" clId="{B0F1A5B5-BA90-4E7F-A6D4-BB3E3A34171D}" dt="2020-08-10T20:55:53.747" v="36"/>
          <ac:spMkLst>
            <pc:docMk/>
            <pc:sldMk cId="3254295104" sldId="488"/>
            <ac:spMk id="2" creationId="{16E71D12-7026-47EC-AE25-3614F5CA7599}"/>
          </ac:spMkLst>
        </pc:spChg>
        <pc:spChg chg="mod">
          <ac:chgData name="Alexandre" userId="292681fbcdc3e57d" providerId="LiveId" clId="{B0F1A5B5-BA90-4E7F-A6D4-BB3E3A34171D}" dt="2020-08-10T20:55:53.747" v="36"/>
          <ac:spMkLst>
            <pc:docMk/>
            <pc:sldMk cId="3254295104" sldId="488"/>
            <ac:spMk id="3" creationId="{EEE97258-B184-49FA-9642-66104D403A5C}"/>
          </ac:spMkLst>
        </pc:spChg>
      </pc:sldChg>
      <pc:sldChg chg="modSp">
        <pc:chgData name="Alexandre" userId="292681fbcdc3e57d" providerId="LiveId" clId="{B0F1A5B5-BA90-4E7F-A6D4-BB3E3A34171D}" dt="2020-08-10T20:55:53.747" v="36"/>
        <pc:sldMkLst>
          <pc:docMk/>
          <pc:sldMk cId="398147208" sldId="489"/>
        </pc:sldMkLst>
        <pc:spChg chg="mod">
          <ac:chgData name="Alexandre" userId="292681fbcdc3e57d" providerId="LiveId" clId="{B0F1A5B5-BA90-4E7F-A6D4-BB3E3A34171D}" dt="2020-08-10T20:55:53.747" v="36"/>
          <ac:spMkLst>
            <pc:docMk/>
            <pc:sldMk cId="398147208" sldId="489"/>
            <ac:spMk id="2" creationId="{16E71D12-7026-47EC-AE25-3614F5CA7599}"/>
          </ac:spMkLst>
        </pc:spChg>
        <pc:spChg chg="mod">
          <ac:chgData name="Alexandre" userId="292681fbcdc3e57d" providerId="LiveId" clId="{B0F1A5B5-BA90-4E7F-A6D4-BB3E3A34171D}" dt="2020-08-10T20:55:53.747" v="36"/>
          <ac:spMkLst>
            <pc:docMk/>
            <pc:sldMk cId="398147208" sldId="489"/>
            <ac:spMk id="3" creationId="{EEE97258-B184-49FA-9642-66104D403A5C}"/>
          </ac:spMkLst>
        </pc:spChg>
      </pc:sldChg>
      <pc:sldChg chg="modSp">
        <pc:chgData name="Alexandre" userId="292681fbcdc3e57d" providerId="LiveId" clId="{B0F1A5B5-BA90-4E7F-A6D4-BB3E3A34171D}" dt="2020-08-10T20:55:53.747" v="36"/>
        <pc:sldMkLst>
          <pc:docMk/>
          <pc:sldMk cId="127244787" sldId="490"/>
        </pc:sldMkLst>
        <pc:spChg chg="mod">
          <ac:chgData name="Alexandre" userId="292681fbcdc3e57d" providerId="LiveId" clId="{B0F1A5B5-BA90-4E7F-A6D4-BB3E3A34171D}" dt="2020-08-10T20:55:53.747" v="36"/>
          <ac:spMkLst>
            <pc:docMk/>
            <pc:sldMk cId="127244787" sldId="490"/>
            <ac:spMk id="2" creationId="{16E71D12-7026-47EC-AE25-3614F5CA7599}"/>
          </ac:spMkLst>
        </pc:spChg>
        <pc:spChg chg="mod">
          <ac:chgData name="Alexandre" userId="292681fbcdc3e57d" providerId="LiveId" clId="{B0F1A5B5-BA90-4E7F-A6D4-BB3E3A34171D}" dt="2020-08-10T20:55:53.747" v="36"/>
          <ac:spMkLst>
            <pc:docMk/>
            <pc:sldMk cId="127244787" sldId="490"/>
            <ac:spMk id="3" creationId="{EEE97258-B184-49FA-9642-66104D403A5C}"/>
          </ac:spMkLst>
        </pc:spChg>
      </pc:sldChg>
      <pc:sldChg chg="modSp">
        <pc:chgData name="Alexandre" userId="292681fbcdc3e57d" providerId="LiveId" clId="{B0F1A5B5-BA90-4E7F-A6D4-BB3E3A34171D}" dt="2020-08-10T20:55:53.747" v="36"/>
        <pc:sldMkLst>
          <pc:docMk/>
          <pc:sldMk cId="3578700328" sldId="491"/>
        </pc:sldMkLst>
        <pc:spChg chg="mod">
          <ac:chgData name="Alexandre" userId="292681fbcdc3e57d" providerId="LiveId" clId="{B0F1A5B5-BA90-4E7F-A6D4-BB3E3A34171D}" dt="2020-08-10T20:55:53.747" v="36"/>
          <ac:spMkLst>
            <pc:docMk/>
            <pc:sldMk cId="3578700328" sldId="491"/>
            <ac:spMk id="2" creationId="{16E71D12-7026-47EC-AE25-3614F5CA7599}"/>
          </ac:spMkLst>
        </pc:spChg>
        <pc:spChg chg="mod">
          <ac:chgData name="Alexandre" userId="292681fbcdc3e57d" providerId="LiveId" clId="{B0F1A5B5-BA90-4E7F-A6D4-BB3E3A34171D}" dt="2020-08-10T20:55:53.747" v="36"/>
          <ac:spMkLst>
            <pc:docMk/>
            <pc:sldMk cId="3578700328" sldId="491"/>
            <ac:spMk id="3" creationId="{EEE97258-B184-49FA-9642-66104D403A5C}"/>
          </ac:spMkLst>
        </pc:spChg>
      </pc:sldChg>
      <pc:sldChg chg="modSp">
        <pc:chgData name="Alexandre" userId="292681fbcdc3e57d" providerId="LiveId" clId="{B0F1A5B5-BA90-4E7F-A6D4-BB3E3A34171D}" dt="2020-08-10T20:55:53.747" v="36"/>
        <pc:sldMkLst>
          <pc:docMk/>
          <pc:sldMk cId="1245458664" sldId="492"/>
        </pc:sldMkLst>
        <pc:spChg chg="mod">
          <ac:chgData name="Alexandre" userId="292681fbcdc3e57d" providerId="LiveId" clId="{B0F1A5B5-BA90-4E7F-A6D4-BB3E3A34171D}" dt="2020-08-10T20:55:53.747" v="36"/>
          <ac:spMkLst>
            <pc:docMk/>
            <pc:sldMk cId="1245458664" sldId="492"/>
            <ac:spMk id="2" creationId="{16E71D12-7026-47EC-AE25-3614F5CA7599}"/>
          </ac:spMkLst>
        </pc:spChg>
      </pc:sldChg>
      <pc:sldChg chg="modSp">
        <pc:chgData name="Alexandre" userId="292681fbcdc3e57d" providerId="LiveId" clId="{B0F1A5B5-BA90-4E7F-A6D4-BB3E3A34171D}" dt="2020-08-10T20:55:53.747" v="36"/>
        <pc:sldMkLst>
          <pc:docMk/>
          <pc:sldMk cId="2758158489" sldId="493"/>
        </pc:sldMkLst>
        <pc:spChg chg="mod">
          <ac:chgData name="Alexandre" userId="292681fbcdc3e57d" providerId="LiveId" clId="{B0F1A5B5-BA90-4E7F-A6D4-BB3E3A34171D}" dt="2020-08-10T20:55:53.747" v="36"/>
          <ac:spMkLst>
            <pc:docMk/>
            <pc:sldMk cId="2758158489" sldId="493"/>
            <ac:spMk id="2" creationId="{16E71D12-7026-47EC-AE25-3614F5CA7599}"/>
          </ac:spMkLst>
        </pc:spChg>
        <pc:spChg chg="mod">
          <ac:chgData name="Alexandre" userId="292681fbcdc3e57d" providerId="LiveId" clId="{B0F1A5B5-BA90-4E7F-A6D4-BB3E3A34171D}" dt="2020-08-10T20:55:53.747" v="36"/>
          <ac:spMkLst>
            <pc:docMk/>
            <pc:sldMk cId="2758158489" sldId="493"/>
            <ac:spMk id="3" creationId="{EEE97258-B184-49FA-9642-66104D403A5C}"/>
          </ac:spMkLst>
        </pc:spChg>
      </pc:sldChg>
      <pc:sldChg chg="modSp">
        <pc:chgData name="Alexandre" userId="292681fbcdc3e57d" providerId="LiveId" clId="{B0F1A5B5-BA90-4E7F-A6D4-BB3E3A34171D}" dt="2020-08-10T20:55:53.747" v="36"/>
        <pc:sldMkLst>
          <pc:docMk/>
          <pc:sldMk cId="1700110290" sldId="494"/>
        </pc:sldMkLst>
        <pc:spChg chg="mod">
          <ac:chgData name="Alexandre" userId="292681fbcdc3e57d" providerId="LiveId" clId="{B0F1A5B5-BA90-4E7F-A6D4-BB3E3A34171D}" dt="2020-08-10T20:55:53.747" v="36"/>
          <ac:spMkLst>
            <pc:docMk/>
            <pc:sldMk cId="1700110290" sldId="494"/>
            <ac:spMk id="2" creationId="{16E71D12-7026-47EC-AE25-3614F5CA7599}"/>
          </ac:spMkLst>
        </pc:spChg>
        <pc:spChg chg="mod">
          <ac:chgData name="Alexandre" userId="292681fbcdc3e57d" providerId="LiveId" clId="{B0F1A5B5-BA90-4E7F-A6D4-BB3E3A34171D}" dt="2020-08-10T20:55:53.747" v="36"/>
          <ac:spMkLst>
            <pc:docMk/>
            <pc:sldMk cId="1700110290" sldId="494"/>
            <ac:spMk id="3" creationId="{EEE97258-B184-49FA-9642-66104D403A5C}"/>
          </ac:spMkLst>
        </pc:spChg>
      </pc:sldChg>
      <pc:sldChg chg="modSp">
        <pc:chgData name="Alexandre" userId="292681fbcdc3e57d" providerId="LiveId" clId="{B0F1A5B5-BA90-4E7F-A6D4-BB3E3A34171D}" dt="2020-08-10T20:55:53.747" v="36"/>
        <pc:sldMkLst>
          <pc:docMk/>
          <pc:sldMk cId="2757957940" sldId="495"/>
        </pc:sldMkLst>
        <pc:spChg chg="mod">
          <ac:chgData name="Alexandre" userId="292681fbcdc3e57d" providerId="LiveId" clId="{B0F1A5B5-BA90-4E7F-A6D4-BB3E3A34171D}" dt="2020-08-10T20:55:53.747" v="36"/>
          <ac:spMkLst>
            <pc:docMk/>
            <pc:sldMk cId="2757957940" sldId="495"/>
            <ac:spMk id="2" creationId="{16E71D12-7026-47EC-AE25-3614F5CA7599}"/>
          </ac:spMkLst>
        </pc:spChg>
        <pc:spChg chg="mod">
          <ac:chgData name="Alexandre" userId="292681fbcdc3e57d" providerId="LiveId" clId="{B0F1A5B5-BA90-4E7F-A6D4-BB3E3A34171D}" dt="2020-08-10T20:55:53.747" v="36"/>
          <ac:spMkLst>
            <pc:docMk/>
            <pc:sldMk cId="2757957940" sldId="495"/>
            <ac:spMk id="3" creationId="{EEE97258-B184-49FA-9642-66104D403A5C}"/>
          </ac:spMkLst>
        </pc:spChg>
      </pc:sldChg>
      <pc:sldChg chg="modSp">
        <pc:chgData name="Alexandre" userId="292681fbcdc3e57d" providerId="LiveId" clId="{B0F1A5B5-BA90-4E7F-A6D4-BB3E3A34171D}" dt="2020-08-10T20:55:53.747" v="36"/>
        <pc:sldMkLst>
          <pc:docMk/>
          <pc:sldMk cId="3253732617" sldId="496"/>
        </pc:sldMkLst>
        <pc:spChg chg="mod">
          <ac:chgData name="Alexandre" userId="292681fbcdc3e57d" providerId="LiveId" clId="{B0F1A5B5-BA90-4E7F-A6D4-BB3E3A34171D}" dt="2020-08-10T20:55:53.747" v="36"/>
          <ac:spMkLst>
            <pc:docMk/>
            <pc:sldMk cId="3253732617" sldId="496"/>
            <ac:spMk id="2" creationId="{00000000-0000-0000-0000-000000000000}"/>
          </ac:spMkLst>
        </pc:spChg>
      </pc:sldChg>
      <pc:sldChg chg="modSp">
        <pc:chgData name="Alexandre" userId="292681fbcdc3e57d" providerId="LiveId" clId="{B0F1A5B5-BA90-4E7F-A6D4-BB3E3A34171D}" dt="2020-08-10T20:55:53.747" v="36"/>
        <pc:sldMkLst>
          <pc:docMk/>
          <pc:sldMk cId="2680484122" sldId="497"/>
        </pc:sldMkLst>
        <pc:spChg chg="mod">
          <ac:chgData name="Alexandre" userId="292681fbcdc3e57d" providerId="LiveId" clId="{B0F1A5B5-BA90-4E7F-A6D4-BB3E3A34171D}" dt="2020-08-10T20:55:53.747" v="36"/>
          <ac:spMkLst>
            <pc:docMk/>
            <pc:sldMk cId="2680484122" sldId="497"/>
            <ac:spMk id="2" creationId="{B3F89197-C1C1-4F47-8F65-D5B6FAD8D862}"/>
          </ac:spMkLst>
        </pc:spChg>
      </pc:sldChg>
      <pc:sldChg chg="modSp">
        <pc:chgData name="Alexandre" userId="292681fbcdc3e57d" providerId="LiveId" clId="{B0F1A5B5-BA90-4E7F-A6D4-BB3E3A34171D}" dt="2020-08-10T20:55:53.747" v="36"/>
        <pc:sldMkLst>
          <pc:docMk/>
          <pc:sldMk cId="2899639667" sldId="498"/>
        </pc:sldMkLst>
        <pc:spChg chg="mod">
          <ac:chgData name="Alexandre" userId="292681fbcdc3e57d" providerId="LiveId" clId="{B0F1A5B5-BA90-4E7F-A6D4-BB3E3A34171D}" dt="2020-08-10T20:55:53.747" v="36"/>
          <ac:spMkLst>
            <pc:docMk/>
            <pc:sldMk cId="2899639667" sldId="498"/>
            <ac:spMk id="2" creationId="{BFBA69FE-F824-49EF-A413-3AD8184D238C}"/>
          </ac:spMkLst>
        </pc:spChg>
        <pc:spChg chg="mod">
          <ac:chgData name="Alexandre" userId="292681fbcdc3e57d" providerId="LiveId" clId="{B0F1A5B5-BA90-4E7F-A6D4-BB3E3A34171D}" dt="2020-08-10T20:55:53.747" v="36"/>
          <ac:spMkLst>
            <pc:docMk/>
            <pc:sldMk cId="2899639667" sldId="498"/>
            <ac:spMk id="3" creationId="{8C8948F2-3041-4C6C-BDB4-1865934E0D6B}"/>
          </ac:spMkLst>
        </pc:spChg>
      </pc:sldChg>
      <pc:sldChg chg="modSp">
        <pc:chgData name="Alexandre" userId="292681fbcdc3e57d" providerId="LiveId" clId="{B0F1A5B5-BA90-4E7F-A6D4-BB3E3A34171D}" dt="2020-08-10T20:55:53.747" v="36"/>
        <pc:sldMkLst>
          <pc:docMk/>
          <pc:sldMk cId="2519245010" sldId="499"/>
        </pc:sldMkLst>
        <pc:spChg chg="mod">
          <ac:chgData name="Alexandre" userId="292681fbcdc3e57d" providerId="LiveId" clId="{B0F1A5B5-BA90-4E7F-A6D4-BB3E3A34171D}" dt="2020-08-10T20:55:53.747" v="36"/>
          <ac:spMkLst>
            <pc:docMk/>
            <pc:sldMk cId="2519245010" sldId="499"/>
            <ac:spMk id="2" creationId="{BFBA69FE-F824-49EF-A413-3AD8184D238C}"/>
          </ac:spMkLst>
        </pc:spChg>
        <pc:spChg chg="mod">
          <ac:chgData name="Alexandre" userId="292681fbcdc3e57d" providerId="LiveId" clId="{B0F1A5B5-BA90-4E7F-A6D4-BB3E3A34171D}" dt="2020-08-10T20:55:53.747" v="36"/>
          <ac:spMkLst>
            <pc:docMk/>
            <pc:sldMk cId="2519245010" sldId="499"/>
            <ac:spMk id="3" creationId="{8C8948F2-3041-4C6C-BDB4-1865934E0D6B}"/>
          </ac:spMkLst>
        </pc:spChg>
      </pc:sldChg>
      <pc:sldChg chg="modSp">
        <pc:chgData name="Alexandre" userId="292681fbcdc3e57d" providerId="LiveId" clId="{B0F1A5B5-BA90-4E7F-A6D4-BB3E3A34171D}" dt="2020-08-10T20:55:53.747" v="36"/>
        <pc:sldMkLst>
          <pc:docMk/>
          <pc:sldMk cId="3057331448" sldId="500"/>
        </pc:sldMkLst>
        <pc:spChg chg="mod">
          <ac:chgData name="Alexandre" userId="292681fbcdc3e57d" providerId="LiveId" clId="{B0F1A5B5-BA90-4E7F-A6D4-BB3E3A34171D}" dt="2020-08-10T20:55:53.747" v="36"/>
          <ac:spMkLst>
            <pc:docMk/>
            <pc:sldMk cId="3057331448" sldId="500"/>
            <ac:spMk id="2" creationId="{84498CC8-0322-4BAF-8914-09BFA16F5EDD}"/>
          </ac:spMkLst>
        </pc:spChg>
        <pc:spChg chg="mod">
          <ac:chgData name="Alexandre" userId="292681fbcdc3e57d" providerId="LiveId" clId="{B0F1A5B5-BA90-4E7F-A6D4-BB3E3A34171D}" dt="2020-08-10T20:55:53.747" v="36"/>
          <ac:spMkLst>
            <pc:docMk/>
            <pc:sldMk cId="3057331448" sldId="500"/>
            <ac:spMk id="3" creationId="{ACD32242-2621-4395-BA79-98AADA42D21B}"/>
          </ac:spMkLst>
        </pc:spChg>
      </pc:sldChg>
      <pc:sldChg chg="modSp">
        <pc:chgData name="Alexandre" userId="292681fbcdc3e57d" providerId="LiveId" clId="{B0F1A5B5-BA90-4E7F-A6D4-BB3E3A34171D}" dt="2020-08-10T20:55:53.747" v="36"/>
        <pc:sldMkLst>
          <pc:docMk/>
          <pc:sldMk cId="4195191087" sldId="501"/>
        </pc:sldMkLst>
        <pc:spChg chg="mod">
          <ac:chgData name="Alexandre" userId="292681fbcdc3e57d" providerId="LiveId" clId="{B0F1A5B5-BA90-4E7F-A6D4-BB3E3A34171D}" dt="2020-08-10T20:55:53.747" v="36"/>
          <ac:spMkLst>
            <pc:docMk/>
            <pc:sldMk cId="4195191087" sldId="501"/>
            <ac:spMk id="2" creationId="{24C19A06-76A8-4AE3-8150-DAD4DAC58433}"/>
          </ac:spMkLst>
        </pc:spChg>
        <pc:spChg chg="mod">
          <ac:chgData name="Alexandre" userId="292681fbcdc3e57d" providerId="LiveId" clId="{B0F1A5B5-BA90-4E7F-A6D4-BB3E3A34171D}" dt="2020-08-10T20:55:53.747" v="36"/>
          <ac:spMkLst>
            <pc:docMk/>
            <pc:sldMk cId="4195191087" sldId="501"/>
            <ac:spMk id="3" creationId="{3989559F-40C2-491D-ABAC-84852B073171}"/>
          </ac:spMkLst>
        </pc:spChg>
      </pc:sldChg>
      <pc:sldChg chg="modSp">
        <pc:chgData name="Alexandre" userId="292681fbcdc3e57d" providerId="LiveId" clId="{B0F1A5B5-BA90-4E7F-A6D4-BB3E3A34171D}" dt="2020-08-10T20:55:53.747" v="36"/>
        <pc:sldMkLst>
          <pc:docMk/>
          <pc:sldMk cId="2147595053" sldId="502"/>
        </pc:sldMkLst>
        <pc:spChg chg="mod">
          <ac:chgData name="Alexandre" userId="292681fbcdc3e57d" providerId="LiveId" clId="{B0F1A5B5-BA90-4E7F-A6D4-BB3E3A34171D}" dt="2020-08-10T20:55:53.747" v="36"/>
          <ac:spMkLst>
            <pc:docMk/>
            <pc:sldMk cId="2147595053" sldId="502"/>
            <ac:spMk id="2" creationId="{24C19A06-76A8-4AE3-8150-DAD4DAC58433}"/>
          </ac:spMkLst>
        </pc:spChg>
        <pc:spChg chg="mod">
          <ac:chgData name="Alexandre" userId="292681fbcdc3e57d" providerId="LiveId" clId="{B0F1A5B5-BA90-4E7F-A6D4-BB3E3A34171D}" dt="2020-08-10T20:55:53.747" v="36"/>
          <ac:spMkLst>
            <pc:docMk/>
            <pc:sldMk cId="2147595053" sldId="502"/>
            <ac:spMk id="3" creationId="{3989559F-40C2-491D-ABAC-84852B073171}"/>
          </ac:spMkLst>
        </pc:spChg>
      </pc:sldChg>
      <pc:sldChg chg="modSp">
        <pc:chgData name="Alexandre" userId="292681fbcdc3e57d" providerId="LiveId" clId="{B0F1A5B5-BA90-4E7F-A6D4-BB3E3A34171D}" dt="2020-08-10T20:55:53.747" v="36"/>
        <pc:sldMkLst>
          <pc:docMk/>
          <pc:sldMk cId="1286158050" sldId="503"/>
        </pc:sldMkLst>
        <pc:spChg chg="mod">
          <ac:chgData name="Alexandre" userId="292681fbcdc3e57d" providerId="LiveId" clId="{B0F1A5B5-BA90-4E7F-A6D4-BB3E3A34171D}" dt="2020-08-10T20:55:53.747" v="36"/>
          <ac:spMkLst>
            <pc:docMk/>
            <pc:sldMk cId="1286158050" sldId="503"/>
            <ac:spMk id="2" creationId="{F39B1BEF-0852-4E7B-8132-CDD0584912A0}"/>
          </ac:spMkLst>
        </pc:spChg>
        <pc:spChg chg="mod">
          <ac:chgData name="Alexandre" userId="292681fbcdc3e57d" providerId="LiveId" clId="{B0F1A5B5-BA90-4E7F-A6D4-BB3E3A34171D}" dt="2020-08-10T20:55:53.747" v="36"/>
          <ac:spMkLst>
            <pc:docMk/>
            <pc:sldMk cId="1286158050" sldId="503"/>
            <ac:spMk id="3" creationId="{8A994E79-872E-458C-A5AE-188994A8D9A0}"/>
          </ac:spMkLst>
        </pc:spChg>
      </pc:sldChg>
      <pc:sldChg chg="modSp">
        <pc:chgData name="Alexandre" userId="292681fbcdc3e57d" providerId="LiveId" clId="{B0F1A5B5-BA90-4E7F-A6D4-BB3E3A34171D}" dt="2020-08-10T20:55:53.747" v="36"/>
        <pc:sldMkLst>
          <pc:docMk/>
          <pc:sldMk cId="1923558907" sldId="504"/>
        </pc:sldMkLst>
        <pc:spChg chg="mod">
          <ac:chgData name="Alexandre" userId="292681fbcdc3e57d" providerId="LiveId" clId="{B0F1A5B5-BA90-4E7F-A6D4-BB3E3A34171D}" dt="2020-08-10T20:55:53.747" v="36"/>
          <ac:spMkLst>
            <pc:docMk/>
            <pc:sldMk cId="1923558907" sldId="504"/>
            <ac:spMk id="2" creationId="{DDF0035C-B557-4850-BE4B-B28FA1AEBD6D}"/>
          </ac:spMkLst>
        </pc:spChg>
        <pc:spChg chg="mod">
          <ac:chgData name="Alexandre" userId="292681fbcdc3e57d" providerId="LiveId" clId="{B0F1A5B5-BA90-4E7F-A6D4-BB3E3A34171D}" dt="2020-08-10T20:55:53.747" v="36"/>
          <ac:spMkLst>
            <pc:docMk/>
            <pc:sldMk cId="1923558907" sldId="504"/>
            <ac:spMk id="3" creationId="{CC679CF7-292A-4A3A-B915-49CEA7D306DD}"/>
          </ac:spMkLst>
        </pc:spChg>
      </pc:sldChg>
      <pc:sldChg chg="del">
        <pc:chgData name="Alexandre" userId="292681fbcdc3e57d" providerId="LiveId" clId="{B0F1A5B5-BA90-4E7F-A6D4-BB3E3A34171D}" dt="2020-08-10T20:56:04.743" v="37" actId="47"/>
        <pc:sldMkLst>
          <pc:docMk/>
          <pc:sldMk cId="1986704878" sldId="505"/>
        </pc:sldMkLst>
      </pc:sldChg>
      <pc:sldChg chg="modSp mod">
        <pc:chgData name="Alexandre" userId="292681fbcdc3e57d" providerId="LiveId" clId="{B0F1A5B5-BA90-4E7F-A6D4-BB3E3A34171D}" dt="2020-08-10T20:55:53.747" v="36"/>
        <pc:sldMkLst>
          <pc:docMk/>
          <pc:sldMk cId="637007578" sldId="506"/>
        </pc:sldMkLst>
        <pc:spChg chg="mod">
          <ac:chgData name="Alexandre" userId="292681fbcdc3e57d" providerId="LiveId" clId="{B0F1A5B5-BA90-4E7F-A6D4-BB3E3A34171D}" dt="2020-08-10T20:55:53.747" v="36"/>
          <ac:spMkLst>
            <pc:docMk/>
            <pc:sldMk cId="637007578" sldId="506"/>
            <ac:spMk id="2" creationId="{24C19A06-76A8-4AE3-8150-DAD4DAC58433}"/>
          </ac:spMkLst>
        </pc:spChg>
        <pc:spChg chg="mod">
          <ac:chgData name="Alexandre" userId="292681fbcdc3e57d" providerId="LiveId" clId="{B0F1A5B5-BA90-4E7F-A6D4-BB3E3A34171D}" dt="2020-08-10T20:55:53.057" v="35" actId="27636"/>
          <ac:spMkLst>
            <pc:docMk/>
            <pc:sldMk cId="637007578" sldId="506"/>
            <ac:spMk id="3" creationId="{3989559F-40C2-491D-ABAC-84852B073171}"/>
          </ac:spMkLst>
        </pc:spChg>
      </pc:sldChg>
      <pc:sldChg chg="modSp">
        <pc:chgData name="Alexandre" userId="292681fbcdc3e57d" providerId="LiveId" clId="{B0F1A5B5-BA90-4E7F-A6D4-BB3E3A34171D}" dt="2020-08-10T20:55:53.747" v="36"/>
        <pc:sldMkLst>
          <pc:docMk/>
          <pc:sldMk cId="2722970783" sldId="507"/>
        </pc:sldMkLst>
        <pc:spChg chg="mod">
          <ac:chgData name="Alexandre" userId="292681fbcdc3e57d" providerId="LiveId" clId="{B0F1A5B5-BA90-4E7F-A6D4-BB3E3A34171D}" dt="2020-08-10T20:55:53.747" v="36"/>
          <ac:spMkLst>
            <pc:docMk/>
            <pc:sldMk cId="2722970783" sldId="507"/>
            <ac:spMk id="2" creationId="{E18E8E4C-DD53-4DE3-892C-48DC3555C1D7}"/>
          </ac:spMkLst>
        </pc:spChg>
      </pc:sldChg>
    </pc:docChg>
  </pc:docChgLst>
  <pc:docChgLst>
    <pc:chgData name="Alexandre" userId="292681fbcdc3e57d" providerId="LiveId" clId="{AA3CDB9E-BF5A-49F4-AE67-347BD8CE072C}"/>
    <pc:docChg chg="undo custSel addSld delSld modSld sldOrd delMainMaster">
      <pc:chgData name="Alexandre" userId="292681fbcdc3e57d" providerId="LiveId" clId="{AA3CDB9E-BF5A-49F4-AE67-347BD8CE072C}" dt="2020-08-10T22:59:53.656" v="1160" actId="47"/>
      <pc:docMkLst>
        <pc:docMk/>
      </pc:docMkLst>
      <pc:sldChg chg="modSp mod">
        <pc:chgData name="Alexandre" userId="292681fbcdc3e57d" providerId="LiveId" clId="{AA3CDB9E-BF5A-49F4-AE67-347BD8CE072C}" dt="2020-08-10T22:49:12.269" v="15" actId="20577"/>
        <pc:sldMkLst>
          <pc:docMk/>
          <pc:sldMk cId="175308684" sldId="258"/>
        </pc:sldMkLst>
        <pc:spChg chg="mod">
          <ac:chgData name="Alexandre" userId="292681fbcdc3e57d" providerId="LiveId" clId="{AA3CDB9E-BF5A-49F4-AE67-347BD8CE072C}" dt="2020-08-10T22:49:12.269" v="15" actId="20577"/>
          <ac:spMkLst>
            <pc:docMk/>
            <pc:sldMk cId="175308684" sldId="258"/>
            <ac:spMk id="2" creationId="{7D4BFBBB-75A4-48A8-BF4D-1A422686C130}"/>
          </ac:spMkLst>
        </pc:spChg>
      </pc:sldChg>
      <pc:sldChg chg="del">
        <pc:chgData name="Alexandre" userId="292681fbcdc3e57d" providerId="LiveId" clId="{AA3CDB9E-BF5A-49F4-AE67-347BD8CE072C}" dt="2020-08-10T22:50:01.923" v="127" actId="47"/>
        <pc:sldMkLst>
          <pc:docMk/>
          <pc:sldMk cId="659189922" sldId="271"/>
        </pc:sldMkLst>
      </pc:sldChg>
      <pc:sldChg chg="del">
        <pc:chgData name="Alexandre" userId="292681fbcdc3e57d" providerId="LiveId" clId="{AA3CDB9E-BF5A-49F4-AE67-347BD8CE072C}" dt="2020-08-10T22:50:01.923" v="127" actId="47"/>
        <pc:sldMkLst>
          <pc:docMk/>
          <pc:sldMk cId="3618762325" sldId="272"/>
        </pc:sldMkLst>
      </pc:sldChg>
      <pc:sldChg chg="del">
        <pc:chgData name="Alexandre" userId="292681fbcdc3e57d" providerId="LiveId" clId="{AA3CDB9E-BF5A-49F4-AE67-347BD8CE072C}" dt="2020-08-10T22:50:01.923" v="127" actId="47"/>
        <pc:sldMkLst>
          <pc:docMk/>
          <pc:sldMk cId="163015120" sldId="273"/>
        </pc:sldMkLst>
      </pc:sldChg>
      <pc:sldChg chg="del">
        <pc:chgData name="Alexandre" userId="292681fbcdc3e57d" providerId="LiveId" clId="{AA3CDB9E-BF5A-49F4-AE67-347BD8CE072C}" dt="2020-08-10T22:50:01.923" v="127" actId="47"/>
        <pc:sldMkLst>
          <pc:docMk/>
          <pc:sldMk cId="2854908347" sldId="274"/>
        </pc:sldMkLst>
      </pc:sldChg>
      <pc:sldChg chg="del">
        <pc:chgData name="Alexandre" userId="292681fbcdc3e57d" providerId="LiveId" clId="{AA3CDB9E-BF5A-49F4-AE67-347BD8CE072C}" dt="2020-08-10T22:50:01.923" v="127" actId="47"/>
        <pc:sldMkLst>
          <pc:docMk/>
          <pc:sldMk cId="4141458853" sldId="275"/>
        </pc:sldMkLst>
      </pc:sldChg>
      <pc:sldChg chg="del">
        <pc:chgData name="Alexandre" userId="292681fbcdc3e57d" providerId="LiveId" clId="{AA3CDB9E-BF5A-49F4-AE67-347BD8CE072C}" dt="2020-08-10T22:50:01.923" v="127" actId="47"/>
        <pc:sldMkLst>
          <pc:docMk/>
          <pc:sldMk cId="2648371800" sldId="276"/>
        </pc:sldMkLst>
      </pc:sldChg>
      <pc:sldChg chg="del">
        <pc:chgData name="Alexandre" userId="292681fbcdc3e57d" providerId="LiveId" clId="{AA3CDB9E-BF5A-49F4-AE67-347BD8CE072C}" dt="2020-08-10T22:50:01.923" v="127" actId="47"/>
        <pc:sldMkLst>
          <pc:docMk/>
          <pc:sldMk cId="2370579049" sldId="277"/>
        </pc:sldMkLst>
      </pc:sldChg>
      <pc:sldChg chg="modSp mod">
        <pc:chgData name="Alexandre" userId="292681fbcdc3e57d" providerId="LiveId" clId="{AA3CDB9E-BF5A-49F4-AE67-347BD8CE072C}" dt="2020-08-10T22:59:01.330" v="1146"/>
        <pc:sldMkLst>
          <pc:docMk/>
          <pc:sldMk cId="3305676132" sldId="324"/>
        </pc:sldMkLst>
        <pc:spChg chg="mod">
          <ac:chgData name="Alexandre" userId="292681fbcdc3e57d" providerId="LiveId" clId="{AA3CDB9E-BF5A-49F4-AE67-347BD8CE072C}" dt="2020-08-10T22:59:01.330" v="1146"/>
          <ac:spMkLst>
            <pc:docMk/>
            <pc:sldMk cId="3305676132" sldId="324"/>
            <ac:spMk id="3" creationId="{BAA6A2E3-B625-4645-BD2E-B126C13BE2F6}"/>
          </ac:spMkLst>
        </pc:spChg>
      </pc:sldChg>
      <pc:sldChg chg="del">
        <pc:chgData name="Alexandre" userId="292681fbcdc3e57d" providerId="LiveId" clId="{AA3CDB9E-BF5A-49F4-AE67-347BD8CE072C}" dt="2020-08-10T22:50:01.923" v="127" actId="47"/>
        <pc:sldMkLst>
          <pc:docMk/>
          <pc:sldMk cId="1443858907" sldId="349"/>
        </pc:sldMkLst>
      </pc:sldChg>
      <pc:sldChg chg="del">
        <pc:chgData name="Alexandre" userId="292681fbcdc3e57d" providerId="LiveId" clId="{AA3CDB9E-BF5A-49F4-AE67-347BD8CE072C}" dt="2020-08-10T22:50:01.923" v="127" actId="47"/>
        <pc:sldMkLst>
          <pc:docMk/>
          <pc:sldMk cId="3359376757" sldId="350"/>
        </pc:sldMkLst>
      </pc:sldChg>
      <pc:sldChg chg="modSp mod">
        <pc:chgData name="Alexandre" userId="292681fbcdc3e57d" providerId="LiveId" clId="{AA3CDB9E-BF5A-49F4-AE67-347BD8CE072C}" dt="2020-08-10T22:49:45.362" v="117" actId="20577"/>
        <pc:sldMkLst>
          <pc:docMk/>
          <pc:sldMk cId="3815977434" sldId="360"/>
        </pc:sldMkLst>
        <pc:spChg chg="mod">
          <ac:chgData name="Alexandre" userId="292681fbcdc3e57d" providerId="LiveId" clId="{AA3CDB9E-BF5A-49F4-AE67-347BD8CE072C}" dt="2020-08-10T22:49:45.362" v="117" actId="20577"/>
          <ac:spMkLst>
            <pc:docMk/>
            <pc:sldMk cId="3815977434" sldId="360"/>
            <ac:spMk id="3" creationId="{14B4E62D-F150-4DB8-AE78-2716B9D6838E}"/>
          </ac:spMkLst>
        </pc:spChg>
      </pc:sldChg>
      <pc:sldChg chg="del">
        <pc:chgData name="Alexandre" userId="292681fbcdc3e57d" providerId="LiveId" clId="{AA3CDB9E-BF5A-49F4-AE67-347BD8CE072C}" dt="2020-08-10T22:50:01.923" v="127" actId="47"/>
        <pc:sldMkLst>
          <pc:docMk/>
          <pc:sldMk cId="584775997" sldId="365"/>
        </pc:sldMkLst>
      </pc:sldChg>
      <pc:sldChg chg="del">
        <pc:chgData name="Alexandre" userId="292681fbcdc3e57d" providerId="LiveId" clId="{AA3CDB9E-BF5A-49F4-AE67-347BD8CE072C}" dt="2020-08-10T22:50:01.923" v="127" actId="47"/>
        <pc:sldMkLst>
          <pc:docMk/>
          <pc:sldMk cId="155128377" sldId="366"/>
        </pc:sldMkLst>
      </pc:sldChg>
      <pc:sldChg chg="del">
        <pc:chgData name="Alexandre" userId="292681fbcdc3e57d" providerId="LiveId" clId="{AA3CDB9E-BF5A-49F4-AE67-347BD8CE072C}" dt="2020-08-10T22:50:01.923" v="127" actId="47"/>
        <pc:sldMkLst>
          <pc:docMk/>
          <pc:sldMk cId="3621826750" sldId="367"/>
        </pc:sldMkLst>
      </pc:sldChg>
      <pc:sldChg chg="del">
        <pc:chgData name="Alexandre" userId="292681fbcdc3e57d" providerId="LiveId" clId="{AA3CDB9E-BF5A-49F4-AE67-347BD8CE072C}" dt="2020-08-10T22:50:01.923" v="127" actId="47"/>
        <pc:sldMkLst>
          <pc:docMk/>
          <pc:sldMk cId="3411626906" sldId="368"/>
        </pc:sldMkLst>
      </pc:sldChg>
      <pc:sldChg chg="del">
        <pc:chgData name="Alexandre" userId="292681fbcdc3e57d" providerId="LiveId" clId="{AA3CDB9E-BF5A-49F4-AE67-347BD8CE072C}" dt="2020-08-10T22:50:01.923" v="127" actId="47"/>
        <pc:sldMkLst>
          <pc:docMk/>
          <pc:sldMk cId="383971656" sldId="369"/>
        </pc:sldMkLst>
      </pc:sldChg>
      <pc:sldChg chg="del">
        <pc:chgData name="Alexandre" userId="292681fbcdc3e57d" providerId="LiveId" clId="{AA3CDB9E-BF5A-49F4-AE67-347BD8CE072C}" dt="2020-08-10T22:50:01.923" v="127" actId="47"/>
        <pc:sldMkLst>
          <pc:docMk/>
          <pc:sldMk cId="3806286595" sldId="370"/>
        </pc:sldMkLst>
      </pc:sldChg>
      <pc:sldChg chg="del">
        <pc:chgData name="Alexandre" userId="292681fbcdc3e57d" providerId="LiveId" clId="{AA3CDB9E-BF5A-49F4-AE67-347BD8CE072C}" dt="2020-08-10T22:50:01.923" v="127" actId="47"/>
        <pc:sldMkLst>
          <pc:docMk/>
          <pc:sldMk cId="828278669" sldId="372"/>
        </pc:sldMkLst>
      </pc:sldChg>
      <pc:sldChg chg="del">
        <pc:chgData name="Alexandre" userId="292681fbcdc3e57d" providerId="LiveId" clId="{AA3CDB9E-BF5A-49F4-AE67-347BD8CE072C}" dt="2020-08-10T22:50:01.923" v="127" actId="47"/>
        <pc:sldMkLst>
          <pc:docMk/>
          <pc:sldMk cId="396833419" sldId="373"/>
        </pc:sldMkLst>
      </pc:sldChg>
      <pc:sldChg chg="modSp mod">
        <pc:chgData name="Alexandre" userId="292681fbcdc3e57d" providerId="LiveId" clId="{AA3CDB9E-BF5A-49F4-AE67-347BD8CE072C}" dt="2020-08-10T22:50:15.086" v="148" actId="20577"/>
        <pc:sldMkLst>
          <pc:docMk/>
          <pc:sldMk cId="1759119597" sldId="411"/>
        </pc:sldMkLst>
        <pc:spChg chg="mod">
          <ac:chgData name="Alexandre" userId="292681fbcdc3e57d" providerId="LiveId" clId="{AA3CDB9E-BF5A-49F4-AE67-347BD8CE072C}" dt="2020-08-10T22:50:15.086" v="148" actId="20577"/>
          <ac:spMkLst>
            <pc:docMk/>
            <pc:sldMk cId="1759119597" sldId="411"/>
            <ac:spMk id="2" creationId="{E4AADCDE-E97C-479E-B2F2-7A2C9ACF3751}"/>
          </ac:spMkLst>
        </pc:spChg>
      </pc:sldChg>
      <pc:sldChg chg="modSp mod">
        <pc:chgData name="Alexandre" userId="292681fbcdc3e57d" providerId="LiveId" clId="{AA3CDB9E-BF5A-49F4-AE67-347BD8CE072C}" dt="2020-08-10T22:59:36.459" v="1154"/>
        <pc:sldMkLst>
          <pc:docMk/>
          <pc:sldMk cId="842805557" sldId="437"/>
        </pc:sldMkLst>
        <pc:spChg chg="mod">
          <ac:chgData name="Alexandre" userId="292681fbcdc3e57d" providerId="LiveId" clId="{AA3CDB9E-BF5A-49F4-AE67-347BD8CE072C}" dt="2020-08-10T22:59:36.459" v="1154"/>
          <ac:spMkLst>
            <pc:docMk/>
            <pc:sldMk cId="842805557" sldId="437"/>
            <ac:spMk id="2" creationId="{2FACDA62-9AFB-45F2-A340-ECB3D5F072CF}"/>
          </ac:spMkLst>
        </pc:spChg>
        <pc:spChg chg="mod">
          <ac:chgData name="Alexandre" userId="292681fbcdc3e57d" providerId="LiveId" clId="{AA3CDB9E-BF5A-49F4-AE67-347BD8CE072C}" dt="2020-08-10T22:59:36.459" v="1154"/>
          <ac:spMkLst>
            <pc:docMk/>
            <pc:sldMk cId="842805557" sldId="437"/>
            <ac:spMk id="3" creationId="{BEEF6DC7-F6A0-40C7-A88D-5AA049E83737}"/>
          </ac:spMkLst>
        </pc:spChg>
      </pc:sldChg>
      <pc:sldChg chg="del">
        <pc:chgData name="Alexandre" userId="292681fbcdc3e57d" providerId="LiveId" clId="{AA3CDB9E-BF5A-49F4-AE67-347BD8CE072C}" dt="2020-08-10T22:51:22.002" v="401" actId="47"/>
        <pc:sldMkLst>
          <pc:docMk/>
          <pc:sldMk cId="2339439125" sldId="442"/>
        </pc:sldMkLst>
      </pc:sldChg>
      <pc:sldChg chg="del">
        <pc:chgData name="Alexandre" userId="292681fbcdc3e57d" providerId="LiveId" clId="{AA3CDB9E-BF5A-49F4-AE67-347BD8CE072C}" dt="2020-08-10T22:57:54.647" v="1091" actId="47"/>
        <pc:sldMkLst>
          <pc:docMk/>
          <pc:sldMk cId="2476056236" sldId="444"/>
        </pc:sldMkLst>
      </pc:sldChg>
      <pc:sldChg chg="del">
        <pc:chgData name="Alexandre" userId="292681fbcdc3e57d" providerId="LiveId" clId="{AA3CDB9E-BF5A-49F4-AE67-347BD8CE072C}" dt="2020-08-10T22:57:54.647" v="1091" actId="47"/>
        <pc:sldMkLst>
          <pc:docMk/>
          <pc:sldMk cId="763949463" sldId="445"/>
        </pc:sldMkLst>
      </pc:sldChg>
      <pc:sldChg chg="del">
        <pc:chgData name="Alexandre" userId="292681fbcdc3e57d" providerId="LiveId" clId="{AA3CDB9E-BF5A-49F4-AE67-347BD8CE072C}" dt="2020-08-10T22:57:54.647" v="1091" actId="47"/>
        <pc:sldMkLst>
          <pc:docMk/>
          <pc:sldMk cId="1239370294" sldId="446"/>
        </pc:sldMkLst>
      </pc:sldChg>
      <pc:sldChg chg="del">
        <pc:chgData name="Alexandre" userId="292681fbcdc3e57d" providerId="LiveId" clId="{AA3CDB9E-BF5A-49F4-AE67-347BD8CE072C}" dt="2020-08-10T22:57:54.647" v="1091" actId="47"/>
        <pc:sldMkLst>
          <pc:docMk/>
          <pc:sldMk cId="921959172" sldId="447"/>
        </pc:sldMkLst>
      </pc:sldChg>
      <pc:sldChg chg="del">
        <pc:chgData name="Alexandre" userId="292681fbcdc3e57d" providerId="LiveId" clId="{AA3CDB9E-BF5A-49F4-AE67-347BD8CE072C}" dt="2020-08-10T22:57:54.647" v="1091" actId="47"/>
        <pc:sldMkLst>
          <pc:docMk/>
          <pc:sldMk cId="3846787080" sldId="448"/>
        </pc:sldMkLst>
      </pc:sldChg>
      <pc:sldChg chg="del">
        <pc:chgData name="Alexandre" userId="292681fbcdc3e57d" providerId="LiveId" clId="{AA3CDB9E-BF5A-49F4-AE67-347BD8CE072C}" dt="2020-08-10T22:57:54.647" v="1091" actId="47"/>
        <pc:sldMkLst>
          <pc:docMk/>
          <pc:sldMk cId="3175872517" sldId="449"/>
        </pc:sldMkLst>
      </pc:sldChg>
      <pc:sldChg chg="del">
        <pc:chgData name="Alexandre" userId="292681fbcdc3e57d" providerId="LiveId" clId="{AA3CDB9E-BF5A-49F4-AE67-347BD8CE072C}" dt="2020-08-10T22:57:54.647" v="1091" actId="47"/>
        <pc:sldMkLst>
          <pc:docMk/>
          <pc:sldMk cId="2569294730" sldId="451"/>
        </pc:sldMkLst>
      </pc:sldChg>
      <pc:sldChg chg="modSp">
        <pc:chgData name="Alexandre" userId="292681fbcdc3e57d" providerId="LiveId" clId="{AA3CDB9E-BF5A-49F4-AE67-347BD8CE072C}" dt="2020-08-10T22:59:08.929" v="1147"/>
        <pc:sldMkLst>
          <pc:docMk/>
          <pc:sldMk cId="2250701983" sldId="460"/>
        </pc:sldMkLst>
        <pc:spChg chg="mod">
          <ac:chgData name="Alexandre" userId="292681fbcdc3e57d" providerId="LiveId" clId="{AA3CDB9E-BF5A-49F4-AE67-347BD8CE072C}" dt="2020-08-10T22:59:08.929" v="1147"/>
          <ac:spMkLst>
            <pc:docMk/>
            <pc:sldMk cId="2250701983" sldId="460"/>
            <ac:spMk id="2" creationId="{13701EA5-C868-4330-9EE0-0F7EF273CE11}"/>
          </ac:spMkLst>
        </pc:spChg>
        <pc:spChg chg="mod">
          <ac:chgData name="Alexandre" userId="292681fbcdc3e57d" providerId="LiveId" clId="{AA3CDB9E-BF5A-49F4-AE67-347BD8CE072C}" dt="2020-08-10T22:59:08.929" v="1147"/>
          <ac:spMkLst>
            <pc:docMk/>
            <pc:sldMk cId="2250701983" sldId="460"/>
            <ac:spMk id="3" creationId="{128053A2-70D4-4614-AA11-4FC932838A59}"/>
          </ac:spMkLst>
        </pc:spChg>
      </pc:sldChg>
      <pc:sldChg chg="del">
        <pc:chgData name="Alexandre" userId="292681fbcdc3e57d" providerId="LiveId" clId="{AA3CDB9E-BF5A-49F4-AE67-347BD8CE072C}" dt="2020-08-10T22:50:01.923" v="127" actId="47"/>
        <pc:sldMkLst>
          <pc:docMk/>
          <pc:sldMk cId="2905760615" sldId="461"/>
        </pc:sldMkLst>
      </pc:sldChg>
      <pc:sldChg chg="del">
        <pc:chgData name="Alexandre" userId="292681fbcdc3e57d" providerId="LiveId" clId="{AA3CDB9E-BF5A-49F4-AE67-347BD8CE072C}" dt="2020-08-10T22:50:01.923" v="127" actId="47"/>
        <pc:sldMkLst>
          <pc:docMk/>
          <pc:sldMk cId="1175874050" sldId="466"/>
        </pc:sldMkLst>
      </pc:sldChg>
      <pc:sldChg chg="del">
        <pc:chgData name="Alexandre" userId="292681fbcdc3e57d" providerId="LiveId" clId="{AA3CDB9E-BF5A-49F4-AE67-347BD8CE072C}" dt="2020-08-10T22:50:01.923" v="127" actId="47"/>
        <pc:sldMkLst>
          <pc:docMk/>
          <pc:sldMk cId="2052652414" sldId="467"/>
        </pc:sldMkLst>
      </pc:sldChg>
      <pc:sldChg chg="del">
        <pc:chgData name="Alexandre" userId="292681fbcdc3e57d" providerId="LiveId" clId="{AA3CDB9E-BF5A-49F4-AE67-347BD8CE072C}" dt="2020-08-10T22:50:01.923" v="127" actId="47"/>
        <pc:sldMkLst>
          <pc:docMk/>
          <pc:sldMk cId="4239399631" sldId="468"/>
        </pc:sldMkLst>
      </pc:sldChg>
      <pc:sldChg chg="del">
        <pc:chgData name="Alexandre" userId="292681fbcdc3e57d" providerId="LiveId" clId="{AA3CDB9E-BF5A-49F4-AE67-347BD8CE072C}" dt="2020-08-10T22:57:54.647" v="1091" actId="47"/>
        <pc:sldMkLst>
          <pc:docMk/>
          <pc:sldMk cId="219118557" sldId="469"/>
        </pc:sldMkLst>
      </pc:sldChg>
      <pc:sldChg chg="del">
        <pc:chgData name="Alexandre" userId="292681fbcdc3e57d" providerId="LiveId" clId="{AA3CDB9E-BF5A-49F4-AE67-347BD8CE072C}" dt="2020-08-10T22:57:54.647" v="1091" actId="47"/>
        <pc:sldMkLst>
          <pc:docMk/>
          <pc:sldMk cId="1561239366" sldId="470"/>
        </pc:sldMkLst>
      </pc:sldChg>
      <pc:sldChg chg="del">
        <pc:chgData name="Alexandre" userId="292681fbcdc3e57d" providerId="LiveId" clId="{AA3CDB9E-BF5A-49F4-AE67-347BD8CE072C}" dt="2020-08-10T22:57:54.647" v="1091" actId="47"/>
        <pc:sldMkLst>
          <pc:docMk/>
          <pc:sldMk cId="3019470878" sldId="471"/>
        </pc:sldMkLst>
      </pc:sldChg>
      <pc:sldChg chg="del">
        <pc:chgData name="Alexandre" userId="292681fbcdc3e57d" providerId="LiveId" clId="{AA3CDB9E-BF5A-49F4-AE67-347BD8CE072C}" dt="2020-08-10T22:50:01.923" v="127" actId="47"/>
        <pc:sldMkLst>
          <pc:docMk/>
          <pc:sldMk cId="3362890416" sldId="472"/>
        </pc:sldMkLst>
      </pc:sldChg>
      <pc:sldChg chg="modSp new mod">
        <pc:chgData name="Alexandre" userId="292681fbcdc3e57d" providerId="LiveId" clId="{AA3CDB9E-BF5A-49F4-AE67-347BD8CE072C}" dt="2020-08-10T22:59:52.678" v="1159"/>
        <pc:sldMkLst>
          <pc:docMk/>
          <pc:sldMk cId="3531403630" sldId="472"/>
        </pc:sldMkLst>
        <pc:spChg chg="mod">
          <ac:chgData name="Alexandre" userId="292681fbcdc3e57d" providerId="LiveId" clId="{AA3CDB9E-BF5A-49F4-AE67-347BD8CE072C}" dt="2020-08-10T22:59:52.678" v="1159"/>
          <ac:spMkLst>
            <pc:docMk/>
            <pc:sldMk cId="3531403630" sldId="472"/>
            <ac:spMk id="2" creationId="{1A961E14-3EE4-419A-9E25-2D263A6AA9FD}"/>
          </ac:spMkLst>
        </pc:spChg>
        <pc:spChg chg="mod">
          <ac:chgData name="Alexandre" userId="292681fbcdc3e57d" providerId="LiveId" clId="{AA3CDB9E-BF5A-49F4-AE67-347BD8CE072C}" dt="2020-08-10T22:59:52.678" v="1159"/>
          <ac:spMkLst>
            <pc:docMk/>
            <pc:sldMk cId="3531403630" sldId="472"/>
            <ac:spMk id="3" creationId="{3A9893A2-253F-4084-A8E1-F9447A9A3FB7}"/>
          </ac:spMkLst>
        </pc:spChg>
      </pc:sldChg>
      <pc:sldChg chg="modSp add mod">
        <pc:chgData name="Alexandre" userId="292681fbcdc3e57d" providerId="LiveId" clId="{AA3CDB9E-BF5A-49F4-AE67-347BD8CE072C}" dt="2020-08-10T22:50:35.572" v="194" actId="20577"/>
        <pc:sldMkLst>
          <pc:docMk/>
          <pc:sldMk cId="4066118007" sldId="473"/>
        </pc:sldMkLst>
        <pc:spChg chg="mod">
          <ac:chgData name="Alexandre" userId="292681fbcdc3e57d" providerId="LiveId" clId="{AA3CDB9E-BF5A-49F4-AE67-347BD8CE072C}" dt="2020-08-10T22:50:35.572" v="194" actId="20577"/>
          <ac:spMkLst>
            <pc:docMk/>
            <pc:sldMk cId="4066118007" sldId="473"/>
            <ac:spMk id="2" creationId="{E4AADCDE-E97C-479E-B2F2-7A2C9ACF3751}"/>
          </ac:spMkLst>
        </pc:spChg>
      </pc:sldChg>
      <pc:sldChg chg="modSp add mod">
        <pc:chgData name="Alexandre" userId="292681fbcdc3e57d" providerId="LiveId" clId="{AA3CDB9E-BF5A-49F4-AE67-347BD8CE072C}" dt="2020-08-10T22:59:43.447" v="1156"/>
        <pc:sldMkLst>
          <pc:docMk/>
          <pc:sldMk cId="1597256387" sldId="474"/>
        </pc:sldMkLst>
        <pc:spChg chg="mod">
          <ac:chgData name="Alexandre" userId="292681fbcdc3e57d" providerId="LiveId" clId="{AA3CDB9E-BF5A-49F4-AE67-347BD8CE072C}" dt="2020-08-10T22:59:43.447" v="1156"/>
          <ac:spMkLst>
            <pc:docMk/>
            <pc:sldMk cId="1597256387" sldId="474"/>
            <ac:spMk id="2" creationId="{1A961E14-3EE4-419A-9E25-2D263A6AA9FD}"/>
          </ac:spMkLst>
        </pc:spChg>
        <pc:spChg chg="mod">
          <ac:chgData name="Alexandre" userId="292681fbcdc3e57d" providerId="LiveId" clId="{AA3CDB9E-BF5A-49F4-AE67-347BD8CE072C}" dt="2020-08-10T22:59:43.447" v="1156"/>
          <ac:spMkLst>
            <pc:docMk/>
            <pc:sldMk cId="1597256387" sldId="474"/>
            <ac:spMk id="3" creationId="{3A9893A2-253F-4084-A8E1-F9447A9A3FB7}"/>
          </ac:spMkLst>
        </pc:spChg>
      </pc:sldChg>
      <pc:sldChg chg="del">
        <pc:chgData name="Alexandre" userId="292681fbcdc3e57d" providerId="LiveId" clId="{AA3CDB9E-BF5A-49F4-AE67-347BD8CE072C}" dt="2020-08-10T22:50:01.923" v="127" actId="47"/>
        <pc:sldMkLst>
          <pc:docMk/>
          <pc:sldMk cId="1848302032" sldId="474"/>
        </pc:sldMkLst>
      </pc:sldChg>
      <pc:sldChg chg="modSp new mod">
        <pc:chgData name="Alexandre" userId="292681fbcdc3e57d" providerId="LiveId" clId="{AA3CDB9E-BF5A-49F4-AE67-347BD8CE072C}" dt="2020-08-10T22:51:18.289" v="400" actId="20577"/>
        <pc:sldMkLst>
          <pc:docMk/>
          <pc:sldMk cId="2209939176" sldId="475"/>
        </pc:sldMkLst>
        <pc:spChg chg="mod">
          <ac:chgData name="Alexandre" userId="292681fbcdc3e57d" providerId="LiveId" clId="{AA3CDB9E-BF5A-49F4-AE67-347BD8CE072C}" dt="2020-08-10T22:50:54.307" v="260" actId="20577"/>
          <ac:spMkLst>
            <pc:docMk/>
            <pc:sldMk cId="2209939176" sldId="475"/>
            <ac:spMk id="2" creationId="{FD639736-2284-457B-87D3-5B907E6D7475}"/>
          </ac:spMkLst>
        </pc:spChg>
        <pc:spChg chg="mod">
          <ac:chgData name="Alexandre" userId="292681fbcdc3e57d" providerId="LiveId" clId="{AA3CDB9E-BF5A-49F4-AE67-347BD8CE072C}" dt="2020-08-10T22:51:18.289" v="400" actId="20577"/>
          <ac:spMkLst>
            <pc:docMk/>
            <pc:sldMk cId="2209939176" sldId="475"/>
            <ac:spMk id="3" creationId="{C3F69103-0C63-401A-B7B6-38F0B11CDDF1}"/>
          </ac:spMkLst>
        </pc:spChg>
      </pc:sldChg>
      <pc:sldChg chg="modSp new mod">
        <pc:chgData name="Alexandre" userId="292681fbcdc3e57d" providerId="LiveId" clId="{AA3CDB9E-BF5A-49F4-AE67-347BD8CE072C}" dt="2020-08-10T22:52:22.488" v="683" actId="20577"/>
        <pc:sldMkLst>
          <pc:docMk/>
          <pc:sldMk cId="329191706" sldId="476"/>
        </pc:sldMkLst>
        <pc:spChg chg="mod">
          <ac:chgData name="Alexandre" userId="292681fbcdc3e57d" providerId="LiveId" clId="{AA3CDB9E-BF5A-49F4-AE67-347BD8CE072C}" dt="2020-08-10T22:51:26.606" v="415" actId="20577"/>
          <ac:spMkLst>
            <pc:docMk/>
            <pc:sldMk cId="329191706" sldId="476"/>
            <ac:spMk id="2" creationId="{2BFF83CA-11B2-4F10-B3CA-6AE5287D6349}"/>
          </ac:spMkLst>
        </pc:spChg>
        <pc:spChg chg="mod">
          <ac:chgData name="Alexandre" userId="292681fbcdc3e57d" providerId="LiveId" clId="{AA3CDB9E-BF5A-49F4-AE67-347BD8CE072C}" dt="2020-08-10T22:52:22.488" v="683" actId="20577"/>
          <ac:spMkLst>
            <pc:docMk/>
            <pc:sldMk cId="329191706" sldId="476"/>
            <ac:spMk id="3" creationId="{04C1F71D-5DB1-4139-9E87-48900BB5DA77}"/>
          </ac:spMkLst>
        </pc:spChg>
      </pc:sldChg>
      <pc:sldChg chg="del">
        <pc:chgData name="Alexandre" userId="292681fbcdc3e57d" providerId="LiveId" clId="{AA3CDB9E-BF5A-49F4-AE67-347BD8CE072C}" dt="2020-08-10T22:50:01.923" v="127" actId="47"/>
        <pc:sldMkLst>
          <pc:docMk/>
          <pc:sldMk cId="3159613707" sldId="476"/>
        </pc:sldMkLst>
      </pc:sldChg>
      <pc:sldChg chg="modSp add mod">
        <pc:chgData name="Alexandre" userId="292681fbcdc3e57d" providerId="LiveId" clId="{AA3CDB9E-BF5A-49F4-AE67-347BD8CE072C}" dt="2020-08-10T22:56:46.327" v="940" actId="20577"/>
        <pc:sldMkLst>
          <pc:docMk/>
          <pc:sldMk cId="878184677" sldId="477"/>
        </pc:sldMkLst>
        <pc:spChg chg="mod">
          <ac:chgData name="Alexandre" userId="292681fbcdc3e57d" providerId="LiveId" clId="{AA3CDB9E-BF5A-49F4-AE67-347BD8CE072C}" dt="2020-08-10T22:56:46.327" v="940" actId="20577"/>
          <ac:spMkLst>
            <pc:docMk/>
            <pc:sldMk cId="878184677" sldId="477"/>
            <ac:spMk id="2" creationId="{E4AADCDE-E97C-479E-B2F2-7A2C9ACF3751}"/>
          </ac:spMkLst>
        </pc:spChg>
      </pc:sldChg>
      <pc:sldChg chg="del">
        <pc:chgData name="Alexandre" userId="292681fbcdc3e57d" providerId="LiveId" clId="{AA3CDB9E-BF5A-49F4-AE67-347BD8CE072C}" dt="2020-08-10T22:50:01.923" v="127" actId="47"/>
        <pc:sldMkLst>
          <pc:docMk/>
          <pc:sldMk cId="3557465800" sldId="477"/>
        </pc:sldMkLst>
      </pc:sldChg>
      <pc:sldChg chg="del">
        <pc:chgData name="Alexandre" userId="292681fbcdc3e57d" providerId="LiveId" clId="{AA3CDB9E-BF5A-49F4-AE67-347BD8CE072C}" dt="2020-08-10T22:50:01.923" v="127" actId="47"/>
        <pc:sldMkLst>
          <pc:docMk/>
          <pc:sldMk cId="1037970122" sldId="478"/>
        </pc:sldMkLst>
      </pc:sldChg>
      <pc:sldChg chg="modSp new mod">
        <pc:chgData name="Alexandre" userId="292681fbcdc3e57d" providerId="LiveId" clId="{AA3CDB9E-BF5A-49F4-AE67-347BD8CE072C}" dt="2020-08-10T22:56:57.193" v="954" actId="20577"/>
        <pc:sldMkLst>
          <pc:docMk/>
          <pc:sldMk cId="3321542759" sldId="478"/>
        </pc:sldMkLst>
        <pc:spChg chg="mod">
          <ac:chgData name="Alexandre" userId="292681fbcdc3e57d" providerId="LiveId" clId="{AA3CDB9E-BF5A-49F4-AE67-347BD8CE072C}" dt="2020-08-10T22:56:57.193" v="954" actId="20577"/>
          <ac:spMkLst>
            <pc:docMk/>
            <pc:sldMk cId="3321542759" sldId="478"/>
            <ac:spMk id="3" creationId="{EC83FB70-C94F-4D3F-83B1-218BBBCABAC9}"/>
          </ac:spMkLst>
        </pc:spChg>
      </pc:sldChg>
      <pc:sldChg chg="modSp new mod">
        <pc:chgData name="Alexandre" userId="292681fbcdc3e57d" providerId="LiveId" clId="{AA3CDB9E-BF5A-49F4-AE67-347BD8CE072C}" dt="2020-08-10T22:59:16.585" v="1149"/>
        <pc:sldMkLst>
          <pc:docMk/>
          <pc:sldMk cId="2299050196" sldId="479"/>
        </pc:sldMkLst>
        <pc:spChg chg="mod">
          <ac:chgData name="Alexandre" userId="292681fbcdc3e57d" providerId="LiveId" clId="{AA3CDB9E-BF5A-49F4-AE67-347BD8CE072C}" dt="2020-08-10T22:59:16.585" v="1149"/>
          <ac:spMkLst>
            <pc:docMk/>
            <pc:sldMk cId="2299050196" sldId="479"/>
            <ac:spMk id="2" creationId="{6828F320-4982-41FC-95D6-6702D560B1F1}"/>
          </ac:spMkLst>
        </pc:spChg>
        <pc:spChg chg="mod">
          <ac:chgData name="Alexandre" userId="292681fbcdc3e57d" providerId="LiveId" clId="{AA3CDB9E-BF5A-49F4-AE67-347BD8CE072C}" dt="2020-08-10T22:59:16.585" v="1149"/>
          <ac:spMkLst>
            <pc:docMk/>
            <pc:sldMk cId="2299050196" sldId="479"/>
            <ac:spMk id="3" creationId="{F9903577-CFB3-442C-B2AF-43853E23F28B}"/>
          </ac:spMkLst>
        </pc:spChg>
      </pc:sldChg>
      <pc:sldChg chg="del">
        <pc:chgData name="Alexandre" userId="292681fbcdc3e57d" providerId="LiveId" clId="{AA3CDB9E-BF5A-49F4-AE67-347BD8CE072C}" dt="2020-08-10T22:50:01.923" v="127" actId="47"/>
        <pc:sldMkLst>
          <pc:docMk/>
          <pc:sldMk cId="4118685296" sldId="479"/>
        </pc:sldMkLst>
      </pc:sldChg>
      <pc:sldChg chg="del">
        <pc:chgData name="Alexandre" userId="292681fbcdc3e57d" providerId="LiveId" clId="{AA3CDB9E-BF5A-49F4-AE67-347BD8CE072C}" dt="2020-08-10T22:50:01.923" v="127" actId="47"/>
        <pc:sldMkLst>
          <pc:docMk/>
          <pc:sldMk cId="1253885297" sldId="480"/>
        </pc:sldMkLst>
      </pc:sldChg>
      <pc:sldChg chg="modSp add mod">
        <pc:chgData name="Alexandre" userId="292681fbcdc3e57d" providerId="LiveId" clId="{AA3CDB9E-BF5A-49F4-AE67-347BD8CE072C}" dt="2020-08-10T22:57:34.578" v="1061" actId="20577"/>
        <pc:sldMkLst>
          <pc:docMk/>
          <pc:sldMk cId="2908750031" sldId="480"/>
        </pc:sldMkLst>
        <pc:spChg chg="mod">
          <ac:chgData name="Alexandre" userId="292681fbcdc3e57d" providerId="LiveId" clId="{AA3CDB9E-BF5A-49F4-AE67-347BD8CE072C}" dt="2020-08-10T22:57:34.578" v="1061" actId="20577"/>
          <ac:spMkLst>
            <pc:docMk/>
            <pc:sldMk cId="2908750031" sldId="480"/>
            <ac:spMk id="2" creationId="{E4AADCDE-E97C-479E-B2F2-7A2C9ACF3751}"/>
          </ac:spMkLst>
        </pc:spChg>
      </pc:sldChg>
      <pc:sldChg chg="del">
        <pc:chgData name="Alexandre" userId="292681fbcdc3e57d" providerId="LiveId" clId="{AA3CDB9E-BF5A-49F4-AE67-347BD8CE072C}" dt="2020-08-10T22:50:01.923" v="127" actId="47"/>
        <pc:sldMkLst>
          <pc:docMk/>
          <pc:sldMk cId="3564067955" sldId="481"/>
        </pc:sldMkLst>
      </pc:sldChg>
      <pc:sldChg chg="modSp new mod">
        <pc:chgData name="Alexandre" userId="292681fbcdc3e57d" providerId="LiveId" clId="{AA3CDB9E-BF5A-49F4-AE67-347BD8CE072C}" dt="2020-08-10T22:57:47.418" v="1090"/>
        <pc:sldMkLst>
          <pc:docMk/>
          <pc:sldMk cId="4240838096" sldId="481"/>
        </pc:sldMkLst>
        <pc:spChg chg="mod">
          <ac:chgData name="Alexandre" userId="292681fbcdc3e57d" providerId="LiveId" clId="{AA3CDB9E-BF5A-49F4-AE67-347BD8CE072C}" dt="2020-08-10T22:57:47.418" v="1090"/>
          <ac:spMkLst>
            <pc:docMk/>
            <pc:sldMk cId="4240838096" sldId="481"/>
            <ac:spMk id="2" creationId="{53ECD2E9-44CE-4AED-8494-E57D53234C0D}"/>
          </ac:spMkLst>
        </pc:spChg>
      </pc:sldChg>
      <pc:sldChg chg="del">
        <pc:chgData name="Alexandre" userId="292681fbcdc3e57d" providerId="LiveId" clId="{AA3CDB9E-BF5A-49F4-AE67-347BD8CE072C}" dt="2020-08-10T22:50:01.923" v="127" actId="47"/>
        <pc:sldMkLst>
          <pc:docMk/>
          <pc:sldMk cId="2037477690" sldId="482"/>
        </pc:sldMkLst>
      </pc:sldChg>
      <pc:sldChg chg="modSp new mod">
        <pc:chgData name="Alexandre" userId="292681fbcdc3e57d" providerId="LiveId" clId="{AA3CDB9E-BF5A-49F4-AE67-347BD8CE072C}" dt="2020-08-10T22:58:00.609" v="1095" actId="20577"/>
        <pc:sldMkLst>
          <pc:docMk/>
          <pc:sldMk cId="3945135737" sldId="482"/>
        </pc:sldMkLst>
        <pc:spChg chg="mod">
          <ac:chgData name="Alexandre" userId="292681fbcdc3e57d" providerId="LiveId" clId="{AA3CDB9E-BF5A-49F4-AE67-347BD8CE072C}" dt="2020-08-10T22:58:00.609" v="1095" actId="20577"/>
          <ac:spMkLst>
            <pc:docMk/>
            <pc:sldMk cId="3945135737" sldId="482"/>
            <ac:spMk id="2" creationId="{5C2652EE-8CF8-47F9-851F-8A86B1FF61E1}"/>
          </ac:spMkLst>
        </pc:spChg>
      </pc:sldChg>
      <pc:sldChg chg="del">
        <pc:chgData name="Alexandre" userId="292681fbcdc3e57d" providerId="LiveId" clId="{AA3CDB9E-BF5A-49F4-AE67-347BD8CE072C}" dt="2020-08-10T22:50:01.923" v="127" actId="47"/>
        <pc:sldMkLst>
          <pc:docMk/>
          <pc:sldMk cId="1115993360" sldId="483"/>
        </pc:sldMkLst>
      </pc:sldChg>
      <pc:sldChg chg="modSp new mod">
        <pc:chgData name="Alexandre" userId="292681fbcdc3e57d" providerId="LiveId" clId="{AA3CDB9E-BF5A-49F4-AE67-347BD8CE072C}" dt="2020-08-10T22:58:04.384" v="1099" actId="20577"/>
        <pc:sldMkLst>
          <pc:docMk/>
          <pc:sldMk cId="2839790862" sldId="483"/>
        </pc:sldMkLst>
        <pc:spChg chg="mod">
          <ac:chgData name="Alexandre" userId="292681fbcdc3e57d" providerId="LiveId" clId="{AA3CDB9E-BF5A-49F4-AE67-347BD8CE072C}" dt="2020-08-10T22:58:04.384" v="1099" actId="20577"/>
          <ac:spMkLst>
            <pc:docMk/>
            <pc:sldMk cId="2839790862" sldId="483"/>
            <ac:spMk id="2" creationId="{7D389BF5-93C6-4D5B-8F0A-326035F1E331}"/>
          </ac:spMkLst>
        </pc:spChg>
      </pc:sldChg>
      <pc:sldChg chg="del">
        <pc:chgData name="Alexandre" userId="292681fbcdc3e57d" providerId="LiveId" clId="{AA3CDB9E-BF5A-49F4-AE67-347BD8CE072C}" dt="2020-08-10T22:50:01.923" v="127" actId="47"/>
        <pc:sldMkLst>
          <pc:docMk/>
          <pc:sldMk cId="1415794663" sldId="484"/>
        </pc:sldMkLst>
      </pc:sldChg>
      <pc:sldChg chg="modSp new mod">
        <pc:chgData name="Alexandre" userId="292681fbcdc3e57d" providerId="LiveId" clId="{AA3CDB9E-BF5A-49F4-AE67-347BD8CE072C}" dt="2020-08-10T22:58:08.509" v="1103" actId="20577"/>
        <pc:sldMkLst>
          <pc:docMk/>
          <pc:sldMk cId="3470392719" sldId="484"/>
        </pc:sldMkLst>
        <pc:spChg chg="mod">
          <ac:chgData name="Alexandre" userId="292681fbcdc3e57d" providerId="LiveId" clId="{AA3CDB9E-BF5A-49F4-AE67-347BD8CE072C}" dt="2020-08-10T22:58:08.509" v="1103" actId="20577"/>
          <ac:spMkLst>
            <pc:docMk/>
            <pc:sldMk cId="3470392719" sldId="484"/>
            <ac:spMk id="2" creationId="{AA213CBD-DEB9-4D56-BDB7-BE5C9E4217C7}"/>
          </ac:spMkLst>
        </pc:spChg>
      </pc:sldChg>
      <pc:sldChg chg="modSp new mod">
        <pc:chgData name="Alexandre" userId="292681fbcdc3e57d" providerId="LiveId" clId="{AA3CDB9E-BF5A-49F4-AE67-347BD8CE072C}" dt="2020-08-10T22:58:15.017" v="1108" actId="20577"/>
        <pc:sldMkLst>
          <pc:docMk/>
          <pc:sldMk cId="1693844885" sldId="485"/>
        </pc:sldMkLst>
        <pc:spChg chg="mod">
          <ac:chgData name="Alexandre" userId="292681fbcdc3e57d" providerId="LiveId" clId="{AA3CDB9E-BF5A-49F4-AE67-347BD8CE072C}" dt="2020-08-10T22:58:15.017" v="1108" actId="20577"/>
          <ac:spMkLst>
            <pc:docMk/>
            <pc:sldMk cId="1693844885" sldId="485"/>
            <ac:spMk id="2" creationId="{6D507718-FDD7-4BB3-8F5D-013E96882BA8}"/>
          </ac:spMkLst>
        </pc:spChg>
      </pc:sldChg>
      <pc:sldChg chg="del">
        <pc:chgData name="Alexandre" userId="292681fbcdc3e57d" providerId="LiveId" clId="{AA3CDB9E-BF5A-49F4-AE67-347BD8CE072C}" dt="2020-08-10T22:50:01.923" v="127" actId="47"/>
        <pc:sldMkLst>
          <pc:docMk/>
          <pc:sldMk cId="2310286861" sldId="485"/>
        </pc:sldMkLst>
      </pc:sldChg>
      <pc:sldChg chg="modSp new mod">
        <pc:chgData name="Alexandre" userId="292681fbcdc3e57d" providerId="LiveId" clId="{AA3CDB9E-BF5A-49F4-AE67-347BD8CE072C}" dt="2020-08-10T22:58:19.201" v="1111" actId="20577"/>
        <pc:sldMkLst>
          <pc:docMk/>
          <pc:sldMk cId="2699429465" sldId="486"/>
        </pc:sldMkLst>
        <pc:spChg chg="mod">
          <ac:chgData name="Alexandre" userId="292681fbcdc3e57d" providerId="LiveId" clId="{AA3CDB9E-BF5A-49F4-AE67-347BD8CE072C}" dt="2020-08-10T22:58:19.201" v="1111" actId="20577"/>
          <ac:spMkLst>
            <pc:docMk/>
            <pc:sldMk cId="2699429465" sldId="486"/>
            <ac:spMk id="2" creationId="{033D047D-F3DC-4F53-B0E5-06F774833D33}"/>
          </ac:spMkLst>
        </pc:spChg>
      </pc:sldChg>
      <pc:sldChg chg="del">
        <pc:chgData name="Alexandre" userId="292681fbcdc3e57d" providerId="LiveId" clId="{AA3CDB9E-BF5A-49F4-AE67-347BD8CE072C}" dt="2020-08-10T22:50:01.923" v="127" actId="47"/>
        <pc:sldMkLst>
          <pc:docMk/>
          <pc:sldMk cId="3010553619" sldId="486"/>
        </pc:sldMkLst>
      </pc:sldChg>
      <pc:sldChg chg="modSp new mod">
        <pc:chgData name="Alexandre" userId="292681fbcdc3e57d" providerId="LiveId" clId="{AA3CDB9E-BF5A-49F4-AE67-347BD8CE072C}" dt="2020-08-10T22:58:24.978" v="1117" actId="20577"/>
        <pc:sldMkLst>
          <pc:docMk/>
          <pc:sldMk cId="2755242735" sldId="487"/>
        </pc:sldMkLst>
        <pc:spChg chg="mod">
          <ac:chgData name="Alexandre" userId="292681fbcdc3e57d" providerId="LiveId" clId="{AA3CDB9E-BF5A-49F4-AE67-347BD8CE072C}" dt="2020-08-10T22:58:24.978" v="1117" actId="20577"/>
          <ac:spMkLst>
            <pc:docMk/>
            <pc:sldMk cId="2755242735" sldId="487"/>
            <ac:spMk id="2" creationId="{2B249E01-1D26-4AD6-A465-5AC9EDD90E40}"/>
          </ac:spMkLst>
        </pc:spChg>
      </pc:sldChg>
      <pc:sldChg chg="del">
        <pc:chgData name="Alexandre" userId="292681fbcdc3e57d" providerId="LiveId" clId="{AA3CDB9E-BF5A-49F4-AE67-347BD8CE072C}" dt="2020-08-10T22:50:01.923" v="127" actId="47"/>
        <pc:sldMkLst>
          <pc:docMk/>
          <pc:sldMk cId="3024887441" sldId="487"/>
        </pc:sldMkLst>
      </pc:sldChg>
      <pc:sldChg chg="del">
        <pc:chgData name="Alexandre" userId="292681fbcdc3e57d" providerId="LiveId" clId="{AA3CDB9E-BF5A-49F4-AE67-347BD8CE072C}" dt="2020-08-10T22:50:01.923" v="127" actId="47"/>
        <pc:sldMkLst>
          <pc:docMk/>
          <pc:sldMk cId="3254295104" sldId="488"/>
        </pc:sldMkLst>
      </pc:sldChg>
      <pc:sldChg chg="modSp new mod">
        <pc:chgData name="Alexandre" userId="292681fbcdc3e57d" providerId="LiveId" clId="{AA3CDB9E-BF5A-49F4-AE67-347BD8CE072C}" dt="2020-08-10T22:58:28.661" v="1122" actId="20577"/>
        <pc:sldMkLst>
          <pc:docMk/>
          <pc:sldMk cId="3978139351" sldId="488"/>
        </pc:sldMkLst>
        <pc:spChg chg="mod">
          <ac:chgData name="Alexandre" userId="292681fbcdc3e57d" providerId="LiveId" clId="{AA3CDB9E-BF5A-49F4-AE67-347BD8CE072C}" dt="2020-08-10T22:58:28.661" v="1122" actId="20577"/>
          <ac:spMkLst>
            <pc:docMk/>
            <pc:sldMk cId="3978139351" sldId="488"/>
            <ac:spMk id="2" creationId="{AA75F5DE-57FC-4DD9-A0AA-88B779C1E6F3}"/>
          </ac:spMkLst>
        </pc:spChg>
      </pc:sldChg>
      <pc:sldChg chg="del">
        <pc:chgData name="Alexandre" userId="292681fbcdc3e57d" providerId="LiveId" clId="{AA3CDB9E-BF5A-49F4-AE67-347BD8CE072C}" dt="2020-08-10T22:50:01.923" v="127" actId="47"/>
        <pc:sldMkLst>
          <pc:docMk/>
          <pc:sldMk cId="398147208" sldId="489"/>
        </pc:sldMkLst>
      </pc:sldChg>
      <pc:sldChg chg="modSp new mod ord">
        <pc:chgData name="Alexandre" userId="292681fbcdc3e57d" providerId="LiveId" clId="{AA3CDB9E-BF5A-49F4-AE67-347BD8CE072C}" dt="2020-08-10T22:58:41.510" v="1134"/>
        <pc:sldMkLst>
          <pc:docMk/>
          <pc:sldMk cId="1713032634" sldId="489"/>
        </pc:sldMkLst>
        <pc:spChg chg="mod">
          <ac:chgData name="Alexandre" userId="292681fbcdc3e57d" providerId="LiveId" clId="{AA3CDB9E-BF5A-49F4-AE67-347BD8CE072C}" dt="2020-08-10T22:58:39.336" v="1132" actId="20577"/>
          <ac:spMkLst>
            <pc:docMk/>
            <pc:sldMk cId="1713032634" sldId="489"/>
            <ac:spMk id="2" creationId="{8D982402-B956-4B76-9A5B-EB616C352C17}"/>
          </ac:spMkLst>
        </pc:spChg>
      </pc:sldChg>
      <pc:sldChg chg="del">
        <pc:chgData name="Alexandre" userId="292681fbcdc3e57d" providerId="LiveId" clId="{AA3CDB9E-BF5A-49F4-AE67-347BD8CE072C}" dt="2020-08-10T22:50:01.923" v="127" actId="47"/>
        <pc:sldMkLst>
          <pc:docMk/>
          <pc:sldMk cId="127244787" sldId="490"/>
        </pc:sldMkLst>
      </pc:sldChg>
      <pc:sldChg chg="modSp new mod">
        <pc:chgData name="Alexandre" userId="292681fbcdc3e57d" providerId="LiveId" clId="{AA3CDB9E-BF5A-49F4-AE67-347BD8CE072C}" dt="2020-08-10T22:58:44.198" v="1139" actId="20577"/>
        <pc:sldMkLst>
          <pc:docMk/>
          <pc:sldMk cId="4038835936" sldId="490"/>
        </pc:sldMkLst>
        <pc:spChg chg="mod">
          <ac:chgData name="Alexandre" userId="292681fbcdc3e57d" providerId="LiveId" clId="{AA3CDB9E-BF5A-49F4-AE67-347BD8CE072C}" dt="2020-08-10T22:58:44.198" v="1139" actId="20577"/>
          <ac:spMkLst>
            <pc:docMk/>
            <pc:sldMk cId="4038835936" sldId="490"/>
            <ac:spMk id="2" creationId="{4462DFAC-8D56-48CE-9526-723407350485}"/>
          </ac:spMkLst>
        </pc:spChg>
      </pc:sldChg>
      <pc:sldChg chg="modSp new mod">
        <pc:chgData name="Alexandre" userId="292681fbcdc3e57d" providerId="LiveId" clId="{AA3CDB9E-BF5A-49F4-AE67-347BD8CE072C}" dt="2020-08-10T22:58:52.800" v="1145" actId="20577"/>
        <pc:sldMkLst>
          <pc:docMk/>
          <pc:sldMk cId="2571784864" sldId="491"/>
        </pc:sldMkLst>
        <pc:spChg chg="mod">
          <ac:chgData name="Alexandre" userId="292681fbcdc3e57d" providerId="LiveId" clId="{AA3CDB9E-BF5A-49F4-AE67-347BD8CE072C}" dt="2020-08-10T22:58:52.800" v="1145" actId="20577"/>
          <ac:spMkLst>
            <pc:docMk/>
            <pc:sldMk cId="2571784864" sldId="491"/>
            <ac:spMk id="2" creationId="{5C531307-A2C5-4E6D-B971-BD5B3B51ACAD}"/>
          </ac:spMkLst>
        </pc:spChg>
      </pc:sldChg>
      <pc:sldChg chg="del">
        <pc:chgData name="Alexandre" userId="292681fbcdc3e57d" providerId="LiveId" clId="{AA3CDB9E-BF5A-49F4-AE67-347BD8CE072C}" dt="2020-08-10T22:50:01.923" v="127" actId="47"/>
        <pc:sldMkLst>
          <pc:docMk/>
          <pc:sldMk cId="3578700328" sldId="491"/>
        </pc:sldMkLst>
      </pc:sldChg>
      <pc:sldChg chg="modSp new del">
        <pc:chgData name="Alexandre" userId="292681fbcdc3e57d" providerId="LiveId" clId="{AA3CDB9E-BF5A-49F4-AE67-347BD8CE072C}" dt="2020-08-10T22:59:53.656" v="1160" actId="47"/>
        <pc:sldMkLst>
          <pc:docMk/>
          <pc:sldMk cId="512682310" sldId="492"/>
        </pc:sldMkLst>
        <pc:spChg chg="mod">
          <ac:chgData name="Alexandre" userId="292681fbcdc3e57d" providerId="LiveId" clId="{AA3CDB9E-BF5A-49F4-AE67-347BD8CE072C}" dt="2020-08-10T22:59:52.678" v="1159"/>
          <ac:spMkLst>
            <pc:docMk/>
            <pc:sldMk cId="512682310" sldId="492"/>
            <ac:spMk id="2" creationId="{CAF9AB0F-9563-4EFA-8AC0-39EB540609FC}"/>
          </ac:spMkLst>
        </pc:spChg>
        <pc:spChg chg="mod">
          <ac:chgData name="Alexandre" userId="292681fbcdc3e57d" providerId="LiveId" clId="{AA3CDB9E-BF5A-49F4-AE67-347BD8CE072C}" dt="2020-08-10T22:59:52.678" v="1159"/>
          <ac:spMkLst>
            <pc:docMk/>
            <pc:sldMk cId="512682310" sldId="492"/>
            <ac:spMk id="3" creationId="{76898E7C-1792-42FD-9468-517788E76131}"/>
          </ac:spMkLst>
        </pc:spChg>
      </pc:sldChg>
      <pc:sldChg chg="modSp new del">
        <pc:chgData name="Alexandre" userId="292681fbcdc3e57d" providerId="LiveId" clId="{AA3CDB9E-BF5A-49F4-AE67-347BD8CE072C}" dt="2020-08-10T22:59:44.609" v="1157" actId="47"/>
        <pc:sldMkLst>
          <pc:docMk/>
          <pc:sldMk cId="604533787" sldId="492"/>
        </pc:sldMkLst>
        <pc:spChg chg="mod">
          <ac:chgData name="Alexandre" userId="292681fbcdc3e57d" providerId="LiveId" clId="{AA3CDB9E-BF5A-49F4-AE67-347BD8CE072C}" dt="2020-08-10T22:59:43.447" v="1156"/>
          <ac:spMkLst>
            <pc:docMk/>
            <pc:sldMk cId="604533787" sldId="492"/>
            <ac:spMk id="2" creationId="{EF07470C-6E40-4BD3-8FE0-B345033F4DD0}"/>
          </ac:spMkLst>
        </pc:spChg>
        <pc:spChg chg="mod">
          <ac:chgData name="Alexandre" userId="292681fbcdc3e57d" providerId="LiveId" clId="{AA3CDB9E-BF5A-49F4-AE67-347BD8CE072C}" dt="2020-08-10T22:59:43.447" v="1156"/>
          <ac:spMkLst>
            <pc:docMk/>
            <pc:sldMk cId="604533787" sldId="492"/>
            <ac:spMk id="3" creationId="{3C1A5B3F-FEAF-4F63-92E7-73B1AB1D6119}"/>
          </ac:spMkLst>
        </pc:spChg>
      </pc:sldChg>
      <pc:sldChg chg="modSp new del">
        <pc:chgData name="Alexandre" userId="292681fbcdc3e57d" providerId="LiveId" clId="{AA3CDB9E-BF5A-49F4-AE67-347BD8CE072C}" dt="2020-08-10T22:59:32.723" v="1153" actId="47"/>
        <pc:sldMkLst>
          <pc:docMk/>
          <pc:sldMk cId="1139510929" sldId="492"/>
        </pc:sldMkLst>
        <pc:spChg chg="mod">
          <ac:chgData name="Alexandre" userId="292681fbcdc3e57d" providerId="LiveId" clId="{AA3CDB9E-BF5A-49F4-AE67-347BD8CE072C}" dt="2020-08-10T22:59:31.671" v="1152"/>
          <ac:spMkLst>
            <pc:docMk/>
            <pc:sldMk cId="1139510929" sldId="492"/>
            <ac:spMk id="2" creationId="{43E045BB-21BF-44B0-99B4-D61A1FE7497B}"/>
          </ac:spMkLst>
        </pc:spChg>
        <pc:spChg chg="mod">
          <ac:chgData name="Alexandre" userId="292681fbcdc3e57d" providerId="LiveId" clId="{AA3CDB9E-BF5A-49F4-AE67-347BD8CE072C}" dt="2020-08-10T22:59:31.671" v="1152"/>
          <ac:spMkLst>
            <pc:docMk/>
            <pc:sldMk cId="1139510929" sldId="492"/>
            <ac:spMk id="3" creationId="{F22364F6-8D8B-4AA8-A246-61DF178C9925}"/>
          </ac:spMkLst>
        </pc:spChg>
      </pc:sldChg>
      <pc:sldChg chg="del">
        <pc:chgData name="Alexandre" userId="292681fbcdc3e57d" providerId="LiveId" clId="{AA3CDB9E-BF5A-49F4-AE67-347BD8CE072C}" dt="2020-08-10T22:50:01.923" v="127" actId="47"/>
        <pc:sldMkLst>
          <pc:docMk/>
          <pc:sldMk cId="1245458664" sldId="492"/>
        </pc:sldMkLst>
      </pc:sldChg>
      <pc:sldChg chg="modSp new del">
        <pc:chgData name="Alexandre" userId="292681fbcdc3e57d" providerId="LiveId" clId="{AA3CDB9E-BF5A-49F4-AE67-347BD8CE072C}" dt="2020-08-10T22:59:18.513" v="1150" actId="47"/>
        <pc:sldMkLst>
          <pc:docMk/>
          <pc:sldMk cId="3350852248" sldId="492"/>
        </pc:sldMkLst>
        <pc:spChg chg="mod">
          <ac:chgData name="Alexandre" userId="292681fbcdc3e57d" providerId="LiveId" clId="{AA3CDB9E-BF5A-49F4-AE67-347BD8CE072C}" dt="2020-08-10T22:59:16.585" v="1149"/>
          <ac:spMkLst>
            <pc:docMk/>
            <pc:sldMk cId="3350852248" sldId="492"/>
            <ac:spMk id="2" creationId="{4883EE50-CC4B-4EF4-87C2-88CC60B72C6F}"/>
          </ac:spMkLst>
        </pc:spChg>
        <pc:spChg chg="mod">
          <ac:chgData name="Alexandre" userId="292681fbcdc3e57d" providerId="LiveId" clId="{AA3CDB9E-BF5A-49F4-AE67-347BD8CE072C}" dt="2020-08-10T22:59:16.585" v="1149"/>
          <ac:spMkLst>
            <pc:docMk/>
            <pc:sldMk cId="3350852248" sldId="492"/>
            <ac:spMk id="3" creationId="{3BDD4A9E-9DAD-4249-8E57-4709B6F81272}"/>
          </ac:spMkLst>
        </pc:spChg>
      </pc:sldChg>
      <pc:sldChg chg="del">
        <pc:chgData name="Alexandre" userId="292681fbcdc3e57d" providerId="LiveId" clId="{AA3CDB9E-BF5A-49F4-AE67-347BD8CE072C}" dt="2020-08-10T22:50:01.923" v="127" actId="47"/>
        <pc:sldMkLst>
          <pc:docMk/>
          <pc:sldMk cId="2758158489" sldId="493"/>
        </pc:sldMkLst>
      </pc:sldChg>
      <pc:sldChg chg="del">
        <pc:chgData name="Alexandre" userId="292681fbcdc3e57d" providerId="LiveId" clId="{AA3CDB9E-BF5A-49F4-AE67-347BD8CE072C}" dt="2020-08-10T22:50:01.923" v="127" actId="47"/>
        <pc:sldMkLst>
          <pc:docMk/>
          <pc:sldMk cId="1700110290" sldId="494"/>
        </pc:sldMkLst>
      </pc:sldChg>
      <pc:sldChg chg="del">
        <pc:chgData name="Alexandre" userId="292681fbcdc3e57d" providerId="LiveId" clId="{AA3CDB9E-BF5A-49F4-AE67-347BD8CE072C}" dt="2020-08-10T22:50:01.923" v="127" actId="47"/>
        <pc:sldMkLst>
          <pc:docMk/>
          <pc:sldMk cId="2757957940" sldId="495"/>
        </pc:sldMkLst>
      </pc:sldChg>
      <pc:sldChg chg="del">
        <pc:chgData name="Alexandre" userId="292681fbcdc3e57d" providerId="LiveId" clId="{AA3CDB9E-BF5A-49F4-AE67-347BD8CE072C}" dt="2020-08-10T22:50:01.923" v="127" actId="47"/>
        <pc:sldMkLst>
          <pc:docMk/>
          <pc:sldMk cId="3253732617" sldId="496"/>
        </pc:sldMkLst>
      </pc:sldChg>
      <pc:sldChg chg="del">
        <pc:chgData name="Alexandre" userId="292681fbcdc3e57d" providerId="LiveId" clId="{AA3CDB9E-BF5A-49F4-AE67-347BD8CE072C}" dt="2020-08-10T22:50:01.923" v="127" actId="47"/>
        <pc:sldMkLst>
          <pc:docMk/>
          <pc:sldMk cId="2680484122" sldId="497"/>
        </pc:sldMkLst>
      </pc:sldChg>
      <pc:sldChg chg="del">
        <pc:chgData name="Alexandre" userId="292681fbcdc3e57d" providerId="LiveId" clId="{AA3CDB9E-BF5A-49F4-AE67-347BD8CE072C}" dt="2020-08-10T22:50:01.923" v="127" actId="47"/>
        <pc:sldMkLst>
          <pc:docMk/>
          <pc:sldMk cId="2899639667" sldId="498"/>
        </pc:sldMkLst>
      </pc:sldChg>
      <pc:sldChg chg="del">
        <pc:chgData name="Alexandre" userId="292681fbcdc3e57d" providerId="LiveId" clId="{AA3CDB9E-BF5A-49F4-AE67-347BD8CE072C}" dt="2020-08-10T22:50:01.923" v="127" actId="47"/>
        <pc:sldMkLst>
          <pc:docMk/>
          <pc:sldMk cId="2519245010" sldId="499"/>
        </pc:sldMkLst>
      </pc:sldChg>
      <pc:sldChg chg="del">
        <pc:chgData name="Alexandre" userId="292681fbcdc3e57d" providerId="LiveId" clId="{AA3CDB9E-BF5A-49F4-AE67-347BD8CE072C}" dt="2020-08-10T22:50:01.923" v="127" actId="47"/>
        <pc:sldMkLst>
          <pc:docMk/>
          <pc:sldMk cId="3057331448" sldId="500"/>
        </pc:sldMkLst>
      </pc:sldChg>
      <pc:sldChg chg="del">
        <pc:chgData name="Alexandre" userId="292681fbcdc3e57d" providerId="LiveId" clId="{AA3CDB9E-BF5A-49F4-AE67-347BD8CE072C}" dt="2020-08-10T22:50:01.923" v="127" actId="47"/>
        <pc:sldMkLst>
          <pc:docMk/>
          <pc:sldMk cId="4195191087" sldId="501"/>
        </pc:sldMkLst>
      </pc:sldChg>
      <pc:sldChg chg="del">
        <pc:chgData name="Alexandre" userId="292681fbcdc3e57d" providerId="LiveId" clId="{AA3CDB9E-BF5A-49F4-AE67-347BD8CE072C}" dt="2020-08-10T22:50:01.923" v="127" actId="47"/>
        <pc:sldMkLst>
          <pc:docMk/>
          <pc:sldMk cId="2147595053" sldId="502"/>
        </pc:sldMkLst>
      </pc:sldChg>
      <pc:sldChg chg="del">
        <pc:chgData name="Alexandre" userId="292681fbcdc3e57d" providerId="LiveId" clId="{AA3CDB9E-BF5A-49F4-AE67-347BD8CE072C}" dt="2020-08-10T22:50:01.923" v="127" actId="47"/>
        <pc:sldMkLst>
          <pc:docMk/>
          <pc:sldMk cId="1286158050" sldId="503"/>
        </pc:sldMkLst>
      </pc:sldChg>
      <pc:sldChg chg="del">
        <pc:chgData name="Alexandre" userId="292681fbcdc3e57d" providerId="LiveId" clId="{AA3CDB9E-BF5A-49F4-AE67-347BD8CE072C}" dt="2020-08-10T22:50:01.923" v="127" actId="47"/>
        <pc:sldMkLst>
          <pc:docMk/>
          <pc:sldMk cId="1923558907" sldId="504"/>
        </pc:sldMkLst>
      </pc:sldChg>
      <pc:sldChg chg="del">
        <pc:chgData name="Alexandre" userId="292681fbcdc3e57d" providerId="LiveId" clId="{AA3CDB9E-BF5A-49F4-AE67-347BD8CE072C}" dt="2020-08-10T22:50:01.923" v="127" actId="47"/>
        <pc:sldMkLst>
          <pc:docMk/>
          <pc:sldMk cId="637007578" sldId="506"/>
        </pc:sldMkLst>
      </pc:sldChg>
      <pc:sldChg chg="del">
        <pc:chgData name="Alexandre" userId="292681fbcdc3e57d" providerId="LiveId" clId="{AA3CDB9E-BF5A-49F4-AE67-347BD8CE072C}" dt="2020-08-10T22:50:01.923" v="127" actId="47"/>
        <pc:sldMkLst>
          <pc:docMk/>
          <pc:sldMk cId="2722970783" sldId="507"/>
        </pc:sldMkLst>
      </pc:sldChg>
      <pc:sldMasterChg chg="del delSldLayout">
        <pc:chgData name="Alexandre" userId="292681fbcdc3e57d" providerId="LiveId" clId="{AA3CDB9E-BF5A-49F4-AE67-347BD8CE072C}" dt="2020-08-10T22:51:22.002" v="401" actId="47"/>
        <pc:sldMasterMkLst>
          <pc:docMk/>
          <pc:sldMasterMk cId="526148799" sldId="2147483822"/>
        </pc:sldMasterMkLst>
        <pc:sldLayoutChg chg="del">
          <pc:chgData name="Alexandre" userId="292681fbcdc3e57d" providerId="LiveId" clId="{AA3CDB9E-BF5A-49F4-AE67-347BD8CE072C}" dt="2020-08-10T22:51:22.002" v="401" actId="47"/>
          <pc:sldLayoutMkLst>
            <pc:docMk/>
            <pc:sldMasterMk cId="526148799" sldId="2147483822"/>
            <pc:sldLayoutMk cId="2356256536" sldId="2147483823"/>
          </pc:sldLayoutMkLst>
        </pc:sldLayoutChg>
        <pc:sldLayoutChg chg="del">
          <pc:chgData name="Alexandre" userId="292681fbcdc3e57d" providerId="LiveId" clId="{AA3CDB9E-BF5A-49F4-AE67-347BD8CE072C}" dt="2020-08-10T22:51:22.002" v="401" actId="47"/>
          <pc:sldLayoutMkLst>
            <pc:docMk/>
            <pc:sldMasterMk cId="526148799" sldId="2147483822"/>
            <pc:sldLayoutMk cId="143938441" sldId="2147483824"/>
          </pc:sldLayoutMkLst>
        </pc:sldLayoutChg>
        <pc:sldLayoutChg chg="del">
          <pc:chgData name="Alexandre" userId="292681fbcdc3e57d" providerId="LiveId" clId="{AA3CDB9E-BF5A-49F4-AE67-347BD8CE072C}" dt="2020-08-10T22:51:22.002" v="401" actId="47"/>
          <pc:sldLayoutMkLst>
            <pc:docMk/>
            <pc:sldMasterMk cId="526148799" sldId="2147483822"/>
            <pc:sldLayoutMk cId="1992328562" sldId="2147483825"/>
          </pc:sldLayoutMkLst>
        </pc:sldLayoutChg>
        <pc:sldLayoutChg chg="del">
          <pc:chgData name="Alexandre" userId="292681fbcdc3e57d" providerId="LiveId" clId="{AA3CDB9E-BF5A-49F4-AE67-347BD8CE072C}" dt="2020-08-10T22:51:22.002" v="401" actId="47"/>
          <pc:sldLayoutMkLst>
            <pc:docMk/>
            <pc:sldMasterMk cId="526148799" sldId="2147483822"/>
            <pc:sldLayoutMk cId="1249780808" sldId="2147483826"/>
          </pc:sldLayoutMkLst>
        </pc:sldLayoutChg>
        <pc:sldLayoutChg chg="del">
          <pc:chgData name="Alexandre" userId="292681fbcdc3e57d" providerId="LiveId" clId="{AA3CDB9E-BF5A-49F4-AE67-347BD8CE072C}" dt="2020-08-10T22:51:22.002" v="401" actId="47"/>
          <pc:sldLayoutMkLst>
            <pc:docMk/>
            <pc:sldMasterMk cId="526148799" sldId="2147483822"/>
            <pc:sldLayoutMk cId="3021803544" sldId="2147483827"/>
          </pc:sldLayoutMkLst>
        </pc:sldLayoutChg>
        <pc:sldLayoutChg chg="del">
          <pc:chgData name="Alexandre" userId="292681fbcdc3e57d" providerId="LiveId" clId="{AA3CDB9E-BF5A-49F4-AE67-347BD8CE072C}" dt="2020-08-10T22:51:22.002" v="401" actId="47"/>
          <pc:sldLayoutMkLst>
            <pc:docMk/>
            <pc:sldMasterMk cId="526148799" sldId="2147483822"/>
            <pc:sldLayoutMk cId="1156951578" sldId="2147483828"/>
          </pc:sldLayoutMkLst>
        </pc:sldLayoutChg>
        <pc:sldLayoutChg chg="del">
          <pc:chgData name="Alexandre" userId="292681fbcdc3e57d" providerId="LiveId" clId="{AA3CDB9E-BF5A-49F4-AE67-347BD8CE072C}" dt="2020-08-10T22:51:22.002" v="401" actId="47"/>
          <pc:sldLayoutMkLst>
            <pc:docMk/>
            <pc:sldMasterMk cId="526148799" sldId="2147483822"/>
            <pc:sldLayoutMk cId="1887185999" sldId="2147483829"/>
          </pc:sldLayoutMkLst>
        </pc:sldLayoutChg>
        <pc:sldLayoutChg chg="del">
          <pc:chgData name="Alexandre" userId="292681fbcdc3e57d" providerId="LiveId" clId="{AA3CDB9E-BF5A-49F4-AE67-347BD8CE072C}" dt="2020-08-10T22:51:22.002" v="401" actId="47"/>
          <pc:sldLayoutMkLst>
            <pc:docMk/>
            <pc:sldMasterMk cId="526148799" sldId="2147483822"/>
            <pc:sldLayoutMk cId="1042331283" sldId="2147483830"/>
          </pc:sldLayoutMkLst>
        </pc:sldLayoutChg>
        <pc:sldLayoutChg chg="del">
          <pc:chgData name="Alexandre" userId="292681fbcdc3e57d" providerId="LiveId" clId="{AA3CDB9E-BF5A-49F4-AE67-347BD8CE072C}" dt="2020-08-10T22:51:22.002" v="401" actId="47"/>
          <pc:sldLayoutMkLst>
            <pc:docMk/>
            <pc:sldMasterMk cId="526148799" sldId="2147483822"/>
            <pc:sldLayoutMk cId="1849400456" sldId="2147483831"/>
          </pc:sldLayoutMkLst>
        </pc:sldLayoutChg>
        <pc:sldLayoutChg chg="del">
          <pc:chgData name="Alexandre" userId="292681fbcdc3e57d" providerId="LiveId" clId="{AA3CDB9E-BF5A-49F4-AE67-347BD8CE072C}" dt="2020-08-10T22:51:22.002" v="401" actId="47"/>
          <pc:sldLayoutMkLst>
            <pc:docMk/>
            <pc:sldMasterMk cId="526148799" sldId="2147483822"/>
            <pc:sldLayoutMk cId="3852308499" sldId="2147483832"/>
          </pc:sldLayoutMkLst>
        </pc:sldLayoutChg>
        <pc:sldLayoutChg chg="del">
          <pc:chgData name="Alexandre" userId="292681fbcdc3e57d" providerId="LiveId" clId="{AA3CDB9E-BF5A-49F4-AE67-347BD8CE072C}" dt="2020-08-10T22:51:22.002" v="401" actId="47"/>
          <pc:sldLayoutMkLst>
            <pc:docMk/>
            <pc:sldMasterMk cId="526148799" sldId="2147483822"/>
            <pc:sldLayoutMk cId="449619586" sldId="2147483833"/>
          </pc:sldLayoutMkLst>
        </pc:sldLayoutChg>
        <pc:sldLayoutChg chg="del">
          <pc:chgData name="Alexandre" userId="292681fbcdc3e57d" providerId="LiveId" clId="{AA3CDB9E-BF5A-49F4-AE67-347BD8CE072C}" dt="2020-08-10T22:51:22.002" v="401" actId="47"/>
          <pc:sldLayoutMkLst>
            <pc:docMk/>
            <pc:sldMasterMk cId="526148799" sldId="2147483822"/>
            <pc:sldLayoutMk cId="1420317168" sldId="2147483834"/>
          </pc:sldLayoutMkLst>
        </pc:sldLayoutChg>
        <pc:sldLayoutChg chg="del">
          <pc:chgData name="Alexandre" userId="292681fbcdc3e57d" providerId="LiveId" clId="{AA3CDB9E-BF5A-49F4-AE67-347BD8CE072C}" dt="2020-08-10T22:51:22.002" v="401" actId="47"/>
          <pc:sldLayoutMkLst>
            <pc:docMk/>
            <pc:sldMasterMk cId="526148799" sldId="2147483822"/>
            <pc:sldLayoutMk cId="3950333968" sldId="2147483835"/>
          </pc:sldLayoutMkLst>
        </pc:sldLayoutChg>
        <pc:sldLayoutChg chg="del">
          <pc:chgData name="Alexandre" userId="292681fbcdc3e57d" providerId="LiveId" clId="{AA3CDB9E-BF5A-49F4-AE67-347BD8CE072C}" dt="2020-08-10T22:51:22.002" v="401" actId="47"/>
          <pc:sldLayoutMkLst>
            <pc:docMk/>
            <pc:sldMasterMk cId="526148799" sldId="2147483822"/>
            <pc:sldLayoutMk cId="813761455" sldId="2147483836"/>
          </pc:sldLayoutMkLst>
        </pc:sldLayoutChg>
        <pc:sldLayoutChg chg="del">
          <pc:chgData name="Alexandre" userId="292681fbcdc3e57d" providerId="LiveId" clId="{AA3CDB9E-BF5A-49F4-AE67-347BD8CE072C}" dt="2020-08-10T22:51:22.002" v="401" actId="47"/>
          <pc:sldLayoutMkLst>
            <pc:docMk/>
            <pc:sldMasterMk cId="526148799" sldId="2147483822"/>
            <pc:sldLayoutMk cId="2512561430" sldId="2147483837"/>
          </pc:sldLayoutMkLst>
        </pc:sldLayoutChg>
        <pc:sldLayoutChg chg="del">
          <pc:chgData name="Alexandre" userId="292681fbcdc3e57d" providerId="LiveId" clId="{AA3CDB9E-BF5A-49F4-AE67-347BD8CE072C}" dt="2020-08-10T22:51:22.002" v="401" actId="47"/>
          <pc:sldLayoutMkLst>
            <pc:docMk/>
            <pc:sldMasterMk cId="526148799" sldId="2147483822"/>
            <pc:sldLayoutMk cId="3230470525" sldId="2147483838"/>
          </pc:sldLayoutMkLst>
        </pc:sldLayoutChg>
        <pc:sldLayoutChg chg="del">
          <pc:chgData name="Alexandre" userId="292681fbcdc3e57d" providerId="LiveId" clId="{AA3CDB9E-BF5A-49F4-AE67-347BD8CE072C}" dt="2020-08-10T22:51:22.002" v="401" actId="47"/>
          <pc:sldLayoutMkLst>
            <pc:docMk/>
            <pc:sldMasterMk cId="526148799" sldId="2147483822"/>
            <pc:sldLayoutMk cId="2016217563" sldId="2147483839"/>
          </pc:sldLayoutMkLst>
        </pc:sldLayoutChg>
      </pc:sldMasterChg>
    </pc:docChg>
  </pc:docChgLst>
  <pc:docChgLst>
    <pc:chgData name="Alexandre" userId="292681fbcdc3e57d" providerId="LiveId" clId="{7041AA77-F086-4934-87C8-6BD24C0EB7AB}"/>
    <pc:docChg chg="undo redo custSel addSld delSld modSld sldOrd">
      <pc:chgData name="Alexandre" userId="292681fbcdc3e57d" providerId="LiveId" clId="{7041AA77-F086-4934-87C8-6BD24C0EB7AB}" dt="2020-07-29T02:04:15.265" v="18897" actId="20577"/>
      <pc:docMkLst>
        <pc:docMk/>
      </pc:docMkLst>
      <pc:sldChg chg="modSp mod">
        <pc:chgData name="Alexandre" userId="292681fbcdc3e57d" providerId="LiveId" clId="{7041AA77-F086-4934-87C8-6BD24C0EB7AB}" dt="2020-07-29T02:04:15.265" v="18897" actId="20577"/>
        <pc:sldMkLst>
          <pc:docMk/>
          <pc:sldMk cId="175308684" sldId="258"/>
        </pc:sldMkLst>
        <pc:spChg chg="mod">
          <ac:chgData name="Alexandre" userId="292681fbcdc3e57d" providerId="LiveId" clId="{7041AA77-F086-4934-87C8-6BD24C0EB7AB}" dt="2020-07-29T02:04:15.265" v="18897" actId="20577"/>
          <ac:spMkLst>
            <pc:docMk/>
            <pc:sldMk cId="175308684" sldId="258"/>
            <ac:spMk id="2" creationId="{7D4BFBBB-75A4-48A8-BF4D-1A422686C130}"/>
          </ac:spMkLst>
        </pc:spChg>
      </pc:sldChg>
      <pc:sldChg chg="modSp add del mod">
        <pc:chgData name="Alexandre" userId="292681fbcdc3e57d" providerId="LiveId" clId="{7041AA77-F086-4934-87C8-6BD24C0EB7AB}" dt="2020-07-28T23:46:28.818" v="15961" actId="15"/>
        <pc:sldMkLst>
          <pc:docMk/>
          <pc:sldMk cId="659189922" sldId="271"/>
        </pc:sldMkLst>
        <pc:spChg chg="mod">
          <ac:chgData name="Alexandre" userId="292681fbcdc3e57d" providerId="LiveId" clId="{7041AA77-F086-4934-87C8-6BD24C0EB7AB}" dt="2020-07-28T02:46:55.372" v="8269"/>
          <ac:spMkLst>
            <pc:docMk/>
            <pc:sldMk cId="659189922" sldId="271"/>
            <ac:spMk id="2" creationId="{00000000-0000-0000-0000-000000000000}"/>
          </ac:spMkLst>
        </pc:spChg>
        <pc:spChg chg="mod">
          <ac:chgData name="Alexandre" userId="292681fbcdc3e57d" providerId="LiveId" clId="{7041AA77-F086-4934-87C8-6BD24C0EB7AB}" dt="2020-07-28T23:46:28.818" v="15961" actId="15"/>
          <ac:spMkLst>
            <pc:docMk/>
            <pc:sldMk cId="659189922" sldId="271"/>
            <ac:spMk id="3" creationId="{00000000-0000-0000-0000-000000000000}"/>
          </ac:spMkLst>
        </pc:spChg>
      </pc:sldChg>
      <pc:sldChg chg="modSp add">
        <pc:chgData name="Alexandre" userId="292681fbcdc3e57d" providerId="LiveId" clId="{7041AA77-F086-4934-87C8-6BD24C0EB7AB}" dt="2020-07-28T02:46:55.372" v="8269"/>
        <pc:sldMkLst>
          <pc:docMk/>
          <pc:sldMk cId="3618762325" sldId="272"/>
        </pc:sldMkLst>
        <pc:spChg chg="mod">
          <ac:chgData name="Alexandre" userId="292681fbcdc3e57d" providerId="LiveId" clId="{7041AA77-F086-4934-87C8-6BD24C0EB7AB}" dt="2020-07-28T02:46:55.372" v="8269"/>
          <ac:spMkLst>
            <pc:docMk/>
            <pc:sldMk cId="3618762325" sldId="272"/>
            <ac:spMk id="2" creationId="{00000000-0000-0000-0000-000000000000}"/>
          </ac:spMkLst>
        </pc:spChg>
      </pc:sldChg>
      <pc:sldChg chg="modSp add">
        <pc:chgData name="Alexandre" userId="292681fbcdc3e57d" providerId="LiveId" clId="{7041AA77-F086-4934-87C8-6BD24C0EB7AB}" dt="2020-07-28T02:46:55.372" v="8269"/>
        <pc:sldMkLst>
          <pc:docMk/>
          <pc:sldMk cId="163015120" sldId="273"/>
        </pc:sldMkLst>
        <pc:spChg chg="mod">
          <ac:chgData name="Alexandre" userId="292681fbcdc3e57d" providerId="LiveId" clId="{7041AA77-F086-4934-87C8-6BD24C0EB7AB}" dt="2020-07-28T02:46:55.372" v="8269"/>
          <ac:spMkLst>
            <pc:docMk/>
            <pc:sldMk cId="163015120" sldId="273"/>
            <ac:spMk id="2" creationId="{00000000-0000-0000-0000-000000000000}"/>
          </ac:spMkLst>
        </pc:spChg>
        <pc:spChg chg="mod">
          <ac:chgData name="Alexandre" userId="292681fbcdc3e57d" providerId="LiveId" clId="{7041AA77-F086-4934-87C8-6BD24C0EB7AB}" dt="2020-07-28T02:46:55.372" v="8269"/>
          <ac:spMkLst>
            <pc:docMk/>
            <pc:sldMk cId="163015120" sldId="273"/>
            <ac:spMk id="3" creationId="{00000000-0000-0000-0000-000000000000}"/>
          </ac:spMkLst>
        </pc:spChg>
      </pc:sldChg>
      <pc:sldChg chg="modSp add">
        <pc:chgData name="Alexandre" userId="292681fbcdc3e57d" providerId="LiveId" clId="{7041AA77-F086-4934-87C8-6BD24C0EB7AB}" dt="2020-07-28T02:46:55.372" v="8269"/>
        <pc:sldMkLst>
          <pc:docMk/>
          <pc:sldMk cId="2854908347" sldId="274"/>
        </pc:sldMkLst>
        <pc:spChg chg="mod">
          <ac:chgData name="Alexandre" userId="292681fbcdc3e57d" providerId="LiveId" clId="{7041AA77-F086-4934-87C8-6BD24C0EB7AB}" dt="2020-07-28T02:46:55.372" v="8269"/>
          <ac:spMkLst>
            <pc:docMk/>
            <pc:sldMk cId="2854908347" sldId="274"/>
            <ac:spMk id="2" creationId="{00000000-0000-0000-0000-000000000000}"/>
          </ac:spMkLst>
        </pc:spChg>
        <pc:spChg chg="mod">
          <ac:chgData name="Alexandre" userId="292681fbcdc3e57d" providerId="LiveId" clId="{7041AA77-F086-4934-87C8-6BD24C0EB7AB}" dt="2020-07-28T02:46:55.372" v="8269"/>
          <ac:spMkLst>
            <pc:docMk/>
            <pc:sldMk cId="2854908347" sldId="274"/>
            <ac:spMk id="3" creationId="{00000000-0000-0000-0000-000000000000}"/>
          </ac:spMkLst>
        </pc:spChg>
      </pc:sldChg>
      <pc:sldChg chg="modSp add">
        <pc:chgData name="Alexandre" userId="292681fbcdc3e57d" providerId="LiveId" clId="{7041AA77-F086-4934-87C8-6BD24C0EB7AB}" dt="2020-07-28T02:46:55.372" v="8269"/>
        <pc:sldMkLst>
          <pc:docMk/>
          <pc:sldMk cId="4141458853" sldId="275"/>
        </pc:sldMkLst>
        <pc:spChg chg="mod">
          <ac:chgData name="Alexandre" userId="292681fbcdc3e57d" providerId="LiveId" clId="{7041AA77-F086-4934-87C8-6BD24C0EB7AB}" dt="2020-07-28T02:46:55.372" v="8269"/>
          <ac:spMkLst>
            <pc:docMk/>
            <pc:sldMk cId="4141458853" sldId="275"/>
            <ac:spMk id="2" creationId="{00000000-0000-0000-0000-000000000000}"/>
          </ac:spMkLst>
        </pc:spChg>
        <pc:spChg chg="mod">
          <ac:chgData name="Alexandre" userId="292681fbcdc3e57d" providerId="LiveId" clId="{7041AA77-F086-4934-87C8-6BD24C0EB7AB}" dt="2020-07-28T02:46:55.372" v="8269"/>
          <ac:spMkLst>
            <pc:docMk/>
            <pc:sldMk cId="4141458853" sldId="275"/>
            <ac:spMk id="3" creationId="{00000000-0000-0000-0000-000000000000}"/>
          </ac:spMkLst>
        </pc:spChg>
      </pc:sldChg>
      <pc:sldChg chg="modSp add">
        <pc:chgData name="Alexandre" userId="292681fbcdc3e57d" providerId="LiveId" clId="{7041AA77-F086-4934-87C8-6BD24C0EB7AB}" dt="2020-07-28T02:46:55.372" v="8269"/>
        <pc:sldMkLst>
          <pc:docMk/>
          <pc:sldMk cId="2648371800" sldId="276"/>
        </pc:sldMkLst>
        <pc:spChg chg="mod">
          <ac:chgData name="Alexandre" userId="292681fbcdc3e57d" providerId="LiveId" clId="{7041AA77-F086-4934-87C8-6BD24C0EB7AB}" dt="2020-07-28T02:46:55.372" v="8269"/>
          <ac:spMkLst>
            <pc:docMk/>
            <pc:sldMk cId="2648371800" sldId="276"/>
            <ac:spMk id="2" creationId="{00000000-0000-0000-0000-000000000000}"/>
          </ac:spMkLst>
        </pc:spChg>
        <pc:spChg chg="mod">
          <ac:chgData name="Alexandre" userId="292681fbcdc3e57d" providerId="LiveId" clId="{7041AA77-F086-4934-87C8-6BD24C0EB7AB}" dt="2020-07-28T02:46:55.372" v="8269"/>
          <ac:spMkLst>
            <pc:docMk/>
            <pc:sldMk cId="2648371800" sldId="276"/>
            <ac:spMk id="3" creationId="{00000000-0000-0000-0000-000000000000}"/>
          </ac:spMkLst>
        </pc:spChg>
      </pc:sldChg>
      <pc:sldChg chg="modSp add">
        <pc:chgData name="Alexandre" userId="292681fbcdc3e57d" providerId="LiveId" clId="{7041AA77-F086-4934-87C8-6BD24C0EB7AB}" dt="2020-07-28T02:46:55.372" v="8269"/>
        <pc:sldMkLst>
          <pc:docMk/>
          <pc:sldMk cId="2370579049" sldId="277"/>
        </pc:sldMkLst>
        <pc:spChg chg="mod">
          <ac:chgData name="Alexandre" userId="292681fbcdc3e57d" providerId="LiveId" clId="{7041AA77-F086-4934-87C8-6BD24C0EB7AB}" dt="2020-07-28T02:46:55.372" v="8269"/>
          <ac:spMkLst>
            <pc:docMk/>
            <pc:sldMk cId="2370579049" sldId="277"/>
            <ac:spMk id="2" creationId="{00000000-0000-0000-0000-000000000000}"/>
          </ac:spMkLst>
        </pc:spChg>
        <pc:spChg chg="mod">
          <ac:chgData name="Alexandre" userId="292681fbcdc3e57d" providerId="LiveId" clId="{7041AA77-F086-4934-87C8-6BD24C0EB7AB}" dt="2020-07-28T02:46:55.372" v="8269"/>
          <ac:spMkLst>
            <pc:docMk/>
            <pc:sldMk cId="2370579049" sldId="277"/>
            <ac:spMk id="3" creationId="{00000000-0000-0000-0000-000000000000}"/>
          </ac:spMkLst>
        </pc:spChg>
      </pc:sldChg>
      <pc:sldChg chg="modSp mod">
        <pc:chgData name="Alexandre" userId="292681fbcdc3e57d" providerId="LiveId" clId="{7041AA77-F086-4934-87C8-6BD24C0EB7AB}" dt="2020-07-29T02:02:00.746" v="18847" actId="20577"/>
        <pc:sldMkLst>
          <pc:docMk/>
          <pc:sldMk cId="926987578" sldId="298"/>
        </pc:sldMkLst>
        <pc:spChg chg="mod">
          <ac:chgData name="Alexandre" userId="292681fbcdc3e57d" providerId="LiveId" clId="{7041AA77-F086-4934-87C8-6BD24C0EB7AB}" dt="2020-07-28T20:47:43.322" v="9543"/>
          <ac:spMkLst>
            <pc:docMk/>
            <pc:sldMk cId="926987578" sldId="298"/>
            <ac:spMk id="2" creationId="{04D2A28A-92F6-42EB-A39D-9C3C3DDCF0C4}"/>
          </ac:spMkLst>
        </pc:spChg>
        <pc:spChg chg="mod">
          <ac:chgData name="Alexandre" userId="292681fbcdc3e57d" providerId="LiveId" clId="{7041AA77-F086-4934-87C8-6BD24C0EB7AB}" dt="2020-07-29T02:02:00.746" v="18847" actId="20577"/>
          <ac:spMkLst>
            <pc:docMk/>
            <pc:sldMk cId="926987578" sldId="298"/>
            <ac:spMk id="3" creationId="{D8177C36-C8DF-49A5-8DED-221341B48347}"/>
          </ac:spMkLst>
        </pc:spChg>
      </pc:sldChg>
      <pc:sldChg chg="modSp mod">
        <pc:chgData name="Alexandre" userId="292681fbcdc3e57d" providerId="LiveId" clId="{7041AA77-F086-4934-87C8-6BD24C0EB7AB}" dt="2020-07-29T02:02:07.225" v="18849" actId="20577"/>
        <pc:sldMkLst>
          <pc:docMk/>
          <pc:sldMk cId="3486141423" sldId="322"/>
        </pc:sldMkLst>
        <pc:spChg chg="mod">
          <ac:chgData name="Alexandre" userId="292681fbcdc3e57d" providerId="LiveId" clId="{7041AA77-F086-4934-87C8-6BD24C0EB7AB}" dt="2020-07-29T02:02:07.225" v="18849" actId="20577"/>
          <ac:spMkLst>
            <pc:docMk/>
            <pc:sldMk cId="3486141423" sldId="322"/>
            <ac:spMk id="3" creationId="{D828A01E-223A-4F2C-8BB7-67CA1C144BCE}"/>
          </ac:spMkLst>
        </pc:spChg>
      </pc:sldChg>
      <pc:sldChg chg="modSp mod">
        <pc:chgData name="Alexandre" userId="292681fbcdc3e57d" providerId="LiveId" clId="{7041AA77-F086-4934-87C8-6BD24C0EB7AB}" dt="2020-07-28T20:45:09.736" v="8842" actId="20577"/>
        <pc:sldMkLst>
          <pc:docMk/>
          <pc:sldMk cId="3305676132" sldId="324"/>
        </pc:sldMkLst>
        <pc:spChg chg="mod">
          <ac:chgData name="Alexandre" userId="292681fbcdc3e57d" providerId="LiveId" clId="{7041AA77-F086-4934-87C8-6BD24C0EB7AB}" dt="2020-07-28T20:45:09.736" v="8842" actId="20577"/>
          <ac:spMkLst>
            <pc:docMk/>
            <pc:sldMk cId="3305676132" sldId="324"/>
            <ac:spMk id="3" creationId="{BAA6A2E3-B625-4645-BD2E-B126C13BE2F6}"/>
          </ac:spMkLst>
        </pc:spChg>
      </pc:sldChg>
      <pc:sldChg chg="add">
        <pc:chgData name="Alexandre" userId="292681fbcdc3e57d" providerId="LiveId" clId="{7041AA77-F086-4934-87C8-6BD24C0EB7AB}" dt="2020-07-27T14:38:25.914" v="8089"/>
        <pc:sldMkLst>
          <pc:docMk/>
          <pc:sldMk cId="1443858907" sldId="349"/>
        </pc:sldMkLst>
      </pc:sldChg>
      <pc:sldChg chg="add">
        <pc:chgData name="Alexandre" userId="292681fbcdc3e57d" providerId="LiveId" clId="{7041AA77-F086-4934-87C8-6BD24C0EB7AB}" dt="2020-07-27T14:38:25.914" v="8089"/>
        <pc:sldMkLst>
          <pc:docMk/>
          <pc:sldMk cId="3359376757" sldId="350"/>
        </pc:sldMkLst>
      </pc:sldChg>
      <pc:sldChg chg="modSp mod">
        <pc:chgData name="Alexandre" userId="292681fbcdc3e57d" providerId="LiveId" clId="{7041AA77-F086-4934-87C8-6BD24C0EB7AB}" dt="2020-07-29T01:57:51.788" v="18712" actId="20577"/>
        <pc:sldMkLst>
          <pc:docMk/>
          <pc:sldMk cId="3815977434" sldId="360"/>
        </pc:sldMkLst>
        <pc:spChg chg="mod">
          <ac:chgData name="Alexandre" userId="292681fbcdc3e57d" providerId="LiveId" clId="{7041AA77-F086-4934-87C8-6BD24C0EB7AB}" dt="2020-07-27T12:01:55.901" v="8084"/>
          <ac:spMkLst>
            <pc:docMk/>
            <pc:sldMk cId="3815977434" sldId="360"/>
            <ac:spMk id="2" creationId="{F05FEAB2-FEFB-49FE-AB7B-582F5DA80CC9}"/>
          </ac:spMkLst>
        </pc:spChg>
        <pc:spChg chg="mod">
          <ac:chgData name="Alexandre" userId="292681fbcdc3e57d" providerId="LiveId" clId="{7041AA77-F086-4934-87C8-6BD24C0EB7AB}" dt="2020-07-29T01:57:51.788" v="18712" actId="20577"/>
          <ac:spMkLst>
            <pc:docMk/>
            <pc:sldMk cId="3815977434" sldId="360"/>
            <ac:spMk id="3" creationId="{14B4E62D-F150-4DB8-AE78-2716B9D6838E}"/>
          </ac:spMkLst>
        </pc:spChg>
      </pc:sldChg>
      <pc:sldChg chg="modSp add">
        <pc:chgData name="Alexandre" userId="292681fbcdc3e57d" providerId="LiveId" clId="{7041AA77-F086-4934-87C8-6BD24C0EB7AB}" dt="2020-07-28T02:46:55.372" v="8269"/>
        <pc:sldMkLst>
          <pc:docMk/>
          <pc:sldMk cId="584775997" sldId="365"/>
        </pc:sldMkLst>
        <pc:spChg chg="mod">
          <ac:chgData name="Alexandre" userId="292681fbcdc3e57d" providerId="LiveId" clId="{7041AA77-F086-4934-87C8-6BD24C0EB7AB}" dt="2020-07-28T02:46:55.372" v="8269"/>
          <ac:spMkLst>
            <pc:docMk/>
            <pc:sldMk cId="584775997" sldId="365"/>
            <ac:spMk id="2" creationId="{B3F89197-C1C1-4F47-8F65-D5B6FAD8D862}"/>
          </ac:spMkLst>
        </pc:spChg>
      </pc:sldChg>
      <pc:sldChg chg="modSp add">
        <pc:chgData name="Alexandre" userId="292681fbcdc3e57d" providerId="LiveId" clId="{7041AA77-F086-4934-87C8-6BD24C0EB7AB}" dt="2020-07-28T02:46:55.372" v="8269"/>
        <pc:sldMkLst>
          <pc:docMk/>
          <pc:sldMk cId="155128377" sldId="366"/>
        </pc:sldMkLst>
        <pc:spChg chg="mod">
          <ac:chgData name="Alexandre" userId="292681fbcdc3e57d" providerId="LiveId" clId="{7041AA77-F086-4934-87C8-6BD24C0EB7AB}" dt="2020-07-28T02:46:55.372" v="8269"/>
          <ac:spMkLst>
            <pc:docMk/>
            <pc:sldMk cId="155128377" sldId="366"/>
            <ac:spMk id="2" creationId="{E29723B0-6081-4B2A-B6E4-ADF751A11E48}"/>
          </ac:spMkLst>
        </pc:spChg>
      </pc:sldChg>
      <pc:sldChg chg="modSp add">
        <pc:chgData name="Alexandre" userId="292681fbcdc3e57d" providerId="LiveId" clId="{7041AA77-F086-4934-87C8-6BD24C0EB7AB}" dt="2020-07-28T02:46:55.372" v="8269"/>
        <pc:sldMkLst>
          <pc:docMk/>
          <pc:sldMk cId="3621826750" sldId="367"/>
        </pc:sldMkLst>
        <pc:spChg chg="mod">
          <ac:chgData name="Alexandre" userId="292681fbcdc3e57d" providerId="LiveId" clId="{7041AA77-F086-4934-87C8-6BD24C0EB7AB}" dt="2020-07-28T02:46:55.372" v="8269"/>
          <ac:spMkLst>
            <pc:docMk/>
            <pc:sldMk cId="3621826750" sldId="367"/>
            <ac:spMk id="2" creationId="{58A85FC4-6CC7-4FFC-B652-59B39654CAEF}"/>
          </ac:spMkLst>
        </pc:spChg>
        <pc:spChg chg="mod">
          <ac:chgData name="Alexandre" userId="292681fbcdc3e57d" providerId="LiveId" clId="{7041AA77-F086-4934-87C8-6BD24C0EB7AB}" dt="2020-07-28T02:46:55.372" v="8269"/>
          <ac:spMkLst>
            <pc:docMk/>
            <pc:sldMk cId="3621826750" sldId="367"/>
            <ac:spMk id="3" creationId="{D1CA6C32-AC73-404B-8737-ED3F2B67FFBC}"/>
          </ac:spMkLst>
        </pc:spChg>
      </pc:sldChg>
      <pc:sldChg chg="modSp add">
        <pc:chgData name="Alexandre" userId="292681fbcdc3e57d" providerId="LiveId" clId="{7041AA77-F086-4934-87C8-6BD24C0EB7AB}" dt="2020-07-28T02:46:55.372" v="8269"/>
        <pc:sldMkLst>
          <pc:docMk/>
          <pc:sldMk cId="3411626906" sldId="368"/>
        </pc:sldMkLst>
        <pc:spChg chg="mod">
          <ac:chgData name="Alexandre" userId="292681fbcdc3e57d" providerId="LiveId" clId="{7041AA77-F086-4934-87C8-6BD24C0EB7AB}" dt="2020-07-28T02:46:55.372" v="8269"/>
          <ac:spMkLst>
            <pc:docMk/>
            <pc:sldMk cId="3411626906" sldId="368"/>
            <ac:spMk id="2" creationId="{88FAEF27-2673-4C55-9B69-68EB653ED5FB}"/>
          </ac:spMkLst>
        </pc:spChg>
        <pc:spChg chg="mod">
          <ac:chgData name="Alexandre" userId="292681fbcdc3e57d" providerId="LiveId" clId="{7041AA77-F086-4934-87C8-6BD24C0EB7AB}" dt="2020-07-28T02:46:55.372" v="8269"/>
          <ac:spMkLst>
            <pc:docMk/>
            <pc:sldMk cId="3411626906" sldId="368"/>
            <ac:spMk id="3" creationId="{566DD4F4-9F16-4D1F-9F47-474E1AFF9A5F}"/>
          </ac:spMkLst>
        </pc:spChg>
      </pc:sldChg>
      <pc:sldChg chg="modSp add">
        <pc:chgData name="Alexandre" userId="292681fbcdc3e57d" providerId="LiveId" clId="{7041AA77-F086-4934-87C8-6BD24C0EB7AB}" dt="2020-07-28T02:46:55.372" v="8269"/>
        <pc:sldMkLst>
          <pc:docMk/>
          <pc:sldMk cId="383971656" sldId="369"/>
        </pc:sldMkLst>
        <pc:spChg chg="mod">
          <ac:chgData name="Alexandre" userId="292681fbcdc3e57d" providerId="LiveId" clId="{7041AA77-F086-4934-87C8-6BD24C0EB7AB}" dt="2020-07-28T02:46:55.372" v="8269"/>
          <ac:spMkLst>
            <pc:docMk/>
            <pc:sldMk cId="383971656" sldId="369"/>
            <ac:spMk id="2" creationId="{3B2F7753-9AF2-4583-8A78-0EBD8EA8E700}"/>
          </ac:spMkLst>
        </pc:spChg>
        <pc:spChg chg="mod">
          <ac:chgData name="Alexandre" userId="292681fbcdc3e57d" providerId="LiveId" clId="{7041AA77-F086-4934-87C8-6BD24C0EB7AB}" dt="2020-07-28T02:46:55.372" v="8269"/>
          <ac:spMkLst>
            <pc:docMk/>
            <pc:sldMk cId="383971656" sldId="369"/>
            <ac:spMk id="3" creationId="{37D207F2-93D3-4027-B96B-16C46B9C5C0C}"/>
          </ac:spMkLst>
        </pc:spChg>
      </pc:sldChg>
      <pc:sldChg chg="modSp add">
        <pc:chgData name="Alexandre" userId="292681fbcdc3e57d" providerId="LiveId" clId="{7041AA77-F086-4934-87C8-6BD24C0EB7AB}" dt="2020-07-28T02:46:55.372" v="8269"/>
        <pc:sldMkLst>
          <pc:docMk/>
          <pc:sldMk cId="3806286595" sldId="370"/>
        </pc:sldMkLst>
        <pc:spChg chg="mod">
          <ac:chgData name="Alexandre" userId="292681fbcdc3e57d" providerId="LiveId" clId="{7041AA77-F086-4934-87C8-6BD24C0EB7AB}" dt="2020-07-28T02:46:55.372" v="8269"/>
          <ac:spMkLst>
            <pc:docMk/>
            <pc:sldMk cId="3806286595" sldId="370"/>
            <ac:spMk id="2" creationId="{6E012E8D-30F7-4531-B33A-20BB5F5A3ED9}"/>
          </ac:spMkLst>
        </pc:spChg>
        <pc:spChg chg="mod">
          <ac:chgData name="Alexandre" userId="292681fbcdc3e57d" providerId="LiveId" clId="{7041AA77-F086-4934-87C8-6BD24C0EB7AB}" dt="2020-07-28T02:46:55.372" v="8269"/>
          <ac:spMkLst>
            <pc:docMk/>
            <pc:sldMk cId="3806286595" sldId="370"/>
            <ac:spMk id="3" creationId="{6D4CD2C9-6201-489B-ABE5-20D4E3029542}"/>
          </ac:spMkLst>
        </pc:spChg>
      </pc:sldChg>
      <pc:sldChg chg="modSp add">
        <pc:chgData name="Alexandre" userId="292681fbcdc3e57d" providerId="LiveId" clId="{7041AA77-F086-4934-87C8-6BD24C0EB7AB}" dt="2020-07-28T02:46:55.372" v="8269"/>
        <pc:sldMkLst>
          <pc:docMk/>
          <pc:sldMk cId="828278669" sldId="372"/>
        </pc:sldMkLst>
        <pc:spChg chg="mod">
          <ac:chgData name="Alexandre" userId="292681fbcdc3e57d" providerId="LiveId" clId="{7041AA77-F086-4934-87C8-6BD24C0EB7AB}" dt="2020-07-28T02:46:55.372" v="8269"/>
          <ac:spMkLst>
            <pc:docMk/>
            <pc:sldMk cId="828278669" sldId="372"/>
            <ac:spMk id="2" creationId="{1758434E-D7C7-4394-8FC6-7D81FD9025E2}"/>
          </ac:spMkLst>
        </pc:spChg>
        <pc:spChg chg="mod">
          <ac:chgData name="Alexandre" userId="292681fbcdc3e57d" providerId="LiveId" clId="{7041AA77-F086-4934-87C8-6BD24C0EB7AB}" dt="2020-07-28T02:46:55.372" v="8269"/>
          <ac:spMkLst>
            <pc:docMk/>
            <pc:sldMk cId="828278669" sldId="372"/>
            <ac:spMk id="3" creationId="{52AF6640-C673-4A7C-9FB2-B9C4D13E863F}"/>
          </ac:spMkLst>
        </pc:spChg>
      </pc:sldChg>
      <pc:sldChg chg="modSp add">
        <pc:chgData name="Alexandre" userId="292681fbcdc3e57d" providerId="LiveId" clId="{7041AA77-F086-4934-87C8-6BD24C0EB7AB}" dt="2020-07-28T02:46:55.372" v="8269"/>
        <pc:sldMkLst>
          <pc:docMk/>
          <pc:sldMk cId="396833419" sldId="373"/>
        </pc:sldMkLst>
        <pc:spChg chg="mod">
          <ac:chgData name="Alexandre" userId="292681fbcdc3e57d" providerId="LiveId" clId="{7041AA77-F086-4934-87C8-6BD24C0EB7AB}" dt="2020-07-28T02:46:55.372" v="8269"/>
          <ac:spMkLst>
            <pc:docMk/>
            <pc:sldMk cId="396833419" sldId="373"/>
            <ac:spMk id="2" creationId="{58A85FC4-6CC7-4FFC-B652-59B39654CAEF}"/>
          </ac:spMkLst>
        </pc:spChg>
        <pc:spChg chg="mod">
          <ac:chgData name="Alexandre" userId="292681fbcdc3e57d" providerId="LiveId" clId="{7041AA77-F086-4934-87C8-6BD24C0EB7AB}" dt="2020-07-28T02:46:55.372" v="8269"/>
          <ac:spMkLst>
            <pc:docMk/>
            <pc:sldMk cId="396833419" sldId="373"/>
            <ac:spMk id="3" creationId="{D1CA6C32-AC73-404B-8737-ED3F2B67FFBC}"/>
          </ac:spMkLst>
        </pc:spChg>
      </pc:sldChg>
      <pc:sldChg chg="modSp mod ord">
        <pc:chgData name="Alexandre" userId="292681fbcdc3e57d" providerId="LiveId" clId="{7041AA77-F086-4934-87C8-6BD24C0EB7AB}" dt="2020-07-27T14:40:46.542" v="8157" actId="20577"/>
        <pc:sldMkLst>
          <pc:docMk/>
          <pc:sldMk cId="1759119597" sldId="411"/>
        </pc:sldMkLst>
        <pc:spChg chg="mod">
          <ac:chgData name="Alexandre" userId="292681fbcdc3e57d" providerId="LiveId" clId="{7041AA77-F086-4934-87C8-6BD24C0EB7AB}" dt="2020-07-27T14:40:46.542" v="8157" actId="20577"/>
          <ac:spMkLst>
            <pc:docMk/>
            <pc:sldMk cId="1759119597" sldId="411"/>
            <ac:spMk id="2" creationId="{E4AADCDE-E97C-479E-B2F2-7A2C9ACF3751}"/>
          </ac:spMkLst>
        </pc:spChg>
      </pc:sldChg>
      <pc:sldChg chg="modSp del mod">
        <pc:chgData name="Alexandre" userId="292681fbcdc3e57d" providerId="LiveId" clId="{7041AA77-F086-4934-87C8-6BD24C0EB7AB}" dt="2020-07-26T19:48:47.091" v="5790" actId="47"/>
        <pc:sldMkLst>
          <pc:docMk/>
          <pc:sldMk cId="2924551565" sldId="433"/>
        </pc:sldMkLst>
        <pc:spChg chg="mod">
          <ac:chgData name="Alexandre" userId="292681fbcdc3e57d" providerId="LiveId" clId="{7041AA77-F086-4934-87C8-6BD24C0EB7AB}" dt="2020-07-26T02:28:20.096" v="51" actId="20577"/>
          <ac:spMkLst>
            <pc:docMk/>
            <pc:sldMk cId="2924551565" sldId="433"/>
            <ac:spMk id="2" creationId="{E76DF93A-D2FC-413A-85A3-61525E6DF25C}"/>
          </ac:spMkLst>
        </pc:spChg>
        <pc:spChg chg="mod">
          <ac:chgData name="Alexandre" userId="292681fbcdc3e57d" providerId="LiveId" clId="{7041AA77-F086-4934-87C8-6BD24C0EB7AB}" dt="2020-07-26T11:19:29.763" v="1919" actId="20577"/>
          <ac:spMkLst>
            <pc:docMk/>
            <pc:sldMk cId="2924551565" sldId="433"/>
            <ac:spMk id="3" creationId="{D1F84193-9628-47A3-8697-89B2D7ECE985}"/>
          </ac:spMkLst>
        </pc:spChg>
      </pc:sldChg>
      <pc:sldChg chg="modSp mod">
        <pc:chgData name="Alexandre" userId="292681fbcdc3e57d" providerId="LiveId" clId="{7041AA77-F086-4934-87C8-6BD24C0EB7AB}" dt="2020-07-29T00:29:01.826" v="16596" actId="1076"/>
        <pc:sldMkLst>
          <pc:docMk/>
          <pc:sldMk cId="3048076461" sldId="434"/>
        </pc:sldMkLst>
        <pc:spChg chg="mod">
          <ac:chgData name="Alexandre" userId="292681fbcdc3e57d" providerId="LiveId" clId="{7041AA77-F086-4934-87C8-6BD24C0EB7AB}" dt="2020-07-29T00:29:01.826" v="16596" actId="1076"/>
          <ac:spMkLst>
            <pc:docMk/>
            <pc:sldMk cId="3048076461" sldId="434"/>
            <ac:spMk id="3" creationId="{14B4E62D-F150-4DB8-AE78-2716B9D6838E}"/>
          </ac:spMkLst>
        </pc:spChg>
      </pc:sldChg>
      <pc:sldChg chg="modSp add del mod">
        <pc:chgData name="Alexandre" userId="292681fbcdc3e57d" providerId="LiveId" clId="{7041AA77-F086-4934-87C8-6BD24C0EB7AB}" dt="2020-07-26T19:48:47.091" v="5790" actId="47"/>
        <pc:sldMkLst>
          <pc:docMk/>
          <pc:sldMk cId="42616403" sldId="435"/>
        </pc:sldMkLst>
        <pc:spChg chg="mod">
          <ac:chgData name="Alexandre" userId="292681fbcdc3e57d" providerId="LiveId" clId="{7041AA77-F086-4934-87C8-6BD24C0EB7AB}" dt="2020-07-26T02:28:26.588" v="63" actId="20577"/>
          <ac:spMkLst>
            <pc:docMk/>
            <pc:sldMk cId="42616403" sldId="435"/>
            <ac:spMk id="2" creationId="{E4AADCDE-E97C-479E-B2F2-7A2C9ACF3751}"/>
          </ac:spMkLst>
        </pc:spChg>
      </pc:sldChg>
      <pc:sldChg chg="modSp new del mod ord">
        <pc:chgData name="Alexandre" userId="292681fbcdc3e57d" providerId="LiveId" clId="{7041AA77-F086-4934-87C8-6BD24C0EB7AB}" dt="2020-07-27T14:40:06.430" v="8098" actId="47"/>
        <pc:sldMkLst>
          <pc:docMk/>
          <pc:sldMk cId="655158429" sldId="435"/>
        </pc:sldMkLst>
        <pc:spChg chg="mod">
          <ac:chgData name="Alexandre" userId="292681fbcdc3e57d" providerId="LiveId" clId="{7041AA77-F086-4934-87C8-6BD24C0EB7AB}" dt="2020-07-27T11:46:34.566" v="6523" actId="20577"/>
          <ac:spMkLst>
            <pc:docMk/>
            <pc:sldMk cId="655158429" sldId="435"/>
            <ac:spMk id="2" creationId="{2FACDA62-9AFB-45F2-A340-ECB3D5F072CF}"/>
          </ac:spMkLst>
        </pc:spChg>
        <pc:spChg chg="mod">
          <ac:chgData name="Alexandre" userId="292681fbcdc3e57d" providerId="LiveId" clId="{7041AA77-F086-4934-87C8-6BD24C0EB7AB}" dt="2020-07-26T19:49:40.470" v="5859"/>
          <ac:spMkLst>
            <pc:docMk/>
            <pc:sldMk cId="655158429" sldId="435"/>
            <ac:spMk id="3" creationId="{BEEF6DC7-F6A0-40C7-A88D-5AA049E83737}"/>
          </ac:spMkLst>
        </pc:spChg>
      </pc:sldChg>
      <pc:sldChg chg="del">
        <pc:chgData name="Alexandre" userId="292681fbcdc3e57d" providerId="LiveId" clId="{7041AA77-F086-4934-87C8-6BD24C0EB7AB}" dt="2020-07-26T02:28:15.783" v="39" actId="47"/>
        <pc:sldMkLst>
          <pc:docMk/>
          <pc:sldMk cId="2755723402" sldId="435"/>
        </pc:sldMkLst>
      </pc:sldChg>
      <pc:sldChg chg="modSp add mod">
        <pc:chgData name="Alexandre" userId="292681fbcdc3e57d" providerId="LiveId" clId="{7041AA77-F086-4934-87C8-6BD24C0EB7AB}" dt="2020-07-26T19:49:16.878" v="5834" actId="20577"/>
        <pc:sldMkLst>
          <pc:docMk/>
          <pc:sldMk cId="2260213316" sldId="436"/>
        </pc:sldMkLst>
        <pc:spChg chg="mod">
          <ac:chgData name="Alexandre" userId="292681fbcdc3e57d" providerId="LiveId" clId="{7041AA77-F086-4934-87C8-6BD24C0EB7AB}" dt="2020-07-26T19:49:16.878" v="5834" actId="20577"/>
          <ac:spMkLst>
            <pc:docMk/>
            <pc:sldMk cId="2260213316" sldId="436"/>
            <ac:spMk id="2" creationId="{E4AADCDE-E97C-479E-B2F2-7A2C9ACF3751}"/>
          </ac:spMkLst>
        </pc:spChg>
      </pc:sldChg>
      <pc:sldChg chg="del">
        <pc:chgData name="Alexandre" userId="292681fbcdc3e57d" providerId="LiveId" clId="{7041AA77-F086-4934-87C8-6BD24C0EB7AB}" dt="2020-07-26T02:28:15.783" v="39" actId="47"/>
        <pc:sldMkLst>
          <pc:docMk/>
          <pc:sldMk cId="2820634355" sldId="436"/>
        </pc:sldMkLst>
      </pc:sldChg>
      <pc:sldChg chg="modSp add del mod">
        <pc:chgData name="Alexandre" userId="292681fbcdc3e57d" providerId="LiveId" clId="{7041AA77-F086-4934-87C8-6BD24C0EB7AB}" dt="2020-07-26T19:48:47.091" v="5790" actId="47"/>
        <pc:sldMkLst>
          <pc:docMk/>
          <pc:sldMk cId="3185696631" sldId="436"/>
        </pc:sldMkLst>
        <pc:spChg chg="mod">
          <ac:chgData name="Alexandre" userId="292681fbcdc3e57d" providerId="LiveId" clId="{7041AA77-F086-4934-87C8-6BD24C0EB7AB}" dt="2020-07-26T02:28:31.002" v="70" actId="20577"/>
          <ac:spMkLst>
            <pc:docMk/>
            <pc:sldMk cId="3185696631" sldId="436"/>
            <ac:spMk id="2" creationId="{E76DF93A-D2FC-413A-85A3-61525E6DF25C}"/>
          </ac:spMkLst>
        </pc:spChg>
        <pc:spChg chg="mod">
          <ac:chgData name="Alexandre" userId="292681fbcdc3e57d" providerId="LiveId" clId="{7041AA77-F086-4934-87C8-6BD24C0EB7AB}" dt="2020-07-26T11:36:54.681" v="3243" actId="20577"/>
          <ac:spMkLst>
            <pc:docMk/>
            <pc:sldMk cId="3185696631" sldId="436"/>
            <ac:spMk id="3" creationId="{D1F84193-9628-47A3-8697-89B2D7ECE985}"/>
          </ac:spMkLst>
        </pc:spChg>
      </pc:sldChg>
      <pc:sldChg chg="modSp add mod">
        <pc:chgData name="Alexandre" userId="292681fbcdc3e57d" providerId="LiveId" clId="{7041AA77-F086-4934-87C8-6BD24C0EB7AB}" dt="2020-07-29T02:00:42.145" v="18812" actId="20577"/>
        <pc:sldMkLst>
          <pc:docMk/>
          <pc:sldMk cId="842805557" sldId="437"/>
        </pc:sldMkLst>
        <pc:spChg chg="mod">
          <ac:chgData name="Alexandre" userId="292681fbcdc3e57d" providerId="LiveId" clId="{7041AA77-F086-4934-87C8-6BD24C0EB7AB}" dt="2020-07-28T21:44:22.546" v="10754"/>
          <ac:spMkLst>
            <pc:docMk/>
            <pc:sldMk cId="842805557" sldId="437"/>
            <ac:spMk id="2" creationId="{2FACDA62-9AFB-45F2-A340-ECB3D5F072CF}"/>
          </ac:spMkLst>
        </pc:spChg>
        <pc:spChg chg="mod">
          <ac:chgData name="Alexandre" userId="292681fbcdc3e57d" providerId="LiveId" clId="{7041AA77-F086-4934-87C8-6BD24C0EB7AB}" dt="2020-07-29T02:00:42.145" v="18812" actId="20577"/>
          <ac:spMkLst>
            <pc:docMk/>
            <pc:sldMk cId="842805557" sldId="437"/>
            <ac:spMk id="3" creationId="{BEEF6DC7-F6A0-40C7-A88D-5AA049E83737}"/>
          </ac:spMkLst>
        </pc:spChg>
      </pc:sldChg>
      <pc:sldChg chg="del">
        <pc:chgData name="Alexandre" userId="292681fbcdc3e57d" providerId="LiveId" clId="{7041AA77-F086-4934-87C8-6BD24C0EB7AB}" dt="2020-07-26T02:28:15.783" v="39" actId="47"/>
        <pc:sldMkLst>
          <pc:docMk/>
          <pc:sldMk cId="850847848" sldId="437"/>
        </pc:sldMkLst>
      </pc:sldChg>
      <pc:sldChg chg="modSp add del mod">
        <pc:chgData name="Alexandre" userId="292681fbcdc3e57d" providerId="LiveId" clId="{7041AA77-F086-4934-87C8-6BD24C0EB7AB}" dt="2020-07-26T19:48:47.091" v="5790" actId="47"/>
        <pc:sldMkLst>
          <pc:docMk/>
          <pc:sldMk cId="1036268542" sldId="437"/>
        </pc:sldMkLst>
        <pc:spChg chg="mod">
          <ac:chgData name="Alexandre" userId="292681fbcdc3e57d" providerId="LiveId" clId="{7041AA77-F086-4934-87C8-6BD24C0EB7AB}" dt="2020-07-26T11:38:28.440" v="3596" actId="20577"/>
          <ac:spMkLst>
            <pc:docMk/>
            <pc:sldMk cId="1036268542" sldId="437"/>
            <ac:spMk id="3" creationId="{D1F84193-9628-47A3-8697-89B2D7ECE985}"/>
          </ac:spMkLst>
        </pc:spChg>
      </pc:sldChg>
      <pc:sldChg chg="modSp add del mod">
        <pc:chgData name="Alexandre" userId="292681fbcdc3e57d" providerId="LiveId" clId="{7041AA77-F086-4934-87C8-6BD24C0EB7AB}" dt="2020-07-26T19:48:47.091" v="5790" actId="47"/>
        <pc:sldMkLst>
          <pc:docMk/>
          <pc:sldMk cId="304811127" sldId="438"/>
        </pc:sldMkLst>
        <pc:spChg chg="mod">
          <ac:chgData name="Alexandre" userId="292681fbcdc3e57d" providerId="LiveId" clId="{7041AA77-F086-4934-87C8-6BD24C0EB7AB}" dt="2020-07-26T02:40:10.766" v="209" actId="313"/>
          <ac:spMkLst>
            <pc:docMk/>
            <pc:sldMk cId="304811127" sldId="438"/>
            <ac:spMk id="2" creationId="{E4AADCDE-E97C-479E-B2F2-7A2C9ACF3751}"/>
          </ac:spMkLst>
        </pc:spChg>
      </pc:sldChg>
      <pc:sldChg chg="modSp add del mod">
        <pc:chgData name="Alexandre" userId="292681fbcdc3e57d" providerId="LiveId" clId="{7041AA77-F086-4934-87C8-6BD24C0EB7AB}" dt="2020-07-27T14:39:52.655" v="8096" actId="47"/>
        <pc:sldMkLst>
          <pc:docMk/>
          <pc:sldMk cId="2123589404" sldId="438"/>
        </pc:sldMkLst>
        <pc:spChg chg="mod">
          <ac:chgData name="Alexandre" userId="292681fbcdc3e57d" providerId="LiveId" clId="{7041AA77-F086-4934-87C8-6BD24C0EB7AB}" dt="2020-07-27T11:46:46.022" v="6535" actId="20577"/>
          <ac:spMkLst>
            <pc:docMk/>
            <pc:sldMk cId="2123589404" sldId="438"/>
            <ac:spMk id="2" creationId="{E4AADCDE-E97C-479E-B2F2-7A2C9ACF3751}"/>
          </ac:spMkLst>
        </pc:spChg>
      </pc:sldChg>
      <pc:sldChg chg="del">
        <pc:chgData name="Alexandre" userId="292681fbcdc3e57d" providerId="LiveId" clId="{7041AA77-F086-4934-87C8-6BD24C0EB7AB}" dt="2020-07-26T02:28:15.783" v="39" actId="47"/>
        <pc:sldMkLst>
          <pc:docMk/>
          <pc:sldMk cId="3145492383" sldId="438"/>
        </pc:sldMkLst>
      </pc:sldChg>
      <pc:sldChg chg="del">
        <pc:chgData name="Alexandre" userId="292681fbcdc3e57d" providerId="LiveId" clId="{7041AA77-F086-4934-87C8-6BD24C0EB7AB}" dt="2020-07-26T02:28:15.783" v="39" actId="47"/>
        <pc:sldMkLst>
          <pc:docMk/>
          <pc:sldMk cId="1846698685" sldId="439"/>
        </pc:sldMkLst>
      </pc:sldChg>
      <pc:sldChg chg="modSp new add del mod">
        <pc:chgData name="Alexandre" userId="292681fbcdc3e57d" providerId="LiveId" clId="{7041AA77-F086-4934-87C8-6BD24C0EB7AB}" dt="2020-07-27T14:39:52.655" v="8096" actId="47"/>
        <pc:sldMkLst>
          <pc:docMk/>
          <pc:sldMk cId="2089158068" sldId="439"/>
        </pc:sldMkLst>
        <pc:spChg chg="mod">
          <ac:chgData name="Alexandre" userId="292681fbcdc3e57d" providerId="LiveId" clId="{7041AA77-F086-4934-87C8-6BD24C0EB7AB}" dt="2020-07-27T11:46:51.503" v="6547" actId="20577"/>
          <ac:spMkLst>
            <pc:docMk/>
            <pc:sldMk cId="2089158068" sldId="439"/>
            <ac:spMk id="2" creationId="{1605FB58-CB10-49AA-88CD-89A75F33E0B8}"/>
          </ac:spMkLst>
        </pc:spChg>
      </pc:sldChg>
      <pc:sldChg chg="modSp new del mod">
        <pc:chgData name="Alexandre" userId="292681fbcdc3e57d" providerId="LiveId" clId="{7041AA77-F086-4934-87C8-6BD24C0EB7AB}" dt="2020-07-26T19:48:47.091" v="5790" actId="47"/>
        <pc:sldMkLst>
          <pc:docMk/>
          <pc:sldMk cId="2919855688" sldId="439"/>
        </pc:sldMkLst>
        <pc:spChg chg="mod">
          <ac:chgData name="Alexandre" userId="292681fbcdc3e57d" providerId="LiveId" clId="{7041AA77-F086-4934-87C8-6BD24C0EB7AB}" dt="2020-07-26T02:40:17.512" v="228" actId="313"/>
          <ac:spMkLst>
            <pc:docMk/>
            <pc:sldMk cId="2919855688" sldId="439"/>
            <ac:spMk id="2" creationId="{B8342855-6249-4EAD-ADC1-CEAE597197D8}"/>
          </ac:spMkLst>
        </pc:spChg>
        <pc:spChg chg="mod">
          <ac:chgData name="Alexandre" userId="292681fbcdc3e57d" providerId="LiveId" clId="{7041AA77-F086-4934-87C8-6BD24C0EB7AB}" dt="2020-07-26T11:45:27.093" v="4268" actId="20577"/>
          <ac:spMkLst>
            <pc:docMk/>
            <pc:sldMk cId="2919855688" sldId="439"/>
            <ac:spMk id="3" creationId="{C242509A-C32D-4822-BBAC-4F4C8D97FC2F}"/>
          </ac:spMkLst>
        </pc:spChg>
      </pc:sldChg>
      <pc:sldChg chg="modSp add del mod">
        <pc:chgData name="Alexandre" userId="292681fbcdc3e57d" providerId="LiveId" clId="{7041AA77-F086-4934-87C8-6BD24C0EB7AB}" dt="2020-07-26T19:48:47.091" v="5790" actId="47"/>
        <pc:sldMkLst>
          <pc:docMk/>
          <pc:sldMk cId="474100815" sldId="440"/>
        </pc:sldMkLst>
        <pc:spChg chg="mod">
          <ac:chgData name="Alexandre" userId="292681fbcdc3e57d" providerId="LiveId" clId="{7041AA77-F086-4934-87C8-6BD24C0EB7AB}" dt="2020-07-26T02:40:24.856" v="231" actId="6549"/>
          <ac:spMkLst>
            <pc:docMk/>
            <pc:sldMk cId="474100815" sldId="440"/>
            <ac:spMk id="2" creationId="{E4AADCDE-E97C-479E-B2F2-7A2C9ACF3751}"/>
          </ac:spMkLst>
        </pc:spChg>
      </pc:sldChg>
      <pc:sldChg chg="del">
        <pc:chgData name="Alexandre" userId="292681fbcdc3e57d" providerId="LiveId" clId="{7041AA77-F086-4934-87C8-6BD24C0EB7AB}" dt="2020-07-26T02:28:15.783" v="39" actId="47"/>
        <pc:sldMkLst>
          <pc:docMk/>
          <pc:sldMk cId="936273555" sldId="440"/>
        </pc:sldMkLst>
      </pc:sldChg>
      <pc:sldChg chg="modSp add del mod">
        <pc:chgData name="Alexandre" userId="292681fbcdc3e57d" providerId="LiveId" clId="{7041AA77-F086-4934-87C8-6BD24C0EB7AB}" dt="2020-07-27T14:39:52.655" v="8096" actId="47"/>
        <pc:sldMkLst>
          <pc:docMk/>
          <pc:sldMk cId="1680038306" sldId="440"/>
        </pc:sldMkLst>
        <pc:spChg chg="mod">
          <ac:chgData name="Alexandre" userId="292681fbcdc3e57d" providerId="LiveId" clId="{7041AA77-F086-4934-87C8-6BD24C0EB7AB}" dt="2020-07-27T11:47:02.788" v="6560" actId="20577"/>
          <ac:spMkLst>
            <pc:docMk/>
            <pc:sldMk cId="1680038306" sldId="440"/>
            <ac:spMk id="2" creationId="{E4AADCDE-E97C-479E-B2F2-7A2C9ACF3751}"/>
          </ac:spMkLst>
        </pc:spChg>
      </pc:sldChg>
      <pc:sldChg chg="modSp new add del mod">
        <pc:chgData name="Alexandre" userId="292681fbcdc3e57d" providerId="LiveId" clId="{7041AA77-F086-4934-87C8-6BD24C0EB7AB}" dt="2020-07-27T14:39:52.655" v="8096" actId="47"/>
        <pc:sldMkLst>
          <pc:docMk/>
          <pc:sldMk cId="1796273553" sldId="441"/>
        </pc:sldMkLst>
        <pc:spChg chg="mod">
          <ac:chgData name="Alexandre" userId="292681fbcdc3e57d" providerId="LiveId" clId="{7041AA77-F086-4934-87C8-6BD24C0EB7AB}" dt="2020-07-27T11:47:08.869" v="6573" actId="20577"/>
          <ac:spMkLst>
            <pc:docMk/>
            <pc:sldMk cId="1796273553" sldId="441"/>
            <ac:spMk id="2" creationId="{D29D37F4-0807-44D3-B484-D70F7712FB50}"/>
          </ac:spMkLst>
        </pc:spChg>
      </pc:sldChg>
      <pc:sldChg chg="del">
        <pc:chgData name="Alexandre" userId="292681fbcdc3e57d" providerId="LiveId" clId="{7041AA77-F086-4934-87C8-6BD24C0EB7AB}" dt="2020-07-26T02:28:15.783" v="39" actId="47"/>
        <pc:sldMkLst>
          <pc:docMk/>
          <pc:sldMk cId="3950339423" sldId="441"/>
        </pc:sldMkLst>
      </pc:sldChg>
      <pc:sldChg chg="modSp add del mod">
        <pc:chgData name="Alexandre" userId="292681fbcdc3e57d" providerId="LiveId" clId="{7041AA77-F086-4934-87C8-6BD24C0EB7AB}" dt="2020-07-26T19:48:47.091" v="5790" actId="47"/>
        <pc:sldMkLst>
          <pc:docMk/>
          <pc:sldMk cId="4263531678" sldId="441"/>
        </pc:sldMkLst>
        <pc:spChg chg="mod">
          <ac:chgData name="Alexandre" userId="292681fbcdc3e57d" providerId="LiveId" clId="{7041AA77-F086-4934-87C8-6BD24C0EB7AB}" dt="2020-07-26T02:40:27.969" v="232" actId="6549"/>
          <ac:spMkLst>
            <pc:docMk/>
            <pc:sldMk cId="4263531678" sldId="441"/>
            <ac:spMk id="2" creationId="{B8342855-6249-4EAD-ADC1-CEAE597197D8}"/>
          </ac:spMkLst>
        </pc:spChg>
        <pc:spChg chg="mod">
          <ac:chgData name="Alexandre" userId="292681fbcdc3e57d" providerId="LiveId" clId="{7041AA77-F086-4934-87C8-6BD24C0EB7AB}" dt="2020-07-26T11:57:28.501" v="4961" actId="6549"/>
          <ac:spMkLst>
            <pc:docMk/>
            <pc:sldMk cId="4263531678" sldId="441"/>
            <ac:spMk id="3" creationId="{C242509A-C32D-4822-BBAC-4F4C8D97FC2F}"/>
          </ac:spMkLst>
        </pc:spChg>
      </pc:sldChg>
      <pc:sldChg chg="modSp new mod">
        <pc:chgData name="Alexandre" userId="292681fbcdc3e57d" providerId="LiveId" clId="{7041AA77-F086-4934-87C8-6BD24C0EB7AB}" dt="2020-07-29T02:00:36.872" v="18806" actId="20577"/>
        <pc:sldMkLst>
          <pc:docMk/>
          <pc:sldMk cId="2339439125" sldId="442"/>
        </pc:sldMkLst>
        <pc:spChg chg="mod">
          <ac:chgData name="Alexandre" userId="292681fbcdc3e57d" providerId="LiveId" clId="{7041AA77-F086-4934-87C8-6BD24C0EB7AB}" dt="2020-07-28T02:46:55.372" v="8269"/>
          <ac:spMkLst>
            <pc:docMk/>
            <pc:sldMk cId="2339439125" sldId="442"/>
            <ac:spMk id="2" creationId="{B522AD6A-28D7-41D7-98B2-7881C09805C0}"/>
          </ac:spMkLst>
        </pc:spChg>
        <pc:spChg chg="mod">
          <ac:chgData name="Alexandre" userId="292681fbcdc3e57d" providerId="LiveId" clId="{7041AA77-F086-4934-87C8-6BD24C0EB7AB}" dt="2020-07-29T02:00:36.872" v="18806" actId="20577"/>
          <ac:spMkLst>
            <pc:docMk/>
            <pc:sldMk cId="2339439125" sldId="442"/>
            <ac:spMk id="3" creationId="{4D43978B-06B0-4E02-9C1B-EEDD0ED3AD0D}"/>
          </ac:spMkLst>
        </pc:spChg>
      </pc:sldChg>
      <pc:sldChg chg="del">
        <pc:chgData name="Alexandre" userId="292681fbcdc3e57d" providerId="LiveId" clId="{7041AA77-F086-4934-87C8-6BD24C0EB7AB}" dt="2020-07-26T02:28:15.783" v="39" actId="47"/>
        <pc:sldMkLst>
          <pc:docMk/>
          <pc:sldMk cId="3372355105" sldId="442"/>
        </pc:sldMkLst>
      </pc:sldChg>
      <pc:sldChg chg="modSp add del mod">
        <pc:chgData name="Alexandre" userId="292681fbcdc3e57d" providerId="LiveId" clId="{7041AA77-F086-4934-87C8-6BD24C0EB7AB}" dt="2020-07-26T19:48:47.091" v="5790" actId="47"/>
        <pc:sldMkLst>
          <pc:docMk/>
          <pc:sldMk cId="3975206617" sldId="442"/>
        </pc:sldMkLst>
        <pc:spChg chg="mod">
          <ac:chgData name="Alexandre" userId="292681fbcdc3e57d" providerId="LiveId" clId="{7041AA77-F086-4934-87C8-6BD24C0EB7AB}" dt="2020-07-26T02:40:34.619" v="237" actId="20577"/>
          <ac:spMkLst>
            <pc:docMk/>
            <pc:sldMk cId="3975206617" sldId="442"/>
            <ac:spMk id="2" creationId="{E4AADCDE-E97C-479E-B2F2-7A2C9ACF3751}"/>
          </ac:spMkLst>
        </pc:spChg>
      </pc:sldChg>
      <pc:sldChg chg="modSp add del mod">
        <pc:chgData name="Alexandre" userId="292681fbcdc3e57d" providerId="LiveId" clId="{7041AA77-F086-4934-87C8-6BD24C0EB7AB}" dt="2020-07-26T19:48:47.091" v="5790" actId="47"/>
        <pc:sldMkLst>
          <pc:docMk/>
          <pc:sldMk cId="744408933" sldId="443"/>
        </pc:sldMkLst>
        <pc:spChg chg="mod">
          <ac:chgData name="Alexandre" userId="292681fbcdc3e57d" providerId="LiveId" clId="{7041AA77-F086-4934-87C8-6BD24C0EB7AB}" dt="2020-07-26T12:09:51.463" v="5733"/>
          <ac:spMkLst>
            <pc:docMk/>
            <pc:sldMk cId="744408933" sldId="443"/>
            <ac:spMk id="2" creationId="{B8342855-6249-4EAD-ADC1-CEAE597197D8}"/>
          </ac:spMkLst>
        </pc:spChg>
        <pc:spChg chg="mod">
          <ac:chgData name="Alexandre" userId="292681fbcdc3e57d" providerId="LiveId" clId="{7041AA77-F086-4934-87C8-6BD24C0EB7AB}" dt="2020-07-26T12:09:51.463" v="5733"/>
          <ac:spMkLst>
            <pc:docMk/>
            <pc:sldMk cId="744408933" sldId="443"/>
            <ac:spMk id="3" creationId="{C242509A-C32D-4822-BBAC-4F4C8D97FC2F}"/>
          </ac:spMkLst>
        </pc:spChg>
      </pc:sldChg>
      <pc:sldChg chg="del">
        <pc:chgData name="Alexandre" userId="292681fbcdc3e57d" providerId="LiveId" clId="{7041AA77-F086-4934-87C8-6BD24C0EB7AB}" dt="2020-07-26T02:28:15.783" v="39" actId="47"/>
        <pc:sldMkLst>
          <pc:docMk/>
          <pc:sldMk cId="3462922654" sldId="443"/>
        </pc:sldMkLst>
      </pc:sldChg>
      <pc:sldChg chg="modSp new del mod">
        <pc:chgData name="Alexandre" userId="292681fbcdc3e57d" providerId="LiveId" clId="{7041AA77-F086-4934-87C8-6BD24C0EB7AB}" dt="2020-07-28T20:55:41.796" v="10520" actId="47"/>
        <pc:sldMkLst>
          <pc:docMk/>
          <pc:sldMk cId="4139952096" sldId="443"/>
        </pc:sldMkLst>
        <pc:spChg chg="mod">
          <ac:chgData name="Alexandre" userId="292681fbcdc3e57d" providerId="LiveId" clId="{7041AA77-F086-4934-87C8-6BD24C0EB7AB}" dt="2020-07-27T11:49:12.402" v="6841"/>
          <ac:spMkLst>
            <pc:docMk/>
            <pc:sldMk cId="4139952096" sldId="443"/>
            <ac:spMk id="2" creationId="{986151BF-B1FD-4275-BE2A-857F5FB8202C}"/>
          </ac:spMkLst>
        </pc:spChg>
        <pc:spChg chg="mod">
          <ac:chgData name="Alexandre" userId="292681fbcdc3e57d" providerId="LiveId" clId="{7041AA77-F086-4934-87C8-6BD24C0EB7AB}" dt="2020-07-27T11:51:17.395" v="6971" actId="20577"/>
          <ac:spMkLst>
            <pc:docMk/>
            <pc:sldMk cId="4139952096" sldId="443"/>
            <ac:spMk id="3" creationId="{976CD01D-7E0A-4BC5-983A-622A239107A9}"/>
          </ac:spMkLst>
        </pc:spChg>
      </pc:sldChg>
      <pc:sldChg chg="del">
        <pc:chgData name="Alexandre" userId="292681fbcdc3e57d" providerId="LiveId" clId="{7041AA77-F086-4934-87C8-6BD24C0EB7AB}" dt="2020-07-26T02:28:15.783" v="39" actId="47"/>
        <pc:sldMkLst>
          <pc:docMk/>
          <pc:sldMk cId="242954470" sldId="444"/>
        </pc:sldMkLst>
      </pc:sldChg>
      <pc:sldChg chg="modSp add del mod">
        <pc:chgData name="Alexandre" userId="292681fbcdc3e57d" providerId="LiveId" clId="{7041AA77-F086-4934-87C8-6BD24C0EB7AB}" dt="2020-07-26T19:48:47.091" v="5790" actId="47"/>
        <pc:sldMkLst>
          <pc:docMk/>
          <pc:sldMk cId="2462759583" sldId="444"/>
        </pc:sldMkLst>
        <pc:spChg chg="mod">
          <ac:chgData name="Alexandre" userId="292681fbcdc3e57d" providerId="LiveId" clId="{7041AA77-F086-4934-87C8-6BD24C0EB7AB}" dt="2020-07-26T02:40:45.260" v="249" actId="20577"/>
          <ac:spMkLst>
            <pc:docMk/>
            <pc:sldMk cId="2462759583" sldId="444"/>
            <ac:spMk id="2" creationId="{E4AADCDE-E97C-479E-B2F2-7A2C9ACF3751}"/>
          </ac:spMkLst>
        </pc:spChg>
      </pc:sldChg>
      <pc:sldChg chg="addSp modSp new mod">
        <pc:chgData name="Alexandre" userId="292681fbcdc3e57d" providerId="LiveId" clId="{7041AA77-F086-4934-87C8-6BD24C0EB7AB}" dt="2020-07-29T02:00:53.626" v="18816" actId="20577"/>
        <pc:sldMkLst>
          <pc:docMk/>
          <pc:sldMk cId="2476056236" sldId="444"/>
        </pc:sldMkLst>
        <pc:spChg chg="mod">
          <ac:chgData name="Alexandre" userId="292681fbcdc3e57d" providerId="LiveId" clId="{7041AA77-F086-4934-87C8-6BD24C0EB7AB}" dt="2020-07-28T21:44:22.546" v="10754"/>
          <ac:spMkLst>
            <pc:docMk/>
            <pc:sldMk cId="2476056236" sldId="444"/>
            <ac:spMk id="2" creationId="{7B94C2D3-3818-4915-B4C0-75009AF70F3E}"/>
          </ac:spMkLst>
        </pc:spChg>
        <pc:spChg chg="mod">
          <ac:chgData name="Alexandre" userId="292681fbcdc3e57d" providerId="LiveId" clId="{7041AA77-F086-4934-87C8-6BD24C0EB7AB}" dt="2020-07-29T02:00:53.626" v="18816" actId="20577"/>
          <ac:spMkLst>
            <pc:docMk/>
            <pc:sldMk cId="2476056236" sldId="444"/>
            <ac:spMk id="3" creationId="{A1119F47-00F1-4503-96E1-F9562C03B05D}"/>
          </ac:spMkLst>
        </pc:spChg>
        <pc:picChg chg="add mod">
          <ac:chgData name="Alexandre" userId="292681fbcdc3e57d" providerId="LiveId" clId="{7041AA77-F086-4934-87C8-6BD24C0EB7AB}" dt="2020-07-28T21:32:08.909" v="10752" actId="1076"/>
          <ac:picMkLst>
            <pc:docMk/>
            <pc:sldMk cId="2476056236" sldId="444"/>
            <ac:picMk id="4" creationId="{0F03FE9E-B67E-4D58-A933-DC1825C73363}"/>
          </ac:picMkLst>
        </pc:picChg>
      </pc:sldChg>
      <pc:sldChg chg="modSp new mod">
        <pc:chgData name="Alexandre" userId="292681fbcdc3e57d" providerId="LiveId" clId="{7041AA77-F086-4934-87C8-6BD24C0EB7AB}" dt="2020-07-29T02:00:58.651" v="18818" actId="20577"/>
        <pc:sldMkLst>
          <pc:docMk/>
          <pc:sldMk cId="763949463" sldId="445"/>
        </pc:sldMkLst>
        <pc:spChg chg="mod">
          <ac:chgData name="Alexandre" userId="292681fbcdc3e57d" providerId="LiveId" clId="{7041AA77-F086-4934-87C8-6BD24C0EB7AB}" dt="2020-07-28T21:46:45.170" v="10973"/>
          <ac:spMkLst>
            <pc:docMk/>
            <pc:sldMk cId="763949463" sldId="445"/>
            <ac:spMk id="2" creationId="{A5201A63-0154-4586-A882-CC621123C8F0}"/>
          </ac:spMkLst>
        </pc:spChg>
        <pc:spChg chg="mod">
          <ac:chgData name="Alexandre" userId="292681fbcdc3e57d" providerId="LiveId" clId="{7041AA77-F086-4934-87C8-6BD24C0EB7AB}" dt="2020-07-29T02:00:58.651" v="18818" actId="20577"/>
          <ac:spMkLst>
            <pc:docMk/>
            <pc:sldMk cId="763949463" sldId="445"/>
            <ac:spMk id="3" creationId="{7306B49A-FE91-41CF-A086-44C0984358BA}"/>
          </ac:spMkLst>
        </pc:spChg>
      </pc:sldChg>
      <pc:sldChg chg="del">
        <pc:chgData name="Alexandre" userId="292681fbcdc3e57d" providerId="LiveId" clId="{7041AA77-F086-4934-87C8-6BD24C0EB7AB}" dt="2020-07-26T02:28:15.783" v="39" actId="47"/>
        <pc:sldMkLst>
          <pc:docMk/>
          <pc:sldMk cId="1206484761" sldId="445"/>
        </pc:sldMkLst>
      </pc:sldChg>
      <pc:sldChg chg="modSp add del mod">
        <pc:chgData name="Alexandre" userId="292681fbcdc3e57d" providerId="LiveId" clId="{7041AA77-F086-4934-87C8-6BD24C0EB7AB}" dt="2020-07-26T19:48:47.091" v="5790" actId="47"/>
        <pc:sldMkLst>
          <pc:docMk/>
          <pc:sldMk cId="3338481417" sldId="445"/>
        </pc:sldMkLst>
        <pc:spChg chg="mod">
          <ac:chgData name="Alexandre" userId="292681fbcdc3e57d" providerId="LiveId" clId="{7041AA77-F086-4934-87C8-6BD24C0EB7AB}" dt="2020-07-26T12:09:51.463" v="5733"/>
          <ac:spMkLst>
            <pc:docMk/>
            <pc:sldMk cId="3338481417" sldId="445"/>
            <ac:spMk id="2" creationId="{B8342855-6249-4EAD-ADC1-CEAE597197D8}"/>
          </ac:spMkLst>
        </pc:spChg>
        <pc:spChg chg="mod">
          <ac:chgData name="Alexandre" userId="292681fbcdc3e57d" providerId="LiveId" clId="{7041AA77-F086-4934-87C8-6BD24C0EB7AB}" dt="2020-07-26T12:09:51.463" v="5733"/>
          <ac:spMkLst>
            <pc:docMk/>
            <pc:sldMk cId="3338481417" sldId="445"/>
            <ac:spMk id="3" creationId="{C242509A-C32D-4822-BBAC-4F4C8D97FC2F}"/>
          </ac:spMkLst>
        </pc:spChg>
      </pc:sldChg>
      <pc:sldChg chg="del">
        <pc:chgData name="Alexandre" userId="292681fbcdc3e57d" providerId="LiveId" clId="{7041AA77-F086-4934-87C8-6BD24C0EB7AB}" dt="2020-07-26T02:28:15.783" v="39" actId="47"/>
        <pc:sldMkLst>
          <pc:docMk/>
          <pc:sldMk cId="648020081" sldId="446"/>
        </pc:sldMkLst>
      </pc:sldChg>
      <pc:sldChg chg="addSp modSp new mod">
        <pc:chgData name="Alexandre" userId="292681fbcdc3e57d" providerId="LiveId" clId="{7041AA77-F086-4934-87C8-6BD24C0EB7AB}" dt="2020-07-29T02:01:06.896" v="18820" actId="20577"/>
        <pc:sldMkLst>
          <pc:docMk/>
          <pc:sldMk cId="1239370294" sldId="446"/>
        </pc:sldMkLst>
        <pc:spChg chg="mod">
          <ac:chgData name="Alexandre" userId="292681fbcdc3e57d" providerId="LiveId" clId="{7041AA77-F086-4934-87C8-6BD24C0EB7AB}" dt="2020-07-28T02:55:17.356" v="8809"/>
          <ac:spMkLst>
            <pc:docMk/>
            <pc:sldMk cId="1239370294" sldId="446"/>
            <ac:spMk id="2" creationId="{99584566-2A26-439B-9C34-84DC45EF3482}"/>
          </ac:spMkLst>
        </pc:spChg>
        <pc:spChg chg="mod">
          <ac:chgData name="Alexandre" userId="292681fbcdc3e57d" providerId="LiveId" clId="{7041AA77-F086-4934-87C8-6BD24C0EB7AB}" dt="2020-07-29T02:01:06.896" v="18820" actId="20577"/>
          <ac:spMkLst>
            <pc:docMk/>
            <pc:sldMk cId="1239370294" sldId="446"/>
            <ac:spMk id="3" creationId="{4F1835D1-AB17-4490-A7F0-5EF1F6462BDE}"/>
          </ac:spMkLst>
        </pc:spChg>
        <pc:picChg chg="add mod">
          <ac:chgData name="Alexandre" userId="292681fbcdc3e57d" providerId="LiveId" clId="{7041AA77-F086-4934-87C8-6BD24C0EB7AB}" dt="2020-07-28T02:54:40.900" v="8803" actId="1076"/>
          <ac:picMkLst>
            <pc:docMk/>
            <pc:sldMk cId="1239370294" sldId="446"/>
            <ac:picMk id="4" creationId="{56015AF4-20DD-49F4-BC34-6B7399862037}"/>
          </ac:picMkLst>
        </pc:picChg>
      </pc:sldChg>
      <pc:sldChg chg="modSp new del mod">
        <pc:chgData name="Alexandre" userId="292681fbcdc3e57d" providerId="LiveId" clId="{7041AA77-F086-4934-87C8-6BD24C0EB7AB}" dt="2020-07-26T19:48:47.091" v="5790" actId="47"/>
        <pc:sldMkLst>
          <pc:docMk/>
          <pc:sldMk cId="2253012419" sldId="446"/>
        </pc:sldMkLst>
        <pc:spChg chg="mod">
          <ac:chgData name="Alexandre" userId="292681fbcdc3e57d" providerId="LiveId" clId="{7041AA77-F086-4934-87C8-6BD24C0EB7AB}" dt="2020-07-26T02:41:24.597" v="266"/>
          <ac:spMkLst>
            <pc:docMk/>
            <pc:sldMk cId="2253012419" sldId="446"/>
            <ac:spMk id="2" creationId="{EDB4B8AD-7D20-4AED-B7E2-238325D8BCD3}"/>
          </ac:spMkLst>
        </pc:spChg>
        <pc:spChg chg="mod">
          <ac:chgData name="Alexandre" userId="292681fbcdc3e57d" providerId="LiveId" clId="{7041AA77-F086-4934-87C8-6BD24C0EB7AB}" dt="2020-07-26T02:42:10.890" v="427" actId="20577"/>
          <ac:spMkLst>
            <pc:docMk/>
            <pc:sldMk cId="2253012419" sldId="446"/>
            <ac:spMk id="3" creationId="{C005DAAB-B64F-4194-BCB4-816D6015177A}"/>
          </ac:spMkLst>
        </pc:spChg>
      </pc:sldChg>
      <pc:sldChg chg="addSp modSp new mod">
        <pc:chgData name="Alexandre" userId="292681fbcdc3e57d" providerId="LiveId" clId="{7041AA77-F086-4934-87C8-6BD24C0EB7AB}" dt="2020-07-29T02:01:09.465" v="18821" actId="20577"/>
        <pc:sldMkLst>
          <pc:docMk/>
          <pc:sldMk cId="921959172" sldId="447"/>
        </pc:sldMkLst>
        <pc:spChg chg="mod">
          <ac:chgData name="Alexandre" userId="292681fbcdc3e57d" providerId="LiveId" clId="{7041AA77-F086-4934-87C8-6BD24C0EB7AB}" dt="2020-07-28T02:55:17.356" v="8809"/>
          <ac:spMkLst>
            <pc:docMk/>
            <pc:sldMk cId="921959172" sldId="447"/>
            <ac:spMk id="2" creationId="{5108369D-148A-4ECF-BEC1-FB7062FE8D2D}"/>
          </ac:spMkLst>
        </pc:spChg>
        <pc:spChg chg="mod">
          <ac:chgData name="Alexandre" userId="292681fbcdc3e57d" providerId="LiveId" clId="{7041AA77-F086-4934-87C8-6BD24C0EB7AB}" dt="2020-07-29T02:01:09.465" v="18821" actId="20577"/>
          <ac:spMkLst>
            <pc:docMk/>
            <pc:sldMk cId="921959172" sldId="447"/>
            <ac:spMk id="3" creationId="{68635877-D6D1-498D-ADE3-84B87A1969A0}"/>
          </ac:spMkLst>
        </pc:spChg>
        <pc:picChg chg="add mod">
          <ac:chgData name="Alexandre" userId="292681fbcdc3e57d" providerId="LiveId" clId="{7041AA77-F086-4934-87C8-6BD24C0EB7AB}" dt="2020-07-28T02:52:33.084" v="8634" actId="1076"/>
          <ac:picMkLst>
            <pc:docMk/>
            <pc:sldMk cId="921959172" sldId="447"/>
            <ac:picMk id="4" creationId="{CF7085C0-3148-4A87-B235-D9050808540E}"/>
          </ac:picMkLst>
        </pc:picChg>
      </pc:sldChg>
      <pc:sldChg chg="modSp new del mod">
        <pc:chgData name="Alexandre" userId="292681fbcdc3e57d" providerId="LiveId" clId="{7041AA77-F086-4934-87C8-6BD24C0EB7AB}" dt="2020-07-26T19:48:47.091" v="5790" actId="47"/>
        <pc:sldMkLst>
          <pc:docMk/>
          <pc:sldMk cId="1187264680" sldId="447"/>
        </pc:sldMkLst>
        <pc:spChg chg="mod">
          <ac:chgData name="Alexandre" userId="292681fbcdc3e57d" providerId="LiveId" clId="{7041AA77-F086-4934-87C8-6BD24C0EB7AB}" dt="2020-07-26T02:42:32.075" v="440" actId="20577"/>
          <ac:spMkLst>
            <pc:docMk/>
            <pc:sldMk cId="1187264680" sldId="447"/>
            <ac:spMk id="2" creationId="{FC9EC727-99DB-4041-84B4-C76DD0BD114F}"/>
          </ac:spMkLst>
        </pc:spChg>
        <pc:spChg chg="mod">
          <ac:chgData name="Alexandre" userId="292681fbcdc3e57d" providerId="LiveId" clId="{7041AA77-F086-4934-87C8-6BD24C0EB7AB}" dt="2020-07-26T02:43:05.721" v="613" actId="20577"/>
          <ac:spMkLst>
            <pc:docMk/>
            <pc:sldMk cId="1187264680" sldId="447"/>
            <ac:spMk id="3" creationId="{92B1C49B-44C7-46AD-808F-7B598625D860}"/>
          </ac:spMkLst>
        </pc:spChg>
      </pc:sldChg>
      <pc:sldChg chg="del">
        <pc:chgData name="Alexandre" userId="292681fbcdc3e57d" providerId="LiveId" clId="{7041AA77-F086-4934-87C8-6BD24C0EB7AB}" dt="2020-07-26T02:28:15.783" v="39" actId="47"/>
        <pc:sldMkLst>
          <pc:docMk/>
          <pc:sldMk cId="4228579258" sldId="447"/>
        </pc:sldMkLst>
      </pc:sldChg>
      <pc:sldChg chg="modSp add del mod">
        <pc:chgData name="Alexandre" userId="292681fbcdc3e57d" providerId="LiveId" clId="{7041AA77-F086-4934-87C8-6BD24C0EB7AB}" dt="2020-07-26T19:48:47.091" v="5790" actId="47"/>
        <pc:sldMkLst>
          <pc:docMk/>
          <pc:sldMk cId="2860372205" sldId="448"/>
        </pc:sldMkLst>
        <pc:spChg chg="mod">
          <ac:chgData name="Alexandre" userId="292681fbcdc3e57d" providerId="LiveId" clId="{7041AA77-F086-4934-87C8-6BD24C0EB7AB}" dt="2020-07-26T02:43:31.308" v="653" actId="20577"/>
          <ac:spMkLst>
            <pc:docMk/>
            <pc:sldMk cId="2860372205" sldId="448"/>
            <ac:spMk id="2" creationId="{E4AADCDE-E97C-479E-B2F2-7A2C9ACF3751}"/>
          </ac:spMkLst>
        </pc:spChg>
      </pc:sldChg>
      <pc:sldChg chg="addSp modSp new mod">
        <pc:chgData name="Alexandre" userId="292681fbcdc3e57d" providerId="LiveId" clId="{7041AA77-F086-4934-87C8-6BD24C0EB7AB}" dt="2020-07-29T02:01:11.847" v="18822" actId="20577"/>
        <pc:sldMkLst>
          <pc:docMk/>
          <pc:sldMk cId="3846787080" sldId="448"/>
        </pc:sldMkLst>
        <pc:spChg chg="mod">
          <ac:chgData name="Alexandre" userId="292681fbcdc3e57d" providerId="LiveId" clId="{7041AA77-F086-4934-87C8-6BD24C0EB7AB}" dt="2020-07-28T02:55:17.356" v="8809"/>
          <ac:spMkLst>
            <pc:docMk/>
            <pc:sldMk cId="3846787080" sldId="448"/>
            <ac:spMk id="2" creationId="{CC0554AF-C96D-4512-8D6E-8E3E034B05A7}"/>
          </ac:spMkLst>
        </pc:spChg>
        <pc:spChg chg="mod">
          <ac:chgData name="Alexandre" userId="292681fbcdc3e57d" providerId="LiveId" clId="{7041AA77-F086-4934-87C8-6BD24C0EB7AB}" dt="2020-07-29T02:01:11.847" v="18822" actId="20577"/>
          <ac:spMkLst>
            <pc:docMk/>
            <pc:sldMk cId="3846787080" sldId="448"/>
            <ac:spMk id="3" creationId="{964C6227-7A66-4AD9-972B-0B6EC6A9BB75}"/>
          </ac:spMkLst>
        </pc:spChg>
        <pc:picChg chg="add mod">
          <ac:chgData name="Alexandre" userId="292681fbcdc3e57d" providerId="LiveId" clId="{7041AA77-F086-4934-87C8-6BD24C0EB7AB}" dt="2020-07-28T02:51:35.636" v="8623" actId="1076"/>
          <ac:picMkLst>
            <pc:docMk/>
            <pc:sldMk cId="3846787080" sldId="448"/>
            <ac:picMk id="4" creationId="{F9136011-AFEC-47DB-B23D-D13C8354C73C}"/>
          </ac:picMkLst>
        </pc:picChg>
      </pc:sldChg>
      <pc:sldChg chg="modSp add del mod">
        <pc:chgData name="Alexandre" userId="292681fbcdc3e57d" providerId="LiveId" clId="{7041AA77-F086-4934-87C8-6BD24C0EB7AB}" dt="2020-07-26T19:48:47.091" v="5790" actId="47"/>
        <pc:sldMkLst>
          <pc:docMk/>
          <pc:sldMk cId="1482814109" sldId="449"/>
        </pc:sldMkLst>
        <pc:spChg chg="mod">
          <ac:chgData name="Alexandre" userId="292681fbcdc3e57d" providerId="LiveId" clId="{7041AA77-F086-4934-87C8-6BD24C0EB7AB}" dt="2020-07-26T12:09:44.745" v="5732"/>
          <ac:spMkLst>
            <pc:docMk/>
            <pc:sldMk cId="1482814109" sldId="449"/>
            <ac:spMk id="2" creationId="{E76DF93A-D2FC-413A-85A3-61525E6DF25C}"/>
          </ac:spMkLst>
        </pc:spChg>
        <pc:spChg chg="mod">
          <ac:chgData name="Alexandre" userId="292681fbcdc3e57d" providerId="LiveId" clId="{7041AA77-F086-4934-87C8-6BD24C0EB7AB}" dt="2020-07-26T12:09:44.745" v="5732"/>
          <ac:spMkLst>
            <pc:docMk/>
            <pc:sldMk cId="1482814109" sldId="449"/>
            <ac:spMk id="3" creationId="{D1F84193-9628-47A3-8697-89B2D7ECE985}"/>
          </ac:spMkLst>
        </pc:spChg>
      </pc:sldChg>
      <pc:sldChg chg="addSp delSp modSp new mod">
        <pc:chgData name="Alexandre" userId="292681fbcdc3e57d" providerId="LiveId" clId="{7041AA77-F086-4934-87C8-6BD24C0EB7AB}" dt="2020-07-29T02:01:31.039" v="18832" actId="20577"/>
        <pc:sldMkLst>
          <pc:docMk/>
          <pc:sldMk cId="3175872517" sldId="449"/>
        </pc:sldMkLst>
        <pc:spChg chg="mod">
          <ac:chgData name="Alexandre" userId="292681fbcdc3e57d" providerId="LiveId" clId="{7041AA77-F086-4934-87C8-6BD24C0EB7AB}" dt="2020-07-28T20:54:50.480" v="10338"/>
          <ac:spMkLst>
            <pc:docMk/>
            <pc:sldMk cId="3175872517" sldId="449"/>
            <ac:spMk id="2" creationId="{7ED7BA61-F1AC-4C17-AF8A-B62E674007D5}"/>
          </ac:spMkLst>
        </pc:spChg>
        <pc:spChg chg="mod">
          <ac:chgData name="Alexandre" userId="292681fbcdc3e57d" providerId="LiveId" clId="{7041AA77-F086-4934-87C8-6BD24C0EB7AB}" dt="2020-07-29T02:01:31.039" v="18832" actId="20577"/>
          <ac:spMkLst>
            <pc:docMk/>
            <pc:sldMk cId="3175872517" sldId="449"/>
            <ac:spMk id="3" creationId="{FA30A0FD-3C06-4024-8887-DC33A7775F0B}"/>
          </ac:spMkLst>
        </pc:spChg>
        <pc:picChg chg="add del mod">
          <ac:chgData name="Alexandre" userId="292681fbcdc3e57d" providerId="LiveId" clId="{7041AA77-F086-4934-87C8-6BD24C0EB7AB}" dt="2020-07-28T20:52:53.713" v="10014" actId="478"/>
          <ac:picMkLst>
            <pc:docMk/>
            <pc:sldMk cId="3175872517" sldId="449"/>
            <ac:picMk id="4" creationId="{65C17974-F2CE-4E68-841E-5AF5CB0DC80B}"/>
          </ac:picMkLst>
        </pc:picChg>
      </pc:sldChg>
      <pc:sldChg chg="modSp new del mod">
        <pc:chgData name="Alexandre" userId="292681fbcdc3e57d" providerId="LiveId" clId="{7041AA77-F086-4934-87C8-6BD24C0EB7AB}" dt="2020-07-28T20:50:46.510" v="9804" actId="47"/>
        <pc:sldMkLst>
          <pc:docMk/>
          <pc:sldMk cId="506545876" sldId="450"/>
        </pc:sldMkLst>
        <pc:spChg chg="mod">
          <ac:chgData name="Alexandre" userId="292681fbcdc3e57d" providerId="LiveId" clId="{7041AA77-F086-4934-87C8-6BD24C0EB7AB}" dt="2020-07-28T20:49:53.167" v="9775" actId="21"/>
          <ac:spMkLst>
            <pc:docMk/>
            <pc:sldMk cId="506545876" sldId="450"/>
            <ac:spMk id="2" creationId="{E04C848F-1F97-479F-BFA2-5DA5656D07A6}"/>
          </ac:spMkLst>
        </pc:spChg>
      </pc:sldChg>
      <pc:sldChg chg="modSp add del mod">
        <pc:chgData name="Alexandre" userId="292681fbcdc3e57d" providerId="LiveId" clId="{7041AA77-F086-4934-87C8-6BD24C0EB7AB}" dt="2020-07-26T19:48:47.091" v="5790" actId="47"/>
        <pc:sldMkLst>
          <pc:docMk/>
          <pc:sldMk cId="2292775188" sldId="450"/>
        </pc:sldMkLst>
        <pc:spChg chg="mod">
          <ac:chgData name="Alexandre" userId="292681fbcdc3e57d" providerId="LiveId" clId="{7041AA77-F086-4934-87C8-6BD24C0EB7AB}" dt="2020-07-26T02:43:45.717" v="707" actId="20577"/>
          <ac:spMkLst>
            <pc:docMk/>
            <pc:sldMk cId="2292775188" sldId="450"/>
            <ac:spMk id="2" creationId="{E4AADCDE-E97C-479E-B2F2-7A2C9ACF3751}"/>
          </ac:spMkLst>
        </pc:spChg>
      </pc:sldChg>
      <pc:sldChg chg="modSp add del mod">
        <pc:chgData name="Alexandre" userId="292681fbcdc3e57d" providerId="LiveId" clId="{7041AA77-F086-4934-87C8-6BD24C0EB7AB}" dt="2020-07-26T19:48:47.091" v="5790" actId="47"/>
        <pc:sldMkLst>
          <pc:docMk/>
          <pc:sldMk cId="1006428683" sldId="451"/>
        </pc:sldMkLst>
        <pc:spChg chg="mod">
          <ac:chgData name="Alexandre" userId="292681fbcdc3e57d" providerId="LiveId" clId="{7041AA77-F086-4934-87C8-6BD24C0EB7AB}" dt="2020-07-26T12:09:44.745" v="5732"/>
          <ac:spMkLst>
            <pc:docMk/>
            <pc:sldMk cId="1006428683" sldId="451"/>
            <ac:spMk id="2" creationId="{E76DF93A-D2FC-413A-85A3-61525E6DF25C}"/>
          </ac:spMkLst>
        </pc:spChg>
        <pc:spChg chg="mod">
          <ac:chgData name="Alexandre" userId="292681fbcdc3e57d" providerId="LiveId" clId="{7041AA77-F086-4934-87C8-6BD24C0EB7AB}" dt="2020-07-26T12:09:44.745" v="5732"/>
          <ac:spMkLst>
            <pc:docMk/>
            <pc:sldMk cId="1006428683" sldId="451"/>
            <ac:spMk id="3" creationId="{D1F84193-9628-47A3-8697-89B2D7ECE985}"/>
          </ac:spMkLst>
        </pc:spChg>
      </pc:sldChg>
      <pc:sldChg chg="addSp modSp new mod">
        <pc:chgData name="Alexandre" userId="292681fbcdc3e57d" providerId="LiveId" clId="{7041AA77-F086-4934-87C8-6BD24C0EB7AB}" dt="2020-07-29T02:01:48.652" v="18840" actId="20577"/>
        <pc:sldMkLst>
          <pc:docMk/>
          <pc:sldMk cId="2569294730" sldId="451"/>
        </pc:sldMkLst>
        <pc:spChg chg="mod">
          <ac:chgData name="Alexandre" userId="292681fbcdc3e57d" providerId="LiveId" clId="{7041AA77-F086-4934-87C8-6BD24C0EB7AB}" dt="2020-07-28T20:50:44.817" v="9803"/>
          <ac:spMkLst>
            <pc:docMk/>
            <pc:sldMk cId="2569294730" sldId="451"/>
            <ac:spMk id="2" creationId="{DA738AA3-7749-4817-9949-E9EFC16C3D09}"/>
          </ac:spMkLst>
        </pc:spChg>
        <pc:spChg chg="mod">
          <ac:chgData name="Alexandre" userId="292681fbcdc3e57d" providerId="LiveId" clId="{7041AA77-F086-4934-87C8-6BD24C0EB7AB}" dt="2020-07-29T02:01:48.652" v="18840" actId="20577"/>
          <ac:spMkLst>
            <pc:docMk/>
            <pc:sldMk cId="2569294730" sldId="451"/>
            <ac:spMk id="3" creationId="{8A20573C-130C-47FB-807D-BC3B682147C3}"/>
          </ac:spMkLst>
        </pc:spChg>
        <pc:picChg chg="add mod">
          <ac:chgData name="Alexandre" userId="292681fbcdc3e57d" providerId="LiveId" clId="{7041AA77-F086-4934-87C8-6BD24C0EB7AB}" dt="2020-07-28T20:49:41.825" v="9769" actId="1076"/>
          <ac:picMkLst>
            <pc:docMk/>
            <pc:sldMk cId="2569294730" sldId="451"/>
            <ac:picMk id="4" creationId="{05FD4718-42D5-43B3-9328-02B27BB7E613}"/>
          </ac:picMkLst>
        </pc:picChg>
      </pc:sldChg>
      <pc:sldChg chg="modSp add del mod">
        <pc:chgData name="Alexandre" userId="292681fbcdc3e57d" providerId="LiveId" clId="{7041AA77-F086-4934-87C8-6BD24C0EB7AB}" dt="2020-07-28T02:54:53.565" v="8808" actId="47"/>
        <pc:sldMkLst>
          <pc:docMk/>
          <pc:sldMk cId="21961293" sldId="452"/>
        </pc:sldMkLst>
        <pc:spChg chg="mod">
          <ac:chgData name="Alexandre" userId="292681fbcdc3e57d" providerId="LiveId" clId="{7041AA77-F086-4934-87C8-6BD24C0EB7AB}" dt="2020-07-27T11:52:52.763" v="7037" actId="20577"/>
          <ac:spMkLst>
            <pc:docMk/>
            <pc:sldMk cId="21961293" sldId="452"/>
            <ac:spMk id="3" creationId="{8A20573C-130C-47FB-807D-BC3B682147C3}"/>
          </ac:spMkLst>
        </pc:spChg>
      </pc:sldChg>
      <pc:sldChg chg="modSp add del mod">
        <pc:chgData name="Alexandre" userId="292681fbcdc3e57d" providerId="LiveId" clId="{7041AA77-F086-4934-87C8-6BD24C0EB7AB}" dt="2020-07-26T19:48:47.091" v="5790" actId="47"/>
        <pc:sldMkLst>
          <pc:docMk/>
          <pc:sldMk cId="908763039" sldId="452"/>
        </pc:sldMkLst>
        <pc:spChg chg="mod">
          <ac:chgData name="Alexandre" userId="292681fbcdc3e57d" providerId="LiveId" clId="{7041AA77-F086-4934-87C8-6BD24C0EB7AB}" dt="2020-07-26T02:44:15.971" v="776" actId="20577"/>
          <ac:spMkLst>
            <pc:docMk/>
            <pc:sldMk cId="908763039" sldId="452"/>
            <ac:spMk id="2" creationId="{E4AADCDE-E97C-479E-B2F2-7A2C9ACF3751}"/>
          </ac:spMkLst>
        </pc:spChg>
      </pc:sldChg>
      <pc:sldChg chg="modSp add del mod">
        <pc:chgData name="Alexandre" userId="292681fbcdc3e57d" providerId="LiveId" clId="{7041AA77-F086-4934-87C8-6BD24C0EB7AB}" dt="2020-07-26T19:48:47.091" v="5790" actId="47"/>
        <pc:sldMkLst>
          <pc:docMk/>
          <pc:sldMk cId="2192800143" sldId="453"/>
        </pc:sldMkLst>
        <pc:spChg chg="mod">
          <ac:chgData name="Alexandre" userId="292681fbcdc3e57d" providerId="LiveId" clId="{7041AA77-F086-4934-87C8-6BD24C0EB7AB}" dt="2020-07-26T12:09:44.745" v="5732"/>
          <ac:spMkLst>
            <pc:docMk/>
            <pc:sldMk cId="2192800143" sldId="453"/>
            <ac:spMk id="2" creationId="{E76DF93A-D2FC-413A-85A3-61525E6DF25C}"/>
          </ac:spMkLst>
        </pc:spChg>
        <pc:spChg chg="mod">
          <ac:chgData name="Alexandre" userId="292681fbcdc3e57d" providerId="LiveId" clId="{7041AA77-F086-4934-87C8-6BD24C0EB7AB}" dt="2020-07-26T12:09:44.745" v="5732"/>
          <ac:spMkLst>
            <pc:docMk/>
            <pc:sldMk cId="2192800143" sldId="453"/>
            <ac:spMk id="3" creationId="{D1F84193-9628-47A3-8697-89B2D7ECE985}"/>
          </ac:spMkLst>
        </pc:spChg>
      </pc:sldChg>
      <pc:sldChg chg="modSp add del mod">
        <pc:chgData name="Alexandre" userId="292681fbcdc3e57d" providerId="LiveId" clId="{7041AA77-F086-4934-87C8-6BD24C0EB7AB}" dt="2020-07-28T02:54:51.872" v="8807" actId="47"/>
        <pc:sldMkLst>
          <pc:docMk/>
          <pc:sldMk cId="2490423530" sldId="453"/>
        </pc:sldMkLst>
        <pc:spChg chg="mod">
          <ac:chgData name="Alexandre" userId="292681fbcdc3e57d" providerId="LiveId" clId="{7041AA77-F086-4934-87C8-6BD24C0EB7AB}" dt="2020-07-27T11:52:57.009" v="7045" actId="20577"/>
          <ac:spMkLst>
            <pc:docMk/>
            <pc:sldMk cId="2490423530" sldId="453"/>
            <ac:spMk id="3" creationId="{FB85E141-9978-4818-B8B9-CD9B8C836BB6}"/>
          </ac:spMkLst>
        </pc:spChg>
      </pc:sldChg>
      <pc:sldChg chg="modSp add del mod">
        <pc:chgData name="Alexandre" userId="292681fbcdc3e57d" providerId="LiveId" clId="{7041AA77-F086-4934-87C8-6BD24C0EB7AB}" dt="2020-07-28T02:54:50.597" v="8806" actId="47"/>
        <pc:sldMkLst>
          <pc:docMk/>
          <pc:sldMk cId="117465277" sldId="454"/>
        </pc:sldMkLst>
        <pc:spChg chg="mod">
          <ac:chgData name="Alexandre" userId="292681fbcdc3e57d" providerId="LiveId" clId="{7041AA77-F086-4934-87C8-6BD24C0EB7AB}" dt="2020-07-27T11:53:01.813" v="7053" actId="20577"/>
          <ac:spMkLst>
            <pc:docMk/>
            <pc:sldMk cId="117465277" sldId="454"/>
            <ac:spMk id="3" creationId="{FA30A0FD-3C06-4024-8887-DC33A7775F0B}"/>
          </ac:spMkLst>
        </pc:spChg>
      </pc:sldChg>
      <pc:sldChg chg="modSp add del mod">
        <pc:chgData name="Alexandre" userId="292681fbcdc3e57d" providerId="LiveId" clId="{7041AA77-F086-4934-87C8-6BD24C0EB7AB}" dt="2020-07-26T19:48:47.091" v="5790" actId="47"/>
        <pc:sldMkLst>
          <pc:docMk/>
          <pc:sldMk cId="3099522112" sldId="454"/>
        </pc:sldMkLst>
        <pc:spChg chg="mod">
          <ac:chgData name="Alexandre" userId="292681fbcdc3e57d" providerId="LiveId" clId="{7041AA77-F086-4934-87C8-6BD24C0EB7AB}" dt="2020-07-26T02:44:43.456" v="847" actId="20577"/>
          <ac:spMkLst>
            <pc:docMk/>
            <pc:sldMk cId="3099522112" sldId="454"/>
            <ac:spMk id="2" creationId="{E4AADCDE-E97C-479E-B2F2-7A2C9ACF3751}"/>
          </ac:spMkLst>
        </pc:spChg>
      </pc:sldChg>
      <pc:sldChg chg="modSp add del mod">
        <pc:chgData name="Alexandre" userId="292681fbcdc3e57d" providerId="LiveId" clId="{7041AA77-F086-4934-87C8-6BD24C0EB7AB}" dt="2020-07-28T02:51:40.293" v="8624" actId="47"/>
        <pc:sldMkLst>
          <pc:docMk/>
          <pc:sldMk cId="868838456" sldId="455"/>
        </pc:sldMkLst>
        <pc:spChg chg="mod">
          <ac:chgData name="Alexandre" userId="292681fbcdc3e57d" providerId="LiveId" clId="{7041AA77-F086-4934-87C8-6BD24C0EB7AB}" dt="2020-07-27T11:53:08.117" v="7061" actId="20577"/>
          <ac:spMkLst>
            <pc:docMk/>
            <pc:sldMk cId="868838456" sldId="455"/>
            <ac:spMk id="3" creationId="{964C6227-7A66-4AD9-972B-0B6EC6A9BB75}"/>
          </ac:spMkLst>
        </pc:spChg>
      </pc:sldChg>
      <pc:sldChg chg="modSp add del mod">
        <pc:chgData name="Alexandre" userId="292681fbcdc3e57d" providerId="LiveId" clId="{7041AA77-F086-4934-87C8-6BD24C0EB7AB}" dt="2020-07-26T19:48:47.091" v="5790" actId="47"/>
        <pc:sldMkLst>
          <pc:docMk/>
          <pc:sldMk cId="1471272718" sldId="455"/>
        </pc:sldMkLst>
        <pc:spChg chg="mod">
          <ac:chgData name="Alexandre" userId="292681fbcdc3e57d" providerId="LiveId" clId="{7041AA77-F086-4934-87C8-6BD24C0EB7AB}" dt="2020-07-26T12:09:44.745" v="5732"/>
          <ac:spMkLst>
            <pc:docMk/>
            <pc:sldMk cId="1471272718" sldId="455"/>
            <ac:spMk id="2" creationId="{E76DF93A-D2FC-413A-85A3-61525E6DF25C}"/>
          </ac:spMkLst>
        </pc:spChg>
        <pc:spChg chg="mod">
          <ac:chgData name="Alexandre" userId="292681fbcdc3e57d" providerId="LiveId" clId="{7041AA77-F086-4934-87C8-6BD24C0EB7AB}" dt="2020-07-26T12:09:44.745" v="5732"/>
          <ac:spMkLst>
            <pc:docMk/>
            <pc:sldMk cId="1471272718" sldId="455"/>
            <ac:spMk id="3" creationId="{D1F84193-9628-47A3-8697-89B2D7ECE985}"/>
          </ac:spMkLst>
        </pc:spChg>
      </pc:sldChg>
      <pc:sldChg chg="modSp add del mod">
        <pc:chgData name="Alexandre" userId="292681fbcdc3e57d" providerId="LiveId" clId="{7041AA77-F086-4934-87C8-6BD24C0EB7AB}" dt="2020-07-28T02:51:54.653" v="8632" actId="47"/>
        <pc:sldMkLst>
          <pc:docMk/>
          <pc:sldMk cId="655860137" sldId="456"/>
        </pc:sldMkLst>
        <pc:spChg chg="mod">
          <ac:chgData name="Alexandre" userId="292681fbcdc3e57d" providerId="LiveId" clId="{7041AA77-F086-4934-87C8-6BD24C0EB7AB}" dt="2020-07-27T11:53:12.855" v="7069" actId="20577"/>
          <ac:spMkLst>
            <pc:docMk/>
            <pc:sldMk cId="655860137" sldId="456"/>
            <ac:spMk id="3" creationId="{68635877-D6D1-498D-ADE3-84B87A1969A0}"/>
          </ac:spMkLst>
        </pc:spChg>
      </pc:sldChg>
      <pc:sldChg chg="modSp add del mod">
        <pc:chgData name="Alexandre" userId="292681fbcdc3e57d" providerId="LiveId" clId="{7041AA77-F086-4934-87C8-6BD24C0EB7AB}" dt="2020-07-26T19:48:47.091" v="5790" actId="47"/>
        <pc:sldMkLst>
          <pc:docMk/>
          <pc:sldMk cId="1884126482" sldId="456"/>
        </pc:sldMkLst>
        <pc:spChg chg="mod">
          <ac:chgData name="Alexandre" userId="292681fbcdc3e57d" providerId="LiveId" clId="{7041AA77-F086-4934-87C8-6BD24C0EB7AB}" dt="2020-07-26T11:22:13.226" v="2308" actId="20577"/>
          <ac:spMkLst>
            <pc:docMk/>
            <pc:sldMk cId="1884126482" sldId="456"/>
            <ac:spMk id="3" creationId="{D1F84193-9628-47A3-8697-89B2D7ECE985}"/>
          </ac:spMkLst>
        </pc:spChg>
      </pc:sldChg>
      <pc:sldChg chg="addSp modSp add del mod">
        <pc:chgData name="Alexandre" userId="292681fbcdc3e57d" providerId="LiveId" clId="{7041AA77-F086-4934-87C8-6BD24C0EB7AB}" dt="2020-07-26T19:48:47.091" v="5790" actId="47"/>
        <pc:sldMkLst>
          <pc:docMk/>
          <pc:sldMk cId="1563416691" sldId="457"/>
        </pc:sldMkLst>
        <pc:spChg chg="mod">
          <ac:chgData name="Alexandre" userId="292681fbcdc3e57d" providerId="LiveId" clId="{7041AA77-F086-4934-87C8-6BD24C0EB7AB}" dt="2020-07-26T11:32:29.637" v="2664" actId="20577"/>
          <ac:spMkLst>
            <pc:docMk/>
            <pc:sldMk cId="1563416691" sldId="457"/>
            <ac:spMk id="3" creationId="{D1F84193-9628-47A3-8697-89B2D7ECE985}"/>
          </ac:spMkLst>
        </pc:spChg>
        <pc:picChg chg="add mod">
          <ac:chgData name="Alexandre" userId="292681fbcdc3e57d" providerId="LiveId" clId="{7041AA77-F086-4934-87C8-6BD24C0EB7AB}" dt="2020-07-26T11:30:57.353" v="2341" actId="1076"/>
          <ac:picMkLst>
            <pc:docMk/>
            <pc:sldMk cId="1563416691" sldId="457"/>
            <ac:picMk id="4" creationId="{BC0B6AD0-1BD4-4C87-B910-5FC4B3171A75}"/>
          </ac:picMkLst>
        </pc:picChg>
      </pc:sldChg>
      <pc:sldChg chg="modSp add del mod">
        <pc:chgData name="Alexandre" userId="292681fbcdc3e57d" providerId="LiveId" clId="{7041AA77-F086-4934-87C8-6BD24C0EB7AB}" dt="2020-07-28T02:53:46.419" v="8635" actId="47"/>
        <pc:sldMkLst>
          <pc:docMk/>
          <pc:sldMk cId="1857116203" sldId="457"/>
        </pc:sldMkLst>
        <pc:spChg chg="mod">
          <ac:chgData name="Alexandre" userId="292681fbcdc3e57d" providerId="LiveId" clId="{7041AA77-F086-4934-87C8-6BD24C0EB7AB}" dt="2020-07-27T11:53:17.004" v="7077" actId="20577"/>
          <ac:spMkLst>
            <pc:docMk/>
            <pc:sldMk cId="1857116203" sldId="457"/>
            <ac:spMk id="3" creationId="{4F1835D1-AB17-4490-A7F0-5EF1F6462BDE}"/>
          </ac:spMkLst>
        </pc:spChg>
      </pc:sldChg>
      <pc:sldChg chg="modSp add del mod">
        <pc:chgData name="Alexandre" userId="292681fbcdc3e57d" providerId="LiveId" clId="{7041AA77-F086-4934-87C8-6BD24C0EB7AB}" dt="2020-07-26T19:48:47.091" v="5790" actId="47"/>
        <pc:sldMkLst>
          <pc:docMk/>
          <pc:sldMk cId="1011676378" sldId="458"/>
        </pc:sldMkLst>
        <pc:spChg chg="mod">
          <ac:chgData name="Alexandre" userId="292681fbcdc3e57d" providerId="LiveId" clId="{7041AA77-F086-4934-87C8-6BD24C0EB7AB}" dt="2020-07-26T11:33:37.237" v="2784" actId="20577"/>
          <ac:spMkLst>
            <pc:docMk/>
            <pc:sldMk cId="1011676378" sldId="458"/>
            <ac:spMk id="3" creationId="{D1F84193-9628-47A3-8697-89B2D7ECE985}"/>
          </ac:spMkLst>
        </pc:spChg>
      </pc:sldChg>
      <pc:sldChg chg="modSp add del mod">
        <pc:chgData name="Alexandre" userId="292681fbcdc3e57d" providerId="LiveId" clId="{7041AA77-F086-4934-87C8-6BD24C0EB7AB}" dt="2020-07-28T02:54:48.551" v="8805" actId="47"/>
        <pc:sldMkLst>
          <pc:docMk/>
          <pc:sldMk cId="2049038386" sldId="458"/>
        </pc:sldMkLst>
        <pc:spChg chg="mod">
          <ac:chgData name="Alexandre" userId="292681fbcdc3e57d" providerId="LiveId" clId="{7041AA77-F086-4934-87C8-6BD24C0EB7AB}" dt="2020-07-27T11:53:23.795" v="7085" actId="20577"/>
          <ac:spMkLst>
            <pc:docMk/>
            <pc:sldMk cId="2049038386" sldId="458"/>
            <ac:spMk id="3" creationId="{7306B49A-FE91-41CF-A086-44C0984358BA}"/>
          </ac:spMkLst>
        </pc:spChg>
      </pc:sldChg>
      <pc:sldChg chg="modSp add del mod">
        <pc:chgData name="Alexandre" userId="292681fbcdc3e57d" providerId="LiveId" clId="{7041AA77-F086-4934-87C8-6BD24C0EB7AB}" dt="2020-07-26T19:48:47.091" v="5790" actId="47"/>
        <pc:sldMkLst>
          <pc:docMk/>
          <pc:sldMk cId="305689397" sldId="459"/>
        </pc:sldMkLst>
        <pc:spChg chg="mod">
          <ac:chgData name="Alexandre" userId="292681fbcdc3e57d" providerId="LiveId" clId="{7041AA77-F086-4934-87C8-6BD24C0EB7AB}" dt="2020-07-26T11:40:50.934" v="3831" actId="20577"/>
          <ac:spMkLst>
            <pc:docMk/>
            <pc:sldMk cId="305689397" sldId="459"/>
            <ac:spMk id="3" creationId="{D1F84193-9628-47A3-8697-89B2D7ECE985}"/>
          </ac:spMkLst>
        </pc:spChg>
      </pc:sldChg>
      <pc:sldChg chg="modSp add del mod">
        <pc:chgData name="Alexandre" userId="292681fbcdc3e57d" providerId="LiveId" clId="{7041AA77-F086-4934-87C8-6BD24C0EB7AB}" dt="2020-07-28T02:54:46.617" v="8804" actId="47"/>
        <pc:sldMkLst>
          <pc:docMk/>
          <pc:sldMk cId="946551350" sldId="459"/>
        </pc:sldMkLst>
        <pc:spChg chg="mod">
          <ac:chgData name="Alexandre" userId="292681fbcdc3e57d" providerId="LiveId" clId="{7041AA77-F086-4934-87C8-6BD24C0EB7AB}" dt="2020-07-27T11:53:28.342" v="7093" actId="20577"/>
          <ac:spMkLst>
            <pc:docMk/>
            <pc:sldMk cId="946551350" sldId="459"/>
            <ac:spMk id="3" creationId="{A1119F47-00F1-4503-96E1-F9562C03B05D}"/>
          </ac:spMkLst>
        </pc:spChg>
      </pc:sldChg>
      <pc:sldChg chg="modSp new mod">
        <pc:chgData name="Alexandre" userId="292681fbcdc3e57d" providerId="LiveId" clId="{7041AA77-F086-4934-87C8-6BD24C0EB7AB}" dt="2020-07-29T02:01:52.964" v="18842" actId="20577"/>
        <pc:sldMkLst>
          <pc:docMk/>
          <pc:sldMk cId="2250701983" sldId="460"/>
        </pc:sldMkLst>
        <pc:spChg chg="mod">
          <ac:chgData name="Alexandre" userId="292681fbcdc3e57d" providerId="LiveId" clId="{7041AA77-F086-4934-87C8-6BD24C0EB7AB}" dt="2020-07-27T11:57:43.876" v="7737"/>
          <ac:spMkLst>
            <pc:docMk/>
            <pc:sldMk cId="2250701983" sldId="460"/>
            <ac:spMk id="2" creationId="{13701EA5-C868-4330-9EE0-0F7EF273CE11}"/>
          </ac:spMkLst>
        </pc:spChg>
        <pc:spChg chg="mod">
          <ac:chgData name="Alexandre" userId="292681fbcdc3e57d" providerId="LiveId" clId="{7041AA77-F086-4934-87C8-6BD24C0EB7AB}" dt="2020-07-29T02:01:52.964" v="18842" actId="20577"/>
          <ac:spMkLst>
            <pc:docMk/>
            <pc:sldMk cId="2250701983" sldId="460"/>
            <ac:spMk id="3" creationId="{128053A2-70D4-4614-AA11-4FC932838A59}"/>
          </ac:spMkLst>
        </pc:spChg>
      </pc:sldChg>
      <pc:sldChg chg="addSp delSp modSp add del mod">
        <pc:chgData name="Alexandre" userId="292681fbcdc3e57d" providerId="LiveId" clId="{7041AA77-F086-4934-87C8-6BD24C0EB7AB}" dt="2020-07-26T11:40:35.935" v="3820" actId="47"/>
        <pc:sldMkLst>
          <pc:docMk/>
          <pc:sldMk cId="2696049941" sldId="460"/>
        </pc:sldMkLst>
        <pc:spChg chg="mod">
          <ac:chgData name="Alexandre" userId="292681fbcdc3e57d" providerId="LiveId" clId="{7041AA77-F086-4934-87C8-6BD24C0EB7AB}" dt="2020-07-26T11:40:00.828" v="3784" actId="5793"/>
          <ac:spMkLst>
            <pc:docMk/>
            <pc:sldMk cId="2696049941" sldId="460"/>
            <ac:spMk id="3" creationId="{D1F84193-9628-47A3-8697-89B2D7ECE985}"/>
          </ac:spMkLst>
        </pc:spChg>
        <pc:graphicFrameChg chg="add del mod modGraphic">
          <ac:chgData name="Alexandre" userId="292681fbcdc3e57d" providerId="LiveId" clId="{7041AA77-F086-4934-87C8-6BD24C0EB7AB}" dt="2020-07-26T11:40:30.774" v="3819" actId="478"/>
          <ac:graphicFrameMkLst>
            <pc:docMk/>
            <pc:sldMk cId="2696049941" sldId="460"/>
            <ac:graphicFrameMk id="4" creationId="{00E12C13-DA76-4399-8FAD-548C9923CC9A}"/>
          </ac:graphicFrameMkLst>
        </pc:graphicFrameChg>
      </pc:sldChg>
      <pc:sldChg chg="modSp add del mod">
        <pc:chgData name="Alexandre" userId="292681fbcdc3e57d" providerId="LiveId" clId="{7041AA77-F086-4934-87C8-6BD24C0EB7AB}" dt="2020-07-26T19:48:47.091" v="5790" actId="47"/>
        <pc:sldMkLst>
          <pc:docMk/>
          <pc:sldMk cId="3263185580" sldId="460"/>
        </pc:sldMkLst>
        <pc:spChg chg="mod">
          <ac:chgData name="Alexandre" userId="292681fbcdc3e57d" providerId="LiveId" clId="{7041AA77-F086-4934-87C8-6BD24C0EB7AB}" dt="2020-07-26T11:59:02.136" v="5038" actId="20577"/>
          <ac:spMkLst>
            <pc:docMk/>
            <pc:sldMk cId="3263185580" sldId="460"/>
            <ac:spMk id="3" creationId="{C242509A-C32D-4822-BBAC-4F4C8D97FC2F}"/>
          </ac:spMkLst>
        </pc:spChg>
      </pc:sldChg>
      <pc:sldChg chg="modSp new mod">
        <pc:chgData name="Alexandre" userId="292681fbcdc3e57d" providerId="LiveId" clId="{7041AA77-F086-4934-87C8-6BD24C0EB7AB}" dt="2020-07-29T01:57:58.074" v="18716" actId="20577"/>
        <pc:sldMkLst>
          <pc:docMk/>
          <pc:sldMk cId="2905760615" sldId="461"/>
        </pc:sldMkLst>
        <pc:spChg chg="mod">
          <ac:chgData name="Alexandre" userId="292681fbcdc3e57d" providerId="LiveId" clId="{7041AA77-F086-4934-87C8-6BD24C0EB7AB}" dt="2020-07-28T21:54:13.279" v="12161"/>
          <ac:spMkLst>
            <pc:docMk/>
            <pc:sldMk cId="2905760615" sldId="461"/>
            <ac:spMk id="2" creationId="{9EBF3A1A-836E-4409-AE4D-CF20C1339AA7}"/>
          </ac:spMkLst>
        </pc:spChg>
        <pc:spChg chg="mod">
          <ac:chgData name="Alexandre" userId="292681fbcdc3e57d" providerId="LiveId" clId="{7041AA77-F086-4934-87C8-6BD24C0EB7AB}" dt="2020-07-29T01:57:58.074" v="18716" actId="20577"/>
          <ac:spMkLst>
            <pc:docMk/>
            <pc:sldMk cId="2905760615" sldId="461"/>
            <ac:spMk id="3" creationId="{467AC369-5D7E-4505-8BA1-9E3CE1D6C54D}"/>
          </ac:spMkLst>
        </pc:spChg>
      </pc:sldChg>
      <pc:sldChg chg="modSp new del mod">
        <pc:chgData name="Alexandre" userId="292681fbcdc3e57d" providerId="LiveId" clId="{7041AA77-F086-4934-87C8-6BD24C0EB7AB}" dt="2020-07-27T14:40:06.430" v="8098" actId="47"/>
        <pc:sldMkLst>
          <pc:docMk/>
          <pc:sldMk cId="3943821190" sldId="461"/>
        </pc:sldMkLst>
        <pc:spChg chg="mod">
          <ac:chgData name="Alexandre" userId="292681fbcdc3e57d" providerId="LiveId" clId="{7041AA77-F086-4934-87C8-6BD24C0EB7AB}" dt="2020-07-27T11:54:29.970" v="7134" actId="20577"/>
          <ac:spMkLst>
            <pc:docMk/>
            <pc:sldMk cId="3943821190" sldId="461"/>
            <ac:spMk id="2" creationId="{E9C77300-E351-4817-82A4-240C6A893FAE}"/>
          </ac:spMkLst>
        </pc:spChg>
        <pc:spChg chg="mod">
          <ac:chgData name="Alexandre" userId="292681fbcdc3e57d" providerId="LiveId" clId="{7041AA77-F086-4934-87C8-6BD24C0EB7AB}" dt="2020-07-27T11:55:41.872" v="7321" actId="20577"/>
          <ac:spMkLst>
            <pc:docMk/>
            <pc:sldMk cId="3943821190" sldId="461"/>
            <ac:spMk id="3" creationId="{FAB579B7-F130-4969-B7F6-D9DA3554108D}"/>
          </ac:spMkLst>
        </pc:spChg>
      </pc:sldChg>
      <pc:sldChg chg="addSp modSp add del mod">
        <pc:chgData name="Alexandre" userId="292681fbcdc3e57d" providerId="LiveId" clId="{7041AA77-F086-4934-87C8-6BD24C0EB7AB}" dt="2020-07-26T19:48:47.091" v="5790" actId="47"/>
        <pc:sldMkLst>
          <pc:docMk/>
          <pc:sldMk cId="4071726897" sldId="461"/>
        </pc:sldMkLst>
        <pc:spChg chg="mod">
          <ac:chgData name="Alexandre" userId="292681fbcdc3e57d" providerId="LiveId" clId="{7041AA77-F086-4934-87C8-6BD24C0EB7AB}" dt="2020-07-26T11:48:43.975" v="4303" actId="20577"/>
          <ac:spMkLst>
            <pc:docMk/>
            <pc:sldMk cId="4071726897" sldId="461"/>
            <ac:spMk id="3" creationId="{C242509A-C32D-4822-BBAC-4F4C8D97FC2F}"/>
          </ac:spMkLst>
        </pc:spChg>
        <pc:picChg chg="add mod">
          <ac:chgData name="Alexandre" userId="292681fbcdc3e57d" providerId="LiveId" clId="{7041AA77-F086-4934-87C8-6BD24C0EB7AB}" dt="2020-07-26T11:49:04.578" v="4308" actId="1076"/>
          <ac:picMkLst>
            <pc:docMk/>
            <pc:sldMk cId="4071726897" sldId="461"/>
            <ac:picMk id="4" creationId="{A0CB443A-6AD9-4700-9078-2A0698C30050}"/>
          </ac:picMkLst>
        </pc:picChg>
        <pc:picChg chg="add mod">
          <ac:chgData name="Alexandre" userId="292681fbcdc3e57d" providerId="LiveId" clId="{7041AA77-F086-4934-87C8-6BD24C0EB7AB}" dt="2020-07-26T11:49:17.152" v="4310" actId="1076"/>
          <ac:picMkLst>
            <pc:docMk/>
            <pc:sldMk cId="4071726897" sldId="461"/>
            <ac:picMk id="5" creationId="{36172A73-A760-420C-B33B-FA1AA1FE81AD}"/>
          </ac:picMkLst>
        </pc:picChg>
      </pc:sldChg>
      <pc:sldChg chg="modSp new del mod">
        <pc:chgData name="Alexandre" userId="292681fbcdc3e57d" providerId="LiveId" clId="{7041AA77-F086-4934-87C8-6BD24C0EB7AB}" dt="2020-07-29T00:25:42.475" v="16399" actId="47"/>
        <pc:sldMkLst>
          <pc:docMk/>
          <pc:sldMk cId="580943776" sldId="462"/>
        </pc:sldMkLst>
        <pc:spChg chg="mod">
          <ac:chgData name="Alexandre" userId="292681fbcdc3e57d" providerId="LiveId" clId="{7041AA77-F086-4934-87C8-6BD24C0EB7AB}" dt="2020-07-28T21:55:32.097" v="12282" actId="20577"/>
          <ac:spMkLst>
            <pc:docMk/>
            <pc:sldMk cId="580943776" sldId="462"/>
            <ac:spMk id="2" creationId="{799976DE-4DB4-4E06-95E6-FB07DDC476F6}"/>
          </ac:spMkLst>
        </pc:spChg>
        <pc:spChg chg="mod">
          <ac:chgData name="Alexandre" userId="292681fbcdc3e57d" providerId="LiveId" clId="{7041AA77-F086-4934-87C8-6BD24C0EB7AB}" dt="2020-07-28T21:56:54.491" v="12499" actId="207"/>
          <ac:spMkLst>
            <pc:docMk/>
            <pc:sldMk cId="580943776" sldId="462"/>
            <ac:spMk id="3" creationId="{A2E3D844-E05D-44C5-888E-05B6547D877B}"/>
          </ac:spMkLst>
        </pc:spChg>
      </pc:sldChg>
      <pc:sldChg chg="addSp modSp add del mod">
        <pc:chgData name="Alexandre" userId="292681fbcdc3e57d" providerId="LiveId" clId="{7041AA77-F086-4934-87C8-6BD24C0EB7AB}" dt="2020-07-26T19:48:47.091" v="5790" actId="47"/>
        <pc:sldMkLst>
          <pc:docMk/>
          <pc:sldMk cId="2040046441" sldId="462"/>
        </pc:sldMkLst>
        <pc:spChg chg="mod">
          <ac:chgData name="Alexandre" userId="292681fbcdc3e57d" providerId="LiveId" clId="{7041AA77-F086-4934-87C8-6BD24C0EB7AB}" dt="2020-07-26T11:48:48.703" v="4306" actId="20577"/>
          <ac:spMkLst>
            <pc:docMk/>
            <pc:sldMk cId="2040046441" sldId="462"/>
            <ac:spMk id="3" creationId="{C242509A-C32D-4822-BBAC-4F4C8D97FC2F}"/>
          </ac:spMkLst>
        </pc:spChg>
        <pc:picChg chg="add mod">
          <ac:chgData name="Alexandre" userId="292681fbcdc3e57d" providerId="LiveId" clId="{7041AA77-F086-4934-87C8-6BD24C0EB7AB}" dt="2020-07-26T11:52:18.897" v="4315" actId="1076"/>
          <ac:picMkLst>
            <pc:docMk/>
            <pc:sldMk cId="2040046441" sldId="462"/>
            <ac:picMk id="4" creationId="{74A003F6-B65D-4B40-9AB9-216531042B49}"/>
          </ac:picMkLst>
        </pc:picChg>
        <pc:picChg chg="add mod">
          <ac:chgData name="Alexandre" userId="292681fbcdc3e57d" providerId="LiveId" clId="{7041AA77-F086-4934-87C8-6BD24C0EB7AB}" dt="2020-07-26T11:52:20.865" v="4316" actId="1076"/>
          <ac:picMkLst>
            <pc:docMk/>
            <pc:sldMk cId="2040046441" sldId="462"/>
            <ac:picMk id="5" creationId="{805FA90C-5D57-4CB2-A84F-056091240412}"/>
          </ac:picMkLst>
        </pc:picChg>
      </pc:sldChg>
      <pc:sldChg chg="modSp new del mod">
        <pc:chgData name="Alexandre" userId="292681fbcdc3e57d" providerId="LiveId" clId="{7041AA77-F086-4934-87C8-6BD24C0EB7AB}" dt="2020-07-27T14:38:24.223" v="8088" actId="47"/>
        <pc:sldMkLst>
          <pc:docMk/>
          <pc:sldMk cId="2658256038" sldId="462"/>
        </pc:sldMkLst>
        <pc:spChg chg="mod">
          <ac:chgData name="Alexandre" userId="292681fbcdc3e57d" providerId="LiveId" clId="{7041AA77-F086-4934-87C8-6BD24C0EB7AB}" dt="2020-07-27T11:55:18.787" v="7313"/>
          <ac:spMkLst>
            <pc:docMk/>
            <pc:sldMk cId="2658256038" sldId="462"/>
            <ac:spMk id="2" creationId="{532357DB-C6DB-4DCC-9A3E-BBB1928DBB15}"/>
          </ac:spMkLst>
        </pc:spChg>
        <pc:spChg chg="mod">
          <ac:chgData name="Alexandre" userId="292681fbcdc3e57d" providerId="LiveId" clId="{7041AA77-F086-4934-87C8-6BD24C0EB7AB}" dt="2020-07-27T11:55:53.187" v="7328" actId="207"/>
          <ac:spMkLst>
            <pc:docMk/>
            <pc:sldMk cId="2658256038" sldId="462"/>
            <ac:spMk id="3" creationId="{7DC9B352-0E8D-4002-9A17-19064939C9BD}"/>
          </ac:spMkLst>
        </pc:spChg>
      </pc:sldChg>
      <pc:sldChg chg="modSp new del mod">
        <pc:chgData name="Alexandre" userId="292681fbcdc3e57d" providerId="LiveId" clId="{7041AA77-F086-4934-87C8-6BD24C0EB7AB}" dt="2020-07-27T14:38:24.223" v="8088" actId="47"/>
        <pc:sldMkLst>
          <pc:docMk/>
          <pc:sldMk cId="385932562" sldId="463"/>
        </pc:sldMkLst>
        <pc:spChg chg="mod">
          <ac:chgData name="Alexandre" userId="292681fbcdc3e57d" providerId="LiveId" clId="{7041AA77-F086-4934-87C8-6BD24C0EB7AB}" dt="2020-07-27T11:55:22.805" v="7314"/>
          <ac:spMkLst>
            <pc:docMk/>
            <pc:sldMk cId="385932562" sldId="463"/>
            <ac:spMk id="2" creationId="{9EE905D2-B336-4F3A-8FCA-753ACA803E23}"/>
          </ac:spMkLst>
        </pc:spChg>
        <pc:spChg chg="mod">
          <ac:chgData name="Alexandre" userId="292681fbcdc3e57d" providerId="LiveId" clId="{7041AA77-F086-4934-87C8-6BD24C0EB7AB}" dt="2020-07-27T11:55:56.972" v="7329"/>
          <ac:spMkLst>
            <pc:docMk/>
            <pc:sldMk cId="385932562" sldId="463"/>
            <ac:spMk id="3" creationId="{BADD2B2C-A968-422A-A6C6-38FB4DA31B2F}"/>
          </ac:spMkLst>
        </pc:spChg>
      </pc:sldChg>
      <pc:sldChg chg="modSp new del mod">
        <pc:chgData name="Alexandre" userId="292681fbcdc3e57d" providerId="LiveId" clId="{7041AA77-F086-4934-87C8-6BD24C0EB7AB}" dt="2020-07-26T19:48:47.091" v="5790" actId="47"/>
        <pc:sldMkLst>
          <pc:docMk/>
          <pc:sldMk cId="1173338125" sldId="463"/>
        </pc:sldMkLst>
        <pc:spChg chg="mod">
          <ac:chgData name="Alexandre" userId="292681fbcdc3e57d" providerId="LiveId" clId="{7041AA77-F086-4934-87C8-6BD24C0EB7AB}" dt="2020-07-26T11:53:03.630" v="4318"/>
          <ac:spMkLst>
            <pc:docMk/>
            <pc:sldMk cId="1173338125" sldId="463"/>
            <ac:spMk id="2" creationId="{3F8B8B76-6843-4DF1-9DE8-D794C2BEBD82}"/>
          </ac:spMkLst>
        </pc:spChg>
        <pc:spChg chg="mod">
          <ac:chgData name="Alexandre" userId="292681fbcdc3e57d" providerId="LiveId" clId="{7041AA77-F086-4934-87C8-6BD24C0EB7AB}" dt="2020-07-26T11:54:54.906" v="4652" actId="313"/>
          <ac:spMkLst>
            <pc:docMk/>
            <pc:sldMk cId="1173338125" sldId="463"/>
            <ac:spMk id="3" creationId="{37912338-89B1-494E-88C3-24BD3E08FD87}"/>
          </ac:spMkLst>
        </pc:spChg>
      </pc:sldChg>
      <pc:sldChg chg="modSp new del mod">
        <pc:chgData name="Alexandre" userId="292681fbcdc3e57d" providerId="LiveId" clId="{7041AA77-F086-4934-87C8-6BD24C0EB7AB}" dt="2020-07-28T02:47:50.998" v="8278" actId="47"/>
        <pc:sldMkLst>
          <pc:docMk/>
          <pc:sldMk cId="2120163503" sldId="463"/>
        </pc:sldMkLst>
        <pc:spChg chg="mod">
          <ac:chgData name="Alexandre" userId="292681fbcdc3e57d" providerId="LiveId" clId="{7041AA77-F086-4934-87C8-6BD24C0EB7AB}" dt="2020-07-28T02:45:57.034" v="8212" actId="20577"/>
          <ac:spMkLst>
            <pc:docMk/>
            <pc:sldMk cId="2120163503" sldId="463"/>
            <ac:spMk id="2" creationId="{FFB49A17-019E-4CB9-AB3E-68DED76E9BCD}"/>
          </ac:spMkLst>
        </pc:spChg>
      </pc:sldChg>
      <pc:sldChg chg="modSp new del mod">
        <pc:chgData name="Alexandre" userId="292681fbcdc3e57d" providerId="LiveId" clId="{7041AA77-F086-4934-87C8-6BD24C0EB7AB}" dt="2020-07-27T14:38:24.223" v="8088" actId="47"/>
        <pc:sldMkLst>
          <pc:docMk/>
          <pc:sldMk cId="1484578492" sldId="464"/>
        </pc:sldMkLst>
        <pc:spChg chg="mod">
          <ac:chgData name="Alexandre" userId="292681fbcdc3e57d" providerId="LiveId" clId="{7041AA77-F086-4934-87C8-6BD24C0EB7AB}" dt="2020-07-27T11:55:26.975" v="7315"/>
          <ac:spMkLst>
            <pc:docMk/>
            <pc:sldMk cId="1484578492" sldId="464"/>
            <ac:spMk id="2" creationId="{009F2FE5-C5A4-4911-8BD8-3AB2FBAB5EBC}"/>
          </ac:spMkLst>
        </pc:spChg>
        <pc:spChg chg="mod">
          <ac:chgData name="Alexandre" userId="292681fbcdc3e57d" providerId="LiveId" clId="{7041AA77-F086-4934-87C8-6BD24C0EB7AB}" dt="2020-07-27T11:55:58.227" v="7330"/>
          <ac:spMkLst>
            <pc:docMk/>
            <pc:sldMk cId="1484578492" sldId="464"/>
            <ac:spMk id="3" creationId="{EE40D07B-5BA8-45AD-B7C4-38FB0BEE5733}"/>
          </ac:spMkLst>
        </pc:spChg>
      </pc:sldChg>
      <pc:sldChg chg="modSp add del mod">
        <pc:chgData name="Alexandre" userId="292681fbcdc3e57d" providerId="LiveId" clId="{7041AA77-F086-4934-87C8-6BD24C0EB7AB}" dt="2020-07-29T00:25:50.558" v="16400" actId="47"/>
        <pc:sldMkLst>
          <pc:docMk/>
          <pc:sldMk cId="3445709755" sldId="464"/>
        </pc:sldMkLst>
        <pc:spChg chg="mod">
          <ac:chgData name="Alexandre" userId="292681fbcdc3e57d" providerId="LiveId" clId="{7041AA77-F086-4934-87C8-6BD24C0EB7AB}" dt="2020-07-28T21:55:24.079" v="12259" actId="20577"/>
          <ac:spMkLst>
            <pc:docMk/>
            <pc:sldMk cId="3445709755" sldId="464"/>
            <ac:spMk id="2" creationId="{E4AADCDE-E97C-479E-B2F2-7A2C9ACF3751}"/>
          </ac:spMkLst>
        </pc:spChg>
      </pc:sldChg>
      <pc:sldChg chg="modSp add del mod">
        <pc:chgData name="Alexandre" userId="292681fbcdc3e57d" providerId="LiveId" clId="{7041AA77-F086-4934-87C8-6BD24C0EB7AB}" dt="2020-07-26T19:48:47.091" v="5790" actId="47"/>
        <pc:sldMkLst>
          <pc:docMk/>
          <pc:sldMk cId="3512726451" sldId="464"/>
        </pc:sldMkLst>
        <pc:spChg chg="mod">
          <ac:chgData name="Alexandre" userId="292681fbcdc3e57d" providerId="LiveId" clId="{7041AA77-F086-4934-87C8-6BD24C0EB7AB}" dt="2020-07-26T11:58:55.925" v="5036" actId="207"/>
          <ac:spMkLst>
            <pc:docMk/>
            <pc:sldMk cId="3512726451" sldId="464"/>
            <ac:spMk id="3" creationId="{C242509A-C32D-4822-BBAC-4F4C8D97FC2F}"/>
          </ac:spMkLst>
        </pc:spChg>
      </pc:sldChg>
      <pc:sldChg chg="modSp new del mod">
        <pc:chgData name="Alexandre" userId="292681fbcdc3e57d" providerId="LiveId" clId="{7041AA77-F086-4934-87C8-6BD24C0EB7AB}" dt="2020-07-27T14:38:24.223" v="8088" actId="47"/>
        <pc:sldMkLst>
          <pc:docMk/>
          <pc:sldMk cId="2877380402" sldId="465"/>
        </pc:sldMkLst>
        <pc:spChg chg="mod">
          <ac:chgData name="Alexandre" userId="292681fbcdc3e57d" providerId="LiveId" clId="{7041AA77-F086-4934-87C8-6BD24C0EB7AB}" dt="2020-07-27T11:55:31.083" v="7316"/>
          <ac:spMkLst>
            <pc:docMk/>
            <pc:sldMk cId="2877380402" sldId="465"/>
            <ac:spMk id="2" creationId="{A4D2D345-4976-4B56-BC48-052F717A7B4D}"/>
          </ac:spMkLst>
        </pc:spChg>
        <pc:spChg chg="mod">
          <ac:chgData name="Alexandre" userId="292681fbcdc3e57d" providerId="LiveId" clId="{7041AA77-F086-4934-87C8-6BD24C0EB7AB}" dt="2020-07-27T11:55:59.431" v="7331"/>
          <ac:spMkLst>
            <pc:docMk/>
            <pc:sldMk cId="2877380402" sldId="465"/>
            <ac:spMk id="3" creationId="{703159A1-3F7F-4EED-B93E-1ABE5B1BFD04}"/>
          </ac:spMkLst>
        </pc:spChg>
      </pc:sldChg>
      <pc:sldChg chg="addSp delSp modSp add del mod">
        <pc:chgData name="Alexandre" userId="292681fbcdc3e57d" providerId="LiveId" clId="{7041AA77-F086-4934-87C8-6BD24C0EB7AB}" dt="2020-07-26T19:48:47.091" v="5790" actId="47"/>
        <pc:sldMkLst>
          <pc:docMk/>
          <pc:sldMk cId="3331341938" sldId="465"/>
        </pc:sldMkLst>
        <pc:spChg chg="mod">
          <ac:chgData name="Alexandre" userId="292681fbcdc3e57d" providerId="LiveId" clId="{7041AA77-F086-4934-87C8-6BD24C0EB7AB}" dt="2020-07-26T12:05:59.640" v="5134" actId="6549"/>
          <ac:spMkLst>
            <pc:docMk/>
            <pc:sldMk cId="3331341938" sldId="465"/>
            <ac:spMk id="2" creationId="{B8342855-6249-4EAD-ADC1-CEAE597197D8}"/>
          </ac:spMkLst>
        </pc:spChg>
        <pc:picChg chg="del">
          <ac:chgData name="Alexandre" userId="292681fbcdc3e57d" providerId="LiveId" clId="{7041AA77-F086-4934-87C8-6BD24C0EB7AB}" dt="2020-07-26T11:59:19.131" v="5040" actId="478"/>
          <ac:picMkLst>
            <pc:docMk/>
            <pc:sldMk cId="3331341938" sldId="465"/>
            <ac:picMk id="4" creationId="{A0CB443A-6AD9-4700-9078-2A0698C30050}"/>
          </ac:picMkLst>
        </pc:picChg>
        <pc:picChg chg="del">
          <ac:chgData name="Alexandre" userId="292681fbcdc3e57d" providerId="LiveId" clId="{7041AA77-F086-4934-87C8-6BD24C0EB7AB}" dt="2020-07-26T11:59:19.717" v="5041" actId="478"/>
          <ac:picMkLst>
            <pc:docMk/>
            <pc:sldMk cId="3331341938" sldId="465"/>
            <ac:picMk id="5" creationId="{36172A73-A760-420C-B33B-FA1AA1FE81AD}"/>
          </ac:picMkLst>
        </pc:picChg>
        <pc:picChg chg="add mod">
          <ac:chgData name="Alexandre" userId="292681fbcdc3e57d" providerId="LiveId" clId="{7041AA77-F086-4934-87C8-6BD24C0EB7AB}" dt="2020-07-26T12:00:25.698" v="5046" actId="1076"/>
          <ac:picMkLst>
            <pc:docMk/>
            <pc:sldMk cId="3331341938" sldId="465"/>
            <ac:picMk id="6" creationId="{A0A1A08A-2FF6-4022-B014-B8F11DB2E374}"/>
          </ac:picMkLst>
        </pc:picChg>
        <pc:picChg chg="add del mod">
          <ac:chgData name="Alexandre" userId="292681fbcdc3e57d" providerId="LiveId" clId="{7041AA77-F086-4934-87C8-6BD24C0EB7AB}" dt="2020-07-26T12:00:46.212" v="5049" actId="478"/>
          <ac:picMkLst>
            <pc:docMk/>
            <pc:sldMk cId="3331341938" sldId="465"/>
            <ac:picMk id="7" creationId="{A91641AA-296E-40D3-B3ED-237CACDC9C1C}"/>
          </ac:picMkLst>
        </pc:picChg>
        <pc:picChg chg="add del mod">
          <ac:chgData name="Alexandre" userId="292681fbcdc3e57d" providerId="LiveId" clId="{7041AA77-F086-4934-87C8-6BD24C0EB7AB}" dt="2020-07-26T12:00:48.850" v="5052" actId="478"/>
          <ac:picMkLst>
            <pc:docMk/>
            <pc:sldMk cId="3331341938" sldId="465"/>
            <ac:picMk id="8" creationId="{129C8D08-F82A-4EC6-BFE0-8F0D7F68E6E2}"/>
          </ac:picMkLst>
        </pc:picChg>
        <pc:picChg chg="add mod">
          <ac:chgData name="Alexandre" userId="292681fbcdc3e57d" providerId="LiveId" clId="{7041AA77-F086-4934-87C8-6BD24C0EB7AB}" dt="2020-07-26T12:01:03.241" v="5054" actId="1076"/>
          <ac:picMkLst>
            <pc:docMk/>
            <pc:sldMk cId="3331341938" sldId="465"/>
            <ac:picMk id="9" creationId="{93C6AB40-BEAE-43D5-BBC5-AF9E16263B29}"/>
          </ac:picMkLst>
        </pc:picChg>
      </pc:sldChg>
      <pc:sldChg chg="modSp add del mod">
        <pc:chgData name="Alexandre" userId="292681fbcdc3e57d" providerId="LiveId" clId="{7041AA77-F086-4934-87C8-6BD24C0EB7AB}" dt="2020-07-29T00:25:42.475" v="16399" actId="47"/>
        <pc:sldMkLst>
          <pc:docMk/>
          <pc:sldMk cId="4051204903" sldId="465"/>
        </pc:sldMkLst>
        <pc:spChg chg="mod">
          <ac:chgData name="Alexandre" userId="292681fbcdc3e57d" providerId="LiveId" clId="{7041AA77-F086-4934-87C8-6BD24C0EB7AB}" dt="2020-07-28T22:30:09.117" v="12520" actId="20577"/>
          <ac:spMkLst>
            <pc:docMk/>
            <pc:sldMk cId="4051204903" sldId="465"/>
            <ac:spMk id="2" creationId="{E4AADCDE-E97C-479E-B2F2-7A2C9ACF3751}"/>
          </ac:spMkLst>
        </pc:spChg>
      </pc:sldChg>
      <pc:sldChg chg="modSp new del mod">
        <pc:chgData name="Alexandre" userId="292681fbcdc3e57d" providerId="LiveId" clId="{7041AA77-F086-4934-87C8-6BD24C0EB7AB}" dt="2020-07-27T14:38:24.223" v="8088" actId="47"/>
        <pc:sldMkLst>
          <pc:docMk/>
          <pc:sldMk cId="432063806" sldId="466"/>
        </pc:sldMkLst>
        <pc:spChg chg="mod">
          <ac:chgData name="Alexandre" userId="292681fbcdc3e57d" providerId="LiveId" clId="{7041AA77-F086-4934-87C8-6BD24C0EB7AB}" dt="2020-07-27T11:55:38.184" v="7319" actId="20577"/>
          <ac:spMkLst>
            <pc:docMk/>
            <pc:sldMk cId="432063806" sldId="466"/>
            <ac:spMk id="2" creationId="{FB5FECB4-99DC-43AC-B8FF-B7200D0E5BF9}"/>
          </ac:spMkLst>
        </pc:spChg>
        <pc:spChg chg="mod">
          <ac:chgData name="Alexandre" userId="292681fbcdc3e57d" providerId="LiveId" clId="{7041AA77-F086-4934-87C8-6BD24C0EB7AB}" dt="2020-07-27T11:56:00.987" v="7332"/>
          <ac:spMkLst>
            <pc:docMk/>
            <pc:sldMk cId="432063806" sldId="466"/>
            <ac:spMk id="3" creationId="{0E06B072-4DE5-4243-909C-F65215E72BEA}"/>
          </ac:spMkLst>
        </pc:spChg>
      </pc:sldChg>
      <pc:sldChg chg="modSp new mod">
        <pc:chgData name="Alexandre" userId="292681fbcdc3e57d" providerId="LiveId" clId="{7041AA77-F086-4934-87C8-6BD24C0EB7AB}" dt="2020-07-29T01:59:50.750" v="18784" actId="20577"/>
        <pc:sldMkLst>
          <pc:docMk/>
          <pc:sldMk cId="1175874050" sldId="466"/>
        </pc:sldMkLst>
        <pc:spChg chg="mod">
          <ac:chgData name="Alexandre" userId="292681fbcdc3e57d" providerId="LiveId" clId="{7041AA77-F086-4934-87C8-6BD24C0EB7AB}" dt="2020-07-29T00:33:48.917" v="17453"/>
          <ac:spMkLst>
            <pc:docMk/>
            <pc:sldMk cId="1175874050" sldId="466"/>
            <ac:spMk id="2" creationId="{84498CC8-0322-4BAF-8914-09BFA16F5EDD}"/>
          </ac:spMkLst>
        </pc:spChg>
        <pc:spChg chg="mod">
          <ac:chgData name="Alexandre" userId="292681fbcdc3e57d" providerId="LiveId" clId="{7041AA77-F086-4934-87C8-6BD24C0EB7AB}" dt="2020-07-29T01:59:50.750" v="18784" actId="20577"/>
          <ac:spMkLst>
            <pc:docMk/>
            <pc:sldMk cId="1175874050" sldId="466"/>
            <ac:spMk id="3" creationId="{ACD32242-2621-4395-BA79-98AADA42D21B}"/>
          </ac:spMkLst>
        </pc:spChg>
      </pc:sldChg>
      <pc:sldChg chg="addSp delSp modSp add del mod">
        <pc:chgData name="Alexandre" userId="292681fbcdc3e57d" providerId="LiveId" clId="{7041AA77-F086-4934-87C8-6BD24C0EB7AB}" dt="2020-07-26T19:48:47.091" v="5790" actId="47"/>
        <pc:sldMkLst>
          <pc:docMk/>
          <pc:sldMk cId="2690975717" sldId="466"/>
        </pc:sldMkLst>
        <pc:spChg chg="mod">
          <ac:chgData name="Alexandre" userId="292681fbcdc3e57d" providerId="LiveId" clId="{7041AA77-F086-4934-87C8-6BD24C0EB7AB}" dt="2020-07-26T12:06:02.384" v="5135" actId="6549"/>
          <ac:spMkLst>
            <pc:docMk/>
            <pc:sldMk cId="2690975717" sldId="466"/>
            <ac:spMk id="2" creationId="{B8342855-6249-4EAD-ADC1-CEAE597197D8}"/>
          </ac:spMkLst>
        </pc:spChg>
        <pc:spChg chg="mod">
          <ac:chgData name="Alexandre" userId="292681fbcdc3e57d" providerId="LiveId" clId="{7041AA77-F086-4934-87C8-6BD24C0EB7AB}" dt="2020-07-26T12:03:06.017" v="5088" actId="20577"/>
          <ac:spMkLst>
            <pc:docMk/>
            <pc:sldMk cId="2690975717" sldId="466"/>
            <ac:spMk id="3" creationId="{C242509A-C32D-4822-BBAC-4F4C8D97FC2F}"/>
          </ac:spMkLst>
        </pc:spChg>
        <pc:picChg chg="add mod">
          <ac:chgData name="Alexandre" userId="292681fbcdc3e57d" providerId="LiveId" clId="{7041AA77-F086-4934-87C8-6BD24C0EB7AB}" dt="2020-07-26T12:02:16.313" v="5056" actId="1076"/>
          <ac:picMkLst>
            <pc:docMk/>
            <pc:sldMk cId="2690975717" sldId="466"/>
            <ac:picMk id="4" creationId="{B6F2FE19-8D6A-4C64-B4BB-1AF9D925D052}"/>
          </ac:picMkLst>
        </pc:picChg>
        <pc:picChg chg="add del mod">
          <ac:chgData name="Alexandre" userId="292681fbcdc3e57d" providerId="LiveId" clId="{7041AA77-F086-4934-87C8-6BD24C0EB7AB}" dt="2020-07-26T12:02:52.973" v="5059" actId="478"/>
          <ac:picMkLst>
            <pc:docMk/>
            <pc:sldMk cId="2690975717" sldId="466"/>
            <ac:picMk id="5" creationId="{385DCC08-0178-41EB-8FB5-35F30CD24397}"/>
          </ac:picMkLst>
        </pc:picChg>
        <pc:picChg chg="add mod">
          <ac:chgData name="Alexandre" userId="292681fbcdc3e57d" providerId="LiveId" clId="{7041AA77-F086-4934-87C8-6BD24C0EB7AB}" dt="2020-07-26T12:02:56.330" v="5061" actId="1076"/>
          <ac:picMkLst>
            <pc:docMk/>
            <pc:sldMk cId="2690975717" sldId="466"/>
            <ac:picMk id="6" creationId="{6E3D5CEB-DAE2-4460-AE49-3F5D692EC5D8}"/>
          </ac:picMkLst>
        </pc:picChg>
      </pc:sldChg>
      <pc:sldChg chg="modSp new del">
        <pc:chgData name="Alexandre" userId="292681fbcdc3e57d" providerId="LiveId" clId="{7041AA77-F086-4934-87C8-6BD24C0EB7AB}" dt="2020-07-27T12:02:06.984" v="8087" actId="47"/>
        <pc:sldMkLst>
          <pc:docMk/>
          <pc:sldMk cId="1598946865" sldId="467"/>
        </pc:sldMkLst>
        <pc:spChg chg="mod">
          <ac:chgData name="Alexandre" userId="292681fbcdc3e57d" providerId="LiveId" clId="{7041AA77-F086-4934-87C8-6BD24C0EB7AB}" dt="2020-07-27T12:02:05.888" v="8086"/>
          <ac:spMkLst>
            <pc:docMk/>
            <pc:sldMk cId="1598946865" sldId="467"/>
            <ac:spMk id="2" creationId="{FFEC7F99-E07B-426F-8464-7A4878D6D74B}"/>
          </ac:spMkLst>
        </pc:spChg>
        <pc:spChg chg="mod">
          <ac:chgData name="Alexandre" userId="292681fbcdc3e57d" providerId="LiveId" clId="{7041AA77-F086-4934-87C8-6BD24C0EB7AB}" dt="2020-07-27T12:02:05.888" v="8086"/>
          <ac:spMkLst>
            <pc:docMk/>
            <pc:sldMk cId="1598946865" sldId="467"/>
            <ac:spMk id="3" creationId="{65A993FC-9160-4A3B-8725-F28BE96915E0}"/>
          </ac:spMkLst>
        </pc:spChg>
      </pc:sldChg>
      <pc:sldChg chg="modSp new mod">
        <pc:chgData name="Alexandre" userId="292681fbcdc3e57d" providerId="LiveId" clId="{7041AA77-F086-4934-87C8-6BD24C0EB7AB}" dt="2020-07-29T01:59:42.415" v="18779" actId="20577"/>
        <pc:sldMkLst>
          <pc:docMk/>
          <pc:sldMk cId="2052652414" sldId="467"/>
        </pc:sldMkLst>
        <pc:spChg chg="mod">
          <ac:chgData name="Alexandre" userId="292681fbcdc3e57d" providerId="LiveId" clId="{7041AA77-F086-4934-87C8-6BD24C0EB7AB}" dt="2020-07-28T23:50:26.832" v="16398"/>
          <ac:spMkLst>
            <pc:docMk/>
            <pc:sldMk cId="2052652414" sldId="467"/>
            <ac:spMk id="2" creationId="{19411D73-E01F-492C-8AD6-53051BAEB726}"/>
          </ac:spMkLst>
        </pc:spChg>
        <pc:spChg chg="mod">
          <ac:chgData name="Alexandre" userId="292681fbcdc3e57d" providerId="LiveId" clId="{7041AA77-F086-4934-87C8-6BD24C0EB7AB}" dt="2020-07-29T01:59:42.415" v="18779" actId="20577"/>
          <ac:spMkLst>
            <pc:docMk/>
            <pc:sldMk cId="2052652414" sldId="467"/>
            <ac:spMk id="3" creationId="{DC4564DC-FB6F-4C44-856D-1E7B18E32E55}"/>
          </ac:spMkLst>
        </pc:spChg>
      </pc:sldChg>
      <pc:sldChg chg="addSp delSp modSp add del mod">
        <pc:chgData name="Alexandre" userId="292681fbcdc3e57d" providerId="LiveId" clId="{7041AA77-F086-4934-87C8-6BD24C0EB7AB}" dt="2020-07-26T19:48:47.091" v="5790" actId="47"/>
        <pc:sldMkLst>
          <pc:docMk/>
          <pc:sldMk cId="4207506431" sldId="467"/>
        </pc:sldMkLst>
        <pc:spChg chg="mod">
          <ac:chgData name="Alexandre" userId="292681fbcdc3e57d" providerId="LiveId" clId="{7041AA77-F086-4934-87C8-6BD24C0EB7AB}" dt="2020-07-26T12:06:05.442" v="5136" actId="6549"/>
          <ac:spMkLst>
            <pc:docMk/>
            <pc:sldMk cId="4207506431" sldId="467"/>
            <ac:spMk id="2" creationId="{B8342855-6249-4EAD-ADC1-CEAE597197D8}"/>
          </ac:spMkLst>
        </pc:spChg>
        <pc:spChg chg="mod">
          <ac:chgData name="Alexandre" userId="292681fbcdc3e57d" providerId="LiveId" clId="{7041AA77-F086-4934-87C8-6BD24C0EB7AB}" dt="2020-07-26T12:03:38.773" v="5094" actId="20577"/>
          <ac:spMkLst>
            <pc:docMk/>
            <pc:sldMk cId="4207506431" sldId="467"/>
            <ac:spMk id="3" creationId="{C242509A-C32D-4822-BBAC-4F4C8D97FC2F}"/>
          </ac:spMkLst>
        </pc:spChg>
        <pc:picChg chg="del">
          <ac:chgData name="Alexandre" userId="292681fbcdc3e57d" providerId="LiveId" clId="{7041AA77-F086-4934-87C8-6BD24C0EB7AB}" dt="2020-07-26T12:03:34.117" v="5090" actId="478"/>
          <ac:picMkLst>
            <pc:docMk/>
            <pc:sldMk cId="4207506431" sldId="467"/>
            <ac:picMk id="4" creationId="{B6F2FE19-8D6A-4C64-B4BB-1AF9D925D052}"/>
          </ac:picMkLst>
        </pc:picChg>
        <pc:picChg chg="add mod">
          <ac:chgData name="Alexandre" userId="292681fbcdc3e57d" providerId="LiveId" clId="{7041AA77-F086-4934-87C8-6BD24C0EB7AB}" dt="2020-07-26T12:05:29.265" v="5096" actId="1076"/>
          <ac:picMkLst>
            <pc:docMk/>
            <pc:sldMk cId="4207506431" sldId="467"/>
            <ac:picMk id="5" creationId="{DB6331B4-2862-43E5-9C63-A557EB0C01C1}"/>
          </ac:picMkLst>
        </pc:picChg>
        <pc:picChg chg="del">
          <ac:chgData name="Alexandre" userId="292681fbcdc3e57d" providerId="LiveId" clId="{7041AA77-F086-4934-87C8-6BD24C0EB7AB}" dt="2020-07-26T12:03:34.977" v="5091" actId="478"/>
          <ac:picMkLst>
            <pc:docMk/>
            <pc:sldMk cId="4207506431" sldId="467"/>
            <ac:picMk id="6" creationId="{6E3D5CEB-DAE2-4460-AE49-3F5D692EC5D8}"/>
          </ac:picMkLst>
        </pc:picChg>
        <pc:picChg chg="add mod">
          <ac:chgData name="Alexandre" userId="292681fbcdc3e57d" providerId="LiveId" clId="{7041AA77-F086-4934-87C8-6BD24C0EB7AB}" dt="2020-07-26T12:05:37.633" v="5098" actId="1076"/>
          <ac:picMkLst>
            <pc:docMk/>
            <pc:sldMk cId="4207506431" sldId="467"/>
            <ac:picMk id="7" creationId="{614A80ED-ACB1-4D1C-A1D3-4DF21034BDE5}"/>
          </ac:picMkLst>
        </pc:picChg>
      </pc:sldChg>
      <pc:sldChg chg="modSp new del mod">
        <pc:chgData name="Alexandre" userId="292681fbcdc3e57d" providerId="LiveId" clId="{7041AA77-F086-4934-87C8-6BD24C0EB7AB}" dt="2020-07-26T19:48:47.091" v="5790" actId="47"/>
        <pc:sldMkLst>
          <pc:docMk/>
          <pc:sldMk cId="3814176211" sldId="468"/>
        </pc:sldMkLst>
        <pc:spChg chg="mod">
          <ac:chgData name="Alexandre" userId="292681fbcdc3e57d" providerId="LiveId" clId="{7041AA77-F086-4934-87C8-6BD24C0EB7AB}" dt="2020-07-26T12:05:47.620" v="5100"/>
          <ac:spMkLst>
            <pc:docMk/>
            <pc:sldMk cId="3814176211" sldId="468"/>
            <ac:spMk id="2" creationId="{1AAFFB34-28D8-4E51-897B-904AD3B8CB71}"/>
          </ac:spMkLst>
        </pc:spChg>
        <pc:spChg chg="mod">
          <ac:chgData name="Alexandre" userId="292681fbcdc3e57d" providerId="LiveId" clId="{7041AA77-F086-4934-87C8-6BD24C0EB7AB}" dt="2020-07-26T12:08:03.373" v="5628" actId="20577"/>
          <ac:spMkLst>
            <pc:docMk/>
            <pc:sldMk cId="3814176211" sldId="468"/>
            <ac:spMk id="3" creationId="{4B2E57D8-2B6F-4D0C-B3B0-74C46C0275CF}"/>
          </ac:spMkLst>
        </pc:spChg>
      </pc:sldChg>
      <pc:sldChg chg="modSp new mod">
        <pc:chgData name="Alexandre" userId="292681fbcdc3e57d" providerId="LiveId" clId="{7041AA77-F086-4934-87C8-6BD24C0EB7AB}" dt="2020-07-29T01:58:06.509" v="18721" actId="20577"/>
        <pc:sldMkLst>
          <pc:docMk/>
          <pc:sldMk cId="4239399631" sldId="468"/>
        </pc:sldMkLst>
        <pc:spChg chg="mod">
          <ac:chgData name="Alexandre" userId="292681fbcdc3e57d" providerId="LiveId" clId="{7041AA77-F086-4934-87C8-6BD24C0EB7AB}" dt="2020-07-28T22:40:51.350" v="14058"/>
          <ac:spMkLst>
            <pc:docMk/>
            <pc:sldMk cId="4239399631" sldId="468"/>
            <ac:spMk id="2" creationId="{694F5C56-2FFD-4BE9-988A-34E4450B2752}"/>
          </ac:spMkLst>
        </pc:spChg>
        <pc:spChg chg="mod">
          <ac:chgData name="Alexandre" userId="292681fbcdc3e57d" providerId="LiveId" clId="{7041AA77-F086-4934-87C8-6BD24C0EB7AB}" dt="2020-07-29T01:58:06.509" v="18721" actId="20577"/>
          <ac:spMkLst>
            <pc:docMk/>
            <pc:sldMk cId="4239399631" sldId="468"/>
            <ac:spMk id="3" creationId="{65CDAA22-1DAA-44C8-A2D0-066530FFD2CD}"/>
          </ac:spMkLst>
        </pc:spChg>
      </pc:sldChg>
      <pc:sldChg chg="addSp delSp modSp add mod ord">
        <pc:chgData name="Alexandre" userId="292681fbcdc3e57d" providerId="LiveId" clId="{7041AA77-F086-4934-87C8-6BD24C0EB7AB}" dt="2020-07-29T02:01:45.983" v="18838" actId="20577"/>
        <pc:sldMkLst>
          <pc:docMk/>
          <pc:sldMk cId="219118557" sldId="469"/>
        </pc:sldMkLst>
        <pc:spChg chg="mod">
          <ac:chgData name="Alexandre" userId="292681fbcdc3e57d" providerId="LiveId" clId="{7041AA77-F086-4934-87C8-6BD24C0EB7AB}" dt="2020-07-28T20:54:50.480" v="10338"/>
          <ac:spMkLst>
            <pc:docMk/>
            <pc:sldMk cId="219118557" sldId="469"/>
            <ac:spMk id="2" creationId="{DA738AA3-7749-4817-9949-E9EFC16C3D09}"/>
          </ac:spMkLst>
        </pc:spChg>
        <pc:spChg chg="mod">
          <ac:chgData name="Alexandre" userId="292681fbcdc3e57d" providerId="LiveId" clId="{7041AA77-F086-4934-87C8-6BD24C0EB7AB}" dt="2020-07-29T02:01:45.983" v="18838" actId="20577"/>
          <ac:spMkLst>
            <pc:docMk/>
            <pc:sldMk cId="219118557" sldId="469"/>
            <ac:spMk id="3" creationId="{8A20573C-130C-47FB-807D-BC3B682147C3}"/>
          </ac:spMkLst>
        </pc:spChg>
        <pc:picChg chg="del">
          <ac:chgData name="Alexandre" userId="292681fbcdc3e57d" providerId="LiveId" clId="{7041AA77-F086-4934-87C8-6BD24C0EB7AB}" dt="2020-07-28T20:50:39.058" v="9800" actId="478"/>
          <ac:picMkLst>
            <pc:docMk/>
            <pc:sldMk cId="219118557" sldId="469"/>
            <ac:picMk id="4" creationId="{05FD4718-42D5-43B3-9328-02B27BB7E613}"/>
          </ac:picMkLst>
        </pc:picChg>
        <pc:picChg chg="add mod">
          <ac:chgData name="Alexandre" userId="292681fbcdc3e57d" providerId="LiveId" clId="{7041AA77-F086-4934-87C8-6BD24C0EB7AB}" dt="2020-07-28T20:50:41.617" v="9802" actId="1076"/>
          <ac:picMkLst>
            <pc:docMk/>
            <pc:sldMk cId="219118557" sldId="469"/>
            <ac:picMk id="5" creationId="{3AA21C58-A6F3-4021-9427-EFCE1A36CCFE}"/>
          </ac:picMkLst>
        </pc:picChg>
      </pc:sldChg>
      <pc:sldChg chg="modSp add del mod">
        <pc:chgData name="Alexandre" userId="292681fbcdc3e57d" providerId="LiveId" clId="{7041AA77-F086-4934-87C8-6BD24C0EB7AB}" dt="2020-07-26T19:48:47.091" v="5790" actId="47"/>
        <pc:sldMkLst>
          <pc:docMk/>
          <pc:sldMk cId="2981516614" sldId="469"/>
        </pc:sldMkLst>
        <pc:spChg chg="mod">
          <ac:chgData name="Alexandre" userId="292681fbcdc3e57d" providerId="LiveId" clId="{7041AA77-F086-4934-87C8-6BD24C0EB7AB}" dt="2020-07-26T12:09:11.843" v="5731" actId="20577"/>
          <ac:spMkLst>
            <pc:docMk/>
            <pc:sldMk cId="2981516614" sldId="469"/>
            <ac:spMk id="3" creationId="{37912338-89B1-494E-88C3-24BD3E08FD87}"/>
          </ac:spMkLst>
        </pc:spChg>
      </pc:sldChg>
      <pc:sldChg chg="modSp add del mod">
        <pc:chgData name="Alexandre" userId="292681fbcdc3e57d" providerId="LiveId" clId="{7041AA77-F086-4934-87C8-6BD24C0EB7AB}" dt="2020-07-26T19:48:47.091" v="5790" actId="47"/>
        <pc:sldMkLst>
          <pc:docMk/>
          <pc:sldMk cId="568932215" sldId="470"/>
        </pc:sldMkLst>
        <pc:spChg chg="mod">
          <ac:chgData name="Alexandre" userId="292681fbcdc3e57d" providerId="LiveId" clId="{7041AA77-F086-4934-87C8-6BD24C0EB7AB}" dt="2020-07-26T19:45:50.849" v="5753" actId="20577"/>
          <ac:spMkLst>
            <pc:docMk/>
            <pc:sldMk cId="568932215" sldId="470"/>
            <ac:spMk id="2" creationId="{E4AADCDE-E97C-479E-B2F2-7A2C9ACF3751}"/>
          </ac:spMkLst>
        </pc:spChg>
      </pc:sldChg>
      <pc:sldChg chg="addSp modSp add mod">
        <pc:chgData name="Alexandre" userId="292681fbcdc3e57d" providerId="LiveId" clId="{7041AA77-F086-4934-87C8-6BD24C0EB7AB}" dt="2020-07-28T20:54:50.480" v="10338"/>
        <pc:sldMkLst>
          <pc:docMk/>
          <pc:sldMk cId="1561239366" sldId="470"/>
        </pc:sldMkLst>
        <pc:spChg chg="mod">
          <ac:chgData name="Alexandre" userId="292681fbcdc3e57d" providerId="LiveId" clId="{7041AA77-F086-4934-87C8-6BD24C0EB7AB}" dt="2020-07-28T20:54:50.480" v="10338"/>
          <ac:spMkLst>
            <pc:docMk/>
            <pc:sldMk cId="1561239366" sldId="470"/>
            <ac:spMk id="2" creationId="{7ED7BA61-F1AC-4C17-AF8A-B62E674007D5}"/>
          </ac:spMkLst>
        </pc:spChg>
        <pc:spChg chg="mod">
          <ac:chgData name="Alexandre" userId="292681fbcdc3e57d" providerId="LiveId" clId="{7041AA77-F086-4934-87C8-6BD24C0EB7AB}" dt="2020-07-28T20:54:50.480" v="10338"/>
          <ac:spMkLst>
            <pc:docMk/>
            <pc:sldMk cId="1561239366" sldId="470"/>
            <ac:spMk id="3" creationId="{FA30A0FD-3C06-4024-8887-DC33A7775F0B}"/>
          </ac:spMkLst>
        </pc:spChg>
        <pc:picChg chg="mod">
          <ac:chgData name="Alexandre" userId="292681fbcdc3e57d" providerId="LiveId" clId="{7041AA77-F086-4934-87C8-6BD24C0EB7AB}" dt="2020-07-28T20:52:51.817" v="10013" actId="1076"/>
          <ac:picMkLst>
            <pc:docMk/>
            <pc:sldMk cId="1561239366" sldId="470"/>
            <ac:picMk id="4" creationId="{65C17974-F2CE-4E68-841E-5AF5CB0DC80B}"/>
          </ac:picMkLst>
        </pc:picChg>
        <pc:picChg chg="add mod">
          <ac:chgData name="Alexandre" userId="292681fbcdc3e57d" providerId="LiveId" clId="{7041AA77-F086-4934-87C8-6BD24C0EB7AB}" dt="2020-07-28T20:54:42.881" v="10337" actId="1076"/>
          <ac:picMkLst>
            <pc:docMk/>
            <pc:sldMk cId="1561239366" sldId="470"/>
            <ac:picMk id="5" creationId="{6AA22E0F-4FBA-4080-8A0B-1BF2E085F164}"/>
          </ac:picMkLst>
        </pc:picChg>
      </pc:sldChg>
      <pc:sldChg chg="modSp new del">
        <pc:chgData name="Alexandre" userId="292681fbcdc3e57d" providerId="LiveId" clId="{7041AA77-F086-4934-87C8-6BD24C0EB7AB}" dt="2020-07-26T19:45:13.323" v="5736" actId="47"/>
        <pc:sldMkLst>
          <pc:docMk/>
          <pc:sldMk cId="4026918333" sldId="470"/>
        </pc:sldMkLst>
        <pc:spChg chg="mod">
          <ac:chgData name="Alexandre" userId="292681fbcdc3e57d" providerId="LiveId" clId="{7041AA77-F086-4934-87C8-6BD24C0EB7AB}" dt="2020-07-26T19:45:12.048" v="5735"/>
          <ac:spMkLst>
            <pc:docMk/>
            <pc:sldMk cId="4026918333" sldId="470"/>
            <ac:spMk id="2" creationId="{E5671FB2-3A14-47BB-8DA4-5A568801FFE4}"/>
          </ac:spMkLst>
        </pc:spChg>
        <pc:spChg chg="mod">
          <ac:chgData name="Alexandre" userId="292681fbcdc3e57d" providerId="LiveId" clId="{7041AA77-F086-4934-87C8-6BD24C0EB7AB}" dt="2020-07-26T19:45:12.048" v="5735"/>
          <ac:spMkLst>
            <pc:docMk/>
            <pc:sldMk cId="4026918333" sldId="470"/>
            <ac:spMk id="3" creationId="{F9869A7D-2121-4B64-8418-65A4BD24D4EF}"/>
          </ac:spMkLst>
        </pc:spChg>
      </pc:sldChg>
      <pc:sldChg chg="modSp new del mod">
        <pc:chgData name="Alexandre" userId="292681fbcdc3e57d" providerId="LiveId" clId="{7041AA77-F086-4934-87C8-6BD24C0EB7AB}" dt="2020-07-26T19:48:47.091" v="5790" actId="47"/>
        <pc:sldMkLst>
          <pc:docMk/>
          <pc:sldMk cId="1263684855" sldId="471"/>
        </pc:sldMkLst>
        <pc:spChg chg="mod">
          <ac:chgData name="Alexandre" userId="292681fbcdc3e57d" providerId="LiveId" clId="{7041AA77-F086-4934-87C8-6BD24C0EB7AB}" dt="2020-07-26T19:45:56.684" v="5771" actId="20577"/>
          <ac:spMkLst>
            <pc:docMk/>
            <pc:sldMk cId="1263684855" sldId="471"/>
            <ac:spMk id="2" creationId="{3124C2CE-54F5-4219-960F-54B5DCD7ECB1}"/>
          </ac:spMkLst>
        </pc:spChg>
        <pc:spChg chg="mod">
          <ac:chgData name="Alexandre" userId="292681fbcdc3e57d" providerId="LiveId" clId="{7041AA77-F086-4934-87C8-6BD24C0EB7AB}" dt="2020-07-26T19:46:06.420" v="5772"/>
          <ac:spMkLst>
            <pc:docMk/>
            <pc:sldMk cId="1263684855" sldId="471"/>
            <ac:spMk id="3" creationId="{B54DD6E9-C4C6-4972-9788-CE9E7577F1D8}"/>
          </ac:spMkLst>
        </pc:spChg>
      </pc:sldChg>
      <pc:sldChg chg="addSp modSp add mod">
        <pc:chgData name="Alexandre" userId="292681fbcdc3e57d" providerId="LiveId" clId="{7041AA77-F086-4934-87C8-6BD24C0EB7AB}" dt="2020-07-28T21:46:45.170" v="10973"/>
        <pc:sldMkLst>
          <pc:docMk/>
          <pc:sldMk cId="3019470878" sldId="471"/>
        </pc:sldMkLst>
        <pc:spChg chg="mod">
          <ac:chgData name="Alexandre" userId="292681fbcdc3e57d" providerId="LiveId" clId="{7041AA77-F086-4934-87C8-6BD24C0EB7AB}" dt="2020-07-28T21:46:45.170" v="10973"/>
          <ac:spMkLst>
            <pc:docMk/>
            <pc:sldMk cId="3019470878" sldId="471"/>
            <ac:spMk id="2" creationId="{A5201A63-0154-4586-A882-CC621123C8F0}"/>
          </ac:spMkLst>
        </pc:spChg>
        <pc:spChg chg="mod">
          <ac:chgData name="Alexandre" userId="292681fbcdc3e57d" providerId="LiveId" clId="{7041AA77-F086-4934-87C8-6BD24C0EB7AB}" dt="2020-07-28T21:46:45.170" v="10973"/>
          <ac:spMkLst>
            <pc:docMk/>
            <pc:sldMk cId="3019470878" sldId="471"/>
            <ac:spMk id="3" creationId="{7306B49A-FE91-41CF-A086-44C0984358BA}"/>
          </ac:spMkLst>
        </pc:spChg>
        <pc:picChg chg="add mod">
          <ac:chgData name="Alexandre" userId="292681fbcdc3e57d" providerId="LiveId" clId="{7041AA77-F086-4934-87C8-6BD24C0EB7AB}" dt="2020-07-28T21:46:12.835" v="10970" actId="1076"/>
          <ac:picMkLst>
            <pc:docMk/>
            <pc:sldMk cId="3019470878" sldId="471"/>
            <ac:picMk id="4" creationId="{BEF0CE6D-6B1B-41BF-9271-665980F62023}"/>
          </ac:picMkLst>
        </pc:picChg>
        <pc:picChg chg="add mod">
          <ac:chgData name="Alexandre" userId="292681fbcdc3e57d" providerId="LiveId" clId="{7041AA77-F086-4934-87C8-6BD24C0EB7AB}" dt="2020-07-28T21:46:41.370" v="10972" actId="1076"/>
          <ac:picMkLst>
            <pc:docMk/>
            <pc:sldMk cId="3019470878" sldId="471"/>
            <ac:picMk id="5" creationId="{3247423F-4C3C-4A4F-A11D-DBD01AED4E14}"/>
          </ac:picMkLst>
        </pc:picChg>
      </pc:sldChg>
      <pc:sldChg chg="modSp add mod">
        <pc:chgData name="Alexandre" userId="292681fbcdc3e57d" providerId="LiveId" clId="{7041AA77-F086-4934-87C8-6BD24C0EB7AB}" dt="2020-07-29T00:25:54.959" v="16409" actId="20577"/>
        <pc:sldMkLst>
          <pc:docMk/>
          <pc:sldMk cId="3362890416" sldId="472"/>
        </pc:sldMkLst>
        <pc:spChg chg="mod">
          <ac:chgData name="Alexandre" userId="292681fbcdc3e57d" providerId="LiveId" clId="{7041AA77-F086-4934-87C8-6BD24C0EB7AB}" dt="2020-07-29T00:25:54.959" v="16409" actId="20577"/>
          <ac:spMkLst>
            <pc:docMk/>
            <pc:sldMk cId="3362890416" sldId="472"/>
            <ac:spMk id="2" creationId="{E4AADCDE-E97C-479E-B2F2-7A2C9ACF3751}"/>
          </ac:spMkLst>
        </pc:spChg>
      </pc:sldChg>
      <pc:sldChg chg="modSp new del mod">
        <pc:chgData name="Alexandre" userId="292681fbcdc3e57d" providerId="LiveId" clId="{7041AA77-F086-4934-87C8-6BD24C0EB7AB}" dt="2020-07-29T00:25:42.475" v="16399" actId="47"/>
        <pc:sldMkLst>
          <pc:docMk/>
          <pc:sldMk cId="3563173056" sldId="473"/>
        </pc:sldMkLst>
        <pc:spChg chg="mod">
          <ac:chgData name="Alexandre" userId="292681fbcdc3e57d" providerId="LiveId" clId="{7041AA77-F086-4934-87C8-6BD24C0EB7AB}" dt="2020-07-28T21:50:56.851" v="11802" actId="20577"/>
          <ac:spMkLst>
            <pc:docMk/>
            <pc:sldMk cId="3563173056" sldId="473"/>
            <ac:spMk id="2" creationId="{866C1DEC-40FF-4567-A41B-49D0820CC7CB}"/>
          </ac:spMkLst>
        </pc:spChg>
      </pc:sldChg>
      <pc:sldChg chg="addSp modSp add mod">
        <pc:chgData name="Alexandre" userId="292681fbcdc3e57d" providerId="LiveId" clId="{7041AA77-F086-4934-87C8-6BD24C0EB7AB}" dt="2020-07-29T01:58:01.869" v="18719" actId="20577"/>
        <pc:sldMkLst>
          <pc:docMk/>
          <pc:sldMk cId="1848302032" sldId="474"/>
        </pc:sldMkLst>
        <pc:spChg chg="mod">
          <ac:chgData name="Alexandre" userId="292681fbcdc3e57d" providerId="LiveId" clId="{7041AA77-F086-4934-87C8-6BD24C0EB7AB}" dt="2020-07-28T21:54:13.279" v="12161"/>
          <ac:spMkLst>
            <pc:docMk/>
            <pc:sldMk cId="1848302032" sldId="474"/>
            <ac:spMk id="2" creationId="{9EBF3A1A-836E-4409-AE4D-CF20C1339AA7}"/>
          </ac:spMkLst>
        </pc:spChg>
        <pc:spChg chg="mod">
          <ac:chgData name="Alexandre" userId="292681fbcdc3e57d" providerId="LiveId" clId="{7041AA77-F086-4934-87C8-6BD24C0EB7AB}" dt="2020-07-29T01:58:01.869" v="18719" actId="20577"/>
          <ac:spMkLst>
            <pc:docMk/>
            <pc:sldMk cId="1848302032" sldId="474"/>
            <ac:spMk id="3" creationId="{467AC369-5D7E-4505-8BA1-9E3CE1D6C54D}"/>
          </ac:spMkLst>
        </pc:spChg>
        <pc:picChg chg="add mod">
          <ac:chgData name="Alexandre" userId="292681fbcdc3e57d" providerId="LiveId" clId="{7041AA77-F086-4934-87C8-6BD24C0EB7AB}" dt="2020-07-28T21:54:03.898" v="12160" actId="1076"/>
          <ac:picMkLst>
            <pc:docMk/>
            <pc:sldMk cId="1848302032" sldId="474"/>
            <ac:picMk id="4" creationId="{FCF16428-C886-47E2-941A-E05DFA14A2E1}"/>
          </ac:picMkLst>
        </pc:picChg>
      </pc:sldChg>
      <pc:sldChg chg="delSp modSp add del mod">
        <pc:chgData name="Alexandre" userId="292681fbcdc3e57d" providerId="LiveId" clId="{7041AA77-F086-4934-87C8-6BD24C0EB7AB}" dt="2020-07-28T21:57:20.934" v="12509" actId="47"/>
        <pc:sldMkLst>
          <pc:docMk/>
          <pc:sldMk cId="2449404386" sldId="475"/>
        </pc:sldMkLst>
        <pc:spChg chg="mod">
          <ac:chgData name="Alexandre" userId="292681fbcdc3e57d" providerId="LiveId" clId="{7041AA77-F086-4934-87C8-6BD24C0EB7AB}" dt="2020-07-28T21:55:06.888" v="12225" actId="20577"/>
          <ac:spMkLst>
            <pc:docMk/>
            <pc:sldMk cId="2449404386" sldId="475"/>
            <ac:spMk id="2" creationId="{694F5C56-2FFD-4BE9-988A-34E4450B2752}"/>
          </ac:spMkLst>
        </pc:spChg>
        <pc:spChg chg="del mod">
          <ac:chgData name="Alexandre" userId="292681fbcdc3e57d" providerId="LiveId" clId="{7041AA77-F086-4934-87C8-6BD24C0EB7AB}" dt="2020-07-28T21:53:07.024" v="12153" actId="478"/>
          <ac:spMkLst>
            <pc:docMk/>
            <pc:sldMk cId="2449404386" sldId="475"/>
            <ac:spMk id="3" creationId="{65CDAA22-1DAA-44C8-A2D0-066530FFD2CD}"/>
          </ac:spMkLst>
        </pc:spChg>
      </pc:sldChg>
      <pc:sldChg chg="modSp add mod ord">
        <pc:chgData name="Alexandre" userId="292681fbcdc3e57d" providerId="LiveId" clId="{7041AA77-F086-4934-87C8-6BD24C0EB7AB}" dt="2020-07-28T21:54:54.176" v="12201" actId="20577"/>
        <pc:sldMkLst>
          <pc:docMk/>
          <pc:sldMk cId="3159613707" sldId="476"/>
        </pc:sldMkLst>
        <pc:spChg chg="mod">
          <ac:chgData name="Alexandre" userId="292681fbcdc3e57d" providerId="LiveId" clId="{7041AA77-F086-4934-87C8-6BD24C0EB7AB}" dt="2020-07-28T21:54:54.176" v="12201" actId="20577"/>
          <ac:spMkLst>
            <pc:docMk/>
            <pc:sldMk cId="3159613707" sldId="476"/>
            <ac:spMk id="2" creationId="{E4AADCDE-E97C-479E-B2F2-7A2C9ACF3751}"/>
          </ac:spMkLst>
        </pc:spChg>
      </pc:sldChg>
      <pc:sldChg chg="add del">
        <pc:chgData name="Alexandre" userId="292681fbcdc3e57d" providerId="LiveId" clId="{7041AA77-F086-4934-87C8-6BD24C0EB7AB}" dt="2020-07-28T21:54:47.687" v="12186" actId="47"/>
        <pc:sldMkLst>
          <pc:docMk/>
          <pc:sldMk cId="3931246215" sldId="476"/>
        </pc:sldMkLst>
      </pc:sldChg>
      <pc:sldChg chg="modSp add mod">
        <pc:chgData name="Alexandre" userId="292681fbcdc3e57d" providerId="LiveId" clId="{7041AA77-F086-4934-87C8-6BD24C0EB7AB}" dt="2020-07-28T21:55:01.709" v="12213" actId="20577"/>
        <pc:sldMkLst>
          <pc:docMk/>
          <pc:sldMk cId="3557465800" sldId="477"/>
        </pc:sldMkLst>
        <pc:spChg chg="mod">
          <ac:chgData name="Alexandre" userId="292681fbcdc3e57d" providerId="LiveId" clId="{7041AA77-F086-4934-87C8-6BD24C0EB7AB}" dt="2020-07-28T21:55:01.709" v="12213" actId="20577"/>
          <ac:spMkLst>
            <pc:docMk/>
            <pc:sldMk cId="3557465800" sldId="477"/>
            <ac:spMk id="2" creationId="{E4AADCDE-E97C-479E-B2F2-7A2C9ACF3751}"/>
          </ac:spMkLst>
        </pc:spChg>
      </pc:sldChg>
      <pc:sldChg chg="modSp new mod">
        <pc:chgData name="Alexandre" userId="292681fbcdc3e57d" providerId="LiveId" clId="{7041AA77-F086-4934-87C8-6BD24C0EB7AB}" dt="2020-07-29T01:59:46.039" v="18781" actId="20577"/>
        <pc:sldMkLst>
          <pc:docMk/>
          <pc:sldMk cId="1037970122" sldId="478"/>
        </pc:sldMkLst>
        <pc:spChg chg="mod">
          <ac:chgData name="Alexandre" userId="292681fbcdc3e57d" providerId="LiveId" clId="{7041AA77-F086-4934-87C8-6BD24C0EB7AB}" dt="2020-07-28T23:49:12.440" v="16280" actId="20577"/>
          <ac:spMkLst>
            <pc:docMk/>
            <pc:sldMk cId="1037970122" sldId="478"/>
            <ac:spMk id="2" creationId="{86772617-7186-4AF6-A074-A781CACE39AC}"/>
          </ac:spMkLst>
        </pc:spChg>
        <pc:spChg chg="mod">
          <ac:chgData name="Alexandre" userId="292681fbcdc3e57d" providerId="LiveId" clId="{7041AA77-F086-4934-87C8-6BD24C0EB7AB}" dt="2020-07-29T01:59:46.039" v="18781" actId="20577"/>
          <ac:spMkLst>
            <pc:docMk/>
            <pc:sldMk cId="1037970122" sldId="478"/>
            <ac:spMk id="3" creationId="{FC96D240-EAD1-4DBF-9F67-C517A527CB1F}"/>
          </ac:spMkLst>
        </pc:spChg>
      </pc:sldChg>
      <pc:sldChg chg="modSp add mod">
        <pc:chgData name="Alexandre" userId="292681fbcdc3e57d" providerId="LiveId" clId="{7041AA77-F086-4934-87C8-6BD24C0EB7AB}" dt="2020-07-29T01:58:13.462" v="18741" actId="20577"/>
        <pc:sldMkLst>
          <pc:docMk/>
          <pc:sldMk cId="4118685296" sldId="479"/>
        </pc:sldMkLst>
        <pc:spChg chg="mod">
          <ac:chgData name="Alexandre" userId="292681fbcdc3e57d" providerId="LiveId" clId="{7041AA77-F086-4934-87C8-6BD24C0EB7AB}" dt="2020-07-29T01:58:08.790" v="18722" actId="20577"/>
          <ac:spMkLst>
            <pc:docMk/>
            <pc:sldMk cId="4118685296" sldId="479"/>
            <ac:spMk id="2" creationId="{19411D73-E01F-492C-8AD6-53051BAEB726}"/>
          </ac:spMkLst>
        </pc:spChg>
        <pc:spChg chg="mod">
          <ac:chgData name="Alexandre" userId="292681fbcdc3e57d" providerId="LiveId" clId="{7041AA77-F086-4934-87C8-6BD24C0EB7AB}" dt="2020-07-29T01:58:13.462" v="18741" actId="20577"/>
          <ac:spMkLst>
            <pc:docMk/>
            <pc:sldMk cId="4118685296" sldId="479"/>
            <ac:spMk id="3" creationId="{DC4564DC-FB6F-4C44-856D-1E7B18E32E55}"/>
          </ac:spMkLst>
        </pc:spChg>
      </pc:sldChg>
      <pc:sldChg chg="modSp add mod">
        <pc:chgData name="Alexandre" userId="292681fbcdc3e57d" providerId="LiveId" clId="{7041AA77-F086-4934-87C8-6BD24C0EB7AB}" dt="2020-07-29T01:58:26.619" v="18752" actId="20577"/>
        <pc:sldMkLst>
          <pc:docMk/>
          <pc:sldMk cId="1253885297" sldId="480"/>
        </pc:sldMkLst>
        <pc:spChg chg="mod">
          <ac:chgData name="Alexandre" userId="292681fbcdc3e57d" providerId="LiveId" clId="{7041AA77-F086-4934-87C8-6BD24C0EB7AB}" dt="2020-07-29T01:58:08.910" v="18723" actId="20577"/>
          <ac:spMkLst>
            <pc:docMk/>
            <pc:sldMk cId="1253885297" sldId="480"/>
            <ac:spMk id="2" creationId="{19411D73-E01F-492C-8AD6-53051BAEB726}"/>
          </ac:spMkLst>
        </pc:spChg>
        <pc:spChg chg="mod">
          <ac:chgData name="Alexandre" userId="292681fbcdc3e57d" providerId="LiveId" clId="{7041AA77-F086-4934-87C8-6BD24C0EB7AB}" dt="2020-07-29T01:58:26.619" v="18752" actId="20577"/>
          <ac:spMkLst>
            <pc:docMk/>
            <pc:sldMk cId="1253885297" sldId="480"/>
            <ac:spMk id="3" creationId="{DC4564DC-FB6F-4C44-856D-1E7B18E32E55}"/>
          </ac:spMkLst>
        </pc:spChg>
      </pc:sldChg>
      <pc:sldChg chg="modSp new mod">
        <pc:chgData name="Alexandre" userId="292681fbcdc3e57d" providerId="LiveId" clId="{7041AA77-F086-4934-87C8-6BD24C0EB7AB}" dt="2020-07-29T02:01:28.256" v="18829" actId="20577"/>
        <pc:sldMkLst>
          <pc:docMk/>
          <pc:sldMk cId="3564067955" sldId="481"/>
        </pc:sldMkLst>
        <pc:spChg chg="mod">
          <ac:chgData name="Alexandre" userId="292681fbcdc3e57d" providerId="LiveId" clId="{7041AA77-F086-4934-87C8-6BD24C0EB7AB}" dt="2020-07-29T01:58:08.984" v="18724" actId="20577"/>
          <ac:spMkLst>
            <pc:docMk/>
            <pc:sldMk cId="3564067955" sldId="481"/>
            <ac:spMk id="2" creationId="{16E71D12-7026-47EC-AE25-3614F5CA7599}"/>
          </ac:spMkLst>
        </pc:spChg>
        <pc:spChg chg="mod">
          <ac:chgData name="Alexandre" userId="292681fbcdc3e57d" providerId="LiveId" clId="{7041AA77-F086-4934-87C8-6BD24C0EB7AB}" dt="2020-07-29T02:01:28.256" v="18829" actId="20577"/>
          <ac:spMkLst>
            <pc:docMk/>
            <pc:sldMk cId="3564067955" sldId="481"/>
            <ac:spMk id="3" creationId="{EEE97258-B184-49FA-9642-66104D403A5C}"/>
          </ac:spMkLst>
        </pc:spChg>
      </pc:sldChg>
      <pc:sldChg chg="addSp modSp add mod">
        <pc:chgData name="Alexandre" userId="292681fbcdc3e57d" providerId="LiveId" clId="{7041AA77-F086-4934-87C8-6BD24C0EB7AB}" dt="2020-07-29T01:58:09.909" v="18734" actId="20577"/>
        <pc:sldMkLst>
          <pc:docMk/>
          <pc:sldMk cId="2037477690" sldId="482"/>
        </pc:sldMkLst>
        <pc:spChg chg="mod">
          <ac:chgData name="Alexandre" userId="292681fbcdc3e57d" providerId="LiveId" clId="{7041AA77-F086-4934-87C8-6BD24C0EB7AB}" dt="2020-07-29T01:58:09.909" v="18734" actId="20577"/>
          <ac:spMkLst>
            <pc:docMk/>
            <pc:sldMk cId="2037477690" sldId="482"/>
            <ac:spMk id="2" creationId="{16E71D12-7026-47EC-AE25-3614F5CA7599}"/>
          </ac:spMkLst>
        </pc:spChg>
        <pc:spChg chg="mod">
          <ac:chgData name="Alexandre" userId="292681fbcdc3e57d" providerId="LiveId" clId="{7041AA77-F086-4934-87C8-6BD24C0EB7AB}" dt="2020-07-28T23:46:45.436" v="15962"/>
          <ac:spMkLst>
            <pc:docMk/>
            <pc:sldMk cId="2037477690" sldId="482"/>
            <ac:spMk id="3" creationId="{EEE97258-B184-49FA-9642-66104D403A5C}"/>
          </ac:spMkLst>
        </pc:spChg>
        <pc:picChg chg="add mod">
          <ac:chgData name="Alexandre" userId="292681fbcdc3e57d" providerId="LiveId" clId="{7041AA77-F086-4934-87C8-6BD24C0EB7AB}" dt="2020-07-28T23:39:38.919" v="15942" actId="1076"/>
          <ac:picMkLst>
            <pc:docMk/>
            <pc:sldMk cId="2037477690" sldId="482"/>
            <ac:picMk id="4" creationId="{0F7EBC8F-8FC3-4B08-882D-9C1FF015CFA7}"/>
          </ac:picMkLst>
        </pc:picChg>
      </pc:sldChg>
      <pc:sldChg chg="addSp modSp add mod">
        <pc:chgData name="Alexandre" userId="292681fbcdc3e57d" providerId="LiveId" clId="{7041AA77-F086-4934-87C8-6BD24C0EB7AB}" dt="2020-07-29T01:58:10.001" v="18735" actId="20577"/>
        <pc:sldMkLst>
          <pc:docMk/>
          <pc:sldMk cId="1115993360" sldId="483"/>
        </pc:sldMkLst>
        <pc:spChg chg="mod">
          <ac:chgData name="Alexandre" userId="292681fbcdc3e57d" providerId="LiveId" clId="{7041AA77-F086-4934-87C8-6BD24C0EB7AB}" dt="2020-07-29T01:58:10.001" v="18735" actId="20577"/>
          <ac:spMkLst>
            <pc:docMk/>
            <pc:sldMk cId="1115993360" sldId="483"/>
            <ac:spMk id="2" creationId="{16E71D12-7026-47EC-AE25-3614F5CA7599}"/>
          </ac:spMkLst>
        </pc:spChg>
        <pc:spChg chg="mod">
          <ac:chgData name="Alexandre" userId="292681fbcdc3e57d" providerId="LiveId" clId="{7041AA77-F086-4934-87C8-6BD24C0EB7AB}" dt="2020-07-28T23:46:45.436" v="15962"/>
          <ac:spMkLst>
            <pc:docMk/>
            <pc:sldMk cId="1115993360" sldId="483"/>
            <ac:spMk id="3" creationId="{EEE97258-B184-49FA-9642-66104D403A5C}"/>
          </ac:spMkLst>
        </pc:spChg>
        <pc:picChg chg="add mod">
          <ac:chgData name="Alexandre" userId="292681fbcdc3e57d" providerId="LiveId" clId="{7041AA77-F086-4934-87C8-6BD24C0EB7AB}" dt="2020-07-28T23:44:12.783" v="15954" actId="1076"/>
          <ac:picMkLst>
            <pc:docMk/>
            <pc:sldMk cId="1115993360" sldId="483"/>
            <ac:picMk id="4" creationId="{2D027F17-4A2D-4A17-9C9B-AC85AFF147AE}"/>
          </ac:picMkLst>
        </pc:picChg>
      </pc:sldChg>
      <pc:sldChg chg="addSp delSp modSp add mod">
        <pc:chgData name="Alexandre" userId="292681fbcdc3e57d" providerId="LiveId" clId="{7041AA77-F086-4934-87C8-6BD24C0EB7AB}" dt="2020-07-29T01:58:10.073" v="18736" actId="20577"/>
        <pc:sldMkLst>
          <pc:docMk/>
          <pc:sldMk cId="1415794663" sldId="484"/>
        </pc:sldMkLst>
        <pc:spChg chg="mod">
          <ac:chgData name="Alexandre" userId="292681fbcdc3e57d" providerId="LiveId" clId="{7041AA77-F086-4934-87C8-6BD24C0EB7AB}" dt="2020-07-29T01:58:10.073" v="18736" actId="20577"/>
          <ac:spMkLst>
            <pc:docMk/>
            <pc:sldMk cId="1415794663" sldId="484"/>
            <ac:spMk id="2" creationId="{16E71D12-7026-47EC-AE25-3614F5CA7599}"/>
          </ac:spMkLst>
        </pc:spChg>
        <pc:spChg chg="mod">
          <ac:chgData name="Alexandre" userId="292681fbcdc3e57d" providerId="LiveId" clId="{7041AA77-F086-4934-87C8-6BD24C0EB7AB}" dt="2020-07-28T23:46:45.436" v="15962"/>
          <ac:spMkLst>
            <pc:docMk/>
            <pc:sldMk cId="1415794663" sldId="484"/>
            <ac:spMk id="3" creationId="{EEE97258-B184-49FA-9642-66104D403A5C}"/>
          </ac:spMkLst>
        </pc:spChg>
        <pc:picChg chg="add del mod">
          <ac:chgData name="Alexandre" userId="292681fbcdc3e57d" providerId="LiveId" clId="{7041AA77-F086-4934-87C8-6BD24C0EB7AB}" dt="2020-07-28T23:41:39.258" v="15950" actId="478"/>
          <ac:picMkLst>
            <pc:docMk/>
            <pc:sldMk cId="1415794663" sldId="484"/>
            <ac:picMk id="4" creationId="{D6E242D8-ECD9-4E58-BEC8-3250E4487629}"/>
          </ac:picMkLst>
        </pc:picChg>
        <pc:picChg chg="add mod">
          <ac:chgData name="Alexandre" userId="292681fbcdc3e57d" providerId="LiveId" clId="{7041AA77-F086-4934-87C8-6BD24C0EB7AB}" dt="2020-07-28T23:42:25.007" v="15952" actId="1076"/>
          <ac:picMkLst>
            <pc:docMk/>
            <pc:sldMk cId="1415794663" sldId="484"/>
            <ac:picMk id="5" creationId="{452A086E-45AB-4A7D-BF0D-8FB978F1BAB1}"/>
          </ac:picMkLst>
        </pc:picChg>
      </pc:sldChg>
      <pc:sldChg chg="modSp add mod">
        <pc:chgData name="Alexandre" userId="292681fbcdc3e57d" providerId="LiveId" clId="{7041AA77-F086-4934-87C8-6BD24C0EB7AB}" dt="2020-07-29T01:58:32.566" v="18756" actId="20577"/>
        <pc:sldMkLst>
          <pc:docMk/>
          <pc:sldMk cId="2310286861" sldId="485"/>
        </pc:sldMkLst>
        <pc:spChg chg="mod">
          <ac:chgData name="Alexandre" userId="292681fbcdc3e57d" providerId="LiveId" clId="{7041AA77-F086-4934-87C8-6BD24C0EB7AB}" dt="2020-07-29T01:58:09.097" v="18725" actId="20577"/>
          <ac:spMkLst>
            <pc:docMk/>
            <pc:sldMk cId="2310286861" sldId="485"/>
            <ac:spMk id="2" creationId="{16E71D12-7026-47EC-AE25-3614F5CA7599}"/>
          </ac:spMkLst>
        </pc:spChg>
        <pc:spChg chg="mod">
          <ac:chgData name="Alexandre" userId="292681fbcdc3e57d" providerId="LiveId" clId="{7041AA77-F086-4934-87C8-6BD24C0EB7AB}" dt="2020-07-29T01:58:32.566" v="18756" actId="20577"/>
          <ac:spMkLst>
            <pc:docMk/>
            <pc:sldMk cId="2310286861" sldId="485"/>
            <ac:spMk id="3" creationId="{EEE97258-B184-49FA-9642-66104D403A5C}"/>
          </ac:spMkLst>
        </pc:spChg>
      </pc:sldChg>
      <pc:sldChg chg="modSp add mod">
        <pc:chgData name="Alexandre" userId="292681fbcdc3e57d" providerId="LiveId" clId="{7041AA77-F086-4934-87C8-6BD24C0EB7AB}" dt="2020-07-29T01:59:14.985" v="18767" actId="20577"/>
        <pc:sldMkLst>
          <pc:docMk/>
          <pc:sldMk cId="3010553619" sldId="486"/>
        </pc:sldMkLst>
        <pc:spChg chg="mod">
          <ac:chgData name="Alexandre" userId="292681fbcdc3e57d" providerId="LiveId" clId="{7041AA77-F086-4934-87C8-6BD24C0EB7AB}" dt="2020-07-29T01:58:09.205" v="18726" actId="20577"/>
          <ac:spMkLst>
            <pc:docMk/>
            <pc:sldMk cId="3010553619" sldId="486"/>
            <ac:spMk id="2" creationId="{16E71D12-7026-47EC-AE25-3614F5CA7599}"/>
          </ac:spMkLst>
        </pc:spChg>
        <pc:spChg chg="mod">
          <ac:chgData name="Alexandre" userId="292681fbcdc3e57d" providerId="LiveId" clId="{7041AA77-F086-4934-87C8-6BD24C0EB7AB}" dt="2020-07-29T01:59:14.985" v="18767" actId="20577"/>
          <ac:spMkLst>
            <pc:docMk/>
            <pc:sldMk cId="3010553619" sldId="486"/>
            <ac:spMk id="3" creationId="{EEE97258-B184-49FA-9642-66104D403A5C}"/>
          </ac:spMkLst>
        </pc:spChg>
      </pc:sldChg>
      <pc:sldChg chg="new del">
        <pc:chgData name="Alexandre" userId="292681fbcdc3e57d" providerId="LiveId" clId="{7041AA77-F086-4934-87C8-6BD24C0EB7AB}" dt="2020-07-28T22:37:41.495" v="13794" actId="47"/>
        <pc:sldMkLst>
          <pc:docMk/>
          <pc:sldMk cId="692834735" sldId="487"/>
        </pc:sldMkLst>
      </pc:sldChg>
      <pc:sldChg chg="modSp add mod">
        <pc:chgData name="Alexandre" userId="292681fbcdc3e57d" providerId="LiveId" clId="{7041AA77-F086-4934-87C8-6BD24C0EB7AB}" dt="2020-07-29T01:59:18.227" v="18769" actId="20577"/>
        <pc:sldMkLst>
          <pc:docMk/>
          <pc:sldMk cId="3024887441" sldId="487"/>
        </pc:sldMkLst>
        <pc:spChg chg="mod">
          <ac:chgData name="Alexandre" userId="292681fbcdc3e57d" providerId="LiveId" clId="{7041AA77-F086-4934-87C8-6BD24C0EB7AB}" dt="2020-07-29T01:58:09.322" v="18727" actId="20577"/>
          <ac:spMkLst>
            <pc:docMk/>
            <pc:sldMk cId="3024887441" sldId="487"/>
            <ac:spMk id="2" creationId="{16E71D12-7026-47EC-AE25-3614F5CA7599}"/>
          </ac:spMkLst>
        </pc:spChg>
        <pc:spChg chg="mod">
          <ac:chgData name="Alexandre" userId="292681fbcdc3e57d" providerId="LiveId" clId="{7041AA77-F086-4934-87C8-6BD24C0EB7AB}" dt="2020-07-29T01:59:18.227" v="18769" actId="20577"/>
          <ac:spMkLst>
            <pc:docMk/>
            <pc:sldMk cId="3024887441" sldId="487"/>
            <ac:spMk id="3" creationId="{EEE97258-B184-49FA-9642-66104D403A5C}"/>
          </ac:spMkLst>
        </pc:spChg>
      </pc:sldChg>
      <pc:sldChg chg="modSp add mod">
        <pc:chgData name="Alexandre" userId="292681fbcdc3e57d" providerId="LiveId" clId="{7041AA77-F086-4934-87C8-6BD24C0EB7AB}" dt="2020-07-29T01:59:22.911" v="18771" actId="20577"/>
        <pc:sldMkLst>
          <pc:docMk/>
          <pc:sldMk cId="3254295104" sldId="488"/>
        </pc:sldMkLst>
        <pc:spChg chg="mod">
          <ac:chgData name="Alexandre" userId="292681fbcdc3e57d" providerId="LiveId" clId="{7041AA77-F086-4934-87C8-6BD24C0EB7AB}" dt="2020-07-29T01:58:09.422" v="18728" actId="20577"/>
          <ac:spMkLst>
            <pc:docMk/>
            <pc:sldMk cId="3254295104" sldId="488"/>
            <ac:spMk id="2" creationId="{16E71D12-7026-47EC-AE25-3614F5CA7599}"/>
          </ac:spMkLst>
        </pc:spChg>
        <pc:spChg chg="mod">
          <ac:chgData name="Alexandre" userId="292681fbcdc3e57d" providerId="LiveId" clId="{7041AA77-F086-4934-87C8-6BD24C0EB7AB}" dt="2020-07-29T01:59:22.911" v="18771" actId="20577"/>
          <ac:spMkLst>
            <pc:docMk/>
            <pc:sldMk cId="3254295104" sldId="488"/>
            <ac:spMk id="3" creationId="{EEE97258-B184-49FA-9642-66104D403A5C}"/>
          </ac:spMkLst>
        </pc:spChg>
      </pc:sldChg>
      <pc:sldChg chg="modSp add mod">
        <pc:chgData name="Alexandre" userId="292681fbcdc3e57d" providerId="LiveId" clId="{7041AA77-F086-4934-87C8-6BD24C0EB7AB}" dt="2020-07-29T01:59:30.933" v="18774" actId="20577"/>
        <pc:sldMkLst>
          <pc:docMk/>
          <pc:sldMk cId="398147208" sldId="489"/>
        </pc:sldMkLst>
        <pc:spChg chg="mod">
          <ac:chgData name="Alexandre" userId="292681fbcdc3e57d" providerId="LiveId" clId="{7041AA77-F086-4934-87C8-6BD24C0EB7AB}" dt="2020-07-29T01:58:09.507" v="18729" actId="20577"/>
          <ac:spMkLst>
            <pc:docMk/>
            <pc:sldMk cId="398147208" sldId="489"/>
            <ac:spMk id="2" creationId="{16E71D12-7026-47EC-AE25-3614F5CA7599}"/>
          </ac:spMkLst>
        </pc:spChg>
        <pc:spChg chg="mod">
          <ac:chgData name="Alexandre" userId="292681fbcdc3e57d" providerId="LiveId" clId="{7041AA77-F086-4934-87C8-6BD24C0EB7AB}" dt="2020-07-29T01:59:30.933" v="18774" actId="20577"/>
          <ac:spMkLst>
            <pc:docMk/>
            <pc:sldMk cId="398147208" sldId="489"/>
            <ac:spMk id="3" creationId="{EEE97258-B184-49FA-9642-66104D403A5C}"/>
          </ac:spMkLst>
        </pc:spChg>
      </pc:sldChg>
      <pc:sldChg chg="modSp add mod">
        <pc:chgData name="Alexandre" userId="292681fbcdc3e57d" providerId="LiveId" clId="{7041AA77-F086-4934-87C8-6BD24C0EB7AB}" dt="2020-07-29T01:59:36.565" v="18778" actId="20577"/>
        <pc:sldMkLst>
          <pc:docMk/>
          <pc:sldMk cId="127244787" sldId="490"/>
        </pc:sldMkLst>
        <pc:spChg chg="mod">
          <ac:chgData name="Alexandre" userId="292681fbcdc3e57d" providerId="LiveId" clId="{7041AA77-F086-4934-87C8-6BD24C0EB7AB}" dt="2020-07-29T01:58:09.679" v="18731" actId="20577"/>
          <ac:spMkLst>
            <pc:docMk/>
            <pc:sldMk cId="127244787" sldId="490"/>
            <ac:spMk id="2" creationId="{16E71D12-7026-47EC-AE25-3614F5CA7599}"/>
          </ac:spMkLst>
        </pc:spChg>
        <pc:spChg chg="mod">
          <ac:chgData name="Alexandre" userId="292681fbcdc3e57d" providerId="LiveId" clId="{7041AA77-F086-4934-87C8-6BD24C0EB7AB}" dt="2020-07-29T01:59:36.565" v="18778" actId="20577"/>
          <ac:spMkLst>
            <pc:docMk/>
            <pc:sldMk cId="127244787" sldId="490"/>
            <ac:spMk id="3" creationId="{EEE97258-B184-49FA-9642-66104D403A5C}"/>
          </ac:spMkLst>
        </pc:spChg>
      </pc:sldChg>
      <pc:sldChg chg="modSp add mod">
        <pc:chgData name="Alexandre" userId="292681fbcdc3e57d" providerId="LiveId" clId="{7041AA77-F086-4934-87C8-6BD24C0EB7AB}" dt="2020-07-29T01:58:09.573" v="18730" actId="20577"/>
        <pc:sldMkLst>
          <pc:docMk/>
          <pc:sldMk cId="3578700328" sldId="491"/>
        </pc:sldMkLst>
        <pc:spChg chg="mod">
          <ac:chgData name="Alexandre" userId="292681fbcdc3e57d" providerId="LiveId" clId="{7041AA77-F086-4934-87C8-6BD24C0EB7AB}" dt="2020-07-29T01:58:09.573" v="18730" actId="20577"/>
          <ac:spMkLst>
            <pc:docMk/>
            <pc:sldMk cId="3578700328" sldId="491"/>
            <ac:spMk id="2" creationId="{16E71D12-7026-47EC-AE25-3614F5CA7599}"/>
          </ac:spMkLst>
        </pc:spChg>
        <pc:spChg chg="mod">
          <ac:chgData name="Alexandre" userId="292681fbcdc3e57d" providerId="LiveId" clId="{7041AA77-F086-4934-87C8-6BD24C0EB7AB}" dt="2020-07-28T23:38:34.584" v="15940"/>
          <ac:spMkLst>
            <pc:docMk/>
            <pc:sldMk cId="3578700328" sldId="491"/>
            <ac:spMk id="3" creationId="{EEE97258-B184-49FA-9642-66104D403A5C}"/>
          </ac:spMkLst>
        </pc:spChg>
      </pc:sldChg>
      <pc:sldChg chg="modSp add mod">
        <pc:chgData name="Alexandre" userId="292681fbcdc3e57d" providerId="LiveId" clId="{7041AA77-F086-4934-87C8-6BD24C0EB7AB}" dt="2020-07-29T01:58:09.847" v="18733" actId="20577"/>
        <pc:sldMkLst>
          <pc:docMk/>
          <pc:sldMk cId="1245458664" sldId="492"/>
        </pc:sldMkLst>
        <pc:spChg chg="mod">
          <ac:chgData name="Alexandre" userId="292681fbcdc3e57d" providerId="LiveId" clId="{7041AA77-F086-4934-87C8-6BD24C0EB7AB}" dt="2020-07-29T01:58:09.847" v="18733" actId="20577"/>
          <ac:spMkLst>
            <pc:docMk/>
            <pc:sldMk cId="1245458664" sldId="492"/>
            <ac:spMk id="2" creationId="{16E71D12-7026-47EC-AE25-3614F5CA7599}"/>
          </ac:spMkLst>
        </pc:spChg>
        <pc:spChg chg="mod">
          <ac:chgData name="Alexandre" userId="292681fbcdc3e57d" providerId="LiveId" clId="{7041AA77-F086-4934-87C8-6BD24C0EB7AB}" dt="2020-07-28T22:40:28.878" v="14057" actId="14100"/>
          <ac:spMkLst>
            <pc:docMk/>
            <pc:sldMk cId="1245458664" sldId="492"/>
            <ac:spMk id="3" creationId="{EEE97258-B184-49FA-9642-66104D403A5C}"/>
          </ac:spMkLst>
        </pc:spChg>
      </pc:sldChg>
      <pc:sldChg chg="modSp add mod">
        <pc:chgData name="Alexandre" userId="292681fbcdc3e57d" providerId="LiveId" clId="{7041AA77-F086-4934-87C8-6BD24C0EB7AB}" dt="2020-07-29T01:58:09.781" v="18732" actId="20577"/>
        <pc:sldMkLst>
          <pc:docMk/>
          <pc:sldMk cId="2758158489" sldId="493"/>
        </pc:sldMkLst>
        <pc:spChg chg="mod">
          <ac:chgData name="Alexandre" userId="292681fbcdc3e57d" providerId="LiveId" clId="{7041AA77-F086-4934-87C8-6BD24C0EB7AB}" dt="2020-07-29T01:58:09.781" v="18732" actId="20577"/>
          <ac:spMkLst>
            <pc:docMk/>
            <pc:sldMk cId="2758158489" sldId="493"/>
            <ac:spMk id="2" creationId="{16E71D12-7026-47EC-AE25-3614F5CA7599}"/>
          </ac:spMkLst>
        </pc:spChg>
        <pc:spChg chg="mod">
          <ac:chgData name="Alexandre" userId="292681fbcdc3e57d" providerId="LiveId" clId="{7041AA77-F086-4934-87C8-6BD24C0EB7AB}" dt="2020-07-28T23:38:34.584" v="15940"/>
          <ac:spMkLst>
            <pc:docMk/>
            <pc:sldMk cId="2758158489" sldId="493"/>
            <ac:spMk id="3" creationId="{EEE97258-B184-49FA-9642-66104D403A5C}"/>
          </ac:spMkLst>
        </pc:spChg>
      </pc:sldChg>
      <pc:sldChg chg="addSp delSp modSp add mod">
        <pc:chgData name="Alexandre" userId="292681fbcdc3e57d" providerId="LiveId" clId="{7041AA77-F086-4934-87C8-6BD24C0EB7AB}" dt="2020-07-29T01:58:10.146" v="18737" actId="20577"/>
        <pc:sldMkLst>
          <pc:docMk/>
          <pc:sldMk cId="1700110290" sldId="494"/>
        </pc:sldMkLst>
        <pc:spChg chg="mod">
          <ac:chgData name="Alexandre" userId="292681fbcdc3e57d" providerId="LiveId" clId="{7041AA77-F086-4934-87C8-6BD24C0EB7AB}" dt="2020-07-29T01:58:10.146" v="18737" actId="20577"/>
          <ac:spMkLst>
            <pc:docMk/>
            <pc:sldMk cId="1700110290" sldId="494"/>
            <ac:spMk id="2" creationId="{16E71D12-7026-47EC-AE25-3614F5CA7599}"/>
          </ac:spMkLst>
        </pc:spChg>
        <pc:spChg chg="mod">
          <ac:chgData name="Alexandre" userId="292681fbcdc3e57d" providerId="LiveId" clId="{7041AA77-F086-4934-87C8-6BD24C0EB7AB}" dt="2020-07-28T23:46:45.436" v="15962"/>
          <ac:spMkLst>
            <pc:docMk/>
            <pc:sldMk cId="1700110290" sldId="494"/>
            <ac:spMk id="3" creationId="{EEE97258-B184-49FA-9642-66104D403A5C}"/>
          </ac:spMkLst>
        </pc:spChg>
        <pc:picChg chg="add del">
          <ac:chgData name="Alexandre" userId="292681fbcdc3e57d" providerId="LiveId" clId="{7041AA77-F086-4934-87C8-6BD24C0EB7AB}" dt="2020-07-28T23:41:37.640" v="15949" actId="478"/>
          <ac:picMkLst>
            <pc:docMk/>
            <pc:sldMk cId="1700110290" sldId="494"/>
            <ac:picMk id="4" creationId="{D6E242D8-ECD9-4E58-BEC8-3250E4487629}"/>
          </ac:picMkLst>
        </pc:picChg>
      </pc:sldChg>
      <pc:sldChg chg="addSp delSp modSp add mod">
        <pc:chgData name="Alexandre" userId="292681fbcdc3e57d" providerId="LiveId" clId="{7041AA77-F086-4934-87C8-6BD24C0EB7AB}" dt="2020-07-29T01:58:10.221" v="18738" actId="20577"/>
        <pc:sldMkLst>
          <pc:docMk/>
          <pc:sldMk cId="2757957940" sldId="495"/>
        </pc:sldMkLst>
        <pc:spChg chg="mod">
          <ac:chgData name="Alexandre" userId="292681fbcdc3e57d" providerId="LiveId" clId="{7041AA77-F086-4934-87C8-6BD24C0EB7AB}" dt="2020-07-29T01:58:10.221" v="18738" actId="20577"/>
          <ac:spMkLst>
            <pc:docMk/>
            <pc:sldMk cId="2757957940" sldId="495"/>
            <ac:spMk id="2" creationId="{16E71D12-7026-47EC-AE25-3614F5CA7599}"/>
          </ac:spMkLst>
        </pc:spChg>
        <pc:spChg chg="mod">
          <ac:chgData name="Alexandre" userId="292681fbcdc3e57d" providerId="LiveId" clId="{7041AA77-F086-4934-87C8-6BD24C0EB7AB}" dt="2020-07-28T23:46:45.436" v="15962"/>
          <ac:spMkLst>
            <pc:docMk/>
            <pc:sldMk cId="2757957940" sldId="495"/>
            <ac:spMk id="3" creationId="{EEE97258-B184-49FA-9642-66104D403A5C}"/>
          </ac:spMkLst>
        </pc:spChg>
        <pc:picChg chg="del">
          <ac:chgData name="Alexandre" userId="292681fbcdc3e57d" providerId="LiveId" clId="{7041AA77-F086-4934-87C8-6BD24C0EB7AB}" dt="2020-07-28T23:45:39.963" v="15956" actId="478"/>
          <ac:picMkLst>
            <pc:docMk/>
            <pc:sldMk cId="2757957940" sldId="495"/>
            <ac:picMk id="4" creationId="{D6E242D8-ECD9-4E58-BEC8-3250E4487629}"/>
          </ac:picMkLst>
        </pc:picChg>
        <pc:picChg chg="add mod">
          <ac:chgData name="Alexandre" userId="292681fbcdc3e57d" providerId="LiveId" clId="{7041AA77-F086-4934-87C8-6BD24C0EB7AB}" dt="2020-07-28T23:45:42.239" v="15958" actId="1076"/>
          <ac:picMkLst>
            <pc:docMk/>
            <pc:sldMk cId="2757957940" sldId="495"/>
            <ac:picMk id="5" creationId="{486E788E-CCEE-452A-95E0-AF577CBA5600}"/>
          </ac:picMkLst>
        </pc:picChg>
      </pc:sldChg>
      <pc:sldChg chg="modSp add">
        <pc:chgData name="Alexandre" userId="292681fbcdc3e57d" providerId="LiveId" clId="{7041AA77-F086-4934-87C8-6BD24C0EB7AB}" dt="2020-07-28T23:50:26.832" v="16398"/>
        <pc:sldMkLst>
          <pc:docMk/>
          <pc:sldMk cId="3253732617" sldId="496"/>
        </pc:sldMkLst>
        <pc:spChg chg="mod">
          <ac:chgData name="Alexandre" userId="292681fbcdc3e57d" providerId="LiveId" clId="{7041AA77-F086-4934-87C8-6BD24C0EB7AB}" dt="2020-07-28T23:50:26.832" v="16398"/>
          <ac:spMkLst>
            <pc:docMk/>
            <pc:sldMk cId="3253732617" sldId="496"/>
            <ac:spMk id="2" creationId="{00000000-0000-0000-0000-000000000000}"/>
          </ac:spMkLst>
        </pc:spChg>
      </pc:sldChg>
      <pc:sldChg chg="addSp modSp add mod">
        <pc:chgData name="Alexandre" userId="292681fbcdc3e57d" providerId="LiveId" clId="{7041AA77-F086-4934-87C8-6BD24C0EB7AB}" dt="2020-07-28T23:50:26.832" v="16398"/>
        <pc:sldMkLst>
          <pc:docMk/>
          <pc:sldMk cId="2680484122" sldId="497"/>
        </pc:sldMkLst>
        <pc:spChg chg="mod">
          <ac:chgData name="Alexandre" userId="292681fbcdc3e57d" providerId="LiveId" clId="{7041AA77-F086-4934-87C8-6BD24C0EB7AB}" dt="2020-07-28T23:50:26.832" v="16398"/>
          <ac:spMkLst>
            <pc:docMk/>
            <pc:sldMk cId="2680484122" sldId="497"/>
            <ac:spMk id="2" creationId="{B3F89197-C1C1-4F47-8F65-D5B6FAD8D862}"/>
          </ac:spMkLst>
        </pc:spChg>
        <pc:picChg chg="add mod">
          <ac:chgData name="Alexandre" userId="292681fbcdc3e57d" providerId="LiveId" clId="{7041AA77-F086-4934-87C8-6BD24C0EB7AB}" dt="2020-07-28T23:48:51.255" v="16269" actId="1076"/>
          <ac:picMkLst>
            <pc:docMk/>
            <pc:sldMk cId="2680484122" sldId="497"/>
            <ac:picMk id="3" creationId="{C9714A94-92E9-4350-BA00-74F8CC44CE7F}"/>
          </ac:picMkLst>
        </pc:picChg>
      </pc:sldChg>
      <pc:sldChg chg="addSp modSp new mod">
        <pc:chgData name="Alexandre" userId="292681fbcdc3e57d" providerId="LiveId" clId="{7041AA77-F086-4934-87C8-6BD24C0EB7AB}" dt="2020-07-28T23:50:26.832" v="16398"/>
        <pc:sldMkLst>
          <pc:docMk/>
          <pc:sldMk cId="2899639667" sldId="498"/>
        </pc:sldMkLst>
        <pc:spChg chg="mod">
          <ac:chgData name="Alexandre" userId="292681fbcdc3e57d" providerId="LiveId" clId="{7041AA77-F086-4934-87C8-6BD24C0EB7AB}" dt="2020-07-28T23:50:26.832" v="16398"/>
          <ac:spMkLst>
            <pc:docMk/>
            <pc:sldMk cId="2899639667" sldId="498"/>
            <ac:spMk id="2" creationId="{BFBA69FE-F824-49EF-A413-3AD8184D238C}"/>
          </ac:spMkLst>
        </pc:spChg>
        <pc:spChg chg="mod">
          <ac:chgData name="Alexandre" userId="292681fbcdc3e57d" providerId="LiveId" clId="{7041AA77-F086-4934-87C8-6BD24C0EB7AB}" dt="2020-07-28T23:50:26.832" v="16398"/>
          <ac:spMkLst>
            <pc:docMk/>
            <pc:sldMk cId="2899639667" sldId="498"/>
            <ac:spMk id="3" creationId="{8C8948F2-3041-4C6C-BDB4-1865934E0D6B}"/>
          </ac:spMkLst>
        </pc:spChg>
        <pc:picChg chg="add mod">
          <ac:chgData name="Alexandre" userId="292681fbcdc3e57d" providerId="LiveId" clId="{7041AA77-F086-4934-87C8-6BD24C0EB7AB}" dt="2020-07-28T23:50:23.214" v="16397" actId="1076"/>
          <ac:picMkLst>
            <pc:docMk/>
            <pc:sldMk cId="2899639667" sldId="498"/>
            <ac:picMk id="4" creationId="{35444FCA-0078-4BB1-8BC9-555BB4646592}"/>
          </ac:picMkLst>
        </pc:picChg>
      </pc:sldChg>
      <pc:sldChg chg="addSp delSp modSp add mod">
        <pc:chgData name="Alexandre" userId="292681fbcdc3e57d" providerId="LiveId" clId="{7041AA77-F086-4934-87C8-6BD24C0EB7AB}" dt="2020-07-29T00:28:45.795" v="16595" actId="1076"/>
        <pc:sldMkLst>
          <pc:docMk/>
          <pc:sldMk cId="2519245010" sldId="499"/>
        </pc:sldMkLst>
        <pc:spChg chg="mod">
          <ac:chgData name="Alexandre" userId="292681fbcdc3e57d" providerId="LiveId" clId="{7041AA77-F086-4934-87C8-6BD24C0EB7AB}" dt="2020-07-29T00:28:33.742" v="16591" actId="20577"/>
          <ac:spMkLst>
            <pc:docMk/>
            <pc:sldMk cId="2519245010" sldId="499"/>
            <ac:spMk id="3" creationId="{8C8948F2-3041-4C6C-BDB4-1865934E0D6B}"/>
          </ac:spMkLst>
        </pc:spChg>
        <pc:picChg chg="del">
          <ac:chgData name="Alexandre" userId="292681fbcdc3e57d" providerId="LiveId" clId="{7041AA77-F086-4934-87C8-6BD24C0EB7AB}" dt="2020-07-29T00:27:56.676" v="16412" actId="478"/>
          <ac:picMkLst>
            <pc:docMk/>
            <pc:sldMk cId="2519245010" sldId="499"/>
            <ac:picMk id="4" creationId="{35444FCA-0078-4BB1-8BC9-555BB4646592}"/>
          </ac:picMkLst>
        </pc:picChg>
        <pc:picChg chg="add mod">
          <ac:chgData name="Alexandre" userId="292681fbcdc3e57d" providerId="LiveId" clId="{7041AA77-F086-4934-87C8-6BD24C0EB7AB}" dt="2020-07-29T00:28:45.795" v="16595" actId="1076"/>
          <ac:picMkLst>
            <pc:docMk/>
            <pc:sldMk cId="2519245010" sldId="499"/>
            <ac:picMk id="5" creationId="{C0D25709-2958-4C58-BEAB-7850F74C52BE}"/>
          </ac:picMkLst>
        </pc:picChg>
        <pc:picChg chg="add">
          <ac:chgData name="Alexandre" userId="292681fbcdc3e57d" providerId="LiveId" clId="{7041AA77-F086-4934-87C8-6BD24C0EB7AB}" dt="2020-07-29T00:28:41.564" v="16594" actId="22"/>
          <ac:picMkLst>
            <pc:docMk/>
            <pc:sldMk cId="2519245010" sldId="499"/>
            <ac:picMk id="7" creationId="{0FF7132D-AF7D-401A-9E4E-99E092CFF2BC}"/>
          </ac:picMkLst>
        </pc:picChg>
      </pc:sldChg>
      <pc:sldChg chg="modSp add mod">
        <pc:chgData name="Alexandre" userId="292681fbcdc3e57d" providerId="LiveId" clId="{7041AA77-F086-4934-87C8-6BD24C0EB7AB}" dt="2020-07-29T01:59:57.714" v="18790" actId="20577"/>
        <pc:sldMkLst>
          <pc:docMk/>
          <pc:sldMk cId="3057331448" sldId="500"/>
        </pc:sldMkLst>
        <pc:spChg chg="mod">
          <ac:chgData name="Alexandre" userId="292681fbcdc3e57d" providerId="LiveId" clId="{7041AA77-F086-4934-87C8-6BD24C0EB7AB}" dt="2020-07-29T00:33:48.917" v="17453"/>
          <ac:spMkLst>
            <pc:docMk/>
            <pc:sldMk cId="3057331448" sldId="500"/>
            <ac:spMk id="2" creationId="{84498CC8-0322-4BAF-8914-09BFA16F5EDD}"/>
          </ac:spMkLst>
        </pc:spChg>
        <pc:spChg chg="mod">
          <ac:chgData name="Alexandre" userId="292681fbcdc3e57d" providerId="LiveId" clId="{7041AA77-F086-4934-87C8-6BD24C0EB7AB}" dt="2020-07-29T01:59:57.714" v="18790" actId="20577"/>
          <ac:spMkLst>
            <pc:docMk/>
            <pc:sldMk cId="3057331448" sldId="500"/>
            <ac:spMk id="3" creationId="{ACD32242-2621-4395-BA79-98AADA42D21B}"/>
          </ac:spMkLst>
        </pc:spChg>
      </pc:sldChg>
      <pc:sldChg chg="addSp delSp modSp new mod">
        <pc:chgData name="Alexandre" userId="292681fbcdc3e57d" providerId="LiveId" clId="{7041AA77-F086-4934-87C8-6BD24C0EB7AB}" dt="2020-07-29T00:45:43.800" v="17934"/>
        <pc:sldMkLst>
          <pc:docMk/>
          <pc:sldMk cId="4195191087" sldId="501"/>
        </pc:sldMkLst>
        <pc:spChg chg="mod">
          <ac:chgData name="Alexandre" userId="292681fbcdc3e57d" providerId="LiveId" clId="{7041AA77-F086-4934-87C8-6BD24C0EB7AB}" dt="2020-07-29T00:45:43.800" v="17934"/>
          <ac:spMkLst>
            <pc:docMk/>
            <pc:sldMk cId="4195191087" sldId="501"/>
            <ac:spMk id="2" creationId="{24C19A06-76A8-4AE3-8150-DAD4DAC58433}"/>
          </ac:spMkLst>
        </pc:spChg>
        <pc:spChg chg="mod">
          <ac:chgData name="Alexandre" userId="292681fbcdc3e57d" providerId="LiveId" clId="{7041AA77-F086-4934-87C8-6BD24C0EB7AB}" dt="2020-07-29T00:45:43.800" v="17934"/>
          <ac:spMkLst>
            <pc:docMk/>
            <pc:sldMk cId="4195191087" sldId="501"/>
            <ac:spMk id="3" creationId="{3989559F-40C2-491D-ABAC-84852B073171}"/>
          </ac:spMkLst>
        </pc:spChg>
        <pc:picChg chg="add mod">
          <ac:chgData name="Alexandre" userId="292681fbcdc3e57d" providerId="LiveId" clId="{7041AA77-F086-4934-87C8-6BD24C0EB7AB}" dt="2020-07-29T00:39:32.656" v="17888" actId="1076"/>
          <ac:picMkLst>
            <pc:docMk/>
            <pc:sldMk cId="4195191087" sldId="501"/>
            <ac:picMk id="1026" creationId="{5F1FC619-B067-42BE-BB0F-A08ED4ABDCC3}"/>
          </ac:picMkLst>
        </pc:picChg>
        <pc:picChg chg="add del mod">
          <ac:chgData name="Alexandre" userId="292681fbcdc3e57d" providerId="LiveId" clId="{7041AA77-F086-4934-87C8-6BD24C0EB7AB}" dt="2020-07-29T00:41:19.829" v="17914" actId="478"/>
          <ac:picMkLst>
            <pc:docMk/>
            <pc:sldMk cId="4195191087" sldId="501"/>
            <ac:picMk id="1028" creationId="{B388019C-4859-4220-ADA6-745A1223111D}"/>
          </ac:picMkLst>
        </pc:picChg>
        <pc:picChg chg="add mod">
          <ac:chgData name="Alexandre" userId="292681fbcdc3e57d" providerId="LiveId" clId="{7041AA77-F086-4934-87C8-6BD24C0EB7AB}" dt="2020-07-29T00:41:50.904" v="17920" actId="1076"/>
          <ac:picMkLst>
            <pc:docMk/>
            <pc:sldMk cId="4195191087" sldId="501"/>
            <ac:picMk id="1030" creationId="{41EB8037-441C-4F35-BCC7-92246CE1AD56}"/>
          </ac:picMkLst>
        </pc:picChg>
        <pc:picChg chg="add mod">
          <ac:chgData name="Alexandre" userId="292681fbcdc3e57d" providerId="LiveId" clId="{7041AA77-F086-4934-87C8-6BD24C0EB7AB}" dt="2020-07-29T00:44:38.183" v="17932" actId="1076"/>
          <ac:picMkLst>
            <pc:docMk/>
            <pc:sldMk cId="4195191087" sldId="501"/>
            <ac:picMk id="1032" creationId="{F823F6F9-1F82-4A90-8179-04157AA1E4DF}"/>
          </ac:picMkLst>
        </pc:picChg>
        <pc:picChg chg="add mod">
          <ac:chgData name="Alexandre" userId="292681fbcdc3e57d" providerId="LiveId" clId="{7041AA77-F086-4934-87C8-6BD24C0EB7AB}" dt="2020-07-29T00:44:39.416" v="17933" actId="1076"/>
          <ac:picMkLst>
            <pc:docMk/>
            <pc:sldMk cId="4195191087" sldId="501"/>
            <ac:picMk id="1034" creationId="{3B32D2A4-6D43-4B83-BE55-830882497F91}"/>
          </ac:picMkLst>
        </pc:picChg>
      </pc:sldChg>
      <pc:sldChg chg="addSp delSp modSp add mod">
        <pc:chgData name="Alexandre" userId="292681fbcdc3e57d" providerId="LiveId" clId="{7041AA77-F086-4934-87C8-6BD24C0EB7AB}" dt="2020-07-29T01:52:32.505" v="18690"/>
        <pc:sldMkLst>
          <pc:docMk/>
          <pc:sldMk cId="2147595053" sldId="502"/>
        </pc:sldMkLst>
        <pc:spChg chg="mod">
          <ac:chgData name="Alexandre" userId="292681fbcdc3e57d" providerId="LiveId" clId="{7041AA77-F086-4934-87C8-6BD24C0EB7AB}" dt="2020-07-29T01:52:32.505" v="18690"/>
          <ac:spMkLst>
            <pc:docMk/>
            <pc:sldMk cId="2147595053" sldId="502"/>
            <ac:spMk id="2" creationId="{24C19A06-76A8-4AE3-8150-DAD4DAC58433}"/>
          </ac:spMkLst>
        </pc:spChg>
        <pc:spChg chg="mod">
          <ac:chgData name="Alexandre" userId="292681fbcdc3e57d" providerId="LiveId" clId="{7041AA77-F086-4934-87C8-6BD24C0EB7AB}" dt="2020-07-29T01:52:32.505" v="18690"/>
          <ac:spMkLst>
            <pc:docMk/>
            <pc:sldMk cId="2147595053" sldId="502"/>
            <ac:spMk id="3" creationId="{3989559F-40C2-491D-ABAC-84852B073171}"/>
          </ac:spMkLst>
        </pc:spChg>
        <pc:picChg chg="add mod">
          <ac:chgData name="Alexandre" userId="292681fbcdc3e57d" providerId="LiveId" clId="{7041AA77-F086-4934-87C8-6BD24C0EB7AB}" dt="2020-07-29T01:48:25.765" v="17947" actId="14100"/>
          <ac:picMkLst>
            <pc:docMk/>
            <pc:sldMk cId="2147595053" sldId="502"/>
            <ac:picMk id="4" creationId="{CB51C921-B333-4C9F-8C08-C3AD27E693C7}"/>
          </ac:picMkLst>
        </pc:picChg>
        <pc:picChg chg="add mod">
          <ac:chgData name="Alexandre" userId="292681fbcdc3e57d" providerId="LiveId" clId="{7041AA77-F086-4934-87C8-6BD24C0EB7AB}" dt="2020-07-29T01:47:40.006" v="17941" actId="14100"/>
          <ac:picMkLst>
            <pc:docMk/>
            <pc:sldMk cId="2147595053" sldId="502"/>
            <ac:picMk id="2050" creationId="{8771238C-9919-4A2E-AF69-18E9941DC549}"/>
          </ac:picMkLst>
        </pc:picChg>
        <pc:picChg chg="add del mod">
          <ac:chgData name="Alexandre" userId="292681fbcdc3e57d" providerId="LiveId" clId="{7041AA77-F086-4934-87C8-6BD24C0EB7AB}" dt="2020-07-29T01:47:40.346" v="17942"/>
          <ac:picMkLst>
            <pc:docMk/>
            <pc:sldMk cId="2147595053" sldId="502"/>
            <ac:picMk id="2052" creationId="{FCBA12AE-388C-40A7-8C55-3C218328B7F6}"/>
          </ac:picMkLst>
        </pc:picChg>
        <pc:picChg chg="add del mod">
          <ac:chgData name="Alexandre" userId="292681fbcdc3e57d" providerId="LiveId" clId="{7041AA77-F086-4934-87C8-6BD24C0EB7AB}" dt="2020-07-29T01:48:26.280" v="17948"/>
          <ac:picMkLst>
            <pc:docMk/>
            <pc:sldMk cId="2147595053" sldId="502"/>
            <ac:picMk id="2054" creationId="{7B33C2AB-0F4F-468D-B49E-A5C641F670C8}"/>
          </ac:picMkLst>
        </pc:picChg>
        <pc:picChg chg="add del mod">
          <ac:chgData name="Alexandre" userId="292681fbcdc3e57d" providerId="LiveId" clId="{7041AA77-F086-4934-87C8-6BD24C0EB7AB}" dt="2020-07-29T01:48:36.297" v="17952" actId="478"/>
          <ac:picMkLst>
            <pc:docMk/>
            <pc:sldMk cId="2147595053" sldId="502"/>
            <ac:picMk id="2056" creationId="{7B440D9C-D8E3-411F-A22D-36A7D9947030}"/>
          </ac:picMkLst>
        </pc:picChg>
        <pc:picChg chg="add mod">
          <ac:chgData name="Alexandre" userId="292681fbcdc3e57d" providerId="LiveId" clId="{7041AA77-F086-4934-87C8-6BD24C0EB7AB}" dt="2020-07-29T01:48:48.654" v="17956" actId="14100"/>
          <ac:picMkLst>
            <pc:docMk/>
            <pc:sldMk cId="2147595053" sldId="502"/>
            <ac:picMk id="2058" creationId="{B52E01CF-2EA0-4FE4-89A4-498BBF1BE9FD}"/>
          </ac:picMkLst>
        </pc:picChg>
      </pc:sldChg>
      <pc:sldChg chg="modSp new mod">
        <pc:chgData name="Alexandre" userId="292681fbcdc3e57d" providerId="LiveId" clId="{7041AA77-F086-4934-87C8-6BD24C0EB7AB}" dt="2020-07-29T02:00:05.882" v="18795" actId="20577"/>
        <pc:sldMkLst>
          <pc:docMk/>
          <pc:sldMk cId="1286158050" sldId="503"/>
        </pc:sldMkLst>
        <pc:spChg chg="mod">
          <ac:chgData name="Alexandre" userId="292681fbcdc3e57d" providerId="LiveId" clId="{7041AA77-F086-4934-87C8-6BD24C0EB7AB}" dt="2020-07-29T00:45:43.800" v="17934"/>
          <ac:spMkLst>
            <pc:docMk/>
            <pc:sldMk cId="1286158050" sldId="503"/>
            <ac:spMk id="2" creationId="{F39B1BEF-0852-4E7B-8132-CDD0584912A0}"/>
          </ac:spMkLst>
        </pc:spChg>
        <pc:spChg chg="mod">
          <ac:chgData name="Alexandre" userId="292681fbcdc3e57d" providerId="LiveId" clId="{7041AA77-F086-4934-87C8-6BD24C0EB7AB}" dt="2020-07-29T02:00:05.882" v="18795" actId="20577"/>
          <ac:spMkLst>
            <pc:docMk/>
            <pc:sldMk cId="1286158050" sldId="503"/>
            <ac:spMk id="3" creationId="{8A994E79-872E-458C-A5AE-188994A8D9A0}"/>
          </ac:spMkLst>
        </pc:spChg>
      </pc:sldChg>
      <pc:sldChg chg="modSp new mod">
        <pc:chgData name="Alexandre" userId="292681fbcdc3e57d" providerId="LiveId" clId="{7041AA77-F086-4934-87C8-6BD24C0EB7AB}" dt="2020-07-29T02:00:18.937" v="18802" actId="20577"/>
        <pc:sldMkLst>
          <pc:docMk/>
          <pc:sldMk cId="1923558907" sldId="504"/>
        </pc:sldMkLst>
        <pc:spChg chg="mod">
          <ac:chgData name="Alexandre" userId="292681fbcdc3e57d" providerId="LiveId" clId="{7041AA77-F086-4934-87C8-6BD24C0EB7AB}" dt="2020-07-29T01:52:32.505" v="18690"/>
          <ac:spMkLst>
            <pc:docMk/>
            <pc:sldMk cId="1923558907" sldId="504"/>
            <ac:spMk id="2" creationId="{DDF0035C-B557-4850-BE4B-B28FA1AEBD6D}"/>
          </ac:spMkLst>
        </pc:spChg>
        <pc:spChg chg="mod">
          <ac:chgData name="Alexandre" userId="292681fbcdc3e57d" providerId="LiveId" clId="{7041AA77-F086-4934-87C8-6BD24C0EB7AB}" dt="2020-07-29T02:00:18.937" v="18802" actId="20577"/>
          <ac:spMkLst>
            <pc:docMk/>
            <pc:sldMk cId="1923558907" sldId="504"/>
            <ac:spMk id="3" creationId="{CC679CF7-292A-4A3A-B915-49CEA7D306DD}"/>
          </ac:spMkLst>
        </pc:spChg>
      </pc:sldChg>
      <pc:sldChg chg="modSp new mod">
        <pc:chgData name="Alexandre" userId="292681fbcdc3e57d" providerId="LiveId" clId="{7041AA77-F086-4934-87C8-6BD24C0EB7AB}" dt="2020-07-29T00:44:19.362" v="17927"/>
        <pc:sldMkLst>
          <pc:docMk/>
          <pc:sldMk cId="1986704878" sldId="505"/>
        </pc:sldMkLst>
        <pc:spChg chg="mod">
          <ac:chgData name="Alexandre" userId="292681fbcdc3e57d" providerId="LiveId" clId="{7041AA77-F086-4934-87C8-6BD24C0EB7AB}" dt="2020-07-29T00:39:50.830" v="17906" actId="20577"/>
          <ac:spMkLst>
            <pc:docMk/>
            <pc:sldMk cId="1986704878" sldId="505"/>
            <ac:spMk id="2" creationId="{EB1FEFD2-2146-4E2B-B526-B8B93024D901}"/>
          </ac:spMkLst>
        </pc:spChg>
        <pc:spChg chg="mod">
          <ac:chgData name="Alexandre" userId="292681fbcdc3e57d" providerId="LiveId" clId="{7041AA77-F086-4934-87C8-6BD24C0EB7AB}" dt="2020-07-29T00:44:19.362" v="17927"/>
          <ac:spMkLst>
            <pc:docMk/>
            <pc:sldMk cId="1986704878" sldId="505"/>
            <ac:spMk id="3" creationId="{65666680-0843-4021-AAF4-A1980F547F9B}"/>
          </ac:spMkLst>
        </pc:spChg>
      </pc:sldChg>
      <pc:sldChg chg="delSp modSp add mod">
        <pc:chgData name="Alexandre" userId="292681fbcdc3e57d" providerId="LiveId" clId="{7041AA77-F086-4934-87C8-6BD24C0EB7AB}" dt="2020-07-29T02:00:16.435" v="18801" actId="20577"/>
        <pc:sldMkLst>
          <pc:docMk/>
          <pc:sldMk cId="637007578" sldId="506"/>
        </pc:sldMkLst>
        <pc:spChg chg="mod">
          <ac:chgData name="Alexandre" userId="292681fbcdc3e57d" providerId="LiveId" clId="{7041AA77-F086-4934-87C8-6BD24C0EB7AB}" dt="2020-07-29T01:52:32.505" v="18690"/>
          <ac:spMkLst>
            <pc:docMk/>
            <pc:sldMk cId="637007578" sldId="506"/>
            <ac:spMk id="2" creationId="{24C19A06-76A8-4AE3-8150-DAD4DAC58433}"/>
          </ac:spMkLst>
        </pc:spChg>
        <pc:spChg chg="mod">
          <ac:chgData name="Alexandre" userId="292681fbcdc3e57d" providerId="LiveId" clId="{7041AA77-F086-4934-87C8-6BD24C0EB7AB}" dt="2020-07-29T02:00:16.435" v="18801" actId="20577"/>
          <ac:spMkLst>
            <pc:docMk/>
            <pc:sldMk cId="637007578" sldId="506"/>
            <ac:spMk id="3" creationId="{3989559F-40C2-491D-ABAC-84852B073171}"/>
          </ac:spMkLst>
        </pc:spChg>
        <pc:picChg chg="del">
          <ac:chgData name="Alexandre" userId="292681fbcdc3e57d" providerId="LiveId" clId="{7041AA77-F086-4934-87C8-6BD24C0EB7AB}" dt="2020-07-29T01:49:12.981" v="17960" actId="478"/>
          <ac:picMkLst>
            <pc:docMk/>
            <pc:sldMk cId="637007578" sldId="506"/>
            <ac:picMk id="4" creationId="{CB51C921-B333-4C9F-8C08-C3AD27E693C7}"/>
          </ac:picMkLst>
        </pc:picChg>
        <pc:picChg chg="del">
          <ac:chgData name="Alexandre" userId="292681fbcdc3e57d" providerId="LiveId" clId="{7041AA77-F086-4934-87C8-6BD24C0EB7AB}" dt="2020-07-29T01:49:13.565" v="17961" actId="478"/>
          <ac:picMkLst>
            <pc:docMk/>
            <pc:sldMk cId="637007578" sldId="506"/>
            <ac:picMk id="2050" creationId="{8771238C-9919-4A2E-AF69-18E9941DC549}"/>
          </ac:picMkLst>
        </pc:picChg>
        <pc:picChg chg="del">
          <ac:chgData name="Alexandre" userId="292681fbcdc3e57d" providerId="LiveId" clId="{7041AA77-F086-4934-87C8-6BD24C0EB7AB}" dt="2020-07-29T01:49:12.239" v="17959" actId="478"/>
          <ac:picMkLst>
            <pc:docMk/>
            <pc:sldMk cId="637007578" sldId="506"/>
            <ac:picMk id="2058" creationId="{B52E01CF-2EA0-4FE4-89A4-498BBF1BE9FD}"/>
          </ac:picMkLst>
        </pc:picChg>
      </pc:sldChg>
      <pc:sldChg chg="addSp delSp modSp new mod">
        <pc:chgData name="Alexandre" userId="292681fbcdc3e57d" providerId="LiveId" clId="{7041AA77-F086-4934-87C8-6BD24C0EB7AB}" dt="2020-07-29T01:57:21.222" v="18705" actId="1076"/>
        <pc:sldMkLst>
          <pc:docMk/>
          <pc:sldMk cId="2722970783" sldId="507"/>
        </pc:sldMkLst>
        <pc:spChg chg="mod">
          <ac:chgData name="Alexandre" userId="292681fbcdc3e57d" providerId="LiveId" clId="{7041AA77-F086-4934-87C8-6BD24C0EB7AB}" dt="2020-07-29T01:56:15.602" v="18698" actId="20577"/>
          <ac:spMkLst>
            <pc:docMk/>
            <pc:sldMk cId="2722970783" sldId="507"/>
            <ac:spMk id="2" creationId="{E18E8E4C-DD53-4DE3-892C-48DC3555C1D7}"/>
          </ac:spMkLst>
        </pc:spChg>
        <pc:spChg chg="del">
          <ac:chgData name="Alexandre" userId="292681fbcdc3e57d" providerId="LiveId" clId="{7041AA77-F086-4934-87C8-6BD24C0EB7AB}" dt="2020-07-29T01:56:17.767" v="18699" actId="478"/>
          <ac:spMkLst>
            <pc:docMk/>
            <pc:sldMk cId="2722970783" sldId="507"/>
            <ac:spMk id="3" creationId="{E407ED8B-A9FB-464A-8897-E92FDCADDCB4}"/>
          </ac:spMkLst>
        </pc:spChg>
        <pc:picChg chg="add mod">
          <ac:chgData name="Alexandre" userId="292681fbcdc3e57d" providerId="LiveId" clId="{7041AA77-F086-4934-87C8-6BD24C0EB7AB}" dt="2020-07-29T01:56:34.158" v="18701" actId="1076"/>
          <ac:picMkLst>
            <pc:docMk/>
            <pc:sldMk cId="2722970783" sldId="507"/>
            <ac:picMk id="4" creationId="{0F1C69DF-471E-4B4A-9FFD-9F2E388CEBE8}"/>
          </ac:picMkLst>
        </pc:picChg>
        <pc:picChg chg="add mod">
          <ac:chgData name="Alexandre" userId="292681fbcdc3e57d" providerId="LiveId" clId="{7041AA77-F086-4934-87C8-6BD24C0EB7AB}" dt="2020-07-29T01:56:54.295" v="18703" actId="1076"/>
          <ac:picMkLst>
            <pc:docMk/>
            <pc:sldMk cId="2722970783" sldId="507"/>
            <ac:picMk id="5" creationId="{E742F4F3-59A5-4B60-AA17-E60B0431091B}"/>
          </ac:picMkLst>
        </pc:picChg>
        <pc:picChg chg="add mod">
          <ac:chgData name="Alexandre" userId="292681fbcdc3e57d" providerId="LiveId" clId="{7041AA77-F086-4934-87C8-6BD24C0EB7AB}" dt="2020-07-29T01:57:21.222" v="18705" actId="1076"/>
          <ac:picMkLst>
            <pc:docMk/>
            <pc:sldMk cId="2722970783" sldId="507"/>
            <ac:picMk id="6" creationId="{87FED576-CE90-4FD4-A37C-C089C80D76B8}"/>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E2FB3C1-3D71-481E-9898-EF100A2FF7C8}" type="datetimeFigureOut">
              <a:rPr lang="fr-CA" smtClean="0"/>
              <a:t>2020-10-04</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23653034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E2FB3C1-3D71-481E-9898-EF100A2FF7C8}" type="datetimeFigureOut">
              <a:rPr lang="fr-CA" smtClean="0"/>
              <a:t>2020-10-04</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755858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E2FB3C1-3D71-481E-9898-EF100A2FF7C8}" type="datetimeFigureOut">
              <a:rPr lang="fr-CA" smtClean="0"/>
              <a:t>2020-10-04</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27267358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E2FB3C1-3D71-481E-9898-EF100A2FF7C8}" type="datetimeFigureOut">
              <a:rPr lang="fr-CA" smtClean="0"/>
              <a:t>2020-10-04</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9532030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E2FB3C1-3D71-481E-9898-EF100A2FF7C8}" type="datetimeFigureOut">
              <a:rPr lang="fr-CA" smtClean="0"/>
              <a:t>2020-10-04</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42610362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E2FB3C1-3D71-481E-9898-EF100A2FF7C8}" type="datetimeFigureOut">
              <a:rPr lang="fr-CA" smtClean="0"/>
              <a:t>2020-10-04</a:t>
            </a:fld>
            <a:endParaRPr lang="fr-CA"/>
          </a:p>
        </p:txBody>
      </p:sp>
      <p:sp>
        <p:nvSpPr>
          <p:cNvPr id="4"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21570365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E2FB3C1-3D71-481E-9898-EF100A2FF7C8}" type="datetimeFigureOut">
              <a:rPr lang="fr-CA" smtClean="0"/>
              <a:t>2020-10-04</a:t>
            </a:fld>
            <a:endParaRPr lang="fr-CA"/>
          </a:p>
        </p:txBody>
      </p:sp>
      <p:sp>
        <p:nvSpPr>
          <p:cNvPr id="4"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36776883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2FB3C1-3D71-481E-9898-EF100A2FF7C8}" type="datetimeFigureOut">
              <a:rPr lang="fr-CA" smtClean="0"/>
              <a:t>2020-10-04</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3067691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2FB3C1-3D71-481E-9898-EF100A2FF7C8}" type="datetimeFigureOut">
              <a:rPr lang="fr-CA" smtClean="0"/>
              <a:t>2020-10-04</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24722295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E2FB3C1-3D71-481E-9898-EF100A2FF7C8}" type="datetimeFigureOut">
              <a:rPr lang="fr-CA" smtClean="0"/>
              <a:t>2020-10-04</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9954257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2FB3C1-3D71-481E-9898-EF100A2FF7C8}" type="datetimeFigureOut">
              <a:rPr lang="fr-CA" smtClean="0"/>
              <a:t>2020-10-04</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27401047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2FB3C1-3D71-481E-9898-EF100A2FF7C8}" type="datetimeFigureOut">
              <a:rPr lang="fr-CA" smtClean="0"/>
              <a:t>2020-10-04</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12846536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E2FB3C1-3D71-481E-9898-EF100A2FF7C8}" type="datetimeFigureOut">
              <a:rPr lang="fr-CA" smtClean="0"/>
              <a:t>2020-10-04</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18024066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2FB3C1-3D71-481E-9898-EF100A2FF7C8}" type="datetimeFigureOut">
              <a:rPr lang="fr-CA" smtClean="0"/>
              <a:t>2020-10-04</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15305544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E2FB3C1-3D71-481E-9898-EF100A2FF7C8}" type="datetimeFigureOut">
              <a:rPr lang="fr-CA" smtClean="0"/>
              <a:t>2020-10-04</a:t>
            </a:fld>
            <a:endParaRPr lang="fr-CA"/>
          </a:p>
        </p:txBody>
      </p:sp>
      <p:sp>
        <p:nvSpPr>
          <p:cNvPr id="8" name="Footer Placeholder 7"/>
          <p:cNvSpPr>
            <a:spLocks noGrp="1"/>
          </p:cNvSpPr>
          <p:nvPr>
            <p:ph type="ftr" sz="quarter" idx="11"/>
          </p:nvPr>
        </p:nvSpPr>
        <p:spPr/>
        <p:txBody>
          <a:bodyPr/>
          <a:lstStyle/>
          <a:p>
            <a:endParaRPr lang="fr-CA"/>
          </a:p>
        </p:txBody>
      </p:sp>
      <p:sp>
        <p:nvSpPr>
          <p:cNvPr id="9" name="Slide Number Placeholder 8"/>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33432532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E2FB3C1-3D71-481E-9898-EF100A2FF7C8}" type="datetimeFigureOut">
              <a:rPr lang="fr-CA" smtClean="0"/>
              <a:t>2020-10-04</a:t>
            </a:fld>
            <a:endParaRPr lang="fr-CA"/>
          </a:p>
        </p:txBody>
      </p:sp>
      <p:sp>
        <p:nvSpPr>
          <p:cNvPr id="5" name="Footer Placeholder 3"/>
          <p:cNvSpPr>
            <a:spLocks noGrp="1"/>
          </p:cNvSpPr>
          <p:nvPr>
            <p:ph type="ftr" sz="quarter" idx="11"/>
          </p:nvPr>
        </p:nvSpPr>
        <p:spPr/>
        <p:txBody>
          <a:bodyPr/>
          <a:lstStyle/>
          <a:p>
            <a:endParaRPr lang="fr-CA"/>
          </a:p>
        </p:txBody>
      </p:sp>
      <p:sp>
        <p:nvSpPr>
          <p:cNvPr id="6" name="Slide Number Placeholder 4"/>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16795084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E2FB3C1-3D71-481E-9898-EF100A2FF7C8}" type="datetimeFigureOut">
              <a:rPr lang="fr-CA" smtClean="0"/>
              <a:t>2020-10-04</a:t>
            </a:fld>
            <a:endParaRPr lang="fr-CA"/>
          </a:p>
        </p:txBody>
      </p:sp>
      <p:sp>
        <p:nvSpPr>
          <p:cNvPr id="5" name="Footer Placeholder 2"/>
          <p:cNvSpPr>
            <a:spLocks noGrp="1"/>
          </p:cNvSpPr>
          <p:nvPr>
            <p:ph type="ftr" sz="quarter" idx="11"/>
          </p:nvPr>
        </p:nvSpPr>
        <p:spPr/>
        <p:txBody>
          <a:bodyPr/>
          <a:lstStyle/>
          <a:p>
            <a:endParaRPr lang="fr-CA"/>
          </a:p>
        </p:txBody>
      </p:sp>
      <p:sp>
        <p:nvSpPr>
          <p:cNvPr id="6" name="Slide Number Placeholder 3"/>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26878006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E2FB3C1-3D71-481E-9898-EF100A2FF7C8}" type="datetimeFigureOut">
              <a:rPr lang="fr-CA" smtClean="0"/>
              <a:t>2020-10-04</a:t>
            </a:fld>
            <a:endParaRPr lang="fr-CA"/>
          </a:p>
        </p:txBody>
      </p:sp>
      <p:sp>
        <p:nvSpPr>
          <p:cNvPr id="5" name="Footer Placeholder 5"/>
          <p:cNvSpPr>
            <a:spLocks noGrp="1"/>
          </p:cNvSpPr>
          <p:nvPr>
            <p:ph type="ftr" sz="quarter" idx="11"/>
          </p:nvPr>
        </p:nvSpPr>
        <p:spPr/>
        <p:txBody>
          <a:bodyPr/>
          <a:lstStyle/>
          <a:p>
            <a:endParaRPr lang="fr-CA"/>
          </a:p>
        </p:txBody>
      </p:sp>
      <p:sp>
        <p:nvSpPr>
          <p:cNvPr id="6" name="Slide Number Placeholder 6"/>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29245636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E2FB3C1-3D71-481E-9898-EF100A2FF7C8}" type="datetimeFigureOut">
              <a:rPr lang="fr-CA" smtClean="0"/>
              <a:t>2020-10-04</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38372596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E2FB3C1-3D71-481E-9898-EF100A2FF7C8}" type="datetimeFigureOut">
              <a:rPr lang="fr-CA" smtClean="0"/>
              <a:t>2020-10-04</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11406435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E2FB3C1-3D71-481E-9898-EF100A2FF7C8}" type="datetimeFigureOut">
              <a:rPr lang="fr-CA" smtClean="0"/>
              <a:t>2020-10-04</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261891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E2FB3C1-3D71-481E-9898-EF100A2FF7C8}" type="datetimeFigureOut">
              <a:rPr lang="fr-CA" smtClean="0"/>
              <a:t>2020-10-04</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712617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E2FB3C1-3D71-481E-9898-EF100A2FF7C8}" type="datetimeFigureOut">
              <a:rPr lang="fr-CA" smtClean="0"/>
              <a:t>2020-10-04</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20980693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E2FB3C1-3D71-481E-9898-EF100A2FF7C8}" type="datetimeFigureOut">
              <a:rPr lang="fr-CA" smtClean="0"/>
              <a:t>2020-10-04</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26672365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E2FB3C1-3D71-481E-9898-EF100A2FF7C8}" type="datetimeFigureOut">
              <a:rPr lang="fr-CA" smtClean="0"/>
              <a:t>2020-10-04</a:t>
            </a:fld>
            <a:endParaRPr lang="fr-CA"/>
          </a:p>
        </p:txBody>
      </p:sp>
      <p:sp>
        <p:nvSpPr>
          <p:cNvPr id="4"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40953884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E2FB3C1-3D71-481E-9898-EF100A2FF7C8}" type="datetimeFigureOut">
              <a:rPr lang="fr-CA" smtClean="0"/>
              <a:t>2020-10-04</a:t>
            </a:fld>
            <a:endParaRPr lang="fr-CA"/>
          </a:p>
        </p:txBody>
      </p:sp>
      <p:sp>
        <p:nvSpPr>
          <p:cNvPr id="4"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13367558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2FB3C1-3D71-481E-9898-EF100A2FF7C8}" type="datetimeFigureOut">
              <a:rPr lang="fr-CA" smtClean="0"/>
              <a:t>2020-10-04</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296525223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2FB3C1-3D71-481E-9898-EF100A2FF7C8}" type="datetimeFigureOut">
              <a:rPr lang="fr-CA" smtClean="0"/>
              <a:t>2020-10-04</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28267867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2FB3C1-3D71-481E-9898-EF100A2FF7C8}" type="datetimeFigureOut">
              <a:rPr lang="fr-CA" smtClean="0"/>
              <a:t>2020-10-04</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39352856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E2FB3C1-3D71-481E-9898-EF100A2FF7C8}" type="datetimeFigureOut">
              <a:rPr lang="fr-CA" smtClean="0"/>
              <a:t>2020-10-04</a:t>
            </a:fld>
            <a:endParaRPr lang="fr-CA"/>
          </a:p>
        </p:txBody>
      </p:sp>
      <p:sp>
        <p:nvSpPr>
          <p:cNvPr id="8" name="Footer Placeholder 7"/>
          <p:cNvSpPr>
            <a:spLocks noGrp="1"/>
          </p:cNvSpPr>
          <p:nvPr>
            <p:ph type="ftr" sz="quarter" idx="11"/>
          </p:nvPr>
        </p:nvSpPr>
        <p:spPr/>
        <p:txBody>
          <a:bodyPr/>
          <a:lstStyle/>
          <a:p>
            <a:endParaRPr lang="fr-CA"/>
          </a:p>
        </p:txBody>
      </p:sp>
      <p:sp>
        <p:nvSpPr>
          <p:cNvPr id="9" name="Slide Number Placeholder 8"/>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23104983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E2FB3C1-3D71-481E-9898-EF100A2FF7C8}" type="datetimeFigureOut">
              <a:rPr lang="fr-CA" smtClean="0"/>
              <a:t>2020-10-04</a:t>
            </a:fld>
            <a:endParaRPr lang="fr-CA"/>
          </a:p>
        </p:txBody>
      </p:sp>
      <p:sp>
        <p:nvSpPr>
          <p:cNvPr id="5" name="Footer Placeholder 3"/>
          <p:cNvSpPr>
            <a:spLocks noGrp="1"/>
          </p:cNvSpPr>
          <p:nvPr>
            <p:ph type="ftr" sz="quarter" idx="11"/>
          </p:nvPr>
        </p:nvSpPr>
        <p:spPr/>
        <p:txBody>
          <a:bodyPr/>
          <a:lstStyle/>
          <a:p>
            <a:endParaRPr lang="fr-CA"/>
          </a:p>
        </p:txBody>
      </p:sp>
      <p:sp>
        <p:nvSpPr>
          <p:cNvPr id="6" name="Slide Number Placeholder 4"/>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24201497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E2FB3C1-3D71-481E-9898-EF100A2FF7C8}" type="datetimeFigureOut">
              <a:rPr lang="fr-CA" smtClean="0"/>
              <a:t>2020-10-04</a:t>
            </a:fld>
            <a:endParaRPr lang="fr-CA"/>
          </a:p>
        </p:txBody>
      </p:sp>
      <p:sp>
        <p:nvSpPr>
          <p:cNvPr id="5" name="Footer Placeholder 2"/>
          <p:cNvSpPr>
            <a:spLocks noGrp="1"/>
          </p:cNvSpPr>
          <p:nvPr>
            <p:ph type="ftr" sz="quarter" idx="11"/>
          </p:nvPr>
        </p:nvSpPr>
        <p:spPr/>
        <p:txBody>
          <a:bodyPr/>
          <a:lstStyle/>
          <a:p>
            <a:endParaRPr lang="fr-CA"/>
          </a:p>
        </p:txBody>
      </p:sp>
      <p:sp>
        <p:nvSpPr>
          <p:cNvPr id="6" name="Slide Number Placeholder 3"/>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1746105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E2FB3C1-3D71-481E-9898-EF100A2FF7C8}" type="datetimeFigureOut">
              <a:rPr lang="fr-CA" smtClean="0"/>
              <a:t>2020-10-04</a:t>
            </a:fld>
            <a:endParaRPr lang="fr-CA"/>
          </a:p>
        </p:txBody>
      </p:sp>
      <p:sp>
        <p:nvSpPr>
          <p:cNvPr id="5" name="Footer Placeholder 5"/>
          <p:cNvSpPr>
            <a:spLocks noGrp="1"/>
          </p:cNvSpPr>
          <p:nvPr>
            <p:ph type="ftr" sz="quarter" idx="11"/>
          </p:nvPr>
        </p:nvSpPr>
        <p:spPr/>
        <p:txBody>
          <a:bodyPr/>
          <a:lstStyle/>
          <a:p>
            <a:endParaRPr lang="fr-CA"/>
          </a:p>
        </p:txBody>
      </p:sp>
      <p:sp>
        <p:nvSpPr>
          <p:cNvPr id="6" name="Slide Number Placeholder 6"/>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1498975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E2FB3C1-3D71-481E-9898-EF100A2FF7C8}" type="datetimeFigureOut">
              <a:rPr lang="fr-CA" smtClean="0"/>
              <a:t>2020-10-04</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3243335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21" Type="http://schemas.openxmlformats.org/officeDocument/2006/relationships/image" Target="../media/image4.png"/><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image" Target="../media/image3.png"/><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image" Target="../media/image2.png"/><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E2FB3C1-3D71-481E-9898-EF100A2FF7C8}" type="datetimeFigureOut">
              <a:rPr lang="fr-CA" smtClean="0"/>
              <a:t>2020-10-04</a:t>
            </a:fld>
            <a:endParaRPr lang="fr-CA"/>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fr-CA"/>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6069B04C-3768-46FD-A802-5AD0E60F61EB}" type="slidenum">
              <a:rPr lang="fr-CA" smtClean="0"/>
              <a:t>‹#›</a:t>
            </a:fld>
            <a:endParaRPr lang="fr-CA"/>
          </a:p>
        </p:txBody>
      </p:sp>
    </p:spTree>
    <p:extLst>
      <p:ext uri="{BB962C8B-B14F-4D97-AF65-F5344CB8AC3E}">
        <p14:creationId xmlns:p14="http://schemas.microsoft.com/office/powerpoint/2010/main" val="4050478145"/>
      </p:ext>
    </p:extLst>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 id="2147483784" r:id="rId16"/>
    <p:sldLayoutId id="214748378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E2FB3C1-3D71-481E-9898-EF100A2FF7C8}" type="datetimeFigureOut">
              <a:rPr lang="fr-CA" smtClean="0"/>
              <a:t>2020-10-04</a:t>
            </a:fld>
            <a:endParaRPr lang="fr-CA"/>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fr-CA"/>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6069B04C-3768-46FD-A802-5AD0E60F61EB}" type="slidenum">
              <a:rPr lang="fr-CA" smtClean="0"/>
              <a:t>‹#›</a:t>
            </a:fld>
            <a:endParaRPr lang="fr-CA"/>
          </a:p>
        </p:txBody>
      </p:sp>
    </p:spTree>
    <p:extLst>
      <p:ext uri="{BB962C8B-B14F-4D97-AF65-F5344CB8AC3E}">
        <p14:creationId xmlns:p14="http://schemas.microsoft.com/office/powerpoint/2010/main" val="1241701721"/>
      </p:ext>
    </p:extLst>
  </p:cSld>
  <p:clrMap bg1="dk1" tx1="lt1" bg2="dk2" tx2="lt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 id="2147483798" r:id="rId12"/>
    <p:sldLayoutId id="2147483799" r:id="rId13"/>
    <p:sldLayoutId id="2147483800" r:id="rId14"/>
    <p:sldLayoutId id="2147483801" r:id="rId15"/>
    <p:sldLayoutId id="2147483802" r:id="rId16"/>
    <p:sldLayoutId id="2147483803"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xml"/><Relationship Id="rId1" Type="http://schemas.openxmlformats.org/officeDocument/2006/relationships/tags" Target="../tags/tag16.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xml"/><Relationship Id="rId1" Type="http://schemas.openxmlformats.org/officeDocument/2006/relationships/tags" Target="../tags/tag18.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1.xml"/><Relationship Id="rId1" Type="http://schemas.openxmlformats.org/officeDocument/2006/relationships/tags" Target="../tags/tag20.xml"/></Relationships>
</file>

<file path=ppt/slides/_rels/slide13.xml.rels><?xml version="1.0" encoding="UTF-8" standalone="yes"?>
<Relationships xmlns="http://schemas.openxmlformats.org/package/2006/relationships"><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image" Target="../media/image6.png"/><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6.xml"/><Relationship Id="rId1" Type="http://schemas.openxmlformats.org/officeDocument/2006/relationships/tags" Target="../tags/tag25.xml"/></Relationships>
</file>

<file path=ppt/slides/_rels/slide15.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tags" Target="../tags/tag27.xml"/><Relationship Id="rId5" Type="http://schemas.openxmlformats.org/officeDocument/2006/relationships/image" Target="../media/image7.png"/><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image" Target="../media/image8.png"/><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4.xml"/><Relationship Id="rId1" Type="http://schemas.openxmlformats.org/officeDocument/2006/relationships/tags" Target="../tags/tag33.xml"/></Relationships>
</file>

<file path=ppt/slides/_rels/slide18.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tags" Target="../tags/tag35.xml"/><Relationship Id="rId5" Type="http://schemas.openxmlformats.org/officeDocument/2006/relationships/image" Target="../media/image9.png"/><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tags" Target="../tags/tag38.xml"/><Relationship Id="rId5" Type="http://schemas.openxmlformats.org/officeDocument/2006/relationships/image" Target="../media/image10.png"/><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2.xml"/><Relationship Id="rId1" Type="http://schemas.openxmlformats.org/officeDocument/2006/relationships/tags" Target="../tags/tag41.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4.xml"/><Relationship Id="rId1" Type="http://schemas.openxmlformats.org/officeDocument/2006/relationships/tags" Target="../tags/tag43.xml"/></Relationships>
</file>

<file path=ppt/slides/_rels/slide22.xml.rels><?xml version="1.0" encoding="UTF-8" standalone="yes"?>
<Relationships xmlns="http://schemas.openxmlformats.org/package/2006/relationships"><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tags" Target="../tags/tag45.xml"/><Relationship Id="rId5" Type="http://schemas.openxmlformats.org/officeDocument/2006/relationships/image" Target="../media/image11.png"/><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9.xml"/><Relationship Id="rId1" Type="http://schemas.openxmlformats.org/officeDocument/2006/relationships/tags" Target="../tags/tag48.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0.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2.xml"/><Relationship Id="rId1" Type="http://schemas.openxmlformats.org/officeDocument/2006/relationships/tags" Target="../tags/tag51.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3.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5.xml"/><Relationship Id="rId1" Type="http://schemas.openxmlformats.org/officeDocument/2006/relationships/tags" Target="../tags/tag54.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7.xml"/><Relationship Id="rId1" Type="http://schemas.openxmlformats.org/officeDocument/2006/relationships/tags" Target="../tags/tag56.xml"/></Relationships>
</file>

<file path=ppt/slides/_rels/slide29.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5" Type="http://schemas.openxmlformats.org/officeDocument/2006/relationships/image" Target="../media/image12.png"/><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2.xml"/><Relationship Id="rId1" Type="http://schemas.openxmlformats.org/officeDocument/2006/relationships/tags" Target="../tags/tag61.xml"/><Relationship Id="rId5" Type="http://schemas.openxmlformats.org/officeDocument/2006/relationships/image" Target="../media/image14.png"/><Relationship Id="rId4" Type="http://schemas.openxmlformats.org/officeDocument/2006/relationships/image" Target="../media/image13.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4.xml"/><Relationship Id="rId1" Type="http://schemas.openxmlformats.org/officeDocument/2006/relationships/tags" Target="../tags/tag63.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5.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7.xml"/><Relationship Id="rId1" Type="http://schemas.openxmlformats.org/officeDocument/2006/relationships/tags" Target="../tags/tag66.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9.xml"/><Relationship Id="rId1" Type="http://schemas.openxmlformats.org/officeDocument/2006/relationships/tags" Target="../tags/tag68.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1.xml"/><Relationship Id="rId1" Type="http://schemas.openxmlformats.org/officeDocument/2006/relationships/tags" Target="../tags/tag70.xml"/></Relationships>
</file>

<file path=ppt/slides/_rels/slide36.xml.rels><?xml version="1.0" encoding="UTF-8" standalone="yes"?>
<Relationships xmlns="http://schemas.openxmlformats.org/package/2006/relationships"><Relationship Id="rId3" Type="http://schemas.openxmlformats.org/officeDocument/2006/relationships/tags" Target="../tags/tag74.xml"/><Relationship Id="rId2" Type="http://schemas.openxmlformats.org/officeDocument/2006/relationships/tags" Target="../tags/tag73.xml"/><Relationship Id="rId1" Type="http://schemas.openxmlformats.org/officeDocument/2006/relationships/tags" Target="../tags/tag72.xml"/><Relationship Id="rId5" Type="http://schemas.openxmlformats.org/officeDocument/2006/relationships/image" Target="../media/image15.png"/><Relationship Id="rId4"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6.xml"/><Relationship Id="rId1" Type="http://schemas.openxmlformats.org/officeDocument/2006/relationships/tags" Target="../tags/tag75.xml"/></Relationships>
</file>

<file path=ppt/slides/_rels/slide38.xml.rels><?xml version="1.0" encoding="UTF-8" standalone="yes"?>
<Relationships xmlns="http://schemas.openxmlformats.org/package/2006/relationships"><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tags" Target="../tags/tag77.xml"/><Relationship Id="rId5" Type="http://schemas.openxmlformats.org/officeDocument/2006/relationships/image" Target="../media/image12.png"/><Relationship Id="rId4"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1.xml"/><Relationship Id="rId1" Type="http://schemas.openxmlformats.org/officeDocument/2006/relationships/tags" Target="../tags/tag80.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xml"/><Relationship Id="rId1" Type="http://schemas.openxmlformats.org/officeDocument/2006/relationships/tags" Target="../tags/tag6.xml"/></Relationships>
</file>

<file path=ppt/slides/_rels/slide40.xml.rels><?xml version="1.0" encoding="UTF-8" standalone="yes"?>
<Relationships xmlns="http://schemas.openxmlformats.org/package/2006/relationships"><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tags" Target="../tags/tag82.xml"/><Relationship Id="rId5" Type="http://schemas.openxmlformats.org/officeDocument/2006/relationships/image" Target="../media/image16.png"/><Relationship Id="rId4"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6.xml"/><Relationship Id="rId1" Type="http://schemas.openxmlformats.org/officeDocument/2006/relationships/tags" Target="../tags/tag85.xml"/></Relationships>
</file>

<file path=ppt/slides/_rels/slide42.xml.rels><?xml version="1.0" encoding="UTF-8" standalone="yes"?>
<Relationships xmlns="http://schemas.openxmlformats.org/package/2006/relationships"><Relationship Id="rId3" Type="http://schemas.openxmlformats.org/officeDocument/2006/relationships/tags" Target="../tags/tag89.xml"/><Relationship Id="rId2" Type="http://schemas.openxmlformats.org/officeDocument/2006/relationships/tags" Target="../tags/tag88.xml"/><Relationship Id="rId1" Type="http://schemas.openxmlformats.org/officeDocument/2006/relationships/tags" Target="../tags/tag87.xml"/><Relationship Id="rId5" Type="http://schemas.openxmlformats.org/officeDocument/2006/relationships/image" Target="../media/image17.png"/><Relationship Id="rId4"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1.xml"/><Relationship Id="rId1" Type="http://schemas.openxmlformats.org/officeDocument/2006/relationships/tags" Target="../tags/tag90.xml"/></Relationships>
</file>

<file path=ppt/slides/_rels/slide44.xml.rels><?xml version="1.0" encoding="UTF-8" standalone="yes"?>
<Relationships xmlns="http://schemas.openxmlformats.org/package/2006/relationships"><Relationship Id="rId3" Type="http://schemas.openxmlformats.org/officeDocument/2006/relationships/tags" Target="../tags/tag94.xml"/><Relationship Id="rId2" Type="http://schemas.openxmlformats.org/officeDocument/2006/relationships/tags" Target="../tags/tag93.xml"/><Relationship Id="rId1" Type="http://schemas.openxmlformats.org/officeDocument/2006/relationships/tags" Target="../tags/tag92.xml"/><Relationship Id="rId5" Type="http://schemas.openxmlformats.org/officeDocument/2006/relationships/image" Target="../media/image18.png"/><Relationship Id="rId4"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6.xml"/><Relationship Id="rId1" Type="http://schemas.openxmlformats.org/officeDocument/2006/relationships/tags" Target="../tags/tag95.xml"/></Relationships>
</file>

<file path=ppt/slides/_rels/slide46.xml.rels><?xml version="1.0" encoding="UTF-8" standalone="yes"?>
<Relationships xmlns="http://schemas.openxmlformats.org/package/2006/relationships"><Relationship Id="rId3" Type="http://schemas.openxmlformats.org/officeDocument/2006/relationships/tags" Target="../tags/tag99.xml"/><Relationship Id="rId2" Type="http://schemas.openxmlformats.org/officeDocument/2006/relationships/tags" Target="../tags/tag98.xml"/><Relationship Id="rId1" Type="http://schemas.openxmlformats.org/officeDocument/2006/relationships/tags" Target="../tags/tag97.xml"/><Relationship Id="rId5" Type="http://schemas.openxmlformats.org/officeDocument/2006/relationships/image" Target="../media/image19.png"/><Relationship Id="rId4"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1.xml"/><Relationship Id="rId1" Type="http://schemas.openxmlformats.org/officeDocument/2006/relationships/tags" Target="../tags/tag100.xml"/></Relationships>
</file>

<file path=ppt/slides/_rels/slide48.xml.rels><?xml version="1.0" encoding="UTF-8" standalone="yes"?>
<Relationships xmlns="http://schemas.openxmlformats.org/package/2006/relationships"><Relationship Id="rId3" Type="http://schemas.openxmlformats.org/officeDocument/2006/relationships/tags" Target="../tags/tag104.xml"/><Relationship Id="rId2" Type="http://schemas.openxmlformats.org/officeDocument/2006/relationships/tags" Target="../tags/tag103.xml"/><Relationship Id="rId1" Type="http://schemas.openxmlformats.org/officeDocument/2006/relationships/tags" Target="../tags/tag102.xml"/><Relationship Id="rId5" Type="http://schemas.openxmlformats.org/officeDocument/2006/relationships/image" Target="../media/image20.png"/><Relationship Id="rId4"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6.xml"/><Relationship Id="rId1" Type="http://schemas.openxmlformats.org/officeDocument/2006/relationships/tags" Target="../tags/tag105.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50.xml.rels><?xml version="1.0" encoding="UTF-8" standalone="yes"?>
<Relationships xmlns="http://schemas.openxmlformats.org/package/2006/relationships"><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tags" Target="../tags/tag107.xml"/><Relationship Id="rId5" Type="http://schemas.openxmlformats.org/officeDocument/2006/relationships/image" Target="../media/image21.png"/><Relationship Id="rId4"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1.xml"/><Relationship Id="rId1" Type="http://schemas.openxmlformats.org/officeDocument/2006/relationships/tags" Target="../tags/tag110.xml"/></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2.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4.xml"/><Relationship Id="rId1" Type="http://schemas.openxmlformats.org/officeDocument/2006/relationships/tags" Target="../tags/tag113.xml"/></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5.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tags" Target="../tags/tag117.xml"/><Relationship Id="rId1" Type="http://schemas.openxmlformats.org/officeDocument/2006/relationships/tags" Target="../tags/tag116.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tags" Target="../tags/tag119.xml"/><Relationship Id="rId1" Type="http://schemas.openxmlformats.org/officeDocument/2006/relationships/tags" Target="../tags/tag118.xml"/><Relationship Id="rId4" Type="http://schemas.openxmlformats.org/officeDocument/2006/relationships/image" Target="../media/image22.jpeg"/></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tags" Target="../tags/tag121.xml"/><Relationship Id="rId1" Type="http://schemas.openxmlformats.org/officeDocument/2006/relationships/tags" Target="../tags/tag120.xml"/><Relationship Id="rId6" Type="http://schemas.openxmlformats.org/officeDocument/2006/relationships/hyperlink" Target="https://www.w3schools.com/python/module_math.asp" TargetMode="External"/><Relationship Id="rId5" Type="http://schemas.openxmlformats.org/officeDocument/2006/relationships/hyperlink" Target="https://www.tutorialspoint.com/mathematical-functions-in-python#:~:text=%20Mathematical%20Functions%20in%20Python%3F%20%201%20Constants.,625%3A%2025.0%20The%20value%20of%205%5Ee%3A...%20More%20" TargetMode="External"/><Relationship Id="rId4" Type="http://schemas.openxmlformats.org/officeDocument/2006/relationships/hyperlink" Target="https://www.w3schools.com/python/python_math.asp" TargetMode="Externa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xml"/><Relationship Id="rId1" Type="http://schemas.openxmlformats.org/officeDocument/2006/relationships/tags" Target="../tags/tag13.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BFBBB-75A4-48A8-BF4D-1A422686C130}"/>
              </a:ext>
            </a:extLst>
          </p:cNvPr>
          <p:cNvSpPr>
            <a:spLocks noGrp="1"/>
          </p:cNvSpPr>
          <p:nvPr>
            <p:ph type="ctrTitle"/>
            <p:custDataLst>
              <p:tags r:id="rId1"/>
            </p:custDataLst>
          </p:nvPr>
        </p:nvSpPr>
        <p:spPr/>
        <p:txBody>
          <a:bodyPr/>
          <a:lstStyle/>
          <a:p>
            <a:r>
              <a:rPr lang="fr-CA" sz="6000" dirty="0"/>
              <a:t>Les fonctions &amp; opérations mathématiques</a:t>
            </a:r>
          </a:p>
        </p:txBody>
      </p:sp>
      <p:sp>
        <p:nvSpPr>
          <p:cNvPr id="3" name="Subtitle 2">
            <a:extLst>
              <a:ext uri="{FF2B5EF4-FFF2-40B4-BE49-F238E27FC236}">
                <a16:creationId xmlns:a16="http://schemas.microsoft.com/office/drawing/2014/main" id="{E874DFCA-810D-41A7-A7A0-9BDC978D0492}"/>
              </a:ext>
            </a:extLst>
          </p:cNvPr>
          <p:cNvSpPr>
            <a:spLocks noGrp="1"/>
          </p:cNvSpPr>
          <p:nvPr>
            <p:ph type="subTitle" idx="1"/>
            <p:custDataLst>
              <p:tags r:id="rId2"/>
            </p:custDataLst>
          </p:nvPr>
        </p:nvSpPr>
        <p:spPr/>
        <p:txBody>
          <a:bodyPr/>
          <a:lstStyle/>
          <a:p>
            <a:endParaRPr lang="fr-CA"/>
          </a:p>
        </p:txBody>
      </p:sp>
    </p:spTree>
    <p:extLst>
      <p:ext uri="{BB962C8B-B14F-4D97-AF65-F5344CB8AC3E}">
        <p14:creationId xmlns:p14="http://schemas.microsoft.com/office/powerpoint/2010/main" val="1753086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61E14-3EE4-419A-9E25-2D263A6AA9FD}"/>
              </a:ext>
            </a:extLst>
          </p:cNvPr>
          <p:cNvSpPr>
            <a:spLocks noGrp="1"/>
          </p:cNvSpPr>
          <p:nvPr>
            <p:ph type="title"/>
            <p:custDataLst>
              <p:tags r:id="rId1"/>
            </p:custDataLst>
          </p:nvPr>
        </p:nvSpPr>
        <p:spPr/>
        <p:txBody>
          <a:bodyPr/>
          <a:lstStyle/>
          <a:p>
            <a:r>
              <a:rPr lang="en-US" dirty="0"/>
              <a:t>Les </a:t>
            </a:r>
            <a:r>
              <a:rPr lang="en-US" dirty="0" err="1"/>
              <a:t>fonctions</a:t>
            </a:r>
            <a:endParaRPr lang="en-CA" dirty="0"/>
          </a:p>
        </p:txBody>
      </p:sp>
      <p:sp>
        <p:nvSpPr>
          <p:cNvPr id="3" name="Content Placeholder 2">
            <a:extLst>
              <a:ext uri="{FF2B5EF4-FFF2-40B4-BE49-F238E27FC236}">
                <a16:creationId xmlns:a16="http://schemas.microsoft.com/office/drawing/2014/main" id="{3A9893A2-253F-4084-A8E1-F9447A9A3FB7}"/>
              </a:ext>
            </a:extLst>
          </p:cNvPr>
          <p:cNvSpPr>
            <a:spLocks noGrp="1"/>
          </p:cNvSpPr>
          <p:nvPr>
            <p:ph idx="1"/>
            <p:custDataLst>
              <p:tags r:id="rId2"/>
            </p:custDataLst>
          </p:nvPr>
        </p:nvSpPr>
        <p:spPr/>
        <p:txBody>
          <a:bodyPr/>
          <a:lstStyle/>
          <a:p>
            <a:r>
              <a:rPr lang="en-US" dirty="0"/>
              <a:t>Comme nous </a:t>
            </a:r>
            <a:r>
              <a:rPr lang="en-US" dirty="0" err="1"/>
              <a:t>avons</a:t>
            </a:r>
            <a:r>
              <a:rPr lang="en-US" dirty="0"/>
              <a:t> </a:t>
            </a:r>
            <a:r>
              <a:rPr lang="en-US" dirty="0" err="1"/>
              <a:t>mentionné</a:t>
            </a:r>
            <a:r>
              <a:rPr lang="en-US" dirty="0"/>
              <a:t> plus </a:t>
            </a:r>
            <a:r>
              <a:rPr lang="en-US" dirty="0" err="1"/>
              <a:t>tôt</a:t>
            </a:r>
            <a:r>
              <a:rPr lang="en-US" dirty="0"/>
              <a:t>, il </a:t>
            </a:r>
            <a:r>
              <a:rPr lang="en-US" dirty="0" err="1"/>
              <a:t>est</a:t>
            </a:r>
            <a:r>
              <a:rPr lang="en-US" dirty="0"/>
              <a:t> possible de </a:t>
            </a:r>
            <a:r>
              <a:rPr lang="en-US" dirty="0" err="1"/>
              <a:t>regrouper</a:t>
            </a:r>
            <a:r>
              <a:rPr lang="en-US" dirty="0"/>
              <a:t> du code </a:t>
            </a:r>
            <a:r>
              <a:rPr lang="en-US" dirty="0" err="1"/>
              <a:t>afin</a:t>
            </a:r>
            <a:r>
              <a:rPr lang="en-US" dirty="0"/>
              <a:t> de le </a:t>
            </a:r>
            <a:r>
              <a:rPr lang="en-US" dirty="0" err="1"/>
              <a:t>réutiliser</a:t>
            </a:r>
            <a:r>
              <a:rPr lang="en-US" dirty="0"/>
              <a:t> </a:t>
            </a:r>
            <a:r>
              <a:rPr lang="en-US" dirty="0" err="1"/>
              <a:t>chaque</a:t>
            </a:r>
            <a:r>
              <a:rPr lang="en-US" dirty="0"/>
              <a:t> </a:t>
            </a:r>
            <a:r>
              <a:rPr lang="en-US" dirty="0" err="1"/>
              <a:t>fois</a:t>
            </a:r>
            <a:r>
              <a:rPr lang="en-US" dirty="0"/>
              <a:t> que </a:t>
            </a:r>
            <a:r>
              <a:rPr lang="en-US" dirty="0" err="1"/>
              <a:t>nécessaire</a:t>
            </a:r>
            <a:r>
              <a:rPr lang="en-US" dirty="0"/>
              <a:t> dans le code.</a:t>
            </a:r>
          </a:p>
          <a:p>
            <a:endParaRPr lang="en-US" dirty="0"/>
          </a:p>
          <a:p>
            <a:r>
              <a:rPr lang="en-US" dirty="0" err="1"/>
              <a:t>Cette</a:t>
            </a:r>
            <a:r>
              <a:rPr lang="en-US" dirty="0"/>
              <a:t> structure </a:t>
            </a:r>
            <a:r>
              <a:rPr lang="en-US" dirty="0" err="1"/>
              <a:t>porte</a:t>
            </a:r>
            <a:r>
              <a:rPr lang="en-US" dirty="0"/>
              <a:t> le nom de “</a:t>
            </a:r>
            <a:r>
              <a:rPr lang="en-US" dirty="0" err="1"/>
              <a:t>fonction</a:t>
            </a:r>
            <a:r>
              <a:rPr lang="en-US" dirty="0"/>
              <a:t>”.</a:t>
            </a:r>
          </a:p>
        </p:txBody>
      </p:sp>
    </p:spTree>
    <p:extLst>
      <p:ext uri="{BB962C8B-B14F-4D97-AF65-F5344CB8AC3E}">
        <p14:creationId xmlns:p14="http://schemas.microsoft.com/office/powerpoint/2010/main" val="35314036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61E14-3EE4-419A-9E25-2D263A6AA9FD}"/>
              </a:ext>
            </a:extLst>
          </p:cNvPr>
          <p:cNvSpPr>
            <a:spLocks noGrp="1"/>
          </p:cNvSpPr>
          <p:nvPr>
            <p:ph type="title"/>
            <p:custDataLst>
              <p:tags r:id="rId1"/>
            </p:custDataLst>
          </p:nvPr>
        </p:nvSpPr>
        <p:spPr/>
        <p:txBody>
          <a:bodyPr/>
          <a:lstStyle/>
          <a:p>
            <a:r>
              <a:rPr lang="en-US" dirty="0"/>
              <a:t>Les </a:t>
            </a:r>
            <a:r>
              <a:rPr lang="en-US" dirty="0" err="1"/>
              <a:t>fonctions</a:t>
            </a:r>
            <a:endParaRPr lang="en-CA" dirty="0"/>
          </a:p>
        </p:txBody>
      </p:sp>
      <p:sp>
        <p:nvSpPr>
          <p:cNvPr id="3" name="Content Placeholder 2">
            <a:extLst>
              <a:ext uri="{FF2B5EF4-FFF2-40B4-BE49-F238E27FC236}">
                <a16:creationId xmlns:a16="http://schemas.microsoft.com/office/drawing/2014/main" id="{3A9893A2-253F-4084-A8E1-F9447A9A3FB7}"/>
              </a:ext>
            </a:extLst>
          </p:cNvPr>
          <p:cNvSpPr>
            <a:spLocks noGrp="1"/>
          </p:cNvSpPr>
          <p:nvPr>
            <p:ph idx="1"/>
            <p:custDataLst>
              <p:tags r:id="rId2"/>
            </p:custDataLst>
          </p:nvPr>
        </p:nvSpPr>
        <p:spPr/>
        <p:txBody>
          <a:bodyPr/>
          <a:lstStyle/>
          <a:p>
            <a:r>
              <a:rPr lang="en-US" dirty="0"/>
              <a:t>Dans </a:t>
            </a:r>
            <a:r>
              <a:rPr lang="en-US" dirty="0" err="1"/>
              <a:t>cette</a:t>
            </a:r>
            <a:r>
              <a:rPr lang="en-US" dirty="0"/>
              <a:t> section, nous </a:t>
            </a:r>
            <a:r>
              <a:rPr lang="en-US" dirty="0" err="1"/>
              <a:t>verrons</a:t>
            </a:r>
            <a:r>
              <a:rPr lang="en-US" dirty="0"/>
              <a:t> </a:t>
            </a:r>
            <a:r>
              <a:rPr lang="en-US" dirty="0" err="1"/>
              <a:t>donc</a:t>
            </a:r>
            <a:endParaRPr lang="en-US" dirty="0"/>
          </a:p>
          <a:p>
            <a:pPr lvl="1"/>
            <a:r>
              <a:rPr lang="en-US" dirty="0"/>
              <a:t>La </a:t>
            </a:r>
            <a:r>
              <a:rPr lang="en-US" dirty="0" err="1"/>
              <a:t>création</a:t>
            </a:r>
            <a:r>
              <a:rPr lang="en-US" dirty="0"/>
              <a:t> </a:t>
            </a:r>
            <a:r>
              <a:rPr lang="en-US" dirty="0" err="1"/>
              <a:t>d’une</a:t>
            </a:r>
            <a:r>
              <a:rPr lang="en-US" dirty="0"/>
              <a:t> </a:t>
            </a:r>
            <a:r>
              <a:rPr lang="en-US" dirty="0" err="1"/>
              <a:t>fonction</a:t>
            </a:r>
            <a:endParaRPr lang="en-US" dirty="0"/>
          </a:p>
          <a:p>
            <a:pPr lvl="1"/>
            <a:r>
              <a:rPr lang="en-CA" dirty="0" err="1"/>
              <a:t>L’appel</a:t>
            </a:r>
            <a:r>
              <a:rPr lang="en-CA" dirty="0"/>
              <a:t> </a:t>
            </a:r>
            <a:r>
              <a:rPr lang="en-CA" dirty="0" err="1"/>
              <a:t>d’une</a:t>
            </a:r>
            <a:r>
              <a:rPr lang="en-CA" dirty="0"/>
              <a:t> </a:t>
            </a:r>
            <a:r>
              <a:rPr lang="en-CA" dirty="0" err="1"/>
              <a:t>fonction</a:t>
            </a:r>
            <a:r>
              <a:rPr lang="en-CA" dirty="0"/>
              <a:t> </a:t>
            </a:r>
          </a:p>
          <a:p>
            <a:pPr lvl="1"/>
            <a:r>
              <a:rPr lang="en-CA" dirty="0" err="1"/>
              <a:t>L’utilisation</a:t>
            </a:r>
            <a:r>
              <a:rPr lang="en-CA" dirty="0"/>
              <a:t> des </a:t>
            </a:r>
            <a:r>
              <a:rPr lang="en-CA" dirty="0" err="1"/>
              <a:t>paramètres</a:t>
            </a:r>
            <a:endParaRPr lang="en-CA" dirty="0"/>
          </a:p>
          <a:p>
            <a:pPr lvl="1"/>
            <a:r>
              <a:rPr lang="en-CA" dirty="0" err="1"/>
              <a:t>L’utilisation</a:t>
            </a:r>
            <a:r>
              <a:rPr lang="en-CA" dirty="0"/>
              <a:t> des </a:t>
            </a:r>
            <a:r>
              <a:rPr lang="en-CA" dirty="0" err="1"/>
              <a:t>valeurs</a:t>
            </a:r>
            <a:r>
              <a:rPr lang="en-CA" dirty="0"/>
              <a:t> de retour</a:t>
            </a:r>
          </a:p>
        </p:txBody>
      </p:sp>
    </p:spTree>
    <p:extLst>
      <p:ext uri="{BB962C8B-B14F-4D97-AF65-F5344CB8AC3E}">
        <p14:creationId xmlns:p14="http://schemas.microsoft.com/office/powerpoint/2010/main" val="34920815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61E14-3EE4-419A-9E25-2D263A6AA9FD}"/>
              </a:ext>
            </a:extLst>
          </p:cNvPr>
          <p:cNvSpPr>
            <a:spLocks noGrp="1"/>
          </p:cNvSpPr>
          <p:nvPr>
            <p:ph type="title"/>
            <p:custDataLst>
              <p:tags r:id="rId1"/>
            </p:custDataLst>
          </p:nvPr>
        </p:nvSpPr>
        <p:spPr/>
        <p:txBody>
          <a:bodyPr/>
          <a:lstStyle/>
          <a:p>
            <a:r>
              <a:rPr lang="en-US" dirty="0"/>
              <a:t>Les </a:t>
            </a:r>
            <a:r>
              <a:rPr lang="en-US" dirty="0" err="1"/>
              <a:t>fonctions</a:t>
            </a:r>
            <a:endParaRPr lang="en-CA" dirty="0"/>
          </a:p>
        </p:txBody>
      </p:sp>
      <p:sp>
        <p:nvSpPr>
          <p:cNvPr id="3" name="Content Placeholder 2">
            <a:extLst>
              <a:ext uri="{FF2B5EF4-FFF2-40B4-BE49-F238E27FC236}">
                <a16:creationId xmlns:a16="http://schemas.microsoft.com/office/drawing/2014/main" id="{3A9893A2-253F-4084-A8E1-F9447A9A3FB7}"/>
              </a:ext>
            </a:extLst>
          </p:cNvPr>
          <p:cNvSpPr>
            <a:spLocks noGrp="1"/>
          </p:cNvSpPr>
          <p:nvPr>
            <p:ph idx="1"/>
            <p:custDataLst>
              <p:tags r:id="rId2"/>
            </p:custDataLst>
          </p:nvPr>
        </p:nvSpPr>
        <p:spPr/>
        <p:txBody>
          <a:bodyPr/>
          <a:lstStyle/>
          <a:p>
            <a:pPr marL="0" indent="0">
              <a:buNone/>
            </a:pPr>
            <a:r>
              <a:rPr lang="en-US" dirty="0" err="1"/>
              <a:t>Création</a:t>
            </a:r>
            <a:r>
              <a:rPr lang="en-US" dirty="0"/>
              <a:t> </a:t>
            </a:r>
            <a:r>
              <a:rPr lang="en-US" dirty="0" err="1"/>
              <a:t>d’une</a:t>
            </a:r>
            <a:r>
              <a:rPr lang="en-US" dirty="0"/>
              <a:t> </a:t>
            </a:r>
            <a:r>
              <a:rPr lang="en-US" dirty="0" err="1"/>
              <a:t>fonction</a:t>
            </a:r>
            <a:endParaRPr lang="en-US" dirty="0"/>
          </a:p>
          <a:p>
            <a:r>
              <a:rPr lang="en-CA" dirty="0"/>
              <a:t>Une </a:t>
            </a:r>
            <a:r>
              <a:rPr lang="en-CA" dirty="0" err="1"/>
              <a:t>fonction</a:t>
            </a:r>
            <a:r>
              <a:rPr lang="en-CA" dirty="0"/>
              <a:t> </a:t>
            </a:r>
            <a:r>
              <a:rPr lang="en-CA" dirty="0" err="1"/>
              <a:t>peut</a:t>
            </a:r>
            <a:r>
              <a:rPr lang="en-CA" dirty="0"/>
              <a:t> </a:t>
            </a:r>
            <a:r>
              <a:rPr lang="en-CA" dirty="0" err="1"/>
              <a:t>être</a:t>
            </a:r>
            <a:r>
              <a:rPr lang="en-CA" dirty="0"/>
              <a:t> </a:t>
            </a:r>
            <a:r>
              <a:rPr lang="en-CA" dirty="0" err="1"/>
              <a:t>définie</a:t>
            </a:r>
            <a:r>
              <a:rPr lang="en-CA" dirty="0"/>
              <a:t> avec la </a:t>
            </a:r>
            <a:r>
              <a:rPr lang="en-CA" dirty="0" err="1"/>
              <a:t>syntaxe</a:t>
            </a:r>
            <a:r>
              <a:rPr lang="en-CA" dirty="0"/>
              <a:t> </a:t>
            </a:r>
            <a:r>
              <a:rPr lang="en-CA" dirty="0" err="1"/>
              <a:t>suivante</a:t>
            </a:r>
            <a:r>
              <a:rPr lang="en-CA" dirty="0"/>
              <a:t>:</a:t>
            </a:r>
          </a:p>
          <a:p>
            <a:pPr marL="0" indent="0">
              <a:buNone/>
            </a:pPr>
            <a:r>
              <a:rPr lang="en-CA" dirty="0"/>
              <a:t>	def &lt;</a:t>
            </a:r>
            <a:r>
              <a:rPr lang="en-CA" dirty="0">
                <a:solidFill>
                  <a:srgbClr val="FFC000"/>
                </a:solidFill>
              </a:rPr>
              <a:t>nom</a:t>
            </a:r>
            <a:r>
              <a:rPr lang="en-CA" dirty="0"/>
              <a:t>&gt;():</a:t>
            </a:r>
          </a:p>
          <a:p>
            <a:pPr marL="0" indent="0">
              <a:buNone/>
            </a:pPr>
            <a:r>
              <a:rPr lang="en-CA" dirty="0"/>
              <a:t>		&lt;</a:t>
            </a:r>
            <a:r>
              <a:rPr lang="en-CA" dirty="0">
                <a:solidFill>
                  <a:srgbClr val="FFC000"/>
                </a:solidFill>
              </a:rPr>
              <a:t>code</a:t>
            </a:r>
            <a:r>
              <a:rPr lang="en-CA" dirty="0"/>
              <a:t>&gt;</a:t>
            </a:r>
          </a:p>
          <a:p>
            <a:pPr marL="0" indent="0">
              <a:buNone/>
            </a:pPr>
            <a:endParaRPr lang="en-CA" dirty="0"/>
          </a:p>
          <a:p>
            <a:r>
              <a:rPr lang="en-CA" dirty="0" err="1"/>
              <a:t>Notez</a:t>
            </a:r>
            <a:r>
              <a:rPr lang="en-CA" dirty="0"/>
              <a:t> que </a:t>
            </a:r>
            <a:r>
              <a:rPr lang="en-CA" dirty="0" err="1"/>
              <a:t>c’est</a:t>
            </a:r>
            <a:r>
              <a:rPr lang="en-CA" dirty="0"/>
              <a:t> </a:t>
            </a:r>
            <a:r>
              <a:rPr lang="en-CA" dirty="0" err="1"/>
              <a:t>l’indentation</a:t>
            </a:r>
            <a:r>
              <a:rPr lang="en-CA" dirty="0"/>
              <a:t> qui </a:t>
            </a:r>
            <a:r>
              <a:rPr lang="en-CA" dirty="0" err="1"/>
              <a:t>permet</a:t>
            </a:r>
            <a:r>
              <a:rPr lang="en-CA" dirty="0"/>
              <a:t> </a:t>
            </a:r>
            <a:r>
              <a:rPr lang="en-CA" dirty="0" err="1"/>
              <a:t>d’identifier</a:t>
            </a:r>
            <a:r>
              <a:rPr lang="en-CA" dirty="0"/>
              <a:t> le code qui fait </a:t>
            </a:r>
            <a:r>
              <a:rPr lang="en-CA" dirty="0" err="1"/>
              <a:t>partie</a:t>
            </a:r>
            <a:r>
              <a:rPr lang="en-CA" dirty="0"/>
              <a:t> de la </a:t>
            </a:r>
            <a:r>
              <a:rPr lang="en-CA" dirty="0" err="1"/>
              <a:t>fonction</a:t>
            </a:r>
            <a:r>
              <a:rPr lang="en-CA" dirty="0"/>
              <a:t>.</a:t>
            </a:r>
            <a:endParaRPr lang="en-US" dirty="0"/>
          </a:p>
        </p:txBody>
      </p:sp>
    </p:spTree>
    <p:extLst>
      <p:ext uri="{BB962C8B-B14F-4D97-AF65-F5344CB8AC3E}">
        <p14:creationId xmlns:p14="http://schemas.microsoft.com/office/powerpoint/2010/main" val="42248836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61E14-3EE4-419A-9E25-2D263A6AA9FD}"/>
              </a:ext>
            </a:extLst>
          </p:cNvPr>
          <p:cNvSpPr>
            <a:spLocks noGrp="1"/>
          </p:cNvSpPr>
          <p:nvPr>
            <p:ph type="title"/>
            <p:custDataLst>
              <p:tags r:id="rId1"/>
            </p:custDataLst>
          </p:nvPr>
        </p:nvSpPr>
        <p:spPr/>
        <p:txBody>
          <a:bodyPr/>
          <a:lstStyle/>
          <a:p>
            <a:r>
              <a:rPr lang="en-US" dirty="0"/>
              <a:t>Les </a:t>
            </a:r>
            <a:r>
              <a:rPr lang="en-US" dirty="0" err="1"/>
              <a:t>fonctions</a:t>
            </a:r>
            <a:endParaRPr lang="en-CA" dirty="0"/>
          </a:p>
        </p:txBody>
      </p:sp>
      <p:sp>
        <p:nvSpPr>
          <p:cNvPr id="3" name="Content Placeholder 2">
            <a:extLst>
              <a:ext uri="{FF2B5EF4-FFF2-40B4-BE49-F238E27FC236}">
                <a16:creationId xmlns:a16="http://schemas.microsoft.com/office/drawing/2014/main" id="{3A9893A2-253F-4084-A8E1-F9447A9A3FB7}"/>
              </a:ext>
            </a:extLst>
          </p:cNvPr>
          <p:cNvSpPr>
            <a:spLocks noGrp="1"/>
          </p:cNvSpPr>
          <p:nvPr>
            <p:ph idx="1"/>
            <p:custDataLst>
              <p:tags r:id="rId2"/>
            </p:custDataLst>
          </p:nvPr>
        </p:nvSpPr>
        <p:spPr/>
        <p:txBody>
          <a:bodyPr/>
          <a:lstStyle/>
          <a:p>
            <a:r>
              <a:rPr lang="en-US" dirty="0"/>
              <a:t>Par </a:t>
            </a:r>
            <a:r>
              <a:rPr lang="en-US" dirty="0" err="1"/>
              <a:t>exemple</a:t>
            </a:r>
            <a:r>
              <a:rPr lang="en-US" dirty="0"/>
              <a:t>:</a:t>
            </a:r>
          </a:p>
        </p:txBody>
      </p:sp>
      <p:pic>
        <p:nvPicPr>
          <p:cNvPr id="4" name="Picture 3">
            <a:extLst>
              <a:ext uri="{FF2B5EF4-FFF2-40B4-BE49-F238E27FC236}">
                <a16:creationId xmlns:a16="http://schemas.microsoft.com/office/drawing/2014/main" id="{A420501B-9B9D-4CCA-80EF-3811DF091B0A}"/>
              </a:ext>
            </a:extLst>
          </p:cNvPr>
          <p:cNvPicPr>
            <a:picLocks noChangeAspect="1"/>
          </p:cNvPicPr>
          <p:nvPr>
            <p:custDataLst>
              <p:tags r:id="rId3"/>
            </p:custDataLst>
          </p:nvPr>
        </p:nvPicPr>
        <p:blipFill>
          <a:blip r:embed="rId5"/>
          <a:stretch>
            <a:fillRect/>
          </a:stretch>
        </p:blipFill>
        <p:spPr>
          <a:xfrm>
            <a:off x="1113730" y="2902661"/>
            <a:ext cx="4982270" cy="857370"/>
          </a:xfrm>
          <a:prstGeom prst="rect">
            <a:avLst/>
          </a:prstGeom>
        </p:spPr>
      </p:pic>
    </p:spTree>
    <p:extLst>
      <p:ext uri="{BB962C8B-B14F-4D97-AF65-F5344CB8AC3E}">
        <p14:creationId xmlns:p14="http://schemas.microsoft.com/office/powerpoint/2010/main" val="35564842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61E14-3EE4-419A-9E25-2D263A6AA9FD}"/>
              </a:ext>
            </a:extLst>
          </p:cNvPr>
          <p:cNvSpPr>
            <a:spLocks noGrp="1"/>
          </p:cNvSpPr>
          <p:nvPr>
            <p:ph type="title"/>
            <p:custDataLst>
              <p:tags r:id="rId1"/>
            </p:custDataLst>
          </p:nvPr>
        </p:nvSpPr>
        <p:spPr/>
        <p:txBody>
          <a:bodyPr/>
          <a:lstStyle/>
          <a:p>
            <a:r>
              <a:rPr lang="en-US" dirty="0"/>
              <a:t>Les </a:t>
            </a:r>
            <a:r>
              <a:rPr lang="en-US" dirty="0" err="1"/>
              <a:t>fonctions</a:t>
            </a:r>
            <a:endParaRPr lang="en-CA" dirty="0"/>
          </a:p>
        </p:txBody>
      </p:sp>
      <p:sp>
        <p:nvSpPr>
          <p:cNvPr id="3" name="Content Placeholder 2">
            <a:extLst>
              <a:ext uri="{FF2B5EF4-FFF2-40B4-BE49-F238E27FC236}">
                <a16:creationId xmlns:a16="http://schemas.microsoft.com/office/drawing/2014/main" id="{3A9893A2-253F-4084-A8E1-F9447A9A3FB7}"/>
              </a:ext>
            </a:extLst>
          </p:cNvPr>
          <p:cNvSpPr>
            <a:spLocks noGrp="1"/>
          </p:cNvSpPr>
          <p:nvPr>
            <p:ph idx="1"/>
            <p:custDataLst>
              <p:tags r:id="rId2"/>
            </p:custDataLst>
          </p:nvPr>
        </p:nvSpPr>
        <p:spPr/>
        <p:txBody>
          <a:bodyPr/>
          <a:lstStyle/>
          <a:p>
            <a:pPr marL="0" indent="0">
              <a:buNone/>
            </a:pPr>
            <a:r>
              <a:rPr lang="en-US" dirty="0"/>
              <a:t>Appel </a:t>
            </a:r>
            <a:r>
              <a:rPr lang="en-US" dirty="0" err="1"/>
              <a:t>d’une</a:t>
            </a:r>
            <a:r>
              <a:rPr lang="en-US" dirty="0"/>
              <a:t> </a:t>
            </a:r>
            <a:r>
              <a:rPr lang="en-US" dirty="0" err="1"/>
              <a:t>fonction</a:t>
            </a:r>
            <a:endParaRPr lang="en-US" dirty="0"/>
          </a:p>
          <a:p>
            <a:r>
              <a:rPr lang="en-US" dirty="0"/>
              <a:t>On </a:t>
            </a:r>
            <a:r>
              <a:rPr lang="en-US" dirty="0" err="1"/>
              <a:t>peut</a:t>
            </a:r>
            <a:r>
              <a:rPr lang="en-US" dirty="0"/>
              <a:t> </a:t>
            </a:r>
            <a:r>
              <a:rPr lang="en-US" dirty="0" err="1"/>
              <a:t>appeler</a:t>
            </a:r>
            <a:r>
              <a:rPr lang="en-US" dirty="0"/>
              <a:t> </a:t>
            </a:r>
            <a:r>
              <a:rPr lang="en-US" dirty="0" err="1"/>
              <a:t>une</a:t>
            </a:r>
            <a:r>
              <a:rPr lang="en-US" dirty="0"/>
              <a:t> </a:t>
            </a:r>
            <a:r>
              <a:rPr lang="en-US" dirty="0" err="1"/>
              <a:t>fonction</a:t>
            </a:r>
            <a:r>
              <a:rPr lang="en-US" dirty="0"/>
              <a:t> </a:t>
            </a:r>
            <a:r>
              <a:rPr lang="en-US" dirty="0" err="1"/>
              <a:t>simplement</a:t>
            </a:r>
            <a:r>
              <a:rPr lang="en-US" dirty="0"/>
              <a:t> </a:t>
            </a:r>
            <a:r>
              <a:rPr lang="en-US" dirty="0" err="1"/>
              <a:t>en</a:t>
            </a:r>
            <a:r>
              <a:rPr lang="en-US" dirty="0"/>
              <a:t> </a:t>
            </a:r>
            <a:r>
              <a:rPr lang="en-US" dirty="0" err="1"/>
              <a:t>donnant</a:t>
            </a:r>
            <a:r>
              <a:rPr lang="en-US" dirty="0"/>
              <a:t> son nom </a:t>
            </a:r>
            <a:r>
              <a:rPr lang="en-US" dirty="0" err="1"/>
              <a:t>ainsi</a:t>
            </a:r>
            <a:r>
              <a:rPr lang="en-US" dirty="0"/>
              <a:t> que les </a:t>
            </a:r>
            <a:r>
              <a:rPr lang="en-US" dirty="0" err="1"/>
              <a:t>parenthèses</a:t>
            </a:r>
            <a:r>
              <a:rPr lang="en-US" dirty="0"/>
              <a:t> qui la </a:t>
            </a:r>
            <a:r>
              <a:rPr lang="en-US" dirty="0" err="1"/>
              <a:t>suivent</a:t>
            </a:r>
            <a:r>
              <a:rPr lang="en-US" dirty="0"/>
              <a:t>.</a:t>
            </a:r>
            <a:endParaRPr lang="en-CA" dirty="0"/>
          </a:p>
        </p:txBody>
      </p:sp>
    </p:spTree>
    <p:extLst>
      <p:ext uri="{BB962C8B-B14F-4D97-AF65-F5344CB8AC3E}">
        <p14:creationId xmlns:p14="http://schemas.microsoft.com/office/powerpoint/2010/main" val="10645884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61E14-3EE4-419A-9E25-2D263A6AA9FD}"/>
              </a:ext>
            </a:extLst>
          </p:cNvPr>
          <p:cNvSpPr>
            <a:spLocks noGrp="1"/>
          </p:cNvSpPr>
          <p:nvPr>
            <p:ph type="title"/>
            <p:custDataLst>
              <p:tags r:id="rId1"/>
            </p:custDataLst>
          </p:nvPr>
        </p:nvSpPr>
        <p:spPr/>
        <p:txBody>
          <a:bodyPr/>
          <a:lstStyle/>
          <a:p>
            <a:r>
              <a:rPr lang="en-US" dirty="0"/>
              <a:t>Les </a:t>
            </a:r>
            <a:r>
              <a:rPr lang="en-US" dirty="0" err="1"/>
              <a:t>fonctions</a:t>
            </a:r>
            <a:endParaRPr lang="en-CA" dirty="0"/>
          </a:p>
        </p:txBody>
      </p:sp>
      <p:sp>
        <p:nvSpPr>
          <p:cNvPr id="3" name="Content Placeholder 2">
            <a:extLst>
              <a:ext uri="{FF2B5EF4-FFF2-40B4-BE49-F238E27FC236}">
                <a16:creationId xmlns:a16="http://schemas.microsoft.com/office/drawing/2014/main" id="{3A9893A2-253F-4084-A8E1-F9447A9A3FB7}"/>
              </a:ext>
            </a:extLst>
          </p:cNvPr>
          <p:cNvSpPr>
            <a:spLocks noGrp="1"/>
          </p:cNvSpPr>
          <p:nvPr>
            <p:ph idx="1"/>
            <p:custDataLst>
              <p:tags r:id="rId2"/>
            </p:custDataLst>
          </p:nvPr>
        </p:nvSpPr>
        <p:spPr/>
        <p:txBody>
          <a:bodyPr/>
          <a:lstStyle/>
          <a:p>
            <a:r>
              <a:rPr lang="en-US" dirty="0" err="1"/>
              <a:t>Exemple</a:t>
            </a:r>
            <a:r>
              <a:rPr lang="en-US" dirty="0"/>
              <a:t> (#1)</a:t>
            </a:r>
            <a:endParaRPr lang="en-CA" dirty="0"/>
          </a:p>
        </p:txBody>
      </p:sp>
      <p:pic>
        <p:nvPicPr>
          <p:cNvPr id="4" name="Picture 3">
            <a:extLst>
              <a:ext uri="{FF2B5EF4-FFF2-40B4-BE49-F238E27FC236}">
                <a16:creationId xmlns:a16="http://schemas.microsoft.com/office/drawing/2014/main" id="{271F0A4C-F4DD-4610-8856-0389D95BC2BD}"/>
              </a:ext>
            </a:extLst>
          </p:cNvPr>
          <p:cNvPicPr>
            <a:picLocks noChangeAspect="1"/>
          </p:cNvPicPr>
          <p:nvPr>
            <p:custDataLst>
              <p:tags r:id="rId3"/>
            </p:custDataLst>
          </p:nvPr>
        </p:nvPicPr>
        <p:blipFill>
          <a:blip r:embed="rId5"/>
          <a:stretch>
            <a:fillRect/>
          </a:stretch>
        </p:blipFill>
        <p:spPr>
          <a:xfrm>
            <a:off x="1103312" y="2800262"/>
            <a:ext cx="8783276" cy="1257475"/>
          </a:xfrm>
          <a:prstGeom prst="rect">
            <a:avLst/>
          </a:prstGeom>
        </p:spPr>
      </p:pic>
    </p:spTree>
    <p:extLst>
      <p:ext uri="{BB962C8B-B14F-4D97-AF65-F5344CB8AC3E}">
        <p14:creationId xmlns:p14="http://schemas.microsoft.com/office/powerpoint/2010/main" val="13133542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61E14-3EE4-419A-9E25-2D263A6AA9FD}"/>
              </a:ext>
            </a:extLst>
          </p:cNvPr>
          <p:cNvSpPr>
            <a:spLocks noGrp="1"/>
          </p:cNvSpPr>
          <p:nvPr>
            <p:ph type="title"/>
            <p:custDataLst>
              <p:tags r:id="rId1"/>
            </p:custDataLst>
          </p:nvPr>
        </p:nvSpPr>
        <p:spPr/>
        <p:txBody>
          <a:bodyPr/>
          <a:lstStyle/>
          <a:p>
            <a:r>
              <a:rPr lang="en-US" dirty="0"/>
              <a:t>Les </a:t>
            </a:r>
            <a:r>
              <a:rPr lang="en-US" dirty="0" err="1"/>
              <a:t>fonctions</a:t>
            </a:r>
            <a:endParaRPr lang="en-CA" dirty="0"/>
          </a:p>
        </p:txBody>
      </p:sp>
      <p:sp>
        <p:nvSpPr>
          <p:cNvPr id="3" name="Content Placeholder 2">
            <a:extLst>
              <a:ext uri="{FF2B5EF4-FFF2-40B4-BE49-F238E27FC236}">
                <a16:creationId xmlns:a16="http://schemas.microsoft.com/office/drawing/2014/main" id="{3A9893A2-253F-4084-A8E1-F9447A9A3FB7}"/>
              </a:ext>
            </a:extLst>
          </p:cNvPr>
          <p:cNvSpPr>
            <a:spLocks noGrp="1"/>
          </p:cNvSpPr>
          <p:nvPr>
            <p:ph idx="1"/>
            <p:custDataLst>
              <p:tags r:id="rId2"/>
            </p:custDataLst>
          </p:nvPr>
        </p:nvSpPr>
        <p:spPr/>
        <p:txBody>
          <a:bodyPr/>
          <a:lstStyle/>
          <a:p>
            <a:r>
              <a:rPr lang="en-US" dirty="0" err="1"/>
              <a:t>Exemple</a:t>
            </a:r>
            <a:r>
              <a:rPr lang="en-US" dirty="0"/>
              <a:t> (#2)</a:t>
            </a:r>
            <a:endParaRPr lang="en-CA" dirty="0"/>
          </a:p>
        </p:txBody>
      </p:sp>
      <p:pic>
        <p:nvPicPr>
          <p:cNvPr id="6" name="Picture 5">
            <a:extLst>
              <a:ext uri="{FF2B5EF4-FFF2-40B4-BE49-F238E27FC236}">
                <a16:creationId xmlns:a16="http://schemas.microsoft.com/office/drawing/2014/main" id="{61741F98-29E6-4177-B802-6B75F0F0EFE6}"/>
              </a:ext>
            </a:extLst>
          </p:cNvPr>
          <p:cNvPicPr>
            <a:picLocks noChangeAspect="1"/>
          </p:cNvPicPr>
          <p:nvPr>
            <p:custDataLst>
              <p:tags r:id="rId3"/>
            </p:custDataLst>
          </p:nvPr>
        </p:nvPicPr>
        <p:blipFill>
          <a:blip r:embed="rId5"/>
          <a:stretch>
            <a:fillRect/>
          </a:stretch>
        </p:blipFill>
        <p:spPr>
          <a:xfrm>
            <a:off x="1189707" y="2624025"/>
            <a:ext cx="8773749" cy="1609950"/>
          </a:xfrm>
          <a:prstGeom prst="rect">
            <a:avLst/>
          </a:prstGeom>
        </p:spPr>
      </p:pic>
    </p:spTree>
    <p:extLst>
      <p:ext uri="{BB962C8B-B14F-4D97-AF65-F5344CB8AC3E}">
        <p14:creationId xmlns:p14="http://schemas.microsoft.com/office/powerpoint/2010/main" val="12840864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61E14-3EE4-419A-9E25-2D263A6AA9FD}"/>
              </a:ext>
            </a:extLst>
          </p:cNvPr>
          <p:cNvSpPr>
            <a:spLocks noGrp="1"/>
          </p:cNvSpPr>
          <p:nvPr>
            <p:ph type="title"/>
            <p:custDataLst>
              <p:tags r:id="rId1"/>
            </p:custDataLst>
          </p:nvPr>
        </p:nvSpPr>
        <p:spPr/>
        <p:txBody>
          <a:bodyPr/>
          <a:lstStyle/>
          <a:p>
            <a:r>
              <a:rPr lang="en-US" dirty="0"/>
              <a:t>Les </a:t>
            </a:r>
            <a:r>
              <a:rPr lang="en-US" dirty="0" err="1"/>
              <a:t>fonctions</a:t>
            </a:r>
            <a:endParaRPr lang="en-CA" dirty="0"/>
          </a:p>
        </p:txBody>
      </p:sp>
      <p:sp>
        <p:nvSpPr>
          <p:cNvPr id="3" name="Content Placeholder 2">
            <a:extLst>
              <a:ext uri="{FF2B5EF4-FFF2-40B4-BE49-F238E27FC236}">
                <a16:creationId xmlns:a16="http://schemas.microsoft.com/office/drawing/2014/main" id="{3A9893A2-253F-4084-A8E1-F9447A9A3FB7}"/>
              </a:ext>
            </a:extLst>
          </p:cNvPr>
          <p:cNvSpPr>
            <a:spLocks noGrp="1"/>
          </p:cNvSpPr>
          <p:nvPr>
            <p:ph idx="1"/>
            <p:custDataLst>
              <p:tags r:id="rId2"/>
            </p:custDataLst>
          </p:nvPr>
        </p:nvSpPr>
        <p:spPr/>
        <p:txBody>
          <a:bodyPr/>
          <a:lstStyle/>
          <a:p>
            <a:pPr marL="0" indent="0">
              <a:buNone/>
            </a:pPr>
            <a:r>
              <a:rPr lang="en-US" dirty="0" err="1"/>
              <a:t>Utilisation</a:t>
            </a:r>
            <a:r>
              <a:rPr lang="en-US" dirty="0"/>
              <a:t> de </a:t>
            </a:r>
            <a:r>
              <a:rPr lang="en-US" dirty="0" err="1"/>
              <a:t>paramétre</a:t>
            </a:r>
            <a:endParaRPr lang="en-US" dirty="0"/>
          </a:p>
          <a:p>
            <a:r>
              <a:rPr lang="en-US" dirty="0"/>
              <a:t>Dans </a:t>
            </a:r>
            <a:r>
              <a:rPr lang="en-US" dirty="0" err="1"/>
              <a:t>certains</a:t>
            </a:r>
            <a:r>
              <a:rPr lang="en-US" dirty="0"/>
              <a:t> </a:t>
            </a:r>
            <a:r>
              <a:rPr lang="en-US" dirty="0" err="1"/>
              <a:t>contextes</a:t>
            </a:r>
            <a:r>
              <a:rPr lang="en-US" dirty="0"/>
              <a:t>, </a:t>
            </a:r>
            <a:r>
              <a:rPr lang="en-US" dirty="0" err="1"/>
              <a:t>une</a:t>
            </a:r>
            <a:r>
              <a:rPr lang="en-US" dirty="0"/>
              <a:t> </a:t>
            </a:r>
            <a:r>
              <a:rPr lang="en-US" dirty="0" err="1"/>
              <a:t>fonction</a:t>
            </a:r>
            <a:r>
              <a:rPr lang="en-US" dirty="0"/>
              <a:t> aura </a:t>
            </a:r>
            <a:r>
              <a:rPr lang="en-US" dirty="0" err="1"/>
              <a:t>besoin</a:t>
            </a:r>
            <a:r>
              <a:rPr lang="en-US" dirty="0"/>
              <a:t> de “parameter”, </a:t>
            </a:r>
            <a:r>
              <a:rPr lang="en-US" dirty="0" err="1"/>
              <a:t>c’est</a:t>
            </a:r>
            <a:r>
              <a:rPr lang="en-US" dirty="0"/>
              <a:t>-à-dire </a:t>
            </a:r>
            <a:r>
              <a:rPr lang="en-US" dirty="0" err="1"/>
              <a:t>d’information</a:t>
            </a:r>
            <a:r>
              <a:rPr lang="en-US" dirty="0"/>
              <a:t> qui </a:t>
            </a:r>
            <a:r>
              <a:rPr lang="en-US" dirty="0" err="1"/>
              <a:t>devra</a:t>
            </a:r>
            <a:r>
              <a:rPr lang="en-US" dirty="0"/>
              <a:t> </a:t>
            </a:r>
            <a:r>
              <a:rPr lang="en-US" dirty="0" err="1"/>
              <a:t>lui</a:t>
            </a:r>
            <a:r>
              <a:rPr lang="en-US" dirty="0"/>
              <a:t> </a:t>
            </a:r>
            <a:r>
              <a:rPr lang="en-US" dirty="0" err="1"/>
              <a:t>être</a:t>
            </a:r>
            <a:r>
              <a:rPr lang="en-US" dirty="0"/>
              <a:t> </a:t>
            </a:r>
            <a:r>
              <a:rPr lang="en-US" dirty="0" err="1"/>
              <a:t>fournie</a:t>
            </a:r>
            <a:r>
              <a:rPr lang="en-US" dirty="0"/>
              <a:t> au moment de son </a:t>
            </a:r>
            <a:r>
              <a:rPr lang="en-US" dirty="0" err="1"/>
              <a:t>appel</a:t>
            </a:r>
            <a:r>
              <a:rPr lang="en-US" dirty="0"/>
              <a:t>.</a:t>
            </a:r>
          </a:p>
          <a:p>
            <a:r>
              <a:rPr lang="en-US" dirty="0" err="1"/>
              <a:t>Prenons</a:t>
            </a:r>
            <a:r>
              <a:rPr lang="en-US" dirty="0"/>
              <a:t> la </a:t>
            </a:r>
            <a:r>
              <a:rPr lang="en-US" dirty="0" err="1"/>
              <a:t>fonction</a:t>
            </a:r>
            <a:r>
              <a:rPr lang="en-US" dirty="0"/>
              <a:t> “print” </a:t>
            </a:r>
            <a:r>
              <a:rPr lang="en-US" dirty="0" err="1"/>
              <a:t>en</a:t>
            </a:r>
            <a:r>
              <a:rPr lang="en-US" dirty="0"/>
              <a:t> </a:t>
            </a:r>
            <a:r>
              <a:rPr lang="en-US" dirty="0" err="1"/>
              <a:t>exemple</a:t>
            </a:r>
            <a:r>
              <a:rPr lang="en-US" dirty="0"/>
              <a:t>. On </a:t>
            </a:r>
            <a:r>
              <a:rPr lang="en-US" dirty="0" err="1"/>
              <a:t>sait</a:t>
            </a:r>
            <a:r>
              <a:rPr lang="en-US" dirty="0"/>
              <a:t> </a:t>
            </a:r>
            <a:r>
              <a:rPr lang="en-US" dirty="0" err="1"/>
              <a:t>qu’il</a:t>
            </a:r>
            <a:r>
              <a:rPr lang="en-US" dirty="0"/>
              <a:t> faut </a:t>
            </a:r>
            <a:r>
              <a:rPr lang="en-US" dirty="0" err="1"/>
              <a:t>lui</a:t>
            </a:r>
            <a:r>
              <a:rPr lang="en-US" dirty="0"/>
              <a:t> </a:t>
            </a:r>
            <a:r>
              <a:rPr lang="en-US" dirty="0" err="1"/>
              <a:t>fournir</a:t>
            </a:r>
            <a:r>
              <a:rPr lang="en-US" dirty="0"/>
              <a:t> le </a:t>
            </a:r>
            <a:r>
              <a:rPr lang="en-US" dirty="0" err="1"/>
              <a:t>texte</a:t>
            </a:r>
            <a:r>
              <a:rPr lang="en-US" dirty="0"/>
              <a:t> a </a:t>
            </a:r>
            <a:r>
              <a:rPr lang="en-US" dirty="0" err="1"/>
              <a:t>afficher</a:t>
            </a:r>
            <a:r>
              <a:rPr lang="en-US" dirty="0"/>
              <a:t> à </a:t>
            </a:r>
            <a:r>
              <a:rPr lang="en-US" dirty="0" err="1"/>
              <a:t>l’utilisateur</a:t>
            </a:r>
            <a:r>
              <a:rPr lang="en-US" dirty="0"/>
              <a:t>. </a:t>
            </a:r>
          </a:p>
          <a:p>
            <a:pPr lvl="1"/>
            <a:r>
              <a:rPr lang="en-US" dirty="0" err="1"/>
              <a:t>Exemple</a:t>
            </a:r>
            <a:r>
              <a:rPr lang="en-US" dirty="0"/>
              <a:t>: print(“message à </a:t>
            </a:r>
            <a:r>
              <a:rPr lang="en-US" dirty="0" err="1"/>
              <a:t>afficher</a:t>
            </a:r>
            <a:r>
              <a:rPr lang="en-US" dirty="0"/>
              <a:t>”)</a:t>
            </a:r>
          </a:p>
          <a:p>
            <a:pPr lvl="1"/>
            <a:endParaRPr lang="en-US" dirty="0"/>
          </a:p>
          <a:p>
            <a:r>
              <a:rPr lang="en-US" dirty="0"/>
              <a:t>De </a:t>
            </a:r>
            <a:r>
              <a:rPr lang="en-US" dirty="0" err="1"/>
              <a:t>nombreuses</a:t>
            </a:r>
            <a:r>
              <a:rPr lang="en-US" dirty="0"/>
              <a:t> </a:t>
            </a:r>
            <a:r>
              <a:rPr lang="en-US" dirty="0" err="1"/>
              <a:t>autres</a:t>
            </a:r>
            <a:r>
              <a:rPr lang="en-US" dirty="0"/>
              <a:t> </a:t>
            </a:r>
            <a:r>
              <a:rPr lang="en-US" dirty="0" err="1"/>
              <a:t>fonctions</a:t>
            </a:r>
            <a:r>
              <a:rPr lang="en-US" dirty="0"/>
              <a:t> </a:t>
            </a:r>
            <a:r>
              <a:rPr lang="en-US" dirty="0" err="1"/>
              <a:t>ont</a:t>
            </a:r>
            <a:r>
              <a:rPr lang="en-US" dirty="0"/>
              <a:t> </a:t>
            </a:r>
            <a:r>
              <a:rPr lang="en-US" dirty="0" err="1"/>
              <a:t>besoin</a:t>
            </a:r>
            <a:r>
              <a:rPr lang="en-US" dirty="0"/>
              <a:t> de </a:t>
            </a:r>
            <a:r>
              <a:rPr lang="en-US" dirty="0" err="1"/>
              <a:t>fonction</a:t>
            </a:r>
            <a:r>
              <a:rPr lang="en-US" dirty="0"/>
              <a:t> pour </a:t>
            </a:r>
            <a:r>
              <a:rPr lang="en-US" dirty="0" err="1"/>
              <a:t>opérer</a:t>
            </a:r>
            <a:r>
              <a:rPr lang="en-US" dirty="0"/>
              <a:t> </a:t>
            </a:r>
            <a:r>
              <a:rPr lang="en-US" dirty="0" err="1"/>
              <a:t>comme</a:t>
            </a:r>
            <a:r>
              <a:rPr lang="en-US" dirty="0"/>
              <a:t> nous le </a:t>
            </a:r>
            <a:r>
              <a:rPr lang="en-US" dirty="0" err="1"/>
              <a:t>verrons</a:t>
            </a:r>
            <a:r>
              <a:rPr lang="en-US" dirty="0"/>
              <a:t> tout au long du </a:t>
            </a:r>
            <a:r>
              <a:rPr lang="en-US" dirty="0" err="1"/>
              <a:t>cours</a:t>
            </a:r>
            <a:r>
              <a:rPr lang="en-US" dirty="0"/>
              <a:t>.</a:t>
            </a:r>
            <a:endParaRPr lang="en-CA" dirty="0"/>
          </a:p>
        </p:txBody>
      </p:sp>
    </p:spTree>
    <p:extLst>
      <p:ext uri="{BB962C8B-B14F-4D97-AF65-F5344CB8AC3E}">
        <p14:creationId xmlns:p14="http://schemas.microsoft.com/office/powerpoint/2010/main" val="38654155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61E14-3EE4-419A-9E25-2D263A6AA9FD}"/>
              </a:ext>
            </a:extLst>
          </p:cNvPr>
          <p:cNvSpPr>
            <a:spLocks noGrp="1"/>
          </p:cNvSpPr>
          <p:nvPr>
            <p:ph type="title"/>
            <p:custDataLst>
              <p:tags r:id="rId1"/>
            </p:custDataLst>
          </p:nvPr>
        </p:nvSpPr>
        <p:spPr/>
        <p:txBody>
          <a:bodyPr/>
          <a:lstStyle/>
          <a:p>
            <a:r>
              <a:rPr lang="en-US" dirty="0"/>
              <a:t>Les </a:t>
            </a:r>
            <a:r>
              <a:rPr lang="en-US" dirty="0" err="1"/>
              <a:t>fonctions</a:t>
            </a:r>
            <a:endParaRPr lang="en-CA" dirty="0"/>
          </a:p>
        </p:txBody>
      </p:sp>
      <p:sp>
        <p:nvSpPr>
          <p:cNvPr id="3" name="Content Placeholder 2">
            <a:extLst>
              <a:ext uri="{FF2B5EF4-FFF2-40B4-BE49-F238E27FC236}">
                <a16:creationId xmlns:a16="http://schemas.microsoft.com/office/drawing/2014/main" id="{3A9893A2-253F-4084-A8E1-F9447A9A3FB7}"/>
              </a:ext>
            </a:extLst>
          </p:cNvPr>
          <p:cNvSpPr>
            <a:spLocks noGrp="1"/>
          </p:cNvSpPr>
          <p:nvPr>
            <p:ph idx="1"/>
            <p:custDataLst>
              <p:tags r:id="rId2"/>
            </p:custDataLst>
          </p:nvPr>
        </p:nvSpPr>
        <p:spPr/>
        <p:txBody>
          <a:bodyPr/>
          <a:lstStyle/>
          <a:p>
            <a:pPr marL="0" indent="0">
              <a:buNone/>
            </a:pPr>
            <a:r>
              <a:rPr lang="en-US" dirty="0" err="1"/>
              <a:t>Utilisation</a:t>
            </a:r>
            <a:r>
              <a:rPr lang="en-US" dirty="0"/>
              <a:t> de </a:t>
            </a:r>
            <a:r>
              <a:rPr lang="en-US" dirty="0" err="1"/>
              <a:t>paramétre</a:t>
            </a:r>
            <a:endParaRPr lang="en-US" dirty="0"/>
          </a:p>
          <a:p>
            <a:r>
              <a:rPr lang="en-US" dirty="0"/>
              <a:t>Pour se faire, il </a:t>
            </a:r>
            <a:r>
              <a:rPr lang="en-US" dirty="0" err="1"/>
              <a:t>peut</a:t>
            </a:r>
            <a:r>
              <a:rPr lang="en-US" dirty="0"/>
              <a:t> </a:t>
            </a:r>
            <a:r>
              <a:rPr lang="en-US" dirty="0" err="1"/>
              <a:t>définir</a:t>
            </a:r>
            <a:r>
              <a:rPr lang="en-US" dirty="0"/>
              <a:t> des variables entre les </a:t>
            </a:r>
            <a:r>
              <a:rPr lang="en-US" dirty="0" err="1"/>
              <a:t>parenthèses</a:t>
            </a:r>
            <a:r>
              <a:rPr lang="en-US" dirty="0"/>
              <a:t>, et </a:t>
            </a:r>
            <a:r>
              <a:rPr lang="en-US" dirty="0" err="1"/>
              <a:t>définir</a:t>
            </a:r>
            <a:r>
              <a:rPr lang="en-US" dirty="0"/>
              <a:t> </a:t>
            </a:r>
            <a:r>
              <a:rPr lang="en-US" dirty="0" err="1"/>
              <a:t>leur</a:t>
            </a:r>
            <a:r>
              <a:rPr lang="en-US" dirty="0"/>
              <a:t> </a:t>
            </a:r>
            <a:r>
              <a:rPr lang="en-US" dirty="0" err="1"/>
              <a:t>valeur</a:t>
            </a:r>
            <a:r>
              <a:rPr lang="en-US" dirty="0"/>
              <a:t> dans le </a:t>
            </a:r>
            <a:r>
              <a:rPr lang="en-US" dirty="0" err="1"/>
              <a:t>même</a:t>
            </a:r>
            <a:r>
              <a:rPr lang="en-US" dirty="0"/>
              <a:t> </a:t>
            </a:r>
            <a:r>
              <a:rPr lang="en-US" dirty="0" err="1"/>
              <a:t>ordre</a:t>
            </a:r>
            <a:r>
              <a:rPr lang="en-US" dirty="0"/>
              <a:t> au moment de </a:t>
            </a:r>
            <a:r>
              <a:rPr lang="en-US" dirty="0" err="1"/>
              <a:t>l’appel</a:t>
            </a:r>
            <a:r>
              <a:rPr lang="en-US" dirty="0"/>
              <a:t>.</a:t>
            </a:r>
          </a:p>
          <a:p>
            <a:endParaRPr lang="en-US" dirty="0"/>
          </a:p>
          <a:p>
            <a:r>
              <a:rPr lang="en-US" dirty="0" err="1"/>
              <a:t>Prenons</a:t>
            </a:r>
            <a:r>
              <a:rPr lang="en-US" dirty="0"/>
              <a:t> un </a:t>
            </a:r>
            <a:r>
              <a:rPr lang="en-US" dirty="0" err="1"/>
              <a:t>exemple</a:t>
            </a:r>
            <a:r>
              <a:rPr lang="en-US" dirty="0"/>
              <a:t>:</a:t>
            </a:r>
            <a:endParaRPr lang="en-CA" dirty="0"/>
          </a:p>
        </p:txBody>
      </p:sp>
      <p:pic>
        <p:nvPicPr>
          <p:cNvPr id="4" name="Picture 3">
            <a:extLst>
              <a:ext uri="{FF2B5EF4-FFF2-40B4-BE49-F238E27FC236}">
                <a16:creationId xmlns:a16="http://schemas.microsoft.com/office/drawing/2014/main" id="{B0F8BA6C-829D-4690-83DC-7FE2B9AFE691}"/>
              </a:ext>
            </a:extLst>
          </p:cNvPr>
          <p:cNvPicPr>
            <a:picLocks noChangeAspect="1"/>
          </p:cNvPicPr>
          <p:nvPr>
            <p:custDataLst>
              <p:tags r:id="rId3"/>
            </p:custDataLst>
          </p:nvPr>
        </p:nvPicPr>
        <p:blipFill>
          <a:blip r:embed="rId5"/>
          <a:stretch>
            <a:fillRect/>
          </a:stretch>
        </p:blipFill>
        <p:spPr>
          <a:xfrm>
            <a:off x="1420924" y="4275989"/>
            <a:ext cx="8764223" cy="1457528"/>
          </a:xfrm>
          <a:prstGeom prst="rect">
            <a:avLst/>
          </a:prstGeom>
        </p:spPr>
      </p:pic>
    </p:spTree>
    <p:extLst>
      <p:ext uri="{BB962C8B-B14F-4D97-AF65-F5344CB8AC3E}">
        <p14:creationId xmlns:p14="http://schemas.microsoft.com/office/powerpoint/2010/main" val="30825549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61E14-3EE4-419A-9E25-2D263A6AA9FD}"/>
              </a:ext>
            </a:extLst>
          </p:cNvPr>
          <p:cNvSpPr>
            <a:spLocks noGrp="1"/>
          </p:cNvSpPr>
          <p:nvPr>
            <p:ph type="title"/>
            <p:custDataLst>
              <p:tags r:id="rId1"/>
            </p:custDataLst>
          </p:nvPr>
        </p:nvSpPr>
        <p:spPr/>
        <p:txBody>
          <a:bodyPr/>
          <a:lstStyle/>
          <a:p>
            <a:r>
              <a:rPr lang="en-US" dirty="0"/>
              <a:t>Les </a:t>
            </a:r>
            <a:r>
              <a:rPr lang="en-US" dirty="0" err="1"/>
              <a:t>fonctions</a:t>
            </a:r>
            <a:endParaRPr lang="en-CA" dirty="0"/>
          </a:p>
        </p:txBody>
      </p:sp>
      <p:sp>
        <p:nvSpPr>
          <p:cNvPr id="3" name="Content Placeholder 2">
            <a:extLst>
              <a:ext uri="{FF2B5EF4-FFF2-40B4-BE49-F238E27FC236}">
                <a16:creationId xmlns:a16="http://schemas.microsoft.com/office/drawing/2014/main" id="{3A9893A2-253F-4084-A8E1-F9447A9A3FB7}"/>
              </a:ext>
            </a:extLst>
          </p:cNvPr>
          <p:cNvSpPr>
            <a:spLocks noGrp="1"/>
          </p:cNvSpPr>
          <p:nvPr>
            <p:ph idx="1"/>
            <p:custDataLst>
              <p:tags r:id="rId2"/>
            </p:custDataLst>
          </p:nvPr>
        </p:nvSpPr>
        <p:spPr/>
        <p:txBody>
          <a:bodyPr/>
          <a:lstStyle/>
          <a:p>
            <a:pPr marL="0" indent="0">
              <a:buNone/>
            </a:pPr>
            <a:r>
              <a:rPr lang="en-US" dirty="0" err="1"/>
              <a:t>Utilisation</a:t>
            </a:r>
            <a:r>
              <a:rPr lang="en-US" dirty="0"/>
              <a:t> de </a:t>
            </a:r>
            <a:r>
              <a:rPr lang="en-US" dirty="0" err="1"/>
              <a:t>paramétre</a:t>
            </a:r>
            <a:endParaRPr lang="en-US" dirty="0"/>
          </a:p>
          <a:p>
            <a:r>
              <a:rPr lang="en-US" dirty="0" err="1"/>
              <a:t>Exemple</a:t>
            </a:r>
            <a:r>
              <a:rPr lang="en-US" dirty="0"/>
              <a:t> (#2)</a:t>
            </a:r>
          </a:p>
          <a:p>
            <a:endParaRPr lang="en-US" dirty="0"/>
          </a:p>
          <a:p>
            <a:endParaRPr lang="en-US" dirty="0"/>
          </a:p>
          <a:p>
            <a:endParaRPr lang="en-US" dirty="0"/>
          </a:p>
          <a:p>
            <a:endParaRPr lang="en-US" dirty="0"/>
          </a:p>
        </p:txBody>
      </p:sp>
      <p:pic>
        <p:nvPicPr>
          <p:cNvPr id="5" name="Picture 4">
            <a:extLst>
              <a:ext uri="{FF2B5EF4-FFF2-40B4-BE49-F238E27FC236}">
                <a16:creationId xmlns:a16="http://schemas.microsoft.com/office/drawing/2014/main" id="{2786DB61-41CC-4AA4-865C-D25E46C4AEC7}"/>
              </a:ext>
            </a:extLst>
          </p:cNvPr>
          <p:cNvPicPr>
            <a:picLocks noChangeAspect="1"/>
          </p:cNvPicPr>
          <p:nvPr>
            <p:custDataLst>
              <p:tags r:id="rId3"/>
            </p:custDataLst>
          </p:nvPr>
        </p:nvPicPr>
        <p:blipFill>
          <a:blip r:embed="rId5"/>
          <a:stretch>
            <a:fillRect/>
          </a:stretch>
        </p:blipFill>
        <p:spPr>
          <a:xfrm>
            <a:off x="1152261" y="3206040"/>
            <a:ext cx="8897592" cy="1333686"/>
          </a:xfrm>
          <a:prstGeom prst="rect">
            <a:avLst/>
          </a:prstGeom>
        </p:spPr>
      </p:pic>
    </p:spTree>
    <p:extLst>
      <p:ext uri="{BB962C8B-B14F-4D97-AF65-F5344CB8AC3E}">
        <p14:creationId xmlns:p14="http://schemas.microsoft.com/office/powerpoint/2010/main" val="18763738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FEAB2-FEFB-49FE-AB7B-582F5DA80CC9}"/>
              </a:ext>
            </a:extLst>
          </p:cNvPr>
          <p:cNvSpPr>
            <a:spLocks noGrp="1"/>
          </p:cNvSpPr>
          <p:nvPr>
            <p:ph type="title"/>
            <p:custDataLst>
              <p:tags r:id="rId1"/>
            </p:custDataLst>
          </p:nvPr>
        </p:nvSpPr>
        <p:spPr/>
        <p:txBody>
          <a:bodyPr/>
          <a:lstStyle/>
          <a:p>
            <a:r>
              <a:rPr lang="fr-CA" dirty="0"/>
              <a:t>Rappel du dernier cours</a:t>
            </a:r>
          </a:p>
        </p:txBody>
      </p:sp>
      <p:sp>
        <p:nvSpPr>
          <p:cNvPr id="3" name="Content Placeholder 2">
            <a:extLst>
              <a:ext uri="{FF2B5EF4-FFF2-40B4-BE49-F238E27FC236}">
                <a16:creationId xmlns:a16="http://schemas.microsoft.com/office/drawing/2014/main" id="{14B4E62D-F150-4DB8-AE78-2716B9D6838E}"/>
              </a:ext>
            </a:extLst>
          </p:cNvPr>
          <p:cNvSpPr>
            <a:spLocks noGrp="1"/>
          </p:cNvSpPr>
          <p:nvPr>
            <p:ph idx="1"/>
            <p:custDataLst>
              <p:tags r:id="rId2"/>
            </p:custDataLst>
          </p:nvPr>
        </p:nvSpPr>
        <p:spPr>
          <a:xfrm>
            <a:off x="2607077" y="2967361"/>
            <a:ext cx="6267634" cy="1107489"/>
          </a:xfrm>
        </p:spPr>
        <p:txBody>
          <a:bodyPr>
            <a:normAutofit lnSpcReduction="10000"/>
          </a:bodyPr>
          <a:lstStyle/>
          <a:p>
            <a:pPr marL="0" indent="0" algn="ctr">
              <a:buNone/>
            </a:pPr>
            <a:r>
              <a:rPr lang="fr-CA" sz="3200" dirty="0">
                <a:solidFill>
                  <a:srgbClr val="FFC000"/>
                </a:solidFill>
              </a:rPr>
              <a:t>CORRECTION DES EXERCICES</a:t>
            </a:r>
          </a:p>
          <a:p>
            <a:pPr marL="0" indent="0" algn="ctr">
              <a:buNone/>
            </a:pPr>
            <a:r>
              <a:rPr lang="fr-CA" sz="3200" dirty="0">
                <a:solidFill>
                  <a:srgbClr val="FFC000"/>
                </a:solidFill>
              </a:rPr>
              <a:t>(45 minutes)</a:t>
            </a:r>
          </a:p>
        </p:txBody>
      </p:sp>
    </p:spTree>
    <p:extLst>
      <p:ext uri="{BB962C8B-B14F-4D97-AF65-F5344CB8AC3E}">
        <p14:creationId xmlns:p14="http://schemas.microsoft.com/office/powerpoint/2010/main" val="30480764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61E14-3EE4-419A-9E25-2D263A6AA9FD}"/>
              </a:ext>
            </a:extLst>
          </p:cNvPr>
          <p:cNvSpPr>
            <a:spLocks noGrp="1"/>
          </p:cNvSpPr>
          <p:nvPr>
            <p:ph type="title"/>
            <p:custDataLst>
              <p:tags r:id="rId1"/>
            </p:custDataLst>
          </p:nvPr>
        </p:nvSpPr>
        <p:spPr/>
        <p:txBody>
          <a:bodyPr/>
          <a:lstStyle/>
          <a:p>
            <a:r>
              <a:rPr lang="en-US" dirty="0"/>
              <a:t>Les </a:t>
            </a:r>
            <a:r>
              <a:rPr lang="en-US" dirty="0" err="1"/>
              <a:t>fonctions</a:t>
            </a:r>
            <a:endParaRPr lang="en-CA" dirty="0"/>
          </a:p>
        </p:txBody>
      </p:sp>
      <p:sp>
        <p:nvSpPr>
          <p:cNvPr id="3" name="Content Placeholder 2">
            <a:extLst>
              <a:ext uri="{FF2B5EF4-FFF2-40B4-BE49-F238E27FC236}">
                <a16:creationId xmlns:a16="http://schemas.microsoft.com/office/drawing/2014/main" id="{3A9893A2-253F-4084-A8E1-F9447A9A3FB7}"/>
              </a:ext>
            </a:extLst>
          </p:cNvPr>
          <p:cNvSpPr>
            <a:spLocks noGrp="1"/>
          </p:cNvSpPr>
          <p:nvPr>
            <p:ph idx="1"/>
            <p:custDataLst>
              <p:tags r:id="rId2"/>
            </p:custDataLst>
          </p:nvPr>
        </p:nvSpPr>
        <p:spPr/>
        <p:txBody>
          <a:bodyPr/>
          <a:lstStyle/>
          <a:p>
            <a:pPr marL="0" indent="0">
              <a:buNone/>
            </a:pPr>
            <a:r>
              <a:rPr lang="en-US" dirty="0" err="1"/>
              <a:t>Utilisation</a:t>
            </a:r>
            <a:r>
              <a:rPr lang="en-US" dirty="0"/>
              <a:t> de </a:t>
            </a:r>
            <a:r>
              <a:rPr lang="en-US" dirty="0" err="1"/>
              <a:t>valeur</a:t>
            </a:r>
            <a:r>
              <a:rPr lang="en-US" dirty="0"/>
              <a:t> de retour</a:t>
            </a:r>
          </a:p>
          <a:p>
            <a:r>
              <a:rPr lang="en-US" dirty="0"/>
              <a:t>Dans </a:t>
            </a:r>
            <a:r>
              <a:rPr lang="en-US" dirty="0" err="1"/>
              <a:t>plusieurs</a:t>
            </a:r>
            <a:r>
              <a:rPr lang="en-US" dirty="0"/>
              <a:t> situations, nous </a:t>
            </a:r>
            <a:r>
              <a:rPr lang="en-US" dirty="0" err="1"/>
              <a:t>voudrons</a:t>
            </a:r>
            <a:r>
              <a:rPr lang="en-US" dirty="0"/>
              <a:t> </a:t>
            </a:r>
            <a:r>
              <a:rPr lang="en-US" dirty="0" err="1"/>
              <a:t>récupérer</a:t>
            </a:r>
            <a:r>
              <a:rPr lang="en-US" dirty="0"/>
              <a:t> </a:t>
            </a:r>
            <a:r>
              <a:rPr lang="en-US" dirty="0" err="1"/>
              <a:t>une</a:t>
            </a:r>
            <a:r>
              <a:rPr lang="en-US" dirty="0"/>
              <a:t> </a:t>
            </a:r>
            <a:r>
              <a:rPr lang="en-US" dirty="0" err="1"/>
              <a:t>certaine</a:t>
            </a:r>
            <a:r>
              <a:rPr lang="en-US" dirty="0"/>
              <a:t> </a:t>
            </a:r>
            <a:r>
              <a:rPr lang="en-US" dirty="0" err="1"/>
              <a:t>valeur</a:t>
            </a:r>
            <a:r>
              <a:rPr lang="en-US" dirty="0"/>
              <a:t> par la </a:t>
            </a:r>
            <a:r>
              <a:rPr lang="en-US" dirty="0" err="1"/>
              <a:t>fonction</a:t>
            </a:r>
            <a:r>
              <a:rPr lang="en-US" dirty="0"/>
              <a:t> </a:t>
            </a:r>
            <a:r>
              <a:rPr lang="en-US" dirty="0" err="1"/>
              <a:t>plutôt</a:t>
            </a:r>
            <a:r>
              <a:rPr lang="en-US" dirty="0"/>
              <a:t> que </a:t>
            </a:r>
            <a:r>
              <a:rPr lang="en-US" dirty="0" err="1"/>
              <a:t>l’afficher</a:t>
            </a:r>
            <a:r>
              <a:rPr lang="en-US" dirty="0"/>
              <a:t> </a:t>
            </a:r>
            <a:r>
              <a:rPr lang="en-US" dirty="0" err="1"/>
              <a:t>directement</a:t>
            </a:r>
            <a:r>
              <a:rPr lang="en-US" dirty="0"/>
              <a:t> dans la console.</a:t>
            </a:r>
          </a:p>
          <a:p>
            <a:r>
              <a:rPr lang="en-US" dirty="0"/>
              <a:t>Par </a:t>
            </a:r>
            <a:r>
              <a:rPr lang="en-US" dirty="0" err="1"/>
              <a:t>exemple</a:t>
            </a:r>
            <a:r>
              <a:rPr lang="en-US" dirty="0"/>
              <a:t>, </a:t>
            </a:r>
            <a:r>
              <a:rPr lang="en-US" dirty="0" err="1"/>
              <a:t>cette</a:t>
            </a:r>
            <a:r>
              <a:rPr lang="en-US" dirty="0"/>
              <a:t> </a:t>
            </a:r>
            <a:r>
              <a:rPr lang="en-US" dirty="0" err="1"/>
              <a:t>valeur</a:t>
            </a:r>
            <a:r>
              <a:rPr lang="en-US" dirty="0"/>
              <a:t> </a:t>
            </a:r>
            <a:r>
              <a:rPr lang="en-US" dirty="0" err="1"/>
              <a:t>peut</a:t>
            </a:r>
            <a:r>
              <a:rPr lang="en-US" dirty="0"/>
              <a:t> </a:t>
            </a:r>
            <a:r>
              <a:rPr lang="en-US" dirty="0" err="1"/>
              <a:t>être</a:t>
            </a:r>
            <a:r>
              <a:rPr lang="en-US" dirty="0"/>
              <a:t> </a:t>
            </a:r>
            <a:r>
              <a:rPr lang="en-US" dirty="0" err="1"/>
              <a:t>nécessaire</a:t>
            </a:r>
            <a:r>
              <a:rPr lang="en-US" dirty="0"/>
              <a:t> dans le cadre d’un </a:t>
            </a:r>
            <a:r>
              <a:rPr lang="en-US" dirty="0" err="1"/>
              <a:t>autre</a:t>
            </a:r>
            <a:r>
              <a:rPr lang="en-US" dirty="0"/>
              <a:t> </a:t>
            </a:r>
            <a:r>
              <a:rPr lang="en-US" dirty="0" err="1"/>
              <a:t>calcul</a:t>
            </a:r>
            <a:r>
              <a:rPr lang="en-US" dirty="0"/>
              <a:t> </a:t>
            </a:r>
            <a:r>
              <a:rPr lang="en-US" dirty="0" err="1"/>
              <a:t>avant</a:t>
            </a:r>
            <a:r>
              <a:rPr lang="en-US" dirty="0"/>
              <a:t> d’être </a:t>
            </a:r>
            <a:r>
              <a:rPr lang="en-US" dirty="0" err="1"/>
              <a:t>affichée</a:t>
            </a:r>
            <a:r>
              <a:rPr lang="en-US" dirty="0"/>
              <a:t>.</a:t>
            </a:r>
          </a:p>
          <a:p>
            <a:r>
              <a:rPr lang="en-US" dirty="0"/>
              <a:t>Pour se faire, on </a:t>
            </a:r>
            <a:r>
              <a:rPr lang="en-US" dirty="0" err="1"/>
              <a:t>peut</a:t>
            </a:r>
            <a:r>
              <a:rPr lang="en-US" dirty="0"/>
              <a:t> </a:t>
            </a:r>
            <a:r>
              <a:rPr lang="en-US" dirty="0" err="1"/>
              <a:t>utiliser</a:t>
            </a:r>
            <a:r>
              <a:rPr lang="en-US" dirty="0"/>
              <a:t> les “</a:t>
            </a:r>
            <a:r>
              <a:rPr lang="en-US" dirty="0" err="1"/>
              <a:t>valeurs</a:t>
            </a:r>
            <a:r>
              <a:rPr lang="en-US" dirty="0"/>
              <a:t> de retour”</a:t>
            </a:r>
          </a:p>
          <a:p>
            <a:endParaRPr lang="en-CA" dirty="0"/>
          </a:p>
          <a:p>
            <a:endParaRPr lang="en-CA" dirty="0"/>
          </a:p>
        </p:txBody>
      </p:sp>
    </p:spTree>
    <p:extLst>
      <p:ext uri="{BB962C8B-B14F-4D97-AF65-F5344CB8AC3E}">
        <p14:creationId xmlns:p14="http://schemas.microsoft.com/office/powerpoint/2010/main" val="26658845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61E14-3EE4-419A-9E25-2D263A6AA9FD}"/>
              </a:ext>
            </a:extLst>
          </p:cNvPr>
          <p:cNvSpPr>
            <a:spLocks noGrp="1"/>
          </p:cNvSpPr>
          <p:nvPr>
            <p:ph type="title"/>
            <p:custDataLst>
              <p:tags r:id="rId1"/>
            </p:custDataLst>
          </p:nvPr>
        </p:nvSpPr>
        <p:spPr/>
        <p:txBody>
          <a:bodyPr/>
          <a:lstStyle/>
          <a:p>
            <a:r>
              <a:rPr lang="en-US" dirty="0"/>
              <a:t>Les </a:t>
            </a:r>
            <a:r>
              <a:rPr lang="en-US" dirty="0" err="1"/>
              <a:t>fonctions</a:t>
            </a:r>
            <a:endParaRPr lang="en-CA" dirty="0"/>
          </a:p>
        </p:txBody>
      </p:sp>
      <p:sp>
        <p:nvSpPr>
          <p:cNvPr id="3" name="Content Placeholder 2">
            <a:extLst>
              <a:ext uri="{FF2B5EF4-FFF2-40B4-BE49-F238E27FC236}">
                <a16:creationId xmlns:a16="http://schemas.microsoft.com/office/drawing/2014/main" id="{3A9893A2-253F-4084-A8E1-F9447A9A3FB7}"/>
              </a:ext>
            </a:extLst>
          </p:cNvPr>
          <p:cNvSpPr>
            <a:spLocks noGrp="1"/>
          </p:cNvSpPr>
          <p:nvPr>
            <p:ph idx="1"/>
            <p:custDataLst>
              <p:tags r:id="rId2"/>
            </p:custDataLst>
          </p:nvPr>
        </p:nvSpPr>
        <p:spPr/>
        <p:txBody>
          <a:bodyPr/>
          <a:lstStyle/>
          <a:p>
            <a:pPr marL="0" indent="0">
              <a:buNone/>
            </a:pPr>
            <a:r>
              <a:rPr lang="en-US" dirty="0" err="1"/>
              <a:t>Utilisation</a:t>
            </a:r>
            <a:r>
              <a:rPr lang="en-US" dirty="0"/>
              <a:t> de </a:t>
            </a:r>
            <a:r>
              <a:rPr lang="en-US" dirty="0" err="1"/>
              <a:t>valeur</a:t>
            </a:r>
            <a:r>
              <a:rPr lang="en-US" dirty="0"/>
              <a:t> de retour</a:t>
            </a:r>
          </a:p>
          <a:p>
            <a:r>
              <a:rPr lang="en-US" dirty="0"/>
              <a:t>Il </a:t>
            </a:r>
            <a:r>
              <a:rPr lang="en-US" dirty="0" err="1"/>
              <a:t>est</a:t>
            </a:r>
            <a:r>
              <a:rPr lang="en-US" dirty="0"/>
              <a:t> possible de “</a:t>
            </a:r>
            <a:r>
              <a:rPr lang="en-US" dirty="0" err="1"/>
              <a:t>retourner</a:t>
            </a:r>
            <a:r>
              <a:rPr lang="en-US" dirty="0"/>
              <a:t>” </a:t>
            </a:r>
            <a:r>
              <a:rPr lang="en-US" dirty="0" err="1"/>
              <a:t>une</a:t>
            </a:r>
            <a:r>
              <a:rPr lang="en-US" dirty="0"/>
              <a:t> </a:t>
            </a:r>
            <a:r>
              <a:rPr lang="en-US" dirty="0" err="1"/>
              <a:t>valeur</a:t>
            </a:r>
            <a:r>
              <a:rPr lang="en-US" dirty="0"/>
              <a:t> au code qui a </a:t>
            </a:r>
            <a:r>
              <a:rPr lang="en-US" dirty="0" err="1"/>
              <a:t>appelé</a:t>
            </a:r>
            <a:r>
              <a:rPr lang="en-US" dirty="0"/>
              <a:t> la </a:t>
            </a:r>
            <a:r>
              <a:rPr lang="en-US" dirty="0" err="1"/>
              <a:t>fonction</a:t>
            </a:r>
            <a:r>
              <a:rPr lang="en-US" dirty="0"/>
              <a:t> </a:t>
            </a:r>
            <a:r>
              <a:rPr lang="en-US" dirty="0" err="1"/>
              <a:t>en</a:t>
            </a:r>
            <a:r>
              <a:rPr lang="en-US" dirty="0"/>
              <a:t> question.</a:t>
            </a:r>
          </a:p>
          <a:p>
            <a:r>
              <a:rPr lang="en-US" dirty="0"/>
              <a:t>Pour se faire, on </a:t>
            </a:r>
            <a:r>
              <a:rPr lang="en-US" dirty="0" err="1"/>
              <a:t>peut</a:t>
            </a:r>
            <a:r>
              <a:rPr lang="en-US" dirty="0"/>
              <a:t> </a:t>
            </a:r>
            <a:r>
              <a:rPr lang="en-US" dirty="0" err="1"/>
              <a:t>utiliser</a:t>
            </a:r>
            <a:r>
              <a:rPr lang="en-US" dirty="0"/>
              <a:t> le mot-</a:t>
            </a:r>
            <a:r>
              <a:rPr lang="en-US" dirty="0" err="1"/>
              <a:t>clé</a:t>
            </a:r>
            <a:r>
              <a:rPr lang="en-US" dirty="0"/>
              <a:t> “return” et le faire </a:t>
            </a:r>
            <a:r>
              <a:rPr lang="en-US" dirty="0" err="1"/>
              <a:t>suivre</a:t>
            </a:r>
            <a:r>
              <a:rPr lang="en-US" dirty="0"/>
              <a:t> de la </a:t>
            </a:r>
            <a:r>
              <a:rPr lang="en-US" dirty="0" err="1"/>
              <a:t>valeur</a:t>
            </a:r>
            <a:r>
              <a:rPr lang="en-US" dirty="0"/>
              <a:t> que </a:t>
            </a:r>
            <a:r>
              <a:rPr lang="en-US" dirty="0" err="1"/>
              <a:t>l’on</a:t>
            </a:r>
            <a:r>
              <a:rPr lang="en-US" dirty="0"/>
              <a:t> </a:t>
            </a:r>
            <a:r>
              <a:rPr lang="en-US" dirty="0" err="1"/>
              <a:t>souhaite</a:t>
            </a:r>
            <a:r>
              <a:rPr lang="en-US" dirty="0"/>
              <a:t> </a:t>
            </a:r>
            <a:r>
              <a:rPr lang="en-US" dirty="0" err="1"/>
              <a:t>retourner</a:t>
            </a:r>
            <a:r>
              <a:rPr lang="en-US" dirty="0"/>
              <a:t>.</a:t>
            </a:r>
          </a:p>
          <a:p>
            <a:endParaRPr lang="en-US" dirty="0"/>
          </a:p>
          <a:p>
            <a:r>
              <a:rPr lang="en-US" dirty="0" err="1"/>
              <a:t>Prenons</a:t>
            </a:r>
            <a:r>
              <a:rPr lang="en-US" dirty="0"/>
              <a:t> un </a:t>
            </a:r>
            <a:r>
              <a:rPr lang="en-US" dirty="0" err="1"/>
              <a:t>exemple</a:t>
            </a:r>
            <a:r>
              <a:rPr lang="en-US" dirty="0"/>
              <a:t>.</a:t>
            </a:r>
          </a:p>
          <a:p>
            <a:endParaRPr lang="en-CA" dirty="0"/>
          </a:p>
          <a:p>
            <a:endParaRPr lang="en-CA" dirty="0"/>
          </a:p>
        </p:txBody>
      </p:sp>
    </p:spTree>
    <p:extLst>
      <p:ext uri="{BB962C8B-B14F-4D97-AF65-F5344CB8AC3E}">
        <p14:creationId xmlns:p14="http://schemas.microsoft.com/office/powerpoint/2010/main" val="24518240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61E14-3EE4-419A-9E25-2D263A6AA9FD}"/>
              </a:ext>
            </a:extLst>
          </p:cNvPr>
          <p:cNvSpPr>
            <a:spLocks noGrp="1"/>
          </p:cNvSpPr>
          <p:nvPr>
            <p:ph type="title"/>
            <p:custDataLst>
              <p:tags r:id="rId1"/>
            </p:custDataLst>
          </p:nvPr>
        </p:nvSpPr>
        <p:spPr/>
        <p:txBody>
          <a:bodyPr/>
          <a:lstStyle/>
          <a:p>
            <a:r>
              <a:rPr lang="en-US" dirty="0"/>
              <a:t>Les </a:t>
            </a:r>
            <a:r>
              <a:rPr lang="en-US" dirty="0" err="1"/>
              <a:t>fonctions</a:t>
            </a:r>
            <a:endParaRPr lang="en-CA" dirty="0"/>
          </a:p>
        </p:txBody>
      </p:sp>
      <p:sp>
        <p:nvSpPr>
          <p:cNvPr id="3" name="Content Placeholder 2">
            <a:extLst>
              <a:ext uri="{FF2B5EF4-FFF2-40B4-BE49-F238E27FC236}">
                <a16:creationId xmlns:a16="http://schemas.microsoft.com/office/drawing/2014/main" id="{3A9893A2-253F-4084-A8E1-F9447A9A3FB7}"/>
              </a:ext>
            </a:extLst>
          </p:cNvPr>
          <p:cNvSpPr>
            <a:spLocks noGrp="1"/>
          </p:cNvSpPr>
          <p:nvPr>
            <p:ph idx="1"/>
            <p:custDataLst>
              <p:tags r:id="rId2"/>
            </p:custDataLst>
          </p:nvPr>
        </p:nvSpPr>
        <p:spPr/>
        <p:txBody>
          <a:bodyPr/>
          <a:lstStyle/>
          <a:p>
            <a:r>
              <a:rPr lang="en-US" dirty="0" err="1"/>
              <a:t>Exemple</a:t>
            </a:r>
            <a:endParaRPr lang="en-US" dirty="0"/>
          </a:p>
          <a:p>
            <a:endParaRPr lang="en-CA" dirty="0"/>
          </a:p>
          <a:p>
            <a:endParaRPr lang="en-CA" dirty="0"/>
          </a:p>
        </p:txBody>
      </p:sp>
      <p:pic>
        <p:nvPicPr>
          <p:cNvPr id="4" name="Picture 3">
            <a:extLst>
              <a:ext uri="{FF2B5EF4-FFF2-40B4-BE49-F238E27FC236}">
                <a16:creationId xmlns:a16="http://schemas.microsoft.com/office/drawing/2014/main" id="{2C90CAB0-0433-4E62-BAB9-1A6C391735EE}"/>
              </a:ext>
            </a:extLst>
          </p:cNvPr>
          <p:cNvPicPr>
            <a:picLocks noChangeAspect="1"/>
          </p:cNvPicPr>
          <p:nvPr>
            <p:custDataLst>
              <p:tags r:id="rId3"/>
            </p:custDataLst>
          </p:nvPr>
        </p:nvPicPr>
        <p:blipFill>
          <a:blip r:embed="rId5"/>
          <a:stretch>
            <a:fillRect/>
          </a:stretch>
        </p:blipFill>
        <p:spPr>
          <a:xfrm>
            <a:off x="1302273" y="2738564"/>
            <a:ext cx="8859486" cy="1505160"/>
          </a:xfrm>
          <a:prstGeom prst="rect">
            <a:avLst/>
          </a:prstGeom>
        </p:spPr>
      </p:pic>
    </p:spTree>
    <p:extLst>
      <p:ext uri="{BB962C8B-B14F-4D97-AF65-F5344CB8AC3E}">
        <p14:creationId xmlns:p14="http://schemas.microsoft.com/office/powerpoint/2010/main" val="16606398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F83CA-11B2-4F10-B3CA-6AE5287D6349}"/>
              </a:ext>
            </a:extLst>
          </p:cNvPr>
          <p:cNvSpPr>
            <a:spLocks noGrp="1"/>
          </p:cNvSpPr>
          <p:nvPr>
            <p:ph type="title"/>
            <p:custDataLst>
              <p:tags r:id="rId1"/>
            </p:custDataLst>
          </p:nvPr>
        </p:nvSpPr>
        <p:spPr/>
        <p:txBody>
          <a:bodyPr/>
          <a:lstStyle/>
          <a:p>
            <a:r>
              <a:rPr lang="en-US" dirty="0"/>
              <a:t>Les </a:t>
            </a:r>
            <a:r>
              <a:rPr lang="en-US" dirty="0" err="1"/>
              <a:t>fonctions</a:t>
            </a:r>
            <a:endParaRPr lang="en-CA" dirty="0"/>
          </a:p>
        </p:txBody>
      </p:sp>
      <p:sp>
        <p:nvSpPr>
          <p:cNvPr id="3" name="Content Placeholder 2">
            <a:extLst>
              <a:ext uri="{FF2B5EF4-FFF2-40B4-BE49-F238E27FC236}">
                <a16:creationId xmlns:a16="http://schemas.microsoft.com/office/drawing/2014/main" id="{04C1F71D-5DB1-4139-9E87-48900BB5DA77}"/>
              </a:ext>
            </a:extLst>
          </p:cNvPr>
          <p:cNvSpPr>
            <a:spLocks noGrp="1"/>
          </p:cNvSpPr>
          <p:nvPr>
            <p:ph idx="1"/>
            <p:custDataLst>
              <p:tags r:id="rId2"/>
            </p:custDataLst>
          </p:nvPr>
        </p:nvSpPr>
        <p:spPr/>
        <p:txBody>
          <a:bodyPr/>
          <a:lstStyle/>
          <a:p>
            <a:r>
              <a:rPr lang="en-US" dirty="0" err="1"/>
              <a:t>Voici</a:t>
            </a:r>
            <a:r>
              <a:rPr lang="en-US" dirty="0"/>
              <a:t> </a:t>
            </a:r>
            <a:r>
              <a:rPr lang="en-US" dirty="0" err="1"/>
              <a:t>donc</a:t>
            </a:r>
            <a:r>
              <a:rPr lang="en-US" dirty="0"/>
              <a:t> qui </a:t>
            </a:r>
            <a:r>
              <a:rPr lang="en-US" dirty="0" err="1"/>
              <a:t>termine</a:t>
            </a:r>
            <a:r>
              <a:rPr lang="en-US" dirty="0"/>
              <a:t> </a:t>
            </a:r>
            <a:r>
              <a:rPr lang="en-US" dirty="0" err="1"/>
              <a:t>notre</a:t>
            </a:r>
            <a:r>
              <a:rPr lang="en-US" dirty="0"/>
              <a:t> section sur la </a:t>
            </a:r>
            <a:r>
              <a:rPr lang="en-US" dirty="0" err="1"/>
              <a:t>création</a:t>
            </a:r>
            <a:r>
              <a:rPr lang="en-US" dirty="0"/>
              <a:t> de </a:t>
            </a:r>
            <a:r>
              <a:rPr lang="en-US" dirty="0" err="1"/>
              <a:t>fonctions</a:t>
            </a:r>
            <a:r>
              <a:rPr lang="en-US" dirty="0"/>
              <a:t> dans </a:t>
            </a:r>
            <a:r>
              <a:rPr lang="en-US" dirty="0" err="1"/>
              <a:t>nos</a:t>
            </a:r>
            <a:r>
              <a:rPr lang="en-US" dirty="0"/>
              <a:t> </a:t>
            </a:r>
            <a:r>
              <a:rPr lang="en-US" dirty="0" err="1"/>
              <a:t>programmes</a:t>
            </a:r>
            <a:r>
              <a:rPr lang="en-US" dirty="0"/>
              <a:t>.</a:t>
            </a:r>
          </a:p>
          <a:p>
            <a:r>
              <a:rPr lang="en-US" dirty="0"/>
              <a:t>Dans la </a:t>
            </a:r>
            <a:r>
              <a:rPr lang="en-US" dirty="0" err="1"/>
              <a:t>prochaine</a:t>
            </a:r>
            <a:r>
              <a:rPr lang="en-US" dirty="0"/>
              <a:t> section, nous </a:t>
            </a:r>
            <a:r>
              <a:rPr lang="en-US" dirty="0" err="1"/>
              <a:t>commencerons</a:t>
            </a:r>
            <a:r>
              <a:rPr lang="en-US" dirty="0"/>
              <a:t> à explorer les </a:t>
            </a:r>
            <a:r>
              <a:rPr lang="en-US" dirty="0" err="1"/>
              <a:t>fonctions</a:t>
            </a:r>
            <a:r>
              <a:rPr lang="en-US" dirty="0"/>
              <a:t> </a:t>
            </a:r>
            <a:r>
              <a:rPr lang="en-US" dirty="0" err="1"/>
              <a:t>offertes</a:t>
            </a:r>
            <a:r>
              <a:rPr lang="en-US" dirty="0"/>
              <a:t> par </a:t>
            </a:r>
            <a:r>
              <a:rPr lang="en-US" dirty="0" err="1"/>
              <a:t>défaut</a:t>
            </a:r>
            <a:r>
              <a:rPr lang="en-US" dirty="0"/>
              <a:t> par le </a:t>
            </a:r>
            <a:r>
              <a:rPr lang="en-US" dirty="0" err="1"/>
              <a:t>langage</a:t>
            </a:r>
            <a:r>
              <a:rPr lang="en-US" dirty="0"/>
              <a:t> Python </a:t>
            </a:r>
            <a:r>
              <a:rPr lang="en-US" dirty="0" err="1"/>
              <a:t>en</a:t>
            </a:r>
            <a:r>
              <a:rPr lang="en-US" dirty="0"/>
              <a:t> </a:t>
            </a:r>
            <a:r>
              <a:rPr lang="en-US" dirty="0" err="1"/>
              <a:t>explorant</a:t>
            </a:r>
            <a:r>
              <a:rPr lang="en-US" dirty="0"/>
              <a:t> les </a:t>
            </a:r>
            <a:r>
              <a:rPr lang="en-US" dirty="0" err="1"/>
              <a:t>fonctions</a:t>
            </a:r>
            <a:r>
              <a:rPr lang="en-US" dirty="0"/>
              <a:t> </a:t>
            </a:r>
            <a:r>
              <a:rPr lang="en-US" dirty="0" err="1"/>
              <a:t>mathématiques</a:t>
            </a:r>
            <a:r>
              <a:rPr lang="en-US" dirty="0"/>
              <a:t>.</a:t>
            </a:r>
            <a:endParaRPr lang="en-CA" dirty="0"/>
          </a:p>
        </p:txBody>
      </p:sp>
    </p:spTree>
    <p:extLst>
      <p:ext uri="{BB962C8B-B14F-4D97-AF65-F5344CB8AC3E}">
        <p14:creationId xmlns:p14="http://schemas.microsoft.com/office/powerpoint/2010/main" val="3291917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Opérations mathématiques</a:t>
            </a:r>
          </a:p>
        </p:txBody>
      </p:sp>
    </p:spTree>
    <p:extLst>
      <p:ext uri="{BB962C8B-B14F-4D97-AF65-F5344CB8AC3E}">
        <p14:creationId xmlns:p14="http://schemas.microsoft.com/office/powerpoint/2010/main" val="22602133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CDA62-9AFB-45F2-A340-ECB3D5F072CF}"/>
              </a:ext>
            </a:extLst>
          </p:cNvPr>
          <p:cNvSpPr>
            <a:spLocks noGrp="1"/>
          </p:cNvSpPr>
          <p:nvPr>
            <p:ph type="title"/>
            <p:custDataLst>
              <p:tags r:id="rId1"/>
            </p:custDataLst>
          </p:nvPr>
        </p:nvSpPr>
        <p:spPr/>
        <p:txBody>
          <a:bodyPr/>
          <a:lstStyle/>
          <a:p>
            <a:r>
              <a:rPr lang="en-US" dirty="0"/>
              <a:t>Operations </a:t>
            </a:r>
            <a:r>
              <a:rPr lang="en-US" dirty="0" err="1"/>
              <a:t>mathematiques</a:t>
            </a:r>
            <a:endParaRPr lang="en-CA" dirty="0"/>
          </a:p>
        </p:txBody>
      </p:sp>
      <p:sp>
        <p:nvSpPr>
          <p:cNvPr id="3" name="Content Placeholder 2">
            <a:extLst>
              <a:ext uri="{FF2B5EF4-FFF2-40B4-BE49-F238E27FC236}">
                <a16:creationId xmlns:a16="http://schemas.microsoft.com/office/drawing/2014/main" id="{BEEF6DC7-F6A0-40C7-A88D-5AA049E83737}"/>
              </a:ext>
            </a:extLst>
          </p:cNvPr>
          <p:cNvSpPr>
            <a:spLocks noGrp="1"/>
          </p:cNvSpPr>
          <p:nvPr>
            <p:ph idx="1"/>
            <p:custDataLst>
              <p:tags r:id="rId2"/>
            </p:custDataLst>
          </p:nvPr>
        </p:nvSpPr>
        <p:spPr/>
        <p:txBody>
          <a:bodyPr>
            <a:normAutofit/>
          </a:bodyPr>
          <a:lstStyle/>
          <a:p>
            <a:r>
              <a:rPr lang="en-US" dirty="0"/>
              <a:t>Le </a:t>
            </a:r>
            <a:r>
              <a:rPr lang="en-US" dirty="0" err="1"/>
              <a:t>langage</a:t>
            </a:r>
            <a:r>
              <a:rPr lang="en-US" dirty="0"/>
              <a:t> Python </a:t>
            </a:r>
            <a:r>
              <a:rPr lang="en-US" dirty="0" err="1"/>
              <a:t>fonctions</a:t>
            </a:r>
            <a:r>
              <a:rPr lang="en-US" dirty="0"/>
              <a:t> </a:t>
            </a:r>
            <a:r>
              <a:rPr lang="en-US" dirty="0" err="1"/>
              <a:t>mathématiques</a:t>
            </a:r>
            <a:r>
              <a:rPr lang="en-US" dirty="0"/>
              <a:t> qui </a:t>
            </a:r>
            <a:r>
              <a:rPr lang="en-US" dirty="0" err="1"/>
              <a:t>permet</a:t>
            </a:r>
            <a:r>
              <a:rPr lang="en-US" dirty="0"/>
              <a:t> </a:t>
            </a:r>
            <a:r>
              <a:rPr lang="en-US" dirty="0" err="1"/>
              <a:t>d’effectuer</a:t>
            </a:r>
            <a:r>
              <a:rPr lang="en-US" dirty="0"/>
              <a:t> </a:t>
            </a:r>
            <a:r>
              <a:rPr lang="en-US" dirty="0" err="1"/>
              <a:t>diverses</a:t>
            </a:r>
            <a:r>
              <a:rPr lang="en-US" dirty="0"/>
              <a:t> </a:t>
            </a:r>
            <a:r>
              <a:rPr lang="en-US" dirty="0" err="1"/>
              <a:t>opérations</a:t>
            </a:r>
            <a:r>
              <a:rPr lang="en-US" dirty="0"/>
              <a:t> </a:t>
            </a:r>
            <a:r>
              <a:rPr lang="en-US" dirty="0" err="1"/>
              <a:t>diverses</a:t>
            </a:r>
            <a:r>
              <a:rPr lang="en-US" dirty="0"/>
              <a:t>.</a:t>
            </a:r>
            <a:endParaRPr lang="en-CA" dirty="0"/>
          </a:p>
          <a:p>
            <a:r>
              <a:rPr lang="en-US" dirty="0"/>
              <a:t>Dans </a:t>
            </a:r>
            <a:r>
              <a:rPr lang="en-US" dirty="0" err="1"/>
              <a:t>cette</a:t>
            </a:r>
            <a:r>
              <a:rPr lang="en-US" dirty="0"/>
              <a:t> section, nous </a:t>
            </a:r>
            <a:r>
              <a:rPr lang="en-US" dirty="0" err="1"/>
              <a:t>couvrirons</a:t>
            </a:r>
            <a:r>
              <a:rPr lang="en-US" dirty="0"/>
              <a:t> les </a:t>
            </a:r>
            <a:r>
              <a:rPr lang="en-US" dirty="0" err="1"/>
              <a:t>méthodes</a:t>
            </a:r>
            <a:r>
              <a:rPr lang="en-US" dirty="0"/>
              <a:t> </a:t>
            </a:r>
            <a:r>
              <a:rPr lang="en-US" dirty="0" err="1"/>
              <a:t>suivantes</a:t>
            </a:r>
            <a:endParaRPr lang="en-US" dirty="0"/>
          </a:p>
          <a:p>
            <a:pPr lvl="1"/>
            <a:r>
              <a:rPr lang="en-US" dirty="0" err="1"/>
              <a:t>L’importation</a:t>
            </a:r>
            <a:r>
              <a:rPr lang="en-US" dirty="0"/>
              <a:t> de modules</a:t>
            </a:r>
          </a:p>
          <a:p>
            <a:pPr lvl="1"/>
            <a:r>
              <a:rPr lang="en-US" dirty="0" err="1"/>
              <a:t>L’exploration</a:t>
            </a:r>
            <a:r>
              <a:rPr lang="en-US" dirty="0"/>
              <a:t> de </a:t>
            </a:r>
            <a:r>
              <a:rPr lang="en-US" dirty="0" err="1"/>
              <a:t>fonction</a:t>
            </a:r>
            <a:r>
              <a:rPr lang="en-US" dirty="0"/>
              <a:t> </a:t>
            </a:r>
            <a:r>
              <a:rPr lang="en-US" dirty="0" err="1"/>
              <a:t>mathématique</a:t>
            </a:r>
            <a:endParaRPr lang="en-US" dirty="0"/>
          </a:p>
          <a:p>
            <a:pPr lvl="2"/>
            <a:endParaRPr lang="en-US" dirty="0"/>
          </a:p>
          <a:p>
            <a:pPr lvl="1"/>
            <a:endParaRPr lang="en-CA" dirty="0"/>
          </a:p>
          <a:p>
            <a:endParaRPr lang="en-CA" dirty="0"/>
          </a:p>
        </p:txBody>
      </p:sp>
    </p:spTree>
    <p:extLst>
      <p:ext uri="{BB962C8B-B14F-4D97-AF65-F5344CB8AC3E}">
        <p14:creationId xmlns:p14="http://schemas.microsoft.com/office/powerpoint/2010/main" val="8428055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Importation de modules</a:t>
            </a:r>
          </a:p>
        </p:txBody>
      </p:sp>
    </p:spTree>
    <p:extLst>
      <p:ext uri="{BB962C8B-B14F-4D97-AF65-F5344CB8AC3E}">
        <p14:creationId xmlns:p14="http://schemas.microsoft.com/office/powerpoint/2010/main" val="8781846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EE84C-5380-49E3-A2BF-DF7C54E4E9E8}"/>
              </a:ext>
            </a:extLst>
          </p:cNvPr>
          <p:cNvSpPr>
            <a:spLocks noGrp="1"/>
          </p:cNvSpPr>
          <p:nvPr>
            <p:ph type="title"/>
            <p:custDataLst>
              <p:tags r:id="rId1"/>
            </p:custDataLst>
          </p:nvPr>
        </p:nvSpPr>
        <p:spPr/>
        <p:txBody>
          <a:bodyPr/>
          <a:lstStyle/>
          <a:p>
            <a:r>
              <a:rPr lang="en-US" dirty="0"/>
              <a:t>Importation de modules</a:t>
            </a:r>
            <a:endParaRPr lang="en-CA" dirty="0"/>
          </a:p>
        </p:txBody>
      </p:sp>
      <p:sp>
        <p:nvSpPr>
          <p:cNvPr id="3" name="Content Placeholder 2">
            <a:extLst>
              <a:ext uri="{FF2B5EF4-FFF2-40B4-BE49-F238E27FC236}">
                <a16:creationId xmlns:a16="http://schemas.microsoft.com/office/drawing/2014/main" id="{EC83FB70-C94F-4D3F-83B1-218BBBCABAC9}"/>
              </a:ext>
            </a:extLst>
          </p:cNvPr>
          <p:cNvSpPr>
            <a:spLocks noGrp="1"/>
          </p:cNvSpPr>
          <p:nvPr>
            <p:ph idx="1"/>
            <p:custDataLst>
              <p:tags r:id="rId2"/>
            </p:custDataLst>
          </p:nvPr>
        </p:nvSpPr>
        <p:spPr/>
        <p:txBody>
          <a:bodyPr/>
          <a:lstStyle/>
          <a:p>
            <a:r>
              <a:rPr lang="en-US" dirty="0"/>
              <a:t>Python met à </a:t>
            </a:r>
            <a:r>
              <a:rPr lang="en-US" dirty="0" err="1"/>
              <a:t>votre</a:t>
            </a:r>
            <a:r>
              <a:rPr lang="en-US" dirty="0"/>
              <a:t> disposition des modules</a:t>
            </a:r>
          </a:p>
          <a:p>
            <a:r>
              <a:rPr lang="en-US" dirty="0"/>
              <a:t>Il </a:t>
            </a:r>
            <a:r>
              <a:rPr lang="en-US" dirty="0" err="1"/>
              <a:t>s’agit</a:t>
            </a:r>
            <a:r>
              <a:rPr lang="en-US" dirty="0"/>
              <a:t> d’un ensemble de </a:t>
            </a:r>
            <a:r>
              <a:rPr lang="en-US" dirty="0" err="1"/>
              <a:t>fonctions</a:t>
            </a:r>
            <a:r>
              <a:rPr lang="en-US" dirty="0"/>
              <a:t> </a:t>
            </a:r>
            <a:r>
              <a:rPr lang="en-US" dirty="0" err="1"/>
              <a:t>faisant</a:t>
            </a:r>
            <a:r>
              <a:rPr lang="en-US" dirty="0"/>
              <a:t> </a:t>
            </a:r>
            <a:r>
              <a:rPr lang="en-US" dirty="0" err="1"/>
              <a:t>partie</a:t>
            </a:r>
            <a:r>
              <a:rPr lang="en-US" dirty="0"/>
              <a:t> de Python et qui </a:t>
            </a:r>
            <a:r>
              <a:rPr lang="en-US" dirty="0" err="1"/>
              <a:t>peuvent</a:t>
            </a:r>
            <a:r>
              <a:rPr lang="en-US" dirty="0"/>
              <a:t> </a:t>
            </a:r>
            <a:r>
              <a:rPr lang="en-US" dirty="0" err="1"/>
              <a:t>être</a:t>
            </a:r>
            <a:r>
              <a:rPr lang="en-US" dirty="0"/>
              <a:t> </a:t>
            </a:r>
            <a:r>
              <a:rPr lang="en-US" dirty="0" err="1"/>
              <a:t>utilise</a:t>
            </a:r>
            <a:r>
              <a:rPr lang="en-US" dirty="0"/>
              <a:t> par les </a:t>
            </a:r>
            <a:r>
              <a:rPr lang="en-US" dirty="0" err="1"/>
              <a:t>développeurs</a:t>
            </a:r>
            <a:r>
              <a:rPr lang="en-US" dirty="0"/>
              <a:t> </a:t>
            </a:r>
            <a:r>
              <a:rPr lang="en-US" dirty="0" err="1"/>
              <a:t>s’ils</a:t>
            </a:r>
            <a:r>
              <a:rPr lang="en-US" dirty="0"/>
              <a:t> </a:t>
            </a:r>
            <a:r>
              <a:rPr lang="en-US" dirty="0" err="1"/>
              <a:t>sont</a:t>
            </a:r>
            <a:r>
              <a:rPr lang="en-US" dirty="0"/>
              <a:t> “</a:t>
            </a:r>
            <a:r>
              <a:rPr lang="en-US" dirty="0" err="1"/>
              <a:t>importé</a:t>
            </a:r>
            <a:r>
              <a:rPr lang="en-US" dirty="0"/>
              <a:t>” dans le </a:t>
            </a:r>
            <a:r>
              <a:rPr lang="en-US" dirty="0" err="1"/>
              <a:t>projet</a:t>
            </a:r>
            <a:r>
              <a:rPr lang="en-US" dirty="0"/>
              <a:t>.</a:t>
            </a:r>
          </a:p>
          <a:p>
            <a:r>
              <a:rPr lang="en-US" dirty="0" err="1"/>
              <a:t>L’importation</a:t>
            </a:r>
            <a:r>
              <a:rPr lang="en-US" dirty="0"/>
              <a:t> fait </a:t>
            </a:r>
            <a:r>
              <a:rPr lang="en-US" dirty="0" err="1"/>
              <a:t>en</a:t>
            </a:r>
            <a:r>
              <a:rPr lang="en-US" dirty="0"/>
              <a:t> </a:t>
            </a:r>
            <a:r>
              <a:rPr lang="en-US" dirty="0" err="1"/>
              <a:t>sorte</a:t>
            </a:r>
            <a:r>
              <a:rPr lang="en-US" dirty="0"/>
              <a:t> que </a:t>
            </a:r>
            <a:r>
              <a:rPr lang="en-US" dirty="0" err="1"/>
              <a:t>votre</a:t>
            </a:r>
            <a:r>
              <a:rPr lang="en-US" dirty="0"/>
              <a:t> </a:t>
            </a:r>
            <a:r>
              <a:rPr lang="en-US" dirty="0" err="1"/>
              <a:t>projet</a:t>
            </a:r>
            <a:r>
              <a:rPr lang="en-US" dirty="0"/>
              <a:t> sera </a:t>
            </a:r>
            <a:r>
              <a:rPr lang="en-US" dirty="0" err="1"/>
              <a:t>en</a:t>
            </a:r>
            <a:r>
              <a:rPr lang="en-US" dirty="0"/>
              <a:t> </a:t>
            </a:r>
            <a:r>
              <a:rPr lang="en-US" dirty="0" err="1"/>
              <a:t>mesure</a:t>
            </a:r>
            <a:r>
              <a:rPr lang="en-US" dirty="0"/>
              <a:t> </a:t>
            </a:r>
            <a:r>
              <a:rPr lang="en-US" dirty="0" err="1"/>
              <a:t>d’utiliser</a:t>
            </a:r>
            <a:r>
              <a:rPr lang="en-US" dirty="0"/>
              <a:t> </a:t>
            </a:r>
            <a:r>
              <a:rPr lang="en-US" dirty="0" err="1"/>
              <a:t>lesdites</a:t>
            </a:r>
            <a:r>
              <a:rPr lang="en-US" dirty="0"/>
              <a:t> </a:t>
            </a:r>
            <a:r>
              <a:rPr lang="en-US" dirty="0" err="1"/>
              <a:t>librairies</a:t>
            </a:r>
            <a:r>
              <a:rPr lang="en-US" dirty="0"/>
              <a:t> </a:t>
            </a:r>
            <a:r>
              <a:rPr lang="en-US" dirty="0" err="1"/>
              <a:t>en</a:t>
            </a:r>
            <a:r>
              <a:rPr lang="en-US" dirty="0"/>
              <a:t> question.</a:t>
            </a:r>
          </a:p>
          <a:p>
            <a:r>
              <a:rPr lang="en-US" dirty="0"/>
              <a:t>Ce </a:t>
            </a:r>
            <a:r>
              <a:rPr lang="en-US" dirty="0" err="1"/>
              <a:t>mécanisme</a:t>
            </a:r>
            <a:r>
              <a:rPr lang="en-US" dirty="0"/>
              <a:t> </a:t>
            </a:r>
            <a:r>
              <a:rPr lang="en-US" dirty="0" err="1"/>
              <a:t>d’importation</a:t>
            </a:r>
            <a:r>
              <a:rPr lang="en-US" dirty="0"/>
              <a:t> </a:t>
            </a:r>
            <a:r>
              <a:rPr lang="en-US" dirty="0" err="1"/>
              <a:t>permettra</a:t>
            </a:r>
            <a:r>
              <a:rPr lang="en-US" dirty="0"/>
              <a:t> </a:t>
            </a:r>
            <a:r>
              <a:rPr lang="en-US" dirty="0" err="1"/>
              <a:t>d’utiliser</a:t>
            </a:r>
            <a:r>
              <a:rPr lang="en-US" dirty="0"/>
              <a:t> la </a:t>
            </a:r>
            <a:r>
              <a:rPr lang="en-US" dirty="0" err="1"/>
              <a:t>librairie</a:t>
            </a:r>
            <a:r>
              <a:rPr lang="en-US" dirty="0"/>
              <a:t> “math” qui </a:t>
            </a:r>
            <a:r>
              <a:rPr lang="en-US" dirty="0" err="1"/>
              <a:t>contient</a:t>
            </a:r>
            <a:r>
              <a:rPr lang="en-US" dirty="0"/>
              <a:t> les </a:t>
            </a:r>
            <a:r>
              <a:rPr lang="en-US" dirty="0" err="1"/>
              <a:t>fonctions</a:t>
            </a:r>
            <a:r>
              <a:rPr lang="en-US" dirty="0"/>
              <a:t> que nous </a:t>
            </a:r>
            <a:r>
              <a:rPr lang="en-US" dirty="0" err="1"/>
              <a:t>allons</a:t>
            </a:r>
            <a:r>
              <a:rPr lang="en-US" dirty="0"/>
              <a:t> </a:t>
            </a:r>
            <a:r>
              <a:rPr lang="en-US" dirty="0" err="1"/>
              <a:t>présenter</a:t>
            </a:r>
            <a:r>
              <a:rPr lang="en-US" dirty="0"/>
              <a:t> dans </a:t>
            </a:r>
            <a:r>
              <a:rPr lang="en-US" dirty="0" err="1"/>
              <a:t>ce</a:t>
            </a:r>
            <a:r>
              <a:rPr lang="en-US" dirty="0"/>
              <a:t> </a:t>
            </a:r>
            <a:r>
              <a:rPr lang="en-US" dirty="0" err="1"/>
              <a:t>cours</a:t>
            </a:r>
            <a:r>
              <a:rPr lang="en-US" dirty="0"/>
              <a:t>.</a:t>
            </a:r>
          </a:p>
        </p:txBody>
      </p:sp>
    </p:spTree>
    <p:extLst>
      <p:ext uri="{BB962C8B-B14F-4D97-AF65-F5344CB8AC3E}">
        <p14:creationId xmlns:p14="http://schemas.microsoft.com/office/powerpoint/2010/main" val="33215427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EE84C-5380-49E3-A2BF-DF7C54E4E9E8}"/>
              </a:ext>
            </a:extLst>
          </p:cNvPr>
          <p:cNvSpPr>
            <a:spLocks noGrp="1"/>
          </p:cNvSpPr>
          <p:nvPr>
            <p:ph type="title"/>
            <p:custDataLst>
              <p:tags r:id="rId1"/>
            </p:custDataLst>
          </p:nvPr>
        </p:nvSpPr>
        <p:spPr/>
        <p:txBody>
          <a:bodyPr/>
          <a:lstStyle/>
          <a:p>
            <a:r>
              <a:rPr lang="en-US" dirty="0"/>
              <a:t>Importation de modules</a:t>
            </a:r>
            <a:endParaRPr lang="en-CA" dirty="0"/>
          </a:p>
        </p:txBody>
      </p:sp>
      <p:sp>
        <p:nvSpPr>
          <p:cNvPr id="3" name="Content Placeholder 2">
            <a:extLst>
              <a:ext uri="{FF2B5EF4-FFF2-40B4-BE49-F238E27FC236}">
                <a16:creationId xmlns:a16="http://schemas.microsoft.com/office/drawing/2014/main" id="{EC83FB70-C94F-4D3F-83B1-218BBBCABAC9}"/>
              </a:ext>
            </a:extLst>
          </p:cNvPr>
          <p:cNvSpPr>
            <a:spLocks noGrp="1"/>
          </p:cNvSpPr>
          <p:nvPr>
            <p:ph idx="1"/>
            <p:custDataLst>
              <p:tags r:id="rId2"/>
            </p:custDataLst>
          </p:nvPr>
        </p:nvSpPr>
        <p:spPr/>
        <p:txBody>
          <a:bodyPr/>
          <a:lstStyle/>
          <a:p>
            <a:r>
              <a:rPr lang="en-US" dirty="0"/>
              <a:t>Pour importer un module, la </a:t>
            </a:r>
            <a:r>
              <a:rPr lang="en-US" dirty="0" err="1"/>
              <a:t>syntaxe</a:t>
            </a:r>
            <a:r>
              <a:rPr lang="en-US" dirty="0"/>
              <a:t> </a:t>
            </a:r>
            <a:r>
              <a:rPr lang="en-US" dirty="0" err="1"/>
              <a:t>est</a:t>
            </a:r>
            <a:r>
              <a:rPr lang="en-US" dirty="0"/>
              <a:t> la </a:t>
            </a:r>
            <a:r>
              <a:rPr lang="en-US" dirty="0" err="1"/>
              <a:t>suivante</a:t>
            </a:r>
            <a:r>
              <a:rPr lang="en-US" dirty="0"/>
              <a:t>:</a:t>
            </a:r>
          </a:p>
          <a:p>
            <a:pPr marL="0" indent="0">
              <a:buNone/>
            </a:pPr>
            <a:r>
              <a:rPr lang="en-US" dirty="0"/>
              <a:t>import &lt;</a:t>
            </a:r>
            <a:r>
              <a:rPr lang="en-US" dirty="0">
                <a:solidFill>
                  <a:srgbClr val="FFC000"/>
                </a:solidFill>
              </a:rPr>
              <a:t>nom du module</a:t>
            </a:r>
            <a:r>
              <a:rPr lang="en-US" dirty="0"/>
              <a:t>&gt;</a:t>
            </a:r>
          </a:p>
          <a:p>
            <a:pPr marL="0" indent="0">
              <a:buNone/>
            </a:pPr>
            <a:endParaRPr lang="en-US" dirty="0"/>
          </a:p>
          <a:p>
            <a:pPr marL="0" indent="0">
              <a:buNone/>
            </a:pPr>
            <a:endParaRPr lang="en-US" dirty="0"/>
          </a:p>
          <a:p>
            <a:r>
              <a:rPr lang="en-US" dirty="0" err="1"/>
              <a:t>Puisque</a:t>
            </a:r>
            <a:r>
              <a:rPr lang="en-US" dirty="0"/>
              <a:t> la </a:t>
            </a:r>
            <a:r>
              <a:rPr lang="en-US" dirty="0" err="1"/>
              <a:t>librairie</a:t>
            </a:r>
            <a:r>
              <a:rPr lang="en-US" dirty="0"/>
              <a:t> que nous </a:t>
            </a:r>
            <a:r>
              <a:rPr lang="en-US" dirty="0" err="1"/>
              <a:t>utiliserons</a:t>
            </a:r>
            <a:r>
              <a:rPr lang="en-US" dirty="0"/>
              <a:t> </a:t>
            </a:r>
            <a:r>
              <a:rPr lang="en-US" dirty="0" err="1"/>
              <a:t>porte</a:t>
            </a:r>
            <a:r>
              <a:rPr lang="en-US" dirty="0"/>
              <a:t> le nom de “math”, la </a:t>
            </a:r>
            <a:r>
              <a:rPr lang="en-US" dirty="0" err="1"/>
              <a:t>syntaxe</a:t>
            </a:r>
            <a:r>
              <a:rPr lang="en-US" dirty="0"/>
              <a:t> sera </a:t>
            </a:r>
            <a:r>
              <a:rPr lang="en-US" dirty="0" err="1"/>
              <a:t>donc</a:t>
            </a:r>
            <a:r>
              <a:rPr lang="en-US" dirty="0"/>
              <a:t>:</a:t>
            </a:r>
          </a:p>
          <a:p>
            <a:pPr marL="0" indent="0">
              <a:buNone/>
            </a:pPr>
            <a:r>
              <a:rPr lang="en-US" dirty="0"/>
              <a:t>Import math</a:t>
            </a:r>
          </a:p>
        </p:txBody>
      </p:sp>
    </p:spTree>
    <p:extLst>
      <p:ext uri="{BB962C8B-B14F-4D97-AF65-F5344CB8AC3E}">
        <p14:creationId xmlns:p14="http://schemas.microsoft.com/office/powerpoint/2010/main" val="35480414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EE84C-5380-49E3-A2BF-DF7C54E4E9E8}"/>
              </a:ext>
            </a:extLst>
          </p:cNvPr>
          <p:cNvSpPr>
            <a:spLocks noGrp="1"/>
          </p:cNvSpPr>
          <p:nvPr>
            <p:ph type="title"/>
            <p:custDataLst>
              <p:tags r:id="rId1"/>
            </p:custDataLst>
          </p:nvPr>
        </p:nvSpPr>
        <p:spPr/>
        <p:txBody>
          <a:bodyPr/>
          <a:lstStyle/>
          <a:p>
            <a:r>
              <a:rPr lang="en-US" dirty="0"/>
              <a:t>Importation de modules</a:t>
            </a:r>
            <a:endParaRPr lang="en-CA" dirty="0"/>
          </a:p>
        </p:txBody>
      </p:sp>
      <p:sp>
        <p:nvSpPr>
          <p:cNvPr id="3" name="Content Placeholder 2">
            <a:extLst>
              <a:ext uri="{FF2B5EF4-FFF2-40B4-BE49-F238E27FC236}">
                <a16:creationId xmlns:a16="http://schemas.microsoft.com/office/drawing/2014/main" id="{EC83FB70-C94F-4D3F-83B1-218BBBCABAC9}"/>
              </a:ext>
            </a:extLst>
          </p:cNvPr>
          <p:cNvSpPr>
            <a:spLocks noGrp="1"/>
          </p:cNvSpPr>
          <p:nvPr>
            <p:ph idx="1"/>
            <p:custDataLst>
              <p:tags r:id="rId2"/>
            </p:custDataLst>
          </p:nvPr>
        </p:nvSpPr>
        <p:spPr/>
        <p:txBody>
          <a:bodyPr/>
          <a:lstStyle/>
          <a:p>
            <a:r>
              <a:rPr lang="en-US" dirty="0" err="1"/>
              <a:t>Prenons</a:t>
            </a:r>
            <a:r>
              <a:rPr lang="en-US" dirty="0"/>
              <a:t> un </a:t>
            </a:r>
            <a:r>
              <a:rPr lang="en-US" dirty="0" err="1"/>
              <a:t>exemple</a:t>
            </a:r>
            <a:r>
              <a:rPr lang="en-US" dirty="0"/>
              <a:t> </a:t>
            </a:r>
            <a:r>
              <a:rPr lang="en-US" dirty="0" err="1"/>
              <a:t>concret</a:t>
            </a:r>
            <a:r>
              <a:rPr lang="en-US" dirty="0"/>
              <a:t>:</a:t>
            </a:r>
          </a:p>
        </p:txBody>
      </p:sp>
      <p:pic>
        <p:nvPicPr>
          <p:cNvPr id="4" name="Picture 3">
            <a:extLst>
              <a:ext uri="{FF2B5EF4-FFF2-40B4-BE49-F238E27FC236}">
                <a16:creationId xmlns:a16="http://schemas.microsoft.com/office/drawing/2014/main" id="{F3C948F9-1FF1-4BC1-B436-DB0AB5C0F58B}"/>
              </a:ext>
            </a:extLst>
          </p:cNvPr>
          <p:cNvPicPr>
            <a:picLocks noChangeAspect="1"/>
          </p:cNvPicPr>
          <p:nvPr>
            <p:custDataLst>
              <p:tags r:id="rId3"/>
            </p:custDataLst>
          </p:nvPr>
        </p:nvPicPr>
        <p:blipFill>
          <a:blip r:embed="rId5"/>
          <a:stretch>
            <a:fillRect/>
          </a:stretch>
        </p:blipFill>
        <p:spPr>
          <a:xfrm>
            <a:off x="936768" y="2956996"/>
            <a:ext cx="6582694" cy="1286054"/>
          </a:xfrm>
          <a:prstGeom prst="rect">
            <a:avLst/>
          </a:prstGeom>
        </p:spPr>
      </p:pic>
    </p:spTree>
    <p:extLst>
      <p:ext uri="{BB962C8B-B14F-4D97-AF65-F5344CB8AC3E}">
        <p14:creationId xmlns:p14="http://schemas.microsoft.com/office/powerpoint/2010/main" val="215726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595777" y="2625466"/>
            <a:ext cx="9404723" cy="1400530"/>
          </a:xfrm>
        </p:spPr>
        <p:txBody>
          <a:bodyPr/>
          <a:lstStyle/>
          <a:p>
            <a:r>
              <a:rPr lang="en-US" dirty="0"/>
              <a:t>Rappel du dernier </a:t>
            </a:r>
            <a:r>
              <a:rPr lang="en-US" dirty="0" err="1"/>
              <a:t>cours</a:t>
            </a:r>
            <a:endParaRPr lang="en-US" dirty="0"/>
          </a:p>
        </p:txBody>
      </p:sp>
    </p:spTree>
    <p:extLst>
      <p:ext uri="{BB962C8B-B14F-4D97-AF65-F5344CB8AC3E}">
        <p14:creationId xmlns:p14="http://schemas.microsoft.com/office/powerpoint/2010/main" val="22642036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EE84C-5380-49E3-A2BF-DF7C54E4E9E8}"/>
              </a:ext>
            </a:extLst>
          </p:cNvPr>
          <p:cNvSpPr>
            <a:spLocks noGrp="1"/>
          </p:cNvSpPr>
          <p:nvPr>
            <p:ph type="title"/>
            <p:custDataLst>
              <p:tags r:id="rId1"/>
            </p:custDataLst>
          </p:nvPr>
        </p:nvSpPr>
        <p:spPr/>
        <p:txBody>
          <a:bodyPr/>
          <a:lstStyle/>
          <a:p>
            <a:r>
              <a:rPr lang="en-US" dirty="0"/>
              <a:t>Importation de modules</a:t>
            </a:r>
            <a:endParaRPr lang="en-CA" dirty="0"/>
          </a:p>
        </p:txBody>
      </p:sp>
      <p:sp>
        <p:nvSpPr>
          <p:cNvPr id="3" name="Content Placeholder 2">
            <a:extLst>
              <a:ext uri="{FF2B5EF4-FFF2-40B4-BE49-F238E27FC236}">
                <a16:creationId xmlns:a16="http://schemas.microsoft.com/office/drawing/2014/main" id="{EC83FB70-C94F-4D3F-83B1-218BBBCABAC9}"/>
              </a:ext>
            </a:extLst>
          </p:cNvPr>
          <p:cNvSpPr>
            <a:spLocks noGrp="1"/>
          </p:cNvSpPr>
          <p:nvPr>
            <p:ph idx="1"/>
            <p:custDataLst>
              <p:tags r:id="rId2"/>
            </p:custDataLst>
          </p:nvPr>
        </p:nvSpPr>
        <p:spPr/>
        <p:txBody>
          <a:bodyPr/>
          <a:lstStyle/>
          <a:p>
            <a:r>
              <a:rPr lang="en-US" dirty="0" err="1"/>
              <a:t>Voyons</a:t>
            </a:r>
            <a:r>
              <a:rPr lang="en-US" dirty="0"/>
              <a:t> </a:t>
            </a:r>
            <a:r>
              <a:rPr lang="en-US" dirty="0" err="1"/>
              <a:t>maintenant</a:t>
            </a:r>
            <a:r>
              <a:rPr lang="en-US" dirty="0"/>
              <a:t> un </a:t>
            </a:r>
            <a:r>
              <a:rPr lang="en-US" dirty="0" err="1"/>
              <a:t>exemple</a:t>
            </a:r>
            <a:r>
              <a:rPr lang="en-US" dirty="0"/>
              <a:t> sans </a:t>
            </a:r>
            <a:r>
              <a:rPr lang="en-US" dirty="0" err="1"/>
              <a:t>l’importation</a:t>
            </a:r>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Comme on </a:t>
            </a:r>
            <a:r>
              <a:rPr lang="en-US" dirty="0" err="1"/>
              <a:t>peut</a:t>
            </a:r>
            <a:r>
              <a:rPr lang="en-US" dirty="0"/>
              <a:t> </a:t>
            </a:r>
            <a:r>
              <a:rPr lang="en-US" dirty="0" err="1"/>
              <a:t>voir</a:t>
            </a:r>
            <a:r>
              <a:rPr lang="en-US" dirty="0"/>
              <a:t>, la </a:t>
            </a:r>
            <a:r>
              <a:rPr lang="en-US" dirty="0" err="1"/>
              <a:t>librairie</a:t>
            </a:r>
            <a:r>
              <a:rPr lang="en-US" dirty="0"/>
              <a:t> </a:t>
            </a:r>
            <a:r>
              <a:rPr lang="en-US" dirty="0" err="1"/>
              <a:t>n’est</a:t>
            </a:r>
            <a:r>
              <a:rPr lang="en-US" dirty="0"/>
              <a:t> pas </a:t>
            </a:r>
            <a:r>
              <a:rPr lang="en-US" dirty="0" err="1"/>
              <a:t>reconnue</a:t>
            </a:r>
            <a:r>
              <a:rPr lang="en-US" dirty="0"/>
              <a:t> </a:t>
            </a:r>
            <a:r>
              <a:rPr lang="en-US" dirty="0" err="1"/>
              <a:t>puisque</a:t>
            </a:r>
            <a:r>
              <a:rPr lang="en-US" dirty="0"/>
              <a:t> </a:t>
            </a:r>
            <a:r>
              <a:rPr lang="en-US" dirty="0" err="1"/>
              <a:t>l’importation</a:t>
            </a:r>
            <a:r>
              <a:rPr lang="en-US" dirty="0"/>
              <a:t> </a:t>
            </a:r>
            <a:r>
              <a:rPr lang="en-US" dirty="0" err="1"/>
              <a:t>n’a</a:t>
            </a:r>
            <a:r>
              <a:rPr lang="en-US" dirty="0"/>
              <a:t> pas </a:t>
            </a:r>
            <a:r>
              <a:rPr lang="en-US" dirty="0" err="1"/>
              <a:t>été</a:t>
            </a:r>
            <a:r>
              <a:rPr lang="en-US" dirty="0"/>
              <a:t> </a:t>
            </a:r>
            <a:r>
              <a:rPr lang="en-US" dirty="0" err="1"/>
              <a:t>préalablement</a:t>
            </a:r>
            <a:r>
              <a:rPr lang="en-US" dirty="0"/>
              <a:t> </a:t>
            </a:r>
            <a:r>
              <a:rPr lang="en-US" dirty="0" err="1"/>
              <a:t>effectuée</a:t>
            </a:r>
            <a:r>
              <a:rPr lang="en-US" dirty="0"/>
              <a:t>.</a:t>
            </a:r>
          </a:p>
        </p:txBody>
      </p:sp>
      <p:pic>
        <p:nvPicPr>
          <p:cNvPr id="4" name="Picture 3">
            <a:extLst>
              <a:ext uri="{FF2B5EF4-FFF2-40B4-BE49-F238E27FC236}">
                <a16:creationId xmlns:a16="http://schemas.microsoft.com/office/drawing/2014/main" id="{2CFA5C31-96DA-4B8D-854F-3BA509626863}"/>
              </a:ext>
            </a:extLst>
          </p:cNvPr>
          <p:cNvPicPr>
            <a:picLocks noChangeAspect="1"/>
          </p:cNvPicPr>
          <p:nvPr/>
        </p:nvPicPr>
        <p:blipFill>
          <a:blip r:embed="rId4"/>
          <a:stretch>
            <a:fillRect/>
          </a:stretch>
        </p:blipFill>
        <p:spPr>
          <a:xfrm>
            <a:off x="646111" y="2784510"/>
            <a:ext cx="3552665" cy="1192803"/>
          </a:xfrm>
          <a:prstGeom prst="rect">
            <a:avLst/>
          </a:prstGeom>
        </p:spPr>
      </p:pic>
      <p:pic>
        <p:nvPicPr>
          <p:cNvPr id="6" name="Picture 5">
            <a:extLst>
              <a:ext uri="{FF2B5EF4-FFF2-40B4-BE49-F238E27FC236}">
                <a16:creationId xmlns:a16="http://schemas.microsoft.com/office/drawing/2014/main" id="{ED087C5F-BCE7-43D4-9222-ADD796571BE9}"/>
              </a:ext>
            </a:extLst>
          </p:cNvPr>
          <p:cNvPicPr>
            <a:picLocks noChangeAspect="1"/>
          </p:cNvPicPr>
          <p:nvPr/>
        </p:nvPicPr>
        <p:blipFill>
          <a:blip r:embed="rId5"/>
          <a:stretch>
            <a:fillRect/>
          </a:stretch>
        </p:blipFill>
        <p:spPr>
          <a:xfrm>
            <a:off x="4433419" y="2795499"/>
            <a:ext cx="7373379" cy="1267002"/>
          </a:xfrm>
          <a:prstGeom prst="rect">
            <a:avLst/>
          </a:prstGeom>
        </p:spPr>
      </p:pic>
    </p:spTree>
    <p:extLst>
      <p:ext uri="{BB962C8B-B14F-4D97-AF65-F5344CB8AC3E}">
        <p14:creationId xmlns:p14="http://schemas.microsoft.com/office/powerpoint/2010/main" val="10994594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EE84C-5380-49E3-A2BF-DF7C54E4E9E8}"/>
              </a:ext>
            </a:extLst>
          </p:cNvPr>
          <p:cNvSpPr>
            <a:spLocks noGrp="1"/>
          </p:cNvSpPr>
          <p:nvPr>
            <p:ph type="title"/>
            <p:custDataLst>
              <p:tags r:id="rId1"/>
            </p:custDataLst>
          </p:nvPr>
        </p:nvSpPr>
        <p:spPr/>
        <p:txBody>
          <a:bodyPr/>
          <a:lstStyle/>
          <a:p>
            <a:r>
              <a:rPr lang="en-US" dirty="0"/>
              <a:t>Importation de modules</a:t>
            </a:r>
            <a:endParaRPr lang="en-CA" dirty="0"/>
          </a:p>
        </p:txBody>
      </p:sp>
      <p:sp>
        <p:nvSpPr>
          <p:cNvPr id="3" name="Content Placeholder 2">
            <a:extLst>
              <a:ext uri="{FF2B5EF4-FFF2-40B4-BE49-F238E27FC236}">
                <a16:creationId xmlns:a16="http://schemas.microsoft.com/office/drawing/2014/main" id="{EC83FB70-C94F-4D3F-83B1-218BBBCABAC9}"/>
              </a:ext>
            </a:extLst>
          </p:cNvPr>
          <p:cNvSpPr>
            <a:spLocks noGrp="1"/>
          </p:cNvSpPr>
          <p:nvPr>
            <p:ph idx="1"/>
            <p:custDataLst>
              <p:tags r:id="rId2"/>
            </p:custDataLst>
          </p:nvPr>
        </p:nvSpPr>
        <p:spPr/>
        <p:txBody>
          <a:bodyPr/>
          <a:lstStyle/>
          <a:p>
            <a:r>
              <a:rPr lang="en-US" dirty="0"/>
              <a:t>Comme nous </a:t>
            </a:r>
            <a:r>
              <a:rPr lang="en-US" dirty="0" err="1"/>
              <a:t>pouvons</a:t>
            </a:r>
            <a:r>
              <a:rPr lang="en-US" dirty="0"/>
              <a:t> le </a:t>
            </a:r>
            <a:r>
              <a:rPr lang="en-US" dirty="0" err="1"/>
              <a:t>voir</a:t>
            </a:r>
            <a:r>
              <a:rPr lang="en-US" dirty="0"/>
              <a:t>, </a:t>
            </a:r>
            <a:r>
              <a:rPr lang="en-US" dirty="0" err="1"/>
              <a:t>l’importation</a:t>
            </a:r>
            <a:r>
              <a:rPr lang="en-US" dirty="0"/>
              <a:t> de la </a:t>
            </a:r>
            <a:r>
              <a:rPr lang="en-US" dirty="0" err="1"/>
              <a:t>librairie</a:t>
            </a:r>
            <a:r>
              <a:rPr lang="en-US" dirty="0"/>
              <a:t> a </a:t>
            </a:r>
            <a:r>
              <a:rPr lang="en-US" dirty="0" err="1"/>
              <a:t>permis</a:t>
            </a:r>
            <a:r>
              <a:rPr lang="en-US" dirty="0"/>
              <a:t> </a:t>
            </a:r>
            <a:r>
              <a:rPr lang="en-US" dirty="0" err="1"/>
              <a:t>l’utilisation</a:t>
            </a:r>
            <a:r>
              <a:rPr lang="en-US" dirty="0"/>
              <a:t> de </a:t>
            </a:r>
            <a:r>
              <a:rPr lang="en-US" dirty="0" err="1"/>
              <a:t>fonction</a:t>
            </a:r>
            <a:r>
              <a:rPr lang="en-US" dirty="0"/>
              <a:t> déjà </a:t>
            </a:r>
            <a:r>
              <a:rPr lang="en-US" dirty="0" err="1"/>
              <a:t>incluse</a:t>
            </a:r>
            <a:r>
              <a:rPr lang="en-US" dirty="0"/>
              <a:t> dans le </a:t>
            </a:r>
            <a:r>
              <a:rPr lang="en-US" dirty="0" err="1"/>
              <a:t>langage</a:t>
            </a:r>
            <a:r>
              <a:rPr lang="en-US" dirty="0"/>
              <a:t>.</a:t>
            </a:r>
          </a:p>
          <a:p>
            <a:endParaRPr lang="en-US" dirty="0"/>
          </a:p>
          <a:p>
            <a:r>
              <a:rPr lang="en-US" dirty="0" err="1"/>
              <a:t>Ces</a:t>
            </a:r>
            <a:r>
              <a:rPr lang="en-US" dirty="0"/>
              <a:t> </a:t>
            </a:r>
            <a:r>
              <a:rPr lang="en-US" dirty="0" err="1"/>
              <a:t>fonctions</a:t>
            </a:r>
            <a:r>
              <a:rPr lang="en-US" dirty="0"/>
              <a:t> </a:t>
            </a:r>
            <a:r>
              <a:rPr lang="en-US" dirty="0" err="1"/>
              <a:t>joueront</a:t>
            </a:r>
            <a:r>
              <a:rPr lang="en-US" dirty="0"/>
              <a:t> de </a:t>
            </a:r>
            <a:r>
              <a:rPr lang="en-US" dirty="0" err="1"/>
              <a:t>nombreux</a:t>
            </a:r>
            <a:r>
              <a:rPr lang="en-US" dirty="0"/>
              <a:t> </a:t>
            </a:r>
            <a:r>
              <a:rPr lang="en-US" dirty="0" err="1"/>
              <a:t>rôles</a:t>
            </a:r>
            <a:r>
              <a:rPr lang="en-US" dirty="0"/>
              <a:t> dans les </a:t>
            </a:r>
            <a:r>
              <a:rPr lang="en-US" dirty="0" err="1"/>
              <a:t>programmes</a:t>
            </a:r>
            <a:r>
              <a:rPr lang="en-US" dirty="0"/>
              <a:t> que nous </a:t>
            </a:r>
            <a:r>
              <a:rPr lang="en-US" dirty="0" err="1"/>
              <a:t>développerons</a:t>
            </a:r>
            <a:r>
              <a:rPr lang="en-US" dirty="0"/>
              <a:t>.</a:t>
            </a:r>
          </a:p>
          <a:p>
            <a:endParaRPr lang="en-US" dirty="0"/>
          </a:p>
          <a:p>
            <a:r>
              <a:rPr lang="en-US" dirty="0"/>
              <a:t>Pour </a:t>
            </a:r>
            <a:r>
              <a:rPr lang="en-US" dirty="0" err="1"/>
              <a:t>ce</a:t>
            </a:r>
            <a:r>
              <a:rPr lang="en-US" dirty="0"/>
              <a:t> </a:t>
            </a:r>
            <a:r>
              <a:rPr lang="en-US" dirty="0" err="1"/>
              <a:t>cours</a:t>
            </a:r>
            <a:r>
              <a:rPr lang="en-US" dirty="0"/>
              <a:t>, nous </a:t>
            </a:r>
            <a:r>
              <a:rPr lang="en-US" dirty="0" err="1"/>
              <a:t>verrons</a:t>
            </a:r>
            <a:r>
              <a:rPr lang="en-US" dirty="0"/>
              <a:t> plus </a:t>
            </a:r>
            <a:r>
              <a:rPr lang="en-US" dirty="0" err="1"/>
              <a:t>en</a:t>
            </a:r>
            <a:r>
              <a:rPr lang="en-US" dirty="0"/>
              <a:t> </a:t>
            </a:r>
            <a:r>
              <a:rPr lang="en-US" dirty="0" err="1"/>
              <a:t>détail</a:t>
            </a:r>
            <a:r>
              <a:rPr lang="en-US" dirty="0"/>
              <a:t> un certain </a:t>
            </a:r>
            <a:r>
              <a:rPr lang="en-US" dirty="0" err="1"/>
              <a:t>nombre</a:t>
            </a:r>
            <a:r>
              <a:rPr lang="en-US" dirty="0"/>
              <a:t> de </a:t>
            </a:r>
            <a:r>
              <a:rPr lang="en-US" dirty="0" err="1"/>
              <a:t>fonctions</a:t>
            </a:r>
            <a:r>
              <a:rPr lang="en-US" dirty="0"/>
              <a:t> </a:t>
            </a:r>
            <a:r>
              <a:rPr lang="en-US" dirty="0" err="1"/>
              <a:t>offertes</a:t>
            </a:r>
            <a:r>
              <a:rPr lang="en-US" dirty="0"/>
              <a:t> par la </a:t>
            </a:r>
            <a:r>
              <a:rPr lang="en-US" dirty="0" err="1"/>
              <a:t>librairie</a:t>
            </a:r>
            <a:r>
              <a:rPr lang="en-US" dirty="0"/>
              <a:t> “math”</a:t>
            </a:r>
          </a:p>
        </p:txBody>
      </p:sp>
    </p:spTree>
    <p:extLst>
      <p:ext uri="{BB962C8B-B14F-4D97-AF65-F5344CB8AC3E}">
        <p14:creationId xmlns:p14="http://schemas.microsoft.com/office/powerpoint/2010/main" val="3759685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Les fonctions mathématiques</a:t>
            </a:r>
          </a:p>
        </p:txBody>
      </p:sp>
    </p:spTree>
    <p:extLst>
      <p:ext uri="{BB962C8B-B14F-4D97-AF65-F5344CB8AC3E}">
        <p14:creationId xmlns:p14="http://schemas.microsoft.com/office/powerpoint/2010/main" val="29087500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CD2E9-44CE-4AED-8494-E57D53234C0D}"/>
              </a:ext>
            </a:extLst>
          </p:cNvPr>
          <p:cNvSpPr>
            <a:spLocks noGrp="1"/>
          </p:cNvSpPr>
          <p:nvPr>
            <p:ph type="title"/>
            <p:custDataLst>
              <p:tags r:id="rId1"/>
            </p:custDataLst>
          </p:nvPr>
        </p:nvSpPr>
        <p:spPr/>
        <p:txBody>
          <a:bodyPr/>
          <a:lstStyle/>
          <a:p>
            <a:r>
              <a:rPr lang="en-US" dirty="0"/>
              <a:t>Les </a:t>
            </a:r>
            <a:r>
              <a:rPr lang="en-US" dirty="0" err="1"/>
              <a:t>fonctions</a:t>
            </a:r>
            <a:r>
              <a:rPr lang="en-US" dirty="0"/>
              <a:t> </a:t>
            </a:r>
            <a:r>
              <a:rPr lang="en-US" dirty="0" err="1"/>
              <a:t>mathématiques</a:t>
            </a:r>
            <a:endParaRPr lang="en-CA" dirty="0"/>
          </a:p>
        </p:txBody>
      </p:sp>
      <p:sp>
        <p:nvSpPr>
          <p:cNvPr id="3" name="Content Placeholder 2">
            <a:extLst>
              <a:ext uri="{FF2B5EF4-FFF2-40B4-BE49-F238E27FC236}">
                <a16:creationId xmlns:a16="http://schemas.microsoft.com/office/drawing/2014/main" id="{D8142F46-54FE-426A-B99A-3B120F77A2A6}"/>
              </a:ext>
            </a:extLst>
          </p:cNvPr>
          <p:cNvSpPr>
            <a:spLocks noGrp="1"/>
          </p:cNvSpPr>
          <p:nvPr>
            <p:ph idx="1"/>
            <p:custDataLst>
              <p:tags r:id="rId2"/>
            </p:custDataLst>
          </p:nvPr>
        </p:nvSpPr>
        <p:spPr/>
        <p:txBody>
          <a:bodyPr/>
          <a:lstStyle/>
          <a:p>
            <a:r>
              <a:rPr lang="en-US" dirty="0"/>
              <a:t>Les </a:t>
            </a:r>
            <a:r>
              <a:rPr lang="en-US" dirty="0" err="1"/>
              <a:t>fonctions</a:t>
            </a:r>
            <a:r>
              <a:rPr lang="en-US" dirty="0"/>
              <a:t> </a:t>
            </a:r>
            <a:r>
              <a:rPr lang="en-US" dirty="0" err="1"/>
              <a:t>mathématiques</a:t>
            </a:r>
            <a:r>
              <a:rPr lang="en-US" dirty="0"/>
              <a:t> </a:t>
            </a:r>
            <a:r>
              <a:rPr lang="en-US" dirty="0" err="1"/>
              <a:t>permettent</a:t>
            </a:r>
            <a:r>
              <a:rPr lang="en-US" dirty="0"/>
              <a:t> de </a:t>
            </a:r>
            <a:r>
              <a:rPr lang="en-US" dirty="0" err="1"/>
              <a:t>résoudre</a:t>
            </a:r>
            <a:r>
              <a:rPr lang="en-US" dirty="0"/>
              <a:t> un certain </a:t>
            </a:r>
            <a:r>
              <a:rPr lang="en-US" dirty="0" err="1"/>
              <a:t>d’opération</a:t>
            </a:r>
            <a:r>
              <a:rPr lang="en-US" dirty="0"/>
              <a:t> </a:t>
            </a:r>
            <a:r>
              <a:rPr lang="en-US" dirty="0" err="1"/>
              <a:t>mathématique</a:t>
            </a:r>
            <a:r>
              <a:rPr lang="en-US" dirty="0"/>
              <a:t> </a:t>
            </a:r>
            <a:r>
              <a:rPr lang="en-US" dirty="0" err="1"/>
              <a:t>simplement</a:t>
            </a:r>
            <a:r>
              <a:rPr lang="en-US" dirty="0"/>
              <a:t> </a:t>
            </a:r>
            <a:r>
              <a:rPr lang="en-US" dirty="0" err="1"/>
              <a:t>en</a:t>
            </a:r>
            <a:r>
              <a:rPr lang="en-US" dirty="0"/>
              <a:t> </a:t>
            </a:r>
            <a:r>
              <a:rPr lang="en-US" dirty="0" err="1"/>
              <a:t>en</a:t>
            </a:r>
            <a:r>
              <a:rPr lang="en-US" dirty="0"/>
              <a:t> </a:t>
            </a:r>
            <a:r>
              <a:rPr lang="en-US" dirty="0" err="1"/>
              <a:t>faisant</a:t>
            </a:r>
            <a:r>
              <a:rPr lang="en-US" dirty="0"/>
              <a:t> </a:t>
            </a:r>
            <a:r>
              <a:rPr lang="en-US" dirty="0" err="1"/>
              <a:t>l’appel</a:t>
            </a:r>
            <a:r>
              <a:rPr lang="en-US" dirty="0"/>
              <a:t> et </a:t>
            </a:r>
            <a:r>
              <a:rPr lang="en-US" dirty="0" err="1"/>
              <a:t>en</a:t>
            </a:r>
            <a:r>
              <a:rPr lang="en-US" dirty="0"/>
              <a:t> </a:t>
            </a:r>
            <a:r>
              <a:rPr lang="en-US" dirty="0" err="1"/>
              <a:t>lui</a:t>
            </a:r>
            <a:r>
              <a:rPr lang="en-US" dirty="0"/>
              <a:t> </a:t>
            </a:r>
            <a:r>
              <a:rPr lang="en-US" dirty="0" err="1"/>
              <a:t>fournissant</a:t>
            </a:r>
            <a:r>
              <a:rPr lang="en-US" dirty="0"/>
              <a:t> les </a:t>
            </a:r>
            <a:r>
              <a:rPr lang="en-US" dirty="0" err="1"/>
              <a:t>paramètres</a:t>
            </a:r>
            <a:r>
              <a:rPr lang="en-US" dirty="0"/>
              <a:t> </a:t>
            </a:r>
            <a:r>
              <a:rPr lang="en-US" dirty="0" err="1"/>
              <a:t>appropriés</a:t>
            </a:r>
            <a:r>
              <a:rPr lang="en-US" dirty="0"/>
              <a:t>.</a:t>
            </a:r>
          </a:p>
          <a:p>
            <a:endParaRPr lang="en-US" dirty="0"/>
          </a:p>
          <a:p>
            <a:r>
              <a:rPr lang="en-US" dirty="0"/>
              <a:t>Dans </a:t>
            </a:r>
            <a:r>
              <a:rPr lang="en-US" dirty="0" err="1"/>
              <a:t>cette</a:t>
            </a:r>
            <a:r>
              <a:rPr lang="en-US" dirty="0"/>
              <a:t> section, nous </a:t>
            </a:r>
            <a:r>
              <a:rPr lang="en-US" dirty="0" err="1"/>
              <a:t>verrons</a:t>
            </a:r>
            <a:r>
              <a:rPr lang="en-US" dirty="0"/>
              <a:t> les </a:t>
            </a:r>
            <a:r>
              <a:rPr lang="en-US" dirty="0" err="1"/>
              <a:t>fonctions</a:t>
            </a:r>
            <a:r>
              <a:rPr lang="en-US" dirty="0"/>
              <a:t> les plus communes </a:t>
            </a:r>
            <a:r>
              <a:rPr lang="en-US" dirty="0" err="1"/>
              <a:t>offertes</a:t>
            </a:r>
            <a:r>
              <a:rPr lang="en-US" dirty="0"/>
              <a:t> par la </a:t>
            </a:r>
            <a:r>
              <a:rPr lang="en-US" dirty="0" err="1"/>
              <a:t>librairie</a:t>
            </a:r>
            <a:r>
              <a:rPr lang="en-US" dirty="0"/>
              <a:t> “math” </a:t>
            </a:r>
            <a:r>
              <a:rPr lang="en-US" dirty="0" err="1"/>
              <a:t>donc</a:t>
            </a:r>
            <a:r>
              <a:rPr lang="en-US" dirty="0"/>
              <a:t> nous </a:t>
            </a:r>
            <a:r>
              <a:rPr lang="en-US" dirty="0" err="1"/>
              <a:t>avons</a:t>
            </a:r>
            <a:r>
              <a:rPr lang="en-US" dirty="0"/>
              <a:t> fait </a:t>
            </a:r>
            <a:r>
              <a:rPr lang="en-US" dirty="0" err="1"/>
              <a:t>l’importation</a:t>
            </a:r>
            <a:r>
              <a:rPr lang="en-US" dirty="0"/>
              <a:t>.</a:t>
            </a:r>
          </a:p>
          <a:p>
            <a:endParaRPr lang="en-US" dirty="0"/>
          </a:p>
        </p:txBody>
      </p:sp>
    </p:spTree>
    <p:extLst>
      <p:ext uri="{BB962C8B-B14F-4D97-AF65-F5344CB8AC3E}">
        <p14:creationId xmlns:p14="http://schemas.microsoft.com/office/powerpoint/2010/main" val="42408380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8F320-4982-41FC-95D6-6702D560B1F1}"/>
              </a:ext>
            </a:extLst>
          </p:cNvPr>
          <p:cNvSpPr>
            <a:spLocks noGrp="1"/>
          </p:cNvSpPr>
          <p:nvPr>
            <p:ph type="title"/>
            <p:custDataLst>
              <p:tags r:id="rId1"/>
            </p:custDataLst>
          </p:nvPr>
        </p:nvSpPr>
        <p:spPr/>
        <p:txBody>
          <a:bodyPr/>
          <a:lstStyle/>
          <a:p>
            <a:r>
              <a:rPr lang="en-US" dirty="0"/>
              <a:t>Les </a:t>
            </a:r>
            <a:r>
              <a:rPr lang="en-US" dirty="0" err="1"/>
              <a:t>fonctions</a:t>
            </a:r>
            <a:r>
              <a:rPr lang="en-US" dirty="0"/>
              <a:t> </a:t>
            </a:r>
            <a:r>
              <a:rPr lang="en-US" dirty="0" err="1"/>
              <a:t>mathématiques</a:t>
            </a:r>
            <a:endParaRPr lang="en-CA" dirty="0"/>
          </a:p>
        </p:txBody>
      </p:sp>
      <p:sp>
        <p:nvSpPr>
          <p:cNvPr id="3" name="Content Placeholder 2">
            <a:extLst>
              <a:ext uri="{FF2B5EF4-FFF2-40B4-BE49-F238E27FC236}">
                <a16:creationId xmlns:a16="http://schemas.microsoft.com/office/drawing/2014/main" id="{F9903577-CFB3-442C-B2AF-43853E23F28B}"/>
              </a:ext>
            </a:extLst>
          </p:cNvPr>
          <p:cNvSpPr>
            <a:spLocks noGrp="1"/>
          </p:cNvSpPr>
          <p:nvPr>
            <p:ph idx="1"/>
            <p:custDataLst>
              <p:tags r:id="rId2"/>
            </p:custDataLst>
          </p:nvPr>
        </p:nvSpPr>
        <p:spPr/>
        <p:txBody>
          <a:bodyPr/>
          <a:lstStyle/>
          <a:p>
            <a:r>
              <a:rPr lang="en-US" dirty="0"/>
              <a:t>Nous </a:t>
            </a:r>
            <a:r>
              <a:rPr lang="en-US" dirty="0" err="1"/>
              <a:t>couvrirons</a:t>
            </a:r>
            <a:r>
              <a:rPr lang="en-US" dirty="0"/>
              <a:t> </a:t>
            </a:r>
            <a:r>
              <a:rPr lang="en-US" dirty="0" err="1"/>
              <a:t>donc</a:t>
            </a:r>
            <a:r>
              <a:rPr lang="en-US" dirty="0"/>
              <a:t> les </a:t>
            </a:r>
            <a:r>
              <a:rPr lang="en-US" dirty="0" err="1"/>
              <a:t>fonctions</a:t>
            </a:r>
            <a:r>
              <a:rPr lang="en-US" dirty="0"/>
              <a:t> </a:t>
            </a:r>
            <a:r>
              <a:rPr lang="en-US" dirty="0" err="1"/>
              <a:t>mathématiques</a:t>
            </a:r>
            <a:r>
              <a:rPr lang="en-US" dirty="0"/>
              <a:t> </a:t>
            </a:r>
            <a:r>
              <a:rPr lang="en-US" dirty="0" err="1"/>
              <a:t>suivantes</a:t>
            </a:r>
            <a:endParaRPr lang="en-US" dirty="0"/>
          </a:p>
          <a:p>
            <a:pPr lvl="2"/>
            <a:r>
              <a:rPr lang="en-US" dirty="0"/>
              <a:t>Pow</a:t>
            </a:r>
          </a:p>
          <a:p>
            <a:pPr lvl="2"/>
            <a:r>
              <a:rPr lang="en-US" dirty="0"/>
              <a:t>Sqrt</a:t>
            </a:r>
          </a:p>
          <a:p>
            <a:pPr lvl="2"/>
            <a:r>
              <a:rPr lang="en-US" dirty="0"/>
              <a:t>Floor / ceil</a:t>
            </a:r>
          </a:p>
          <a:p>
            <a:pPr lvl="2"/>
            <a:r>
              <a:rPr lang="en-US" dirty="0"/>
              <a:t>Factorial</a:t>
            </a:r>
          </a:p>
          <a:p>
            <a:pPr lvl="2"/>
            <a:r>
              <a:rPr lang="en-US" dirty="0"/>
              <a:t>Log10 /  log2 / Log</a:t>
            </a:r>
          </a:p>
          <a:p>
            <a:endParaRPr lang="en-CA" dirty="0"/>
          </a:p>
        </p:txBody>
      </p:sp>
    </p:spTree>
    <p:extLst>
      <p:ext uri="{BB962C8B-B14F-4D97-AF65-F5344CB8AC3E}">
        <p14:creationId xmlns:p14="http://schemas.microsoft.com/office/powerpoint/2010/main" val="22990501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13CBD-DEB9-4D56-BDB7-BE5C9E4217C7}"/>
              </a:ext>
            </a:extLst>
          </p:cNvPr>
          <p:cNvSpPr>
            <a:spLocks noGrp="1"/>
          </p:cNvSpPr>
          <p:nvPr>
            <p:ph type="title"/>
            <p:custDataLst>
              <p:tags r:id="rId1"/>
            </p:custDataLst>
          </p:nvPr>
        </p:nvSpPr>
        <p:spPr/>
        <p:txBody>
          <a:bodyPr/>
          <a:lstStyle/>
          <a:p>
            <a:r>
              <a:rPr lang="en-US" dirty="0"/>
              <a:t>Pow</a:t>
            </a:r>
            <a:endParaRPr lang="en-CA" dirty="0"/>
          </a:p>
        </p:txBody>
      </p:sp>
      <p:sp>
        <p:nvSpPr>
          <p:cNvPr id="3" name="Content Placeholder 2">
            <a:extLst>
              <a:ext uri="{FF2B5EF4-FFF2-40B4-BE49-F238E27FC236}">
                <a16:creationId xmlns:a16="http://schemas.microsoft.com/office/drawing/2014/main" id="{E837C832-1164-4D3A-9AF5-5C40E5B9A0D4}"/>
              </a:ext>
            </a:extLst>
          </p:cNvPr>
          <p:cNvSpPr>
            <a:spLocks noGrp="1"/>
          </p:cNvSpPr>
          <p:nvPr>
            <p:ph idx="1"/>
            <p:custDataLst>
              <p:tags r:id="rId2"/>
            </p:custDataLst>
          </p:nvPr>
        </p:nvSpPr>
        <p:spPr/>
        <p:txBody>
          <a:bodyPr/>
          <a:lstStyle/>
          <a:p>
            <a:r>
              <a:rPr lang="en-US" dirty="0"/>
              <a:t>La </a:t>
            </a:r>
            <a:r>
              <a:rPr lang="en-US" dirty="0" err="1"/>
              <a:t>fonction</a:t>
            </a:r>
            <a:r>
              <a:rPr lang="en-US" dirty="0"/>
              <a:t> “pow” </a:t>
            </a:r>
            <a:r>
              <a:rPr lang="en-US" dirty="0" err="1"/>
              <a:t>permet</a:t>
            </a:r>
            <a:r>
              <a:rPr lang="en-US" dirty="0"/>
              <a:t> de </a:t>
            </a:r>
            <a:r>
              <a:rPr lang="en-US" dirty="0" err="1"/>
              <a:t>calculer</a:t>
            </a:r>
            <a:r>
              <a:rPr lang="en-US" dirty="0"/>
              <a:t> la puissance d’un </a:t>
            </a:r>
            <a:r>
              <a:rPr lang="en-US" dirty="0" err="1"/>
              <a:t>nombre</a:t>
            </a:r>
            <a:r>
              <a:rPr lang="en-US" dirty="0"/>
              <a:t> par un </a:t>
            </a:r>
            <a:r>
              <a:rPr lang="en-US" dirty="0" err="1"/>
              <a:t>nombre</a:t>
            </a:r>
            <a:r>
              <a:rPr lang="en-US" dirty="0"/>
              <a:t>.</a:t>
            </a:r>
          </a:p>
          <a:p>
            <a:r>
              <a:rPr lang="en-US" dirty="0"/>
              <a:t>Il </a:t>
            </a:r>
            <a:r>
              <a:rPr lang="en-US" dirty="0" err="1"/>
              <a:t>s’agit</a:t>
            </a:r>
            <a:r>
              <a:rPr lang="en-US" dirty="0"/>
              <a:t> </a:t>
            </a:r>
            <a:r>
              <a:rPr lang="en-US" dirty="0" err="1"/>
              <a:t>en</a:t>
            </a:r>
            <a:r>
              <a:rPr lang="en-US" dirty="0"/>
              <a:t> fait d’un </a:t>
            </a:r>
            <a:r>
              <a:rPr lang="en-US" dirty="0" err="1"/>
              <a:t>nombre</a:t>
            </a:r>
            <a:r>
              <a:rPr lang="en-US" dirty="0"/>
              <a:t> </a:t>
            </a:r>
            <a:r>
              <a:rPr lang="en-US" dirty="0" err="1"/>
              <a:t>auquel</a:t>
            </a:r>
            <a:r>
              <a:rPr lang="en-US" dirty="0"/>
              <a:t> on applique un </a:t>
            </a:r>
            <a:r>
              <a:rPr lang="en-US" dirty="0" err="1"/>
              <a:t>exposant</a:t>
            </a:r>
            <a:r>
              <a:rPr lang="en-US" dirty="0"/>
              <a:t>.</a:t>
            </a:r>
          </a:p>
          <a:p>
            <a:r>
              <a:rPr lang="en-US" dirty="0"/>
              <a:t>La </a:t>
            </a:r>
            <a:r>
              <a:rPr lang="en-US" dirty="0" err="1"/>
              <a:t>fonction</a:t>
            </a:r>
            <a:r>
              <a:rPr lang="en-US" dirty="0"/>
              <a:t> </a:t>
            </a:r>
            <a:r>
              <a:rPr lang="en-US" dirty="0" err="1"/>
              <a:t>prend</a:t>
            </a:r>
            <a:r>
              <a:rPr lang="en-US" dirty="0"/>
              <a:t> 2 </a:t>
            </a:r>
            <a:r>
              <a:rPr lang="en-US" dirty="0" err="1"/>
              <a:t>paramètres</a:t>
            </a:r>
            <a:r>
              <a:rPr lang="en-US" dirty="0"/>
              <a:t>:</a:t>
            </a:r>
          </a:p>
          <a:p>
            <a:pPr lvl="1"/>
            <a:r>
              <a:rPr lang="en-US" dirty="0"/>
              <a:t>La base</a:t>
            </a:r>
          </a:p>
          <a:p>
            <a:pPr lvl="1"/>
            <a:r>
              <a:rPr lang="en-US" dirty="0" err="1"/>
              <a:t>L’exposant</a:t>
            </a:r>
            <a:endParaRPr lang="en-CA" dirty="0"/>
          </a:p>
        </p:txBody>
      </p:sp>
    </p:spTree>
    <p:extLst>
      <p:ext uri="{BB962C8B-B14F-4D97-AF65-F5344CB8AC3E}">
        <p14:creationId xmlns:p14="http://schemas.microsoft.com/office/powerpoint/2010/main" val="34703927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13CBD-DEB9-4D56-BDB7-BE5C9E4217C7}"/>
              </a:ext>
            </a:extLst>
          </p:cNvPr>
          <p:cNvSpPr>
            <a:spLocks noGrp="1"/>
          </p:cNvSpPr>
          <p:nvPr>
            <p:ph type="title"/>
            <p:custDataLst>
              <p:tags r:id="rId1"/>
            </p:custDataLst>
          </p:nvPr>
        </p:nvSpPr>
        <p:spPr/>
        <p:txBody>
          <a:bodyPr/>
          <a:lstStyle/>
          <a:p>
            <a:r>
              <a:rPr lang="en-US" dirty="0"/>
              <a:t>Pow</a:t>
            </a:r>
            <a:endParaRPr lang="en-CA" dirty="0"/>
          </a:p>
        </p:txBody>
      </p:sp>
      <p:sp>
        <p:nvSpPr>
          <p:cNvPr id="3" name="Content Placeholder 2">
            <a:extLst>
              <a:ext uri="{FF2B5EF4-FFF2-40B4-BE49-F238E27FC236}">
                <a16:creationId xmlns:a16="http://schemas.microsoft.com/office/drawing/2014/main" id="{E837C832-1164-4D3A-9AF5-5C40E5B9A0D4}"/>
              </a:ext>
            </a:extLst>
          </p:cNvPr>
          <p:cNvSpPr>
            <a:spLocks noGrp="1"/>
          </p:cNvSpPr>
          <p:nvPr>
            <p:ph idx="1"/>
            <p:custDataLst>
              <p:tags r:id="rId2"/>
            </p:custDataLst>
          </p:nvPr>
        </p:nvSpPr>
        <p:spPr/>
        <p:txBody>
          <a:bodyPr/>
          <a:lstStyle/>
          <a:p>
            <a:r>
              <a:rPr lang="en-US" dirty="0"/>
              <a:t>Par </a:t>
            </a:r>
            <a:r>
              <a:rPr lang="en-US" dirty="0" err="1"/>
              <a:t>exemple</a:t>
            </a:r>
            <a:endParaRPr lang="en-CA" dirty="0"/>
          </a:p>
        </p:txBody>
      </p:sp>
      <p:pic>
        <p:nvPicPr>
          <p:cNvPr id="4" name="Picture 3">
            <a:extLst>
              <a:ext uri="{FF2B5EF4-FFF2-40B4-BE49-F238E27FC236}">
                <a16:creationId xmlns:a16="http://schemas.microsoft.com/office/drawing/2014/main" id="{17ECED7B-ECBC-40E6-A147-218D17F2C5E1}"/>
              </a:ext>
            </a:extLst>
          </p:cNvPr>
          <p:cNvPicPr>
            <a:picLocks noChangeAspect="1"/>
          </p:cNvPicPr>
          <p:nvPr>
            <p:custDataLst>
              <p:tags r:id="rId3"/>
            </p:custDataLst>
          </p:nvPr>
        </p:nvPicPr>
        <p:blipFill>
          <a:blip r:embed="rId5"/>
          <a:stretch>
            <a:fillRect/>
          </a:stretch>
        </p:blipFill>
        <p:spPr>
          <a:xfrm>
            <a:off x="1284626" y="2752408"/>
            <a:ext cx="6639852" cy="1228896"/>
          </a:xfrm>
          <a:prstGeom prst="rect">
            <a:avLst/>
          </a:prstGeom>
        </p:spPr>
      </p:pic>
    </p:spTree>
    <p:extLst>
      <p:ext uri="{BB962C8B-B14F-4D97-AF65-F5344CB8AC3E}">
        <p14:creationId xmlns:p14="http://schemas.microsoft.com/office/powerpoint/2010/main" val="34905169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07718-FDD7-4BB3-8F5D-013E96882BA8}"/>
              </a:ext>
            </a:extLst>
          </p:cNvPr>
          <p:cNvSpPr>
            <a:spLocks noGrp="1"/>
          </p:cNvSpPr>
          <p:nvPr>
            <p:ph type="title"/>
            <p:custDataLst>
              <p:tags r:id="rId1"/>
            </p:custDataLst>
          </p:nvPr>
        </p:nvSpPr>
        <p:spPr/>
        <p:txBody>
          <a:bodyPr/>
          <a:lstStyle/>
          <a:p>
            <a:r>
              <a:rPr lang="en-US" dirty="0"/>
              <a:t>Sqrt</a:t>
            </a:r>
            <a:endParaRPr lang="en-CA" dirty="0"/>
          </a:p>
        </p:txBody>
      </p:sp>
      <p:sp>
        <p:nvSpPr>
          <p:cNvPr id="3" name="Content Placeholder 2">
            <a:extLst>
              <a:ext uri="{FF2B5EF4-FFF2-40B4-BE49-F238E27FC236}">
                <a16:creationId xmlns:a16="http://schemas.microsoft.com/office/drawing/2014/main" id="{D28B1FF6-5AD9-4F8D-9C38-55EE9896C5C3}"/>
              </a:ext>
            </a:extLst>
          </p:cNvPr>
          <p:cNvSpPr>
            <a:spLocks noGrp="1"/>
          </p:cNvSpPr>
          <p:nvPr>
            <p:ph idx="1"/>
            <p:custDataLst>
              <p:tags r:id="rId2"/>
            </p:custDataLst>
          </p:nvPr>
        </p:nvSpPr>
        <p:spPr/>
        <p:txBody>
          <a:bodyPr/>
          <a:lstStyle/>
          <a:p>
            <a:r>
              <a:rPr lang="en-US" dirty="0"/>
              <a:t>La </a:t>
            </a:r>
            <a:r>
              <a:rPr lang="en-US" dirty="0" err="1"/>
              <a:t>fonction</a:t>
            </a:r>
            <a:r>
              <a:rPr lang="en-US" dirty="0"/>
              <a:t> “sqrt” (“Square root”, </a:t>
            </a:r>
            <a:r>
              <a:rPr lang="en-US" dirty="0" err="1"/>
              <a:t>ou</a:t>
            </a:r>
            <a:r>
              <a:rPr lang="en-US" dirty="0"/>
              <a:t> “Racine </a:t>
            </a:r>
            <a:r>
              <a:rPr lang="en-US" dirty="0" err="1"/>
              <a:t>carrée</a:t>
            </a:r>
            <a:r>
              <a:rPr lang="en-US" dirty="0"/>
              <a:t>”) </a:t>
            </a:r>
            <a:r>
              <a:rPr lang="en-US" dirty="0" err="1"/>
              <a:t>permet</a:t>
            </a:r>
            <a:r>
              <a:rPr lang="en-US" dirty="0"/>
              <a:t> </a:t>
            </a:r>
            <a:r>
              <a:rPr lang="en-US" dirty="0" err="1"/>
              <a:t>d’obtenir</a:t>
            </a:r>
            <a:r>
              <a:rPr lang="en-US" dirty="0"/>
              <a:t> la </a:t>
            </a:r>
            <a:r>
              <a:rPr lang="en-US" dirty="0" err="1"/>
              <a:t>racine</a:t>
            </a:r>
            <a:r>
              <a:rPr lang="en-US" dirty="0"/>
              <a:t> </a:t>
            </a:r>
            <a:r>
              <a:rPr lang="en-US" dirty="0" err="1"/>
              <a:t>carrée</a:t>
            </a:r>
            <a:r>
              <a:rPr lang="en-US" dirty="0"/>
              <a:t> d’un </a:t>
            </a:r>
            <a:r>
              <a:rPr lang="en-US" dirty="0" err="1"/>
              <a:t>nombre</a:t>
            </a:r>
            <a:r>
              <a:rPr lang="en-US" dirty="0"/>
              <a:t> passé </a:t>
            </a:r>
            <a:r>
              <a:rPr lang="en-US" dirty="0" err="1"/>
              <a:t>en</a:t>
            </a:r>
            <a:r>
              <a:rPr lang="en-US" dirty="0"/>
              <a:t> </a:t>
            </a:r>
            <a:r>
              <a:rPr lang="en-US" dirty="0" err="1"/>
              <a:t>paramètre</a:t>
            </a:r>
            <a:r>
              <a:rPr lang="en-US" dirty="0"/>
              <a:t>.</a:t>
            </a:r>
          </a:p>
          <a:p>
            <a:endParaRPr lang="en-US" dirty="0"/>
          </a:p>
          <a:p>
            <a:r>
              <a:rPr lang="en-US" dirty="0"/>
              <a:t>La </a:t>
            </a:r>
            <a:r>
              <a:rPr lang="en-US" dirty="0" err="1"/>
              <a:t>racine</a:t>
            </a:r>
            <a:r>
              <a:rPr lang="en-US" dirty="0"/>
              <a:t> </a:t>
            </a:r>
            <a:r>
              <a:rPr lang="en-US" dirty="0" err="1"/>
              <a:t>carrée</a:t>
            </a:r>
            <a:r>
              <a:rPr lang="en-US" dirty="0"/>
              <a:t> se </a:t>
            </a:r>
            <a:r>
              <a:rPr lang="en-US" dirty="0" err="1"/>
              <a:t>définit</a:t>
            </a:r>
            <a:r>
              <a:rPr lang="en-US" dirty="0"/>
              <a:t> </a:t>
            </a:r>
            <a:r>
              <a:rPr lang="en-US" dirty="0" err="1"/>
              <a:t>comme</a:t>
            </a:r>
            <a:r>
              <a:rPr lang="en-US" dirty="0"/>
              <a:t> le </a:t>
            </a:r>
            <a:r>
              <a:rPr lang="en-US" dirty="0" err="1"/>
              <a:t>nombre</a:t>
            </a:r>
            <a:r>
              <a:rPr lang="en-US" dirty="0"/>
              <a:t> </a:t>
            </a:r>
            <a:r>
              <a:rPr lang="en-US" dirty="0" err="1"/>
              <a:t>qu’il</a:t>
            </a:r>
            <a:r>
              <a:rPr lang="en-US" dirty="0"/>
              <a:t> faut multiplier par </a:t>
            </a:r>
            <a:r>
              <a:rPr lang="en-US" dirty="0" err="1"/>
              <a:t>lui-même</a:t>
            </a:r>
            <a:r>
              <a:rPr lang="en-US" dirty="0"/>
              <a:t> pour </a:t>
            </a:r>
            <a:r>
              <a:rPr lang="en-US" dirty="0" err="1"/>
              <a:t>obtenir</a:t>
            </a:r>
            <a:r>
              <a:rPr lang="en-US" dirty="0"/>
              <a:t> le </a:t>
            </a:r>
            <a:r>
              <a:rPr lang="en-US" dirty="0" err="1"/>
              <a:t>nombre</a:t>
            </a:r>
            <a:r>
              <a:rPr lang="en-US" dirty="0"/>
              <a:t> original.</a:t>
            </a:r>
          </a:p>
          <a:p>
            <a:endParaRPr lang="en-US" dirty="0"/>
          </a:p>
        </p:txBody>
      </p:sp>
    </p:spTree>
    <p:extLst>
      <p:ext uri="{BB962C8B-B14F-4D97-AF65-F5344CB8AC3E}">
        <p14:creationId xmlns:p14="http://schemas.microsoft.com/office/powerpoint/2010/main" val="16938448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07718-FDD7-4BB3-8F5D-013E96882BA8}"/>
              </a:ext>
            </a:extLst>
          </p:cNvPr>
          <p:cNvSpPr>
            <a:spLocks noGrp="1"/>
          </p:cNvSpPr>
          <p:nvPr>
            <p:ph type="title"/>
            <p:custDataLst>
              <p:tags r:id="rId1"/>
            </p:custDataLst>
          </p:nvPr>
        </p:nvSpPr>
        <p:spPr/>
        <p:txBody>
          <a:bodyPr/>
          <a:lstStyle/>
          <a:p>
            <a:r>
              <a:rPr lang="en-US" dirty="0"/>
              <a:t>Sqrt</a:t>
            </a:r>
            <a:endParaRPr lang="en-CA" dirty="0"/>
          </a:p>
        </p:txBody>
      </p:sp>
      <p:sp>
        <p:nvSpPr>
          <p:cNvPr id="3" name="Content Placeholder 2">
            <a:extLst>
              <a:ext uri="{FF2B5EF4-FFF2-40B4-BE49-F238E27FC236}">
                <a16:creationId xmlns:a16="http://schemas.microsoft.com/office/drawing/2014/main" id="{D28B1FF6-5AD9-4F8D-9C38-55EE9896C5C3}"/>
              </a:ext>
            </a:extLst>
          </p:cNvPr>
          <p:cNvSpPr>
            <a:spLocks noGrp="1"/>
          </p:cNvSpPr>
          <p:nvPr>
            <p:ph idx="1"/>
            <p:custDataLst>
              <p:tags r:id="rId2"/>
            </p:custDataLst>
          </p:nvPr>
        </p:nvSpPr>
        <p:spPr/>
        <p:txBody>
          <a:bodyPr/>
          <a:lstStyle/>
          <a:p>
            <a:r>
              <a:rPr lang="en-US" dirty="0"/>
              <a:t>Par </a:t>
            </a:r>
            <a:r>
              <a:rPr lang="en-US" dirty="0" err="1"/>
              <a:t>exemple</a:t>
            </a:r>
            <a:endParaRPr lang="en-CA" dirty="0"/>
          </a:p>
        </p:txBody>
      </p:sp>
      <p:pic>
        <p:nvPicPr>
          <p:cNvPr id="4" name="Picture 3">
            <a:extLst>
              <a:ext uri="{FF2B5EF4-FFF2-40B4-BE49-F238E27FC236}">
                <a16:creationId xmlns:a16="http://schemas.microsoft.com/office/drawing/2014/main" id="{D316E6D5-3AE7-40DA-82A2-12BFB47B0997}"/>
              </a:ext>
            </a:extLst>
          </p:cNvPr>
          <p:cNvPicPr>
            <a:picLocks noChangeAspect="1"/>
          </p:cNvPicPr>
          <p:nvPr>
            <p:custDataLst>
              <p:tags r:id="rId3"/>
            </p:custDataLst>
          </p:nvPr>
        </p:nvPicPr>
        <p:blipFill>
          <a:blip r:embed="rId5"/>
          <a:stretch>
            <a:fillRect/>
          </a:stretch>
        </p:blipFill>
        <p:spPr>
          <a:xfrm>
            <a:off x="1103312" y="2785973"/>
            <a:ext cx="6582694" cy="1286054"/>
          </a:xfrm>
          <a:prstGeom prst="rect">
            <a:avLst/>
          </a:prstGeom>
        </p:spPr>
      </p:pic>
    </p:spTree>
    <p:extLst>
      <p:ext uri="{BB962C8B-B14F-4D97-AF65-F5344CB8AC3E}">
        <p14:creationId xmlns:p14="http://schemas.microsoft.com/office/powerpoint/2010/main" val="10512552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5F5DE-57FC-4DD9-A0AA-88B779C1E6F3}"/>
              </a:ext>
            </a:extLst>
          </p:cNvPr>
          <p:cNvSpPr>
            <a:spLocks noGrp="1"/>
          </p:cNvSpPr>
          <p:nvPr>
            <p:ph type="title"/>
            <p:custDataLst>
              <p:tags r:id="rId1"/>
            </p:custDataLst>
          </p:nvPr>
        </p:nvSpPr>
        <p:spPr/>
        <p:txBody>
          <a:bodyPr/>
          <a:lstStyle/>
          <a:p>
            <a:r>
              <a:rPr lang="en-US" dirty="0"/>
              <a:t>Floor</a:t>
            </a:r>
            <a:endParaRPr lang="en-CA" dirty="0"/>
          </a:p>
        </p:txBody>
      </p:sp>
      <p:sp>
        <p:nvSpPr>
          <p:cNvPr id="3" name="Content Placeholder 2">
            <a:extLst>
              <a:ext uri="{FF2B5EF4-FFF2-40B4-BE49-F238E27FC236}">
                <a16:creationId xmlns:a16="http://schemas.microsoft.com/office/drawing/2014/main" id="{3F18B82A-376A-4138-900E-496C60EB042E}"/>
              </a:ext>
            </a:extLst>
          </p:cNvPr>
          <p:cNvSpPr>
            <a:spLocks noGrp="1"/>
          </p:cNvSpPr>
          <p:nvPr>
            <p:ph idx="1"/>
            <p:custDataLst>
              <p:tags r:id="rId2"/>
            </p:custDataLst>
          </p:nvPr>
        </p:nvSpPr>
        <p:spPr/>
        <p:txBody>
          <a:bodyPr/>
          <a:lstStyle/>
          <a:p>
            <a:r>
              <a:rPr lang="en-US" dirty="0"/>
              <a:t>La </a:t>
            </a:r>
            <a:r>
              <a:rPr lang="en-US" dirty="0" err="1"/>
              <a:t>fonction</a:t>
            </a:r>
            <a:r>
              <a:rPr lang="en-US" dirty="0"/>
              <a:t> “floor” (“</a:t>
            </a:r>
            <a:r>
              <a:rPr lang="en-US" dirty="0" err="1"/>
              <a:t>Plancher</a:t>
            </a:r>
            <a:r>
              <a:rPr lang="en-US" dirty="0"/>
              <a:t>”) </a:t>
            </a:r>
            <a:r>
              <a:rPr lang="en-US" dirty="0" err="1"/>
              <a:t>permet</a:t>
            </a:r>
            <a:r>
              <a:rPr lang="en-US" dirty="0"/>
              <a:t> de </a:t>
            </a:r>
            <a:r>
              <a:rPr lang="en-US" dirty="0" err="1"/>
              <a:t>retourner</a:t>
            </a:r>
            <a:r>
              <a:rPr lang="en-US" dirty="0"/>
              <a:t> la </a:t>
            </a:r>
            <a:r>
              <a:rPr lang="en-US" dirty="0" err="1"/>
              <a:t>une</a:t>
            </a:r>
            <a:r>
              <a:rPr lang="en-US" dirty="0"/>
              <a:t> </a:t>
            </a:r>
            <a:r>
              <a:rPr lang="en-US" dirty="0" err="1"/>
              <a:t>valeur</a:t>
            </a:r>
            <a:r>
              <a:rPr lang="en-US" dirty="0"/>
              <a:t> </a:t>
            </a:r>
            <a:r>
              <a:rPr lang="en-US" dirty="0" err="1"/>
              <a:t>arrondie</a:t>
            </a:r>
            <a:r>
              <a:rPr lang="en-US" dirty="0"/>
              <a:t> à la </a:t>
            </a:r>
            <a:r>
              <a:rPr lang="en-US" dirty="0" err="1"/>
              <a:t>baisse</a:t>
            </a:r>
            <a:r>
              <a:rPr lang="en-US" dirty="0"/>
              <a:t> </a:t>
            </a:r>
            <a:r>
              <a:rPr lang="en-US" dirty="0" err="1"/>
              <a:t>d’une</a:t>
            </a:r>
            <a:r>
              <a:rPr lang="en-US" dirty="0"/>
              <a:t> </a:t>
            </a:r>
            <a:r>
              <a:rPr lang="en-US" dirty="0" err="1"/>
              <a:t>valeur</a:t>
            </a:r>
            <a:r>
              <a:rPr lang="en-US" dirty="0"/>
              <a:t> </a:t>
            </a:r>
            <a:r>
              <a:rPr lang="en-US" dirty="0" err="1"/>
              <a:t>décimale</a:t>
            </a:r>
            <a:r>
              <a:rPr lang="en-US" dirty="0"/>
              <a:t> passée </a:t>
            </a:r>
            <a:r>
              <a:rPr lang="en-US" dirty="0" err="1"/>
              <a:t>en</a:t>
            </a:r>
            <a:r>
              <a:rPr lang="en-US" dirty="0"/>
              <a:t> </a:t>
            </a:r>
            <a:r>
              <a:rPr lang="en-US" dirty="0" err="1"/>
              <a:t>paramètre</a:t>
            </a:r>
            <a:r>
              <a:rPr lang="en-US" dirty="0"/>
              <a:t>.</a:t>
            </a:r>
          </a:p>
          <a:p>
            <a:r>
              <a:rPr lang="en-US" dirty="0" err="1"/>
              <a:t>Concrètement</a:t>
            </a:r>
            <a:r>
              <a:rPr lang="en-US" dirty="0"/>
              <a:t>, la </a:t>
            </a:r>
            <a:r>
              <a:rPr lang="en-US" dirty="0" err="1"/>
              <a:t>fonction</a:t>
            </a:r>
            <a:r>
              <a:rPr lang="en-US" dirty="0"/>
              <a:t> </a:t>
            </a:r>
            <a:r>
              <a:rPr lang="en-US" dirty="0" err="1"/>
              <a:t>retournera</a:t>
            </a:r>
            <a:r>
              <a:rPr lang="en-US" dirty="0"/>
              <a:t> la première </a:t>
            </a:r>
            <a:r>
              <a:rPr lang="en-US" dirty="0" err="1"/>
              <a:t>valeur</a:t>
            </a:r>
            <a:r>
              <a:rPr lang="en-US" dirty="0"/>
              <a:t> </a:t>
            </a:r>
            <a:r>
              <a:rPr lang="en-US" dirty="0" err="1"/>
              <a:t>entière</a:t>
            </a:r>
            <a:r>
              <a:rPr lang="en-US" dirty="0"/>
              <a:t> supérieure à </a:t>
            </a:r>
            <a:r>
              <a:rPr lang="en-US" dirty="0" err="1"/>
              <a:t>celle</a:t>
            </a:r>
            <a:r>
              <a:rPr lang="en-US" dirty="0"/>
              <a:t> passée </a:t>
            </a:r>
            <a:r>
              <a:rPr lang="en-US" dirty="0" err="1"/>
              <a:t>en</a:t>
            </a:r>
            <a:r>
              <a:rPr lang="en-US" dirty="0"/>
              <a:t> </a:t>
            </a:r>
            <a:r>
              <a:rPr lang="en-US" dirty="0" err="1"/>
              <a:t>paramètre</a:t>
            </a:r>
            <a:r>
              <a:rPr lang="en-US" dirty="0"/>
              <a:t>.</a:t>
            </a:r>
          </a:p>
          <a:p>
            <a:r>
              <a:rPr lang="en-US" dirty="0"/>
              <a:t>Par </a:t>
            </a:r>
            <a:r>
              <a:rPr lang="en-US" dirty="0" err="1"/>
              <a:t>exemple</a:t>
            </a:r>
            <a:r>
              <a:rPr lang="en-US" dirty="0"/>
              <a:t>:</a:t>
            </a:r>
          </a:p>
          <a:p>
            <a:pPr lvl="1"/>
            <a:r>
              <a:rPr lang="en-US" dirty="0"/>
              <a:t>2.34 -&gt; 2</a:t>
            </a:r>
          </a:p>
          <a:p>
            <a:pPr lvl="1"/>
            <a:r>
              <a:rPr lang="en-US" dirty="0"/>
              <a:t>99.01 -&gt; 99</a:t>
            </a:r>
          </a:p>
          <a:p>
            <a:pPr lvl="1"/>
            <a:r>
              <a:rPr lang="en-US" dirty="0"/>
              <a:t>23.999 -&gt; 23</a:t>
            </a:r>
            <a:endParaRPr lang="en-CA" dirty="0"/>
          </a:p>
        </p:txBody>
      </p:sp>
    </p:spTree>
    <p:extLst>
      <p:ext uri="{BB962C8B-B14F-4D97-AF65-F5344CB8AC3E}">
        <p14:creationId xmlns:p14="http://schemas.microsoft.com/office/powerpoint/2010/main" val="40913972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FEAB2-FEFB-49FE-AB7B-582F5DA80CC9}"/>
              </a:ext>
            </a:extLst>
          </p:cNvPr>
          <p:cNvSpPr>
            <a:spLocks noGrp="1"/>
          </p:cNvSpPr>
          <p:nvPr>
            <p:ph type="title"/>
            <p:custDataLst>
              <p:tags r:id="rId1"/>
            </p:custDataLst>
          </p:nvPr>
        </p:nvSpPr>
        <p:spPr/>
        <p:txBody>
          <a:bodyPr/>
          <a:lstStyle/>
          <a:p>
            <a:r>
              <a:rPr lang="fr-CA" dirty="0"/>
              <a:t>Rappel du dernier cours</a:t>
            </a:r>
          </a:p>
        </p:txBody>
      </p:sp>
      <p:sp>
        <p:nvSpPr>
          <p:cNvPr id="3" name="Content Placeholder 2">
            <a:extLst>
              <a:ext uri="{FF2B5EF4-FFF2-40B4-BE49-F238E27FC236}">
                <a16:creationId xmlns:a16="http://schemas.microsoft.com/office/drawing/2014/main" id="{14B4E62D-F150-4DB8-AE78-2716B9D6838E}"/>
              </a:ext>
            </a:extLst>
          </p:cNvPr>
          <p:cNvSpPr>
            <a:spLocks noGrp="1"/>
          </p:cNvSpPr>
          <p:nvPr>
            <p:ph idx="1"/>
            <p:custDataLst>
              <p:tags r:id="rId2"/>
            </p:custDataLst>
          </p:nvPr>
        </p:nvSpPr>
        <p:spPr/>
        <p:txBody>
          <a:bodyPr/>
          <a:lstStyle/>
          <a:p>
            <a:r>
              <a:rPr lang="fr-CA" dirty="0"/>
              <a:t>Au dernier cours, nous avons fait une introduction aux listes et aux boucles.</a:t>
            </a:r>
          </a:p>
          <a:p>
            <a:r>
              <a:rPr lang="fr-CA" dirty="0"/>
              <a:t>Nous avons vu qu’il est possible de conserver plusieurs valeurs de même type dans une liste et de les lire ou les modifier en utilisant leur index (Position dans la liste)</a:t>
            </a:r>
          </a:p>
          <a:p>
            <a:r>
              <a:rPr lang="fr-CA" dirty="0"/>
              <a:t>Nous avons également vu comment il est possible d’exécuter une séquence de code à répétition en utilisant les boucles. Ces dernières se sont révélées particulièrement utiles pour lire les données d’une liste.</a:t>
            </a:r>
          </a:p>
          <a:p>
            <a:r>
              <a:rPr lang="fr-CA" dirty="0"/>
              <a:t>Dans le cours d’aujourd’hui, nous allons aborder de nouveau concept: la création de fonctions et l’utilisation de fonction mathématique</a:t>
            </a:r>
          </a:p>
        </p:txBody>
      </p:sp>
    </p:spTree>
    <p:extLst>
      <p:ext uri="{BB962C8B-B14F-4D97-AF65-F5344CB8AC3E}">
        <p14:creationId xmlns:p14="http://schemas.microsoft.com/office/powerpoint/2010/main" val="38159774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5F5DE-57FC-4DD9-A0AA-88B779C1E6F3}"/>
              </a:ext>
            </a:extLst>
          </p:cNvPr>
          <p:cNvSpPr>
            <a:spLocks noGrp="1"/>
          </p:cNvSpPr>
          <p:nvPr>
            <p:ph type="title"/>
            <p:custDataLst>
              <p:tags r:id="rId1"/>
            </p:custDataLst>
          </p:nvPr>
        </p:nvSpPr>
        <p:spPr/>
        <p:txBody>
          <a:bodyPr/>
          <a:lstStyle/>
          <a:p>
            <a:r>
              <a:rPr lang="en-US" dirty="0"/>
              <a:t>Floor</a:t>
            </a:r>
            <a:endParaRPr lang="en-CA" dirty="0"/>
          </a:p>
        </p:txBody>
      </p:sp>
      <p:sp>
        <p:nvSpPr>
          <p:cNvPr id="3" name="Content Placeholder 2">
            <a:extLst>
              <a:ext uri="{FF2B5EF4-FFF2-40B4-BE49-F238E27FC236}">
                <a16:creationId xmlns:a16="http://schemas.microsoft.com/office/drawing/2014/main" id="{3F18B82A-376A-4138-900E-496C60EB042E}"/>
              </a:ext>
            </a:extLst>
          </p:cNvPr>
          <p:cNvSpPr>
            <a:spLocks noGrp="1"/>
          </p:cNvSpPr>
          <p:nvPr>
            <p:ph idx="1"/>
            <p:custDataLst>
              <p:tags r:id="rId2"/>
            </p:custDataLst>
          </p:nvPr>
        </p:nvSpPr>
        <p:spPr/>
        <p:txBody>
          <a:bodyPr/>
          <a:lstStyle/>
          <a:p>
            <a:r>
              <a:rPr lang="en-US" dirty="0"/>
              <a:t>Par </a:t>
            </a:r>
            <a:r>
              <a:rPr lang="en-US" dirty="0" err="1"/>
              <a:t>exemple</a:t>
            </a:r>
            <a:endParaRPr lang="en-CA" dirty="0"/>
          </a:p>
        </p:txBody>
      </p:sp>
      <p:pic>
        <p:nvPicPr>
          <p:cNvPr id="5" name="Picture 4">
            <a:extLst>
              <a:ext uri="{FF2B5EF4-FFF2-40B4-BE49-F238E27FC236}">
                <a16:creationId xmlns:a16="http://schemas.microsoft.com/office/drawing/2014/main" id="{EACB81E7-02F1-4DFD-B7F3-66151509F5DC}"/>
              </a:ext>
            </a:extLst>
          </p:cNvPr>
          <p:cNvPicPr>
            <a:picLocks noChangeAspect="1"/>
          </p:cNvPicPr>
          <p:nvPr>
            <p:custDataLst>
              <p:tags r:id="rId3"/>
            </p:custDataLst>
          </p:nvPr>
        </p:nvPicPr>
        <p:blipFill>
          <a:blip r:embed="rId5"/>
          <a:stretch>
            <a:fillRect/>
          </a:stretch>
        </p:blipFill>
        <p:spPr>
          <a:xfrm>
            <a:off x="1255398" y="2864604"/>
            <a:ext cx="6716062" cy="1286054"/>
          </a:xfrm>
          <a:prstGeom prst="rect">
            <a:avLst/>
          </a:prstGeom>
        </p:spPr>
      </p:pic>
    </p:spTree>
    <p:extLst>
      <p:ext uri="{BB962C8B-B14F-4D97-AF65-F5344CB8AC3E}">
        <p14:creationId xmlns:p14="http://schemas.microsoft.com/office/powerpoint/2010/main" val="28796020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5F5DE-57FC-4DD9-A0AA-88B779C1E6F3}"/>
              </a:ext>
            </a:extLst>
          </p:cNvPr>
          <p:cNvSpPr>
            <a:spLocks noGrp="1"/>
          </p:cNvSpPr>
          <p:nvPr>
            <p:ph type="title"/>
            <p:custDataLst>
              <p:tags r:id="rId1"/>
            </p:custDataLst>
          </p:nvPr>
        </p:nvSpPr>
        <p:spPr/>
        <p:txBody>
          <a:bodyPr/>
          <a:lstStyle/>
          <a:p>
            <a:r>
              <a:rPr lang="en-US" dirty="0"/>
              <a:t>Ceil</a:t>
            </a:r>
            <a:endParaRPr lang="en-CA" dirty="0"/>
          </a:p>
        </p:txBody>
      </p:sp>
      <p:sp>
        <p:nvSpPr>
          <p:cNvPr id="3" name="Content Placeholder 2">
            <a:extLst>
              <a:ext uri="{FF2B5EF4-FFF2-40B4-BE49-F238E27FC236}">
                <a16:creationId xmlns:a16="http://schemas.microsoft.com/office/drawing/2014/main" id="{3F18B82A-376A-4138-900E-496C60EB042E}"/>
              </a:ext>
            </a:extLst>
          </p:cNvPr>
          <p:cNvSpPr>
            <a:spLocks noGrp="1"/>
          </p:cNvSpPr>
          <p:nvPr>
            <p:ph idx="1"/>
            <p:custDataLst>
              <p:tags r:id="rId2"/>
            </p:custDataLst>
          </p:nvPr>
        </p:nvSpPr>
        <p:spPr/>
        <p:txBody>
          <a:bodyPr/>
          <a:lstStyle/>
          <a:p>
            <a:r>
              <a:rPr lang="en-US" dirty="0"/>
              <a:t>La </a:t>
            </a:r>
            <a:r>
              <a:rPr lang="en-US" dirty="0" err="1"/>
              <a:t>fonction</a:t>
            </a:r>
            <a:r>
              <a:rPr lang="en-US" dirty="0"/>
              <a:t> “ceil” (</a:t>
            </a:r>
            <a:r>
              <a:rPr lang="en-US" dirty="0" err="1"/>
              <a:t>Ceilling</a:t>
            </a:r>
            <a:r>
              <a:rPr lang="en-US" dirty="0"/>
              <a:t>, </a:t>
            </a:r>
            <a:r>
              <a:rPr lang="en-US" dirty="0" err="1"/>
              <a:t>ou</a:t>
            </a:r>
            <a:r>
              <a:rPr lang="en-US" dirty="0"/>
              <a:t> “Plafond”) </a:t>
            </a:r>
            <a:r>
              <a:rPr lang="en-US" dirty="0" err="1"/>
              <a:t>permet</a:t>
            </a:r>
            <a:r>
              <a:rPr lang="en-US" dirty="0"/>
              <a:t> de </a:t>
            </a:r>
            <a:r>
              <a:rPr lang="en-US" dirty="0" err="1"/>
              <a:t>retourner</a:t>
            </a:r>
            <a:r>
              <a:rPr lang="en-US" dirty="0"/>
              <a:t> la </a:t>
            </a:r>
            <a:r>
              <a:rPr lang="en-US" dirty="0" err="1"/>
              <a:t>une</a:t>
            </a:r>
            <a:r>
              <a:rPr lang="en-US" dirty="0"/>
              <a:t> </a:t>
            </a:r>
            <a:r>
              <a:rPr lang="en-US" dirty="0" err="1"/>
              <a:t>valeur</a:t>
            </a:r>
            <a:r>
              <a:rPr lang="en-US" dirty="0"/>
              <a:t> </a:t>
            </a:r>
            <a:r>
              <a:rPr lang="en-US" dirty="0" err="1"/>
              <a:t>arrondie</a:t>
            </a:r>
            <a:r>
              <a:rPr lang="en-US" dirty="0"/>
              <a:t> à la </a:t>
            </a:r>
            <a:r>
              <a:rPr lang="en-US" dirty="0" err="1"/>
              <a:t>hausse</a:t>
            </a:r>
            <a:r>
              <a:rPr lang="en-US" dirty="0"/>
              <a:t> </a:t>
            </a:r>
            <a:r>
              <a:rPr lang="en-US" dirty="0" err="1"/>
              <a:t>d’une</a:t>
            </a:r>
            <a:r>
              <a:rPr lang="en-US" dirty="0"/>
              <a:t> </a:t>
            </a:r>
            <a:r>
              <a:rPr lang="en-US" dirty="0" err="1"/>
              <a:t>valeur</a:t>
            </a:r>
            <a:r>
              <a:rPr lang="en-US" dirty="0"/>
              <a:t> </a:t>
            </a:r>
            <a:r>
              <a:rPr lang="en-US" dirty="0" err="1"/>
              <a:t>décimale</a:t>
            </a:r>
            <a:r>
              <a:rPr lang="en-US" dirty="0"/>
              <a:t> passée </a:t>
            </a:r>
            <a:r>
              <a:rPr lang="en-US" dirty="0" err="1"/>
              <a:t>en</a:t>
            </a:r>
            <a:r>
              <a:rPr lang="en-US" dirty="0"/>
              <a:t> </a:t>
            </a:r>
            <a:r>
              <a:rPr lang="en-US" dirty="0" err="1"/>
              <a:t>paramètre</a:t>
            </a:r>
            <a:r>
              <a:rPr lang="en-US" dirty="0"/>
              <a:t>.</a:t>
            </a:r>
          </a:p>
          <a:p>
            <a:r>
              <a:rPr lang="en-US" dirty="0" err="1"/>
              <a:t>Concrètement</a:t>
            </a:r>
            <a:r>
              <a:rPr lang="en-US" dirty="0"/>
              <a:t>, la </a:t>
            </a:r>
            <a:r>
              <a:rPr lang="en-US" dirty="0" err="1"/>
              <a:t>fonction</a:t>
            </a:r>
            <a:r>
              <a:rPr lang="en-US" dirty="0"/>
              <a:t> </a:t>
            </a:r>
            <a:r>
              <a:rPr lang="en-US" dirty="0" err="1"/>
              <a:t>retournera</a:t>
            </a:r>
            <a:r>
              <a:rPr lang="en-US" dirty="0"/>
              <a:t> la première </a:t>
            </a:r>
            <a:r>
              <a:rPr lang="en-US" dirty="0" err="1"/>
              <a:t>valeur</a:t>
            </a:r>
            <a:r>
              <a:rPr lang="en-US" dirty="0"/>
              <a:t> </a:t>
            </a:r>
            <a:r>
              <a:rPr lang="en-US" dirty="0" err="1"/>
              <a:t>entière</a:t>
            </a:r>
            <a:r>
              <a:rPr lang="en-US" dirty="0"/>
              <a:t> supérieure à </a:t>
            </a:r>
            <a:r>
              <a:rPr lang="en-US" dirty="0" err="1"/>
              <a:t>celle</a:t>
            </a:r>
            <a:r>
              <a:rPr lang="en-US" dirty="0"/>
              <a:t> passée </a:t>
            </a:r>
            <a:r>
              <a:rPr lang="en-US" dirty="0" err="1"/>
              <a:t>en</a:t>
            </a:r>
            <a:r>
              <a:rPr lang="en-US" dirty="0"/>
              <a:t> </a:t>
            </a:r>
            <a:r>
              <a:rPr lang="en-US" dirty="0" err="1"/>
              <a:t>paramètre</a:t>
            </a:r>
            <a:r>
              <a:rPr lang="en-US" dirty="0"/>
              <a:t>.</a:t>
            </a:r>
          </a:p>
          <a:p>
            <a:r>
              <a:rPr lang="en-US" dirty="0"/>
              <a:t>Par </a:t>
            </a:r>
            <a:r>
              <a:rPr lang="en-US" dirty="0" err="1"/>
              <a:t>exemple</a:t>
            </a:r>
            <a:r>
              <a:rPr lang="en-US" dirty="0"/>
              <a:t>:</a:t>
            </a:r>
          </a:p>
          <a:p>
            <a:pPr lvl="1"/>
            <a:r>
              <a:rPr lang="en-US" dirty="0"/>
              <a:t>2.34 -&gt; 3</a:t>
            </a:r>
          </a:p>
          <a:p>
            <a:pPr lvl="1"/>
            <a:r>
              <a:rPr lang="en-US" dirty="0"/>
              <a:t>99.01 -&gt; 100</a:t>
            </a:r>
          </a:p>
          <a:p>
            <a:pPr lvl="1"/>
            <a:r>
              <a:rPr lang="en-US" dirty="0"/>
              <a:t>23.999 -&gt; 24</a:t>
            </a:r>
            <a:endParaRPr lang="en-CA" dirty="0"/>
          </a:p>
        </p:txBody>
      </p:sp>
    </p:spTree>
    <p:extLst>
      <p:ext uri="{BB962C8B-B14F-4D97-AF65-F5344CB8AC3E}">
        <p14:creationId xmlns:p14="http://schemas.microsoft.com/office/powerpoint/2010/main" val="39781393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5F5DE-57FC-4DD9-A0AA-88B779C1E6F3}"/>
              </a:ext>
            </a:extLst>
          </p:cNvPr>
          <p:cNvSpPr>
            <a:spLocks noGrp="1"/>
          </p:cNvSpPr>
          <p:nvPr>
            <p:ph type="title"/>
            <p:custDataLst>
              <p:tags r:id="rId1"/>
            </p:custDataLst>
          </p:nvPr>
        </p:nvSpPr>
        <p:spPr/>
        <p:txBody>
          <a:bodyPr/>
          <a:lstStyle/>
          <a:p>
            <a:r>
              <a:rPr lang="en-US" dirty="0"/>
              <a:t>Ceil</a:t>
            </a:r>
            <a:endParaRPr lang="en-CA" dirty="0"/>
          </a:p>
        </p:txBody>
      </p:sp>
      <p:sp>
        <p:nvSpPr>
          <p:cNvPr id="3" name="Content Placeholder 2">
            <a:extLst>
              <a:ext uri="{FF2B5EF4-FFF2-40B4-BE49-F238E27FC236}">
                <a16:creationId xmlns:a16="http://schemas.microsoft.com/office/drawing/2014/main" id="{3F18B82A-376A-4138-900E-496C60EB042E}"/>
              </a:ext>
            </a:extLst>
          </p:cNvPr>
          <p:cNvSpPr>
            <a:spLocks noGrp="1"/>
          </p:cNvSpPr>
          <p:nvPr>
            <p:ph idx="1"/>
            <p:custDataLst>
              <p:tags r:id="rId2"/>
            </p:custDataLst>
          </p:nvPr>
        </p:nvSpPr>
        <p:spPr/>
        <p:txBody>
          <a:bodyPr/>
          <a:lstStyle/>
          <a:p>
            <a:r>
              <a:rPr lang="en-US" dirty="0"/>
              <a:t>Par </a:t>
            </a:r>
            <a:r>
              <a:rPr lang="en-US" dirty="0" err="1"/>
              <a:t>exemple</a:t>
            </a:r>
            <a:endParaRPr lang="en-CA" dirty="0"/>
          </a:p>
        </p:txBody>
      </p:sp>
      <p:pic>
        <p:nvPicPr>
          <p:cNvPr id="4" name="Picture 3">
            <a:extLst>
              <a:ext uri="{FF2B5EF4-FFF2-40B4-BE49-F238E27FC236}">
                <a16:creationId xmlns:a16="http://schemas.microsoft.com/office/drawing/2014/main" id="{89F8C26E-663B-4C12-BC94-1CDC35F6FE3E}"/>
              </a:ext>
            </a:extLst>
          </p:cNvPr>
          <p:cNvPicPr>
            <a:picLocks noChangeAspect="1"/>
          </p:cNvPicPr>
          <p:nvPr>
            <p:custDataLst>
              <p:tags r:id="rId3"/>
            </p:custDataLst>
          </p:nvPr>
        </p:nvPicPr>
        <p:blipFill>
          <a:blip r:embed="rId5"/>
          <a:stretch>
            <a:fillRect/>
          </a:stretch>
        </p:blipFill>
        <p:spPr>
          <a:xfrm>
            <a:off x="1188491" y="2743104"/>
            <a:ext cx="6725589" cy="1371791"/>
          </a:xfrm>
          <a:prstGeom prst="rect">
            <a:avLst/>
          </a:prstGeom>
        </p:spPr>
      </p:pic>
    </p:spTree>
    <p:extLst>
      <p:ext uri="{BB962C8B-B14F-4D97-AF65-F5344CB8AC3E}">
        <p14:creationId xmlns:p14="http://schemas.microsoft.com/office/powerpoint/2010/main" val="6120452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82402-B956-4B76-9A5B-EB616C352C17}"/>
              </a:ext>
            </a:extLst>
          </p:cNvPr>
          <p:cNvSpPr>
            <a:spLocks noGrp="1"/>
          </p:cNvSpPr>
          <p:nvPr>
            <p:ph type="title"/>
            <p:custDataLst>
              <p:tags r:id="rId1"/>
            </p:custDataLst>
          </p:nvPr>
        </p:nvSpPr>
        <p:spPr/>
        <p:txBody>
          <a:bodyPr/>
          <a:lstStyle/>
          <a:p>
            <a:r>
              <a:rPr lang="en-US" dirty="0"/>
              <a:t>Factorial</a:t>
            </a:r>
            <a:endParaRPr lang="en-CA" dirty="0"/>
          </a:p>
        </p:txBody>
      </p:sp>
      <p:sp>
        <p:nvSpPr>
          <p:cNvPr id="3" name="Content Placeholder 2">
            <a:extLst>
              <a:ext uri="{FF2B5EF4-FFF2-40B4-BE49-F238E27FC236}">
                <a16:creationId xmlns:a16="http://schemas.microsoft.com/office/drawing/2014/main" id="{2673C7C7-CF94-46CD-A07A-2CBA2610E316}"/>
              </a:ext>
            </a:extLst>
          </p:cNvPr>
          <p:cNvSpPr>
            <a:spLocks noGrp="1"/>
          </p:cNvSpPr>
          <p:nvPr>
            <p:ph idx="1"/>
            <p:custDataLst>
              <p:tags r:id="rId2"/>
            </p:custDataLst>
          </p:nvPr>
        </p:nvSpPr>
        <p:spPr/>
        <p:txBody>
          <a:bodyPr/>
          <a:lstStyle/>
          <a:p>
            <a:r>
              <a:rPr lang="en-US" dirty="0"/>
              <a:t>La </a:t>
            </a:r>
            <a:r>
              <a:rPr lang="en-US" dirty="0" err="1"/>
              <a:t>fonction</a:t>
            </a:r>
            <a:r>
              <a:rPr lang="en-US" dirty="0"/>
              <a:t> “</a:t>
            </a:r>
            <a:r>
              <a:rPr lang="en-US" dirty="0" err="1"/>
              <a:t>factoriel</a:t>
            </a:r>
            <a:r>
              <a:rPr lang="en-US" dirty="0"/>
              <a:t>” (</a:t>
            </a:r>
            <a:r>
              <a:rPr lang="en-US" dirty="0" err="1"/>
              <a:t>Factoriel</a:t>
            </a:r>
            <a:r>
              <a:rPr lang="en-US" dirty="0"/>
              <a:t>) </a:t>
            </a:r>
            <a:r>
              <a:rPr lang="en-US" dirty="0" err="1"/>
              <a:t>permet</a:t>
            </a:r>
            <a:r>
              <a:rPr lang="en-US" dirty="0"/>
              <a:t> de </a:t>
            </a:r>
            <a:r>
              <a:rPr lang="en-US" dirty="0" err="1"/>
              <a:t>calculer</a:t>
            </a:r>
            <a:r>
              <a:rPr lang="en-US" dirty="0"/>
              <a:t> la </a:t>
            </a:r>
            <a:r>
              <a:rPr lang="en-US" dirty="0" err="1"/>
              <a:t>factorielle</a:t>
            </a:r>
            <a:r>
              <a:rPr lang="en-US" dirty="0"/>
              <a:t> d’un </a:t>
            </a:r>
            <a:r>
              <a:rPr lang="en-US" dirty="0" err="1"/>
              <a:t>nombre</a:t>
            </a:r>
            <a:r>
              <a:rPr lang="en-US" dirty="0"/>
              <a:t> passé </a:t>
            </a:r>
            <a:r>
              <a:rPr lang="en-US" dirty="0" err="1"/>
              <a:t>en</a:t>
            </a:r>
            <a:r>
              <a:rPr lang="en-US" dirty="0"/>
              <a:t> </a:t>
            </a:r>
            <a:r>
              <a:rPr lang="en-US" dirty="0" err="1"/>
              <a:t>paramètre</a:t>
            </a:r>
            <a:r>
              <a:rPr lang="en-US" dirty="0"/>
              <a:t>.</a:t>
            </a:r>
          </a:p>
          <a:p>
            <a:r>
              <a:rPr lang="en-US" dirty="0"/>
              <a:t>La </a:t>
            </a:r>
            <a:r>
              <a:rPr lang="en-US" dirty="0" err="1"/>
              <a:t>factorielle</a:t>
            </a:r>
            <a:r>
              <a:rPr lang="en-US" dirty="0"/>
              <a:t> se </a:t>
            </a:r>
            <a:r>
              <a:rPr lang="en-US" dirty="0" err="1"/>
              <a:t>définit</a:t>
            </a:r>
            <a:r>
              <a:rPr lang="en-US" dirty="0"/>
              <a:t> </a:t>
            </a:r>
            <a:r>
              <a:rPr lang="en-US" dirty="0" err="1"/>
              <a:t>comme</a:t>
            </a:r>
            <a:r>
              <a:rPr lang="en-US" dirty="0"/>
              <a:t> la multiplication de </a:t>
            </a:r>
            <a:r>
              <a:rPr lang="en-US" dirty="0" err="1"/>
              <a:t>tous</a:t>
            </a:r>
            <a:r>
              <a:rPr lang="en-US" dirty="0"/>
              <a:t> les </a:t>
            </a:r>
            <a:r>
              <a:rPr lang="en-US" dirty="0" err="1"/>
              <a:t>nombres</a:t>
            </a:r>
            <a:r>
              <a:rPr lang="en-US" dirty="0"/>
              <a:t> de 1 </a:t>
            </a:r>
            <a:r>
              <a:rPr lang="en-US" dirty="0" err="1"/>
              <a:t>jusqu’au</a:t>
            </a:r>
            <a:r>
              <a:rPr lang="en-US" dirty="0"/>
              <a:t> </a:t>
            </a:r>
            <a:r>
              <a:rPr lang="en-US" dirty="0" err="1"/>
              <a:t>nombre</a:t>
            </a:r>
            <a:r>
              <a:rPr lang="en-US" dirty="0"/>
              <a:t> </a:t>
            </a:r>
            <a:r>
              <a:rPr lang="en-US" dirty="0" err="1"/>
              <a:t>en</a:t>
            </a:r>
            <a:r>
              <a:rPr lang="en-US" dirty="0"/>
              <a:t> question.</a:t>
            </a:r>
          </a:p>
          <a:p>
            <a:endParaRPr lang="en-US" dirty="0"/>
          </a:p>
          <a:p>
            <a:r>
              <a:rPr lang="en-US" dirty="0"/>
              <a:t>Par </a:t>
            </a:r>
            <a:r>
              <a:rPr lang="en-US" dirty="0" err="1"/>
              <a:t>exemple</a:t>
            </a:r>
            <a:r>
              <a:rPr lang="en-US" dirty="0"/>
              <a:t>:</a:t>
            </a:r>
          </a:p>
          <a:p>
            <a:pPr lvl="1"/>
            <a:r>
              <a:rPr lang="en-US" dirty="0" err="1"/>
              <a:t>Factoriel</a:t>
            </a:r>
            <a:r>
              <a:rPr lang="en-US" dirty="0"/>
              <a:t> de 5 = 5 * 4 * 3 * 2 * 1 = 120</a:t>
            </a:r>
            <a:endParaRPr lang="en-CA" dirty="0"/>
          </a:p>
        </p:txBody>
      </p:sp>
    </p:spTree>
    <p:extLst>
      <p:ext uri="{BB962C8B-B14F-4D97-AF65-F5344CB8AC3E}">
        <p14:creationId xmlns:p14="http://schemas.microsoft.com/office/powerpoint/2010/main" val="17130326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82402-B956-4B76-9A5B-EB616C352C17}"/>
              </a:ext>
            </a:extLst>
          </p:cNvPr>
          <p:cNvSpPr>
            <a:spLocks noGrp="1"/>
          </p:cNvSpPr>
          <p:nvPr>
            <p:ph type="title"/>
            <p:custDataLst>
              <p:tags r:id="rId1"/>
            </p:custDataLst>
          </p:nvPr>
        </p:nvSpPr>
        <p:spPr/>
        <p:txBody>
          <a:bodyPr/>
          <a:lstStyle/>
          <a:p>
            <a:r>
              <a:rPr lang="en-US" dirty="0"/>
              <a:t>Factorial</a:t>
            </a:r>
            <a:endParaRPr lang="en-CA" dirty="0"/>
          </a:p>
        </p:txBody>
      </p:sp>
      <p:sp>
        <p:nvSpPr>
          <p:cNvPr id="3" name="Content Placeholder 2">
            <a:extLst>
              <a:ext uri="{FF2B5EF4-FFF2-40B4-BE49-F238E27FC236}">
                <a16:creationId xmlns:a16="http://schemas.microsoft.com/office/drawing/2014/main" id="{2673C7C7-CF94-46CD-A07A-2CBA2610E316}"/>
              </a:ext>
            </a:extLst>
          </p:cNvPr>
          <p:cNvSpPr>
            <a:spLocks noGrp="1"/>
          </p:cNvSpPr>
          <p:nvPr>
            <p:ph idx="1"/>
            <p:custDataLst>
              <p:tags r:id="rId2"/>
            </p:custDataLst>
          </p:nvPr>
        </p:nvSpPr>
        <p:spPr/>
        <p:txBody>
          <a:bodyPr/>
          <a:lstStyle/>
          <a:p>
            <a:r>
              <a:rPr lang="en-US" dirty="0"/>
              <a:t>Par </a:t>
            </a:r>
            <a:r>
              <a:rPr lang="en-US" dirty="0" err="1"/>
              <a:t>exemple</a:t>
            </a:r>
            <a:endParaRPr lang="en-CA" dirty="0"/>
          </a:p>
        </p:txBody>
      </p:sp>
      <p:pic>
        <p:nvPicPr>
          <p:cNvPr id="4" name="Picture 3">
            <a:extLst>
              <a:ext uri="{FF2B5EF4-FFF2-40B4-BE49-F238E27FC236}">
                <a16:creationId xmlns:a16="http://schemas.microsoft.com/office/drawing/2014/main" id="{B8487816-1EE4-47C8-88BE-62163F2CA863}"/>
              </a:ext>
            </a:extLst>
          </p:cNvPr>
          <p:cNvPicPr>
            <a:picLocks noChangeAspect="1"/>
          </p:cNvPicPr>
          <p:nvPr>
            <p:custDataLst>
              <p:tags r:id="rId3"/>
            </p:custDataLst>
          </p:nvPr>
        </p:nvPicPr>
        <p:blipFill>
          <a:blip r:embed="rId5"/>
          <a:stretch>
            <a:fillRect/>
          </a:stretch>
        </p:blipFill>
        <p:spPr>
          <a:xfrm>
            <a:off x="1257345" y="2752630"/>
            <a:ext cx="6658904" cy="1352739"/>
          </a:xfrm>
          <a:prstGeom prst="rect">
            <a:avLst/>
          </a:prstGeom>
        </p:spPr>
      </p:pic>
    </p:spTree>
    <p:extLst>
      <p:ext uri="{BB962C8B-B14F-4D97-AF65-F5344CB8AC3E}">
        <p14:creationId xmlns:p14="http://schemas.microsoft.com/office/powerpoint/2010/main" val="31456595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2DFAC-8D56-48CE-9526-723407350485}"/>
              </a:ext>
            </a:extLst>
          </p:cNvPr>
          <p:cNvSpPr>
            <a:spLocks noGrp="1"/>
          </p:cNvSpPr>
          <p:nvPr>
            <p:ph type="title"/>
            <p:custDataLst>
              <p:tags r:id="rId1"/>
            </p:custDataLst>
          </p:nvPr>
        </p:nvSpPr>
        <p:spPr/>
        <p:txBody>
          <a:bodyPr/>
          <a:lstStyle/>
          <a:p>
            <a:r>
              <a:rPr lang="en-US" dirty="0"/>
              <a:t>Log2</a:t>
            </a:r>
            <a:endParaRPr lang="en-CA" dirty="0"/>
          </a:p>
        </p:txBody>
      </p:sp>
      <p:sp>
        <p:nvSpPr>
          <p:cNvPr id="3" name="Content Placeholder 2">
            <a:extLst>
              <a:ext uri="{FF2B5EF4-FFF2-40B4-BE49-F238E27FC236}">
                <a16:creationId xmlns:a16="http://schemas.microsoft.com/office/drawing/2014/main" id="{9801F3CD-44AE-4D13-A488-1700933A4C65}"/>
              </a:ext>
            </a:extLst>
          </p:cNvPr>
          <p:cNvSpPr>
            <a:spLocks noGrp="1"/>
          </p:cNvSpPr>
          <p:nvPr>
            <p:ph idx="1"/>
            <p:custDataLst>
              <p:tags r:id="rId2"/>
            </p:custDataLst>
          </p:nvPr>
        </p:nvSpPr>
        <p:spPr/>
        <p:txBody>
          <a:bodyPr/>
          <a:lstStyle/>
          <a:p>
            <a:r>
              <a:rPr lang="en-US" dirty="0"/>
              <a:t>La </a:t>
            </a:r>
            <a:r>
              <a:rPr lang="en-US" dirty="0" err="1"/>
              <a:t>fonction</a:t>
            </a:r>
            <a:r>
              <a:rPr lang="en-US" dirty="0"/>
              <a:t> “log2” </a:t>
            </a:r>
            <a:r>
              <a:rPr lang="en-US" dirty="0" err="1"/>
              <a:t>permet</a:t>
            </a:r>
            <a:r>
              <a:rPr lang="en-US" dirty="0"/>
              <a:t> </a:t>
            </a:r>
            <a:r>
              <a:rPr lang="en-US" dirty="0" err="1"/>
              <a:t>d’obtenir</a:t>
            </a:r>
            <a:r>
              <a:rPr lang="en-US" dirty="0"/>
              <a:t> le </a:t>
            </a:r>
            <a:r>
              <a:rPr lang="en-US" dirty="0" err="1"/>
              <a:t>logarithme</a:t>
            </a:r>
            <a:r>
              <a:rPr lang="en-US" dirty="0"/>
              <a:t> </a:t>
            </a:r>
            <a:r>
              <a:rPr lang="en-US" dirty="0" err="1"/>
              <a:t>en</a:t>
            </a:r>
            <a:r>
              <a:rPr lang="en-US" dirty="0"/>
              <a:t> base 2 d’un </a:t>
            </a:r>
            <a:r>
              <a:rPr lang="en-US" dirty="0" err="1"/>
              <a:t>nombre</a:t>
            </a:r>
            <a:r>
              <a:rPr lang="en-US" dirty="0"/>
              <a:t>.</a:t>
            </a:r>
          </a:p>
          <a:p>
            <a:r>
              <a:rPr lang="en-US" dirty="0"/>
              <a:t>Un </a:t>
            </a:r>
            <a:r>
              <a:rPr lang="en-US" dirty="0" err="1"/>
              <a:t>logarithme</a:t>
            </a:r>
            <a:r>
              <a:rPr lang="en-US" dirty="0"/>
              <a:t> </a:t>
            </a:r>
            <a:r>
              <a:rPr lang="en-US" dirty="0" err="1"/>
              <a:t>permet</a:t>
            </a:r>
            <a:r>
              <a:rPr lang="en-US" dirty="0"/>
              <a:t> de savoir combine de </a:t>
            </a:r>
            <a:r>
              <a:rPr lang="en-US" dirty="0" err="1"/>
              <a:t>fois</a:t>
            </a:r>
            <a:r>
              <a:rPr lang="en-US" dirty="0"/>
              <a:t> on doit </a:t>
            </a:r>
            <a:r>
              <a:rPr lang="en-US" dirty="0" err="1"/>
              <a:t>doubler</a:t>
            </a:r>
            <a:r>
              <a:rPr lang="en-US" dirty="0"/>
              <a:t> la </a:t>
            </a:r>
            <a:r>
              <a:rPr lang="en-US" dirty="0" err="1"/>
              <a:t>valeur</a:t>
            </a:r>
            <a:r>
              <a:rPr lang="en-US" dirty="0"/>
              <a:t> “1” pour </a:t>
            </a:r>
            <a:r>
              <a:rPr lang="en-US" dirty="0" err="1"/>
              <a:t>obtenir</a:t>
            </a:r>
            <a:r>
              <a:rPr lang="en-US" dirty="0"/>
              <a:t> le </a:t>
            </a:r>
            <a:r>
              <a:rPr lang="en-US" dirty="0" err="1"/>
              <a:t>nombre</a:t>
            </a:r>
            <a:r>
              <a:rPr lang="en-US" dirty="0"/>
              <a:t> </a:t>
            </a:r>
            <a:r>
              <a:rPr lang="en-US" dirty="0" err="1"/>
              <a:t>en</a:t>
            </a:r>
            <a:r>
              <a:rPr lang="en-US" dirty="0"/>
              <a:t> question.</a:t>
            </a:r>
          </a:p>
          <a:p>
            <a:r>
              <a:rPr lang="en-US" dirty="0"/>
              <a:t>Par </a:t>
            </a:r>
            <a:r>
              <a:rPr lang="en-US" dirty="0" err="1"/>
              <a:t>exemple</a:t>
            </a:r>
            <a:r>
              <a:rPr lang="en-US" dirty="0"/>
              <a:t>:</a:t>
            </a:r>
          </a:p>
          <a:p>
            <a:pPr lvl="1"/>
            <a:r>
              <a:rPr lang="en-US" dirty="0" err="1"/>
              <a:t>Logarithme</a:t>
            </a:r>
            <a:r>
              <a:rPr lang="en-US" dirty="0"/>
              <a:t> </a:t>
            </a:r>
            <a:r>
              <a:rPr lang="en-US" dirty="0" err="1"/>
              <a:t>en</a:t>
            </a:r>
            <a:r>
              <a:rPr lang="en-US" dirty="0"/>
              <a:t> base de 2 de 64 = 1 * 2 * 2 * 2 * 2 * 2 * 2</a:t>
            </a:r>
          </a:p>
          <a:p>
            <a:pPr lvl="1"/>
            <a:r>
              <a:rPr lang="en-US" dirty="0" err="1"/>
              <a:t>Réponse</a:t>
            </a:r>
            <a:r>
              <a:rPr lang="en-US" dirty="0"/>
              <a:t>: 6</a:t>
            </a:r>
            <a:endParaRPr lang="en-CA" dirty="0"/>
          </a:p>
        </p:txBody>
      </p:sp>
    </p:spTree>
    <p:extLst>
      <p:ext uri="{BB962C8B-B14F-4D97-AF65-F5344CB8AC3E}">
        <p14:creationId xmlns:p14="http://schemas.microsoft.com/office/powerpoint/2010/main" val="40388359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2DFAC-8D56-48CE-9526-723407350485}"/>
              </a:ext>
            </a:extLst>
          </p:cNvPr>
          <p:cNvSpPr>
            <a:spLocks noGrp="1"/>
          </p:cNvSpPr>
          <p:nvPr>
            <p:ph type="title"/>
            <p:custDataLst>
              <p:tags r:id="rId1"/>
            </p:custDataLst>
          </p:nvPr>
        </p:nvSpPr>
        <p:spPr/>
        <p:txBody>
          <a:bodyPr/>
          <a:lstStyle/>
          <a:p>
            <a:r>
              <a:rPr lang="en-US" dirty="0"/>
              <a:t>Log2</a:t>
            </a:r>
            <a:endParaRPr lang="en-CA" dirty="0"/>
          </a:p>
        </p:txBody>
      </p:sp>
      <p:sp>
        <p:nvSpPr>
          <p:cNvPr id="3" name="Content Placeholder 2">
            <a:extLst>
              <a:ext uri="{FF2B5EF4-FFF2-40B4-BE49-F238E27FC236}">
                <a16:creationId xmlns:a16="http://schemas.microsoft.com/office/drawing/2014/main" id="{9801F3CD-44AE-4D13-A488-1700933A4C65}"/>
              </a:ext>
            </a:extLst>
          </p:cNvPr>
          <p:cNvSpPr>
            <a:spLocks noGrp="1"/>
          </p:cNvSpPr>
          <p:nvPr>
            <p:ph idx="1"/>
            <p:custDataLst>
              <p:tags r:id="rId2"/>
            </p:custDataLst>
          </p:nvPr>
        </p:nvSpPr>
        <p:spPr/>
        <p:txBody>
          <a:bodyPr/>
          <a:lstStyle/>
          <a:p>
            <a:r>
              <a:rPr lang="en-US" dirty="0"/>
              <a:t>Par </a:t>
            </a:r>
            <a:r>
              <a:rPr lang="en-US" dirty="0" err="1"/>
              <a:t>exemple</a:t>
            </a:r>
            <a:r>
              <a:rPr lang="en-US" dirty="0"/>
              <a:t>:</a:t>
            </a:r>
            <a:endParaRPr lang="en-CA" dirty="0"/>
          </a:p>
        </p:txBody>
      </p:sp>
      <p:pic>
        <p:nvPicPr>
          <p:cNvPr id="4" name="Picture 3">
            <a:extLst>
              <a:ext uri="{FF2B5EF4-FFF2-40B4-BE49-F238E27FC236}">
                <a16:creationId xmlns:a16="http://schemas.microsoft.com/office/drawing/2014/main" id="{77F2CA1D-085E-46E6-AF1E-9C79D531AB0C}"/>
              </a:ext>
            </a:extLst>
          </p:cNvPr>
          <p:cNvPicPr>
            <a:picLocks noChangeAspect="1"/>
          </p:cNvPicPr>
          <p:nvPr>
            <p:custDataLst>
              <p:tags r:id="rId3"/>
            </p:custDataLst>
          </p:nvPr>
        </p:nvPicPr>
        <p:blipFill>
          <a:blip r:embed="rId5"/>
          <a:stretch>
            <a:fillRect/>
          </a:stretch>
        </p:blipFill>
        <p:spPr>
          <a:xfrm>
            <a:off x="1196719" y="2795499"/>
            <a:ext cx="6744641" cy="1267002"/>
          </a:xfrm>
          <a:prstGeom prst="rect">
            <a:avLst/>
          </a:prstGeom>
        </p:spPr>
      </p:pic>
    </p:spTree>
    <p:extLst>
      <p:ext uri="{BB962C8B-B14F-4D97-AF65-F5344CB8AC3E}">
        <p14:creationId xmlns:p14="http://schemas.microsoft.com/office/powerpoint/2010/main" val="29447583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2DFAC-8D56-48CE-9526-723407350485}"/>
              </a:ext>
            </a:extLst>
          </p:cNvPr>
          <p:cNvSpPr>
            <a:spLocks noGrp="1"/>
          </p:cNvSpPr>
          <p:nvPr>
            <p:ph type="title"/>
            <p:custDataLst>
              <p:tags r:id="rId1"/>
            </p:custDataLst>
          </p:nvPr>
        </p:nvSpPr>
        <p:spPr/>
        <p:txBody>
          <a:bodyPr/>
          <a:lstStyle/>
          <a:p>
            <a:r>
              <a:rPr lang="en-US" dirty="0"/>
              <a:t>Log10</a:t>
            </a:r>
            <a:endParaRPr lang="en-CA" dirty="0"/>
          </a:p>
        </p:txBody>
      </p:sp>
      <p:sp>
        <p:nvSpPr>
          <p:cNvPr id="3" name="Content Placeholder 2">
            <a:extLst>
              <a:ext uri="{FF2B5EF4-FFF2-40B4-BE49-F238E27FC236}">
                <a16:creationId xmlns:a16="http://schemas.microsoft.com/office/drawing/2014/main" id="{9801F3CD-44AE-4D13-A488-1700933A4C65}"/>
              </a:ext>
            </a:extLst>
          </p:cNvPr>
          <p:cNvSpPr>
            <a:spLocks noGrp="1"/>
          </p:cNvSpPr>
          <p:nvPr>
            <p:ph idx="1"/>
            <p:custDataLst>
              <p:tags r:id="rId2"/>
            </p:custDataLst>
          </p:nvPr>
        </p:nvSpPr>
        <p:spPr/>
        <p:txBody>
          <a:bodyPr/>
          <a:lstStyle/>
          <a:p>
            <a:r>
              <a:rPr lang="en-US" dirty="0"/>
              <a:t>La </a:t>
            </a:r>
            <a:r>
              <a:rPr lang="en-US" dirty="0" err="1"/>
              <a:t>fonction</a:t>
            </a:r>
            <a:r>
              <a:rPr lang="en-US" dirty="0"/>
              <a:t> “log10” </a:t>
            </a:r>
            <a:r>
              <a:rPr lang="en-US" dirty="0" err="1"/>
              <a:t>permet</a:t>
            </a:r>
            <a:r>
              <a:rPr lang="en-US" dirty="0"/>
              <a:t> </a:t>
            </a:r>
            <a:r>
              <a:rPr lang="en-US" dirty="0" err="1"/>
              <a:t>d’obtenir</a:t>
            </a:r>
            <a:r>
              <a:rPr lang="en-US" dirty="0"/>
              <a:t> le </a:t>
            </a:r>
            <a:r>
              <a:rPr lang="en-US" dirty="0" err="1"/>
              <a:t>logarithme</a:t>
            </a:r>
            <a:r>
              <a:rPr lang="en-US" dirty="0"/>
              <a:t> </a:t>
            </a:r>
            <a:r>
              <a:rPr lang="en-US" dirty="0" err="1"/>
              <a:t>en</a:t>
            </a:r>
            <a:r>
              <a:rPr lang="en-US" dirty="0"/>
              <a:t> base 10 d’un </a:t>
            </a:r>
            <a:r>
              <a:rPr lang="en-US" dirty="0" err="1"/>
              <a:t>nombre</a:t>
            </a:r>
            <a:r>
              <a:rPr lang="en-US" dirty="0"/>
              <a:t>.</a:t>
            </a:r>
          </a:p>
          <a:p>
            <a:r>
              <a:rPr lang="en-US" dirty="0"/>
              <a:t>Un </a:t>
            </a:r>
            <a:r>
              <a:rPr lang="en-US" dirty="0" err="1"/>
              <a:t>logarithme</a:t>
            </a:r>
            <a:r>
              <a:rPr lang="en-US" dirty="0"/>
              <a:t> </a:t>
            </a:r>
            <a:r>
              <a:rPr lang="en-US" dirty="0" err="1"/>
              <a:t>permet</a:t>
            </a:r>
            <a:r>
              <a:rPr lang="en-US" dirty="0"/>
              <a:t> de savoir combine de </a:t>
            </a:r>
            <a:r>
              <a:rPr lang="en-US" dirty="0" err="1"/>
              <a:t>fois</a:t>
            </a:r>
            <a:r>
              <a:rPr lang="en-US" dirty="0"/>
              <a:t> on doit </a:t>
            </a:r>
            <a:r>
              <a:rPr lang="en-US" dirty="0" err="1"/>
              <a:t>décupler</a:t>
            </a:r>
            <a:r>
              <a:rPr lang="en-US" dirty="0"/>
              <a:t> la </a:t>
            </a:r>
            <a:r>
              <a:rPr lang="en-US" dirty="0" err="1"/>
              <a:t>valeur</a:t>
            </a:r>
            <a:r>
              <a:rPr lang="en-US" dirty="0"/>
              <a:t> “1” pour </a:t>
            </a:r>
            <a:r>
              <a:rPr lang="en-US" dirty="0" err="1"/>
              <a:t>obtenir</a:t>
            </a:r>
            <a:r>
              <a:rPr lang="en-US" dirty="0"/>
              <a:t> le </a:t>
            </a:r>
            <a:r>
              <a:rPr lang="en-US" dirty="0" err="1"/>
              <a:t>nombre</a:t>
            </a:r>
            <a:r>
              <a:rPr lang="en-US" dirty="0"/>
              <a:t> </a:t>
            </a:r>
            <a:r>
              <a:rPr lang="en-US" dirty="0" err="1"/>
              <a:t>en</a:t>
            </a:r>
            <a:r>
              <a:rPr lang="en-US" dirty="0"/>
              <a:t> question.</a:t>
            </a:r>
          </a:p>
          <a:p>
            <a:r>
              <a:rPr lang="en-US" dirty="0"/>
              <a:t>Par </a:t>
            </a:r>
            <a:r>
              <a:rPr lang="en-US" dirty="0" err="1"/>
              <a:t>exemple</a:t>
            </a:r>
            <a:r>
              <a:rPr lang="en-US" dirty="0"/>
              <a:t>:</a:t>
            </a:r>
          </a:p>
          <a:p>
            <a:pPr lvl="1"/>
            <a:r>
              <a:rPr lang="en-US" dirty="0" err="1"/>
              <a:t>Logarithme</a:t>
            </a:r>
            <a:r>
              <a:rPr lang="en-US" dirty="0"/>
              <a:t> </a:t>
            </a:r>
            <a:r>
              <a:rPr lang="en-US" dirty="0" err="1"/>
              <a:t>en</a:t>
            </a:r>
            <a:r>
              <a:rPr lang="en-US" dirty="0"/>
              <a:t> base de 10 de 1000 = 1 * 10 * 10 * 10</a:t>
            </a:r>
          </a:p>
          <a:p>
            <a:pPr lvl="1"/>
            <a:r>
              <a:rPr lang="en-US" dirty="0" err="1"/>
              <a:t>Réponse</a:t>
            </a:r>
            <a:r>
              <a:rPr lang="en-US" dirty="0"/>
              <a:t>: 3</a:t>
            </a:r>
            <a:endParaRPr lang="en-CA" dirty="0"/>
          </a:p>
        </p:txBody>
      </p:sp>
    </p:spTree>
    <p:extLst>
      <p:ext uri="{BB962C8B-B14F-4D97-AF65-F5344CB8AC3E}">
        <p14:creationId xmlns:p14="http://schemas.microsoft.com/office/powerpoint/2010/main" val="34954420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2DFAC-8D56-48CE-9526-723407350485}"/>
              </a:ext>
            </a:extLst>
          </p:cNvPr>
          <p:cNvSpPr>
            <a:spLocks noGrp="1"/>
          </p:cNvSpPr>
          <p:nvPr>
            <p:ph type="title"/>
            <p:custDataLst>
              <p:tags r:id="rId1"/>
            </p:custDataLst>
          </p:nvPr>
        </p:nvSpPr>
        <p:spPr/>
        <p:txBody>
          <a:bodyPr/>
          <a:lstStyle/>
          <a:p>
            <a:r>
              <a:rPr lang="en-US" dirty="0"/>
              <a:t>Log10</a:t>
            </a:r>
            <a:endParaRPr lang="en-CA" dirty="0"/>
          </a:p>
        </p:txBody>
      </p:sp>
      <p:sp>
        <p:nvSpPr>
          <p:cNvPr id="3" name="Content Placeholder 2">
            <a:extLst>
              <a:ext uri="{FF2B5EF4-FFF2-40B4-BE49-F238E27FC236}">
                <a16:creationId xmlns:a16="http://schemas.microsoft.com/office/drawing/2014/main" id="{9801F3CD-44AE-4D13-A488-1700933A4C65}"/>
              </a:ext>
            </a:extLst>
          </p:cNvPr>
          <p:cNvSpPr>
            <a:spLocks noGrp="1"/>
          </p:cNvSpPr>
          <p:nvPr>
            <p:ph idx="1"/>
            <p:custDataLst>
              <p:tags r:id="rId2"/>
            </p:custDataLst>
          </p:nvPr>
        </p:nvSpPr>
        <p:spPr/>
        <p:txBody>
          <a:bodyPr/>
          <a:lstStyle/>
          <a:p>
            <a:r>
              <a:rPr lang="en-US" dirty="0"/>
              <a:t>Par </a:t>
            </a:r>
            <a:r>
              <a:rPr lang="en-US" dirty="0" err="1"/>
              <a:t>exemple</a:t>
            </a:r>
            <a:r>
              <a:rPr lang="en-US" dirty="0"/>
              <a:t>:</a:t>
            </a:r>
            <a:endParaRPr lang="en-CA" dirty="0"/>
          </a:p>
        </p:txBody>
      </p:sp>
      <p:pic>
        <p:nvPicPr>
          <p:cNvPr id="5" name="Picture 4">
            <a:extLst>
              <a:ext uri="{FF2B5EF4-FFF2-40B4-BE49-F238E27FC236}">
                <a16:creationId xmlns:a16="http://schemas.microsoft.com/office/drawing/2014/main" id="{44F2E6E2-1C75-4964-BD8F-86028E7D9A30}"/>
              </a:ext>
            </a:extLst>
          </p:cNvPr>
          <p:cNvPicPr>
            <a:picLocks noChangeAspect="1"/>
          </p:cNvPicPr>
          <p:nvPr>
            <p:custDataLst>
              <p:tags r:id="rId3"/>
            </p:custDataLst>
          </p:nvPr>
        </p:nvPicPr>
        <p:blipFill>
          <a:blip r:embed="rId5"/>
          <a:stretch>
            <a:fillRect/>
          </a:stretch>
        </p:blipFill>
        <p:spPr>
          <a:xfrm>
            <a:off x="1245649" y="2769340"/>
            <a:ext cx="6611273" cy="1381318"/>
          </a:xfrm>
          <a:prstGeom prst="rect">
            <a:avLst/>
          </a:prstGeom>
        </p:spPr>
      </p:pic>
    </p:spTree>
    <p:extLst>
      <p:ext uri="{BB962C8B-B14F-4D97-AF65-F5344CB8AC3E}">
        <p14:creationId xmlns:p14="http://schemas.microsoft.com/office/powerpoint/2010/main" val="21360843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2DFAC-8D56-48CE-9526-723407350485}"/>
              </a:ext>
            </a:extLst>
          </p:cNvPr>
          <p:cNvSpPr>
            <a:spLocks noGrp="1"/>
          </p:cNvSpPr>
          <p:nvPr>
            <p:ph type="title"/>
            <p:custDataLst>
              <p:tags r:id="rId1"/>
            </p:custDataLst>
          </p:nvPr>
        </p:nvSpPr>
        <p:spPr/>
        <p:txBody>
          <a:bodyPr/>
          <a:lstStyle/>
          <a:p>
            <a:r>
              <a:rPr lang="en-US" dirty="0"/>
              <a:t>Log</a:t>
            </a:r>
            <a:endParaRPr lang="en-CA" dirty="0"/>
          </a:p>
        </p:txBody>
      </p:sp>
      <p:sp>
        <p:nvSpPr>
          <p:cNvPr id="3" name="Content Placeholder 2">
            <a:extLst>
              <a:ext uri="{FF2B5EF4-FFF2-40B4-BE49-F238E27FC236}">
                <a16:creationId xmlns:a16="http://schemas.microsoft.com/office/drawing/2014/main" id="{9801F3CD-44AE-4D13-A488-1700933A4C65}"/>
              </a:ext>
            </a:extLst>
          </p:cNvPr>
          <p:cNvSpPr>
            <a:spLocks noGrp="1"/>
          </p:cNvSpPr>
          <p:nvPr>
            <p:ph idx="1"/>
            <p:custDataLst>
              <p:tags r:id="rId2"/>
            </p:custDataLst>
          </p:nvPr>
        </p:nvSpPr>
        <p:spPr/>
        <p:txBody>
          <a:bodyPr/>
          <a:lstStyle/>
          <a:p>
            <a:r>
              <a:rPr lang="en-US" dirty="0"/>
              <a:t>La </a:t>
            </a:r>
            <a:r>
              <a:rPr lang="en-US" dirty="0" err="1"/>
              <a:t>fonction</a:t>
            </a:r>
            <a:r>
              <a:rPr lang="en-US" dirty="0"/>
              <a:t> “log” </a:t>
            </a:r>
            <a:r>
              <a:rPr lang="en-US" dirty="0" err="1"/>
              <a:t>permet</a:t>
            </a:r>
            <a:r>
              <a:rPr lang="en-US" dirty="0"/>
              <a:t> </a:t>
            </a:r>
            <a:r>
              <a:rPr lang="en-US" dirty="0" err="1"/>
              <a:t>d’obtenir</a:t>
            </a:r>
            <a:r>
              <a:rPr lang="en-US" dirty="0"/>
              <a:t> le </a:t>
            </a:r>
            <a:r>
              <a:rPr lang="en-US" dirty="0" err="1"/>
              <a:t>logarithme</a:t>
            </a:r>
            <a:r>
              <a:rPr lang="en-US" dirty="0"/>
              <a:t> </a:t>
            </a:r>
            <a:r>
              <a:rPr lang="en-US" dirty="0" err="1"/>
              <a:t>en</a:t>
            </a:r>
            <a:r>
              <a:rPr lang="en-US" dirty="0"/>
              <a:t> base X d’un </a:t>
            </a:r>
            <a:r>
              <a:rPr lang="en-US" dirty="0" err="1"/>
              <a:t>nombre</a:t>
            </a:r>
            <a:r>
              <a:rPr lang="en-US" dirty="0"/>
              <a:t>.</a:t>
            </a:r>
          </a:p>
          <a:p>
            <a:r>
              <a:rPr lang="en-US" dirty="0"/>
              <a:t>Un </a:t>
            </a:r>
            <a:r>
              <a:rPr lang="en-US" dirty="0" err="1"/>
              <a:t>logarithme</a:t>
            </a:r>
            <a:r>
              <a:rPr lang="en-US" dirty="0"/>
              <a:t> </a:t>
            </a:r>
            <a:r>
              <a:rPr lang="en-US" dirty="0" err="1"/>
              <a:t>permet</a:t>
            </a:r>
            <a:r>
              <a:rPr lang="en-US" dirty="0"/>
              <a:t> de savoir </a:t>
            </a:r>
            <a:r>
              <a:rPr lang="en-US" dirty="0" err="1"/>
              <a:t>combien</a:t>
            </a:r>
            <a:r>
              <a:rPr lang="en-US" dirty="0"/>
              <a:t> de </a:t>
            </a:r>
            <a:r>
              <a:rPr lang="en-US" dirty="0" err="1"/>
              <a:t>fois</a:t>
            </a:r>
            <a:r>
              <a:rPr lang="en-US" dirty="0"/>
              <a:t> on doit multiplier la </a:t>
            </a:r>
            <a:r>
              <a:rPr lang="en-US" dirty="0" err="1"/>
              <a:t>valeur</a:t>
            </a:r>
            <a:r>
              <a:rPr lang="en-US" dirty="0"/>
              <a:t> “1” par X pour </a:t>
            </a:r>
            <a:r>
              <a:rPr lang="en-US" dirty="0" err="1"/>
              <a:t>obtenir</a:t>
            </a:r>
            <a:r>
              <a:rPr lang="en-US" dirty="0"/>
              <a:t> le </a:t>
            </a:r>
            <a:r>
              <a:rPr lang="en-US" dirty="0" err="1"/>
              <a:t>nombre</a:t>
            </a:r>
            <a:r>
              <a:rPr lang="en-US" dirty="0"/>
              <a:t> </a:t>
            </a:r>
            <a:r>
              <a:rPr lang="en-US" dirty="0" err="1"/>
              <a:t>en</a:t>
            </a:r>
            <a:r>
              <a:rPr lang="en-US" dirty="0"/>
              <a:t> question.</a:t>
            </a:r>
          </a:p>
          <a:p>
            <a:r>
              <a:rPr lang="en-US" dirty="0"/>
              <a:t>Par </a:t>
            </a:r>
            <a:r>
              <a:rPr lang="en-US" dirty="0" err="1"/>
              <a:t>exemple</a:t>
            </a:r>
            <a:r>
              <a:rPr lang="en-US" dirty="0"/>
              <a:t>:</a:t>
            </a:r>
          </a:p>
          <a:p>
            <a:pPr lvl="1"/>
            <a:r>
              <a:rPr lang="en-US" dirty="0" err="1"/>
              <a:t>Logarithme</a:t>
            </a:r>
            <a:r>
              <a:rPr lang="en-US" dirty="0"/>
              <a:t> </a:t>
            </a:r>
            <a:r>
              <a:rPr lang="en-US" dirty="0" err="1"/>
              <a:t>en</a:t>
            </a:r>
            <a:r>
              <a:rPr lang="en-US" dirty="0"/>
              <a:t> base de 3 de 27 = 1 * 3 * 3 * 3</a:t>
            </a:r>
          </a:p>
          <a:p>
            <a:pPr lvl="1"/>
            <a:r>
              <a:rPr lang="en-US" dirty="0" err="1"/>
              <a:t>Réponse</a:t>
            </a:r>
            <a:r>
              <a:rPr lang="en-US" dirty="0"/>
              <a:t>: 3</a:t>
            </a:r>
            <a:endParaRPr lang="en-CA" dirty="0"/>
          </a:p>
        </p:txBody>
      </p:sp>
    </p:spTree>
    <p:extLst>
      <p:ext uri="{BB962C8B-B14F-4D97-AF65-F5344CB8AC3E}">
        <p14:creationId xmlns:p14="http://schemas.microsoft.com/office/powerpoint/2010/main" val="2126034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Introduction aux fonctions et les opérations mathématiques</a:t>
            </a:r>
          </a:p>
        </p:txBody>
      </p:sp>
    </p:spTree>
    <p:extLst>
      <p:ext uri="{BB962C8B-B14F-4D97-AF65-F5344CB8AC3E}">
        <p14:creationId xmlns:p14="http://schemas.microsoft.com/office/powerpoint/2010/main" val="406611800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2DFAC-8D56-48CE-9526-723407350485}"/>
              </a:ext>
            </a:extLst>
          </p:cNvPr>
          <p:cNvSpPr>
            <a:spLocks noGrp="1"/>
          </p:cNvSpPr>
          <p:nvPr>
            <p:ph type="title"/>
            <p:custDataLst>
              <p:tags r:id="rId1"/>
            </p:custDataLst>
          </p:nvPr>
        </p:nvSpPr>
        <p:spPr/>
        <p:txBody>
          <a:bodyPr/>
          <a:lstStyle/>
          <a:p>
            <a:r>
              <a:rPr lang="en-US"/>
              <a:t>Log</a:t>
            </a:r>
            <a:endParaRPr lang="en-CA" dirty="0"/>
          </a:p>
        </p:txBody>
      </p:sp>
      <p:sp>
        <p:nvSpPr>
          <p:cNvPr id="3" name="Content Placeholder 2">
            <a:extLst>
              <a:ext uri="{FF2B5EF4-FFF2-40B4-BE49-F238E27FC236}">
                <a16:creationId xmlns:a16="http://schemas.microsoft.com/office/drawing/2014/main" id="{9801F3CD-44AE-4D13-A488-1700933A4C65}"/>
              </a:ext>
            </a:extLst>
          </p:cNvPr>
          <p:cNvSpPr>
            <a:spLocks noGrp="1"/>
          </p:cNvSpPr>
          <p:nvPr>
            <p:ph idx="1"/>
            <p:custDataLst>
              <p:tags r:id="rId2"/>
            </p:custDataLst>
          </p:nvPr>
        </p:nvSpPr>
        <p:spPr/>
        <p:txBody>
          <a:bodyPr/>
          <a:lstStyle/>
          <a:p>
            <a:r>
              <a:rPr lang="en-US" dirty="0"/>
              <a:t>Par </a:t>
            </a:r>
            <a:r>
              <a:rPr lang="en-US" dirty="0" err="1"/>
              <a:t>exemple</a:t>
            </a:r>
            <a:r>
              <a:rPr lang="en-US" dirty="0"/>
              <a:t>:</a:t>
            </a:r>
            <a:endParaRPr lang="en-CA" dirty="0"/>
          </a:p>
        </p:txBody>
      </p:sp>
      <p:pic>
        <p:nvPicPr>
          <p:cNvPr id="6" name="Picture 5">
            <a:extLst>
              <a:ext uri="{FF2B5EF4-FFF2-40B4-BE49-F238E27FC236}">
                <a16:creationId xmlns:a16="http://schemas.microsoft.com/office/drawing/2014/main" id="{DE7E05A6-9673-43A8-9764-8395E4AE04DF}"/>
              </a:ext>
            </a:extLst>
          </p:cNvPr>
          <p:cNvPicPr>
            <a:picLocks noChangeAspect="1"/>
          </p:cNvPicPr>
          <p:nvPr>
            <p:custDataLst>
              <p:tags r:id="rId3"/>
            </p:custDataLst>
          </p:nvPr>
        </p:nvPicPr>
        <p:blipFill>
          <a:blip r:embed="rId5"/>
          <a:stretch>
            <a:fillRect/>
          </a:stretch>
        </p:blipFill>
        <p:spPr>
          <a:xfrm>
            <a:off x="1175518" y="2766920"/>
            <a:ext cx="7106642" cy="1324160"/>
          </a:xfrm>
          <a:prstGeom prst="rect">
            <a:avLst/>
          </a:prstGeom>
        </p:spPr>
      </p:pic>
    </p:spTree>
    <p:extLst>
      <p:ext uri="{BB962C8B-B14F-4D97-AF65-F5344CB8AC3E}">
        <p14:creationId xmlns:p14="http://schemas.microsoft.com/office/powerpoint/2010/main" val="29391242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701EA5-C868-4330-9EE0-0F7EF273CE11}"/>
              </a:ext>
            </a:extLst>
          </p:cNvPr>
          <p:cNvSpPr>
            <a:spLocks noGrp="1"/>
          </p:cNvSpPr>
          <p:nvPr>
            <p:ph type="title"/>
            <p:custDataLst>
              <p:tags r:id="rId1"/>
            </p:custDataLst>
          </p:nvPr>
        </p:nvSpPr>
        <p:spPr/>
        <p:txBody>
          <a:bodyPr/>
          <a:lstStyle/>
          <a:p>
            <a:r>
              <a:rPr lang="en-US" dirty="0" err="1"/>
              <a:t>Opérations</a:t>
            </a:r>
            <a:r>
              <a:rPr lang="en-US" dirty="0"/>
              <a:t> </a:t>
            </a:r>
            <a:r>
              <a:rPr lang="en-US" dirty="0" err="1"/>
              <a:t>mathématiques</a:t>
            </a:r>
            <a:endParaRPr lang="en-CA" dirty="0"/>
          </a:p>
        </p:txBody>
      </p:sp>
      <p:sp>
        <p:nvSpPr>
          <p:cNvPr id="3" name="Content Placeholder 2">
            <a:extLst>
              <a:ext uri="{FF2B5EF4-FFF2-40B4-BE49-F238E27FC236}">
                <a16:creationId xmlns:a16="http://schemas.microsoft.com/office/drawing/2014/main" id="{128053A2-70D4-4614-AA11-4FC932838A59}"/>
              </a:ext>
            </a:extLst>
          </p:cNvPr>
          <p:cNvSpPr>
            <a:spLocks noGrp="1"/>
          </p:cNvSpPr>
          <p:nvPr>
            <p:ph idx="1"/>
            <p:custDataLst>
              <p:tags r:id="rId2"/>
            </p:custDataLst>
          </p:nvPr>
        </p:nvSpPr>
        <p:spPr/>
        <p:txBody>
          <a:bodyPr/>
          <a:lstStyle/>
          <a:p>
            <a:r>
              <a:rPr lang="en-US" dirty="0" err="1"/>
              <a:t>Voici</a:t>
            </a:r>
            <a:r>
              <a:rPr lang="en-US" dirty="0"/>
              <a:t> </a:t>
            </a:r>
            <a:r>
              <a:rPr lang="en-US" dirty="0" err="1"/>
              <a:t>donc</a:t>
            </a:r>
            <a:r>
              <a:rPr lang="en-US" dirty="0"/>
              <a:t> qui </a:t>
            </a:r>
            <a:r>
              <a:rPr lang="en-US" dirty="0" err="1"/>
              <a:t>termine</a:t>
            </a:r>
            <a:r>
              <a:rPr lang="en-US" dirty="0"/>
              <a:t> la section sur les </a:t>
            </a:r>
            <a:r>
              <a:rPr lang="en-US" dirty="0" err="1"/>
              <a:t>méthodes</a:t>
            </a:r>
            <a:r>
              <a:rPr lang="en-US" dirty="0"/>
              <a:t> </a:t>
            </a:r>
            <a:r>
              <a:rPr lang="en-US" dirty="0" err="1"/>
              <a:t>d’opération</a:t>
            </a:r>
            <a:r>
              <a:rPr lang="en-US" dirty="0"/>
              <a:t> </a:t>
            </a:r>
            <a:r>
              <a:rPr lang="en-US" dirty="0" err="1"/>
              <a:t>mathématique</a:t>
            </a:r>
            <a:r>
              <a:rPr lang="en-US" dirty="0"/>
              <a:t>.</a:t>
            </a:r>
          </a:p>
          <a:p>
            <a:endParaRPr lang="en-US" dirty="0"/>
          </a:p>
          <a:p>
            <a:r>
              <a:rPr lang="en-US" dirty="0" err="1"/>
              <a:t>Ces</a:t>
            </a:r>
            <a:r>
              <a:rPr lang="en-US" dirty="0"/>
              <a:t> </a:t>
            </a:r>
            <a:r>
              <a:rPr lang="en-US" dirty="0" err="1"/>
              <a:t>méthodes</a:t>
            </a:r>
            <a:r>
              <a:rPr lang="en-US" dirty="0"/>
              <a:t> </a:t>
            </a:r>
            <a:r>
              <a:rPr lang="en-US" dirty="0" err="1"/>
              <a:t>peuvent</a:t>
            </a:r>
            <a:r>
              <a:rPr lang="en-US" dirty="0"/>
              <a:t> </a:t>
            </a:r>
            <a:r>
              <a:rPr lang="en-US" dirty="0" err="1"/>
              <a:t>être</a:t>
            </a:r>
            <a:r>
              <a:rPr lang="en-US" dirty="0"/>
              <a:t> </a:t>
            </a:r>
            <a:r>
              <a:rPr lang="en-US" dirty="0" err="1"/>
              <a:t>utilisées</a:t>
            </a:r>
            <a:r>
              <a:rPr lang="en-US" dirty="0"/>
              <a:t> par les </a:t>
            </a:r>
            <a:r>
              <a:rPr lang="en-US" dirty="0" err="1"/>
              <a:t>programmeurs</a:t>
            </a:r>
            <a:r>
              <a:rPr lang="en-US" dirty="0"/>
              <a:t> pour </a:t>
            </a:r>
            <a:r>
              <a:rPr lang="en-US" dirty="0" err="1"/>
              <a:t>faciliter</a:t>
            </a:r>
            <a:r>
              <a:rPr lang="en-US" dirty="0"/>
              <a:t> la </a:t>
            </a:r>
            <a:r>
              <a:rPr lang="en-US" dirty="0" err="1"/>
              <a:t>création</a:t>
            </a:r>
            <a:r>
              <a:rPr lang="en-US" dirty="0"/>
              <a:t> </a:t>
            </a:r>
            <a:r>
              <a:rPr lang="en-US" dirty="0" err="1"/>
              <a:t>d’opérations</a:t>
            </a:r>
            <a:r>
              <a:rPr lang="en-US" dirty="0"/>
              <a:t> </a:t>
            </a:r>
            <a:r>
              <a:rPr lang="en-US" dirty="0" err="1"/>
              <a:t>mathématiques</a:t>
            </a:r>
            <a:r>
              <a:rPr lang="en-US" dirty="0"/>
              <a:t>.</a:t>
            </a:r>
            <a:endParaRPr lang="en-CA" dirty="0"/>
          </a:p>
        </p:txBody>
      </p:sp>
    </p:spTree>
    <p:extLst>
      <p:ext uri="{BB962C8B-B14F-4D97-AF65-F5344CB8AC3E}">
        <p14:creationId xmlns:p14="http://schemas.microsoft.com/office/powerpoint/2010/main" val="225070198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Conclusion</a:t>
            </a:r>
          </a:p>
        </p:txBody>
      </p:sp>
    </p:spTree>
    <p:extLst>
      <p:ext uri="{BB962C8B-B14F-4D97-AF65-F5344CB8AC3E}">
        <p14:creationId xmlns:p14="http://schemas.microsoft.com/office/powerpoint/2010/main" val="18271127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2A28A-92F6-42EB-A39D-9C3C3DDCF0C4}"/>
              </a:ext>
            </a:extLst>
          </p:cNvPr>
          <p:cNvSpPr>
            <a:spLocks noGrp="1"/>
          </p:cNvSpPr>
          <p:nvPr>
            <p:ph type="title"/>
            <p:custDataLst>
              <p:tags r:id="rId1"/>
            </p:custDataLst>
          </p:nvPr>
        </p:nvSpPr>
        <p:spPr/>
        <p:txBody>
          <a:bodyPr/>
          <a:lstStyle/>
          <a:p>
            <a:r>
              <a:rPr lang="fr-CA" dirty="0"/>
              <a:t>Conclusion</a:t>
            </a:r>
          </a:p>
        </p:txBody>
      </p:sp>
      <p:sp>
        <p:nvSpPr>
          <p:cNvPr id="3" name="Content Placeholder 2">
            <a:extLst>
              <a:ext uri="{FF2B5EF4-FFF2-40B4-BE49-F238E27FC236}">
                <a16:creationId xmlns:a16="http://schemas.microsoft.com/office/drawing/2014/main" id="{D8177C36-C8DF-49A5-8DED-221341B48347}"/>
              </a:ext>
            </a:extLst>
          </p:cNvPr>
          <p:cNvSpPr>
            <a:spLocks noGrp="1"/>
          </p:cNvSpPr>
          <p:nvPr>
            <p:ph idx="1"/>
            <p:custDataLst>
              <p:tags r:id="rId2"/>
            </p:custDataLst>
          </p:nvPr>
        </p:nvSpPr>
        <p:spPr/>
        <p:txBody>
          <a:bodyPr>
            <a:normAutofit/>
          </a:bodyPr>
          <a:lstStyle/>
          <a:p>
            <a:r>
              <a:rPr lang="fr-CA" dirty="0"/>
              <a:t>En résumé</a:t>
            </a:r>
          </a:p>
          <a:p>
            <a:pPr lvl="1"/>
            <a:r>
              <a:rPr lang="fr-CA" dirty="0"/>
              <a:t>Les méthodes et les classes peuvent être utilisées pour modulariser une application. Elles permettent de séparer le code afin qu’il se trouve dans un endroit logique et qu’il soit réutilisable.</a:t>
            </a:r>
          </a:p>
          <a:p>
            <a:pPr lvl="1"/>
            <a:r>
              <a:rPr lang="fr-CA" dirty="0"/>
              <a:t>Les méthodes permettent de contenir la procédure pour résoudre un problème spécifique tandis qu’une classe est un regroupement de méthode et d’attributs qui tente de remplir une même fonction ensemble.</a:t>
            </a:r>
          </a:p>
          <a:p>
            <a:pPr lvl="1"/>
            <a:r>
              <a:rPr lang="fr-CA" dirty="0"/>
              <a:t>Finalement, Python offre plusieurs fonctions mathématiques permettant de résoudre des calculs sans avoir à les programmer soi-même</a:t>
            </a:r>
          </a:p>
        </p:txBody>
      </p:sp>
    </p:spTree>
    <p:extLst>
      <p:ext uri="{BB962C8B-B14F-4D97-AF65-F5344CB8AC3E}">
        <p14:creationId xmlns:p14="http://schemas.microsoft.com/office/powerpoint/2010/main" val="9269875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Prochain cours</a:t>
            </a:r>
          </a:p>
        </p:txBody>
      </p:sp>
    </p:spTree>
    <p:extLst>
      <p:ext uri="{BB962C8B-B14F-4D97-AF65-F5344CB8AC3E}">
        <p14:creationId xmlns:p14="http://schemas.microsoft.com/office/powerpoint/2010/main" val="28721329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BC709-FD1E-4048-96E9-6EE4EAFECF95}"/>
              </a:ext>
            </a:extLst>
          </p:cNvPr>
          <p:cNvSpPr>
            <a:spLocks noGrp="1"/>
          </p:cNvSpPr>
          <p:nvPr>
            <p:ph type="title"/>
            <p:custDataLst>
              <p:tags r:id="rId1"/>
            </p:custDataLst>
          </p:nvPr>
        </p:nvSpPr>
        <p:spPr/>
        <p:txBody>
          <a:bodyPr/>
          <a:lstStyle/>
          <a:p>
            <a:r>
              <a:rPr lang="fr-CA" dirty="0"/>
              <a:t>Prochain cours</a:t>
            </a:r>
          </a:p>
        </p:txBody>
      </p:sp>
      <p:sp>
        <p:nvSpPr>
          <p:cNvPr id="3" name="Content Placeholder 2">
            <a:extLst>
              <a:ext uri="{FF2B5EF4-FFF2-40B4-BE49-F238E27FC236}">
                <a16:creationId xmlns:a16="http://schemas.microsoft.com/office/drawing/2014/main" id="{D828A01E-223A-4F2C-8BB7-67CA1C144BCE}"/>
              </a:ext>
            </a:extLst>
          </p:cNvPr>
          <p:cNvSpPr>
            <a:spLocks noGrp="1"/>
          </p:cNvSpPr>
          <p:nvPr>
            <p:ph idx="1"/>
            <p:custDataLst>
              <p:tags r:id="rId2"/>
            </p:custDataLst>
          </p:nvPr>
        </p:nvSpPr>
        <p:spPr/>
        <p:txBody>
          <a:bodyPr/>
          <a:lstStyle/>
          <a:p>
            <a:r>
              <a:rPr lang="fr-CA" dirty="0"/>
              <a:t>Au prochain cours, nous aborderons le traitement des exceptions, un mécanisme du langage Python permettant de traiter des situations inattendues lors de l’exécution d’une méthode.</a:t>
            </a:r>
          </a:p>
          <a:p>
            <a:r>
              <a:rPr lang="fr-CA" dirty="0"/>
              <a:t>Nous verrons également diverses techniques de débogage afin de vous aider à mieux comprendre les erreurs de vos applications du processus de développement.</a:t>
            </a:r>
          </a:p>
          <a:p>
            <a:endParaRPr lang="fr-CA" dirty="0"/>
          </a:p>
        </p:txBody>
      </p:sp>
    </p:spTree>
    <p:extLst>
      <p:ext uri="{BB962C8B-B14F-4D97-AF65-F5344CB8AC3E}">
        <p14:creationId xmlns:p14="http://schemas.microsoft.com/office/powerpoint/2010/main" val="348614142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FF0ED-9614-4142-8EC2-4B2E56183534}"/>
              </a:ext>
            </a:extLst>
          </p:cNvPr>
          <p:cNvSpPr>
            <a:spLocks noGrp="1"/>
          </p:cNvSpPr>
          <p:nvPr>
            <p:ph type="title"/>
            <p:custDataLst>
              <p:tags r:id="rId1"/>
            </p:custDataLst>
          </p:nvPr>
        </p:nvSpPr>
        <p:spPr>
          <a:xfrm>
            <a:off x="681621" y="2654380"/>
            <a:ext cx="9404723" cy="1400530"/>
          </a:xfrm>
        </p:spPr>
        <p:txBody>
          <a:bodyPr/>
          <a:lstStyle/>
          <a:p>
            <a:r>
              <a:rPr lang="fr-CA" dirty="0"/>
              <a:t>Questions?</a:t>
            </a:r>
          </a:p>
        </p:txBody>
      </p:sp>
      <p:pic>
        <p:nvPicPr>
          <p:cNvPr id="1026" name="Picture 2" descr="Image result for question">
            <a:extLst>
              <a:ext uri="{FF2B5EF4-FFF2-40B4-BE49-F238E27FC236}">
                <a16:creationId xmlns:a16="http://schemas.microsoft.com/office/drawing/2014/main" id="{4E079FC6-3B2D-4E5E-8C10-88DBD5F33159}"/>
              </a:ext>
            </a:extLst>
          </p:cNvPr>
          <p:cNvPicPr>
            <a:picLocks noChangeAspect="1" noChangeArrowheads="1"/>
          </p:cNvPicPr>
          <p:nvPr>
            <p:custDataLst>
              <p:tags r:id="rId2"/>
            </p:custDataLst>
          </p:nvPr>
        </p:nvPicPr>
        <p:blipFill>
          <a:blip r:embed="rId4">
            <a:extLst>
              <a:ext uri="{28A0092B-C50C-407E-A947-70E740481C1C}">
                <a14:useLocalDpi xmlns:a14="http://schemas.microsoft.com/office/drawing/2010/main" val="0"/>
              </a:ext>
            </a:extLst>
          </a:blip>
          <a:srcRect/>
          <a:stretch>
            <a:fillRect/>
          </a:stretch>
        </p:blipFill>
        <p:spPr bwMode="auto">
          <a:xfrm>
            <a:off x="5757622" y="1788885"/>
            <a:ext cx="3566891" cy="4532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63890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9FDCA-AECB-42DF-B5DB-5DC189609345}"/>
              </a:ext>
            </a:extLst>
          </p:cNvPr>
          <p:cNvSpPr>
            <a:spLocks noGrp="1"/>
          </p:cNvSpPr>
          <p:nvPr>
            <p:ph type="title"/>
            <p:custDataLst>
              <p:tags r:id="rId1"/>
            </p:custDataLst>
          </p:nvPr>
        </p:nvSpPr>
        <p:spPr/>
        <p:txBody>
          <a:bodyPr/>
          <a:lstStyle/>
          <a:p>
            <a:r>
              <a:rPr lang="fr-CA" dirty="0"/>
              <a:t>Références</a:t>
            </a:r>
          </a:p>
        </p:txBody>
      </p:sp>
      <p:sp>
        <p:nvSpPr>
          <p:cNvPr id="3" name="Content Placeholder 2">
            <a:extLst>
              <a:ext uri="{FF2B5EF4-FFF2-40B4-BE49-F238E27FC236}">
                <a16:creationId xmlns:a16="http://schemas.microsoft.com/office/drawing/2014/main" id="{BAA6A2E3-B625-4645-BD2E-B126C13BE2F6}"/>
              </a:ext>
            </a:extLst>
          </p:cNvPr>
          <p:cNvSpPr>
            <a:spLocks noGrp="1"/>
          </p:cNvSpPr>
          <p:nvPr>
            <p:ph idx="1"/>
            <p:custDataLst>
              <p:tags r:id="rId2"/>
            </p:custDataLst>
          </p:nvPr>
        </p:nvSpPr>
        <p:spPr/>
        <p:txBody>
          <a:bodyPr/>
          <a:lstStyle/>
          <a:p>
            <a:r>
              <a:rPr lang="en-CA" dirty="0">
                <a:hlinkClick r:id="rId4"/>
              </a:rPr>
              <a:t>https://www.w3schools.com/python/python_math.asp</a:t>
            </a:r>
            <a:endParaRPr lang="en-CA" dirty="0"/>
          </a:p>
          <a:p>
            <a:r>
              <a:rPr lang="en-CA" dirty="0">
                <a:hlinkClick r:id="rId5"/>
              </a:rPr>
              <a:t>https://www.tutorialspoint.com/mathematical-functions-in-python#:~:text=%20Mathematical%20Functions%20in%20Python%3F%20%201%20Constants.,625%3A%2025.0%20The%20value%20of%205%5Ee%3A...%20More%20</a:t>
            </a:r>
            <a:endParaRPr lang="en-CA" dirty="0"/>
          </a:p>
          <a:p>
            <a:r>
              <a:rPr lang="en-CA" dirty="0">
                <a:hlinkClick r:id="rId6"/>
              </a:rPr>
              <a:t>https://www.w3schools.com/python/module_math.asp</a:t>
            </a:r>
            <a:endParaRPr lang="fr-CA" dirty="0"/>
          </a:p>
          <a:p>
            <a:endParaRPr lang="fr-CA" dirty="0"/>
          </a:p>
        </p:txBody>
      </p:sp>
    </p:spTree>
    <p:extLst>
      <p:ext uri="{BB962C8B-B14F-4D97-AF65-F5344CB8AC3E}">
        <p14:creationId xmlns:p14="http://schemas.microsoft.com/office/powerpoint/2010/main" val="33056761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61E14-3EE4-419A-9E25-2D263A6AA9FD}"/>
              </a:ext>
            </a:extLst>
          </p:cNvPr>
          <p:cNvSpPr>
            <a:spLocks noGrp="1"/>
          </p:cNvSpPr>
          <p:nvPr>
            <p:ph type="title"/>
            <p:custDataLst>
              <p:tags r:id="rId1"/>
            </p:custDataLst>
          </p:nvPr>
        </p:nvSpPr>
        <p:spPr/>
        <p:txBody>
          <a:bodyPr/>
          <a:lstStyle/>
          <a:p>
            <a:r>
              <a:rPr lang="en-US" dirty="0"/>
              <a:t>Introduction</a:t>
            </a:r>
            <a:endParaRPr lang="en-CA" dirty="0"/>
          </a:p>
        </p:txBody>
      </p:sp>
      <p:sp>
        <p:nvSpPr>
          <p:cNvPr id="3" name="Content Placeholder 2">
            <a:extLst>
              <a:ext uri="{FF2B5EF4-FFF2-40B4-BE49-F238E27FC236}">
                <a16:creationId xmlns:a16="http://schemas.microsoft.com/office/drawing/2014/main" id="{3A9893A2-253F-4084-A8E1-F9447A9A3FB7}"/>
              </a:ext>
            </a:extLst>
          </p:cNvPr>
          <p:cNvSpPr>
            <a:spLocks noGrp="1"/>
          </p:cNvSpPr>
          <p:nvPr>
            <p:ph idx="1"/>
            <p:custDataLst>
              <p:tags r:id="rId2"/>
            </p:custDataLst>
          </p:nvPr>
        </p:nvSpPr>
        <p:spPr/>
        <p:txBody>
          <a:bodyPr/>
          <a:lstStyle/>
          <a:p>
            <a:r>
              <a:rPr lang="en-US" dirty="0"/>
              <a:t>Un </a:t>
            </a:r>
            <a:r>
              <a:rPr lang="en-US" dirty="0" err="1"/>
              <a:t>programme</a:t>
            </a:r>
            <a:r>
              <a:rPr lang="en-US" dirty="0"/>
              <a:t> </a:t>
            </a:r>
            <a:r>
              <a:rPr lang="en-US" dirty="0" err="1"/>
              <a:t>informatique</a:t>
            </a:r>
            <a:r>
              <a:rPr lang="en-US" dirty="0"/>
              <a:t> a </a:t>
            </a:r>
            <a:r>
              <a:rPr lang="en-US" dirty="0" err="1"/>
              <a:t>typiquement</a:t>
            </a:r>
            <a:r>
              <a:rPr lang="en-US" dirty="0"/>
              <a:t> de </a:t>
            </a:r>
            <a:r>
              <a:rPr lang="en-US" dirty="0" err="1"/>
              <a:t>nombreuses</a:t>
            </a:r>
            <a:r>
              <a:rPr lang="en-US" dirty="0"/>
              <a:t> </a:t>
            </a:r>
            <a:r>
              <a:rPr lang="en-US" dirty="0" err="1"/>
              <a:t>fonctionnalités</a:t>
            </a:r>
            <a:r>
              <a:rPr lang="en-US" dirty="0"/>
              <a:t> que </a:t>
            </a:r>
            <a:r>
              <a:rPr lang="en-US" dirty="0" err="1"/>
              <a:t>l’on</a:t>
            </a:r>
            <a:r>
              <a:rPr lang="en-US" dirty="0"/>
              <a:t> </a:t>
            </a:r>
            <a:r>
              <a:rPr lang="en-US" dirty="0" err="1"/>
              <a:t>souhaite</a:t>
            </a:r>
            <a:r>
              <a:rPr lang="en-US" dirty="0"/>
              <a:t> </a:t>
            </a:r>
            <a:r>
              <a:rPr lang="en-US" dirty="0" err="1"/>
              <a:t>pouvoir</a:t>
            </a:r>
            <a:r>
              <a:rPr lang="en-US" dirty="0"/>
              <a:t> </a:t>
            </a:r>
            <a:r>
              <a:rPr lang="en-US" dirty="0" err="1"/>
              <a:t>utiliser</a:t>
            </a:r>
            <a:r>
              <a:rPr lang="en-US" dirty="0"/>
              <a:t> à de multiple reprise.</a:t>
            </a:r>
          </a:p>
          <a:p>
            <a:r>
              <a:rPr lang="en-US" dirty="0"/>
              <a:t>Il </a:t>
            </a:r>
            <a:r>
              <a:rPr lang="en-US" dirty="0" err="1"/>
              <a:t>s’agit</a:t>
            </a:r>
            <a:r>
              <a:rPr lang="en-US" dirty="0"/>
              <a:t> </a:t>
            </a:r>
            <a:r>
              <a:rPr lang="en-US" dirty="0" err="1"/>
              <a:t>typiquement</a:t>
            </a:r>
            <a:r>
              <a:rPr lang="en-US" dirty="0"/>
              <a:t> de </a:t>
            </a:r>
            <a:r>
              <a:rPr lang="en-US" dirty="0" err="1"/>
              <a:t>fonctionnalités</a:t>
            </a:r>
            <a:r>
              <a:rPr lang="en-US" dirty="0"/>
              <a:t> qui </a:t>
            </a:r>
            <a:r>
              <a:rPr lang="en-US" dirty="0" err="1"/>
              <a:t>peuvent</a:t>
            </a:r>
            <a:r>
              <a:rPr lang="en-US" dirty="0"/>
              <a:t> </a:t>
            </a:r>
            <a:r>
              <a:rPr lang="en-US" dirty="0" err="1"/>
              <a:t>s’appliquer</a:t>
            </a:r>
            <a:r>
              <a:rPr lang="en-US" dirty="0"/>
              <a:t> a de </a:t>
            </a:r>
            <a:r>
              <a:rPr lang="en-US" dirty="0" err="1"/>
              <a:t>nombreuses</a:t>
            </a:r>
            <a:r>
              <a:rPr lang="en-US" dirty="0"/>
              <a:t> situations.</a:t>
            </a:r>
          </a:p>
          <a:p>
            <a:r>
              <a:rPr lang="en-US" dirty="0"/>
              <a:t>Par </a:t>
            </a:r>
            <a:r>
              <a:rPr lang="en-US" dirty="0" err="1"/>
              <a:t>exemple</a:t>
            </a:r>
            <a:r>
              <a:rPr lang="en-US" dirty="0"/>
              <a:t>:</a:t>
            </a:r>
          </a:p>
          <a:p>
            <a:pPr lvl="1"/>
            <a:r>
              <a:rPr lang="en-US" dirty="0"/>
              <a:t>Lire </a:t>
            </a:r>
            <a:r>
              <a:rPr lang="en-US" dirty="0" err="1"/>
              <a:t>une</a:t>
            </a:r>
            <a:r>
              <a:rPr lang="en-US" dirty="0"/>
              <a:t> entrée </a:t>
            </a:r>
            <a:r>
              <a:rPr lang="en-US" dirty="0" err="1"/>
              <a:t>utilisateur</a:t>
            </a:r>
            <a:endParaRPr lang="en-US" dirty="0"/>
          </a:p>
          <a:p>
            <a:pPr lvl="1"/>
            <a:r>
              <a:rPr lang="en-US" dirty="0" err="1"/>
              <a:t>Traiter</a:t>
            </a:r>
            <a:r>
              <a:rPr lang="en-US" dirty="0"/>
              <a:t> des </a:t>
            </a:r>
            <a:r>
              <a:rPr lang="en-US" dirty="0" err="1"/>
              <a:t>fichiers</a:t>
            </a:r>
            <a:endParaRPr lang="en-US" dirty="0"/>
          </a:p>
          <a:p>
            <a:pPr lvl="1"/>
            <a:r>
              <a:rPr lang="en-US" dirty="0" err="1"/>
              <a:t>Effectuer</a:t>
            </a:r>
            <a:r>
              <a:rPr lang="en-US" dirty="0"/>
              <a:t> des </a:t>
            </a:r>
            <a:r>
              <a:rPr lang="en-US" dirty="0" err="1"/>
              <a:t>calculs</a:t>
            </a:r>
            <a:endParaRPr lang="en-US" dirty="0"/>
          </a:p>
          <a:p>
            <a:pPr lvl="1"/>
            <a:r>
              <a:rPr lang="en-US" dirty="0"/>
              <a:t>Etc.</a:t>
            </a:r>
            <a:endParaRPr lang="en-CA" dirty="0"/>
          </a:p>
        </p:txBody>
      </p:sp>
    </p:spTree>
    <p:extLst>
      <p:ext uri="{BB962C8B-B14F-4D97-AF65-F5344CB8AC3E}">
        <p14:creationId xmlns:p14="http://schemas.microsoft.com/office/powerpoint/2010/main" val="15972563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A1CAA-4B87-4F0E-9FD6-B19750D3F3C2}"/>
              </a:ext>
            </a:extLst>
          </p:cNvPr>
          <p:cNvSpPr>
            <a:spLocks noGrp="1"/>
          </p:cNvSpPr>
          <p:nvPr>
            <p:ph type="title"/>
            <p:custDataLst>
              <p:tags r:id="rId1"/>
            </p:custDataLst>
          </p:nvPr>
        </p:nvSpPr>
        <p:spPr/>
        <p:txBody>
          <a:bodyPr/>
          <a:lstStyle/>
          <a:p>
            <a:r>
              <a:rPr lang="en-US" dirty="0"/>
              <a:t>Introduction</a:t>
            </a:r>
            <a:endParaRPr lang="en-CA" dirty="0"/>
          </a:p>
        </p:txBody>
      </p:sp>
      <p:sp>
        <p:nvSpPr>
          <p:cNvPr id="3" name="Content Placeholder 2">
            <a:extLst>
              <a:ext uri="{FF2B5EF4-FFF2-40B4-BE49-F238E27FC236}">
                <a16:creationId xmlns:a16="http://schemas.microsoft.com/office/drawing/2014/main" id="{67F090F0-0C7A-44AC-9020-A7D8C13F2F95}"/>
              </a:ext>
            </a:extLst>
          </p:cNvPr>
          <p:cNvSpPr>
            <a:spLocks noGrp="1"/>
          </p:cNvSpPr>
          <p:nvPr>
            <p:ph idx="1"/>
            <p:custDataLst>
              <p:tags r:id="rId2"/>
            </p:custDataLst>
          </p:nvPr>
        </p:nvSpPr>
        <p:spPr/>
        <p:txBody>
          <a:bodyPr/>
          <a:lstStyle/>
          <a:p>
            <a:r>
              <a:rPr lang="en-US" dirty="0"/>
              <a:t>Afin </a:t>
            </a:r>
            <a:r>
              <a:rPr lang="en-US" dirty="0" err="1"/>
              <a:t>d’éviter</a:t>
            </a:r>
            <a:r>
              <a:rPr lang="en-US" dirty="0"/>
              <a:t> de devoir </a:t>
            </a:r>
            <a:r>
              <a:rPr lang="en-US" dirty="0" err="1"/>
              <a:t>réécrire</a:t>
            </a:r>
            <a:r>
              <a:rPr lang="en-US" dirty="0"/>
              <a:t> </a:t>
            </a:r>
            <a:r>
              <a:rPr lang="en-US" dirty="0" err="1"/>
              <a:t>ces</a:t>
            </a:r>
            <a:r>
              <a:rPr lang="en-US" dirty="0"/>
              <a:t> </a:t>
            </a:r>
            <a:r>
              <a:rPr lang="en-US" dirty="0" err="1"/>
              <a:t>fonctionnalités</a:t>
            </a:r>
            <a:r>
              <a:rPr lang="en-US" dirty="0"/>
              <a:t> </a:t>
            </a:r>
            <a:r>
              <a:rPr lang="en-US" dirty="0" err="1"/>
              <a:t>chaque</a:t>
            </a:r>
            <a:r>
              <a:rPr lang="en-US" dirty="0"/>
              <a:t> </a:t>
            </a:r>
            <a:r>
              <a:rPr lang="en-US" dirty="0" err="1"/>
              <a:t>fois</a:t>
            </a:r>
            <a:r>
              <a:rPr lang="en-US" dirty="0"/>
              <a:t> que </a:t>
            </a:r>
            <a:r>
              <a:rPr lang="en-US" dirty="0" err="1"/>
              <a:t>l’on</a:t>
            </a:r>
            <a:r>
              <a:rPr lang="en-US" dirty="0"/>
              <a:t> </a:t>
            </a:r>
            <a:r>
              <a:rPr lang="en-US" dirty="0" err="1"/>
              <a:t>souhaite</a:t>
            </a:r>
            <a:r>
              <a:rPr lang="en-US" dirty="0"/>
              <a:t> </a:t>
            </a:r>
            <a:r>
              <a:rPr lang="en-US" dirty="0" err="1"/>
              <a:t>s’en</a:t>
            </a:r>
            <a:r>
              <a:rPr lang="en-US" dirty="0"/>
              <a:t> </a:t>
            </a:r>
            <a:r>
              <a:rPr lang="en-US" dirty="0" err="1"/>
              <a:t>servir</a:t>
            </a:r>
            <a:r>
              <a:rPr lang="en-US" dirty="0"/>
              <a:t>, il </a:t>
            </a:r>
            <a:r>
              <a:rPr lang="en-US" dirty="0" err="1"/>
              <a:t>est</a:t>
            </a:r>
            <a:r>
              <a:rPr lang="en-US" dirty="0"/>
              <a:t> possible de les </a:t>
            </a:r>
            <a:r>
              <a:rPr lang="en-US" dirty="0" err="1"/>
              <a:t>regrouper</a:t>
            </a:r>
            <a:r>
              <a:rPr lang="en-US" dirty="0"/>
              <a:t> sous </a:t>
            </a:r>
            <a:r>
              <a:rPr lang="en-US" dirty="0" err="1"/>
              <a:t>forme</a:t>
            </a:r>
            <a:r>
              <a:rPr lang="en-US" dirty="0"/>
              <a:t> de bloc de code et de </a:t>
            </a:r>
            <a:r>
              <a:rPr lang="en-US" dirty="0" err="1"/>
              <a:t>leur</a:t>
            </a:r>
            <a:r>
              <a:rPr lang="en-US" dirty="0"/>
              <a:t> donner un nom.</a:t>
            </a:r>
          </a:p>
          <a:p>
            <a:r>
              <a:rPr lang="en-US" dirty="0" err="1"/>
              <a:t>Cette</a:t>
            </a:r>
            <a:r>
              <a:rPr lang="en-US" dirty="0"/>
              <a:t> </a:t>
            </a:r>
            <a:r>
              <a:rPr lang="en-US" dirty="0" err="1"/>
              <a:t>stratégie</a:t>
            </a:r>
            <a:r>
              <a:rPr lang="en-US" dirty="0"/>
              <a:t> </a:t>
            </a:r>
            <a:r>
              <a:rPr lang="en-US" dirty="0" err="1"/>
              <a:t>permet</a:t>
            </a:r>
            <a:r>
              <a:rPr lang="en-US" dirty="0"/>
              <a:t> de “faire </a:t>
            </a:r>
            <a:r>
              <a:rPr lang="en-US" dirty="0" err="1"/>
              <a:t>appel</a:t>
            </a:r>
            <a:r>
              <a:rPr lang="en-US" dirty="0"/>
              <a:t>” à </a:t>
            </a:r>
            <a:r>
              <a:rPr lang="en-US" dirty="0" err="1"/>
              <a:t>ce</a:t>
            </a:r>
            <a:r>
              <a:rPr lang="en-US" dirty="0"/>
              <a:t> bloc de code à </a:t>
            </a:r>
            <a:r>
              <a:rPr lang="en-US" dirty="0" err="1"/>
              <a:t>chaque</a:t>
            </a:r>
            <a:r>
              <a:rPr lang="en-US" dirty="0"/>
              <a:t> </a:t>
            </a:r>
            <a:r>
              <a:rPr lang="en-US" dirty="0" err="1"/>
              <a:t>fois</a:t>
            </a:r>
            <a:r>
              <a:rPr lang="en-US" dirty="0"/>
              <a:t> </a:t>
            </a:r>
            <a:r>
              <a:rPr lang="en-US" dirty="0" err="1"/>
              <a:t>qu’il</a:t>
            </a:r>
            <a:r>
              <a:rPr lang="en-US" dirty="0"/>
              <a:t> sera </a:t>
            </a:r>
            <a:r>
              <a:rPr lang="en-US" dirty="0" err="1"/>
              <a:t>nécessaire</a:t>
            </a:r>
            <a:r>
              <a:rPr lang="en-US" dirty="0"/>
              <a:t>.</a:t>
            </a:r>
          </a:p>
          <a:p>
            <a:r>
              <a:rPr lang="en-US" dirty="0" err="1"/>
              <a:t>Cette</a:t>
            </a:r>
            <a:r>
              <a:rPr lang="en-US" dirty="0"/>
              <a:t> structure de code </a:t>
            </a:r>
            <a:r>
              <a:rPr lang="en-US" dirty="0" err="1"/>
              <a:t>réutilisable</a:t>
            </a:r>
            <a:r>
              <a:rPr lang="en-US" dirty="0"/>
              <a:t> </a:t>
            </a:r>
            <a:r>
              <a:rPr lang="en-US" dirty="0" err="1"/>
              <a:t>est</a:t>
            </a:r>
            <a:r>
              <a:rPr lang="en-US" dirty="0"/>
              <a:t> </a:t>
            </a:r>
            <a:r>
              <a:rPr lang="en-US" dirty="0" err="1"/>
              <a:t>ce</a:t>
            </a:r>
            <a:r>
              <a:rPr lang="en-US" dirty="0"/>
              <a:t> </a:t>
            </a:r>
            <a:r>
              <a:rPr lang="en-US" dirty="0" err="1"/>
              <a:t>qu’on</a:t>
            </a:r>
            <a:r>
              <a:rPr lang="en-US" dirty="0"/>
              <a:t> </a:t>
            </a:r>
            <a:r>
              <a:rPr lang="en-US" dirty="0" err="1"/>
              <a:t>appelle</a:t>
            </a:r>
            <a:r>
              <a:rPr lang="en-US" dirty="0"/>
              <a:t> </a:t>
            </a:r>
            <a:r>
              <a:rPr lang="en-US" dirty="0" err="1"/>
              <a:t>une</a:t>
            </a:r>
            <a:r>
              <a:rPr lang="en-US" dirty="0"/>
              <a:t> “</a:t>
            </a:r>
            <a:r>
              <a:rPr lang="en-US" dirty="0" err="1"/>
              <a:t>fonction</a:t>
            </a:r>
            <a:r>
              <a:rPr lang="en-US" dirty="0"/>
              <a:t>”.</a:t>
            </a:r>
          </a:p>
          <a:p>
            <a:r>
              <a:rPr lang="en-US" dirty="0" err="1"/>
              <a:t>C’est</a:t>
            </a:r>
            <a:r>
              <a:rPr lang="en-US" dirty="0"/>
              <a:t> </a:t>
            </a:r>
            <a:r>
              <a:rPr lang="en-US" dirty="0" err="1"/>
              <a:t>ce</a:t>
            </a:r>
            <a:r>
              <a:rPr lang="en-US" dirty="0"/>
              <a:t> que nous </a:t>
            </a:r>
            <a:r>
              <a:rPr lang="en-US" dirty="0" err="1"/>
              <a:t>verrons</a:t>
            </a:r>
            <a:r>
              <a:rPr lang="en-US" dirty="0"/>
              <a:t> dans le </a:t>
            </a:r>
            <a:r>
              <a:rPr lang="en-US" dirty="0" err="1"/>
              <a:t>cours</a:t>
            </a:r>
            <a:r>
              <a:rPr lang="en-US" dirty="0"/>
              <a:t> </a:t>
            </a:r>
            <a:r>
              <a:rPr lang="en-US" dirty="0" err="1"/>
              <a:t>d’aujourd’hui</a:t>
            </a:r>
            <a:r>
              <a:rPr lang="en-US" dirty="0"/>
              <a:t>.</a:t>
            </a:r>
            <a:endParaRPr lang="en-CA" dirty="0"/>
          </a:p>
        </p:txBody>
      </p:sp>
    </p:spTree>
    <p:extLst>
      <p:ext uri="{BB962C8B-B14F-4D97-AF65-F5344CB8AC3E}">
        <p14:creationId xmlns:p14="http://schemas.microsoft.com/office/powerpoint/2010/main" val="5110413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9736-2284-457B-87D3-5B907E6D7475}"/>
              </a:ext>
            </a:extLst>
          </p:cNvPr>
          <p:cNvSpPr>
            <a:spLocks noGrp="1"/>
          </p:cNvSpPr>
          <p:nvPr>
            <p:ph type="title"/>
            <p:custDataLst>
              <p:tags r:id="rId1"/>
            </p:custDataLst>
          </p:nvPr>
        </p:nvSpPr>
        <p:spPr/>
        <p:txBody>
          <a:bodyPr/>
          <a:lstStyle/>
          <a:p>
            <a:r>
              <a:rPr lang="en-US" dirty="0"/>
              <a:t>Introductions aux </a:t>
            </a:r>
            <a:r>
              <a:rPr lang="en-US" dirty="0" err="1"/>
              <a:t>fonctions</a:t>
            </a:r>
            <a:endParaRPr lang="en-CA" dirty="0"/>
          </a:p>
        </p:txBody>
      </p:sp>
      <p:sp>
        <p:nvSpPr>
          <p:cNvPr id="3" name="Content Placeholder 2">
            <a:extLst>
              <a:ext uri="{FF2B5EF4-FFF2-40B4-BE49-F238E27FC236}">
                <a16:creationId xmlns:a16="http://schemas.microsoft.com/office/drawing/2014/main" id="{C3F69103-0C63-401A-B7B6-38F0B11CDDF1}"/>
              </a:ext>
            </a:extLst>
          </p:cNvPr>
          <p:cNvSpPr>
            <a:spLocks noGrp="1"/>
          </p:cNvSpPr>
          <p:nvPr>
            <p:ph idx="1"/>
            <p:custDataLst>
              <p:tags r:id="rId2"/>
            </p:custDataLst>
          </p:nvPr>
        </p:nvSpPr>
        <p:spPr/>
        <p:txBody>
          <a:bodyPr/>
          <a:lstStyle/>
          <a:p>
            <a:r>
              <a:rPr lang="en-US" dirty="0"/>
              <a:t>Dans le </a:t>
            </a:r>
            <a:r>
              <a:rPr lang="en-US" dirty="0" err="1"/>
              <a:t>cours</a:t>
            </a:r>
            <a:r>
              <a:rPr lang="en-US" dirty="0"/>
              <a:t> </a:t>
            </a:r>
            <a:r>
              <a:rPr lang="en-US" dirty="0" err="1"/>
              <a:t>d’aujourd’hui</a:t>
            </a:r>
            <a:r>
              <a:rPr lang="en-US" dirty="0"/>
              <a:t>, nous </a:t>
            </a:r>
            <a:r>
              <a:rPr lang="en-US" dirty="0" err="1"/>
              <a:t>couvrirons</a:t>
            </a:r>
            <a:r>
              <a:rPr lang="en-US" dirty="0"/>
              <a:t> </a:t>
            </a:r>
            <a:r>
              <a:rPr lang="en-US" dirty="0" err="1"/>
              <a:t>donc</a:t>
            </a:r>
            <a:r>
              <a:rPr lang="en-US" dirty="0"/>
              <a:t>:</a:t>
            </a:r>
          </a:p>
          <a:p>
            <a:pPr lvl="1"/>
            <a:r>
              <a:rPr lang="en-US" dirty="0"/>
              <a:t>Les </a:t>
            </a:r>
            <a:r>
              <a:rPr lang="en-US" dirty="0" err="1"/>
              <a:t>fonctions</a:t>
            </a:r>
            <a:endParaRPr lang="en-US" dirty="0"/>
          </a:p>
          <a:p>
            <a:pPr lvl="1"/>
            <a:r>
              <a:rPr lang="en-US" dirty="0" err="1"/>
              <a:t>L’utilisation</a:t>
            </a:r>
            <a:r>
              <a:rPr lang="en-US" dirty="0"/>
              <a:t> de </a:t>
            </a:r>
            <a:r>
              <a:rPr lang="en-US" dirty="0" err="1"/>
              <a:t>fonction</a:t>
            </a:r>
            <a:r>
              <a:rPr lang="en-US" dirty="0"/>
              <a:t> </a:t>
            </a:r>
            <a:r>
              <a:rPr lang="en-US" dirty="0" err="1"/>
              <a:t>mathématique</a:t>
            </a:r>
            <a:endParaRPr lang="en-CA" dirty="0"/>
          </a:p>
        </p:txBody>
      </p:sp>
    </p:spTree>
    <p:extLst>
      <p:ext uri="{BB962C8B-B14F-4D97-AF65-F5344CB8AC3E}">
        <p14:creationId xmlns:p14="http://schemas.microsoft.com/office/powerpoint/2010/main" val="22099391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Les fonctions</a:t>
            </a:r>
          </a:p>
        </p:txBody>
      </p:sp>
    </p:spTree>
    <p:extLst>
      <p:ext uri="{BB962C8B-B14F-4D97-AF65-F5344CB8AC3E}">
        <p14:creationId xmlns:p14="http://schemas.microsoft.com/office/powerpoint/2010/main" val="175911959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00.xml><?xml version="1.0" encoding="utf-8"?>
<p:tagLst xmlns:a="http://schemas.openxmlformats.org/drawingml/2006/main" xmlns:r="http://schemas.openxmlformats.org/officeDocument/2006/relationships" xmlns:p="http://schemas.openxmlformats.org/presentationml/2006/main">
  <p:tag name="NUM" val="1"/>
</p:tagLst>
</file>

<file path=ppt/tags/tag101.xml><?xml version="1.0" encoding="utf-8"?>
<p:tagLst xmlns:a="http://schemas.openxmlformats.org/drawingml/2006/main" xmlns:r="http://schemas.openxmlformats.org/officeDocument/2006/relationships" xmlns:p="http://schemas.openxmlformats.org/presentationml/2006/main">
  <p:tag name="NUM" val="2"/>
</p:tagLst>
</file>

<file path=ppt/tags/tag102.xml><?xml version="1.0" encoding="utf-8"?>
<p:tagLst xmlns:a="http://schemas.openxmlformats.org/drawingml/2006/main" xmlns:r="http://schemas.openxmlformats.org/officeDocument/2006/relationships" xmlns:p="http://schemas.openxmlformats.org/presentationml/2006/main">
  <p:tag name="NUM" val="1"/>
</p:tagLst>
</file>

<file path=ppt/tags/tag103.xml><?xml version="1.0" encoding="utf-8"?>
<p:tagLst xmlns:a="http://schemas.openxmlformats.org/drawingml/2006/main" xmlns:r="http://schemas.openxmlformats.org/officeDocument/2006/relationships" xmlns:p="http://schemas.openxmlformats.org/presentationml/2006/main">
  <p:tag name="NUM" val="2"/>
</p:tagLst>
</file>

<file path=ppt/tags/tag104.xml><?xml version="1.0" encoding="utf-8"?>
<p:tagLst xmlns:a="http://schemas.openxmlformats.org/drawingml/2006/main" xmlns:r="http://schemas.openxmlformats.org/officeDocument/2006/relationships" xmlns:p="http://schemas.openxmlformats.org/presentationml/2006/main">
  <p:tag name="NUM" val="3"/>
</p:tagLst>
</file>

<file path=ppt/tags/tag105.xml><?xml version="1.0" encoding="utf-8"?>
<p:tagLst xmlns:a="http://schemas.openxmlformats.org/drawingml/2006/main" xmlns:r="http://schemas.openxmlformats.org/officeDocument/2006/relationships" xmlns:p="http://schemas.openxmlformats.org/presentationml/2006/main">
  <p:tag name="NUM" val="1"/>
</p:tagLst>
</file>

<file path=ppt/tags/tag106.xml><?xml version="1.0" encoding="utf-8"?>
<p:tagLst xmlns:a="http://schemas.openxmlformats.org/drawingml/2006/main" xmlns:r="http://schemas.openxmlformats.org/officeDocument/2006/relationships" xmlns:p="http://schemas.openxmlformats.org/presentationml/2006/main">
  <p:tag name="NUM" val="2"/>
</p:tagLst>
</file>

<file path=ppt/tags/tag107.xml><?xml version="1.0" encoding="utf-8"?>
<p:tagLst xmlns:a="http://schemas.openxmlformats.org/drawingml/2006/main" xmlns:r="http://schemas.openxmlformats.org/officeDocument/2006/relationships" xmlns:p="http://schemas.openxmlformats.org/presentationml/2006/main">
  <p:tag name="NUM" val="1"/>
</p:tagLst>
</file>

<file path=ppt/tags/tag108.xml><?xml version="1.0" encoding="utf-8"?>
<p:tagLst xmlns:a="http://schemas.openxmlformats.org/drawingml/2006/main" xmlns:r="http://schemas.openxmlformats.org/officeDocument/2006/relationships" xmlns:p="http://schemas.openxmlformats.org/presentationml/2006/main">
  <p:tag name="NUM" val="2"/>
</p:tagLst>
</file>

<file path=ppt/tags/tag109.xml><?xml version="1.0" encoding="utf-8"?>
<p:tagLst xmlns:a="http://schemas.openxmlformats.org/drawingml/2006/main" xmlns:r="http://schemas.openxmlformats.org/officeDocument/2006/relationships" xmlns:p="http://schemas.openxmlformats.org/presentationml/2006/main">
  <p:tag name="NUM" val="3"/>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10.xml><?xml version="1.0" encoding="utf-8"?>
<p:tagLst xmlns:a="http://schemas.openxmlformats.org/drawingml/2006/main" xmlns:r="http://schemas.openxmlformats.org/officeDocument/2006/relationships" xmlns:p="http://schemas.openxmlformats.org/presentationml/2006/main">
  <p:tag name="NUM" val="1"/>
</p:tagLst>
</file>

<file path=ppt/tags/tag111.xml><?xml version="1.0" encoding="utf-8"?>
<p:tagLst xmlns:a="http://schemas.openxmlformats.org/drawingml/2006/main" xmlns:r="http://schemas.openxmlformats.org/officeDocument/2006/relationships" xmlns:p="http://schemas.openxmlformats.org/presentationml/2006/main">
  <p:tag name="NUM" val="2"/>
</p:tagLst>
</file>

<file path=ppt/tags/tag112.xml><?xml version="1.0" encoding="utf-8"?>
<p:tagLst xmlns:a="http://schemas.openxmlformats.org/drawingml/2006/main" xmlns:r="http://schemas.openxmlformats.org/officeDocument/2006/relationships" xmlns:p="http://schemas.openxmlformats.org/presentationml/2006/main">
  <p:tag name="NUM" val="1"/>
</p:tagLst>
</file>

<file path=ppt/tags/tag113.xml><?xml version="1.0" encoding="utf-8"?>
<p:tagLst xmlns:a="http://schemas.openxmlformats.org/drawingml/2006/main" xmlns:r="http://schemas.openxmlformats.org/officeDocument/2006/relationships" xmlns:p="http://schemas.openxmlformats.org/presentationml/2006/main">
  <p:tag name="NUM" val="1"/>
</p:tagLst>
</file>

<file path=ppt/tags/tag114.xml><?xml version="1.0" encoding="utf-8"?>
<p:tagLst xmlns:a="http://schemas.openxmlformats.org/drawingml/2006/main" xmlns:r="http://schemas.openxmlformats.org/officeDocument/2006/relationships" xmlns:p="http://schemas.openxmlformats.org/presentationml/2006/main">
  <p:tag name="NUM" val="2"/>
</p:tagLst>
</file>

<file path=ppt/tags/tag115.xml><?xml version="1.0" encoding="utf-8"?>
<p:tagLst xmlns:a="http://schemas.openxmlformats.org/drawingml/2006/main" xmlns:r="http://schemas.openxmlformats.org/officeDocument/2006/relationships" xmlns:p="http://schemas.openxmlformats.org/presentationml/2006/main">
  <p:tag name="NUM" val="1"/>
</p:tagLst>
</file>

<file path=ppt/tags/tag116.xml><?xml version="1.0" encoding="utf-8"?>
<p:tagLst xmlns:a="http://schemas.openxmlformats.org/drawingml/2006/main" xmlns:r="http://schemas.openxmlformats.org/officeDocument/2006/relationships" xmlns:p="http://schemas.openxmlformats.org/presentationml/2006/main">
  <p:tag name="NUM" val="1"/>
</p:tagLst>
</file>

<file path=ppt/tags/tag117.xml><?xml version="1.0" encoding="utf-8"?>
<p:tagLst xmlns:a="http://schemas.openxmlformats.org/drawingml/2006/main" xmlns:r="http://schemas.openxmlformats.org/officeDocument/2006/relationships" xmlns:p="http://schemas.openxmlformats.org/presentationml/2006/main">
  <p:tag name="NUM" val="2"/>
</p:tagLst>
</file>

<file path=ppt/tags/tag118.xml><?xml version="1.0" encoding="utf-8"?>
<p:tagLst xmlns:a="http://schemas.openxmlformats.org/drawingml/2006/main" xmlns:r="http://schemas.openxmlformats.org/officeDocument/2006/relationships" xmlns:p="http://schemas.openxmlformats.org/presentationml/2006/main">
  <p:tag name="NUM" val="1"/>
</p:tagLst>
</file>

<file path=ppt/tags/tag119.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2"/>
</p:tagLst>
</file>

<file path=ppt/tags/tag120.xml><?xml version="1.0" encoding="utf-8"?>
<p:tagLst xmlns:a="http://schemas.openxmlformats.org/drawingml/2006/main" xmlns:r="http://schemas.openxmlformats.org/officeDocument/2006/relationships" xmlns:p="http://schemas.openxmlformats.org/presentationml/2006/main">
  <p:tag name="NUM" val="1"/>
</p:tagLst>
</file>

<file path=ppt/tags/tag121.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2"/>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2"/>
</p:tagLst>
</file>

<file path=ppt/tags/tag18.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1"/>
</p:tagLst>
</file>

<file path=ppt/tags/tag26.xml><?xml version="1.0" encoding="utf-8"?>
<p:tagLst xmlns:a="http://schemas.openxmlformats.org/drawingml/2006/main" xmlns:r="http://schemas.openxmlformats.org/officeDocument/2006/relationships" xmlns:p="http://schemas.openxmlformats.org/presentationml/2006/main">
  <p:tag name="NUM" val="2"/>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9.xml><?xml version="1.0" encoding="utf-8"?>
<p:tagLst xmlns:a="http://schemas.openxmlformats.org/drawingml/2006/main" xmlns:r="http://schemas.openxmlformats.org/officeDocument/2006/relationships" xmlns:p="http://schemas.openxmlformats.org/presentationml/2006/main">
  <p:tag name="NUM" val="3"/>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3.xml><?xml version="1.0" encoding="utf-8"?>
<p:tagLst xmlns:a="http://schemas.openxmlformats.org/drawingml/2006/main" xmlns:r="http://schemas.openxmlformats.org/officeDocument/2006/relationships" xmlns:p="http://schemas.openxmlformats.org/presentationml/2006/main">
  <p:tag name="NUM" val="1"/>
</p:tagLst>
</file>

<file path=ppt/tags/tag34.xml><?xml version="1.0" encoding="utf-8"?>
<p:tagLst xmlns:a="http://schemas.openxmlformats.org/drawingml/2006/main" xmlns:r="http://schemas.openxmlformats.org/officeDocument/2006/relationships" xmlns:p="http://schemas.openxmlformats.org/presentationml/2006/main">
  <p:tag name="NUM" val="2"/>
</p:tagLst>
</file>

<file path=ppt/tags/tag35.xml><?xml version="1.0" encoding="utf-8"?>
<p:tagLst xmlns:a="http://schemas.openxmlformats.org/drawingml/2006/main" xmlns:r="http://schemas.openxmlformats.org/officeDocument/2006/relationships" xmlns:p="http://schemas.openxmlformats.org/presentationml/2006/main">
  <p:tag name="NUM" val="1"/>
</p:tagLst>
</file>

<file path=ppt/tags/tag36.xml><?xml version="1.0" encoding="utf-8"?>
<p:tagLst xmlns:a="http://schemas.openxmlformats.org/drawingml/2006/main" xmlns:r="http://schemas.openxmlformats.org/officeDocument/2006/relationships" xmlns:p="http://schemas.openxmlformats.org/presentationml/2006/main">
  <p:tag name="NUM" val="2"/>
</p:tagLst>
</file>

<file path=ppt/tags/tag37.xml><?xml version="1.0" encoding="utf-8"?>
<p:tagLst xmlns:a="http://schemas.openxmlformats.org/drawingml/2006/main" xmlns:r="http://schemas.openxmlformats.org/officeDocument/2006/relationships" xmlns:p="http://schemas.openxmlformats.org/presentationml/2006/main">
  <p:tag name="NUM" val="3"/>
</p:tagLst>
</file>

<file path=ppt/tags/tag38.xml><?xml version="1.0" encoding="utf-8"?>
<p:tagLst xmlns:a="http://schemas.openxmlformats.org/drawingml/2006/main" xmlns:r="http://schemas.openxmlformats.org/officeDocument/2006/relationships" xmlns:p="http://schemas.openxmlformats.org/presentationml/2006/main">
  <p:tag name="NUM" val="1"/>
</p:tagLst>
</file>

<file path=ppt/tags/tag39.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40.xml><?xml version="1.0" encoding="utf-8"?>
<p:tagLst xmlns:a="http://schemas.openxmlformats.org/drawingml/2006/main" xmlns:r="http://schemas.openxmlformats.org/officeDocument/2006/relationships" xmlns:p="http://schemas.openxmlformats.org/presentationml/2006/main">
  <p:tag name="NUM" val="3"/>
</p:tagLst>
</file>

<file path=ppt/tags/tag41.xml><?xml version="1.0" encoding="utf-8"?>
<p:tagLst xmlns:a="http://schemas.openxmlformats.org/drawingml/2006/main" xmlns:r="http://schemas.openxmlformats.org/officeDocument/2006/relationships" xmlns:p="http://schemas.openxmlformats.org/presentationml/2006/main">
  <p:tag name="NUM" val="1"/>
</p:tagLst>
</file>

<file path=ppt/tags/tag42.xml><?xml version="1.0" encoding="utf-8"?>
<p:tagLst xmlns:a="http://schemas.openxmlformats.org/drawingml/2006/main" xmlns:r="http://schemas.openxmlformats.org/officeDocument/2006/relationships" xmlns:p="http://schemas.openxmlformats.org/presentationml/2006/main">
  <p:tag name="NUM" val="2"/>
</p:tagLst>
</file>

<file path=ppt/tags/tag43.xml><?xml version="1.0" encoding="utf-8"?>
<p:tagLst xmlns:a="http://schemas.openxmlformats.org/drawingml/2006/main" xmlns:r="http://schemas.openxmlformats.org/officeDocument/2006/relationships" xmlns:p="http://schemas.openxmlformats.org/presentationml/2006/main">
  <p:tag name="NUM" val="1"/>
</p:tagLst>
</file>

<file path=ppt/tags/tag44.xml><?xml version="1.0" encoding="utf-8"?>
<p:tagLst xmlns:a="http://schemas.openxmlformats.org/drawingml/2006/main" xmlns:r="http://schemas.openxmlformats.org/officeDocument/2006/relationships" xmlns:p="http://schemas.openxmlformats.org/presentationml/2006/main">
  <p:tag name="NUM" val="2"/>
</p:tagLst>
</file>

<file path=ppt/tags/tag45.xml><?xml version="1.0" encoding="utf-8"?>
<p:tagLst xmlns:a="http://schemas.openxmlformats.org/drawingml/2006/main" xmlns:r="http://schemas.openxmlformats.org/officeDocument/2006/relationships" xmlns:p="http://schemas.openxmlformats.org/presentationml/2006/main">
  <p:tag name="NUM" val="1"/>
</p:tagLst>
</file>

<file path=ppt/tags/tag46.xml><?xml version="1.0" encoding="utf-8"?>
<p:tagLst xmlns:a="http://schemas.openxmlformats.org/drawingml/2006/main" xmlns:r="http://schemas.openxmlformats.org/officeDocument/2006/relationships" xmlns:p="http://schemas.openxmlformats.org/presentationml/2006/main">
  <p:tag name="NUM" val="2"/>
</p:tagLst>
</file>

<file path=ppt/tags/tag47.xml><?xml version="1.0" encoding="utf-8"?>
<p:tagLst xmlns:a="http://schemas.openxmlformats.org/drawingml/2006/main" xmlns:r="http://schemas.openxmlformats.org/officeDocument/2006/relationships" xmlns:p="http://schemas.openxmlformats.org/presentationml/2006/main">
  <p:tag name="NUM" val="3"/>
</p:tagLst>
</file>

<file path=ppt/tags/tag48.xml><?xml version="1.0" encoding="utf-8"?>
<p:tagLst xmlns:a="http://schemas.openxmlformats.org/drawingml/2006/main" xmlns:r="http://schemas.openxmlformats.org/officeDocument/2006/relationships" xmlns:p="http://schemas.openxmlformats.org/presentationml/2006/main">
  <p:tag name="NUM" val="1"/>
</p:tagLst>
</file>

<file path=ppt/tags/tag49.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50.xml><?xml version="1.0" encoding="utf-8"?>
<p:tagLst xmlns:a="http://schemas.openxmlformats.org/drawingml/2006/main" xmlns:r="http://schemas.openxmlformats.org/officeDocument/2006/relationships" xmlns:p="http://schemas.openxmlformats.org/presentationml/2006/main">
  <p:tag name="NUM" val="1"/>
</p:tagLst>
</file>

<file path=ppt/tags/tag51.xml><?xml version="1.0" encoding="utf-8"?>
<p:tagLst xmlns:a="http://schemas.openxmlformats.org/drawingml/2006/main" xmlns:r="http://schemas.openxmlformats.org/officeDocument/2006/relationships" xmlns:p="http://schemas.openxmlformats.org/presentationml/2006/main">
  <p:tag name="NUM" val="1"/>
</p:tagLst>
</file>

<file path=ppt/tags/tag52.xml><?xml version="1.0" encoding="utf-8"?>
<p:tagLst xmlns:a="http://schemas.openxmlformats.org/drawingml/2006/main" xmlns:r="http://schemas.openxmlformats.org/officeDocument/2006/relationships" xmlns:p="http://schemas.openxmlformats.org/presentationml/2006/main">
  <p:tag name="NUM" val="2"/>
</p:tagLst>
</file>

<file path=ppt/tags/tag53.xml><?xml version="1.0" encoding="utf-8"?>
<p:tagLst xmlns:a="http://schemas.openxmlformats.org/drawingml/2006/main" xmlns:r="http://schemas.openxmlformats.org/officeDocument/2006/relationships" xmlns:p="http://schemas.openxmlformats.org/presentationml/2006/main">
  <p:tag name="NUM" val="1"/>
</p:tagLst>
</file>

<file path=ppt/tags/tag54.xml><?xml version="1.0" encoding="utf-8"?>
<p:tagLst xmlns:a="http://schemas.openxmlformats.org/drawingml/2006/main" xmlns:r="http://schemas.openxmlformats.org/officeDocument/2006/relationships" xmlns:p="http://schemas.openxmlformats.org/presentationml/2006/main">
  <p:tag name="NUM" val="1"/>
</p:tagLst>
</file>

<file path=ppt/tags/tag55.xml><?xml version="1.0" encoding="utf-8"?>
<p:tagLst xmlns:a="http://schemas.openxmlformats.org/drawingml/2006/main" xmlns:r="http://schemas.openxmlformats.org/officeDocument/2006/relationships" xmlns:p="http://schemas.openxmlformats.org/presentationml/2006/main">
  <p:tag name="NUM" val="2"/>
</p:tagLst>
</file>

<file path=ppt/tags/tag56.xml><?xml version="1.0" encoding="utf-8"?>
<p:tagLst xmlns:a="http://schemas.openxmlformats.org/drawingml/2006/main" xmlns:r="http://schemas.openxmlformats.org/officeDocument/2006/relationships" xmlns:p="http://schemas.openxmlformats.org/presentationml/2006/main">
  <p:tag name="NUM" val="1"/>
</p:tagLst>
</file>

<file path=ppt/tags/tag57.xml><?xml version="1.0" encoding="utf-8"?>
<p:tagLst xmlns:a="http://schemas.openxmlformats.org/drawingml/2006/main" xmlns:r="http://schemas.openxmlformats.org/officeDocument/2006/relationships" xmlns:p="http://schemas.openxmlformats.org/presentationml/2006/main">
  <p:tag name="NUM" val="2"/>
</p:tagLst>
</file>

<file path=ppt/tags/tag58.xml><?xml version="1.0" encoding="utf-8"?>
<p:tagLst xmlns:a="http://schemas.openxmlformats.org/drawingml/2006/main" xmlns:r="http://schemas.openxmlformats.org/officeDocument/2006/relationships" xmlns:p="http://schemas.openxmlformats.org/presentationml/2006/main">
  <p:tag name="NUM" val="1"/>
</p:tagLst>
</file>

<file path=ppt/tags/tag59.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1"/>
</p:tagLst>
</file>

<file path=ppt/tags/tag62.xml><?xml version="1.0" encoding="utf-8"?>
<p:tagLst xmlns:a="http://schemas.openxmlformats.org/drawingml/2006/main" xmlns:r="http://schemas.openxmlformats.org/officeDocument/2006/relationships" xmlns:p="http://schemas.openxmlformats.org/presentationml/2006/main">
  <p:tag name="NUM" val="2"/>
</p:tagLst>
</file>

<file path=ppt/tags/tag63.xml><?xml version="1.0" encoding="utf-8"?>
<p:tagLst xmlns:a="http://schemas.openxmlformats.org/drawingml/2006/main" xmlns:r="http://schemas.openxmlformats.org/officeDocument/2006/relationships" xmlns:p="http://schemas.openxmlformats.org/presentationml/2006/main">
  <p:tag name="NUM" val="1"/>
</p:tagLst>
</file>

<file path=ppt/tags/tag64.xml><?xml version="1.0" encoding="utf-8"?>
<p:tagLst xmlns:a="http://schemas.openxmlformats.org/drawingml/2006/main" xmlns:r="http://schemas.openxmlformats.org/officeDocument/2006/relationships" xmlns:p="http://schemas.openxmlformats.org/presentationml/2006/main">
  <p:tag name="NUM" val="2"/>
</p:tagLst>
</file>

<file path=ppt/tags/tag65.xml><?xml version="1.0" encoding="utf-8"?>
<p:tagLst xmlns:a="http://schemas.openxmlformats.org/drawingml/2006/main" xmlns:r="http://schemas.openxmlformats.org/officeDocument/2006/relationships" xmlns:p="http://schemas.openxmlformats.org/presentationml/2006/main">
  <p:tag name="NUM" val="1"/>
</p:tagLst>
</file>

<file path=ppt/tags/tag66.xml><?xml version="1.0" encoding="utf-8"?>
<p:tagLst xmlns:a="http://schemas.openxmlformats.org/drawingml/2006/main" xmlns:r="http://schemas.openxmlformats.org/officeDocument/2006/relationships" xmlns:p="http://schemas.openxmlformats.org/presentationml/2006/main">
  <p:tag name="NUM" val="1"/>
</p:tagLst>
</file>

<file path=ppt/tags/tag67.xml><?xml version="1.0" encoding="utf-8"?>
<p:tagLst xmlns:a="http://schemas.openxmlformats.org/drawingml/2006/main" xmlns:r="http://schemas.openxmlformats.org/officeDocument/2006/relationships" xmlns:p="http://schemas.openxmlformats.org/presentationml/2006/main">
  <p:tag name="NUM" val="2"/>
</p:tagLst>
</file>

<file path=ppt/tags/tag68.xml><?xml version="1.0" encoding="utf-8"?>
<p:tagLst xmlns:a="http://schemas.openxmlformats.org/drawingml/2006/main" xmlns:r="http://schemas.openxmlformats.org/officeDocument/2006/relationships" xmlns:p="http://schemas.openxmlformats.org/presentationml/2006/main">
  <p:tag name="NUM" val="1"/>
</p:tagLst>
</file>

<file path=ppt/tags/tag69.xml><?xml version="1.0" encoding="utf-8"?>
<p:tagLst xmlns:a="http://schemas.openxmlformats.org/drawingml/2006/main" xmlns:r="http://schemas.openxmlformats.org/officeDocument/2006/relationships" xmlns:p="http://schemas.openxmlformats.org/presentationml/2006/main">
  <p:tag name="NUM" val="2"/>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70.xml><?xml version="1.0" encoding="utf-8"?>
<p:tagLst xmlns:a="http://schemas.openxmlformats.org/drawingml/2006/main" xmlns:r="http://schemas.openxmlformats.org/officeDocument/2006/relationships" xmlns:p="http://schemas.openxmlformats.org/presentationml/2006/main">
  <p:tag name="NUM" val="1"/>
</p:tagLst>
</file>

<file path=ppt/tags/tag71.xml><?xml version="1.0" encoding="utf-8"?>
<p:tagLst xmlns:a="http://schemas.openxmlformats.org/drawingml/2006/main" xmlns:r="http://schemas.openxmlformats.org/officeDocument/2006/relationships" xmlns:p="http://schemas.openxmlformats.org/presentationml/2006/main">
  <p:tag name="NUM" val="2"/>
</p:tagLst>
</file>

<file path=ppt/tags/tag72.xml><?xml version="1.0" encoding="utf-8"?>
<p:tagLst xmlns:a="http://schemas.openxmlformats.org/drawingml/2006/main" xmlns:r="http://schemas.openxmlformats.org/officeDocument/2006/relationships" xmlns:p="http://schemas.openxmlformats.org/presentationml/2006/main">
  <p:tag name="NUM" val="1"/>
</p:tagLst>
</file>

<file path=ppt/tags/tag73.xml><?xml version="1.0" encoding="utf-8"?>
<p:tagLst xmlns:a="http://schemas.openxmlformats.org/drawingml/2006/main" xmlns:r="http://schemas.openxmlformats.org/officeDocument/2006/relationships" xmlns:p="http://schemas.openxmlformats.org/presentationml/2006/main">
  <p:tag name="NUM" val="2"/>
</p:tagLst>
</file>

<file path=ppt/tags/tag74.xml><?xml version="1.0" encoding="utf-8"?>
<p:tagLst xmlns:a="http://schemas.openxmlformats.org/drawingml/2006/main" xmlns:r="http://schemas.openxmlformats.org/officeDocument/2006/relationships" xmlns:p="http://schemas.openxmlformats.org/presentationml/2006/main">
  <p:tag name="NUM" val="3"/>
</p:tagLst>
</file>

<file path=ppt/tags/tag75.xml><?xml version="1.0" encoding="utf-8"?>
<p:tagLst xmlns:a="http://schemas.openxmlformats.org/drawingml/2006/main" xmlns:r="http://schemas.openxmlformats.org/officeDocument/2006/relationships" xmlns:p="http://schemas.openxmlformats.org/presentationml/2006/main">
  <p:tag name="NUM" val="1"/>
</p:tagLst>
</file>

<file path=ppt/tags/tag76.xml><?xml version="1.0" encoding="utf-8"?>
<p:tagLst xmlns:a="http://schemas.openxmlformats.org/drawingml/2006/main" xmlns:r="http://schemas.openxmlformats.org/officeDocument/2006/relationships" xmlns:p="http://schemas.openxmlformats.org/presentationml/2006/main">
  <p:tag name="NUM" val="2"/>
</p:tagLst>
</file>

<file path=ppt/tags/tag77.xml><?xml version="1.0" encoding="utf-8"?>
<p:tagLst xmlns:a="http://schemas.openxmlformats.org/drawingml/2006/main" xmlns:r="http://schemas.openxmlformats.org/officeDocument/2006/relationships" xmlns:p="http://schemas.openxmlformats.org/presentationml/2006/main">
  <p:tag name="NUM" val="1"/>
</p:tagLst>
</file>

<file path=ppt/tags/tag78.xml><?xml version="1.0" encoding="utf-8"?>
<p:tagLst xmlns:a="http://schemas.openxmlformats.org/drawingml/2006/main" xmlns:r="http://schemas.openxmlformats.org/officeDocument/2006/relationships" xmlns:p="http://schemas.openxmlformats.org/presentationml/2006/main">
  <p:tag name="NUM" val="2"/>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80.xml><?xml version="1.0" encoding="utf-8"?>
<p:tagLst xmlns:a="http://schemas.openxmlformats.org/drawingml/2006/main" xmlns:r="http://schemas.openxmlformats.org/officeDocument/2006/relationships" xmlns:p="http://schemas.openxmlformats.org/presentationml/2006/main">
  <p:tag name="NUM" val="1"/>
</p:tagLst>
</file>

<file path=ppt/tags/tag81.xml><?xml version="1.0" encoding="utf-8"?>
<p:tagLst xmlns:a="http://schemas.openxmlformats.org/drawingml/2006/main" xmlns:r="http://schemas.openxmlformats.org/officeDocument/2006/relationships" xmlns:p="http://schemas.openxmlformats.org/presentationml/2006/main">
  <p:tag name="NUM" val="2"/>
</p:tagLst>
</file>

<file path=ppt/tags/tag82.xml><?xml version="1.0" encoding="utf-8"?>
<p:tagLst xmlns:a="http://schemas.openxmlformats.org/drawingml/2006/main" xmlns:r="http://schemas.openxmlformats.org/officeDocument/2006/relationships" xmlns:p="http://schemas.openxmlformats.org/presentationml/2006/main">
  <p:tag name="NUM" val="1"/>
</p:tagLst>
</file>

<file path=ppt/tags/tag83.xml><?xml version="1.0" encoding="utf-8"?>
<p:tagLst xmlns:a="http://schemas.openxmlformats.org/drawingml/2006/main" xmlns:r="http://schemas.openxmlformats.org/officeDocument/2006/relationships" xmlns:p="http://schemas.openxmlformats.org/presentationml/2006/main">
  <p:tag name="NUM" val="2"/>
</p:tagLst>
</file>

<file path=ppt/tags/tag84.xml><?xml version="1.0" encoding="utf-8"?>
<p:tagLst xmlns:a="http://schemas.openxmlformats.org/drawingml/2006/main" xmlns:r="http://schemas.openxmlformats.org/officeDocument/2006/relationships" xmlns:p="http://schemas.openxmlformats.org/presentationml/2006/main">
  <p:tag name="NUM" val="3"/>
</p:tagLst>
</file>

<file path=ppt/tags/tag85.xml><?xml version="1.0" encoding="utf-8"?>
<p:tagLst xmlns:a="http://schemas.openxmlformats.org/drawingml/2006/main" xmlns:r="http://schemas.openxmlformats.org/officeDocument/2006/relationships" xmlns:p="http://schemas.openxmlformats.org/presentationml/2006/main">
  <p:tag name="NUM" val="1"/>
</p:tagLst>
</file>

<file path=ppt/tags/tag86.xml><?xml version="1.0" encoding="utf-8"?>
<p:tagLst xmlns:a="http://schemas.openxmlformats.org/drawingml/2006/main" xmlns:r="http://schemas.openxmlformats.org/officeDocument/2006/relationships" xmlns:p="http://schemas.openxmlformats.org/presentationml/2006/main">
  <p:tag name="NUM" val="2"/>
</p:tagLst>
</file>

<file path=ppt/tags/tag87.xml><?xml version="1.0" encoding="utf-8"?>
<p:tagLst xmlns:a="http://schemas.openxmlformats.org/drawingml/2006/main" xmlns:r="http://schemas.openxmlformats.org/officeDocument/2006/relationships" xmlns:p="http://schemas.openxmlformats.org/presentationml/2006/main">
  <p:tag name="NUM" val="1"/>
</p:tagLst>
</file>

<file path=ppt/tags/tag88.xml><?xml version="1.0" encoding="utf-8"?>
<p:tagLst xmlns:a="http://schemas.openxmlformats.org/drawingml/2006/main" xmlns:r="http://schemas.openxmlformats.org/officeDocument/2006/relationships" xmlns:p="http://schemas.openxmlformats.org/presentationml/2006/main">
  <p:tag name="NUM" val="2"/>
</p:tagLst>
</file>

<file path=ppt/tags/tag8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1"/>
</p:tagLst>
</file>

<file path=ppt/tags/tag91.xml><?xml version="1.0" encoding="utf-8"?>
<p:tagLst xmlns:a="http://schemas.openxmlformats.org/drawingml/2006/main" xmlns:r="http://schemas.openxmlformats.org/officeDocument/2006/relationships" xmlns:p="http://schemas.openxmlformats.org/presentationml/2006/main">
  <p:tag name="NUM" val="2"/>
</p:tagLst>
</file>

<file path=ppt/tags/tag92.xml><?xml version="1.0" encoding="utf-8"?>
<p:tagLst xmlns:a="http://schemas.openxmlformats.org/drawingml/2006/main" xmlns:r="http://schemas.openxmlformats.org/officeDocument/2006/relationships" xmlns:p="http://schemas.openxmlformats.org/presentationml/2006/main">
  <p:tag name="NUM" val="1"/>
</p:tagLst>
</file>

<file path=ppt/tags/tag93.xml><?xml version="1.0" encoding="utf-8"?>
<p:tagLst xmlns:a="http://schemas.openxmlformats.org/drawingml/2006/main" xmlns:r="http://schemas.openxmlformats.org/officeDocument/2006/relationships" xmlns:p="http://schemas.openxmlformats.org/presentationml/2006/main">
  <p:tag name="NUM" val="2"/>
</p:tagLst>
</file>

<file path=ppt/tags/tag94.xml><?xml version="1.0" encoding="utf-8"?>
<p:tagLst xmlns:a="http://schemas.openxmlformats.org/drawingml/2006/main" xmlns:r="http://schemas.openxmlformats.org/officeDocument/2006/relationships" xmlns:p="http://schemas.openxmlformats.org/presentationml/2006/main">
  <p:tag name="NUM" val="3"/>
</p:tagLst>
</file>

<file path=ppt/tags/tag95.xml><?xml version="1.0" encoding="utf-8"?>
<p:tagLst xmlns:a="http://schemas.openxmlformats.org/drawingml/2006/main" xmlns:r="http://schemas.openxmlformats.org/officeDocument/2006/relationships" xmlns:p="http://schemas.openxmlformats.org/presentationml/2006/main">
  <p:tag name="NUM" val="1"/>
</p:tagLst>
</file>

<file path=ppt/tags/tag96.xml><?xml version="1.0" encoding="utf-8"?>
<p:tagLst xmlns:a="http://schemas.openxmlformats.org/drawingml/2006/main" xmlns:r="http://schemas.openxmlformats.org/officeDocument/2006/relationships" xmlns:p="http://schemas.openxmlformats.org/presentationml/2006/main">
  <p:tag name="NUM" val="2"/>
</p:tagLst>
</file>

<file path=ppt/tags/tag97.xml><?xml version="1.0" encoding="utf-8"?>
<p:tagLst xmlns:a="http://schemas.openxmlformats.org/drawingml/2006/main" xmlns:r="http://schemas.openxmlformats.org/officeDocument/2006/relationships" xmlns:p="http://schemas.openxmlformats.org/presentationml/2006/main">
  <p:tag name="NUM" val="1"/>
</p:tagLst>
</file>

<file path=ppt/tags/tag98.xml><?xml version="1.0" encoding="utf-8"?>
<p:tagLst xmlns:a="http://schemas.openxmlformats.org/drawingml/2006/main" xmlns:r="http://schemas.openxmlformats.org/officeDocument/2006/relationships" xmlns:p="http://schemas.openxmlformats.org/presentationml/2006/main">
  <p:tag name="NUM" val="2"/>
</p:tagLst>
</file>

<file path=ppt/tags/tag99.xml><?xml version="1.0" encoding="utf-8"?>
<p:tagLst xmlns:a="http://schemas.openxmlformats.org/drawingml/2006/main" xmlns:r="http://schemas.openxmlformats.org/officeDocument/2006/relationships" xmlns:p="http://schemas.openxmlformats.org/presentationml/2006/main">
  <p:tag name="NUM" val="3"/>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4_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5_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7825</TotalTime>
  <Words>1727</Words>
  <Application>Microsoft Office PowerPoint</Application>
  <PresentationFormat>Widescreen</PresentationFormat>
  <Paragraphs>221</Paragraphs>
  <Slides>57</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57</vt:i4>
      </vt:variant>
    </vt:vector>
  </HeadingPairs>
  <TitlesOfParts>
    <vt:vector size="62" baseType="lpstr">
      <vt:lpstr>Arial</vt:lpstr>
      <vt:lpstr>Century Gothic</vt:lpstr>
      <vt:lpstr>Wingdings 3</vt:lpstr>
      <vt:lpstr>4_Ion</vt:lpstr>
      <vt:lpstr>5_Ion</vt:lpstr>
      <vt:lpstr>Les fonctions &amp; opérations mathématiques</vt:lpstr>
      <vt:lpstr>Rappel du dernier cours</vt:lpstr>
      <vt:lpstr>Rappel du dernier cours</vt:lpstr>
      <vt:lpstr>Rappel du dernier cours</vt:lpstr>
      <vt:lpstr>Introduction aux fonctions et les opérations mathématiques</vt:lpstr>
      <vt:lpstr>Introduction</vt:lpstr>
      <vt:lpstr>Introduction</vt:lpstr>
      <vt:lpstr>Introductions aux fonctions</vt:lpstr>
      <vt:lpstr>Les fonctions</vt:lpstr>
      <vt:lpstr>Les fonctions</vt:lpstr>
      <vt:lpstr>Les fonctions</vt:lpstr>
      <vt:lpstr>Les fonctions</vt:lpstr>
      <vt:lpstr>Les fonctions</vt:lpstr>
      <vt:lpstr>Les fonctions</vt:lpstr>
      <vt:lpstr>Les fonctions</vt:lpstr>
      <vt:lpstr>Les fonctions</vt:lpstr>
      <vt:lpstr>Les fonctions</vt:lpstr>
      <vt:lpstr>Les fonctions</vt:lpstr>
      <vt:lpstr>Les fonctions</vt:lpstr>
      <vt:lpstr>Les fonctions</vt:lpstr>
      <vt:lpstr>Les fonctions</vt:lpstr>
      <vt:lpstr>Les fonctions</vt:lpstr>
      <vt:lpstr>Les fonctions</vt:lpstr>
      <vt:lpstr>Opérations mathématiques</vt:lpstr>
      <vt:lpstr>Operations mathematiques</vt:lpstr>
      <vt:lpstr>Importation de modules</vt:lpstr>
      <vt:lpstr>Importation de modules</vt:lpstr>
      <vt:lpstr>Importation de modules</vt:lpstr>
      <vt:lpstr>Importation de modules</vt:lpstr>
      <vt:lpstr>Importation de modules</vt:lpstr>
      <vt:lpstr>Importation de modules</vt:lpstr>
      <vt:lpstr>Les fonctions mathématiques</vt:lpstr>
      <vt:lpstr>Les fonctions mathématiques</vt:lpstr>
      <vt:lpstr>Les fonctions mathématiques</vt:lpstr>
      <vt:lpstr>Pow</vt:lpstr>
      <vt:lpstr>Pow</vt:lpstr>
      <vt:lpstr>Sqrt</vt:lpstr>
      <vt:lpstr>Sqrt</vt:lpstr>
      <vt:lpstr>Floor</vt:lpstr>
      <vt:lpstr>Floor</vt:lpstr>
      <vt:lpstr>Ceil</vt:lpstr>
      <vt:lpstr>Ceil</vt:lpstr>
      <vt:lpstr>Factorial</vt:lpstr>
      <vt:lpstr>Factorial</vt:lpstr>
      <vt:lpstr>Log2</vt:lpstr>
      <vt:lpstr>Log2</vt:lpstr>
      <vt:lpstr>Log10</vt:lpstr>
      <vt:lpstr>Log10</vt:lpstr>
      <vt:lpstr>Log</vt:lpstr>
      <vt:lpstr>Log</vt:lpstr>
      <vt:lpstr>Opérations mathématiques</vt:lpstr>
      <vt:lpstr>Conclusion</vt:lpstr>
      <vt:lpstr>Conclusion</vt:lpstr>
      <vt:lpstr>Prochain cours</vt:lpstr>
      <vt:lpstr>Prochain cours</vt:lpstr>
      <vt:lpstr>Questions?</vt:lpstr>
      <vt:lpstr>Références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Alexandre Mageau-Pétrin</dc:creator>
  <cp:lastModifiedBy>Alexandre</cp:lastModifiedBy>
  <cp:revision>522</cp:revision>
  <dcterms:created xsi:type="dcterms:W3CDTF">2019-01-03T23:05:02Z</dcterms:created>
  <dcterms:modified xsi:type="dcterms:W3CDTF">2020-10-04T23:04:00Z</dcterms:modified>
</cp:coreProperties>
</file>