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434" r:id="rId4"/>
    <p:sldId id="359" r:id="rId5"/>
    <p:sldId id="360" r:id="rId6"/>
    <p:sldId id="411" r:id="rId7"/>
    <p:sldId id="433" r:id="rId8"/>
    <p:sldId id="460" r:id="rId9"/>
    <p:sldId id="461" r:id="rId10"/>
    <p:sldId id="462" r:id="rId11"/>
    <p:sldId id="437" r:id="rId12"/>
    <p:sldId id="441" r:id="rId13"/>
    <p:sldId id="440" r:id="rId14"/>
    <p:sldId id="446" r:id="rId15"/>
    <p:sldId id="480" r:id="rId16"/>
    <p:sldId id="447" r:id="rId17"/>
    <p:sldId id="481" r:id="rId18"/>
    <p:sldId id="442" r:id="rId19"/>
    <p:sldId id="443" r:id="rId20"/>
    <p:sldId id="448" r:id="rId21"/>
    <p:sldId id="454" r:id="rId22"/>
    <p:sldId id="459" r:id="rId23"/>
    <p:sldId id="455" r:id="rId24"/>
    <p:sldId id="456" r:id="rId25"/>
    <p:sldId id="457" r:id="rId26"/>
    <p:sldId id="458" r:id="rId27"/>
    <p:sldId id="484" r:id="rId28"/>
    <p:sldId id="444" r:id="rId29"/>
    <p:sldId id="445" r:id="rId30"/>
    <p:sldId id="485" r:id="rId31"/>
    <p:sldId id="449" r:id="rId32"/>
    <p:sldId id="477" r:id="rId33"/>
    <p:sldId id="450" r:id="rId34"/>
    <p:sldId id="465" r:id="rId35"/>
    <p:sldId id="463" r:id="rId36"/>
    <p:sldId id="464" r:id="rId37"/>
    <p:sldId id="476" r:id="rId38"/>
    <p:sldId id="466" r:id="rId39"/>
    <p:sldId id="467" r:id="rId40"/>
    <p:sldId id="468" r:id="rId41"/>
    <p:sldId id="469" r:id="rId42"/>
    <p:sldId id="475" r:id="rId43"/>
    <p:sldId id="470" r:id="rId44"/>
    <p:sldId id="471" r:id="rId45"/>
    <p:sldId id="472" r:id="rId46"/>
    <p:sldId id="473" r:id="rId47"/>
    <p:sldId id="474" r:id="rId48"/>
    <p:sldId id="453" r:id="rId49"/>
    <p:sldId id="294" r:id="rId50"/>
    <p:sldId id="298" r:id="rId51"/>
    <p:sldId id="321" r:id="rId52"/>
    <p:sldId id="322" r:id="rId53"/>
    <p:sldId id="323" r:id="rId54"/>
    <p:sldId id="324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20DF7-5478-4B94-9C68-168AEBFB9EBE}" v="119" dt="2020-08-08T18:53:04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microsoft.com/office/2015/10/relationships/revisionInfo" Target="revisionInfo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7-26T23:48:49.419" v="10450" actId="20577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6T23:47:04.155" v="10398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6T23:47:04.155" v="10398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7:19.959" v="10414" actId="2057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6T23:47:07.666" v="10403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7:44.901" v="10424" actId="20577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7-26T23:47:07.872" v="10405" actId="20577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7-26T23:47:27.841" v="10422" actId="2057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7-26T23:47:07.785" v="10404" actId="2057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37920DF7-5478-4B94-9C68-168AEBFB9EBE}"/>
    <pc:docChg chg="undo redo custSel delSld modSld delMainMaster">
      <pc:chgData name="Alexandre" userId="292681fbcdc3e57d" providerId="LiveId" clId="{37920DF7-5478-4B94-9C68-168AEBFB9EBE}" dt="2020-08-08T18:53:43.330" v="570" actId="20577"/>
      <pc:docMkLst>
        <pc:docMk/>
      </pc:docMkLst>
      <pc:sldChg chg="modSp mod">
        <pc:chgData name="Alexandre" userId="292681fbcdc3e57d" providerId="LiveId" clId="{37920DF7-5478-4B94-9C68-168AEBFB9EBE}" dt="2020-08-07T01:40:09.637" v="42"/>
        <pc:sldMkLst>
          <pc:docMk/>
          <pc:sldMk cId="3305676132" sldId="324"/>
        </pc:sldMkLst>
        <pc:spChg chg="mod">
          <ac:chgData name="Alexandre" userId="292681fbcdc3e57d" providerId="LiveId" clId="{37920DF7-5478-4B94-9C68-168AEBFB9EBE}" dt="2020-08-07T01:40:09.637" v="42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37920DF7-5478-4B94-9C68-168AEBFB9EBE}" dt="2020-08-07T01:28:01.503" v="24" actId="20577"/>
        <pc:sldMkLst>
          <pc:docMk/>
          <pc:sldMk cId="3815977434" sldId="360"/>
        </pc:sldMkLst>
        <pc:spChg chg="mod">
          <ac:chgData name="Alexandre" userId="292681fbcdc3e57d" providerId="LiveId" clId="{37920DF7-5478-4B94-9C68-168AEBFB9EBE}" dt="2020-08-07T01:28:01.503" v="24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37920DF7-5478-4B94-9C68-168AEBFB9EBE}" dt="2020-08-07T01:27:50.239" v="14" actId="20577"/>
        <pc:sldMkLst>
          <pc:docMk/>
          <pc:sldMk cId="3048076461" sldId="434"/>
        </pc:sldMkLst>
        <pc:spChg chg="mod">
          <ac:chgData name="Alexandre" userId="292681fbcdc3e57d" providerId="LiveId" clId="{37920DF7-5478-4B94-9C68-168AEBFB9EBE}" dt="2020-08-07T01:27:50.239" v="14" actId="20577"/>
          <ac:spMkLst>
            <pc:docMk/>
            <pc:sldMk cId="3048076461" sldId="434"/>
            <ac:spMk id="3" creationId="{14B4E62D-F150-4DB8-AE78-2716B9D6838E}"/>
          </ac:spMkLst>
        </pc:spChg>
      </pc:sldChg>
      <pc:sldChg chg="del">
        <pc:chgData name="Alexandre" userId="292681fbcdc3e57d" providerId="LiveId" clId="{37920DF7-5478-4B94-9C68-168AEBFB9EBE}" dt="2020-08-08T18:36:54.459" v="558" actId="47"/>
        <pc:sldMkLst>
          <pc:docMk/>
          <pc:sldMk cId="2755723402" sldId="435"/>
        </pc:sldMkLst>
      </pc:sldChg>
      <pc:sldChg chg="modSp del">
        <pc:chgData name="Alexandre" userId="292681fbcdc3e57d" providerId="LiveId" clId="{37920DF7-5478-4B94-9C68-168AEBFB9EBE}" dt="2020-08-08T18:36:54.459" v="558" actId="47"/>
        <pc:sldMkLst>
          <pc:docMk/>
          <pc:sldMk cId="2820634355" sldId="436"/>
        </pc:sldMkLst>
        <pc:spChg chg="mod">
          <ac:chgData name="Alexandre" userId="292681fbcdc3e57d" providerId="LiveId" clId="{37920DF7-5478-4B94-9C68-168AEBFB9EBE}" dt="2020-08-07T01:44:40.486" v="55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37920DF7-5478-4B94-9C68-168AEBFB9EBE}" dt="2020-08-07T01:44:40.486" v="55"/>
          <ac:spMkLst>
            <pc:docMk/>
            <pc:sldMk cId="2820634355" sldId="436"/>
            <ac:spMk id="3" creationId="{6B3975F3-415F-4E16-BDB2-A0CA56027348}"/>
          </ac:spMkLst>
        </pc:spChg>
      </pc:sldChg>
      <pc:sldChg chg="modSp mod">
        <pc:chgData name="Alexandre" userId="292681fbcdc3e57d" providerId="LiveId" clId="{37920DF7-5478-4B94-9C68-168AEBFB9EBE}" dt="2020-08-08T18:37:06.893" v="561" actId="20577"/>
        <pc:sldMkLst>
          <pc:docMk/>
          <pc:sldMk cId="850847848" sldId="437"/>
        </pc:sldMkLst>
        <pc:spChg chg="mod">
          <ac:chgData name="Alexandre" userId="292681fbcdc3e57d" providerId="LiveId" clId="{37920DF7-5478-4B94-9C68-168AEBFB9EBE}" dt="2020-08-08T18:37:06.893" v="561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mod">
        <pc:chgData name="Alexandre" userId="292681fbcdc3e57d" providerId="LiveId" clId="{37920DF7-5478-4B94-9C68-168AEBFB9EBE}" dt="2020-08-08T18:53:25.528" v="565" actId="20577"/>
        <pc:sldMkLst>
          <pc:docMk/>
          <pc:sldMk cId="936273555" sldId="440"/>
        </pc:sldMkLst>
        <pc:spChg chg="mod">
          <ac:chgData name="Alexandre" userId="292681fbcdc3e57d" providerId="LiveId" clId="{37920DF7-5478-4B94-9C68-168AEBFB9EBE}" dt="2020-08-08T18:53:25.528" v="565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mod">
        <pc:chgData name="Alexandre" userId="292681fbcdc3e57d" providerId="LiveId" clId="{37920DF7-5478-4B94-9C68-168AEBFB9EBE}" dt="2020-08-08T18:53:33.444" v="566" actId="20577"/>
        <pc:sldMkLst>
          <pc:docMk/>
          <pc:sldMk cId="242954470" sldId="444"/>
        </pc:sldMkLst>
        <pc:spChg chg="mod">
          <ac:chgData name="Alexandre" userId="292681fbcdc3e57d" providerId="LiveId" clId="{37920DF7-5478-4B94-9C68-168AEBFB9EBE}" dt="2020-08-08T18:53:33.444" v="566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mod">
        <pc:chgData name="Alexandre" userId="292681fbcdc3e57d" providerId="LiveId" clId="{37920DF7-5478-4B94-9C68-168AEBFB9EBE}" dt="2020-08-08T18:53:33.561" v="567" actId="20577"/>
        <pc:sldMkLst>
          <pc:docMk/>
          <pc:sldMk cId="1206484761" sldId="445"/>
        </pc:sldMkLst>
        <pc:spChg chg="mod">
          <ac:chgData name="Alexandre" userId="292681fbcdc3e57d" providerId="LiveId" clId="{37920DF7-5478-4B94-9C68-168AEBFB9EBE}" dt="2020-08-08T18:53:33.561" v="56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37920DF7-5478-4B94-9C68-168AEBFB9EBE}" dt="2020-08-08T18:28:08.551" v="412"/>
          <ac:spMkLst>
            <pc:docMk/>
            <pc:sldMk cId="1206484761" sldId="445"/>
            <ac:spMk id="3" creationId="{B97BD661-444B-4A9F-9602-112E07755714}"/>
          </ac:spMkLst>
        </pc:spChg>
      </pc:sldChg>
      <pc:sldChg chg="modSp mod">
        <pc:chgData name="Alexandre" userId="292681fbcdc3e57d" providerId="LiveId" clId="{37920DF7-5478-4B94-9C68-168AEBFB9EBE}" dt="2020-08-08T18:23:38.263" v="261" actId="20577"/>
        <pc:sldMkLst>
          <pc:docMk/>
          <pc:sldMk cId="648020081" sldId="446"/>
        </pc:sldMkLst>
        <pc:spChg chg="mod">
          <ac:chgData name="Alexandre" userId="292681fbcdc3e57d" providerId="LiveId" clId="{37920DF7-5478-4B94-9C68-168AEBFB9EBE}" dt="2020-08-08T18:23:38.263" v="261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mod">
        <pc:chgData name="Alexandre" userId="292681fbcdc3e57d" providerId="LiveId" clId="{37920DF7-5478-4B94-9C68-168AEBFB9EBE}" dt="2020-08-08T18:25:05.194" v="272"/>
        <pc:sldMkLst>
          <pc:docMk/>
          <pc:sldMk cId="4228579258" sldId="447"/>
        </pc:sldMkLst>
        <pc:spChg chg="mod">
          <ac:chgData name="Alexandre" userId="292681fbcdc3e57d" providerId="LiveId" clId="{37920DF7-5478-4B94-9C68-168AEBFB9EBE}" dt="2020-08-08T18:25:05.194" v="272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37920DF7-5478-4B94-9C68-168AEBFB9EBE}" dt="2020-08-08T18:25:05.194" v="272"/>
          <ac:spMkLst>
            <pc:docMk/>
            <pc:sldMk cId="4228579258" sldId="447"/>
            <ac:spMk id="3" creationId="{A60E07B8-327F-4D34-8BAC-D680B5B27C58}"/>
          </ac:spMkLst>
        </pc:spChg>
      </pc:sldChg>
      <pc:sldChg chg="modSp mod">
        <pc:chgData name="Alexandre" userId="292681fbcdc3e57d" providerId="LiveId" clId="{37920DF7-5478-4B94-9C68-168AEBFB9EBE}" dt="2020-08-08T18:53:33.976" v="569" actId="20577"/>
        <pc:sldMkLst>
          <pc:docMk/>
          <pc:sldMk cId="2815759200" sldId="449"/>
        </pc:sldMkLst>
        <pc:spChg chg="mod">
          <ac:chgData name="Alexandre" userId="292681fbcdc3e57d" providerId="LiveId" clId="{37920DF7-5478-4B94-9C68-168AEBFB9EBE}" dt="2020-08-08T18:53:33.976" v="569" actId="20577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37920DF7-5478-4B94-9C68-168AEBFB9EBE}" dt="2020-08-08T18:28:08.551" v="412"/>
          <ac:spMkLst>
            <pc:docMk/>
            <pc:sldMk cId="2815759200" sldId="449"/>
            <ac:spMk id="3" creationId="{39E4715F-3F4A-4147-AB3A-9DEDF2D4AE4B}"/>
          </ac:spMkLst>
        </pc:spChg>
      </pc:sldChg>
      <pc:sldChg chg="modSp mod">
        <pc:chgData name="Alexandre" userId="292681fbcdc3e57d" providerId="LiveId" clId="{37920DF7-5478-4B94-9C68-168AEBFB9EBE}" dt="2020-08-08T18:32:53.693" v="517" actId="20577"/>
        <pc:sldMkLst>
          <pc:docMk/>
          <pc:sldMk cId="791561449" sldId="450"/>
        </pc:sldMkLst>
        <pc:spChg chg="mod">
          <ac:chgData name="Alexandre" userId="292681fbcdc3e57d" providerId="LiveId" clId="{37920DF7-5478-4B94-9C68-168AEBFB9EBE}" dt="2020-08-08T18:32:53.693" v="517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1:53.294" v="459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delSp modSp mod">
        <pc:chgData name="Alexandre" userId="292681fbcdc3e57d" providerId="LiveId" clId="{37920DF7-5478-4B94-9C68-168AEBFB9EBE}" dt="2020-08-08T18:35:51.361" v="557" actId="6549"/>
        <pc:sldMkLst>
          <pc:docMk/>
          <pc:sldMk cId="1880870761" sldId="453"/>
        </pc:sldMkLst>
        <pc:spChg chg="mod">
          <ac:chgData name="Alexandre" userId="292681fbcdc3e57d" providerId="LiveId" clId="{37920DF7-5478-4B94-9C68-168AEBFB9EBE}" dt="2020-08-08T18:35:51.361" v="557" actId="6549"/>
          <ac:spMkLst>
            <pc:docMk/>
            <pc:sldMk cId="1880870761" sldId="453"/>
            <ac:spMk id="3" creationId="{FB150441-3178-450F-8037-20A5D1D7C152}"/>
          </ac:spMkLst>
        </pc:spChg>
        <pc:picChg chg="del">
          <ac:chgData name="Alexandre" userId="292681fbcdc3e57d" providerId="LiveId" clId="{37920DF7-5478-4B94-9C68-168AEBFB9EBE}" dt="2020-08-08T18:35:47.548" v="553" actId="478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mod">
        <pc:chgData name="Alexandre" userId="292681fbcdc3e57d" providerId="LiveId" clId="{37920DF7-5478-4B94-9C68-168AEBFB9EBE}" dt="2020-08-08T18:28:24.144" v="414"/>
        <pc:sldMkLst>
          <pc:docMk/>
          <pc:sldMk cId="1551760573" sldId="454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37920DF7-5478-4B94-9C68-168AEBFB9EBE}" dt="2020-08-08T18:26:41.950" v="341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mod">
        <pc:chgData name="Alexandre" userId="292681fbcdc3e57d" providerId="LiveId" clId="{37920DF7-5478-4B94-9C68-168AEBFB9EBE}" dt="2020-08-08T18:28:24.144" v="414"/>
        <pc:sldMkLst>
          <pc:docMk/>
          <pc:sldMk cId="2211640495" sldId="455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37920DF7-5478-4B94-9C68-168AEBFB9EBE}" dt="2020-08-08T18:28:24.144" v="414"/>
          <ac:spMkLst>
            <pc:docMk/>
            <pc:sldMk cId="2211640495" sldId="455"/>
            <ac:spMk id="3" creationId="{7322D081-B181-4903-8187-75F7E502DE8A}"/>
          </ac:spMkLst>
        </pc:spChg>
      </pc:sldChg>
      <pc:sldChg chg="modSp mod">
        <pc:chgData name="Alexandre" userId="292681fbcdc3e57d" providerId="LiveId" clId="{37920DF7-5478-4B94-9C68-168AEBFB9EBE}" dt="2020-08-08T18:28:24.144" v="414"/>
        <pc:sldMkLst>
          <pc:docMk/>
          <pc:sldMk cId="2098129686" sldId="456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37920DF7-5478-4B94-9C68-168AEBFB9EBE}" dt="2020-08-08T18:28:24.144" v="414"/>
          <ac:spMkLst>
            <pc:docMk/>
            <pc:sldMk cId="2098129686" sldId="456"/>
            <ac:spMk id="3" creationId="{9CEFCC76-7029-4C07-B923-004924F2EBF2}"/>
          </ac:spMkLst>
        </pc:spChg>
      </pc:sldChg>
      <pc:sldChg chg="modSp mod">
        <pc:chgData name="Alexandre" userId="292681fbcdc3e57d" providerId="LiveId" clId="{37920DF7-5478-4B94-9C68-168AEBFB9EBE}" dt="2020-08-08T18:28:24.144" v="414"/>
        <pc:sldMkLst>
          <pc:docMk/>
          <pc:sldMk cId="862160925" sldId="457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37920DF7-5478-4B94-9C68-168AEBFB9EBE}" dt="2020-08-08T18:28:24.144" v="414"/>
          <ac:spMkLst>
            <pc:docMk/>
            <pc:sldMk cId="862160925" sldId="457"/>
            <ac:spMk id="3" creationId="{15229E10-1EA7-4503-B03D-B1EBDB1242C2}"/>
          </ac:spMkLst>
        </pc:spChg>
      </pc:sldChg>
      <pc:sldChg chg="modSp mod">
        <pc:chgData name="Alexandre" userId="292681fbcdc3e57d" providerId="LiveId" clId="{37920DF7-5478-4B94-9C68-168AEBFB9EBE}" dt="2020-08-08T18:28:24.144" v="414"/>
        <pc:sldMkLst>
          <pc:docMk/>
          <pc:sldMk cId="2691960241" sldId="458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37920DF7-5478-4B94-9C68-168AEBFB9EBE}" dt="2020-08-08T18:28:24.144" v="414"/>
          <ac:spMkLst>
            <pc:docMk/>
            <pc:sldMk cId="2691960241" sldId="458"/>
            <ac:spMk id="3" creationId="{704FE835-A9AD-4697-A916-BE2F6BCA8806}"/>
          </ac:spMkLst>
        </pc:spChg>
      </pc:sldChg>
      <pc:sldChg chg="modSp mod">
        <pc:chgData name="Alexandre" userId="292681fbcdc3e57d" providerId="LiveId" clId="{37920DF7-5478-4B94-9C68-168AEBFB9EBE}" dt="2020-08-08T18:28:24.144" v="414"/>
        <pc:sldMkLst>
          <pc:docMk/>
          <pc:sldMk cId="2011988894" sldId="459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37920DF7-5478-4B94-9C68-168AEBFB9EBE}" dt="2020-08-08T18:28:24.144" v="414"/>
          <ac:spMkLst>
            <pc:docMk/>
            <pc:sldMk cId="2011988894" sldId="459"/>
            <ac:spMk id="3" creationId="{2CB0FEAB-005D-4FE3-A165-70104E81C9B4}"/>
          </ac:spMkLst>
        </pc:spChg>
      </pc:sldChg>
      <pc:sldChg chg="modSp mod">
        <pc:chgData name="Alexandre" userId="292681fbcdc3e57d" providerId="LiveId" clId="{37920DF7-5478-4B94-9C68-168AEBFB9EBE}" dt="2020-08-08T18:53:18.525" v="564" actId="20577"/>
        <pc:sldMkLst>
          <pc:docMk/>
          <pc:sldMk cId="86967901" sldId="460"/>
        </pc:sldMkLst>
        <pc:spChg chg="mod">
          <ac:chgData name="Alexandre" userId="292681fbcdc3e57d" providerId="LiveId" clId="{37920DF7-5478-4B94-9C68-168AEBFB9EBE}" dt="2020-08-08T18:53:18.525" v="56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mod">
        <pc:chgData name="Alexandre" userId="292681fbcdc3e57d" providerId="LiveId" clId="{37920DF7-5478-4B94-9C68-168AEBFB9EBE}" dt="2020-08-08T18:32:47.878" v="507" actId="20577"/>
        <pc:sldMkLst>
          <pc:docMk/>
          <pc:sldMk cId="3887712143" sldId="463"/>
        </pc:sldMkLst>
        <pc:spChg chg="mod">
          <ac:chgData name="Alexandre" userId="292681fbcdc3e57d" providerId="LiveId" clId="{37920DF7-5478-4B94-9C68-168AEBFB9EBE}" dt="2020-08-08T18:32:47.878" v="507" actId="20577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1:23.531" v="441"/>
          <ac:spMkLst>
            <pc:docMk/>
            <pc:sldMk cId="3887712143" sldId="463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2:44.416" v="503" actId="20577"/>
        <pc:sldMkLst>
          <pc:docMk/>
          <pc:sldMk cId="3944531092" sldId="464"/>
        </pc:sldMkLst>
        <pc:spChg chg="mod">
          <ac:chgData name="Alexandre" userId="292681fbcdc3e57d" providerId="LiveId" clId="{37920DF7-5478-4B94-9C68-168AEBFB9EBE}" dt="2020-08-08T18:32:44.416" v="503" actId="20577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1:23.531" v="441"/>
          <ac:spMkLst>
            <pc:docMk/>
            <pc:sldMk cId="3944531092" sldId="464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2:50.955" v="512" actId="20577"/>
        <pc:sldMkLst>
          <pc:docMk/>
          <pc:sldMk cId="2497123654" sldId="465"/>
        </pc:sldMkLst>
        <pc:spChg chg="mod">
          <ac:chgData name="Alexandre" userId="292681fbcdc3e57d" providerId="LiveId" clId="{37920DF7-5478-4B94-9C68-168AEBFB9EBE}" dt="2020-08-08T18:32:50.955" v="512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1:23.531" v="441"/>
          <ac:spMkLst>
            <pc:docMk/>
            <pc:sldMk cId="2497123654" sldId="465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3:12.507" v="538"/>
        <pc:sldMkLst>
          <pc:docMk/>
          <pc:sldMk cId="310927379" sldId="466"/>
        </pc:sldMkLst>
        <pc:spChg chg="mod">
          <ac:chgData name="Alexandre" userId="292681fbcdc3e57d" providerId="LiveId" clId="{37920DF7-5478-4B94-9C68-168AEBFB9EBE}" dt="2020-08-08T18:33:12.507" v="538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3:12.507" v="538"/>
          <ac:spMkLst>
            <pc:docMk/>
            <pc:sldMk cId="310927379" sldId="466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3:12.507" v="538"/>
        <pc:sldMkLst>
          <pc:docMk/>
          <pc:sldMk cId="620702483" sldId="467"/>
        </pc:sldMkLst>
        <pc:spChg chg="mod">
          <ac:chgData name="Alexandre" userId="292681fbcdc3e57d" providerId="LiveId" clId="{37920DF7-5478-4B94-9C68-168AEBFB9EBE}" dt="2020-08-08T18:33:12.507" v="538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3:12.507" v="538"/>
          <ac:spMkLst>
            <pc:docMk/>
            <pc:sldMk cId="620702483" sldId="467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3:12.507" v="538"/>
        <pc:sldMkLst>
          <pc:docMk/>
          <pc:sldMk cId="1799062154" sldId="468"/>
        </pc:sldMkLst>
        <pc:spChg chg="mod">
          <ac:chgData name="Alexandre" userId="292681fbcdc3e57d" providerId="LiveId" clId="{37920DF7-5478-4B94-9C68-168AEBFB9EBE}" dt="2020-08-08T18:33:12.507" v="538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3:12.507" v="538"/>
          <ac:spMkLst>
            <pc:docMk/>
            <pc:sldMk cId="1799062154" sldId="468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3:12.507" v="538"/>
        <pc:sldMkLst>
          <pc:docMk/>
          <pc:sldMk cId="2035900572" sldId="469"/>
        </pc:sldMkLst>
        <pc:spChg chg="mod">
          <ac:chgData name="Alexandre" userId="292681fbcdc3e57d" providerId="LiveId" clId="{37920DF7-5478-4B94-9C68-168AEBFB9EBE}" dt="2020-08-08T18:33:12.507" v="538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2:27.856" v="490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53:43.330" v="570" actId="20577"/>
        <pc:sldMkLst>
          <pc:docMk/>
          <pc:sldMk cId="302569121" sldId="470"/>
        </pc:sldMkLst>
        <pc:spChg chg="mod">
          <ac:chgData name="Alexandre" userId="292681fbcdc3e57d" providerId="LiveId" clId="{37920DF7-5478-4B94-9C68-168AEBFB9EBE}" dt="2020-08-08T18:35:03.291" v="552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53:43.330" v="570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5:03.291" v="552"/>
        <pc:sldMkLst>
          <pc:docMk/>
          <pc:sldMk cId="3949592529" sldId="471"/>
        </pc:sldMkLst>
        <pc:spChg chg="mod">
          <ac:chgData name="Alexandre" userId="292681fbcdc3e57d" providerId="LiveId" clId="{37920DF7-5478-4B94-9C68-168AEBFB9EBE}" dt="2020-08-08T18:35:03.291" v="552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5:03.291" v="552"/>
          <ac:spMkLst>
            <pc:docMk/>
            <pc:sldMk cId="3949592529" sldId="471"/>
            <ac:spMk id="3" creationId="{235A1E0D-DFEF-419C-A63D-D78218969E08}"/>
          </ac:spMkLst>
        </pc:spChg>
      </pc:sldChg>
      <pc:sldChg chg="modSp">
        <pc:chgData name="Alexandre" userId="292681fbcdc3e57d" providerId="LiveId" clId="{37920DF7-5478-4B94-9C68-168AEBFB9EBE}" dt="2020-08-08T18:35:03.291" v="552"/>
        <pc:sldMkLst>
          <pc:docMk/>
          <pc:sldMk cId="3951616597" sldId="472"/>
        </pc:sldMkLst>
        <pc:spChg chg="mod">
          <ac:chgData name="Alexandre" userId="292681fbcdc3e57d" providerId="LiveId" clId="{37920DF7-5478-4B94-9C68-168AEBFB9EBE}" dt="2020-08-08T18:35:03.291" v="552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5:03.291" v="552"/>
          <ac:spMkLst>
            <pc:docMk/>
            <pc:sldMk cId="3951616597" sldId="472"/>
            <ac:spMk id="3" creationId="{235A1E0D-DFEF-419C-A63D-D78218969E08}"/>
          </ac:spMkLst>
        </pc:spChg>
      </pc:sldChg>
      <pc:sldChg chg="modSp mod">
        <pc:chgData name="Alexandre" userId="292681fbcdc3e57d" providerId="LiveId" clId="{37920DF7-5478-4B94-9C68-168AEBFB9EBE}" dt="2020-08-08T18:35:03.291" v="552"/>
        <pc:sldMkLst>
          <pc:docMk/>
          <pc:sldMk cId="2627063152" sldId="473"/>
        </pc:sldMkLst>
        <pc:spChg chg="mod">
          <ac:chgData name="Alexandre" userId="292681fbcdc3e57d" providerId="LiveId" clId="{37920DF7-5478-4B94-9C68-168AEBFB9EBE}" dt="2020-08-08T18:35:03.291" v="552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37920DF7-5478-4B94-9C68-168AEBFB9EBE}" dt="2020-08-08T18:35:03.291" v="552"/>
          <ac:spMkLst>
            <pc:docMk/>
            <pc:sldMk cId="2627063152" sldId="473"/>
            <ac:spMk id="3" creationId="{235A1E0D-DFEF-419C-A63D-D78218969E08}"/>
          </ac:spMkLst>
        </pc:spChg>
      </pc:sldChg>
      <pc:sldChg chg="modSp del">
        <pc:chgData name="Alexandre" userId="292681fbcdc3e57d" providerId="LiveId" clId="{37920DF7-5478-4B94-9C68-168AEBFB9EBE}" dt="2020-08-08T18:20:34.499" v="56" actId="47"/>
        <pc:sldMkLst>
          <pc:docMk/>
          <pc:sldMk cId="778542350" sldId="479"/>
        </pc:sldMkLst>
        <pc:spChg chg="mod">
          <ac:chgData name="Alexandre" userId="292681fbcdc3e57d" providerId="LiveId" clId="{37920DF7-5478-4B94-9C68-168AEBFB9EBE}" dt="2020-08-07T01:39:53.726" v="41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37920DF7-5478-4B94-9C68-168AEBFB9EBE}" dt="2020-08-07T01:39:53.726" v="41"/>
          <ac:spMkLst>
            <pc:docMk/>
            <pc:sldMk cId="778542350" sldId="479"/>
            <ac:spMk id="3" creationId="{A60E07B8-327F-4D34-8BAC-D680B5B27C58}"/>
          </ac:spMkLst>
        </pc:spChg>
      </pc:sldChg>
      <pc:sldChg chg="addSp delSp modSp mod">
        <pc:chgData name="Alexandre" userId="292681fbcdc3e57d" providerId="LiveId" clId="{37920DF7-5478-4B94-9C68-168AEBFB9EBE}" dt="2020-08-07T01:39:35.348" v="40" actId="1076"/>
        <pc:sldMkLst>
          <pc:docMk/>
          <pc:sldMk cId="557858796" sldId="480"/>
        </pc:sldMkLst>
        <pc:picChg chg="del">
          <ac:chgData name="Alexandre" userId="292681fbcdc3e57d" providerId="LiveId" clId="{37920DF7-5478-4B94-9C68-168AEBFB9EBE}" dt="2020-08-07T01:39:22.168" v="34" actId="478"/>
          <ac:picMkLst>
            <pc:docMk/>
            <pc:sldMk cId="557858796" sldId="480"/>
            <ac:picMk id="4" creationId="{D4C75974-CC6B-4DE9-B4C7-28221B6F5C61}"/>
          </ac:picMkLst>
        </pc:picChg>
        <pc:picChg chg="add mod">
          <ac:chgData name="Alexandre" userId="292681fbcdc3e57d" providerId="LiveId" clId="{37920DF7-5478-4B94-9C68-168AEBFB9EBE}" dt="2020-08-07T01:39:26.380" v="37" actId="14100"/>
          <ac:picMkLst>
            <pc:docMk/>
            <pc:sldMk cId="557858796" sldId="480"/>
            <ac:picMk id="5" creationId="{D1EE3B28-6E1A-4B33-B823-B27BBF01B7A9}"/>
          </ac:picMkLst>
        </pc:picChg>
        <pc:picChg chg="del">
          <ac:chgData name="Alexandre" userId="292681fbcdc3e57d" providerId="LiveId" clId="{37920DF7-5478-4B94-9C68-168AEBFB9EBE}" dt="2020-08-07T01:39:33.187" v="38" actId="478"/>
          <ac:picMkLst>
            <pc:docMk/>
            <pc:sldMk cId="557858796" sldId="480"/>
            <ac:picMk id="6" creationId="{329E8259-DD5F-40FE-BDF9-B4CDE43103AA}"/>
          </ac:picMkLst>
        </pc:picChg>
        <pc:picChg chg="add mod">
          <ac:chgData name="Alexandre" userId="292681fbcdc3e57d" providerId="LiveId" clId="{37920DF7-5478-4B94-9C68-168AEBFB9EBE}" dt="2020-08-07T01:39:35.348" v="40" actId="1076"/>
          <ac:picMkLst>
            <pc:docMk/>
            <pc:sldMk cId="557858796" sldId="480"/>
            <ac:picMk id="7" creationId="{5304E1CD-ABE6-4010-AE6C-BD01ED5BCD8A}"/>
          </ac:picMkLst>
        </pc:picChg>
      </pc:sldChg>
      <pc:sldChg chg="addSp delSp modSp mod">
        <pc:chgData name="Alexandre" userId="292681fbcdc3e57d" providerId="LiveId" clId="{37920DF7-5478-4B94-9C68-168AEBFB9EBE}" dt="2020-08-08T18:25:05.194" v="272"/>
        <pc:sldMkLst>
          <pc:docMk/>
          <pc:sldMk cId="3137481665" sldId="481"/>
        </pc:sldMkLst>
        <pc:spChg chg="mod">
          <ac:chgData name="Alexandre" userId="292681fbcdc3e57d" providerId="LiveId" clId="{37920DF7-5478-4B94-9C68-168AEBFB9EBE}" dt="2020-08-08T18:25:05.194" v="272"/>
          <ac:spMkLst>
            <pc:docMk/>
            <pc:sldMk cId="3137481665" sldId="481"/>
            <ac:spMk id="2" creationId="{038C72BE-651B-423B-8702-D22CB1504E35}"/>
          </ac:spMkLst>
        </pc:spChg>
        <pc:spChg chg="mod">
          <ac:chgData name="Alexandre" userId="292681fbcdc3e57d" providerId="LiveId" clId="{37920DF7-5478-4B94-9C68-168AEBFB9EBE}" dt="2020-08-08T18:25:05.194" v="272"/>
          <ac:spMkLst>
            <pc:docMk/>
            <pc:sldMk cId="3137481665" sldId="481"/>
            <ac:spMk id="3" creationId="{A60E07B8-327F-4D34-8BAC-D680B5B27C58}"/>
          </ac:spMkLst>
        </pc:spChg>
        <pc:picChg chg="del">
          <ac:chgData name="Alexandre" userId="292681fbcdc3e57d" providerId="LiveId" clId="{37920DF7-5478-4B94-9C68-168AEBFB9EBE}" dt="2020-08-08T18:24:01.669" v="266" actId="478"/>
          <ac:picMkLst>
            <pc:docMk/>
            <pc:sldMk cId="3137481665" sldId="481"/>
            <ac:picMk id="4" creationId="{EFA35C17-6CF7-401E-B43C-C9680F03EC3B}"/>
          </ac:picMkLst>
        </pc:picChg>
        <pc:picChg chg="del">
          <ac:chgData name="Alexandre" userId="292681fbcdc3e57d" providerId="LiveId" clId="{37920DF7-5478-4B94-9C68-168AEBFB9EBE}" dt="2020-08-08T18:24:02.388" v="267" actId="478"/>
          <ac:picMkLst>
            <pc:docMk/>
            <pc:sldMk cId="3137481665" sldId="481"/>
            <ac:picMk id="5" creationId="{48AA00D8-AA8B-4B49-B80D-98FE51875E72}"/>
          </ac:picMkLst>
        </pc:picChg>
        <pc:picChg chg="add mod">
          <ac:chgData name="Alexandre" userId="292681fbcdc3e57d" providerId="LiveId" clId="{37920DF7-5478-4B94-9C68-168AEBFB9EBE}" dt="2020-08-08T18:24:22.995" v="269" actId="1076"/>
          <ac:picMkLst>
            <pc:docMk/>
            <pc:sldMk cId="3137481665" sldId="481"/>
            <ac:picMk id="6" creationId="{200313A5-1A3B-41FB-9C35-723AFCDC9DC5}"/>
          </ac:picMkLst>
        </pc:picChg>
        <pc:picChg chg="add mod">
          <ac:chgData name="Alexandre" userId="292681fbcdc3e57d" providerId="LiveId" clId="{37920DF7-5478-4B94-9C68-168AEBFB9EBE}" dt="2020-08-08T18:24:33.597" v="271" actId="1076"/>
          <ac:picMkLst>
            <pc:docMk/>
            <pc:sldMk cId="3137481665" sldId="481"/>
            <ac:picMk id="7" creationId="{0D791C67-CDE0-41AC-8BA4-C7FAA4B13267}"/>
          </ac:picMkLst>
        </pc:picChg>
      </pc:sldChg>
      <pc:sldChg chg="modSp del">
        <pc:chgData name="Alexandre" userId="292681fbcdc3e57d" providerId="LiveId" clId="{37920DF7-5478-4B94-9C68-168AEBFB9EBE}" dt="2020-08-08T18:20:34.499" v="56" actId="47"/>
        <pc:sldMkLst>
          <pc:docMk/>
          <pc:sldMk cId="2515788081" sldId="482"/>
        </pc:sldMkLst>
        <pc:spChg chg="mod">
          <ac:chgData name="Alexandre" userId="292681fbcdc3e57d" providerId="LiveId" clId="{37920DF7-5478-4B94-9C68-168AEBFB9EBE}" dt="2020-08-07T01:39:53.726" v="41"/>
          <ac:spMkLst>
            <pc:docMk/>
            <pc:sldMk cId="2515788081" sldId="482"/>
            <ac:spMk id="2" creationId="{038C72BE-651B-423B-8702-D22CB1504E35}"/>
          </ac:spMkLst>
        </pc:spChg>
        <pc:spChg chg="mod">
          <ac:chgData name="Alexandre" userId="292681fbcdc3e57d" providerId="LiveId" clId="{37920DF7-5478-4B94-9C68-168AEBFB9EBE}" dt="2020-08-07T01:39:53.726" v="41"/>
          <ac:spMkLst>
            <pc:docMk/>
            <pc:sldMk cId="2515788081" sldId="482"/>
            <ac:spMk id="3" creationId="{A60E07B8-327F-4D34-8BAC-D680B5B27C58}"/>
          </ac:spMkLst>
        </pc:spChg>
      </pc:sldChg>
      <pc:sldChg chg="modSp del">
        <pc:chgData name="Alexandre" userId="292681fbcdc3e57d" providerId="LiveId" clId="{37920DF7-5478-4B94-9C68-168AEBFB9EBE}" dt="2020-08-08T18:20:34.499" v="56" actId="47"/>
        <pc:sldMkLst>
          <pc:docMk/>
          <pc:sldMk cId="3724922392" sldId="483"/>
        </pc:sldMkLst>
        <pc:spChg chg="mod">
          <ac:chgData name="Alexandre" userId="292681fbcdc3e57d" providerId="LiveId" clId="{37920DF7-5478-4B94-9C68-168AEBFB9EBE}" dt="2020-08-07T01:39:53.726" v="41"/>
          <ac:spMkLst>
            <pc:docMk/>
            <pc:sldMk cId="3724922392" sldId="483"/>
            <ac:spMk id="2" creationId="{038C72BE-651B-423B-8702-D22CB1504E35}"/>
          </ac:spMkLst>
        </pc:spChg>
        <pc:spChg chg="mod">
          <ac:chgData name="Alexandre" userId="292681fbcdc3e57d" providerId="LiveId" clId="{37920DF7-5478-4B94-9C68-168AEBFB9EBE}" dt="2020-08-07T01:39:53.726" v="41"/>
          <ac:spMkLst>
            <pc:docMk/>
            <pc:sldMk cId="3724922392" sldId="483"/>
            <ac:spMk id="3" creationId="{A60E07B8-327F-4D34-8BAC-D680B5B27C58}"/>
          </ac:spMkLst>
        </pc:spChg>
      </pc:sldChg>
      <pc:sldChg chg="modSp">
        <pc:chgData name="Alexandre" userId="292681fbcdc3e57d" providerId="LiveId" clId="{37920DF7-5478-4B94-9C68-168AEBFB9EBE}" dt="2020-08-08T18:28:24.144" v="414"/>
        <pc:sldMkLst>
          <pc:docMk/>
          <pc:sldMk cId="418494700" sldId="484"/>
        </pc:sldMkLst>
        <pc:spChg chg="mod">
          <ac:chgData name="Alexandre" userId="292681fbcdc3e57d" providerId="LiveId" clId="{37920DF7-5478-4B94-9C68-168AEBFB9EBE}" dt="2020-08-08T18:28:24.144" v="414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37920DF7-5478-4B94-9C68-168AEBFB9EBE}" dt="2020-08-08T18:28:24.144" v="414"/>
          <ac:spMkLst>
            <pc:docMk/>
            <pc:sldMk cId="418494700" sldId="484"/>
            <ac:spMk id="3" creationId="{45A090C9-B10C-4DD1-ABF3-2C1C544844EA}"/>
          </ac:spMkLst>
        </pc:spChg>
      </pc:sldChg>
      <pc:sldChg chg="modSp mod">
        <pc:chgData name="Alexandre" userId="292681fbcdc3e57d" providerId="LiveId" clId="{37920DF7-5478-4B94-9C68-168AEBFB9EBE}" dt="2020-08-08T18:53:33.679" v="568" actId="20577"/>
        <pc:sldMkLst>
          <pc:docMk/>
          <pc:sldMk cId="146231561" sldId="485"/>
        </pc:sldMkLst>
        <pc:spChg chg="mod">
          <ac:chgData name="Alexandre" userId="292681fbcdc3e57d" providerId="LiveId" clId="{37920DF7-5478-4B94-9C68-168AEBFB9EBE}" dt="2020-08-08T18:53:33.679" v="568" actId="2057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37920DF7-5478-4B94-9C68-168AEBFB9EBE}" dt="2020-08-08T18:28:08.551" v="412"/>
          <ac:spMkLst>
            <pc:docMk/>
            <pc:sldMk cId="146231561" sldId="485"/>
            <ac:spMk id="3" creationId="{B97BD661-444B-4A9F-9602-112E07755714}"/>
          </ac:spMkLst>
        </pc:spChg>
      </pc:sldChg>
      <pc:sldChg chg="modSp del">
        <pc:chgData name="Alexandre" userId="292681fbcdc3e57d" providerId="LiveId" clId="{37920DF7-5478-4B94-9C68-168AEBFB9EBE}" dt="2020-08-08T18:36:54.459" v="558" actId="47"/>
        <pc:sldMkLst>
          <pc:docMk/>
          <pc:sldMk cId="1705505516" sldId="486"/>
        </pc:sldMkLst>
        <pc:spChg chg="mod">
          <ac:chgData name="Alexandre" userId="292681fbcdc3e57d" providerId="LiveId" clId="{37920DF7-5478-4B94-9C68-168AEBFB9EBE}" dt="2020-08-07T01:44:40.486" v="55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37920DF7-5478-4B94-9C68-168AEBFB9EBE}" dt="2020-08-07T01:44:40.486" v="55"/>
          <ac:spMkLst>
            <pc:docMk/>
            <pc:sldMk cId="1705505516" sldId="486"/>
            <ac:spMk id="3" creationId="{6B3975F3-415F-4E16-BDB2-A0CA56027348}"/>
          </ac:spMkLst>
        </pc:spChg>
      </pc:sldChg>
      <pc:sldChg chg="modSp del">
        <pc:chgData name="Alexandre" userId="292681fbcdc3e57d" providerId="LiveId" clId="{37920DF7-5478-4B94-9C68-168AEBFB9EBE}" dt="2020-08-08T18:36:54.459" v="558" actId="47"/>
        <pc:sldMkLst>
          <pc:docMk/>
          <pc:sldMk cId="795962812" sldId="487"/>
        </pc:sldMkLst>
        <pc:spChg chg="mod">
          <ac:chgData name="Alexandre" userId="292681fbcdc3e57d" providerId="LiveId" clId="{37920DF7-5478-4B94-9C68-168AEBFB9EBE}" dt="2020-08-07T01:44:40.486" v="55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37920DF7-5478-4B94-9C68-168AEBFB9EBE}" dt="2020-08-07T01:44:40.486" v="55"/>
          <ac:spMkLst>
            <pc:docMk/>
            <pc:sldMk cId="795962812" sldId="487"/>
            <ac:spMk id="3" creationId="{6B3975F3-415F-4E16-BDB2-A0CA56027348}"/>
          </ac:spMkLst>
        </pc:spChg>
      </pc:sldChg>
      <pc:sldChg chg="modSp del">
        <pc:chgData name="Alexandre" userId="292681fbcdc3e57d" providerId="LiveId" clId="{37920DF7-5478-4B94-9C68-168AEBFB9EBE}" dt="2020-08-08T18:36:54.459" v="558" actId="47"/>
        <pc:sldMkLst>
          <pc:docMk/>
          <pc:sldMk cId="1745341658" sldId="488"/>
        </pc:sldMkLst>
        <pc:spChg chg="mod">
          <ac:chgData name="Alexandre" userId="292681fbcdc3e57d" providerId="LiveId" clId="{37920DF7-5478-4B94-9C68-168AEBFB9EBE}" dt="2020-08-07T01:44:40.486" v="55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37920DF7-5478-4B94-9C68-168AEBFB9EBE}" dt="2020-08-07T01:44:40.486" v="55"/>
          <ac:spMkLst>
            <pc:docMk/>
            <pc:sldMk cId="1745341658" sldId="488"/>
            <ac:spMk id="3" creationId="{6B3975F3-415F-4E16-BDB2-A0CA56027348}"/>
          </ac:spMkLst>
        </pc:spChg>
      </pc:sldChg>
      <pc:sldChg chg="modSp del">
        <pc:chgData name="Alexandre" userId="292681fbcdc3e57d" providerId="LiveId" clId="{37920DF7-5478-4B94-9C68-168AEBFB9EBE}" dt="2020-08-08T18:36:54.459" v="558" actId="47"/>
        <pc:sldMkLst>
          <pc:docMk/>
          <pc:sldMk cId="839838260" sldId="489"/>
        </pc:sldMkLst>
        <pc:spChg chg="mod">
          <ac:chgData name="Alexandre" userId="292681fbcdc3e57d" providerId="LiveId" clId="{37920DF7-5478-4B94-9C68-168AEBFB9EBE}" dt="2020-08-07T01:44:40.486" v="55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37920DF7-5478-4B94-9C68-168AEBFB9EBE}" dt="2020-08-07T01:44:40.486" v="55"/>
          <ac:spMkLst>
            <pc:docMk/>
            <pc:sldMk cId="839838260" sldId="489"/>
            <ac:spMk id="3" creationId="{6B3975F3-415F-4E16-BDB2-A0CA56027348}"/>
          </ac:spMkLst>
        </pc:spChg>
      </pc:sldChg>
      <pc:sldChg chg="modSp del">
        <pc:chgData name="Alexandre" userId="292681fbcdc3e57d" providerId="LiveId" clId="{37920DF7-5478-4B94-9C68-168AEBFB9EBE}" dt="2020-08-08T18:36:54.459" v="558" actId="47"/>
        <pc:sldMkLst>
          <pc:docMk/>
          <pc:sldMk cId="1094017417" sldId="490"/>
        </pc:sldMkLst>
        <pc:spChg chg="mod">
          <ac:chgData name="Alexandre" userId="292681fbcdc3e57d" providerId="LiveId" clId="{37920DF7-5478-4B94-9C68-168AEBFB9EBE}" dt="2020-08-07T01:44:40.486" v="55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37920DF7-5478-4B94-9C68-168AEBFB9EBE}" dt="2020-08-07T01:44:40.486" v="55"/>
          <ac:spMkLst>
            <pc:docMk/>
            <pc:sldMk cId="1094017417" sldId="490"/>
            <ac:spMk id="3" creationId="{2032BF2C-71D7-4E3D-8EFD-072E20477D72}"/>
          </ac:spMkLst>
        </pc:spChg>
      </pc:sldChg>
      <pc:sldMasterChg chg="del delSldLayout">
        <pc:chgData name="Alexandre" userId="292681fbcdc3e57d" providerId="LiveId" clId="{37920DF7-5478-4B94-9C68-168AEBFB9EBE}" dt="2020-08-08T18:36:54.459" v="558" actId="47"/>
        <pc:sldMasterMkLst>
          <pc:docMk/>
          <pc:sldMasterMk cId="1801056064" sldId="2147483804"/>
        </pc:sldMasterMkLst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2611113403" sldId="2147483805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310031859" sldId="2147483806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1485995668" sldId="2147483807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1434794387" sldId="2147483808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3976030012" sldId="2147483809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2148076023" sldId="2147483810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1835913788" sldId="2147483811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266944316" sldId="2147483812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4057760542" sldId="2147483813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2037589068" sldId="2147483814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3047036897" sldId="2147483815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3101783301" sldId="2147483816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1057728617" sldId="2147483817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390957010" sldId="2147483818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3652571205" sldId="2147483819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1249627308" sldId="2147483820"/>
          </pc:sldLayoutMkLst>
        </pc:sldLayoutChg>
        <pc:sldLayoutChg chg="del">
          <pc:chgData name="Alexandre" userId="292681fbcdc3e57d" providerId="LiveId" clId="{37920DF7-5478-4B94-9C68-168AEBFB9EBE}" dt="2020-08-08T18:36:54.459" v="558" actId="47"/>
          <pc:sldLayoutMkLst>
            <pc:docMk/>
            <pc:sldMasterMk cId="1801056064" sldId="2147483804"/>
            <pc:sldLayoutMk cId="4042385267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2020-08-08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7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9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9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9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image" Target="../media/image1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hyperlink" Target="https://www.w3schools.com/python/python_conditions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conditions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des conditions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booléens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 des conditions</a:t>
            </a:r>
          </a:p>
        </p:txBody>
      </p:sp>
    </p:spTree>
    <p:extLst>
      <p:ext uri="{BB962C8B-B14F-4D97-AF65-F5344CB8AC3E}">
        <p14:creationId xmlns:p14="http://schemas.microsoft.com/office/powerpoint/2010/main" val="3950339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conditions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condition qui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remplie</a:t>
            </a:r>
            <a:r>
              <a:rPr lang="en-US" dirty="0"/>
              <a:t> et </a:t>
            </a:r>
            <a:r>
              <a:rPr lang="en-US" dirty="0" err="1"/>
              <a:t>indiquer</a:t>
            </a:r>
            <a:r>
              <a:rPr lang="en-US" dirty="0"/>
              <a:t> </a:t>
            </a:r>
            <a:r>
              <a:rPr lang="en-US" dirty="0" err="1"/>
              <a:t>quels</a:t>
            </a:r>
            <a:r>
              <a:rPr lang="en-US" dirty="0"/>
              <a:t> segments de code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exécutés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pour </a:t>
            </a:r>
            <a:r>
              <a:rPr lang="en-US" dirty="0" err="1"/>
              <a:t>chacune</a:t>
            </a:r>
            <a:r>
              <a:rPr lang="en-US" dirty="0"/>
              <a:t> des </a:t>
            </a:r>
            <a:r>
              <a:rPr lang="en-US" dirty="0" err="1"/>
              <a:t>formes</a:t>
            </a:r>
            <a:r>
              <a:rPr lang="en-US" dirty="0"/>
              <a:t>, </a:t>
            </a:r>
            <a:r>
              <a:rPr lang="en-US" dirty="0" err="1"/>
              <a:t>soit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If</a:t>
            </a:r>
          </a:p>
          <a:p>
            <a:pPr lvl="1"/>
            <a:r>
              <a:rPr lang="en-US" dirty="0"/>
              <a:t>If - Else</a:t>
            </a:r>
          </a:p>
        </p:txBody>
      </p:sp>
    </p:spTree>
    <p:extLst>
      <p:ext uri="{BB962C8B-B14F-4D97-AF65-F5344CB8AC3E}">
        <p14:creationId xmlns:p14="http://schemas.microsoft.com/office/powerpoint/2010/main" val="936273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65408-0D4B-4AB7-997D-E831DB6A539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EAC90-0984-4254-ACE4-323A9CDAF8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“if” (de </a:t>
            </a:r>
            <a:r>
              <a:rPr lang="en-US" dirty="0" err="1"/>
              <a:t>l’anglais</a:t>
            </a:r>
            <a:r>
              <a:rPr lang="en-US" dirty="0"/>
              <a:t> “</a:t>
            </a:r>
            <a:r>
              <a:rPr lang="en-US" dirty="0" err="1"/>
              <a:t>si</a:t>
            </a:r>
            <a:r>
              <a:rPr lang="en-US" dirty="0"/>
              <a:t>”)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valider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condition entre </a:t>
            </a:r>
            <a:r>
              <a:rPr lang="en-US" dirty="0" err="1"/>
              <a:t>parenthèses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suit:</a:t>
            </a:r>
          </a:p>
          <a:p>
            <a:endParaRPr lang="en-US" dirty="0"/>
          </a:p>
          <a:p>
            <a:pPr marL="0" indent="0">
              <a:buNone/>
            </a:pPr>
            <a:r>
              <a:rPr lang="en-CA" dirty="0"/>
              <a:t>if 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&gt;):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//Instruction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Attention! </a:t>
            </a:r>
            <a:r>
              <a:rPr lang="en-CA" dirty="0" err="1"/>
              <a:t>L’indentation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importante</a:t>
            </a:r>
            <a:r>
              <a:rPr lang="en-CA" dirty="0"/>
              <a:t>.</a:t>
            </a:r>
          </a:p>
          <a:p>
            <a:pPr marL="0" indent="0">
              <a:buNone/>
            </a:pP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touche</a:t>
            </a:r>
            <a:r>
              <a:rPr lang="en-CA" dirty="0"/>
              <a:t> “tab” pour indenter les instructions.</a:t>
            </a:r>
          </a:p>
        </p:txBody>
      </p:sp>
    </p:spTree>
    <p:extLst>
      <p:ext uri="{BB962C8B-B14F-4D97-AF65-F5344CB8AC3E}">
        <p14:creationId xmlns:p14="http://schemas.microsoft.com/office/powerpoint/2010/main" val="648020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65408-0D4B-4AB7-997D-E831DB6A539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EAC90-0984-4254-ACE4-323A9CDAF8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E3B28-6E1A-4B33-B823-B27BBF01B7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814637"/>
            <a:ext cx="3409042" cy="1400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04E1CD-ABE6-4010-AE6C-BD01ED5BCD8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76582" y="2814637"/>
            <a:ext cx="41814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58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“If – Else” (de </a:t>
            </a:r>
            <a:r>
              <a:rPr lang="en-US" dirty="0" err="1"/>
              <a:t>l’Anglais</a:t>
            </a:r>
            <a:r>
              <a:rPr lang="en-US" dirty="0"/>
              <a:t> “</a:t>
            </a:r>
            <a:r>
              <a:rPr lang="en-US" dirty="0" err="1"/>
              <a:t>sinon</a:t>
            </a:r>
            <a:r>
              <a:rPr lang="en-US" dirty="0"/>
              <a:t>”)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d’ajouter</a:t>
            </a:r>
            <a:r>
              <a:rPr lang="en-US" dirty="0"/>
              <a:t> un bloc de code à </a:t>
            </a:r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condition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fausse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&lt;</a:t>
            </a:r>
            <a:r>
              <a:rPr lang="en-US" dirty="0">
                <a:solidFill>
                  <a:srgbClr val="FFC000"/>
                </a:solidFill>
              </a:rPr>
              <a:t>condition</a:t>
            </a:r>
            <a:r>
              <a:rPr lang="en-US" dirty="0"/>
              <a:t>&gt;: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C000"/>
                </a:solidFill>
              </a:rPr>
              <a:t>//Instructions </a:t>
            </a:r>
            <a:r>
              <a:rPr lang="en-US" dirty="0" err="1">
                <a:solidFill>
                  <a:srgbClr val="FFC000"/>
                </a:solidFill>
              </a:rPr>
              <a:t>si</a:t>
            </a:r>
            <a:r>
              <a:rPr lang="en-US" dirty="0">
                <a:solidFill>
                  <a:srgbClr val="FFC000"/>
                </a:solidFill>
              </a:rPr>
              <a:t> la condition </a:t>
            </a:r>
            <a:r>
              <a:rPr lang="en-US" dirty="0" err="1">
                <a:solidFill>
                  <a:srgbClr val="FFC000"/>
                </a:solidFill>
              </a:rPr>
              <a:t>est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vraie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/>
              <a:t>else: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C000"/>
                </a:solidFill>
              </a:rPr>
              <a:t>//Instructions </a:t>
            </a:r>
            <a:r>
              <a:rPr lang="en-US" dirty="0" err="1">
                <a:solidFill>
                  <a:srgbClr val="FFC000"/>
                </a:solidFill>
              </a:rPr>
              <a:t>si</a:t>
            </a:r>
            <a:r>
              <a:rPr lang="en-US" dirty="0">
                <a:solidFill>
                  <a:srgbClr val="FFC000"/>
                </a:solidFill>
              </a:rPr>
              <a:t> la condition </a:t>
            </a:r>
            <a:r>
              <a:rPr lang="en-US" dirty="0" err="1">
                <a:solidFill>
                  <a:srgbClr val="FFC000"/>
                </a:solidFill>
              </a:rPr>
              <a:t>est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fausse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579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C72BE-651B-423B-8702-D22CB1504E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IF - ELSE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07B8-327F-4D34-8BAC-D680B5B27C5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0313A5-1A3B-41FB-9C35-723AFCDC9DC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57438" y="2964194"/>
            <a:ext cx="3533775" cy="1162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791C67-CDE0-41AC-8BA4-C7FAA4B1326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19371" y="2935619"/>
            <a:ext cx="43053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81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opérateurs de comparaison</a:t>
            </a:r>
          </a:p>
        </p:txBody>
      </p:sp>
    </p:spTree>
    <p:extLst>
      <p:ext uri="{BB962C8B-B14F-4D97-AF65-F5344CB8AC3E}">
        <p14:creationId xmlns:p14="http://schemas.microsoft.com/office/powerpoint/2010/main" val="3372355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r>
              <a:rPr lang="en-US" dirty="0"/>
              <a:t> servant à comparer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propriété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 (true) </a:t>
            </a:r>
            <a:r>
              <a:rPr lang="en-US" dirty="0" err="1"/>
              <a:t>ou</a:t>
            </a:r>
            <a:r>
              <a:rPr lang="en-US" dirty="0"/>
              <a:t> non (false).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produisent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type </a:t>
            </a:r>
            <a:r>
              <a:rPr lang="en-US" dirty="0" err="1"/>
              <a:t>booléenne</a:t>
            </a:r>
            <a:r>
              <a:rPr lang="en-US" dirty="0"/>
              <a:t>.</a:t>
            </a:r>
          </a:p>
          <a:p>
            <a:r>
              <a:rPr lang="en-US" dirty="0"/>
              <a:t>Comme nous </a:t>
            </a:r>
            <a:r>
              <a:rPr lang="en-US" dirty="0" err="1"/>
              <a:t>l’avons</a:t>
            </a:r>
            <a:r>
              <a:rPr lang="en-US" dirty="0"/>
              <a:t> vu dans la </a:t>
            </a:r>
            <a:r>
              <a:rPr lang="en-US" dirty="0" err="1"/>
              <a:t>dernière</a:t>
            </a:r>
            <a:r>
              <a:rPr lang="en-US" dirty="0"/>
              <a:t> section, on </a:t>
            </a:r>
            <a:r>
              <a:rPr lang="en-US" dirty="0" err="1"/>
              <a:t>peut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 comparer la </a:t>
            </a:r>
            <a:r>
              <a:rPr lang="en-US" dirty="0" err="1"/>
              <a:t>valeur</a:t>
            </a:r>
            <a:r>
              <a:rPr lang="en-US" dirty="0"/>
              <a:t> de variable numérique avec les </a:t>
            </a:r>
            <a:r>
              <a:rPr lang="en-US" dirty="0" err="1"/>
              <a:t>opérateurs</a:t>
            </a:r>
            <a:r>
              <a:rPr lang="en-US" dirty="0"/>
              <a:t> &lt; et &gt;.</a:t>
            </a:r>
          </a:p>
          <a:p>
            <a:r>
              <a:rPr lang="en-US" dirty="0"/>
              <a:t>Il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</a:t>
            </a:r>
            <a:r>
              <a:rPr lang="en-US" dirty="0" err="1"/>
              <a:t>d’autres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2922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Égalité (==)</a:t>
            </a:r>
          </a:p>
          <a:p>
            <a:pPr lvl="1"/>
            <a:r>
              <a:rPr lang="en-US" dirty="0" err="1"/>
              <a:t>Différent</a:t>
            </a:r>
            <a:r>
              <a:rPr lang="en-US" dirty="0"/>
              <a:t> de (!=)</a:t>
            </a:r>
          </a:p>
          <a:p>
            <a:pPr lvl="1"/>
            <a:r>
              <a:rPr lang="en-US" dirty="0"/>
              <a:t>Plus petit que (&lt;)</a:t>
            </a:r>
          </a:p>
          <a:p>
            <a:pPr lvl="1"/>
            <a:r>
              <a:rPr lang="en-US" dirty="0"/>
              <a:t>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(&lt;=)</a:t>
            </a:r>
          </a:p>
          <a:p>
            <a:pPr lvl="1"/>
            <a:r>
              <a:rPr lang="en-US" dirty="0"/>
              <a:t>Plus grand que (&gt;)</a:t>
            </a:r>
          </a:p>
          <a:p>
            <a:pPr lvl="1"/>
            <a:r>
              <a:rPr lang="en-US" dirty="0"/>
              <a:t>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(&gt;=)</a:t>
            </a:r>
          </a:p>
        </p:txBody>
      </p:sp>
    </p:spTree>
    <p:extLst>
      <p:ext uri="{BB962C8B-B14F-4D97-AF65-F5344CB8AC3E}">
        <p14:creationId xmlns:p14="http://schemas.microsoft.com/office/powerpoint/2010/main" val="1489440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(45 minutes)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0104A-FB77-40E4-B218-F7DAC77FCCB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Égalité (==)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1994D-0DA1-4F92-AAA7-49CA24F833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3" y="2052918"/>
            <a:ext cx="9505504" cy="4195481"/>
          </a:xfrm>
        </p:spPr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d’égalité</a:t>
            </a:r>
            <a:r>
              <a:rPr lang="en-US" dirty="0"/>
              <a:t> (==)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deux variables </a:t>
            </a:r>
            <a:r>
              <a:rPr lang="en-US" dirty="0" err="1"/>
              <a:t>ont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.</a:t>
            </a:r>
          </a:p>
          <a:p>
            <a:r>
              <a:rPr lang="en-US" dirty="0"/>
              <a:t>Attention! Il ne faut pas le </a:t>
            </a:r>
            <a:r>
              <a:rPr lang="en-US" dirty="0" err="1"/>
              <a:t>confondre</a:t>
            </a:r>
            <a:r>
              <a:rPr lang="en-US" dirty="0"/>
              <a:t> avec </a:t>
            </a:r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d’assignation</a:t>
            </a:r>
            <a:r>
              <a:rPr lang="en-US" dirty="0"/>
              <a:t> (=)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== y):</a:t>
            </a:r>
          </a:p>
          <a:p>
            <a:pPr marL="0" indent="0">
              <a:buNone/>
            </a:pPr>
            <a:r>
              <a:rPr lang="en-US" dirty="0"/>
              <a:t>	print(“X et Y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égaux</a:t>
            </a:r>
            <a:r>
              <a:rPr lang="en-US" dirty="0"/>
              <a:t>”)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760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427D-7F5C-409B-BF5F-28D73350B7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Différent</a:t>
            </a:r>
            <a:r>
              <a:rPr lang="en-US" dirty="0"/>
              <a:t> de (!=)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0FEAB-005D-4FE3-A165-70104E81C9B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de non-égalité (!=)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deux variables </a:t>
            </a:r>
            <a:r>
              <a:rPr lang="en-US" dirty="0" err="1"/>
              <a:t>ont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différentes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== y):</a:t>
            </a:r>
          </a:p>
          <a:p>
            <a:pPr marL="0" indent="0">
              <a:buNone/>
            </a:pPr>
            <a:r>
              <a:rPr lang="en-US" dirty="0"/>
              <a:t>	print(“X et Y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différents</a:t>
            </a:r>
            <a:r>
              <a:rPr lang="en-US" dirty="0"/>
              <a:t>”)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11988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96903-012D-42E5-8C54-0C0E722EC0F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petit que (&lt;)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D081-B181-4903-8187-75F7E502DE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“plus petit que” (&lt;)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petite que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&lt; y):</a:t>
            </a:r>
          </a:p>
          <a:p>
            <a:pPr marL="0" indent="0">
              <a:buNone/>
            </a:pPr>
            <a:r>
              <a:rPr lang="en-US" dirty="0"/>
              <a:t>	print(“X </a:t>
            </a:r>
            <a:r>
              <a:rPr lang="en-US" dirty="0" err="1"/>
              <a:t>est</a:t>
            </a:r>
            <a:r>
              <a:rPr lang="en-US" dirty="0"/>
              <a:t> plus petit que Y”)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11640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0A14B-71A4-41A8-B530-91AC46B825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(&lt;=)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FCC76-7029-4C07-B923-004924F2EB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“plus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” (&lt;=)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petite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égale</a:t>
            </a:r>
            <a:r>
              <a:rPr lang="en-US" dirty="0"/>
              <a:t> à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&lt;= y):</a:t>
            </a:r>
          </a:p>
          <a:p>
            <a:pPr marL="0" indent="0">
              <a:buNone/>
            </a:pPr>
            <a:r>
              <a:rPr lang="en-US" dirty="0"/>
              <a:t>	print(“X </a:t>
            </a:r>
            <a:r>
              <a:rPr lang="en-US" dirty="0" err="1"/>
              <a:t>est</a:t>
            </a:r>
            <a:r>
              <a:rPr lang="en-US" dirty="0"/>
              <a:t> plus petit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Y”)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8129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B43CF-D8CD-411E-83DA-A70C0A7CF28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grand que (&gt;)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29E10-1EA7-4503-B03D-B1EBDB1242C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“plus grand que” (&gt;)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</a:t>
            </a:r>
            <a:r>
              <a:rPr lang="en-US" dirty="0" err="1"/>
              <a:t>grande</a:t>
            </a:r>
            <a:r>
              <a:rPr lang="en-US" dirty="0"/>
              <a:t> que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&gt; y):</a:t>
            </a:r>
          </a:p>
          <a:p>
            <a:pPr marL="0" indent="0">
              <a:buNone/>
            </a:pPr>
            <a:r>
              <a:rPr lang="en-US" dirty="0"/>
              <a:t>	print(“X </a:t>
            </a:r>
            <a:r>
              <a:rPr lang="en-US" dirty="0" err="1"/>
              <a:t>est</a:t>
            </a:r>
            <a:r>
              <a:rPr lang="en-US" dirty="0"/>
              <a:t> plus grand que Y”)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2160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E7282-C739-415E-932C-79E42C3079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(&gt;=)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E835-A9AD-4697-A916-BE2F6BCA880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L’opérateur</a:t>
            </a:r>
            <a:r>
              <a:rPr lang="en-US" dirty="0"/>
              <a:t> “plus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” (&gt;=)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déterminer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la variable de gauche </a:t>
            </a:r>
            <a:r>
              <a:rPr lang="en-US" dirty="0" err="1"/>
              <a:t>est</a:t>
            </a:r>
            <a:r>
              <a:rPr lang="en-US" dirty="0"/>
              <a:t> plus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égale</a:t>
            </a:r>
            <a:r>
              <a:rPr lang="en-US" dirty="0"/>
              <a:t> à la variable de droite.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(x &gt;= y):</a:t>
            </a:r>
          </a:p>
          <a:p>
            <a:pPr marL="0" indent="0">
              <a:buNone/>
            </a:pPr>
            <a:r>
              <a:rPr lang="en-US" dirty="0"/>
              <a:t>	print(“X </a:t>
            </a:r>
            <a:r>
              <a:rPr lang="en-US" dirty="0" err="1"/>
              <a:t>est</a:t>
            </a:r>
            <a:r>
              <a:rPr lang="en-US" dirty="0"/>
              <a:t> plus grand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Y”)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91960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2403-6821-4ADF-BB08-3A47CD86ED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090C9-B10C-4DD1-ABF3-2C1C544844E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la section sur les </a:t>
            </a:r>
            <a:r>
              <a:rPr lang="en-US" dirty="0" err="1"/>
              <a:t>opérateurs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aborderons</a:t>
            </a:r>
            <a:r>
              <a:rPr lang="en-US" dirty="0"/>
              <a:t> le concept </a:t>
            </a:r>
            <a:r>
              <a:rPr lang="en-US" dirty="0" err="1"/>
              <a:t>d’opérateur</a:t>
            </a:r>
            <a:r>
              <a:rPr lang="en-US" dirty="0"/>
              <a:t> </a:t>
            </a:r>
            <a:r>
              <a:rPr lang="en-US" dirty="0" err="1"/>
              <a:t>booléen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494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opérateurs booléens</a:t>
            </a:r>
          </a:p>
        </p:txBody>
      </p:sp>
    </p:spTree>
    <p:extLst>
      <p:ext uri="{BB962C8B-B14F-4D97-AF65-F5344CB8AC3E}">
        <p14:creationId xmlns:p14="http://schemas.microsoft.com/office/powerpoint/2010/main" val="242954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fr-CA" dirty="0"/>
              <a:t>booléens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exemples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couverts</a:t>
            </a:r>
            <a:r>
              <a:rPr lang="en-US" dirty="0"/>
              <a:t> </a:t>
            </a:r>
            <a:r>
              <a:rPr lang="en-US" dirty="0" err="1"/>
              <a:t>présentait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situation avec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condition.</a:t>
            </a:r>
          </a:p>
          <a:p>
            <a:r>
              <a:rPr lang="en-US" dirty="0"/>
              <a:t>Dans bien des situations, </a:t>
            </a:r>
            <a:r>
              <a:rPr lang="en-US" dirty="0" err="1"/>
              <a:t>plusieurs</a:t>
            </a:r>
            <a:r>
              <a:rPr lang="en-US" dirty="0"/>
              <a:t> conditions </a:t>
            </a:r>
            <a:r>
              <a:rPr lang="en-US" dirty="0" err="1"/>
              <a:t>devront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vérifiées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prendre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décision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lier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conditions de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appliquant</a:t>
            </a:r>
            <a:r>
              <a:rPr lang="en-US" dirty="0"/>
              <a:t> des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booléens</a:t>
            </a:r>
            <a:r>
              <a:rPr lang="en-US" dirty="0"/>
              <a:t>.</a:t>
            </a:r>
          </a:p>
          <a:p>
            <a:r>
              <a:rPr lang="en-US" dirty="0" err="1"/>
              <a:t>Prenons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</a:t>
            </a:r>
            <a:r>
              <a:rPr lang="en-US" dirty="0" err="1"/>
              <a:t>concrets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6484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fr-CA" dirty="0"/>
              <a:t>booléens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</a:t>
            </a:r>
            <a:r>
              <a:rPr lang="en-US" dirty="0" err="1"/>
              <a:t>peut</a:t>
            </a:r>
            <a:r>
              <a:rPr lang="en-US" dirty="0"/>
              <a:t>-on </a:t>
            </a:r>
            <a:r>
              <a:rPr lang="en-US" dirty="0" err="1"/>
              <a:t>représenter</a:t>
            </a:r>
            <a:r>
              <a:rPr lang="en-US" dirty="0"/>
              <a:t> les situations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Il faut que </a:t>
            </a:r>
            <a:r>
              <a:rPr lang="en-US" dirty="0" err="1"/>
              <a:t>l’âge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supérieur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égal</a:t>
            </a:r>
            <a:r>
              <a:rPr lang="en-US" dirty="0"/>
              <a:t> à 18,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inférieur</a:t>
            </a:r>
            <a:r>
              <a:rPr lang="en-US" dirty="0"/>
              <a:t> à 65</a:t>
            </a:r>
          </a:p>
          <a:p>
            <a:pPr lvl="1"/>
            <a:r>
              <a:rPr lang="en-US" dirty="0"/>
              <a:t>Il faut que la Moyenne </a:t>
            </a:r>
            <a:r>
              <a:rPr lang="en-US" dirty="0" err="1"/>
              <a:t>soit</a:t>
            </a:r>
            <a:r>
              <a:rPr lang="en-US" dirty="0"/>
              <a:t> de 60 </a:t>
            </a:r>
            <a:r>
              <a:rPr lang="en-US" dirty="0" err="1"/>
              <a:t>ou</a:t>
            </a:r>
            <a:r>
              <a:rPr lang="en-US" dirty="0"/>
              <a:t> plus, et que </a:t>
            </a:r>
            <a:r>
              <a:rPr lang="en-US" dirty="0" err="1"/>
              <a:t>l’examen</a:t>
            </a:r>
            <a:r>
              <a:rPr lang="en-US" dirty="0"/>
              <a:t> final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réussi</a:t>
            </a:r>
            <a:endParaRPr lang="en-US" dirty="0"/>
          </a:p>
          <a:p>
            <a:pPr lvl="1"/>
            <a:r>
              <a:rPr lang="en-US" dirty="0"/>
              <a:t>Le </a:t>
            </a:r>
            <a:r>
              <a:rPr lang="en-US" dirty="0" err="1"/>
              <a:t>candidat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habiter</a:t>
            </a:r>
            <a:r>
              <a:rPr lang="en-US" dirty="0"/>
              <a:t> au Canada </a:t>
            </a:r>
            <a:r>
              <a:rPr lang="en-US" dirty="0" err="1"/>
              <a:t>depuis</a:t>
            </a:r>
            <a:r>
              <a:rPr lang="en-US" dirty="0"/>
              <a:t> au </a:t>
            </a:r>
            <a:r>
              <a:rPr lang="en-US" dirty="0" err="1"/>
              <a:t>moins</a:t>
            </a:r>
            <a:r>
              <a:rPr lang="en-US" dirty="0"/>
              <a:t> 10 </a:t>
            </a:r>
            <a:r>
              <a:rPr lang="en-US" dirty="0" err="1"/>
              <a:t>ans</a:t>
            </a:r>
            <a:r>
              <a:rPr lang="en-US" dirty="0"/>
              <a:t>, et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avoir</a:t>
            </a:r>
            <a:r>
              <a:rPr lang="en-US" dirty="0"/>
              <a:t> de dossier </a:t>
            </a:r>
            <a:r>
              <a:rPr lang="en-US" dirty="0" err="1"/>
              <a:t>criminel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devrons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des </a:t>
            </a:r>
            <a:r>
              <a:rPr lang="en-US" dirty="0" err="1"/>
              <a:t>opérateurs</a:t>
            </a:r>
            <a:r>
              <a:rPr lang="en-US" dirty="0"/>
              <a:t> pour </a:t>
            </a:r>
            <a:r>
              <a:rPr lang="en-US" dirty="0" err="1"/>
              <a:t>lier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conditions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623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DA49-01EA-42D5-BC2C-FDF03F45BF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fr-CA" dirty="0"/>
              <a:t>booléens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4715F-3F4A-4147-AB3A-9DEDF2D4AE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Les operations AND</a:t>
            </a:r>
          </a:p>
          <a:p>
            <a:pPr lvl="1"/>
            <a:r>
              <a:rPr lang="en-US" dirty="0"/>
              <a:t>Les operations OR</a:t>
            </a:r>
          </a:p>
          <a:p>
            <a:pPr lvl="1"/>
            <a:r>
              <a:rPr lang="en-US" dirty="0"/>
              <a:t>Les operation NOT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15759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Operation</a:t>
            </a:r>
            <a:r>
              <a:rPr lang="fr-CA" dirty="0"/>
              <a:t> AND</a:t>
            </a:r>
          </a:p>
        </p:txBody>
      </p:sp>
    </p:spTree>
    <p:extLst>
      <p:ext uri="{BB962C8B-B14F-4D97-AF65-F5344CB8AC3E}">
        <p14:creationId xmlns:p14="http://schemas.microsoft.com/office/powerpoint/2010/main" val="179860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AND (ET) </a:t>
            </a:r>
            <a:r>
              <a:rPr lang="en-US" dirty="0" err="1"/>
              <a:t>signifie</a:t>
            </a:r>
            <a:r>
              <a:rPr lang="en-US" dirty="0"/>
              <a:t> que les deux conditions </a:t>
            </a:r>
            <a:r>
              <a:rPr lang="en-US" dirty="0" err="1"/>
              <a:t>liées</a:t>
            </a:r>
            <a:r>
              <a:rPr lang="en-US" dirty="0"/>
              <a:t>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vraies</a:t>
            </a:r>
            <a:r>
              <a:rPr lang="en-US" dirty="0"/>
              <a:t> pour que la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retournée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:  and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1561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&lt;</a:t>
            </a:r>
            <a:r>
              <a:rPr lang="en-CA" dirty="0">
                <a:solidFill>
                  <a:srgbClr val="FFC000"/>
                </a:solidFill>
              </a:rPr>
              <a:t>condition 1</a:t>
            </a:r>
            <a:r>
              <a:rPr lang="en-CA" dirty="0"/>
              <a:t>&gt; and &lt;</a:t>
            </a:r>
            <a:r>
              <a:rPr lang="en-CA" dirty="0">
                <a:solidFill>
                  <a:srgbClr val="FFC000"/>
                </a:solidFill>
              </a:rPr>
              <a:t>condition 2</a:t>
            </a:r>
            <a:r>
              <a:rPr lang="en-CA" dirty="0"/>
              <a:t>&gt;:</a:t>
            </a:r>
          </a:p>
          <a:p>
            <a:pPr marL="0" indent="0">
              <a:buNone/>
            </a:pPr>
            <a:r>
              <a:rPr lang="en-CA" dirty="0">
                <a:solidFill>
                  <a:srgbClr val="FFC000"/>
                </a:solidFill>
              </a:rPr>
              <a:t>	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97123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54C733-0270-4057-8585-6512A3EAA09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6578018"/>
              </p:ext>
            </p:extLst>
          </p:nvPr>
        </p:nvGraphicFramePr>
        <p:xfrm>
          <a:off x="1512582" y="287274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686172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14683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5254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443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712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AND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age &gt; 18 and age &lt; 65:</a:t>
            </a:r>
          </a:p>
          <a:p>
            <a:pPr marL="0" indent="0">
              <a:buNone/>
            </a:pPr>
            <a:r>
              <a:rPr lang="en-US" dirty="0"/>
              <a:t>    print("</a:t>
            </a:r>
            <a:r>
              <a:rPr lang="en-US" dirty="0" err="1"/>
              <a:t>L'age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bon")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45310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Operation</a:t>
            </a:r>
            <a:r>
              <a:rPr lang="fr-CA" dirty="0"/>
              <a:t> OR</a:t>
            </a:r>
          </a:p>
        </p:txBody>
      </p:sp>
    </p:spTree>
    <p:extLst>
      <p:ext uri="{BB962C8B-B14F-4D97-AF65-F5344CB8AC3E}">
        <p14:creationId xmlns:p14="http://schemas.microsoft.com/office/powerpoint/2010/main" val="2956592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OR (</a:t>
            </a:r>
            <a:r>
              <a:rPr lang="en-US" dirty="0" err="1"/>
              <a:t>ou</a:t>
            </a:r>
            <a:r>
              <a:rPr lang="en-US" dirty="0"/>
              <a:t>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similaire</a:t>
            </a:r>
            <a:r>
              <a:rPr lang="en-US" dirty="0"/>
              <a:t> au AND,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retournera</a:t>
            </a:r>
            <a:r>
              <a:rPr lang="en-US" dirty="0"/>
              <a:t> “</a:t>
            </a:r>
            <a:r>
              <a:rPr lang="en-US" dirty="0" err="1"/>
              <a:t>vrai</a:t>
            </a:r>
            <a:r>
              <a:rPr lang="en-US" dirty="0"/>
              <a:t>” (true) </a:t>
            </a:r>
            <a:r>
              <a:rPr lang="en-US" dirty="0" err="1"/>
              <a:t>si</a:t>
            </a:r>
            <a:r>
              <a:rPr lang="en-US" dirty="0"/>
              <a:t> au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des conditions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vraie</a:t>
            </a:r>
            <a:r>
              <a:rPr lang="en-US" dirty="0"/>
              <a:t>.</a:t>
            </a:r>
            <a:endParaRPr lang="en-CA" dirty="0"/>
          </a:p>
          <a:p>
            <a:endParaRPr lang="en-CA" dirty="0"/>
          </a:p>
          <a:p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:  or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927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&lt;</a:t>
            </a:r>
            <a:r>
              <a:rPr lang="en-CA" dirty="0">
                <a:solidFill>
                  <a:srgbClr val="FFC000"/>
                </a:solidFill>
              </a:rPr>
              <a:t>condition 1</a:t>
            </a:r>
            <a:r>
              <a:rPr lang="en-CA" dirty="0"/>
              <a:t>&gt; or &lt;</a:t>
            </a:r>
            <a:r>
              <a:rPr lang="en-CA" dirty="0">
                <a:solidFill>
                  <a:srgbClr val="FFC000"/>
                </a:solidFill>
              </a:rPr>
              <a:t>condition 2</a:t>
            </a:r>
            <a:r>
              <a:rPr lang="en-CA" dirty="0"/>
              <a:t>&gt;:</a:t>
            </a:r>
          </a:p>
          <a:p>
            <a:pPr marL="0" indent="0">
              <a:buNone/>
            </a:pPr>
            <a:r>
              <a:rPr lang="en-CA" dirty="0">
                <a:solidFill>
                  <a:srgbClr val="FFC000"/>
                </a:solidFill>
              </a:rPr>
              <a:t>	//Instructions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207024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39D1E2-5414-46E9-A088-2017C351386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14626560"/>
              </p:ext>
            </p:extLst>
          </p:nvPr>
        </p:nvGraphicFramePr>
        <p:xfrm>
          <a:off x="1423806" y="2800263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686172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14683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5254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443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06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introduit les concepts de la programmation informatique, installé notre environnement de développement, et abordé la syntaxe du langage Python</a:t>
            </a:r>
          </a:p>
          <a:p>
            <a:r>
              <a:rPr lang="fr-CA" dirty="0"/>
              <a:t>Nous avons donc été en mesure de créer un programme de base qui permet d’afficher de l’information dans la console en exploitant les différents types de données offerts.</a:t>
            </a:r>
          </a:p>
          <a:p>
            <a:r>
              <a:rPr lang="fr-CA" dirty="0"/>
              <a:t>Dans le cours d’aujourd’hui, nous allons commencer à définir des structures de contrôle en implémentant le concept de </a:t>
            </a:r>
            <a:r>
              <a:rPr lang="fr-CA" u="sng" dirty="0"/>
              <a:t>condition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754078" cy="4195481"/>
          </a:xfrm>
        </p:spPr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x &lt;18 or x&gt;65:</a:t>
            </a:r>
          </a:p>
          <a:p>
            <a:pPr marL="0" indent="0">
              <a:buNone/>
            </a:pPr>
            <a:r>
              <a:rPr lang="en-CA" dirty="0"/>
              <a:t>	print(“</a:t>
            </a:r>
            <a:r>
              <a:rPr lang="en-CA" dirty="0" err="1"/>
              <a:t>L’âge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inférieur</a:t>
            </a:r>
            <a:r>
              <a:rPr lang="en-CA" dirty="0"/>
              <a:t> à 18, </a:t>
            </a:r>
            <a:r>
              <a:rPr lang="en-CA" dirty="0" err="1"/>
              <a:t>soit</a:t>
            </a:r>
            <a:r>
              <a:rPr lang="en-CA" dirty="0"/>
              <a:t> plus grand que 65”)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359005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Operation</a:t>
            </a:r>
            <a:r>
              <a:rPr lang="fr-CA" dirty="0"/>
              <a:t> NOT</a:t>
            </a:r>
          </a:p>
        </p:txBody>
      </p:sp>
    </p:spTree>
    <p:extLst>
      <p:ext uri="{BB962C8B-B14F-4D97-AF65-F5344CB8AC3E}">
        <p14:creationId xmlns:p14="http://schemas.microsoft.com/office/powerpoint/2010/main" val="4090954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NOT (</a:t>
            </a:r>
            <a:r>
              <a:rPr lang="en-US" dirty="0" err="1"/>
              <a:t>n’est</a:t>
            </a:r>
            <a:r>
              <a:rPr lang="en-US" dirty="0"/>
              <a:t> pas)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inverser</a:t>
            </a:r>
            <a:r>
              <a:rPr lang="en-US" dirty="0"/>
              <a:t> la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booléenne</a:t>
            </a:r>
            <a:r>
              <a:rPr lang="en-US" dirty="0"/>
              <a:t>.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bref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transforme</a:t>
            </a:r>
            <a:r>
              <a:rPr lang="en-US" dirty="0"/>
              <a:t> un “</a:t>
            </a:r>
            <a:r>
              <a:rPr lang="en-US" dirty="0" err="1"/>
              <a:t>Vrai</a:t>
            </a:r>
            <a:r>
              <a:rPr lang="en-US" dirty="0"/>
              <a:t>” </a:t>
            </a:r>
            <a:r>
              <a:rPr lang="en-US" dirty="0" err="1"/>
              <a:t>en</a:t>
            </a:r>
            <a:r>
              <a:rPr lang="en-US" dirty="0"/>
              <a:t> “Faux” et vice-versa.</a:t>
            </a:r>
          </a:p>
          <a:p>
            <a:r>
              <a:rPr lang="en-US" dirty="0"/>
              <a:t>On </a:t>
            </a:r>
            <a:r>
              <a:rPr lang="en-US" dirty="0" err="1"/>
              <a:t>l’utilise</a:t>
            </a:r>
            <a:r>
              <a:rPr lang="en-US" dirty="0"/>
              <a:t> </a:t>
            </a:r>
            <a:r>
              <a:rPr lang="en-US" dirty="0" err="1"/>
              <a:t>typiquement</a:t>
            </a:r>
            <a:r>
              <a:rPr lang="en-US" dirty="0"/>
              <a:t> avec des </a:t>
            </a:r>
            <a:r>
              <a:rPr lang="en-US" dirty="0" err="1"/>
              <a:t>parenthèses</a:t>
            </a:r>
            <a:r>
              <a:rPr lang="en-US" dirty="0"/>
              <a:t>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2569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if not (&lt;</a:t>
            </a:r>
            <a:r>
              <a:rPr lang="en-CA" dirty="0">
                <a:solidFill>
                  <a:srgbClr val="FFC000"/>
                </a:solidFill>
              </a:rPr>
              <a:t>condition</a:t>
            </a:r>
            <a:r>
              <a:rPr lang="en-CA" dirty="0"/>
              <a:t>&gt;):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>
                <a:solidFill>
                  <a:srgbClr val="FFC000"/>
                </a:solidFill>
              </a:rPr>
              <a:t>//Instructions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495925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D44758-8DAE-4CE3-BACE-6231060EAD3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847700183"/>
              </p:ext>
            </p:extLst>
          </p:nvPr>
        </p:nvGraphicFramePr>
        <p:xfrm>
          <a:off x="1423806" y="2800263"/>
          <a:ext cx="54186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014683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5254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VRAI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FAUX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FAUX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VRAI</a:t>
                      </a:r>
                      <a:endParaRPr lang="en-C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443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6165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1AA4-D69A-4FEC-953F-859F052CF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Operation NOT (!)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1E0D-DFEF-419C-A63D-D78218969E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fr-FR" dirty="0"/>
              <a:t>if not (13 &gt; 20):</a:t>
            </a:r>
          </a:p>
          <a:p>
            <a:pPr marL="0" indent="0">
              <a:buNone/>
            </a:pPr>
            <a:r>
              <a:rPr lang="fr-FR" dirty="0"/>
              <a:t>    </a:t>
            </a:r>
            <a:r>
              <a:rPr lang="fr-FR" dirty="0" err="1"/>
              <a:t>print</a:t>
            </a:r>
            <a:r>
              <a:rPr lang="fr-FR" dirty="0"/>
              <a:t>("Il est faut que 13 est plus grand que 20")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27063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</a:t>
            </a:r>
            <a:r>
              <a:rPr lang="fr-CA" dirty="0" err="1"/>
              <a:t>parenthèsage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695705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9E15-F0D5-4A20-AD84-E3B8B5F9DC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parenthèsage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0441-3178-450F-8037-20A5D1D7C1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des </a:t>
            </a:r>
            <a:r>
              <a:rPr lang="en-US" dirty="0" err="1"/>
              <a:t>parenthèses</a:t>
            </a:r>
            <a:r>
              <a:rPr lang="en-US" dirty="0"/>
              <a:t> pour </a:t>
            </a:r>
            <a:r>
              <a:rPr lang="en-US" dirty="0" err="1"/>
              <a:t>améliorer</a:t>
            </a:r>
            <a:r>
              <a:rPr lang="en-US" dirty="0"/>
              <a:t> la </a:t>
            </a:r>
            <a:r>
              <a:rPr lang="en-US" dirty="0" err="1"/>
              <a:t>lisibilité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pour </a:t>
            </a:r>
            <a:r>
              <a:rPr lang="en-US" dirty="0" err="1"/>
              <a:t>s’assurer</a:t>
            </a:r>
            <a:r>
              <a:rPr lang="en-US" dirty="0"/>
              <a:t> que des conditions </a:t>
            </a:r>
            <a:r>
              <a:rPr lang="en-US" dirty="0" err="1"/>
              <a:t>soient</a:t>
            </a:r>
            <a:r>
              <a:rPr lang="en-US" dirty="0"/>
              <a:t> </a:t>
            </a:r>
            <a:r>
              <a:rPr lang="en-US" dirty="0" err="1"/>
              <a:t>vérifiées</a:t>
            </a:r>
            <a:r>
              <a:rPr lang="en-US" dirty="0"/>
              <a:t> ensemble.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x = 12</a:t>
            </a:r>
          </a:p>
          <a:p>
            <a:pPr marL="0" indent="0">
              <a:buNone/>
            </a:pPr>
            <a:r>
              <a:rPr lang="en-US" dirty="0"/>
              <a:t>y = 20</a:t>
            </a:r>
          </a:p>
          <a:p>
            <a:pPr marL="0" indent="0">
              <a:buNone/>
            </a:pPr>
            <a:r>
              <a:rPr lang="en-US" dirty="0"/>
              <a:t>if ((x == 12) and (y == 20)):</a:t>
            </a:r>
          </a:p>
          <a:p>
            <a:pPr marL="0" indent="0">
              <a:buNone/>
            </a:pPr>
            <a:r>
              <a:rPr lang="en-US" dirty="0"/>
              <a:t>    print("</a:t>
            </a:r>
            <a:r>
              <a:rPr lang="en-US" dirty="0" err="1"/>
              <a:t>vrai</a:t>
            </a:r>
            <a:r>
              <a:rPr lang="en-US" dirty="0"/>
              <a:t>")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08707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résumé, les conditions permettent à votre programme de prendre des décisions à partir des informations qu’il a (typiquement les variables) et d’ajuster son comportement en conséquence.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conditions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verrons comment définir plusieurs valeurs dans une même variable (</a:t>
            </a:r>
            <a:r>
              <a:rPr lang="fr-CA" u="sng" dirty="0"/>
              <a:t>les tableaux</a:t>
            </a:r>
            <a:r>
              <a:rPr lang="fr-CA" dirty="0"/>
              <a:t>) ainsi que la façon d’exécuter le même code de façon répété en utilisant </a:t>
            </a:r>
            <a:r>
              <a:rPr lang="fr-CA" u="sng" dirty="0"/>
              <a:t>les boucles</a:t>
            </a:r>
            <a:r>
              <a:rPr lang="fr-CA" dirty="0"/>
              <a:t>.</a:t>
            </a:r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>
                <a:hlinkClick r:id="rId4"/>
              </a:rPr>
              <a:t>https://www.w3schools.com/python/python_conditions.asp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de </a:t>
            </a:r>
            <a:r>
              <a:rPr lang="en-US" dirty="0" err="1"/>
              <a:t>nombreuses</a:t>
            </a:r>
            <a:r>
              <a:rPr lang="en-US" dirty="0"/>
              <a:t> situations, nous </a:t>
            </a:r>
            <a:r>
              <a:rPr lang="en-US" dirty="0" err="1"/>
              <a:t>devons</a:t>
            </a:r>
            <a:r>
              <a:rPr lang="en-US" dirty="0"/>
              <a:t> prendre des </a:t>
            </a:r>
            <a:r>
              <a:rPr lang="en-US" dirty="0" err="1"/>
              <a:t>décisions</a:t>
            </a:r>
            <a:r>
              <a:rPr lang="en-US" dirty="0"/>
              <a:t> par rapport à </a:t>
            </a:r>
            <a:r>
              <a:rPr lang="en-US" dirty="0" err="1"/>
              <a:t>une</a:t>
            </a:r>
            <a:r>
              <a:rPr lang="en-US" dirty="0"/>
              <a:t> situation. </a:t>
            </a:r>
          </a:p>
          <a:p>
            <a:r>
              <a:rPr lang="en-US" dirty="0"/>
              <a:t>Pour </a:t>
            </a:r>
            <a:r>
              <a:rPr lang="en-US" dirty="0" err="1"/>
              <a:t>ce</a:t>
            </a:r>
            <a:r>
              <a:rPr lang="en-US" dirty="0"/>
              <a:t> faire,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établir</a:t>
            </a:r>
            <a:r>
              <a:rPr lang="en-US" dirty="0"/>
              <a:t> des conditions qui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respectées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vais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à la </a:t>
            </a:r>
            <a:r>
              <a:rPr lang="en-US" dirty="0" err="1"/>
              <a:t>plage</a:t>
            </a:r>
            <a:r>
              <a:rPr lang="en-US" dirty="0"/>
              <a:t> </a:t>
            </a:r>
            <a:r>
              <a:rPr lang="en-US" dirty="0" err="1"/>
              <a:t>s’</a:t>
            </a:r>
            <a:r>
              <a:rPr lang="en-US" u="sng" dirty="0" err="1"/>
              <a:t>il</a:t>
            </a:r>
            <a:r>
              <a:rPr lang="en-US" u="sng" dirty="0"/>
              <a:t> fait </a:t>
            </a:r>
            <a:r>
              <a:rPr lang="en-US" u="sng" dirty="0" err="1"/>
              <a:t>chaud</a:t>
            </a:r>
            <a:r>
              <a:rPr lang="en-US" dirty="0"/>
              <a:t> et que </a:t>
            </a:r>
            <a:r>
              <a:rPr lang="en-US" u="sng" dirty="0"/>
              <a:t>des </a:t>
            </a:r>
            <a:r>
              <a:rPr lang="en-US" u="sng" dirty="0" err="1"/>
              <a:t>amis</a:t>
            </a:r>
            <a:r>
              <a:rPr lang="en-US" u="sng" dirty="0"/>
              <a:t> </a:t>
            </a:r>
            <a:r>
              <a:rPr lang="en-US" u="sng" dirty="0" err="1"/>
              <a:t>veulent</a:t>
            </a:r>
            <a:r>
              <a:rPr lang="en-US" u="sng" dirty="0"/>
              <a:t> </a:t>
            </a:r>
            <a:r>
              <a:rPr lang="en-US" u="sng" dirty="0" err="1"/>
              <a:t>venir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peux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au </a:t>
            </a:r>
            <a:r>
              <a:rPr lang="en-US" dirty="0" err="1"/>
              <a:t>cinéma</a:t>
            </a:r>
            <a:r>
              <a:rPr lang="en-US" dirty="0"/>
              <a:t> </a:t>
            </a:r>
            <a:r>
              <a:rPr lang="en-US" dirty="0" err="1"/>
              <a:t>s’il</a:t>
            </a:r>
            <a:r>
              <a:rPr lang="en-US" dirty="0"/>
              <a:t> y a un </a:t>
            </a:r>
            <a:r>
              <a:rPr lang="en-US" u="sng" dirty="0"/>
              <a:t>bon film</a:t>
            </a:r>
            <a:r>
              <a:rPr lang="en-US" dirty="0"/>
              <a:t> et que </a:t>
            </a:r>
            <a:r>
              <a:rPr lang="en-US" dirty="0" err="1"/>
              <a:t>ça</a:t>
            </a:r>
            <a:r>
              <a:rPr lang="en-US" dirty="0"/>
              <a:t> </a:t>
            </a:r>
            <a:r>
              <a:rPr lang="en-US" u="sng" dirty="0" err="1"/>
              <a:t>termine</a:t>
            </a:r>
            <a:r>
              <a:rPr lang="en-US" u="sng" dirty="0"/>
              <a:t> </a:t>
            </a:r>
            <a:r>
              <a:rPr lang="en-US" u="sng" dirty="0" err="1"/>
              <a:t>avant</a:t>
            </a:r>
            <a:r>
              <a:rPr lang="en-US" u="sng" dirty="0"/>
              <a:t> </a:t>
            </a:r>
            <a:r>
              <a:rPr lang="en-US" u="sng" dirty="0" err="1"/>
              <a:t>minuit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vais</a:t>
            </a:r>
            <a:r>
              <a:rPr lang="en-US" dirty="0"/>
              <a:t> accepter un </a:t>
            </a:r>
            <a:r>
              <a:rPr lang="en-US" dirty="0" err="1"/>
              <a:t>nouvel</a:t>
            </a:r>
            <a:r>
              <a:rPr lang="en-US" dirty="0"/>
              <a:t> </a:t>
            </a:r>
            <a:r>
              <a:rPr lang="en-US" dirty="0" err="1"/>
              <a:t>emploi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salaire</a:t>
            </a:r>
            <a:r>
              <a:rPr lang="en-US" dirty="0"/>
              <a:t> au </a:t>
            </a:r>
            <a:r>
              <a:rPr lang="en-US" u="sng" dirty="0" err="1"/>
              <a:t>d’au</a:t>
            </a:r>
            <a:r>
              <a:rPr lang="en-US" u="sng" dirty="0"/>
              <a:t> </a:t>
            </a:r>
            <a:r>
              <a:rPr lang="en-US" u="sng" dirty="0" err="1"/>
              <a:t>moins</a:t>
            </a:r>
            <a:r>
              <a:rPr lang="en-US" u="sng" dirty="0"/>
              <a:t> 50 000$ par </a:t>
            </a:r>
            <a:r>
              <a:rPr lang="en-US" u="sng" dirty="0" err="1"/>
              <a:t>années</a:t>
            </a:r>
            <a:r>
              <a:rPr lang="en-US" dirty="0"/>
              <a:t> et que </a:t>
            </a:r>
            <a:r>
              <a:rPr lang="en-US" u="sng" dirty="0" err="1"/>
              <a:t>ça</a:t>
            </a:r>
            <a:r>
              <a:rPr lang="en-US" u="sng" dirty="0"/>
              <a:t> se </a:t>
            </a:r>
            <a:r>
              <a:rPr lang="en-US" u="sng" dirty="0" err="1"/>
              <a:t>trouve</a:t>
            </a:r>
            <a:r>
              <a:rPr lang="en-US" u="sng" dirty="0"/>
              <a:t> à </a:t>
            </a:r>
            <a:r>
              <a:rPr lang="en-US" u="sng" dirty="0" err="1"/>
              <a:t>moins</a:t>
            </a:r>
            <a:r>
              <a:rPr lang="en-US" u="sng" dirty="0"/>
              <a:t> de 30 minutes de chez </a:t>
            </a:r>
            <a:r>
              <a:rPr lang="en-US" u="sng" dirty="0" err="1"/>
              <a:t>moi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2455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informatique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différent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constamment</a:t>
            </a:r>
            <a:r>
              <a:rPr lang="en-US" dirty="0"/>
              <a:t> </a:t>
            </a:r>
            <a:r>
              <a:rPr lang="en-US" dirty="0" err="1"/>
              <a:t>ajuster</a:t>
            </a:r>
            <a:r>
              <a:rPr lang="en-US" dirty="0"/>
              <a:t> son </a:t>
            </a:r>
            <a:r>
              <a:rPr lang="en-US" dirty="0" err="1"/>
              <a:t>comportement</a:t>
            </a:r>
            <a:r>
              <a:rPr lang="en-US" dirty="0"/>
              <a:t> </a:t>
            </a:r>
            <a:r>
              <a:rPr lang="en-US" dirty="0" err="1"/>
              <a:t>basé</a:t>
            </a:r>
            <a:r>
              <a:rPr lang="en-US" dirty="0"/>
              <a:t> sur un certain </a:t>
            </a:r>
            <a:r>
              <a:rPr lang="en-US" dirty="0" err="1"/>
              <a:t>nombre</a:t>
            </a:r>
            <a:r>
              <a:rPr lang="en-US" dirty="0"/>
              <a:t> de </a:t>
            </a:r>
            <a:r>
              <a:rPr lang="en-US" dirty="0" err="1"/>
              <a:t>paramètres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Je </a:t>
            </a:r>
            <a:r>
              <a:rPr lang="en-US" dirty="0" err="1"/>
              <a:t>peux</a:t>
            </a:r>
            <a:r>
              <a:rPr lang="en-US" dirty="0"/>
              <a:t> </a:t>
            </a:r>
            <a:r>
              <a:rPr lang="en-US" dirty="0" err="1"/>
              <a:t>permettre</a:t>
            </a:r>
            <a:r>
              <a:rPr lang="en-US" dirty="0"/>
              <a:t> la </a:t>
            </a:r>
            <a:r>
              <a:rPr lang="en-US" dirty="0" err="1"/>
              <a:t>connexion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l’utilisateur</a:t>
            </a:r>
            <a:r>
              <a:rPr lang="en-US" dirty="0"/>
              <a:t> a </a:t>
            </a:r>
            <a:r>
              <a:rPr lang="en-US" dirty="0" err="1"/>
              <a:t>fourni</a:t>
            </a:r>
            <a:r>
              <a:rPr lang="en-US" dirty="0"/>
              <a:t> un code </a:t>
            </a:r>
            <a:r>
              <a:rPr lang="en-US" dirty="0" err="1"/>
              <a:t>utilisateur</a:t>
            </a:r>
            <a:r>
              <a:rPr lang="en-US" dirty="0"/>
              <a:t> et mot de </a:t>
            </a:r>
            <a:r>
              <a:rPr lang="en-US" dirty="0" err="1"/>
              <a:t>passe</a:t>
            </a:r>
            <a:r>
              <a:rPr lang="en-US" dirty="0"/>
              <a:t> </a:t>
            </a:r>
            <a:r>
              <a:rPr lang="en-US" dirty="0" err="1"/>
              <a:t>valide</a:t>
            </a:r>
            <a:endParaRPr lang="en-US" dirty="0"/>
          </a:p>
          <a:p>
            <a:pPr lvl="1"/>
            <a:r>
              <a:rPr lang="en-US" dirty="0"/>
              <a:t>Le </a:t>
            </a:r>
            <a:r>
              <a:rPr lang="en-US" dirty="0" err="1"/>
              <a:t>joueur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continuer de </a:t>
            </a:r>
            <a:r>
              <a:rPr lang="en-US" dirty="0" err="1"/>
              <a:t>jouer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les points de vie de son </a:t>
            </a:r>
            <a:r>
              <a:rPr lang="en-US" dirty="0" err="1"/>
              <a:t>personnage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supérieurs</a:t>
            </a:r>
            <a:r>
              <a:rPr lang="en-US" dirty="0"/>
              <a:t> à 0</a:t>
            </a:r>
          </a:p>
          <a:p>
            <a:pPr lvl="1"/>
            <a:r>
              <a:rPr lang="en-US" dirty="0"/>
              <a:t>Si la page </a:t>
            </a:r>
            <a:r>
              <a:rPr lang="en-US" dirty="0" err="1"/>
              <a:t>demandée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faut </a:t>
            </a:r>
            <a:r>
              <a:rPr lang="en-US" dirty="0" err="1"/>
              <a:t>l’afficher</a:t>
            </a:r>
            <a:r>
              <a:rPr lang="en-US" dirty="0"/>
              <a:t> au client. </a:t>
            </a:r>
            <a:r>
              <a:rPr lang="en-US" dirty="0" err="1"/>
              <a:t>Sinon</a:t>
            </a:r>
            <a:r>
              <a:rPr lang="en-US" dirty="0"/>
              <a:t>, </a:t>
            </a:r>
            <a:r>
              <a:rPr lang="en-US" dirty="0" err="1"/>
              <a:t>afficher</a:t>
            </a:r>
            <a:r>
              <a:rPr lang="en-US" dirty="0"/>
              <a:t> un code </a:t>
            </a:r>
            <a:r>
              <a:rPr lang="en-US" dirty="0" err="1"/>
              <a:t>d’erreur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96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mécanique</a:t>
            </a:r>
            <a:r>
              <a:rPr lang="en-US" dirty="0"/>
              <a:t> de </a:t>
            </a:r>
            <a:r>
              <a:rPr lang="en-US" dirty="0" err="1"/>
              <a:t>prise</a:t>
            </a:r>
            <a:r>
              <a:rPr lang="en-US" dirty="0"/>
              <a:t> de </a:t>
            </a:r>
            <a:r>
              <a:rPr lang="en-US" dirty="0" err="1"/>
              <a:t>décision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 par un </a:t>
            </a:r>
            <a:r>
              <a:rPr lang="en-US" dirty="0" err="1"/>
              <a:t>ordinateur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des </a:t>
            </a:r>
            <a:r>
              <a:rPr lang="en-US" u="sng" dirty="0"/>
              <a:t>conditions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Les conditions </a:t>
            </a:r>
            <a:r>
              <a:rPr lang="en-US" dirty="0" err="1"/>
              <a:t>utilisent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d’indiquer</a:t>
            </a:r>
            <a:r>
              <a:rPr lang="en-US" dirty="0"/>
              <a:t> au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s’il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non, </a:t>
            </a:r>
            <a:r>
              <a:rPr lang="en-US" dirty="0" err="1"/>
              <a:t>exécuter</a:t>
            </a:r>
            <a:r>
              <a:rPr lang="en-US" dirty="0"/>
              <a:t> un certain segment de code </a:t>
            </a:r>
            <a:r>
              <a:rPr lang="en-US" dirty="0" err="1"/>
              <a:t>en</a:t>
            </a:r>
            <a:r>
              <a:rPr lang="en-US" dirty="0"/>
              <a:t> se fondant sur des </a:t>
            </a:r>
            <a:r>
              <a:rPr lang="en-US" dirty="0" err="1"/>
              <a:t>faits</a:t>
            </a:r>
            <a:r>
              <a:rPr lang="en-US" dirty="0"/>
              <a:t> qui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vérifiés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5878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conditions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Si (</a:t>
            </a:r>
            <a:r>
              <a:rPr lang="en-US" dirty="0" err="1"/>
              <a:t>âge</a:t>
            </a:r>
            <a:r>
              <a:rPr lang="en-US" dirty="0"/>
              <a:t> &gt;= 18), la </a:t>
            </a:r>
            <a:r>
              <a:rPr lang="en-US" dirty="0" err="1"/>
              <a:t>personne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majeure</a:t>
            </a:r>
          </a:p>
          <a:p>
            <a:pPr lvl="1"/>
            <a:r>
              <a:rPr lang="en-US" dirty="0"/>
              <a:t>Si (</a:t>
            </a:r>
            <a:r>
              <a:rPr lang="en-US" dirty="0" err="1"/>
              <a:t>NombreEleve</a:t>
            </a:r>
            <a:r>
              <a:rPr lang="en-US" dirty="0"/>
              <a:t> = 0),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vide</a:t>
            </a:r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Dans les </a:t>
            </a:r>
            <a:r>
              <a:rPr lang="en-US" dirty="0" err="1"/>
              <a:t>prochaines</a:t>
            </a:r>
            <a:r>
              <a:rPr lang="en-US" dirty="0"/>
              <a:t> diapositives,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6764</TotalTime>
  <Words>1528</Words>
  <Application>Microsoft Office PowerPoint</Application>
  <PresentationFormat>Widescreen</PresentationFormat>
  <Paragraphs>222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Century Gothic</vt:lpstr>
      <vt:lpstr>Wingdings 3</vt:lpstr>
      <vt:lpstr>4_Ion</vt:lpstr>
      <vt:lpstr>5_Ion</vt:lpstr>
      <vt:lpstr>Les conditions</vt:lpstr>
      <vt:lpstr>Rappel du dernier cours</vt:lpstr>
      <vt:lpstr>Rappel du dernier cours</vt:lpstr>
      <vt:lpstr>Rappel du dernier cours</vt:lpstr>
      <vt:lpstr>Les conditions</vt:lpstr>
      <vt:lpstr>Les conditions</vt:lpstr>
      <vt:lpstr>Les conditions</vt:lpstr>
      <vt:lpstr>Les conditions</vt:lpstr>
      <vt:lpstr>Les conditions</vt:lpstr>
      <vt:lpstr>Les conditions</vt:lpstr>
      <vt:lpstr>La syntaxe des conditions</vt:lpstr>
      <vt:lpstr>La syntaxe des conditions</vt:lpstr>
      <vt:lpstr>IF</vt:lpstr>
      <vt:lpstr>IF</vt:lpstr>
      <vt:lpstr>IF - ELSE</vt:lpstr>
      <vt:lpstr>IF - ELSE</vt:lpstr>
      <vt:lpstr>Les opérateurs de comparaison</vt:lpstr>
      <vt:lpstr>Les opérateurs de comparaison</vt:lpstr>
      <vt:lpstr>Les opérateurs de comparaison</vt:lpstr>
      <vt:lpstr>Égalité (==)</vt:lpstr>
      <vt:lpstr>Différent de (!=) </vt:lpstr>
      <vt:lpstr>Plus petit que (&lt;)</vt:lpstr>
      <vt:lpstr>Plus petit ou égal (&lt;=)</vt:lpstr>
      <vt:lpstr>Plus grand que (&gt;) </vt:lpstr>
      <vt:lpstr>Plus grand ou égal (&gt;=) </vt:lpstr>
      <vt:lpstr>Les opérateurs de comparaison</vt:lpstr>
      <vt:lpstr>Les opérateurs booléens</vt:lpstr>
      <vt:lpstr>Les opérateurs booléens</vt:lpstr>
      <vt:lpstr>Les opérateurs booléens</vt:lpstr>
      <vt:lpstr>Les opérateurs booléens</vt:lpstr>
      <vt:lpstr>Operation AND</vt:lpstr>
      <vt:lpstr>Operation AND</vt:lpstr>
      <vt:lpstr>Operation AND</vt:lpstr>
      <vt:lpstr>Operation AND </vt:lpstr>
      <vt:lpstr>Operation AND</vt:lpstr>
      <vt:lpstr>Operation OR</vt:lpstr>
      <vt:lpstr>Operation OR</vt:lpstr>
      <vt:lpstr>Operation OR</vt:lpstr>
      <vt:lpstr>Operation OR</vt:lpstr>
      <vt:lpstr>Operation OR</vt:lpstr>
      <vt:lpstr>Operation NOT</vt:lpstr>
      <vt:lpstr>Operation NOT (!)</vt:lpstr>
      <vt:lpstr>Operation NOT (!)</vt:lpstr>
      <vt:lpstr>Operation NOT (!)</vt:lpstr>
      <vt:lpstr>Operation NOT (!)</vt:lpstr>
      <vt:lpstr>Le parenthèsage</vt:lpstr>
      <vt:lpstr>Le parenthèsage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458</cp:revision>
  <dcterms:created xsi:type="dcterms:W3CDTF">2019-01-03T23:05:02Z</dcterms:created>
  <dcterms:modified xsi:type="dcterms:W3CDTF">2020-08-08T18:53:53Z</dcterms:modified>
</cp:coreProperties>
</file>