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306" r:id="rId3"/>
    <p:sldId id="305" r:id="rId4"/>
    <p:sldId id="340" r:id="rId5"/>
    <p:sldId id="304" r:id="rId6"/>
    <p:sldId id="307" r:id="rId7"/>
    <p:sldId id="366" r:id="rId8"/>
    <p:sldId id="268" r:id="rId9"/>
    <p:sldId id="308" r:id="rId10"/>
    <p:sldId id="364" r:id="rId11"/>
    <p:sldId id="365" r:id="rId12"/>
    <p:sldId id="309" r:id="rId13"/>
    <p:sldId id="310" r:id="rId14"/>
    <p:sldId id="440" r:id="rId15"/>
    <p:sldId id="476" r:id="rId16"/>
    <p:sldId id="444" r:id="rId17"/>
    <p:sldId id="377" r:id="rId18"/>
    <p:sldId id="258" r:id="rId19"/>
    <p:sldId id="551" r:id="rId20"/>
    <p:sldId id="571" r:id="rId21"/>
    <p:sldId id="552" r:id="rId22"/>
    <p:sldId id="567" r:id="rId23"/>
    <p:sldId id="568" r:id="rId24"/>
    <p:sldId id="569" r:id="rId25"/>
    <p:sldId id="570" r:id="rId26"/>
    <p:sldId id="446" r:id="rId27"/>
    <p:sldId id="456" r:id="rId28"/>
    <p:sldId id="457" r:id="rId29"/>
    <p:sldId id="623" r:id="rId30"/>
    <p:sldId id="657" r:id="rId31"/>
    <p:sldId id="658" r:id="rId32"/>
    <p:sldId id="659" r:id="rId33"/>
    <p:sldId id="660" r:id="rId34"/>
    <p:sldId id="661" r:id="rId35"/>
    <p:sldId id="662" r:id="rId36"/>
    <p:sldId id="663" r:id="rId37"/>
    <p:sldId id="664" r:id="rId38"/>
    <p:sldId id="665" r:id="rId39"/>
    <p:sldId id="666" r:id="rId40"/>
    <p:sldId id="624" r:id="rId41"/>
    <p:sldId id="625" r:id="rId42"/>
    <p:sldId id="667" r:id="rId43"/>
    <p:sldId id="668" r:id="rId44"/>
    <p:sldId id="626" r:id="rId45"/>
    <p:sldId id="459" r:id="rId46"/>
    <p:sldId id="460" r:id="rId47"/>
    <p:sldId id="628" r:id="rId48"/>
    <p:sldId id="627" r:id="rId49"/>
    <p:sldId id="629" r:id="rId50"/>
    <p:sldId id="633" r:id="rId51"/>
    <p:sldId id="634" r:id="rId52"/>
    <p:sldId id="635" r:id="rId53"/>
    <p:sldId id="630" r:id="rId54"/>
    <p:sldId id="631" r:id="rId55"/>
    <p:sldId id="632" r:id="rId56"/>
    <p:sldId id="636" r:id="rId57"/>
    <p:sldId id="637" r:id="rId58"/>
    <p:sldId id="638" r:id="rId59"/>
    <p:sldId id="639" r:id="rId60"/>
    <p:sldId id="640" r:id="rId61"/>
    <p:sldId id="566" r:id="rId62"/>
    <p:sldId id="553" r:id="rId63"/>
    <p:sldId id="554" r:id="rId64"/>
    <p:sldId id="573" r:id="rId65"/>
    <p:sldId id="559" r:id="rId66"/>
    <p:sldId id="560" r:id="rId67"/>
    <p:sldId id="572" r:id="rId68"/>
    <p:sldId id="557" r:id="rId69"/>
    <p:sldId id="558" r:id="rId70"/>
    <p:sldId id="646" r:id="rId71"/>
    <p:sldId id="647" r:id="rId72"/>
    <p:sldId id="648" r:id="rId73"/>
    <p:sldId id="649" r:id="rId74"/>
    <p:sldId id="650" r:id="rId75"/>
    <p:sldId id="652" r:id="rId76"/>
    <p:sldId id="651" r:id="rId77"/>
    <p:sldId id="655" r:id="rId78"/>
    <p:sldId id="653" r:id="rId79"/>
    <p:sldId id="654" r:id="rId80"/>
    <p:sldId id="669" r:id="rId81"/>
    <p:sldId id="675" r:id="rId82"/>
    <p:sldId id="676" r:id="rId83"/>
    <p:sldId id="677" r:id="rId84"/>
    <p:sldId id="678" r:id="rId85"/>
    <p:sldId id="674" r:id="rId86"/>
    <p:sldId id="679" r:id="rId87"/>
    <p:sldId id="555" r:id="rId88"/>
    <p:sldId id="641" r:id="rId89"/>
    <p:sldId id="642" r:id="rId90"/>
    <p:sldId id="544" r:id="rId91"/>
    <p:sldId id="613" r:id="rId92"/>
    <p:sldId id="614" r:id="rId93"/>
    <p:sldId id="612" r:id="rId94"/>
    <p:sldId id="545" r:id="rId95"/>
    <p:sldId id="621" r:id="rId96"/>
    <p:sldId id="622" r:id="rId97"/>
    <p:sldId id="643" r:id="rId98"/>
    <p:sldId id="644" r:id="rId99"/>
    <p:sldId id="645" r:id="rId100"/>
    <p:sldId id="596" r:id="rId101"/>
    <p:sldId id="321" r:id="rId102"/>
    <p:sldId id="322" r:id="rId103"/>
    <p:sldId id="294" r:id="rId104"/>
    <p:sldId id="298" r:id="rId105"/>
    <p:sldId id="295" r:id="rId106"/>
    <p:sldId id="323" r:id="rId10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8E22B6-83E3-4207-B50B-6EEF9536646F}" v="360" dt="2020-08-07T01:15:14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microsoft.com/office/2016/11/relationships/changesInfo" Target="changesInfos/changesInfo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microsoft.com/office/2015/10/relationships/revisionInfo" Target="revisionInfo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74893A5F-E718-40D0-B77D-79490929F4D3}"/>
    <pc:docChg chg="undo custSel addSld delSld modSld">
      <pc:chgData name="Alexandre" userId="292681fbcdc3e57d" providerId="LiveId" clId="{74893A5F-E718-40D0-B77D-79490929F4D3}" dt="2020-07-27T01:22:24.556" v="15095" actId="20577"/>
      <pc:docMkLst>
        <pc:docMk/>
      </pc:docMkLst>
      <pc:sldChg chg="modSp mod">
        <pc:chgData name="Alexandre" userId="292681fbcdc3e57d" providerId="LiveId" clId="{74893A5F-E718-40D0-B77D-79490929F4D3}" dt="2020-07-23T20:18:08.831" v="23" actId="20577"/>
        <pc:sldMkLst>
          <pc:docMk/>
          <pc:sldMk cId="3982995212" sldId="256"/>
        </pc:sldMkLst>
        <pc:spChg chg="mod">
          <ac:chgData name="Alexandre" userId="292681fbcdc3e57d" providerId="LiveId" clId="{74893A5F-E718-40D0-B77D-79490929F4D3}" dt="2020-07-23T20:18:08.831" v="23" actId="20577"/>
          <ac:spMkLst>
            <pc:docMk/>
            <pc:sldMk cId="3982995212" sldId="256"/>
            <ac:spMk id="2" creationId="{BA5FA726-E156-4232-9CA0-BC14DEBBE682}"/>
          </ac:spMkLst>
        </pc:spChg>
      </pc:sldChg>
      <pc:sldChg chg="modSp mod">
        <pc:chgData name="Alexandre" userId="292681fbcdc3e57d" providerId="LiveId" clId="{74893A5F-E718-40D0-B77D-79490929F4D3}" dt="2020-07-23T20:22:22.791" v="223" actId="20577"/>
        <pc:sldMkLst>
          <pc:docMk/>
          <pc:sldMk cId="2097866698" sldId="258"/>
        </pc:sldMkLst>
        <pc:spChg chg="mod">
          <ac:chgData name="Alexandre" userId="292681fbcdc3e57d" providerId="LiveId" clId="{74893A5F-E718-40D0-B77D-79490929F4D3}" dt="2020-07-23T20:22:22.791" v="223" actId="20577"/>
          <ac:spMkLst>
            <pc:docMk/>
            <pc:sldMk cId="2097866698" sldId="258"/>
            <ac:spMk id="2" creationId="{F93FF0ED-9614-4142-8EC2-4B2E56183534}"/>
          </ac:spMkLst>
        </pc:spChg>
      </pc:sldChg>
      <pc:sldChg chg="modSp mod">
        <pc:chgData name="Alexandre" userId="292681fbcdc3e57d" providerId="LiveId" clId="{74893A5F-E718-40D0-B77D-79490929F4D3}" dt="2020-07-27T01:22:24.556" v="15095" actId="20577"/>
        <pc:sldMkLst>
          <pc:docMk/>
          <pc:sldMk cId="926987578" sldId="298"/>
        </pc:sldMkLst>
        <pc:spChg chg="mod">
          <ac:chgData name="Alexandre" userId="292681fbcdc3e57d" providerId="LiveId" clId="{74893A5F-E718-40D0-B77D-79490929F4D3}" dt="2020-07-27T01:22:24.556" v="15095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4893A5F-E718-40D0-B77D-79490929F4D3}" dt="2020-07-23T20:18:23.400" v="24"/>
        <pc:sldMkLst>
          <pc:docMk/>
          <pc:sldMk cId="502980789" sldId="304"/>
        </pc:sldMkLst>
        <pc:spChg chg="mod">
          <ac:chgData name="Alexandre" userId="292681fbcdc3e57d" providerId="LiveId" clId="{74893A5F-E718-40D0-B77D-79490929F4D3}" dt="2020-07-23T20:18:23.400" v="24"/>
          <ac:spMkLst>
            <pc:docMk/>
            <pc:sldMk cId="502980789" sldId="304"/>
            <ac:spMk id="3" creationId="{8ADE9D09-67CD-4D2F-AEE8-E862232A2A08}"/>
          </ac:spMkLst>
        </pc:spChg>
      </pc:sldChg>
      <pc:sldChg chg="modSp mod">
        <pc:chgData name="Alexandre" userId="292681fbcdc3e57d" providerId="LiveId" clId="{74893A5F-E718-40D0-B77D-79490929F4D3}" dt="2020-07-27T01:15:21.651" v="14973" actId="20577"/>
        <pc:sldMkLst>
          <pc:docMk/>
          <pc:sldMk cId="1199089510" sldId="305"/>
        </pc:sldMkLst>
        <pc:spChg chg="mod">
          <ac:chgData name="Alexandre" userId="292681fbcdc3e57d" providerId="LiveId" clId="{74893A5F-E718-40D0-B77D-79490929F4D3}" dt="2020-07-27T01:15:21.651" v="14973" actId="20577"/>
          <ac:spMkLst>
            <pc:docMk/>
            <pc:sldMk cId="1199089510" sldId="305"/>
            <ac:spMk id="3" creationId="{4C113AFD-2229-4711-A5CD-AE6328E66ABF}"/>
          </ac:spMkLst>
        </pc:spChg>
      </pc:sldChg>
      <pc:sldChg chg="modSp mod">
        <pc:chgData name="Alexandre" userId="292681fbcdc3e57d" providerId="LiveId" clId="{74893A5F-E718-40D0-B77D-79490929F4D3}" dt="2020-07-23T20:18:35.809" v="30" actId="20577"/>
        <pc:sldMkLst>
          <pc:docMk/>
          <pc:sldMk cId="2868558507" sldId="307"/>
        </pc:sldMkLst>
        <pc:spChg chg="mod">
          <ac:chgData name="Alexandre" userId="292681fbcdc3e57d" providerId="LiveId" clId="{74893A5F-E718-40D0-B77D-79490929F4D3}" dt="2020-07-23T20:18:35.809" v="30" actId="20577"/>
          <ac:spMkLst>
            <pc:docMk/>
            <pc:sldMk cId="2868558507" sldId="307"/>
            <ac:spMk id="3" creationId="{773E818A-486D-4C0B-98E1-A7FD8EFADC8E}"/>
          </ac:spMkLst>
        </pc:spChg>
      </pc:sldChg>
      <pc:sldChg chg="modSp mod">
        <pc:chgData name="Alexandre" userId="292681fbcdc3e57d" providerId="LiveId" clId="{74893A5F-E718-40D0-B77D-79490929F4D3}" dt="2020-07-27T01:15:32.432" v="14975" actId="20577"/>
        <pc:sldMkLst>
          <pc:docMk/>
          <pc:sldMk cId="3967191983" sldId="308"/>
        </pc:sldMkLst>
        <pc:spChg chg="mod">
          <ac:chgData name="Alexandre" userId="292681fbcdc3e57d" providerId="LiveId" clId="{74893A5F-E718-40D0-B77D-79490929F4D3}" dt="2020-07-27T01:15:32.432" v="14975" actId="20577"/>
          <ac:spMkLst>
            <pc:docMk/>
            <pc:sldMk cId="3967191983" sldId="308"/>
            <ac:spMk id="3" creationId="{B3A45B5C-B3C6-49D4-9D43-C0275C8318B5}"/>
          </ac:spMkLst>
        </pc:spChg>
      </pc:sldChg>
      <pc:sldChg chg="modSp mod">
        <pc:chgData name="Alexandre" userId="292681fbcdc3e57d" providerId="LiveId" clId="{74893A5F-E718-40D0-B77D-79490929F4D3}" dt="2020-07-27T01:22:14.154" v="15089" actId="20577"/>
        <pc:sldMkLst>
          <pc:docMk/>
          <pc:sldMk cId="3486141423" sldId="322"/>
        </pc:sldMkLst>
        <pc:spChg chg="mod">
          <ac:chgData name="Alexandre" userId="292681fbcdc3e57d" providerId="LiveId" clId="{74893A5F-E718-40D0-B77D-79490929F4D3}" dt="2020-07-27T01:22:14.154" v="15089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4893A5F-E718-40D0-B77D-79490929F4D3}" dt="2020-07-27T01:05:00.702" v="14308" actId="20577"/>
        <pc:sldMkLst>
          <pc:docMk/>
          <pc:sldMk cId="3305676132" sldId="323"/>
        </pc:sldMkLst>
        <pc:spChg chg="mod">
          <ac:chgData name="Alexandre" userId="292681fbcdc3e57d" providerId="LiveId" clId="{74893A5F-E718-40D0-B77D-79490929F4D3}" dt="2020-07-27T01:05:00.702" v="14308" actId="20577"/>
          <ac:spMkLst>
            <pc:docMk/>
            <pc:sldMk cId="3305676132" sldId="323"/>
            <ac:spMk id="3" creationId="{BAA6A2E3-B625-4645-BD2E-B126C13BE2F6}"/>
          </ac:spMkLst>
        </pc:spChg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377123950" sldId="335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1368989234" sldId="337"/>
        </pc:sldMkLst>
      </pc:sldChg>
      <pc:sldChg chg="modSp mod">
        <pc:chgData name="Alexandre" userId="292681fbcdc3e57d" providerId="LiveId" clId="{74893A5F-E718-40D0-B77D-79490929F4D3}" dt="2020-07-23T20:25:40.364" v="897" actId="20577"/>
        <pc:sldMkLst>
          <pc:docMk/>
          <pc:sldMk cId="684455741" sldId="340"/>
        </pc:sldMkLst>
        <pc:spChg chg="mod">
          <ac:chgData name="Alexandre" userId="292681fbcdc3e57d" providerId="LiveId" clId="{74893A5F-E718-40D0-B77D-79490929F4D3}" dt="2020-07-23T20:25:40.364" v="897" actId="20577"/>
          <ac:spMkLst>
            <pc:docMk/>
            <pc:sldMk cId="684455741" sldId="340"/>
            <ac:spMk id="3" creationId="{4C113AFD-2229-4711-A5CD-AE6328E66ABF}"/>
          </ac:spMkLst>
        </pc:spChg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1331415538" sldId="346"/>
        </pc:sldMkLst>
      </pc:sldChg>
      <pc:sldChg chg="modSp mod">
        <pc:chgData name="Alexandre" userId="292681fbcdc3e57d" providerId="LiveId" clId="{74893A5F-E718-40D0-B77D-79490929F4D3}" dt="2020-07-24T00:23:11.101" v="5635" actId="20577"/>
        <pc:sldMkLst>
          <pc:docMk/>
          <pc:sldMk cId="3422453213" sldId="377"/>
        </pc:sldMkLst>
        <pc:spChg chg="mod">
          <ac:chgData name="Alexandre" userId="292681fbcdc3e57d" providerId="LiveId" clId="{74893A5F-E718-40D0-B77D-79490929F4D3}" dt="2020-07-24T00:23:11.101" v="5635" actId="20577"/>
          <ac:spMkLst>
            <pc:docMk/>
            <pc:sldMk cId="3422453213" sldId="377"/>
            <ac:spMk id="3" creationId="{CC64917D-0B4B-4697-BAA7-3DC7B9E5743D}"/>
          </ac:spMkLst>
        </pc:spChg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1218052249" sldId="385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3924195910" sldId="406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3809298564" sldId="432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202692403" sldId="433"/>
        </pc:sldMkLst>
      </pc:sldChg>
      <pc:sldChg chg="modSp mod">
        <pc:chgData name="Alexandre" userId="292681fbcdc3e57d" providerId="LiveId" clId="{74893A5F-E718-40D0-B77D-79490929F4D3}" dt="2020-07-23T20:19:19.928" v="69" actId="20577"/>
        <pc:sldMkLst>
          <pc:docMk/>
          <pc:sldMk cId="1209190827" sldId="444"/>
        </pc:sldMkLst>
        <pc:spChg chg="mod">
          <ac:chgData name="Alexandre" userId="292681fbcdc3e57d" providerId="LiveId" clId="{74893A5F-E718-40D0-B77D-79490929F4D3}" dt="2020-07-23T20:19:19.928" v="69" actId="20577"/>
          <ac:spMkLst>
            <pc:docMk/>
            <pc:sldMk cId="1209190827" sldId="444"/>
            <ac:spMk id="2" creationId="{F93FF0ED-9614-4142-8EC2-4B2E56183534}"/>
          </ac:spMkLst>
        </pc:spChg>
      </pc:sldChg>
      <pc:sldChg chg="del">
        <pc:chgData name="Alexandre" userId="292681fbcdc3e57d" providerId="LiveId" clId="{74893A5F-E718-40D0-B77D-79490929F4D3}" dt="2020-07-23T20:22:14.205" v="199" actId="47"/>
        <pc:sldMkLst>
          <pc:docMk/>
          <pc:sldMk cId="3363055425" sldId="445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663419599" sldId="448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4178781595" sldId="449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704480319" sldId="451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161256276" sldId="452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494883484" sldId="453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662900555" sldId="454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679323040" sldId="455"/>
        </pc:sldMkLst>
      </pc:sldChg>
      <pc:sldChg chg="modSp mod">
        <pc:chgData name="Alexandre" userId="292681fbcdc3e57d" providerId="LiveId" clId="{74893A5F-E718-40D0-B77D-79490929F4D3}" dt="2020-07-23T23:07:24.994" v="1579" actId="20577"/>
        <pc:sldMkLst>
          <pc:docMk/>
          <pc:sldMk cId="2729972053" sldId="460"/>
        </pc:sldMkLst>
        <pc:spChg chg="mod">
          <ac:chgData name="Alexandre" userId="292681fbcdc3e57d" providerId="LiveId" clId="{74893A5F-E718-40D0-B77D-79490929F4D3}" dt="2020-07-23T23:07:24.994" v="1579" actId="20577"/>
          <ac:spMkLst>
            <pc:docMk/>
            <pc:sldMk cId="2729972053" sldId="460"/>
            <ac:spMk id="3" creationId="{2E3E0223-D918-4175-A720-05DA4A948D15}"/>
          </ac:spMkLst>
        </pc:spChg>
      </pc:sldChg>
      <pc:sldChg chg="modSp mod">
        <pc:chgData name="Alexandre" userId="292681fbcdc3e57d" providerId="LiveId" clId="{74893A5F-E718-40D0-B77D-79490929F4D3}" dt="2020-07-27T01:17:13.990" v="15015" actId="20577"/>
        <pc:sldMkLst>
          <pc:docMk/>
          <pc:sldMk cId="3885909872" sldId="471"/>
        </pc:sldMkLst>
        <pc:spChg chg="mod">
          <ac:chgData name="Alexandre" userId="292681fbcdc3e57d" providerId="LiveId" clId="{74893A5F-E718-40D0-B77D-79490929F4D3}" dt="2020-07-27T01:17:13.990" v="15015" actId="20577"/>
          <ac:spMkLst>
            <pc:docMk/>
            <pc:sldMk cId="3885909872" sldId="471"/>
            <ac:spMk id="3" creationId="{A88E0128-0DBF-4EBD-B9B1-AC4BACC15949}"/>
          </ac:spMkLst>
        </pc:spChg>
      </pc:sldChg>
      <pc:sldChg chg="del">
        <pc:chgData name="Alexandre" userId="292681fbcdc3e57d" providerId="LiveId" clId="{74893A5F-E718-40D0-B77D-79490929F4D3}" dt="2020-07-23T20:21:29.582" v="194" actId="47"/>
        <pc:sldMkLst>
          <pc:docMk/>
          <pc:sldMk cId="4137926318" sldId="477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3986689031" sldId="479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3063996755" sldId="480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2995979061" sldId="481"/>
        </pc:sldMkLst>
      </pc:sldChg>
      <pc:sldChg chg="del">
        <pc:chgData name="Alexandre" userId="292681fbcdc3e57d" providerId="LiveId" clId="{74893A5F-E718-40D0-B77D-79490929F4D3}" dt="2020-07-23T20:20:41.389" v="192" actId="47"/>
        <pc:sldMkLst>
          <pc:docMk/>
          <pc:sldMk cId="232609059" sldId="483"/>
        </pc:sldMkLst>
      </pc:sldChg>
      <pc:sldChg chg="del">
        <pc:chgData name="Alexandre" userId="292681fbcdc3e57d" providerId="LiveId" clId="{74893A5F-E718-40D0-B77D-79490929F4D3}" dt="2020-07-23T23:07:30.488" v="1580" actId="47"/>
        <pc:sldMkLst>
          <pc:docMk/>
          <pc:sldMk cId="3392385583" sldId="485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663012068" sldId="489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2074097611" sldId="490"/>
        </pc:sldMkLst>
      </pc:sldChg>
      <pc:sldChg chg="del">
        <pc:chgData name="Alexandre" userId="292681fbcdc3e57d" providerId="LiveId" clId="{74893A5F-E718-40D0-B77D-79490929F4D3}" dt="2020-07-23T20:21:25.066" v="193" actId="47"/>
        <pc:sldMkLst>
          <pc:docMk/>
          <pc:sldMk cId="2390750892" sldId="491"/>
        </pc:sldMkLst>
      </pc:sldChg>
      <pc:sldChg chg="del">
        <pc:chgData name="Alexandre" userId="292681fbcdc3e57d" providerId="LiveId" clId="{74893A5F-E718-40D0-B77D-79490929F4D3}" dt="2020-07-23T20:22:11.469" v="197" actId="47"/>
        <pc:sldMkLst>
          <pc:docMk/>
          <pc:sldMk cId="3023145136" sldId="492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175312816" sldId="493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537282127" sldId="494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700307186" sldId="495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977027771" sldId="496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540998746" sldId="497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005113578" sldId="498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943394135" sldId="499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739126589" sldId="500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40694396" sldId="501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771663032" sldId="502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4280011708" sldId="503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4055463288" sldId="504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140114649" sldId="505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3439511882" sldId="506"/>
        </pc:sldMkLst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2437425248" sldId="507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361333910" sldId="508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1202595447" sldId="509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1640620537" sldId="510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2534419766" sldId="511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490507721" sldId="512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3408985025" sldId="513"/>
        </pc:sldMkLst>
      </pc:sldChg>
      <pc:sldChg chg="del">
        <pc:chgData name="Alexandre" userId="292681fbcdc3e57d" providerId="LiveId" clId="{74893A5F-E718-40D0-B77D-79490929F4D3}" dt="2020-07-23T20:22:02.693" v="196" actId="47"/>
        <pc:sldMkLst>
          <pc:docMk/>
          <pc:sldMk cId="3442876134" sldId="514"/>
        </pc:sldMkLst>
      </pc:sldChg>
      <pc:sldChg chg="addSp delSp modSp mod">
        <pc:chgData name="Alexandre" userId="292681fbcdc3e57d" providerId="LiveId" clId="{74893A5F-E718-40D0-B77D-79490929F4D3}" dt="2020-07-23T23:08:32.190" v="1613" actId="1036"/>
        <pc:sldMkLst>
          <pc:docMk/>
          <pc:sldMk cId="3633970822" sldId="515"/>
        </pc:sldMkLst>
        <pc:spChg chg="mod">
          <ac:chgData name="Alexandre" userId="292681fbcdc3e57d" providerId="LiveId" clId="{74893A5F-E718-40D0-B77D-79490929F4D3}" dt="2020-07-23T23:07:57.500" v="1608" actId="20577"/>
          <ac:spMkLst>
            <pc:docMk/>
            <pc:sldMk cId="3633970822" sldId="515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08:32.190" v="1613" actId="1036"/>
          <ac:picMkLst>
            <pc:docMk/>
            <pc:sldMk cId="3633970822" sldId="515"/>
            <ac:picMk id="4" creationId="{7072A881-BE1A-4B25-A541-07A748809EF4}"/>
          </ac:picMkLst>
        </pc:picChg>
        <pc:picChg chg="del">
          <ac:chgData name="Alexandre" userId="292681fbcdc3e57d" providerId="LiveId" clId="{74893A5F-E718-40D0-B77D-79490929F4D3}" dt="2020-07-23T23:08:20.938" v="1609" actId="478"/>
          <ac:picMkLst>
            <pc:docMk/>
            <pc:sldMk cId="3633970822" sldId="515"/>
            <ac:picMk id="5" creationId="{F64C553F-22A8-4A92-B973-BCC1B2BB381B}"/>
          </ac:picMkLst>
        </pc:picChg>
      </pc:sldChg>
      <pc:sldChg chg="addSp delSp modSp mod">
        <pc:chgData name="Alexandre" userId="292681fbcdc3e57d" providerId="LiveId" clId="{74893A5F-E718-40D0-B77D-79490929F4D3}" dt="2020-07-23T23:09:41.375" v="1643" actId="1076"/>
        <pc:sldMkLst>
          <pc:docMk/>
          <pc:sldMk cId="434046755" sldId="516"/>
        </pc:sldMkLst>
        <pc:spChg chg="mod">
          <ac:chgData name="Alexandre" userId="292681fbcdc3e57d" providerId="LiveId" clId="{74893A5F-E718-40D0-B77D-79490929F4D3}" dt="2020-07-23T23:09:39.452" v="1642" actId="20577"/>
          <ac:spMkLst>
            <pc:docMk/>
            <pc:sldMk cId="434046755" sldId="516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09:41.375" v="1643" actId="1076"/>
          <ac:picMkLst>
            <pc:docMk/>
            <pc:sldMk cId="434046755" sldId="516"/>
            <ac:picMk id="4" creationId="{58764FB8-172F-43AB-9A01-4E107A8CCCBD}"/>
          </ac:picMkLst>
        </pc:picChg>
        <pc:picChg chg="del">
          <ac:chgData name="Alexandre" userId="292681fbcdc3e57d" providerId="LiveId" clId="{74893A5F-E718-40D0-B77D-79490929F4D3}" dt="2020-07-23T23:09:18.751" v="1615" actId="478"/>
          <ac:picMkLst>
            <pc:docMk/>
            <pc:sldMk cId="434046755" sldId="516"/>
            <ac:picMk id="6" creationId="{11187C80-2B6F-43D6-8209-F20063F3D278}"/>
          </ac:picMkLst>
        </pc:picChg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598600260" sldId="517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385557589" sldId="518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756742044" sldId="519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060793666" sldId="520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520502682" sldId="521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157603714" sldId="522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257861612" sldId="523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858794955" sldId="524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258339958" sldId="525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911652737" sldId="526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51138218" sldId="527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845988095" sldId="528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188707668" sldId="529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198012955" sldId="530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13094105" sldId="531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909896466" sldId="532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583352578" sldId="533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499472899" sldId="534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165897415" sldId="535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449338899" sldId="536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665283027" sldId="537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375968347" sldId="538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306584164" sldId="539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808829107" sldId="540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299338730" sldId="541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393816305" sldId="542"/>
        </pc:sldMkLst>
      </pc:sldChg>
      <pc:sldChg chg="del">
        <pc:chgData name="Alexandre" userId="292681fbcdc3e57d" providerId="LiveId" clId="{74893A5F-E718-40D0-B77D-79490929F4D3}" dt="2020-07-23T23:10:16.754" v="1644" actId="47"/>
        <pc:sldMkLst>
          <pc:docMk/>
          <pc:sldMk cId="3009712077" sldId="543"/>
        </pc:sldMkLst>
      </pc:sldChg>
      <pc:sldChg chg="modSp mod">
        <pc:chgData name="Alexandre" userId="292681fbcdc3e57d" providerId="LiveId" clId="{74893A5F-E718-40D0-B77D-79490929F4D3}" dt="2020-07-25T11:56:23.520" v="12018" actId="20577"/>
        <pc:sldMkLst>
          <pc:docMk/>
          <pc:sldMk cId="3763592080" sldId="544"/>
        </pc:sldMkLst>
        <pc:spChg chg="mod">
          <ac:chgData name="Alexandre" userId="292681fbcdc3e57d" providerId="LiveId" clId="{74893A5F-E718-40D0-B77D-79490929F4D3}" dt="2020-07-25T11:56:23.520" v="12018" actId="20577"/>
          <ac:spMkLst>
            <pc:docMk/>
            <pc:sldMk cId="3763592080" sldId="544"/>
            <ac:spMk id="2" creationId="{E4AADCDE-E97C-479E-B2F2-7A2C9ACF3751}"/>
          </ac:spMkLst>
        </pc:spChg>
      </pc:sldChg>
      <pc:sldChg chg="modSp">
        <pc:chgData name="Alexandre" userId="292681fbcdc3e57d" providerId="LiveId" clId="{74893A5F-E718-40D0-B77D-79490929F4D3}" dt="2020-07-23T23:28:19.269" v="2967"/>
        <pc:sldMkLst>
          <pc:docMk/>
          <pc:sldMk cId="1334860766" sldId="545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1334860766" sldId="545"/>
            <ac:spMk id="2" creationId="{A636131F-9CE6-44C7-BEF4-30ED907B0D2F}"/>
          </ac:spMkLst>
        </pc:spChg>
        <pc:spChg chg="mod">
          <ac:chgData name="Alexandre" userId="292681fbcdc3e57d" providerId="LiveId" clId="{74893A5F-E718-40D0-B77D-79490929F4D3}" dt="2020-07-23T23:28:19.269" v="2967"/>
          <ac:spMkLst>
            <pc:docMk/>
            <pc:sldMk cId="1334860766" sldId="545"/>
            <ac:spMk id="3" creationId="{3BC17452-05E4-4D52-B90D-7100EFF09AB2}"/>
          </ac:spMkLst>
        </pc:spChg>
      </pc:sldChg>
      <pc:sldChg chg="addSp delSp modSp add del mod">
        <pc:chgData name="Alexandre" userId="292681fbcdc3e57d" providerId="LiveId" clId="{74893A5F-E718-40D0-B77D-79490929F4D3}" dt="2020-07-23T23:28:19.269" v="2967"/>
        <pc:sldMkLst>
          <pc:docMk/>
          <pc:sldMk cId="611035194" sldId="546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611035194" sldId="546"/>
            <ac:spMk id="2" creationId="{A636131F-9CE6-44C7-BEF4-30ED907B0D2F}"/>
          </ac:spMkLst>
        </pc:spChg>
        <pc:picChg chg="del">
          <ac:chgData name="Alexandre" userId="292681fbcdc3e57d" providerId="LiveId" clId="{74893A5F-E718-40D0-B77D-79490929F4D3}" dt="2020-07-23T23:17:57.484" v="2810" actId="478"/>
          <ac:picMkLst>
            <pc:docMk/>
            <pc:sldMk cId="611035194" sldId="546"/>
            <ac:picMk id="4" creationId="{780AE3B0-0AF5-4305-A767-983E992019D1}"/>
          </ac:picMkLst>
        </pc:picChg>
        <pc:picChg chg="add del mod">
          <ac:chgData name="Alexandre" userId="292681fbcdc3e57d" providerId="LiveId" clId="{74893A5F-E718-40D0-B77D-79490929F4D3}" dt="2020-07-23T23:18:39.333" v="2815" actId="478"/>
          <ac:picMkLst>
            <pc:docMk/>
            <pc:sldMk cId="611035194" sldId="546"/>
            <ac:picMk id="5" creationId="{B9B4E265-BD1C-4D07-8D16-0755421738F2}"/>
          </ac:picMkLst>
        </pc:picChg>
        <pc:picChg chg="add mod">
          <ac:chgData name="Alexandre" userId="292681fbcdc3e57d" providerId="LiveId" clId="{74893A5F-E718-40D0-B77D-79490929F4D3}" dt="2020-07-23T23:18:42.319" v="2817" actId="1076"/>
          <ac:picMkLst>
            <pc:docMk/>
            <pc:sldMk cId="611035194" sldId="546"/>
            <ac:picMk id="6" creationId="{61CC5806-BC53-40A1-8093-937529BD71B1}"/>
          </ac:picMkLst>
        </pc:picChg>
      </pc:sldChg>
      <pc:sldChg chg="addSp delSp modSp mod">
        <pc:chgData name="Alexandre" userId="292681fbcdc3e57d" providerId="LiveId" clId="{74893A5F-E718-40D0-B77D-79490929F4D3}" dt="2020-07-23T23:28:19.269" v="2967"/>
        <pc:sldMkLst>
          <pc:docMk/>
          <pc:sldMk cId="1146010304" sldId="547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1146010304" sldId="547"/>
            <ac:spMk id="2" creationId="{A636131F-9CE6-44C7-BEF4-30ED907B0D2F}"/>
          </ac:spMkLst>
        </pc:spChg>
        <pc:picChg chg="add mod">
          <ac:chgData name="Alexandre" userId="292681fbcdc3e57d" providerId="LiveId" clId="{74893A5F-E718-40D0-B77D-79490929F4D3}" dt="2020-07-23T23:26:46.574" v="2821" actId="1076"/>
          <ac:picMkLst>
            <pc:docMk/>
            <pc:sldMk cId="1146010304" sldId="547"/>
            <ac:picMk id="4" creationId="{38710C78-2C3A-4FDB-B619-8C7B2B82E662}"/>
          </ac:picMkLst>
        </pc:picChg>
        <pc:picChg chg="del">
          <ac:chgData name="Alexandre" userId="292681fbcdc3e57d" providerId="LiveId" clId="{74893A5F-E718-40D0-B77D-79490929F4D3}" dt="2020-07-23T23:26:44" v="2819" actId="478"/>
          <ac:picMkLst>
            <pc:docMk/>
            <pc:sldMk cId="1146010304" sldId="547"/>
            <ac:picMk id="5" creationId="{D79904D2-D559-44E8-AD49-D72337F435CA}"/>
          </ac:picMkLst>
        </pc:picChg>
        <pc:picChg chg="del">
          <ac:chgData name="Alexandre" userId="292681fbcdc3e57d" providerId="LiveId" clId="{74893A5F-E718-40D0-B77D-79490929F4D3}" dt="2020-07-23T23:26:47.751" v="2822" actId="478"/>
          <ac:picMkLst>
            <pc:docMk/>
            <pc:sldMk cId="1146010304" sldId="547"/>
            <ac:picMk id="9" creationId="{E3B3F9F1-ABDE-494C-B357-74BA36D86FE1}"/>
          </ac:picMkLst>
        </pc:picChg>
      </pc:sldChg>
      <pc:sldChg chg="modSp del">
        <pc:chgData name="Alexandre" userId="292681fbcdc3e57d" providerId="LiveId" clId="{74893A5F-E718-40D0-B77D-79490929F4D3}" dt="2020-07-23T23:19:11.175" v="2818" actId="47"/>
        <pc:sldMkLst>
          <pc:docMk/>
          <pc:sldMk cId="1197888842" sldId="548"/>
        </pc:sldMkLst>
        <pc:spChg chg="mod">
          <ac:chgData name="Alexandre" userId="292681fbcdc3e57d" providerId="LiveId" clId="{74893A5F-E718-40D0-B77D-79490929F4D3}" dt="2020-07-23T20:29:27.812" v="1412"/>
          <ac:spMkLst>
            <pc:docMk/>
            <pc:sldMk cId="1197888842" sldId="548"/>
            <ac:spMk id="2" creationId="{A636131F-9CE6-44C7-BEF4-30ED907B0D2F}"/>
          </ac:spMkLst>
        </pc:spChg>
      </pc:sldChg>
      <pc:sldChg chg="addSp delSp modSp mod">
        <pc:chgData name="Alexandre" userId="292681fbcdc3e57d" providerId="LiveId" clId="{74893A5F-E718-40D0-B77D-79490929F4D3}" dt="2020-07-23T23:28:19.269" v="2967"/>
        <pc:sldMkLst>
          <pc:docMk/>
          <pc:sldMk cId="297158644" sldId="549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297158644" sldId="549"/>
            <ac:spMk id="2" creationId="{A636131F-9CE6-44C7-BEF4-30ED907B0D2F}"/>
          </ac:spMkLst>
        </pc:spChg>
        <pc:picChg chg="add del">
          <ac:chgData name="Alexandre" userId="292681fbcdc3e57d" providerId="LiveId" clId="{74893A5F-E718-40D0-B77D-79490929F4D3}" dt="2020-07-23T23:27:06.805" v="2825"/>
          <ac:picMkLst>
            <pc:docMk/>
            <pc:sldMk cId="297158644" sldId="549"/>
            <ac:picMk id="4" creationId="{ED87426C-EADB-419F-9C4C-0BE73E09764F}"/>
          </ac:picMkLst>
        </pc:picChg>
        <pc:picChg chg="add mod">
          <ac:chgData name="Alexandre" userId="292681fbcdc3e57d" providerId="LiveId" clId="{74893A5F-E718-40D0-B77D-79490929F4D3}" dt="2020-07-23T23:27:21.951" v="2827" actId="1076"/>
          <ac:picMkLst>
            <pc:docMk/>
            <pc:sldMk cId="297158644" sldId="549"/>
            <ac:picMk id="5" creationId="{DB77C776-8A92-4D5E-B8BC-A809DE70A001}"/>
          </ac:picMkLst>
        </pc:picChg>
        <pc:picChg chg="del">
          <ac:chgData name="Alexandre" userId="292681fbcdc3e57d" providerId="LiveId" clId="{74893A5F-E718-40D0-B77D-79490929F4D3}" dt="2020-07-23T23:27:04.626" v="2823" actId="478"/>
          <ac:picMkLst>
            <pc:docMk/>
            <pc:sldMk cId="297158644" sldId="549"/>
            <ac:picMk id="6" creationId="{147374B9-3F88-40AB-8BD7-01BCB9128889}"/>
          </ac:picMkLst>
        </pc:picChg>
      </pc:sldChg>
      <pc:sldChg chg="addSp delSp modSp mod">
        <pc:chgData name="Alexandre" userId="292681fbcdc3e57d" providerId="LiveId" clId="{74893A5F-E718-40D0-B77D-79490929F4D3}" dt="2020-07-23T23:28:19.269" v="2967"/>
        <pc:sldMkLst>
          <pc:docMk/>
          <pc:sldMk cId="994041850" sldId="550"/>
        </pc:sldMkLst>
        <pc:spChg chg="mod">
          <ac:chgData name="Alexandre" userId="292681fbcdc3e57d" providerId="LiveId" clId="{74893A5F-E718-40D0-B77D-79490929F4D3}" dt="2020-07-23T23:28:19.269" v="2967"/>
          <ac:spMkLst>
            <pc:docMk/>
            <pc:sldMk cId="994041850" sldId="550"/>
            <ac:spMk id="2" creationId="{A636131F-9CE6-44C7-BEF4-30ED907B0D2F}"/>
          </ac:spMkLst>
        </pc:spChg>
        <pc:spChg chg="mod">
          <ac:chgData name="Alexandre" userId="292681fbcdc3e57d" providerId="LiveId" clId="{74893A5F-E718-40D0-B77D-79490929F4D3}" dt="2020-07-23T23:28:13.848" v="2965" actId="20577"/>
          <ac:spMkLst>
            <pc:docMk/>
            <pc:sldMk cId="994041850" sldId="550"/>
            <ac:spMk id="3" creationId="{3BC17452-05E4-4D52-B90D-7100EFF09AB2}"/>
          </ac:spMkLst>
        </pc:spChg>
        <pc:picChg chg="add mod">
          <ac:chgData name="Alexandre" userId="292681fbcdc3e57d" providerId="LiveId" clId="{74893A5F-E718-40D0-B77D-79490929F4D3}" dt="2020-07-23T23:28:15.647" v="2966" actId="1076"/>
          <ac:picMkLst>
            <pc:docMk/>
            <pc:sldMk cId="994041850" sldId="550"/>
            <ac:picMk id="4" creationId="{D2C557E3-56EC-4A2A-BF95-041238C5DC36}"/>
          </ac:picMkLst>
        </pc:picChg>
        <pc:picChg chg="del">
          <ac:chgData name="Alexandre" userId="292681fbcdc3e57d" providerId="LiveId" clId="{74893A5F-E718-40D0-B77D-79490929F4D3}" dt="2020-07-23T23:27:50.448" v="2828" actId="478"/>
          <ac:picMkLst>
            <pc:docMk/>
            <pc:sldMk cId="994041850" sldId="550"/>
            <ac:picMk id="6" creationId="{94B2C19C-0864-4887-99AE-1F11CA03E98F}"/>
          </ac:picMkLst>
        </pc:picChg>
      </pc:sldChg>
      <pc:sldChg chg="del">
        <pc:chgData name="Alexandre" userId="292681fbcdc3e57d" providerId="LiveId" clId="{74893A5F-E718-40D0-B77D-79490929F4D3}" dt="2020-07-23T20:21:52.431" v="195" actId="47"/>
        <pc:sldMkLst>
          <pc:docMk/>
          <pc:sldMk cId="1069505782" sldId="551"/>
        </pc:sldMkLst>
      </pc:sldChg>
      <pc:sldChg chg="modSp new mod">
        <pc:chgData name="Alexandre" userId="292681fbcdc3e57d" providerId="LiveId" clId="{74893A5F-E718-40D0-B77D-79490929F4D3}" dt="2020-07-27T01:15:50.025" v="14978" actId="20577"/>
        <pc:sldMkLst>
          <pc:docMk/>
          <pc:sldMk cId="1995835144" sldId="551"/>
        </pc:sldMkLst>
        <pc:spChg chg="mod">
          <ac:chgData name="Alexandre" userId="292681fbcdc3e57d" providerId="LiveId" clId="{74893A5F-E718-40D0-B77D-79490929F4D3}" dt="2020-07-24T00:14:40.163" v="5412"/>
          <ac:spMkLst>
            <pc:docMk/>
            <pc:sldMk cId="1995835144" sldId="551"/>
            <ac:spMk id="2" creationId="{CE67C9A4-6CAE-4190-88B3-75E1A891B780}"/>
          </ac:spMkLst>
        </pc:spChg>
        <pc:spChg chg="mod">
          <ac:chgData name="Alexandre" userId="292681fbcdc3e57d" providerId="LiveId" clId="{74893A5F-E718-40D0-B77D-79490929F4D3}" dt="2020-07-27T01:15:50.025" v="14978" actId="20577"/>
          <ac:spMkLst>
            <pc:docMk/>
            <pc:sldMk cId="1995835144" sldId="551"/>
            <ac:spMk id="3" creationId="{9F3E3776-B6D2-4646-8110-392313F5E74D}"/>
          </ac:spMkLst>
        </pc:spChg>
      </pc:sldChg>
      <pc:sldChg chg="modSp new mod">
        <pc:chgData name="Alexandre" userId="292681fbcdc3e57d" providerId="LiveId" clId="{74893A5F-E718-40D0-B77D-79490929F4D3}" dt="2020-07-27T01:15:59.003" v="14983" actId="20577"/>
        <pc:sldMkLst>
          <pc:docMk/>
          <pc:sldMk cId="1307732133" sldId="552"/>
        </pc:sldMkLst>
        <pc:spChg chg="mod">
          <ac:chgData name="Alexandre" userId="292681fbcdc3e57d" providerId="LiveId" clId="{74893A5F-E718-40D0-B77D-79490929F4D3}" dt="2020-07-24T00:14:40.163" v="5412"/>
          <ac:spMkLst>
            <pc:docMk/>
            <pc:sldMk cId="1307732133" sldId="552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5:59.003" v="14983" actId="20577"/>
          <ac:spMkLst>
            <pc:docMk/>
            <pc:sldMk cId="1307732133" sldId="552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4T00:23:19.652" v="5641" actId="20577"/>
        <pc:sldMkLst>
          <pc:docMk/>
          <pc:sldMk cId="3050621050" sldId="553"/>
        </pc:sldMkLst>
        <pc:spChg chg="mod">
          <ac:chgData name="Alexandre" userId="292681fbcdc3e57d" providerId="LiveId" clId="{74893A5F-E718-40D0-B77D-79490929F4D3}" dt="2020-07-24T00:23:19.652" v="5641" actId="20577"/>
          <ac:spMkLst>
            <pc:docMk/>
            <pc:sldMk cId="3050621050" sldId="553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4T00:37:09.121" v="6881"/>
        <pc:sldMkLst>
          <pc:docMk/>
          <pc:sldMk cId="3749723632" sldId="554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3749723632" sldId="554"/>
            <ac:spMk id="2" creationId="{E779053B-7B48-4135-9753-53E0BA09BB95}"/>
          </ac:spMkLst>
        </pc:spChg>
        <pc:spChg chg="mod">
          <ac:chgData name="Alexandre" userId="292681fbcdc3e57d" providerId="LiveId" clId="{74893A5F-E718-40D0-B77D-79490929F4D3}" dt="2020-07-24T00:37:09.121" v="6881"/>
          <ac:spMkLst>
            <pc:docMk/>
            <pc:sldMk cId="3749723632" sldId="554"/>
            <ac:spMk id="3" creationId="{B74D8ECE-31A4-415A-B71E-FCE994675939}"/>
          </ac:spMkLst>
        </pc:spChg>
      </pc:sldChg>
      <pc:sldChg chg="modSp add mod">
        <pc:chgData name="Alexandre" userId="292681fbcdc3e57d" providerId="LiveId" clId="{74893A5F-E718-40D0-B77D-79490929F4D3}" dt="2020-07-23T20:30:42.022" v="1525" actId="20577"/>
        <pc:sldMkLst>
          <pc:docMk/>
          <pc:sldMk cId="1964283348" sldId="555"/>
        </pc:sldMkLst>
        <pc:spChg chg="mod">
          <ac:chgData name="Alexandre" userId="292681fbcdc3e57d" providerId="LiveId" clId="{74893A5F-E718-40D0-B77D-79490929F4D3}" dt="2020-07-23T20:30:42.022" v="1525" actId="20577"/>
          <ac:spMkLst>
            <pc:docMk/>
            <pc:sldMk cId="1964283348" sldId="555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4T00:45:01.912" v="7271"/>
        <pc:sldMkLst>
          <pc:docMk/>
          <pc:sldMk cId="791381696" sldId="556"/>
        </pc:sldMkLst>
        <pc:spChg chg="mod">
          <ac:chgData name="Alexandre" userId="292681fbcdc3e57d" providerId="LiveId" clId="{74893A5F-E718-40D0-B77D-79490929F4D3}" dt="2020-07-24T00:45:01.912" v="7271"/>
          <ac:spMkLst>
            <pc:docMk/>
            <pc:sldMk cId="791381696" sldId="556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45:01.912" v="7271"/>
          <ac:spMkLst>
            <pc:docMk/>
            <pc:sldMk cId="791381696" sldId="556"/>
            <ac:spMk id="3" creationId="{5D23C05D-FB69-45BB-881C-29C2E3D462FF}"/>
          </ac:spMkLst>
        </pc:spChg>
      </pc:sldChg>
      <pc:sldChg chg="modSp add mod">
        <pc:chgData name="Alexandre" userId="292681fbcdc3e57d" providerId="LiveId" clId="{74893A5F-E718-40D0-B77D-79490929F4D3}" dt="2020-07-23T20:30:35.432" v="1501" actId="20577"/>
        <pc:sldMkLst>
          <pc:docMk/>
          <pc:sldMk cId="1660019880" sldId="557"/>
        </pc:sldMkLst>
        <pc:spChg chg="mod">
          <ac:chgData name="Alexandre" userId="292681fbcdc3e57d" providerId="LiveId" clId="{74893A5F-E718-40D0-B77D-79490929F4D3}" dt="2020-07-23T20:30:35.432" v="1501" actId="20577"/>
          <ac:spMkLst>
            <pc:docMk/>
            <pc:sldMk cId="1660019880" sldId="557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7T01:19:18.453" v="15029" actId="20577"/>
        <pc:sldMkLst>
          <pc:docMk/>
          <pc:sldMk cId="3769350627" sldId="558"/>
        </pc:sldMkLst>
        <pc:spChg chg="mod">
          <ac:chgData name="Alexandre" userId="292681fbcdc3e57d" providerId="LiveId" clId="{74893A5F-E718-40D0-B77D-79490929F4D3}" dt="2020-07-24T00:55:45.549" v="8439"/>
          <ac:spMkLst>
            <pc:docMk/>
            <pc:sldMk cId="3769350627" sldId="558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7T01:19:18.453" v="15029" actId="20577"/>
          <ac:spMkLst>
            <pc:docMk/>
            <pc:sldMk cId="3769350627" sldId="558"/>
            <ac:spMk id="3" creationId="{5D23C05D-FB69-45BB-881C-29C2E3D462FF}"/>
          </ac:spMkLst>
        </pc:spChg>
      </pc:sldChg>
      <pc:sldChg chg="modSp add mod">
        <pc:chgData name="Alexandre" userId="292681fbcdc3e57d" providerId="LiveId" clId="{74893A5F-E718-40D0-B77D-79490929F4D3}" dt="2020-07-23T20:30:25.519" v="1476" actId="20577"/>
        <pc:sldMkLst>
          <pc:docMk/>
          <pc:sldMk cId="225329378" sldId="559"/>
        </pc:sldMkLst>
        <pc:spChg chg="mod">
          <ac:chgData name="Alexandre" userId="292681fbcdc3e57d" providerId="LiveId" clId="{74893A5F-E718-40D0-B77D-79490929F4D3}" dt="2020-07-23T20:30:25.519" v="1476" actId="20577"/>
          <ac:spMkLst>
            <pc:docMk/>
            <pc:sldMk cId="225329378" sldId="559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4T00:37:09.121" v="6881"/>
        <pc:sldMkLst>
          <pc:docMk/>
          <pc:sldMk cId="3731110241" sldId="560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3731110241" sldId="560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37:09.121" v="6881"/>
          <ac:spMkLst>
            <pc:docMk/>
            <pc:sldMk cId="3731110241" sldId="560"/>
            <ac:spMk id="3" creationId="{5D23C05D-FB69-45BB-881C-29C2E3D462FF}"/>
          </ac:spMkLst>
        </pc:spChg>
      </pc:sldChg>
      <pc:sldChg chg="addSp delSp modSp add mod">
        <pc:chgData name="Alexandre" userId="292681fbcdc3e57d" providerId="LiveId" clId="{74893A5F-E718-40D0-B77D-79490929F4D3}" dt="2020-07-23T23:11:52.270" v="1768" actId="20577"/>
        <pc:sldMkLst>
          <pc:docMk/>
          <pc:sldMk cId="1073813351" sldId="561"/>
        </pc:sldMkLst>
        <pc:spChg chg="mod">
          <ac:chgData name="Alexandre" userId="292681fbcdc3e57d" providerId="LiveId" clId="{74893A5F-E718-40D0-B77D-79490929F4D3}" dt="2020-07-23T23:11:52.270" v="1768" actId="20577"/>
          <ac:spMkLst>
            <pc:docMk/>
            <pc:sldMk cId="1073813351" sldId="561"/>
            <ac:spMk id="3" creationId="{2E3E0223-D918-4175-A720-05DA4A948D15}"/>
          </ac:spMkLst>
        </pc:spChg>
        <pc:picChg chg="del">
          <ac:chgData name="Alexandre" userId="292681fbcdc3e57d" providerId="LiveId" clId="{74893A5F-E718-40D0-B77D-79490929F4D3}" dt="2020-07-23T23:11:05.146" v="1646" actId="478"/>
          <ac:picMkLst>
            <pc:docMk/>
            <pc:sldMk cId="1073813351" sldId="561"/>
            <ac:picMk id="4" creationId="{58764FB8-172F-43AB-9A01-4E107A8CCCBD}"/>
          </ac:picMkLst>
        </pc:picChg>
        <pc:picChg chg="add mod">
          <ac:chgData name="Alexandre" userId="292681fbcdc3e57d" providerId="LiveId" clId="{74893A5F-E718-40D0-B77D-79490929F4D3}" dt="2020-07-23T23:11:41.127" v="1717" actId="1076"/>
          <ac:picMkLst>
            <pc:docMk/>
            <pc:sldMk cId="1073813351" sldId="561"/>
            <ac:picMk id="5" creationId="{DDEDE2A5-BB86-4C71-895C-BBFD57A69883}"/>
          </ac:picMkLst>
        </pc:picChg>
      </pc:sldChg>
      <pc:sldChg chg="addSp delSp modSp add mod">
        <pc:chgData name="Alexandre" userId="292681fbcdc3e57d" providerId="LiveId" clId="{74893A5F-E718-40D0-B77D-79490929F4D3}" dt="2020-07-27T01:17:32.097" v="15018" actId="20577"/>
        <pc:sldMkLst>
          <pc:docMk/>
          <pc:sldMk cId="2065704616" sldId="562"/>
        </pc:sldMkLst>
        <pc:spChg chg="mod">
          <ac:chgData name="Alexandre" userId="292681fbcdc3e57d" providerId="LiveId" clId="{74893A5F-E718-40D0-B77D-79490929F4D3}" dt="2020-07-27T01:17:32.097" v="15018" actId="20577"/>
          <ac:spMkLst>
            <pc:docMk/>
            <pc:sldMk cId="2065704616" sldId="562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13:05.047" v="1941" actId="1076"/>
          <ac:picMkLst>
            <pc:docMk/>
            <pc:sldMk cId="2065704616" sldId="562"/>
            <ac:picMk id="4" creationId="{91F0B456-2570-475E-AAEF-C68ECC5353F0}"/>
          </ac:picMkLst>
        </pc:picChg>
        <pc:picChg chg="del">
          <ac:chgData name="Alexandre" userId="292681fbcdc3e57d" providerId="LiveId" clId="{74893A5F-E718-40D0-B77D-79490929F4D3}" dt="2020-07-23T23:12:41.550" v="1900" actId="478"/>
          <ac:picMkLst>
            <pc:docMk/>
            <pc:sldMk cId="2065704616" sldId="562"/>
            <ac:picMk id="5" creationId="{DDEDE2A5-BB86-4C71-895C-BBFD57A69883}"/>
          </ac:picMkLst>
        </pc:picChg>
      </pc:sldChg>
      <pc:sldChg chg="addSp delSp modSp add mod">
        <pc:chgData name="Alexandre" userId="292681fbcdc3e57d" providerId="LiveId" clId="{74893A5F-E718-40D0-B77D-79490929F4D3}" dt="2020-07-27T01:17:30.795" v="15017" actId="20577"/>
        <pc:sldMkLst>
          <pc:docMk/>
          <pc:sldMk cId="3511527163" sldId="563"/>
        </pc:sldMkLst>
        <pc:spChg chg="mod">
          <ac:chgData name="Alexandre" userId="292681fbcdc3e57d" providerId="LiveId" clId="{74893A5F-E718-40D0-B77D-79490929F4D3}" dt="2020-07-27T01:17:30.795" v="15017" actId="20577"/>
          <ac:spMkLst>
            <pc:docMk/>
            <pc:sldMk cId="3511527163" sldId="563"/>
            <ac:spMk id="3" creationId="{2E3E0223-D918-4175-A720-05DA4A948D15}"/>
          </ac:spMkLst>
        </pc:spChg>
        <pc:picChg chg="del">
          <ac:chgData name="Alexandre" userId="292681fbcdc3e57d" providerId="LiveId" clId="{74893A5F-E718-40D0-B77D-79490929F4D3}" dt="2020-07-23T23:13:15.271" v="1943" actId="478"/>
          <ac:picMkLst>
            <pc:docMk/>
            <pc:sldMk cId="3511527163" sldId="563"/>
            <ac:picMk id="4" creationId="{91F0B456-2570-475E-AAEF-C68ECC5353F0}"/>
          </ac:picMkLst>
        </pc:picChg>
        <pc:picChg chg="add mod">
          <ac:chgData name="Alexandre" userId="292681fbcdc3e57d" providerId="LiveId" clId="{74893A5F-E718-40D0-B77D-79490929F4D3}" dt="2020-07-23T23:14:07.342" v="2216" actId="1076"/>
          <ac:picMkLst>
            <pc:docMk/>
            <pc:sldMk cId="3511527163" sldId="563"/>
            <ac:picMk id="5" creationId="{C81C7612-1890-46C7-BD43-772C0A078002}"/>
          </ac:picMkLst>
        </pc:picChg>
      </pc:sldChg>
      <pc:sldChg chg="addSp delSp modSp add mod">
        <pc:chgData name="Alexandre" userId="292681fbcdc3e57d" providerId="LiveId" clId="{74893A5F-E718-40D0-B77D-79490929F4D3}" dt="2020-07-23T23:14:51.838" v="2356" actId="1076"/>
        <pc:sldMkLst>
          <pc:docMk/>
          <pc:sldMk cId="3570416164" sldId="564"/>
        </pc:sldMkLst>
        <pc:spChg chg="mod">
          <ac:chgData name="Alexandre" userId="292681fbcdc3e57d" providerId="LiveId" clId="{74893A5F-E718-40D0-B77D-79490929F4D3}" dt="2020-07-23T23:14:48.156" v="2354" actId="20577"/>
          <ac:spMkLst>
            <pc:docMk/>
            <pc:sldMk cId="3570416164" sldId="564"/>
            <ac:spMk id="3" creationId="{2E3E0223-D918-4175-A720-05DA4A948D15}"/>
          </ac:spMkLst>
        </pc:spChg>
        <pc:picChg chg="add mod">
          <ac:chgData name="Alexandre" userId="292681fbcdc3e57d" providerId="LiveId" clId="{74893A5F-E718-40D0-B77D-79490929F4D3}" dt="2020-07-23T23:14:51.838" v="2356" actId="1076"/>
          <ac:picMkLst>
            <pc:docMk/>
            <pc:sldMk cId="3570416164" sldId="564"/>
            <ac:picMk id="4" creationId="{12FB8796-C1EC-4366-B4E3-E1DBB330E941}"/>
          </ac:picMkLst>
        </pc:picChg>
        <pc:picChg chg="del">
          <ac:chgData name="Alexandre" userId="292681fbcdc3e57d" providerId="LiveId" clId="{74893A5F-E718-40D0-B77D-79490929F4D3}" dt="2020-07-23T23:14:23.347" v="2218" actId="478"/>
          <ac:picMkLst>
            <pc:docMk/>
            <pc:sldMk cId="3570416164" sldId="564"/>
            <ac:picMk id="5" creationId="{C81C7612-1890-46C7-BD43-772C0A078002}"/>
          </ac:picMkLst>
        </pc:picChg>
      </pc:sldChg>
      <pc:sldChg chg="addSp delSp modSp add mod">
        <pc:chgData name="Alexandre" userId="292681fbcdc3e57d" providerId="LiveId" clId="{74893A5F-E718-40D0-B77D-79490929F4D3}" dt="2020-07-27T01:17:42.963" v="15019" actId="20577"/>
        <pc:sldMkLst>
          <pc:docMk/>
          <pc:sldMk cId="3661749518" sldId="565"/>
        </pc:sldMkLst>
        <pc:spChg chg="mod">
          <ac:chgData name="Alexandre" userId="292681fbcdc3e57d" providerId="LiveId" clId="{74893A5F-E718-40D0-B77D-79490929F4D3}" dt="2020-07-27T01:17:42.963" v="15019" actId="20577"/>
          <ac:spMkLst>
            <pc:docMk/>
            <pc:sldMk cId="3661749518" sldId="565"/>
            <ac:spMk id="3" creationId="{2E3E0223-D918-4175-A720-05DA4A948D15}"/>
          </ac:spMkLst>
        </pc:spChg>
        <pc:picChg chg="del">
          <ac:chgData name="Alexandre" userId="292681fbcdc3e57d" providerId="LiveId" clId="{74893A5F-E718-40D0-B77D-79490929F4D3}" dt="2020-07-23T23:15:28.062" v="2358" actId="478"/>
          <ac:picMkLst>
            <pc:docMk/>
            <pc:sldMk cId="3661749518" sldId="565"/>
            <ac:picMk id="4" creationId="{12FB8796-C1EC-4366-B4E3-E1DBB330E941}"/>
          </ac:picMkLst>
        </pc:picChg>
        <pc:picChg chg="add mod">
          <ac:chgData name="Alexandre" userId="292681fbcdc3e57d" providerId="LiveId" clId="{74893A5F-E718-40D0-B77D-79490929F4D3}" dt="2020-07-23T23:15:58.775" v="2482" actId="1076"/>
          <ac:picMkLst>
            <pc:docMk/>
            <pc:sldMk cId="3661749518" sldId="565"/>
            <ac:picMk id="5" creationId="{29B74ED4-E5F9-4EC4-9858-0DA635971D4A}"/>
          </ac:picMkLst>
        </pc:picChg>
      </pc:sldChg>
      <pc:sldChg chg="modSp new mod">
        <pc:chgData name="Alexandre" userId="292681fbcdc3e57d" providerId="LiveId" clId="{74893A5F-E718-40D0-B77D-79490929F4D3}" dt="2020-07-27T01:17:46.328" v="15021" actId="20577"/>
        <pc:sldMkLst>
          <pc:docMk/>
          <pc:sldMk cId="1135287047" sldId="566"/>
        </pc:sldMkLst>
        <pc:spChg chg="mod">
          <ac:chgData name="Alexandre" userId="292681fbcdc3e57d" providerId="LiveId" clId="{74893A5F-E718-40D0-B77D-79490929F4D3}" dt="2020-07-23T23:16:08.024" v="2497" actId="20577"/>
          <ac:spMkLst>
            <pc:docMk/>
            <pc:sldMk cId="1135287047" sldId="566"/>
            <ac:spMk id="2" creationId="{F3A49FC3-0AB9-48A5-AD8D-ED208C778692}"/>
          </ac:spMkLst>
        </pc:spChg>
        <pc:spChg chg="mod">
          <ac:chgData name="Alexandre" userId="292681fbcdc3e57d" providerId="LiveId" clId="{74893A5F-E718-40D0-B77D-79490929F4D3}" dt="2020-07-27T01:17:46.328" v="15021" actId="20577"/>
          <ac:spMkLst>
            <pc:docMk/>
            <pc:sldMk cId="1135287047" sldId="566"/>
            <ac:spMk id="3" creationId="{2DB192F8-2914-4BAE-8057-93FE02438680}"/>
          </ac:spMkLst>
        </pc:spChg>
      </pc:sldChg>
      <pc:sldChg chg="modSp add mod">
        <pc:chgData name="Alexandre" userId="292681fbcdc3e57d" providerId="LiveId" clId="{74893A5F-E718-40D0-B77D-79490929F4D3}" dt="2020-07-27T01:16:03.958" v="14986" actId="20577"/>
        <pc:sldMkLst>
          <pc:docMk/>
          <pc:sldMk cId="1892062996" sldId="567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1892062996" sldId="567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03.958" v="14986" actId="20577"/>
          <ac:spMkLst>
            <pc:docMk/>
            <pc:sldMk cId="1892062996" sldId="567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6:07.487" v="14988" actId="20577"/>
        <pc:sldMkLst>
          <pc:docMk/>
          <pc:sldMk cId="956064342" sldId="568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956064342" sldId="568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07.487" v="14988" actId="20577"/>
          <ac:spMkLst>
            <pc:docMk/>
            <pc:sldMk cId="956064342" sldId="568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6:09.565" v="14989" actId="20577"/>
        <pc:sldMkLst>
          <pc:docMk/>
          <pc:sldMk cId="3841455418" sldId="569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3841455418" sldId="569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09.565" v="14989" actId="20577"/>
          <ac:spMkLst>
            <pc:docMk/>
            <pc:sldMk cId="3841455418" sldId="569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6:26.637" v="14994" actId="20577"/>
        <pc:sldMkLst>
          <pc:docMk/>
          <pc:sldMk cId="240049171" sldId="570"/>
        </pc:sldMkLst>
        <pc:spChg chg="mod">
          <ac:chgData name="Alexandre" userId="292681fbcdc3e57d" providerId="LiveId" clId="{74893A5F-E718-40D0-B77D-79490929F4D3}" dt="2020-07-24T00:01:52.326" v="4368"/>
          <ac:spMkLst>
            <pc:docMk/>
            <pc:sldMk cId="240049171" sldId="570"/>
            <ac:spMk id="2" creationId="{522F4C91-EBE3-42F3-9FD0-E7AB96183BD6}"/>
          </ac:spMkLst>
        </pc:spChg>
        <pc:spChg chg="mod">
          <ac:chgData name="Alexandre" userId="292681fbcdc3e57d" providerId="LiveId" clId="{74893A5F-E718-40D0-B77D-79490929F4D3}" dt="2020-07-27T01:16:26.637" v="14994" actId="20577"/>
          <ac:spMkLst>
            <pc:docMk/>
            <pc:sldMk cId="240049171" sldId="570"/>
            <ac:spMk id="3" creationId="{FA413C38-B993-4214-AED2-9CB9E6B71F5C}"/>
          </ac:spMkLst>
        </pc:spChg>
      </pc:sldChg>
      <pc:sldChg chg="modSp add mod">
        <pc:chgData name="Alexandre" userId="292681fbcdc3e57d" providerId="LiveId" clId="{74893A5F-E718-40D0-B77D-79490929F4D3}" dt="2020-07-27T01:15:57.062" v="14982" actId="20577"/>
        <pc:sldMkLst>
          <pc:docMk/>
          <pc:sldMk cId="578372765" sldId="571"/>
        </pc:sldMkLst>
        <pc:spChg chg="mod">
          <ac:chgData name="Alexandre" userId="292681fbcdc3e57d" providerId="LiveId" clId="{74893A5F-E718-40D0-B77D-79490929F4D3}" dt="2020-07-24T00:14:40.163" v="5412"/>
          <ac:spMkLst>
            <pc:docMk/>
            <pc:sldMk cId="578372765" sldId="571"/>
            <ac:spMk id="2" creationId="{CE67C9A4-6CAE-4190-88B3-75E1A891B780}"/>
          </ac:spMkLst>
        </pc:spChg>
        <pc:spChg chg="mod">
          <ac:chgData name="Alexandre" userId="292681fbcdc3e57d" providerId="LiveId" clId="{74893A5F-E718-40D0-B77D-79490929F4D3}" dt="2020-07-27T01:15:57.062" v="14982" actId="20577"/>
          <ac:spMkLst>
            <pc:docMk/>
            <pc:sldMk cId="578372765" sldId="571"/>
            <ac:spMk id="3" creationId="{9F3E3776-B6D2-4646-8110-392313F5E74D}"/>
          </ac:spMkLst>
        </pc:spChg>
      </pc:sldChg>
      <pc:sldChg chg="modSp new del mod">
        <pc:chgData name="Alexandre" userId="292681fbcdc3e57d" providerId="LiveId" clId="{74893A5F-E718-40D0-B77D-79490929F4D3}" dt="2020-07-24T00:08:05.789" v="5020" actId="47"/>
        <pc:sldMkLst>
          <pc:docMk/>
          <pc:sldMk cId="3840313979" sldId="571"/>
        </pc:sldMkLst>
        <pc:spChg chg="mod">
          <ac:chgData name="Alexandre" userId="292681fbcdc3e57d" providerId="LiveId" clId="{74893A5F-E718-40D0-B77D-79490929F4D3}" dt="2020-07-24T00:05:18.446" v="4702"/>
          <ac:spMkLst>
            <pc:docMk/>
            <pc:sldMk cId="3840313979" sldId="571"/>
            <ac:spMk id="2" creationId="{E73E9BB6-7DD3-42A7-B502-8B4A7F422A68}"/>
          </ac:spMkLst>
        </pc:spChg>
        <pc:spChg chg="mod">
          <ac:chgData name="Alexandre" userId="292681fbcdc3e57d" providerId="LiveId" clId="{74893A5F-E718-40D0-B77D-79490929F4D3}" dt="2020-07-24T00:06:47.887" v="4902" actId="5793"/>
          <ac:spMkLst>
            <pc:docMk/>
            <pc:sldMk cId="3840313979" sldId="571"/>
            <ac:spMk id="3" creationId="{7FA43387-2ED5-49DD-A663-94504B79D083}"/>
          </ac:spMkLst>
        </pc:spChg>
      </pc:sldChg>
      <pc:sldChg chg="modSp add del mod">
        <pc:chgData name="Alexandre" userId="292681fbcdc3e57d" providerId="LiveId" clId="{74893A5F-E718-40D0-B77D-79490929F4D3}" dt="2020-07-24T00:13:03.963" v="5062" actId="47"/>
        <pc:sldMkLst>
          <pc:docMk/>
          <pc:sldMk cId="1723220754" sldId="572"/>
        </pc:sldMkLst>
        <pc:spChg chg="mod">
          <ac:chgData name="Alexandre" userId="292681fbcdc3e57d" providerId="LiveId" clId="{74893A5F-E718-40D0-B77D-79490929F4D3}" dt="2020-07-24T00:07:28.411" v="5018" actId="20577"/>
          <ac:spMkLst>
            <pc:docMk/>
            <pc:sldMk cId="1723220754" sldId="572"/>
            <ac:spMk id="3" creationId="{7FA43387-2ED5-49DD-A663-94504B79D083}"/>
          </ac:spMkLst>
        </pc:spChg>
      </pc:sldChg>
      <pc:sldChg chg="addSp delSp modSp add mod">
        <pc:chgData name="Alexandre" userId="292681fbcdc3e57d" providerId="LiveId" clId="{74893A5F-E718-40D0-B77D-79490929F4D3}" dt="2020-07-24T00:37:09.121" v="6881"/>
        <pc:sldMkLst>
          <pc:docMk/>
          <pc:sldMk cId="2072119616" sldId="572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2072119616" sldId="572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37:09.121" v="6881"/>
          <ac:spMkLst>
            <pc:docMk/>
            <pc:sldMk cId="2072119616" sldId="572"/>
            <ac:spMk id="3" creationId="{5D23C05D-FB69-45BB-881C-29C2E3D462FF}"/>
          </ac:spMkLst>
        </pc:spChg>
        <pc:picChg chg="add mod">
          <ac:chgData name="Alexandre" userId="292681fbcdc3e57d" providerId="LiveId" clId="{74893A5F-E718-40D0-B77D-79490929F4D3}" dt="2020-07-24T00:22:30.391" v="5583" actId="1076"/>
          <ac:picMkLst>
            <pc:docMk/>
            <pc:sldMk cId="2072119616" sldId="572"/>
            <ac:picMk id="4" creationId="{CAFFDA86-F401-4908-B31B-F26AEB6DEBC2}"/>
          </ac:picMkLst>
        </pc:picChg>
        <pc:picChg chg="add del mod">
          <ac:chgData name="Alexandre" userId="292681fbcdc3e57d" providerId="LiveId" clId="{74893A5F-E718-40D0-B77D-79490929F4D3}" dt="2020-07-24T00:24:29.938" v="5777" actId="478"/>
          <ac:picMkLst>
            <pc:docMk/>
            <pc:sldMk cId="2072119616" sldId="572"/>
            <ac:picMk id="5" creationId="{F387A5F1-F006-4956-B7CE-E9580F8CB448}"/>
          </ac:picMkLst>
        </pc:picChg>
        <pc:picChg chg="add mod">
          <ac:chgData name="Alexandre" userId="292681fbcdc3e57d" providerId="LiveId" clId="{74893A5F-E718-40D0-B77D-79490929F4D3}" dt="2020-07-24T00:24:33.310" v="5779" actId="1076"/>
          <ac:picMkLst>
            <pc:docMk/>
            <pc:sldMk cId="2072119616" sldId="572"/>
            <ac:picMk id="6" creationId="{D63BF08A-EC2B-44FA-9FA6-5B99451121CC}"/>
          </ac:picMkLst>
        </pc:picChg>
      </pc:sldChg>
      <pc:sldChg chg="modSp new mod">
        <pc:chgData name="Alexandre" userId="292681fbcdc3e57d" providerId="LiveId" clId="{74893A5F-E718-40D0-B77D-79490929F4D3}" dt="2020-07-25T11:56:10.182" v="12001" actId="20577"/>
        <pc:sldMkLst>
          <pc:docMk/>
          <pc:sldMk cId="758598707" sldId="573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758598707" sldId="573"/>
            <ac:spMk id="2" creationId="{DA0A4F27-0112-4D30-8612-E96529098A5D}"/>
          </ac:spMkLst>
        </pc:spChg>
        <pc:spChg chg="mod">
          <ac:chgData name="Alexandre" userId="292681fbcdc3e57d" providerId="LiveId" clId="{74893A5F-E718-40D0-B77D-79490929F4D3}" dt="2020-07-25T11:56:10.182" v="12001" actId="20577"/>
          <ac:spMkLst>
            <pc:docMk/>
            <pc:sldMk cId="758598707" sldId="573"/>
            <ac:spMk id="3" creationId="{1D48A8DA-0D23-4489-A09E-C0F03657F3EA}"/>
          </ac:spMkLst>
        </pc:spChg>
      </pc:sldChg>
      <pc:sldChg chg="add del">
        <pc:chgData name="Alexandre" userId="292681fbcdc3e57d" providerId="LiveId" clId="{74893A5F-E718-40D0-B77D-79490929F4D3}" dt="2020-07-24T00:13:11.954" v="5063" actId="47"/>
        <pc:sldMkLst>
          <pc:docMk/>
          <pc:sldMk cId="2629913183" sldId="573"/>
        </pc:sldMkLst>
      </pc:sldChg>
      <pc:sldChg chg="modSp add mod">
        <pc:chgData name="Alexandre" userId="292681fbcdc3e57d" providerId="LiveId" clId="{74893A5F-E718-40D0-B77D-79490929F4D3}" dt="2020-07-24T00:24:45.239" v="5808" actId="20577"/>
        <pc:sldMkLst>
          <pc:docMk/>
          <pc:sldMk cId="1409945311" sldId="574"/>
        </pc:sldMkLst>
        <pc:spChg chg="mod">
          <ac:chgData name="Alexandre" userId="292681fbcdc3e57d" providerId="LiveId" clId="{74893A5F-E718-40D0-B77D-79490929F4D3}" dt="2020-07-24T00:24:45.239" v="5808" actId="20577"/>
          <ac:spMkLst>
            <pc:docMk/>
            <pc:sldMk cId="1409945311" sldId="574"/>
            <ac:spMk id="2" creationId="{E4AADCDE-E97C-479E-B2F2-7A2C9ACF3751}"/>
          </ac:spMkLst>
        </pc:spChg>
      </pc:sldChg>
      <pc:sldChg chg="addSp modSp new mod">
        <pc:chgData name="Alexandre" userId="292681fbcdc3e57d" providerId="LiveId" clId="{74893A5F-E718-40D0-B77D-79490929F4D3}" dt="2020-07-27T01:18:56.650" v="15022" actId="20577"/>
        <pc:sldMkLst>
          <pc:docMk/>
          <pc:sldMk cId="941605181" sldId="575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941605181" sldId="575"/>
            <ac:spMk id="2" creationId="{6B15A68C-E762-43E9-ABCD-5153557D244F}"/>
          </ac:spMkLst>
        </pc:spChg>
        <pc:spChg chg="mod">
          <ac:chgData name="Alexandre" userId="292681fbcdc3e57d" providerId="LiveId" clId="{74893A5F-E718-40D0-B77D-79490929F4D3}" dt="2020-07-27T01:18:56.650" v="15022" actId="20577"/>
          <ac:spMkLst>
            <pc:docMk/>
            <pc:sldMk cId="941605181" sldId="575"/>
            <ac:spMk id="3" creationId="{DD571C13-80B2-4F1C-9872-D806DBD74E83}"/>
          </ac:spMkLst>
        </pc:spChg>
        <pc:picChg chg="add mod">
          <ac:chgData name="Alexandre" userId="292681fbcdc3e57d" providerId="LiveId" clId="{74893A5F-E718-40D0-B77D-79490929F4D3}" dt="2020-07-24T00:35:30.967" v="6530" actId="1076"/>
          <ac:picMkLst>
            <pc:docMk/>
            <pc:sldMk cId="941605181" sldId="575"/>
            <ac:picMk id="4" creationId="{AE87F95C-C276-4561-AF40-D672E01CA7DA}"/>
          </ac:picMkLst>
        </pc:picChg>
      </pc:sldChg>
      <pc:sldChg chg="modSp add mod">
        <pc:chgData name="Alexandre" userId="292681fbcdc3e57d" providerId="LiveId" clId="{74893A5F-E718-40D0-B77D-79490929F4D3}" dt="2020-07-27T01:19:00.362" v="15023" actId="20577"/>
        <pc:sldMkLst>
          <pc:docMk/>
          <pc:sldMk cId="3825832622" sldId="576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3825832622" sldId="576"/>
            <ac:spMk id="2" creationId="{6B15A68C-E762-43E9-ABCD-5153557D244F}"/>
          </ac:spMkLst>
        </pc:spChg>
        <pc:spChg chg="mod">
          <ac:chgData name="Alexandre" userId="292681fbcdc3e57d" providerId="LiveId" clId="{74893A5F-E718-40D0-B77D-79490929F4D3}" dt="2020-07-27T01:19:00.362" v="15023" actId="20577"/>
          <ac:spMkLst>
            <pc:docMk/>
            <pc:sldMk cId="3825832622" sldId="576"/>
            <ac:spMk id="3" creationId="{DD571C13-80B2-4F1C-9872-D806DBD74E83}"/>
          </ac:spMkLst>
        </pc:spChg>
        <pc:picChg chg="mod">
          <ac:chgData name="Alexandre" userId="292681fbcdc3e57d" providerId="LiveId" clId="{74893A5F-E718-40D0-B77D-79490929F4D3}" dt="2020-07-24T00:34:59.342" v="6525" actId="1076"/>
          <ac:picMkLst>
            <pc:docMk/>
            <pc:sldMk cId="3825832622" sldId="576"/>
            <ac:picMk id="4" creationId="{AE87F95C-C276-4561-AF40-D672E01CA7DA}"/>
          </ac:picMkLst>
        </pc:picChg>
      </pc:sldChg>
      <pc:sldChg chg="modSp add mod">
        <pc:chgData name="Alexandre" userId="292681fbcdc3e57d" providerId="LiveId" clId="{74893A5F-E718-40D0-B77D-79490929F4D3}" dt="2020-07-27T01:19:06.495" v="15025" actId="20577"/>
        <pc:sldMkLst>
          <pc:docMk/>
          <pc:sldMk cId="2161529981" sldId="577"/>
        </pc:sldMkLst>
        <pc:spChg chg="mod">
          <ac:chgData name="Alexandre" userId="292681fbcdc3e57d" providerId="LiveId" clId="{74893A5F-E718-40D0-B77D-79490929F4D3}" dt="2020-07-24T00:37:09.121" v="6881"/>
          <ac:spMkLst>
            <pc:docMk/>
            <pc:sldMk cId="2161529981" sldId="577"/>
            <ac:spMk id="2" creationId="{6B15A68C-E762-43E9-ABCD-5153557D244F}"/>
          </ac:spMkLst>
        </pc:spChg>
        <pc:spChg chg="mod">
          <ac:chgData name="Alexandre" userId="292681fbcdc3e57d" providerId="LiveId" clId="{74893A5F-E718-40D0-B77D-79490929F4D3}" dt="2020-07-27T01:19:06.495" v="15025" actId="20577"/>
          <ac:spMkLst>
            <pc:docMk/>
            <pc:sldMk cId="2161529981" sldId="577"/>
            <ac:spMk id="3" creationId="{DD571C13-80B2-4F1C-9872-D806DBD74E83}"/>
          </ac:spMkLst>
        </pc:spChg>
      </pc:sldChg>
      <pc:sldChg chg="addSp modSp add mod">
        <pc:chgData name="Alexandre" userId="292681fbcdc3e57d" providerId="LiveId" clId="{74893A5F-E718-40D0-B77D-79490929F4D3}" dt="2020-07-24T00:45:01.912" v="7271"/>
        <pc:sldMkLst>
          <pc:docMk/>
          <pc:sldMk cId="3926347981" sldId="578"/>
        </pc:sldMkLst>
        <pc:spChg chg="mod">
          <ac:chgData name="Alexandre" userId="292681fbcdc3e57d" providerId="LiveId" clId="{74893A5F-E718-40D0-B77D-79490929F4D3}" dt="2020-07-24T00:45:01.912" v="7271"/>
          <ac:spMkLst>
            <pc:docMk/>
            <pc:sldMk cId="3926347981" sldId="578"/>
            <ac:spMk id="2" creationId="{9F26E257-D29B-4E07-8F44-BF949438023C}"/>
          </ac:spMkLst>
        </pc:spChg>
        <pc:spChg chg="mod">
          <ac:chgData name="Alexandre" userId="292681fbcdc3e57d" providerId="LiveId" clId="{74893A5F-E718-40D0-B77D-79490929F4D3}" dt="2020-07-24T00:45:01.912" v="7271"/>
          <ac:spMkLst>
            <pc:docMk/>
            <pc:sldMk cId="3926347981" sldId="578"/>
            <ac:spMk id="3" creationId="{5D23C05D-FB69-45BB-881C-29C2E3D462FF}"/>
          </ac:spMkLst>
        </pc:spChg>
        <pc:picChg chg="add mod">
          <ac:chgData name="Alexandre" userId="292681fbcdc3e57d" providerId="LiveId" clId="{74893A5F-E718-40D0-B77D-79490929F4D3}" dt="2020-07-24T00:44:37.223" v="7268" actId="1076"/>
          <ac:picMkLst>
            <pc:docMk/>
            <pc:sldMk cId="3926347981" sldId="578"/>
            <ac:picMk id="4" creationId="{AA5608A1-C26F-4C13-80DB-390197E30AC6}"/>
          </ac:picMkLst>
        </pc:picChg>
        <pc:picChg chg="add mod">
          <ac:chgData name="Alexandre" userId="292681fbcdc3e57d" providerId="LiveId" clId="{74893A5F-E718-40D0-B77D-79490929F4D3}" dt="2020-07-24T00:44:45.887" v="7270" actId="1076"/>
          <ac:picMkLst>
            <pc:docMk/>
            <pc:sldMk cId="3926347981" sldId="578"/>
            <ac:picMk id="5" creationId="{DE404522-184E-48D7-98A3-2F014EFE275F}"/>
          </ac:picMkLst>
        </pc:picChg>
      </pc:sldChg>
      <pc:sldChg chg="modSp add mod">
        <pc:chgData name="Alexandre" userId="292681fbcdc3e57d" providerId="LiveId" clId="{74893A5F-E718-40D0-B77D-79490929F4D3}" dt="2020-07-24T00:47:06.661" v="7373" actId="20577"/>
        <pc:sldMkLst>
          <pc:docMk/>
          <pc:sldMk cId="3951309641" sldId="579"/>
        </pc:sldMkLst>
        <pc:spChg chg="mod">
          <ac:chgData name="Alexandre" userId="292681fbcdc3e57d" providerId="LiveId" clId="{74893A5F-E718-40D0-B77D-79490929F4D3}" dt="2020-07-24T00:47:06.661" v="7373" actId="20577"/>
          <ac:spMkLst>
            <pc:docMk/>
            <pc:sldMk cId="3951309641" sldId="579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7T01:19:29.562" v="15032" actId="20577"/>
        <pc:sldMkLst>
          <pc:docMk/>
          <pc:sldMk cId="3771522282" sldId="580"/>
        </pc:sldMkLst>
        <pc:spChg chg="mod">
          <ac:chgData name="Alexandre" userId="292681fbcdc3e57d" providerId="LiveId" clId="{74893A5F-E718-40D0-B77D-79490929F4D3}" dt="2020-07-24T01:11:24.136" v="9024"/>
          <ac:spMkLst>
            <pc:docMk/>
            <pc:sldMk cId="3771522282" sldId="580"/>
            <ac:spMk id="2" creationId="{C4CA3EBA-7F06-4316-A0CA-CF34E99D4E2F}"/>
          </ac:spMkLst>
        </pc:spChg>
        <pc:spChg chg="mod">
          <ac:chgData name="Alexandre" userId="292681fbcdc3e57d" providerId="LiveId" clId="{74893A5F-E718-40D0-B77D-79490929F4D3}" dt="2020-07-27T01:19:29.562" v="15032" actId="20577"/>
          <ac:spMkLst>
            <pc:docMk/>
            <pc:sldMk cId="3771522282" sldId="580"/>
            <ac:spMk id="3" creationId="{19B72DB9-8890-471C-A250-6D24D2B328B1}"/>
          </ac:spMkLst>
        </pc:spChg>
      </pc:sldChg>
      <pc:sldChg chg="modSp add mod">
        <pc:chgData name="Alexandre" userId="292681fbcdc3e57d" providerId="LiveId" clId="{74893A5F-E718-40D0-B77D-79490929F4D3}" dt="2020-07-24T00:47:14.874" v="7398" actId="20577"/>
        <pc:sldMkLst>
          <pc:docMk/>
          <pc:sldMk cId="587435749" sldId="581"/>
        </pc:sldMkLst>
        <pc:spChg chg="mod">
          <ac:chgData name="Alexandre" userId="292681fbcdc3e57d" providerId="LiveId" clId="{74893A5F-E718-40D0-B77D-79490929F4D3}" dt="2020-07-24T00:47:14.874" v="7398" actId="20577"/>
          <ac:spMkLst>
            <pc:docMk/>
            <pc:sldMk cId="587435749" sldId="581"/>
            <ac:spMk id="2" creationId="{E4AADCDE-E97C-479E-B2F2-7A2C9ACF3751}"/>
          </ac:spMkLst>
        </pc:spChg>
      </pc:sldChg>
      <pc:sldChg chg="modSp new mod">
        <pc:chgData name="Alexandre" userId="292681fbcdc3e57d" providerId="LiveId" clId="{74893A5F-E718-40D0-B77D-79490929F4D3}" dt="2020-07-27T01:20:25.155" v="15045" actId="20577"/>
        <pc:sldMkLst>
          <pc:docMk/>
          <pc:sldMk cId="819413040" sldId="582"/>
        </pc:sldMkLst>
        <pc:spChg chg="mod">
          <ac:chgData name="Alexandre" userId="292681fbcdc3e57d" providerId="LiveId" clId="{74893A5F-E718-40D0-B77D-79490929F4D3}" dt="2020-07-25T11:46:33.401" v="11983"/>
          <ac:spMkLst>
            <pc:docMk/>
            <pc:sldMk cId="819413040" sldId="582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0:25.155" v="15045" actId="20577"/>
          <ac:spMkLst>
            <pc:docMk/>
            <pc:sldMk cId="819413040" sldId="582"/>
            <ac:spMk id="3" creationId="{DEDFCF49-1516-418D-A326-B7309D31AA9F}"/>
          </ac:spMkLst>
        </pc:spChg>
      </pc:sldChg>
      <pc:sldChg chg="modSp new mod">
        <pc:chgData name="Alexandre" userId="292681fbcdc3e57d" providerId="LiveId" clId="{74893A5F-E718-40D0-B77D-79490929F4D3}" dt="2020-07-24T14:20:07.753" v="9040" actId="20577"/>
        <pc:sldMkLst>
          <pc:docMk/>
          <pc:sldMk cId="2868341650" sldId="583"/>
        </pc:sldMkLst>
        <pc:spChg chg="mod">
          <ac:chgData name="Alexandre" userId="292681fbcdc3e57d" providerId="LiveId" clId="{74893A5F-E718-40D0-B77D-79490929F4D3}" dt="2020-07-24T00:55:45.549" v="8439"/>
          <ac:spMkLst>
            <pc:docMk/>
            <pc:sldMk cId="2868341650" sldId="583"/>
            <ac:spMk id="2" creationId="{C9F7E6FF-A482-4C83-966A-9E38E5888996}"/>
          </ac:spMkLst>
        </pc:spChg>
        <pc:spChg chg="mod">
          <ac:chgData name="Alexandre" userId="292681fbcdc3e57d" providerId="LiveId" clId="{74893A5F-E718-40D0-B77D-79490929F4D3}" dt="2020-07-24T14:20:07.753" v="9040" actId="20577"/>
          <ac:spMkLst>
            <pc:docMk/>
            <pc:sldMk cId="2868341650" sldId="583"/>
            <ac:spMk id="3" creationId="{23708CFC-F989-471A-BEC0-FDC6236B64BF}"/>
          </ac:spMkLst>
        </pc:spChg>
      </pc:sldChg>
      <pc:sldChg chg="modSp new mod">
        <pc:chgData name="Alexandre" userId="292681fbcdc3e57d" providerId="LiveId" clId="{74893A5F-E718-40D0-B77D-79490929F4D3}" dt="2020-07-27T01:19:20.032" v="15030" actId="20577"/>
        <pc:sldMkLst>
          <pc:docMk/>
          <pc:sldMk cId="3244354689" sldId="584"/>
        </pc:sldMkLst>
        <pc:spChg chg="mod">
          <ac:chgData name="Alexandre" userId="292681fbcdc3e57d" providerId="LiveId" clId="{74893A5F-E718-40D0-B77D-79490929F4D3}" dt="2020-07-24T00:55:45.549" v="8439"/>
          <ac:spMkLst>
            <pc:docMk/>
            <pc:sldMk cId="3244354689" sldId="584"/>
            <ac:spMk id="2" creationId="{CABB90E2-A831-4344-A231-38B504FFEB2B}"/>
          </ac:spMkLst>
        </pc:spChg>
        <pc:spChg chg="mod">
          <ac:chgData name="Alexandre" userId="292681fbcdc3e57d" providerId="LiveId" clId="{74893A5F-E718-40D0-B77D-79490929F4D3}" dt="2020-07-27T01:19:20.032" v="15030" actId="20577"/>
          <ac:spMkLst>
            <pc:docMk/>
            <pc:sldMk cId="3244354689" sldId="584"/>
            <ac:spMk id="3" creationId="{E3D9EC1D-F96A-4320-9B6C-2DE567910FB2}"/>
          </ac:spMkLst>
        </pc:spChg>
      </pc:sldChg>
      <pc:sldChg chg="modSp add del mod">
        <pc:chgData name="Alexandre" userId="292681fbcdc3e57d" providerId="LiveId" clId="{74893A5F-E718-40D0-B77D-79490929F4D3}" dt="2020-07-24T00:55:05.439" v="8342" actId="47"/>
        <pc:sldMkLst>
          <pc:docMk/>
          <pc:sldMk cId="329812036" sldId="585"/>
        </pc:sldMkLst>
        <pc:spChg chg="mod">
          <ac:chgData name="Alexandre" userId="292681fbcdc3e57d" providerId="LiveId" clId="{74893A5F-E718-40D0-B77D-79490929F4D3}" dt="2020-07-24T00:53:03.952" v="8264" actId="20577"/>
          <ac:spMkLst>
            <pc:docMk/>
            <pc:sldMk cId="329812036" sldId="585"/>
            <ac:spMk id="3" creationId="{E3D9EC1D-F96A-4320-9B6C-2DE567910FB2}"/>
          </ac:spMkLst>
        </pc:spChg>
      </pc:sldChg>
      <pc:sldChg chg="modSp add mod">
        <pc:chgData name="Alexandre" userId="292681fbcdc3e57d" providerId="LiveId" clId="{74893A5F-E718-40D0-B77D-79490929F4D3}" dt="2020-07-24T00:54:13.871" v="8307" actId="20577"/>
        <pc:sldMkLst>
          <pc:docMk/>
          <pc:sldMk cId="349560926" sldId="586"/>
        </pc:sldMkLst>
        <pc:spChg chg="mod">
          <ac:chgData name="Alexandre" userId="292681fbcdc3e57d" providerId="LiveId" clId="{74893A5F-E718-40D0-B77D-79490929F4D3}" dt="2020-07-24T00:54:13.871" v="8307" actId="20577"/>
          <ac:spMkLst>
            <pc:docMk/>
            <pc:sldMk cId="349560926" sldId="586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7T01:21:31.266" v="15072" actId="20577"/>
        <pc:sldMkLst>
          <pc:docMk/>
          <pc:sldMk cId="1359852188" sldId="587"/>
        </pc:sldMkLst>
        <pc:spChg chg="mod">
          <ac:chgData name="Alexandre" userId="292681fbcdc3e57d" providerId="LiveId" clId="{74893A5F-E718-40D0-B77D-79490929F4D3}" dt="2020-07-25T03:54:58.875" v="11090"/>
          <ac:spMkLst>
            <pc:docMk/>
            <pc:sldMk cId="1359852188" sldId="587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31.266" v="15072" actId="20577"/>
          <ac:spMkLst>
            <pc:docMk/>
            <pc:sldMk cId="1359852188" sldId="587"/>
            <ac:spMk id="3" creationId="{DEDFCF49-1516-418D-A326-B7309D31AA9F}"/>
          </ac:spMkLst>
        </pc:spChg>
      </pc:sldChg>
      <pc:sldChg chg="modSp add del mod">
        <pc:chgData name="Alexandre" userId="292681fbcdc3e57d" providerId="LiveId" clId="{74893A5F-E718-40D0-B77D-79490929F4D3}" dt="2020-07-24T14:20:01.134" v="9039" actId="47"/>
        <pc:sldMkLst>
          <pc:docMk/>
          <pc:sldMk cId="1488980981" sldId="588"/>
        </pc:sldMkLst>
        <pc:spChg chg="mod">
          <ac:chgData name="Alexandre" userId="292681fbcdc3e57d" providerId="LiveId" clId="{74893A5F-E718-40D0-B77D-79490929F4D3}" dt="2020-07-24T00:55:26.004" v="8404" actId="20577"/>
          <ac:spMkLst>
            <pc:docMk/>
            <pc:sldMk cId="1488980981" sldId="588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4893A5F-E718-40D0-B77D-79490929F4D3}" dt="2020-07-24T14:20:01.134" v="9039" actId="47"/>
        <pc:sldMkLst>
          <pc:docMk/>
          <pc:sldMk cId="4284310186" sldId="589"/>
        </pc:sldMkLst>
        <pc:spChg chg="mod">
          <ac:chgData name="Alexandre" userId="292681fbcdc3e57d" providerId="LiveId" clId="{74893A5F-E718-40D0-B77D-79490929F4D3}" dt="2020-07-24T00:55:35.006" v="8434" actId="20577"/>
          <ac:spMkLst>
            <pc:docMk/>
            <pc:sldMk cId="4284310186" sldId="589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00:55:38.839" v="8438" actId="20577"/>
          <ac:spMkLst>
            <pc:docMk/>
            <pc:sldMk cId="4284310186" sldId="589"/>
            <ac:spMk id="3" creationId="{DEDFCF49-1516-418D-A326-B7309D31AA9F}"/>
          </ac:spMkLst>
        </pc:spChg>
      </pc:sldChg>
      <pc:sldChg chg="modSp new mod">
        <pc:chgData name="Alexandre" userId="292681fbcdc3e57d" providerId="LiveId" clId="{74893A5F-E718-40D0-B77D-79490929F4D3}" dt="2020-07-27T01:19:32.268" v="15033" actId="20577"/>
        <pc:sldMkLst>
          <pc:docMk/>
          <pc:sldMk cId="2752460877" sldId="590"/>
        </pc:sldMkLst>
        <pc:spChg chg="mod">
          <ac:chgData name="Alexandre" userId="292681fbcdc3e57d" providerId="LiveId" clId="{74893A5F-E718-40D0-B77D-79490929F4D3}" dt="2020-07-25T12:23:16.323" v="13628"/>
          <ac:spMkLst>
            <pc:docMk/>
            <pc:sldMk cId="2752460877" sldId="590"/>
            <ac:spMk id="2" creationId="{22622DA8-BE1C-4607-8963-653771B9923F}"/>
          </ac:spMkLst>
        </pc:spChg>
        <pc:spChg chg="mod">
          <ac:chgData name="Alexandre" userId="292681fbcdc3e57d" providerId="LiveId" clId="{74893A5F-E718-40D0-B77D-79490929F4D3}" dt="2020-07-27T01:19:32.268" v="15033" actId="20577"/>
          <ac:spMkLst>
            <pc:docMk/>
            <pc:sldMk cId="2752460877" sldId="590"/>
            <ac:spMk id="3" creationId="{70AF6022-C14E-4C76-800B-DB5A7218A47F}"/>
          </ac:spMkLst>
        </pc:spChg>
      </pc:sldChg>
      <pc:sldChg chg="modSp new mod">
        <pc:chgData name="Alexandre" userId="292681fbcdc3e57d" providerId="LiveId" clId="{74893A5F-E718-40D0-B77D-79490929F4D3}" dt="2020-07-27T01:19:33.845" v="15034" actId="20577"/>
        <pc:sldMkLst>
          <pc:docMk/>
          <pc:sldMk cId="1708974631" sldId="591"/>
        </pc:sldMkLst>
        <pc:spChg chg="mod">
          <ac:chgData name="Alexandre" userId="292681fbcdc3e57d" providerId="LiveId" clId="{74893A5F-E718-40D0-B77D-79490929F4D3}" dt="2020-07-27T01:02:41.480" v="14049"/>
          <ac:spMkLst>
            <pc:docMk/>
            <pc:sldMk cId="1708974631" sldId="591"/>
            <ac:spMk id="2" creationId="{31D7848B-BC18-4E17-8BA7-21F204F5291D}"/>
          </ac:spMkLst>
        </pc:spChg>
        <pc:spChg chg="mod">
          <ac:chgData name="Alexandre" userId="292681fbcdc3e57d" providerId="LiveId" clId="{74893A5F-E718-40D0-B77D-79490929F4D3}" dt="2020-07-27T01:19:33.845" v="15034" actId="20577"/>
          <ac:spMkLst>
            <pc:docMk/>
            <pc:sldMk cId="1708974631" sldId="591"/>
            <ac:spMk id="3" creationId="{5CB90247-B319-4A77-9A95-2209F9C3B408}"/>
          </ac:spMkLst>
        </pc:spChg>
      </pc:sldChg>
      <pc:sldChg chg="modSp new mod">
        <pc:chgData name="Alexandre" userId="292681fbcdc3e57d" providerId="LiveId" clId="{74893A5F-E718-40D0-B77D-79490929F4D3}" dt="2020-07-27T01:19:43.736" v="15040" actId="20577"/>
        <pc:sldMkLst>
          <pc:docMk/>
          <pc:sldMk cId="2239269355" sldId="592"/>
        </pc:sldMkLst>
        <pc:spChg chg="mod">
          <ac:chgData name="Alexandre" userId="292681fbcdc3e57d" providerId="LiveId" clId="{74893A5F-E718-40D0-B77D-79490929F4D3}" dt="2020-07-27T01:02:41.480" v="14049"/>
          <ac:spMkLst>
            <pc:docMk/>
            <pc:sldMk cId="2239269355" sldId="592"/>
            <ac:spMk id="2" creationId="{8C86B741-D40D-45A8-819C-7373470ADA96}"/>
          </ac:spMkLst>
        </pc:spChg>
        <pc:spChg chg="mod">
          <ac:chgData name="Alexandre" userId="292681fbcdc3e57d" providerId="LiveId" clId="{74893A5F-E718-40D0-B77D-79490929F4D3}" dt="2020-07-27T01:19:43.736" v="15040" actId="20577"/>
          <ac:spMkLst>
            <pc:docMk/>
            <pc:sldMk cId="2239269355" sldId="592"/>
            <ac:spMk id="3" creationId="{B4C87ED4-3ED5-4AC6-B101-E78CFEDAE308}"/>
          </ac:spMkLst>
        </pc:spChg>
      </pc:sldChg>
      <pc:sldChg chg="modSp new del mod">
        <pc:chgData name="Alexandre" userId="292681fbcdc3e57d" providerId="LiveId" clId="{74893A5F-E718-40D0-B77D-79490929F4D3}" dt="2020-07-25T12:23:33.551" v="13630" actId="47"/>
        <pc:sldMkLst>
          <pc:docMk/>
          <pc:sldMk cId="1247492071" sldId="593"/>
        </pc:sldMkLst>
        <pc:spChg chg="mod">
          <ac:chgData name="Alexandre" userId="292681fbcdc3e57d" providerId="LiveId" clId="{74893A5F-E718-40D0-B77D-79490929F4D3}" dt="2020-07-24T01:02:38.155" v="8461" actId="20577"/>
          <ac:spMkLst>
            <pc:docMk/>
            <pc:sldMk cId="1247492071" sldId="593"/>
            <ac:spMk id="2" creationId="{57AA628D-1593-4FF4-98CE-670D1B8FBC16}"/>
          </ac:spMkLst>
        </pc:spChg>
        <pc:spChg chg="mod">
          <ac:chgData name="Alexandre" userId="292681fbcdc3e57d" providerId="LiveId" clId="{74893A5F-E718-40D0-B77D-79490929F4D3}" dt="2020-07-24T01:04:26.346" v="8787"/>
          <ac:spMkLst>
            <pc:docMk/>
            <pc:sldMk cId="1247492071" sldId="593"/>
            <ac:spMk id="3" creationId="{48B5AD53-FCAD-403C-808A-2F2ECA507D7D}"/>
          </ac:spMkLst>
        </pc:spChg>
      </pc:sldChg>
      <pc:sldChg chg="modSp new mod">
        <pc:chgData name="Alexandre" userId="292681fbcdc3e57d" providerId="LiveId" clId="{74893A5F-E718-40D0-B77D-79490929F4D3}" dt="2020-07-27T01:20:19.288" v="15042" actId="20577"/>
        <pc:sldMkLst>
          <pc:docMk/>
          <pc:sldMk cId="2416410912" sldId="594"/>
        </pc:sldMkLst>
        <pc:spChg chg="mod">
          <ac:chgData name="Alexandre" userId="292681fbcdc3e57d" providerId="LiveId" clId="{74893A5F-E718-40D0-B77D-79490929F4D3}" dt="2020-07-27T01:04:23.448" v="14303"/>
          <ac:spMkLst>
            <pc:docMk/>
            <pc:sldMk cId="2416410912" sldId="594"/>
            <ac:spMk id="2" creationId="{84A88979-C492-446D-89A8-715A3BB79C01}"/>
          </ac:spMkLst>
        </pc:spChg>
        <pc:spChg chg="mod">
          <ac:chgData name="Alexandre" userId="292681fbcdc3e57d" providerId="LiveId" clId="{74893A5F-E718-40D0-B77D-79490929F4D3}" dt="2020-07-27T01:20:19.288" v="15042" actId="20577"/>
          <ac:spMkLst>
            <pc:docMk/>
            <pc:sldMk cId="2416410912" sldId="594"/>
            <ac:spMk id="3" creationId="{BE689E4D-D4F9-41A4-BD4B-B7DEEA203256}"/>
          </ac:spMkLst>
        </pc:spChg>
      </pc:sldChg>
      <pc:sldChg chg="modSp new mod">
        <pc:chgData name="Alexandre" userId="292681fbcdc3e57d" providerId="LiveId" clId="{74893A5F-E718-40D0-B77D-79490929F4D3}" dt="2020-07-27T01:20:20.932" v="15043" actId="20577"/>
        <pc:sldMkLst>
          <pc:docMk/>
          <pc:sldMk cId="3847499411" sldId="595"/>
        </pc:sldMkLst>
        <pc:spChg chg="mod">
          <ac:chgData name="Alexandre" userId="292681fbcdc3e57d" providerId="LiveId" clId="{74893A5F-E718-40D0-B77D-79490929F4D3}" dt="2020-07-27T01:04:23.448" v="14303"/>
          <ac:spMkLst>
            <pc:docMk/>
            <pc:sldMk cId="3847499411" sldId="595"/>
            <ac:spMk id="2" creationId="{24E06F5B-6721-4F97-BDBF-9858248707E9}"/>
          </ac:spMkLst>
        </pc:spChg>
        <pc:spChg chg="mod">
          <ac:chgData name="Alexandre" userId="292681fbcdc3e57d" providerId="LiveId" clId="{74893A5F-E718-40D0-B77D-79490929F4D3}" dt="2020-07-27T01:20:20.932" v="15043" actId="20577"/>
          <ac:spMkLst>
            <pc:docMk/>
            <pc:sldMk cId="3847499411" sldId="595"/>
            <ac:spMk id="3" creationId="{F3C21BE4-56CC-4DF2-8C54-58CC0E8DAD58}"/>
          </ac:spMkLst>
        </pc:spChg>
      </pc:sldChg>
      <pc:sldChg chg="modSp add mod">
        <pc:chgData name="Alexandre" userId="292681fbcdc3e57d" providerId="LiveId" clId="{74893A5F-E718-40D0-B77D-79490929F4D3}" dt="2020-07-27T01:22:12.725" v="15088" actId="20577"/>
        <pc:sldMkLst>
          <pc:docMk/>
          <pc:sldMk cId="1734428782" sldId="596"/>
        </pc:sldMkLst>
        <pc:spChg chg="mod">
          <ac:chgData name="Alexandre" userId="292681fbcdc3e57d" providerId="LiveId" clId="{74893A5F-E718-40D0-B77D-79490929F4D3}" dt="2020-07-27T01:22:12.725" v="15088" actId="20577"/>
          <ac:spMkLst>
            <pc:docMk/>
            <pc:sldMk cId="1734428782" sldId="596"/>
            <ac:spMk id="2" creationId="{E4AADCDE-E97C-479E-B2F2-7A2C9ACF3751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4084126640" sldId="597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4084126640" sldId="597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4084126640" sldId="597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1:40.867" v="15075" actId="20577"/>
        <pc:sldMkLst>
          <pc:docMk/>
          <pc:sldMk cId="273601770" sldId="598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273601770" sldId="598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40.867" v="15075" actId="20577"/>
          <ac:spMkLst>
            <pc:docMk/>
            <pc:sldMk cId="273601770" sldId="598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1057169523" sldId="599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1057169523" sldId="599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1057169523" sldId="599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2055208796" sldId="600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2055208796" sldId="600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2055208796" sldId="600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1231624078" sldId="601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1231624078" sldId="601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1231624078" sldId="601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1:34.807" v="15073" actId="20577"/>
        <pc:sldMkLst>
          <pc:docMk/>
          <pc:sldMk cId="774116917" sldId="602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774116917" sldId="602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34.807" v="15073" actId="20577"/>
          <ac:spMkLst>
            <pc:docMk/>
            <pc:sldMk cId="774116917" sldId="602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5T03:54:58.875" v="11090"/>
        <pc:sldMkLst>
          <pc:docMk/>
          <pc:sldMk cId="2875112645" sldId="603"/>
        </pc:sldMkLst>
        <pc:spChg chg="mod">
          <ac:chgData name="Alexandre" userId="292681fbcdc3e57d" providerId="LiveId" clId="{74893A5F-E718-40D0-B77D-79490929F4D3}" dt="2020-07-25T03:54:58.875" v="11090"/>
          <ac:spMkLst>
            <pc:docMk/>
            <pc:sldMk cId="2875112645" sldId="603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5T03:54:58.875" v="11090"/>
          <ac:spMkLst>
            <pc:docMk/>
            <pc:sldMk cId="2875112645" sldId="603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4T17:02:37.491" v="10034"/>
        <pc:sldMkLst>
          <pc:docMk/>
          <pc:sldMk cId="3712412017" sldId="604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3712412017" sldId="604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4T17:02:37.491" v="10034"/>
          <ac:spMkLst>
            <pc:docMk/>
            <pc:sldMk cId="3712412017" sldId="604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1:37.961" v="15074" actId="20577"/>
        <pc:sldMkLst>
          <pc:docMk/>
          <pc:sldMk cId="2299883898" sldId="605"/>
        </pc:sldMkLst>
        <pc:spChg chg="mod">
          <ac:chgData name="Alexandre" userId="292681fbcdc3e57d" providerId="LiveId" clId="{74893A5F-E718-40D0-B77D-79490929F4D3}" dt="2020-07-24T17:02:37.491" v="10034"/>
          <ac:spMkLst>
            <pc:docMk/>
            <pc:sldMk cId="2299883898" sldId="605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37.961" v="15074" actId="20577"/>
          <ac:spMkLst>
            <pc:docMk/>
            <pc:sldMk cId="2299883898" sldId="605"/>
            <ac:spMk id="3" creationId="{DEDFCF49-1516-418D-A326-B7309D31AA9F}"/>
          </ac:spMkLst>
        </pc:spChg>
      </pc:sldChg>
      <pc:sldChg chg="modSp add mod">
        <pc:chgData name="Alexandre" userId="292681fbcdc3e57d" providerId="LiveId" clId="{74893A5F-E718-40D0-B77D-79490929F4D3}" dt="2020-07-27T01:20:28.701" v="15047" actId="20577"/>
        <pc:sldMkLst>
          <pc:docMk/>
          <pc:sldMk cId="1281983838" sldId="606"/>
        </pc:sldMkLst>
        <pc:spChg chg="mod">
          <ac:chgData name="Alexandre" userId="292681fbcdc3e57d" providerId="LiveId" clId="{74893A5F-E718-40D0-B77D-79490929F4D3}" dt="2020-07-25T11:46:33.401" v="11983"/>
          <ac:spMkLst>
            <pc:docMk/>
            <pc:sldMk cId="1281983838" sldId="606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0:28.701" v="15047" actId="20577"/>
          <ac:spMkLst>
            <pc:docMk/>
            <pc:sldMk cId="1281983838" sldId="606"/>
            <ac:spMk id="3" creationId="{DEDFCF49-1516-418D-A326-B7309D31AA9F}"/>
          </ac:spMkLst>
        </pc:spChg>
      </pc:sldChg>
      <pc:sldChg chg="modSp new mod">
        <pc:chgData name="Alexandre" userId="292681fbcdc3e57d" providerId="LiveId" clId="{74893A5F-E718-40D0-B77D-79490929F4D3}" dt="2020-07-27T01:20:31.848" v="15049" actId="20577"/>
        <pc:sldMkLst>
          <pc:docMk/>
          <pc:sldMk cId="3631804167" sldId="607"/>
        </pc:sldMkLst>
        <pc:spChg chg="mod">
          <ac:chgData name="Alexandre" userId="292681fbcdc3e57d" providerId="LiveId" clId="{74893A5F-E718-40D0-B77D-79490929F4D3}" dt="2020-07-25T11:46:33.401" v="11983"/>
          <ac:spMkLst>
            <pc:docMk/>
            <pc:sldMk cId="3631804167" sldId="607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0:31.848" v="15049" actId="20577"/>
          <ac:spMkLst>
            <pc:docMk/>
            <pc:sldMk cId="3631804167" sldId="607"/>
            <ac:spMk id="3" creationId="{DF438DF2-56AE-484D-A900-1EA5BCD0188A}"/>
          </ac:spMkLst>
        </pc:spChg>
      </pc:sldChg>
      <pc:sldChg chg="modSp add mod">
        <pc:chgData name="Alexandre" userId="292681fbcdc3e57d" providerId="LiveId" clId="{74893A5F-E718-40D0-B77D-79490929F4D3}" dt="2020-07-27T01:20:54.060" v="15054" actId="20577"/>
        <pc:sldMkLst>
          <pc:docMk/>
          <pc:sldMk cId="2939387616" sldId="608"/>
        </pc:sldMkLst>
        <pc:spChg chg="mod">
          <ac:chgData name="Alexandre" userId="292681fbcdc3e57d" providerId="LiveId" clId="{74893A5F-E718-40D0-B77D-79490929F4D3}" dt="2020-07-25T12:23:01.561" v="13626"/>
          <ac:spMkLst>
            <pc:docMk/>
            <pc:sldMk cId="2939387616" sldId="608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0:54.060" v="15054" actId="20577"/>
          <ac:spMkLst>
            <pc:docMk/>
            <pc:sldMk cId="2939387616" sldId="608"/>
            <ac:spMk id="3" creationId="{DF438DF2-56AE-484D-A900-1EA5BCD0188A}"/>
          </ac:spMkLst>
        </pc:spChg>
      </pc:sldChg>
      <pc:sldChg chg="modSp add mod">
        <pc:chgData name="Alexandre" userId="292681fbcdc3e57d" providerId="LiveId" clId="{74893A5F-E718-40D0-B77D-79490929F4D3}" dt="2020-07-27T01:21:07.297" v="15062" actId="20577"/>
        <pc:sldMkLst>
          <pc:docMk/>
          <pc:sldMk cId="1264837965" sldId="609"/>
        </pc:sldMkLst>
        <pc:spChg chg="mod">
          <ac:chgData name="Alexandre" userId="292681fbcdc3e57d" providerId="LiveId" clId="{74893A5F-E718-40D0-B77D-79490929F4D3}" dt="2020-07-25T12:23:01.561" v="13626"/>
          <ac:spMkLst>
            <pc:docMk/>
            <pc:sldMk cId="1264837965" sldId="609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1:07.297" v="15062" actId="20577"/>
          <ac:spMkLst>
            <pc:docMk/>
            <pc:sldMk cId="1264837965" sldId="609"/>
            <ac:spMk id="3" creationId="{DF438DF2-56AE-484D-A900-1EA5BCD0188A}"/>
          </ac:spMkLst>
        </pc:spChg>
      </pc:sldChg>
      <pc:sldChg chg="addSp delSp modSp new del mod">
        <pc:chgData name="Alexandre" userId="292681fbcdc3e57d" providerId="LiveId" clId="{74893A5F-E718-40D0-B77D-79490929F4D3}" dt="2020-07-25T11:47:00.208" v="11984" actId="47"/>
        <pc:sldMkLst>
          <pc:docMk/>
          <pc:sldMk cId="3056260081" sldId="610"/>
        </pc:sldMkLst>
        <pc:spChg chg="mod">
          <ac:chgData name="Alexandre" userId="292681fbcdc3e57d" providerId="LiveId" clId="{74893A5F-E718-40D0-B77D-79490929F4D3}" dt="2020-07-25T03:44:53.992" v="10469" actId="20577"/>
          <ac:spMkLst>
            <pc:docMk/>
            <pc:sldMk cId="3056260081" sldId="610"/>
            <ac:spMk id="2" creationId="{FE79DD65-3DFC-40DD-9788-E5F4777CF62A}"/>
          </ac:spMkLst>
        </pc:spChg>
        <pc:spChg chg="del">
          <ac:chgData name="Alexandre" userId="292681fbcdc3e57d" providerId="LiveId" clId="{74893A5F-E718-40D0-B77D-79490929F4D3}" dt="2020-07-25T03:45:10.410" v="10470" actId="478"/>
          <ac:spMkLst>
            <pc:docMk/>
            <pc:sldMk cId="3056260081" sldId="610"/>
            <ac:spMk id="3" creationId="{244ADD9E-2211-424E-8613-112BDB7DB443}"/>
          </ac:spMkLst>
        </pc:spChg>
        <pc:graphicFrameChg chg="add mod modGraphic">
          <ac:chgData name="Alexandre" userId="292681fbcdc3e57d" providerId="LiveId" clId="{74893A5F-E718-40D0-B77D-79490929F4D3}" dt="2020-07-25T03:52:46.901" v="10736" actId="14734"/>
          <ac:graphicFrameMkLst>
            <pc:docMk/>
            <pc:sldMk cId="3056260081" sldId="610"/>
            <ac:graphicFrameMk id="4" creationId="{10AA402A-6438-4C89-9CD1-9C4319410C44}"/>
          </ac:graphicFrameMkLst>
        </pc:graphicFrameChg>
      </pc:sldChg>
      <pc:sldChg chg="modSp add mod">
        <pc:chgData name="Alexandre" userId="292681fbcdc3e57d" providerId="LiveId" clId="{74893A5F-E718-40D0-B77D-79490929F4D3}" dt="2020-07-27T01:21:51.402" v="15079" actId="20577"/>
        <pc:sldMkLst>
          <pc:docMk/>
          <pc:sldMk cId="3857094305" sldId="611"/>
        </pc:sldMkLst>
        <pc:spChg chg="mod">
          <ac:chgData name="Alexandre" userId="292681fbcdc3e57d" providerId="LiveId" clId="{74893A5F-E718-40D0-B77D-79490929F4D3}" dt="2020-07-25T11:41:45.804" v="11396"/>
          <ac:spMkLst>
            <pc:docMk/>
            <pc:sldMk cId="3857094305" sldId="611"/>
            <ac:spMk id="2" creationId="{CFCD737E-2D4D-4C3B-A399-D5EEFCD885B5}"/>
          </ac:spMkLst>
        </pc:spChg>
        <pc:spChg chg="mod">
          <ac:chgData name="Alexandre" userId="292681fbcdc3e57d" providerId="LiveId" clId="{74893A5F-E718-40D0-B77D-79490929F4D3}" dt="2020-07-27T01:21:51.402" v="15079" actId="20577"/>
          <ac:spMkLst>
            <pc:docMk/>
            <pc:sldMk cId="3857094305" sldId="611"/>
            <ac:spMk id="3" creationId="{DEDFCF49-1516-418D-A326-B7309D31AA9F}"/>
          </ac:spMkLst>
        </pc:spChg>
      </pc:sldChg>
      <pc:sldChg chg="add">
        <pc:chgData name="Alexandre" userId="292681fbcdc3e57d" providerId="LiveId" clId="{74893A5F-E718-40D0-B77D-79490929F4D3}" dt="2020-07-25T11:56:19.080" v="12002"/>
        <pc:sldMkLst>
          <pc:docMk/>
          <pc:sldMk cId="3456702300" sldId="612"/>
        </pc:sldMkLst>
      </pc:sldChg>
      <pc:sldChg chg="modSp new del">
        <pc:chgData name="Alexandre" userId="292681fbcdc3e57d" providerId="LiveId" clId="{74893A5F-E718-40D0-B77D-79490929F4D3}" dt="2020-07-25T03:55:52.127" v="11144" actId="47"/>
        <pc:sldMkLst>
          <pc:docMk/>
          <pc:sldMk cId="4235768454" sldId="612"/>
        </pc:sldMkLst>
        <pc:spChg chg="mod">
          <ac:chgData name="Alexandre" userId="292681fbcdc3e57d" providerId="LiveId" clId="{74893A5F-E718-40D0-B77D-79490929F4D3}" dt="2020-07-25T03:55:50.756" v="11143"/>
          <ac:spMkLst>
            <pc:docMk/>
            <pc:sldMk cId="4235768454" sldId="612"/>
            <ac:spMk id="2" creationId="{FA160BC7-23C7-4BE1-8B57-4F433218B8EC}"/>
          </ac:spMkLst>
        </pc:spChg>
        <pc:spChg chg="mod">
          <ac:chgData name="Alexandre" userId="292681fbcdc3e57d" providerId="LiveId" clId="{74893A5F-E718-40D0-B77D-79490929F4D3}" dt="2020-07-25T03:55:50.756" v="11143"/>
          <ac:spMkLst>
            <pc:docMk/>
            <pc:sldMk cId="4235768454" sldId="612"/>
            <ac:spMk id="3" creationId="{BF2729D2-871D-4F5A-842A-65E3E8AF4721}"/>
          </ac:spMkLst>
        </pc:spChg>
      </pc:sldChg>
      <pc:sldChg chg="modSp new mod">
        <pc:chgData name="Alexandre" userId="292681fbcdc3e57d" providerId="LiveId" clId="{74893A5F-E718-40D0-B77D-79490929F4D3}" dt="2020-07-27T01:22:04.743" v="15085" actId="20577"/>
        <pc:sldMkLst>
          <pc:docMk/>
          <pc:sldMk cId="2608166893" sldId="613"/>
        </pc:sldMkLst>
        <pc:spChg chg="mod">
          <ac:chgData name="Alexandre" userId="292681fbcdc3e57d" providerId="LiveId" clId="{74893A5F-E718-40D0-B77D-79490929F4D3}" dt="2020-07-25T11:56:38.869" v="12035" actId="20577"/>
          <ac:spMkLst>
            <pc:docMk/>
            <pc:sldMk cId="2608166893" sldId="613"/>
            <ac:spMk id="2" creationId="{A5A1B423-206F-4C97-8C47-7842A5570262}"/>
          </ac:spMkLst>
        </pc:spChg>
        <pc:spChg chg="mod">
          <ac:chgData name="Alexandre" userId="292681fbcdc3e57d" providerId="LiveId" clId="{74893A5F-E718-40D0-B77D-79490929F4D3}" dt="2020-07-27T01:22:04.743" v="15085" actId="20577"/>
          <ac:spMkLst>
            <pc:docMk/>
            <pc:sldMk cId="2608166893" sldId="613"/>
            <ac:spMk id="3" creationId="{6C26DFFC-35F5-4676-A390-D700011FB195}"/>
          </ac:spMkLst>
        </pc:spChg>
      </pc:sldChg>
      <pc:sldChg chg="modSp add mod">
        <pc:chgData name="Alexandre" userId="292681fbcdc3e57d" providerId="LiveId" clId="{74893A5F-E718-40D0-B77D-79490929F4D3}" dt="2020-07-27T01:22:08.240" v="15087" actId="20577"/>
        <pc:sldMkLst>
          <pc:docMk/>
          <pc:sldMk cId="2372482764" sldId="614"/>
        </pc:sldMkLst>
        <pc:spChg chg="mod">
          <ac:chgData name="Alexandre" userId="292681fbcdc3e57d" providerId="LiveId" clId="{74893A5F-E718-40D0-B77D-79490929F4D3}" dt="2020-07-27T01:22:08.240" v="15087" actId="20577"/>
          <ac:spMkLst>
            <pc:docMk/>
            <pc:sldMk cId="2372482764" sldId="614"/>
            <ac:spMk id="3" creationId="{6C26DFFC-35F5-4676-A390-D700011FB195}"/>
          </ac:spMkLst>
        </pc:spChg>
      </pc:sldChg>
      <pc:sldChg chg="addSp modSp add mod">
        <pc:chgData name="Alexandre" userId="292681fbcdc3e57d" providerId="LiveId" clId="{74893A5F-E718-40D0-B77D-79490929F4D3}" dt="2020-07-25T12:02:08.235" v="12911" actId="1076"/>
        <pc:sldMkLst>
          <pc:docMk/>
          <pc:sldMk cId="2205510383" sldId="615"/>
        </pc:sldMkLst>
        <pc:spChg chg="mod">
          <ac:chgData name="Alexandre" userId="292681fbcdc3e57d" providerId="LiveId" clId="{74893A5F-E718-40D0-B77D-79490929F4D3}" dt="2020-07-25T12:02:05.067" v="12909" actId="20577"/>
          <ac:spMkLst>
            <pc:docMk/>
            <pc:sldMk cId="2205510383" sldId="615"/>
            <ac:spMk id="3" creationId="{6C26DFFC-35F5-4676-A390-D700011FB195}"/>
          </ac:spMkLst>
        </pc:spChg>
        <pc:picChg chg="add mod">
          <ac:chgData name="Alexandre" userId="292681fbcdc3e57d" providerId="LiveId" clId="{74893A5F-E718-40D0-B77D-79490929F4D3}" dt="2020-07-25T12:02:08.235" v="12911" actId="1076"/>
          <ac:picMkLst>
            <pc:docMk/>
            <pc:sldMk cId="2205510383" sldId="615"/>
            <ac:picMk id="4" creationId="{EC699840-21E2-4763-8335-D3EC17E44910}"/>
          </ac:picMkLst>
        </pc:picChg>
      </pc:sldChg>
      <pc:sldChg chg="addSp delSp modSp add mod">
        <pc:chgData name="Alexandre" userId="292681fbcdc3e57d" providerId="LiveId" clId="{74893A5F-E718-40D0-B77D-79490929F4D3}" dt="2020-07-25T12:03:54.299" v="12915" actId="1076"/>
        <pc:sldMkLst>
          <pc:docMk/>
          <pc:sldMk cId="731322291" sldId="616"/>
        </pc:sldMkLst>
        <pc:picChg chg="del">
          <ac:chgData name="Alexandre" userId="292681fbcdc3e57d" providerId="LiveId" clId="{74893A5F-E718-40D0-B77D-79490929F4D3}" dt="2020-07-25T12:02:11.311" v="12913" actId="478"/>
          <ac:picMkLst>
            <pc:docMk/>
            <pc:sldMk cId="731322291" sldId="616"/>
            <ac:picMk id="4" creationId="{EC699840-21E2-4763-8335-D3EC17E44910}"/>
          </ac:picMkLst>
        </pc:picChg>
        <pc:picChg chg="add mod">
          <ac:chgData name="Alexandre" userId="292681fbcdc3e57d" providerId="LiveId" clId="{74893A5F-E718-40D0-B77D-79490929F4D3}" dt="2020-07-25T12:03:54.299" v="12915" actId="1076"/>
          <ac:picMkLst>
            <pc:docMk/>
            <pc:sldMk cId="731322291" sldId="616"/>
            <ac:picMk id="5" creationId="{3A2BA744-324A-4675-B713-D4BB89B0CE40}"/>
          </ac:picMkLst>
        </pc:picChg>
      </pc:sldChg>
      <pc:sldChg chg="modSp add del mod">
        <pc:chgData name="Alexandre" userId="292681fbcdc3e57d" providerId="LiveId" clId="{74893A5F-E718-40D0-B77D-79490929F4D3}" dt="2020-07-25T12:23:32.097" v="13629" actId="47"/>
        <pc:sldMkLst>
          <pc:docMk/>
          <pc:sldMk cId="2686650423" sldId="617"/>
        </pc:sldMkLst>
        <pc:spChg chg="mod">
          <ac:chgData name="Alexandre" userId="292681fbcdc3e57d" providerId="LiveId" clId="{74893A5F-E718-40D0-B77D-79490929F4D3}" dt="2020-07-25T12:09:07.976" v="13098" actId="20577"/>
          <ac:spMkLst>
            <pc:docMk/>
            <pc:sldMk cId="2686650423" sldId="617"/>
            <ac:spMk id="2" creationId="{8C86B741-D40D-45A8-819C-7373470ADA96}"/>
          </ac:spMkLst>
        </pc:spChg>
        <pc:spChg chg="mod">
          <ac:chgData name="Alexandre" userId="292681fbcdc3e57d" providerId="LiveId" clId="{74893A5F-E718-40D0-B77D-79490929F4D3}" dt="2020-07-25T12:09:03.980" v="13089" actId="20577"/>
          <ac:spMkLst>
            <pc:docMk/>
            <pc:sldMk cId="2686650423" sldId="617"/>
            <ac:spMk id="3" creationId="{B4C87ED4-3ED5-4AC6-B101-E78CFEDAE308}"/>
          </ac:spMkLst>
        </pc:spChg>
      </pc:sldChg>
      <pc:sldChg chg="addSp modSp add mod">
        <pc:chgData name="Alexandre" userId="292681fbcdc3e57d" providerId="LiveId" clId="{74893A5F-E718-40D0-B77D-79490929F4D3}" dt="2020-07-27T01:21:17.605" v="15066" actId="20577"/>
        <pc:sldMkLst>
          <pc:docMk/>
          <pc:sldMk cId="2416132303" sldId="618"/>
        </pc:sldMkLst>
        <pc:spChg chg="mod">
          <ac:chgData name="Alexandre" userId="292681fbcdc3e57d" providerId="LiveId" clId="{74893A5F-E718-40D0-B77D-79490929F4D3}" dt="2020-07-27T01:14:21.815" v="14972"/>
          <ac:spMkLst>
            <pc:docMk/>
            <pc:sldMk cId="2416132303" sldId="618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1:17.605" v="15066" actId="20577"/>
          <ac:spMkLst>
            <pc:docMk/>
            <pc:sldMk cId="2416132303" sldId="618"/>
            <ac:spMk id="3" creationId="{DF438DF2-56AE-484D-A900-1EA5BCD0188A}"/>
          </ac:spMkLst>
        </pc:spChg>
        <pc:picChg chg="add mod">
          <ac:chgData name="Alexandre" userId="292681fbcdc3e57d" providerId="LiveId" clId="{74893A5F-E718-40D0-B77D-79490929F4D3}" dt="2020-07-27T01:09:27.991" v="14616" actId="1076"/>
          <ac:picMkLst>
            <pc:docMk/>
            <pc:sldMk cId="2416132303" sldId="618"/>
            <ac:picMk id="4" creationId="{B9168FA1-A4E0-4487-847B-9B51575D1E33}"/>
          </ac:picMkLst>
        </pc:picChg>
      </pc:sldChg>
      <pc:sldChg chg="addSp modSp add mod">
        <pc:chgData name="Alexandre" userId="292681fbcdc3e57d" providerId="LiveId" clId="{74893A5F-E718-40D0-B77D-79490929F4D3}" dt="2020-07-27T01:21:21.499" v="15067" actId="20577"/>
        <pc:sldMkLst>
          <pc:docMk/>
          <pc:sldMk cId="208245482" sldId="619"/>
        </pc:sldMkLst>
        <pc:spChg chg="mod">
          <ac:chgData name="Alexandre" userId="292681fbcdc3e57d" providerId="LiveId" clId="{74893A5F-E718-40D0-B77D-79490929F4D3}" dt="2020-07-27T01:14:21.815" v="14972"/>
          <ac:spMkLst>
            <pc:docMk/>
            <pc:sldMk cId="208245482" sldId="619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21:21.499" v="15067" actId="20577"/>
          <ac:spMkLst>
            <pc:docMk/>
            <pc:sldMk cId="208245482" sldId="619"/>
            <ac:spMk id="3" creationId="{DF438DF2-56AE-484D-A900-1EA5BCD0188A}"/>
          </ac:spMkLst>
        </pc:spChg>
        <pc:picChg chg="add mod">
          <ac:chgData name="Alexandre" userId="292681fbcdc3e57d" providerId="LiveId" clId="{74893A5F-E718-40D0-B77D-79490929F4D3}" dt="2020-07-27T01:12:03.776" v="14838" actId="1076"/>
          <ac:picMkLst>
            <pc:docMk/>
            <pc:sldMk cId="208245482" sldId="619"/>
            <ac:picMk id="4" creationId="{CB1960A3-D82B-4585-AA21-B3E7BF8E844E}"/>
          </ac:picMkLst>
        </pc:picChg>
      </pc:sldChg>
      <pc:sldChg chg="addSp delSp modSp add mod">
        <pc:chgData name="Alexandre" userId="292681fbcdc3e57d" providerId="LiveId" clId="{74893A5F-E718-40D0-B77D-79490929F4D3}" dt="2020-07-27T01:14:21.815" v="14972"/>
        <pc:sldMkLst>
          <pc:docMk/>
          <pc:sldMk cId="2153629482" sldId="620"/>
        </pc:sldMkLst>
        <pc:spChg chg="mod">
          <ac:chgData name="Alexandre" userId="292681fbcdc3e57d" providerId="LiveId" clId="{74893A5F-E718-40D0-B77D-79490929F4D3}" dt="2020-07-27T01:14:21.815" v="14972"/>
          <ac:spMkLst>
            <pc:docMk/>
            <pc:sldMk cId="2153629482" sldId="620"/>
            <ac:spMk id="2" creationId="{2F46774A-DDA2-41D2-8686-337C96CD2B0E}"/>
          </ac:spMkLst>
        </pc:spChg>
        <pc:spChg chg="mod">
          <ac:chgData name="Alexandre" userId="292681fbcdc3e57d" providerId="LiveId" clId="{74893A5F-E718-40D0-B77D-79490929F4D3}" dt="2020-07-27T01:14:21.815" v="14972"/>
          <ac:spMkLst>
            <pc:docMk/>
            <pc:sldMk cId="2153629482" sldId="620"/>
            <ac:spMk id="3" creationId="{DF438DF2-56AE-484D-A900-1EA5BCD0188A}"/>
          </ac:spMkLst>
        </pc:spChg>
        <pc:picChg chg="del">
          <ac:chgData name="Alexandre" userId="292681fbcdc3e57d" providerId="LiveId" clId="{74893A5F-E718-40D0-B77D-79490929F4D3}" dt="2020-07-27T01:12:10.699" v="14854" actId="478"/>
          <ac:picMkLst>
            <pc:docMk/>
            <pc:sldMk cId="2153629482" sldId="620"/>
            <ac:picMk id="4" creationId="{CB1960A3-D82B-4585-AA21-B3E7BF8E844E}"/>
          </ac:picMkLst>
        </pc:picChg>
        <pc:picChg chg="add mod">
          <ac:chgData name="Alexandre" userId="292681fbcdc3e57d" providerId="LiveId" clId="{74893A5F-E718-40D0-B77D-79490929F4D3}" dt="2020-07-27T01:14:15.839" v="14971" actId="1076"/>
          <ac:picMkLst>
            <pc:docMk/>
            <pc:sldMk cId="2153629482" sldId="620"/>
            <ac:picMk id="5" creationId="{2D468FC4-75DA-4C4D-8156-8B5AA1EE8ED6}"/>
          </ac:picMkLst>
        </pc:picChg>
      </pc:sldChg>
    </pc:docChg>
  </pc:docChgLst>
  <pc:docChgLst>
    <pc:chgData name="Alexandre" userId="292681fbcdc3e57d" providerId="LiveId" clId="{5C8E22B6-83E3-4207-B50B-6EEF9536646F}"/>
    <pc:docChg chg="undo custSel addSld delSld modSld">
      <pc:chgData name="Alexandre" userId="292681fbcdc3e57d" providerId="LiveId" clId="{5C8E22B6-83E3-4207-B50B-6EEF9536646F}" dt="2020-08-07T01:20:42.775" v="9136" actId="20577"/>
      <pc:docMkLst>
        <pc:docMk/>
      </pc:docMkLst>
      <pc:sldChg chg="modSp mod">
        <pc:chgData name="Alexandre" userId="292681fbcdc3e57d" providerId="LiveId" clId="{5C8E22B6-83E3-4207-B50B-6EEF9536646F}" dt="2020-08-06T01:33:40.564" v="28" actId="20577"/>
        <pc:sldMkLst>
          <pc:docMk/>
          <pc:sldMk cId="3982995212" sldId="256"/>
        </pc:sldMkLst>
        <pc:spChg chg="mod">
          <ac:chgData name="Alexandre" userId="292681fbcdc3e57d" providerId="LiveId" clId="{5C8E22B6-83E3-4207-B50B-6EEF9536646F}" dt="2020-08-06T01:33:40.564" v="28" actId="20577"/>
          <ac:spMkLst>
            <pc:docMk/>
            <pc:sldMk cId="3982995212" sldId="256"/>
            <ac:spMk id="2" creationId="{BA5FA726-E156-4232-9CA0-BC14DEBBE682}"/>
          </ac:spMkLst>
        </pc:spChg>
      </pc:sldChg>
      <pc:sldChg chg="modSp mod">
        <pc:chgData name="Alexandre" userId="292681fbcdc3e57d" providerId="LiveId" clId="{5C8E22B6-83E3-4207-B50B-6EEF9536646F}" dt="2020-08-06T16:59:00.225" v="46" actId="20577"/>
        <pc:sldMkLst>
          <pc:docMk/>
          <pc:sldMk cId="1995517662" sldId="268"/>
        </pc:sldMkLst>
        <pc:graphicFrameChg chg="modGraphic">
          <ac:chgData name="Alexandre" userId="292681fbcdc3e57d" providerId="LiveId" clId="{5C8E22B6-83E3-4207-B50B-6EEF9536646F}" dt="2020-08-06T16:59:00.225" v="46" actId="20577"/>
          <ac:graphicFrameMkLst>
            <pc:docMk/>
            <pc:sldMk cId="1995517662" sldId="268"/>
            <ac:graphicFrameMk id="4" creationId="{BB1DB254-6F6E-4D77-98DE-52322D7E0E62}"/>
          </ac:graphicFrameMkLst>
        </pc:graphicFrameChg>
      </pc:sldChg>
      <pc:sldChg chg="modSp mod">
        <pc:chgData name="Alexandre" userId="292681fbcdc3e57d" providerId="LiveId" clId="{5C8E22B6-83E3-4207-B50B-6EEF9536646F}" dt="2020-08-07T01:20:42.775" v="9136" actId="20577"/>
        <pc:sldMkLst>
          <pc:docMk/>
          <pc:sldMk cId="926987578" sldId="298"/>
        </pc:sldMkLst>
        <pc:spChg chg="mod">
          <ac:chgData name="Alexandre" userId="292681fbcdc3e57d" providerId="LiveId" clId="{5C8E22B6-83E3-4207-B50B-6EEF9536646F}" dt="2020-08-07T01:20:42.775" v="9136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5C8E22B6-83E3-4207-B50B-6EEF9536646F}" dt="2020-08-06T17:17:02.109" v="1805" actId="1076"/>
        <pc:sldMkLst>
          <pc:docMk/>
          <pc:sldMk cId="502980789" sldId="304"/>
        </pc:sldMkLst>
        <pc:spChg chg="mod">
          <ac:chgData name="Alexandre" userId="292681fbcdc3e57d" providerId="LiveId" clId="{5C8E22B6-83E3-4207-B50B-6EEF9536646F}" dt="2020-08-06T17:17:02.109" v="1805" actId="1076"/>
          <ac:spMkLst>
            <pc:docMk/>
            <pc:sldMk cId="502980789" sldId="304"/>
            <ac:spMk id="3" creationId="{8ADE9D09-67CD-4D2F-AEE8-E862232A2A08}"/>
          </ac:spMkLst>
        </pc:spChg>
      </pc:sldChg>
      <pc:sldChg chg="modSp mod">
        <pc:chgData name="Alexandre" userId="292681fbcdc3e57d" providerId="LiveId" clId="{5C8E22B6-83E3-4207-B50B-6EEF9536646F}" dt="2020-08-06T17:06:57.844" v="902"/>
        <pc:sldMkLst>
          <pc:docMk/>
          <pc:sldMk cId="3305676132" sldId="323"/>
        </pc:sldMkLst>
        <pc:spChg chg="mod">
          <ac:chgData name="Alexandre" userId="292681fbcdc3e57d" providerId="LiveId" clId="{5C8E22B6-83E3-4207-B50B-6EEF9536646F}" dt="2020-08-06T17:06:57.844" v="902"/>
          <ac:spMkLst>
            <pc:docMk/>
            <pc:sldMk cId="3305676132" sldId="323"/>
            <ac:spMk id="3" creationId="{BAA6A2E3-B625-4645-BD2E-B126C13BE2F6}"/>
          </ac:spMkLst>
        </pc:spChg>
      </pc:sldChg>
      <pc:sldChg chg="modSp mod">
        <pc:chgData name="Alexandre" userId="292681fbcdc3e57d" providerId="LiveId" clId="{5C8E22B6-83E3-4207-B50B-6EEF9536646F}" dt="2020-08-07T01:15:27.049" v="9061" actId="20577"/>
        <pc:sldMkLst>
          <pc:docMk/>
          <pc:sldMk cId="684455741" sldId="340"/>
        </pc:sldMkLst>
        <pc:spChg chg="mod">
          <ac:chgData name="Alexandre" userId="292681fbcdc3e57d" providerId="LiveId" clId="{5C8E22B6-83E3-4207-B50B-6EEF9536646F}" dt="2020-08-07T01:15:27.049" v="9061" actId="20577"/>
          <ac:spMkLst>
            <pc:docMk/>
            <pc:sldMk cId="684455741" sldId="340"/>
            <ac:spMk id="3" creationId="{4C113AFD-2229-4711-A5CD-AE6328E66ABF}"/>
          </ac:spMkLst>
        </pc:spChg>
      </pc:sldChg>
      <pc:sldChg chg="modSp mod">
        <pc:chgData name="Alexandre" userId="292681fbcdc3e57d" providerId="LiveId" clId="{5C8E22B6-83E3-4207-B50B-6EEF9536646F}" dt="2020-08-06T16:59:20.115" v="54" actId="20577"/>
        <pc:sldMkLst>
          <pc:docMk/>
          <pc:sldMk cId="3422453213" sldId="377"/>
        </pc:sldMkLst>
        <pc:spChg chg="mod">
          <ac:chgData name="Alexandre" userId="292681fbcdc3e57d" providerId="LiveId" clId="{5C8E22B6-83E3-4207-B50B-6EEF9536646F}" dt="2020-08-06T16:59:20.115" v="54" actId="20577"/>
          <ac:spMkLst>
            <pc:docMk/>
            <pc:sldMk cId="3422453213" sldId="377"/>
            <ac:spMk id="3" creationId="{CC64917D-0B4B-4697-BAA7-3DC7B9E5743D}"/>
          </ac:spMkLst>
        </pc:spChg>
      </pc:sldChg>
      <pc:sldChg chg="modSp mod">
        <pc:chgData name="Alexandre" userId="292681fbcdc3e57d" providerId="LiveId" clId="{5C8E22B6-83E3-4207-B50B-6EEF9536646F}" dt="2020-08-07T01:15:48.779" v="9069" actId="20577"/>
        <pc:sldMkLst>
          <pc:docMk/>
          <pc:sldMk cId="2704482910" sldId="456"/>
        </pc:sldMkLst>
        <pc:spChg chg="mod">
          <ac:chgData name="Alexandre" userId="292681fbcdc3e57d" providerId="LiveId" clId="{5C8E22B6-83E3-4207-B50B-6EEF9536646F}" dt="2020-08-07T00:13:07.079" v="5878"/>
          <ac:spMkLst>
            <pc:docMk/>
            <pc:sldMk cId="2704482910" sldId="456"/>
            <ac:spMk id="2" creationId="{CC896B59-2227-4028-BA20-E30F28744DBA}"/>
          </ac:spMkLst>
        </pc:spChg>
        <pc:spChg chg="mod">
          <ac:chgData name="Alexandre" userId="292681fbcdc3e57d" providerId="LiveId" clId="{5C8E22B6-83E3-4207-B50B-6EEF9536646F}" dt="2020-08-07T01:15:48.779" v="9069" actId="20577"/>
          <ac:spMkLst>
            <pc:docMk/>
            <pc:sldMk cId="2704482910" sldId="456"/>
            <ac:spMk id="3" creationId="{2E3E0223-D918-4175-A720-05DA4A948D15}"/>
          </ac:spMkLst>
        </pc:spChg>
      </pc:sldChg>
      <pc:sldChg chg="modSp mod">
        <pc:chgData name="Alexandre" userId="292681fbcdc3e57d" providerId="LiveId" clId="{5C8E22B6-83E3-4207-B50B-6EEF9536646F}" dt="2020-08-06T17:12:10.054" v="942" actId="20577"/>
        <pc:sldMkLst>
          <pc:docMk/>
          <pc:sldMk cId="2887932892" sldId="457"/>
        </pc:sldMkLst>
        <pc:spChg chg="mod">
          <ac:chgData name="Alexandre" userId="292681fbcdc3e57d" providerId="LiveId" clId="{5C8E22B6-83E3-4207-B50B-6EEF9536646F}" dt="2020-08-06T17:12:10.054" v="942" actId="20577"/>
          <ac:spMkLst>
            <pc:docMk/>
            <pc:sldMk cId="2887932892" sldId="457"/>
            <ac:spMk id="2" creationId="{F93FF0ED-9614-4142-8EC2-4B2E56183534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3820368255" sldId="458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3820368255" sldId="458"/>
            <ac:spMk id="2" creationId="{CC896B59-2227-4028-BA20-E30F28744DBA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3820368255" sldId="458"/>
            <ac:spMk id="3" creationId="{2E3E0223-D918-4175-A720-05DA4A948D15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111982706" sldId="461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111982706" sldId="461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111982706" sldId="461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1062252692" sldId="462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1062252692" sldId="462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1062252692" sldId="462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029968572" sldId="463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029968572" sldId="463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029968572" sldId="463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556010805" sldId="464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556010805" sldId="464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556010805" sldId="464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786761728" sldId="465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786761728" sldId="465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786761728" sldId="465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771734445" sldId="466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771734445" sldId="466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771734445" sldId="466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0531760" sldId="467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0531760" sldId="467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0531760" sldId="467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610646151" sldId="468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610646151" sldId="468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610646151" sldId="468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543883571" sldId="469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543883571" sldId="469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543883571" sldId="469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3122871014" sldId="470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3122871014" sldId="470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3122871014" sldId="470"/>
            <ac:spMk id="3" creationId="{A88E0128-0DBF-4EBD-B9B1-AC4BACC15949}"/>
          </ac:spMkLst>
        </pc:sp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3885909872" sldId="471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3885909872" sldId="471"/>
            <ac:spMk id="2" creationId="{0A8FF32D-D44D-49A3-AA29-28EC9FACE62B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3885909872" sldId="471"/>
            <ac:spMk id="3" creationId="{A88E0128-0DBF-4EBD-B9B1-AC4BACC15949}"/>
          </ac:spMkLst>
        </pc:spChg>
      </pc:sldChg>
      <pc:sldChg chg="delSp modSp del mod">
        <pc:chgData name="Alexandre" userId="292681fbcdc3e57d" providerId="LiveId" clId="{5C8E22B6-83E3-4207-B50B-6EEF9536646F}" dt="2020-08-06T22:12:07.027" v="2239" actId="47"/>
        <pc:sldMkLst>
          <pc:docMk/>
          <pc:sldMk cId="613367687" sldId="472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613367687" sldId="472"/>
            <ac:spMk id="2" creationId="{CC896B59-2227-4028-BA20-E30F28744DBA}"/>
          </ac:spMkLst>
        </pc:spChg>
        <pc:spChg chg="mod">
          <ac:chgData name="Alexandre" userId="292681fbcdc3e57d" providerId="LiveId" clId="{5C8E22B6-83E3-4207-B50B-6EEF9536646F}" dt="2020-08-06T22:09:15.121" v="2068" actId="21"/>
          <ac:spMkLst>
            <pc:docMk/>
            <pc:sldMk cId="613367687" sldId="472"/>
            <ac:spMk id="3" creationId="{2E3E0223-D918-4175-A720-05DA4A948D15}"/>
          </ac:spMkLst>
        </pc:spChg>
        <pc:picChg chg="del">
          <ac:chgData name="Alexandre" userId="292681fbcdc3e57d" providerId="LiveId" clId="{5C8E22B6-83E3-4207-B50B-6EEF9536646F}" dt="2020-08-06T17:13:28.564" v="1149" actId="478"/>
          <ac:picMkLst>
            <pc:docMk/>
            <pc:sldMk cId="613367687" sldId="472"/>
            <ac:picMk id="4" creationId="{61AA590A-0B4F-4481-82EB-D2EB0CF0C1ED}"/>
          </ac:picMkLst>
        </pc:picChg>
      </pc:sldChg>
      <pc:sldChg chg="modSp del">
        <pc:chgData name="Alexandre" userId="292681fbcdc3e57d" providerId="LiveId" clId="{5C8E22B6-83E3-4207-B50B-6EEF9536646F}" dt="2020-08-06T17:12:22.328" v="969" actId="47"/>
        <pc:sldMkLst>
          <pc:docMk/>
          <pc:sldMk cId="2652461830" sldId="478"/>
        </pc:sldMkLst>
        <pc:spChg chg="mod">
          <ac:chgData name="Alexandre" userId="292681fbcdc3e57d" providerId="LiveId" clId="{5C8E22B6-83E3-4207-B50B-6EEF9536646F}" dt="2020-08-06T17:01:43.437" v="374"/>
          <ac:spMkLst>
            <pc:docMk/>
            <pc:sldMk cId="2652461830" sldId="478"/>
            <ac:spMk id="2" creationId="{EC9398F0-154E-4B99-AA92-B594CE0EDB88}"/>
          </ac:spMkLst>
        </pc:spChg>
        <pc:spChg chg="mod">
          <ac:chgData name="Alexandre" userId="292681fbcdc3e57d" providerId="LiveId" clId="{5C8E22B6-83E3-4207-B50B-6EEF9536646F}" dt="2020-08-06T17:01:43.437" v="374"/>
          <ac:spMkLst>
            <pc:docMk/>
            <pc:sldMk cId="2652461830" sldId="478"/>
            <ac:spMk id="3" creationId="{F072D566-B081-43EB-B7C0-0FD9C704C39C}"/>
          </ac:spMkLst>
        </pc:spChg>
      </pc:sldChg>
      <pc:sldChg chg="modSp del">
        <pc:chgData name="Alexandre" userId="292681fbcdc3e57d" providerId="LiveId" clId="{5C8E22B6-83E3-4207-B50B-6EEF9536646F}" dt="2020-08-06T17:13:24.036" v="1148" actId="47"/>
        <pc:sldMkLst>
          <pc:docMk/>
          <pc:sldMk cId="3633970822" sldId="515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3633970822" sldId="515"/>
            <ac:spMk id="2" creationId="{CC896B59-2227-4028-BA20-E30F28744DBA}"/>
          </ac:spMkLst>
        </pc:spChg>
        <pc:spChg chg="mod">
          <ac:chgData name="Alexandre" userId="292681fbcdc3e57d" providerId="LiveId" clId="{5C8E22B6-83E3-4207-B50B-6EEF9536646F}" dt="2020-08-06T17:01:53.676" v="375"/>
          <ac:spMkLst>
            <pc:docMk/>
            <pc:sldMk cId="3633970822" sldId="515"/>
            <ac:spMk id="3" creationId="{2E3E0223-D918-4175-A720-05DA4A948D15}"/>
          </ac:spMkLst>
        </pc:spChg>
      </pc:sldChg>
      <pc:sldChg chg="modSp del">
        <pc:chgData name="Alexandre" userId="292681fbcdc3e57d" providerId="LiveId" clId="{5C8E22B6-83E3-4207-B50B-6EEF9536646F}" dt="2020-08-06T17:13:24.036" v="1148" actId="47"/>
        <pc:sldMkLst>
          <pc:docMk/>
          <pc:sldMk cId="434046755" sldId="516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434046755" sldId="516"/>
            <ac:spMk id="2" creationId="{CC896B59-2227-4028-BA20-E30F28744DBA}"/>
          </ac:spMkLst>
        </pc:spChg>
      </pc:sldChg>
      <pc:sldChg chg="modSp mod">
        <pc:chgData name="Alexandre" userId="292681fbcdc3e57d" providerId="LiveId" clId="{5C8E22B6-83E3-4207-B50B-6EEF9536646F}" dt="2020-08-06T17:03:13.166" v="462" actId="20577"/>
        <pc:sldMkLst>
          <pc:docMk/>
          <pc:sldMk cId="1334860766" sldId="545"/>
        </pc:sldMkLst>
        <pc:spChg chg="mod">
          <ac:chgData name="Alexandre" userId="292681fbcdc3e57d" providerId="LiveId" clId="{5C8E22B6-83E3-4207-B50B-6EEF9536646F}" dt="2020-08-06T17:03:13.166" v="462" actId="20577"/>
          <ac:spMkLst>
            <pc:docMk/>
            <pc:sldMk cId="1334860766" sldId="545"/>
            <ac:spMk id="3" creationId="{3BC17452-05E4-4D52-B90D-7100EFF09AB2}"/>
          </ac:spMkLst>
        </pc:spChg>
      </pc:sldChg>
      <pc:sldChg chg="del">
        <pc:chgData name="Alexandre" userId="292681fbcdc3e57d" providerId="LiveId" clId="{5C8E22B6-83E3-4207-B50B-6EEF9536646F}" dt="2020-08-06T17:02:53.097" v="399" actId="47"/>
        <pc:sldMkLst>
          <pc:docMk/>
          <pc:sldMk cId="611035194" sldId="546"/>
        </pc:sldMkLst>
      </pc:sldChg>
      <pc:sldChg chg="del">
        <pc:chgData name="Alexandre" userId="292681fbcdc3e57d" providerId="LiveId" clId="{5C8E22B6-83E3-4207-B50B-6EEF9536646F}" dt="2020-08-06T17:02:53.097" v="399" actId="47"/>
        <pc:sldMkLst>
          <pc:docMk/>
          <pc:sldMk cId="1146010304" sldId="547"/>
        </pc:sldMkLst>
      </pc:sldChg>
      <pc:sldChg chg="del">
        <pc:chgData name="Alexandre" userId="292681fbcdc3e57d" providerId="LiveId" clId="{5C8E22B6-83E3-4207-B50B-6EEF9536646F}" dt="2020-08-06T17:02:53.097" v="399" actId="47"/>
        <pc:sldMkLst>
          <pc:docMk/>
          <pc:sldMk cId="297158644" sldId="549"/>
        </pc:sldMkLst>
      </pc:sldChg>
      <pc:sldChg chg="del">
        <pc:chgData name="Alexandre" userId="292681fbcdc3e57d" providerId="LiveId" clId="{5C8E22B6-83E3-4207-B50B-6EEF9536646F}" dt="2020-08-06T17:02:53.097" v="399" actId="47"/>
        <pc:sldMkLst>
          <pc:docMk/>
          <pc:sldMk cId="994041850" sldId="550"/>
        </pc:sldMkLst>
      </pc:sldChg>
      <pc:sldChg chg="modSp mod">
        <pc:chgData name="Alexandre" userId="292681fbcdc3e57d" providerId="LiveId" clId="{5C8E22B6-83E3-4207-B50B-6EEF9536646F}" dt="2020-08-06T17:02:02.819" v="383" actId="20577"/>
        <pc:sldMkLst>
          <pc:docMk/>
          <pc:sldMk cId="3050621050" sldId="553"/>
        </pc:sldMkLst>
        <pc:spChg chg="mod">
          <ac:chgData name="Alexandre" userId="292681fbcdc3e57d" providerId="LiveId" clId="{5C8E22B6-83E3-4207-B50B-6EEF9536646F}" dt="2020-08-06T17:02:02.819" v="383" actId="20577"/>
          <ac:spMkLst>
            <pc:docMk/>
            <pc:sldMk cId="3050621050" sldId="553"/>
            <ac:spMk id="2" creationId="{E4AADCDE-E97C-479E-B2F2-7A2C9ACF3751}"/>
          </ac:spMkLst>
        </pc:spChg>
      </pc:sldChg>
      <pc:sldChg chg="modSp mod">
        <pc:chgData name="Alexandre" userId="292681fbcdc3e57d" providerId="LiveId" clId="{5C8E22B6-83E3-4207-B50B-6EEF9536646F}" dt="2020-08-06T17:02:14.157" v="397" actId="20577"/>
        <pc:sldMkLst>
          <pc:docMk/>
          <pc:sldMk cId="3749723632" sldId="554"/>
        </pc:sldMkLst>
        <pc:spChg chg="mod">
          <ac:chgData name="Alexandre" userId="292681fbcdc3e57d" providerId="LiveId" clId="{5C8E22B6-83E3-4207-B50B-6EEF9536646F}" dt="2020-08-06T17:02:07.885" v="391" actId="20577"/>
          <ac:spMkLst>
            <pc:docMk/>
            <pc:sldMk cId="3749723632" sldId="554"/>
            <ac:spMk id="2" creationId="{E779053B-7B48-4135-9753-53E0BA09BB95}"/>
          </ac:spMkLst>
        </pc:spChg>
        <pc:spChg chg="mod">
          <ac:chgData name="Alexandre" userId="292681fbcdc3e57d" providerId="LiveId" clId="{5C8E22B6-83E3-4207-B50B-6EEF9536646F}" dt="2020-08-06T17:02:14.157" v="397" actId="20577"/>
          <ac:spMkLst>
            <pc:docMk/>
            <pc:sldMk cId="3749723632" sldId="554"/>
            <ac:spMk id="3" creationId="{B74D8ECE-31A4-415A-B71E-FCE994675939}"/>
          </ac:spMkLst>
        </pc:spChg>
      </pc:sldChg>
      <pc:sldChg chg="modSp del">
        <pc:chgData name="Alexandre" userId="292681fbcdc3e57d" providerId="LiveId" clId="{5C8E22B6-83E3-4207-B50B-6EEF9536646F}" dt="2020-08-06T22:59:56.819" v="4876" actId="47"/>
        <pc:sldMkLst>
          <pc:docMk/>
          <pc:sldMk cId="791381696" sldId="556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791381696" sldId="556"/>
            <ac:spMk id="2" creationId="{9F26E257-D29B-4E07-8F44-BF949438023C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791381696" sldId="556"/>
            <ac:spMk id="3" creationId="{5D23C05D-FB69-45BB-881C-29C2E3D462FF}"/>
          </ac:spMkLst>
        </pc:spChg>
      </pc:sldChg>
      <pc:sldChg chg="modSp">
        <pc:chgData name="Alexandre" userId="292681fbcdc3e57d" providerId="LiveId" clId="{5C8E22B6-83E3-4207-B50B-6EEF9536646F}" dt="2020-08-07T00:27:28.518" v="7023"/>
        <pc:sldMkLst>
          <pc:docMk/>
          <pc:sldMk cId="3769350627" sldId="558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3769350627" sldId="558"/>
            <ac:spMk id="2" creationId="{9F26E257-D29B-4E07-8F44-BF949438023C}"/>
          </ac:spMkLst>
        </pc:spChg>
        <pc:spChg chg="mod">
          <ac:chgData name="Alexandre" userId="292681fbcdc3e57d" providerId="LiveId" clId="{5C8E22B6-83E3-4207-B50B-6EEF9536646F}" dt="2020-08-07T00:27:28.518" v="7023"/>
          <ac:spMkLst>
            <pc:docMk/>
            <pc:sldMk cId="3769350627" sldId="558"/>
            <ac:spMk id="3" creationId="{5D23C05D-FB69-45BB-881C-29C2E3D462FF}"/>
          </ac:spMkLst>
        </pc:spChg>
      </pc:sldChg>
      <pc:sldChg chg="modSp mod">
        <pc:chgData name="Alexandre" userId="292681fbcdc3e57d" providerId="LiveId" clId="{5C8E22B6-83E3-4207-B50B-6EEF9536646F}" dt="2020-08-07T00:10:14.617" v="5648"/>
        <pc:sldMkLst>
          <pc:docMk/>
          <pc:sldMk cId="3731110241" sldId="560"/>
        </pc:sldMkLst>
        <pc:spChg chg="mod">
          <ac:chgData name="Alexandre" userId="292681fbcdc3e57d" providerId="LiveId" clId="{5C8E22B6-83E3-4207-B50B-6EEF9536646F}" dt="2020-08-07T00:10:14.617" v="5648"/>
          <ac:spMkLst>
            <pc:docMk/>
            <pc:sldMk cId="3731110241" sldId="560"/>
            <ac:spMk id="2" creationId="{9F26E257-D29B-4E07-8F44-BF949438023C}"/>
          </ac:spMkLst>
        </pc:spChg>
        <pc:spChg chg="mod">
          <ac:chgData name="Alexandre" userId="292681fbcdc3e57d" providerId="LiveId" clId="{5C8E22B6-83E3-4207-B50B-6EEF9536646F}" dt="2020-08-07T00:10:14.617" v="5648"/>
          <ac:spMkLst>
            <pc:docMk/>
            <pc:sldMk cId="3731110241" sldId="560"/>
            <ac:spMk id="3" creationId="{5D23C05D-FB69-45BB-881C-29C2E3D462FF}"/>
          </ac:spMkLst>
        </pc:spChg>
      </pc:sldChg>
      <pc:sldChg chg="modSp del">
        <pc:chgData name="Alexandre" userId="292681fbcdc3e57d" providerId="LiveId" clId="{5C8E22B6-83E3-4207-B50B-6EEF9536646F}" dt="2020-08-06T17:13:24.036" v="1148" actId="47"/>
        <pc:sldMkLst>
          <pc:docMk/>
          <pc:sldMk cId="1073813351" sldId="561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1073813351" sldId="561"/>
            <ac:spMk id="2" creationId="{CC896B59-2227-4028-BA20-E30F28744DBA}"/>
          </ac:spMkLst>
        </pc:spChg>
      </pc:sldChg>
      <pc:sldChg chg="modSp del">
        <pc:chgData name="Alexandre" userId="292681fbcdc3e57d" providerId="LiveId" clId="{5C8E22B6-83E3-4207-B50B-6EEF9536646F}" dt="2020-08-06T17:13:24.036" v="1148" actId="47"/>
        <pc:sldMkLst>
          <pc:docMk/>
          <pc:sldMk cId="2065704616" sldId="562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2065704616" sldId="562"/>
            <ac:spMk id="2" creationId="{CC896B59-2227-4028-BA20-E30F28744DBA}"/>
          </ac:spMkLst>
        </pc:spChg>
      </pc:sldChg>
      <pc:sldChg chg="modSp del">
        <pc:chgData name="Alexandre" userId="292681fbcdc3e57d" providerId="LiveId" clId="{5C8E22B6-83E3-4207-B50B-6EEF9536646F}" dt="2020-08-06T17:13:24.036" v="1148" actId="47"/>
        <pc:sldMkLst>
          <pc:docMk/>
          <pc:sldMk cId="3511527163" sldId="563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3511527163" sldId="563"/>
            <ac:spMk id="2" creationId="{CC896B59-2227-4028-BA20-E30F28744DBA}"/>
          </ac:spMkLst>
        </pc:spChg>
      </pc:sldChg>
      <pc:sldChg chg="modSp del">
        <pc:chgData name="Alexandre" userId="292681fbcdc3e57d" providerId="LiveId" clId="{5C8E22B6-83E3-4207-B50B-6EEF9536646F}" dt="2020-08-06T17:13:24.036" v="1148" actId="47"/>
        <pc:sldMkLst>
          <pc:docMk/>
          <pc:sldMk cId="3570416164" sldId="564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3570416164" sldId="564"/>
            <ac:spMk id="2" creationId="{CC896B59-2227-4028-BA20-E30F28744DBA}"/>
          </ac:spMkLst>
        </pc:spChg>
      </pc:sldChg>
      <pc:sldChg chg="modSp del">
        <pc:chgData name="Alexandre" userId="292681fbcdc3e57d" providerId="LiveId" clId="{5C8E22B6-83E3-4207-B50B-6EEF9536646F}" dt="2020-08-06T17:13:24.036" v="1148" actId="47"/>
        <pc:sldMkLst>
          <pc:docMk/>
          <pc:sldMk cId="3661749518" sldId="565"/>
        </pc:sldMkLst>
        <pc:spChg chg="mod">
          <ac:chgData name="Alexandre" userId="292681fbcdc3e57d" providerId="LiveId" clId="{5C8E22B6-83E3-4207-B50B-6EEF9536646F}" dt="2020-08-06T17:01:53.676" v="375"/>
          <ac:spMkLst>
            <pc:docMk/>
            <pc:sldMk cId="3661749518" sldId="565"/>
            <ac:spMk id="2" creationId="{CC896B59-2227-4028-BA20-E30F28744DBA}"/>
          </ac:spMkLst>
        </pc:spChg>
      </pc:sldChg>
      <pc:sldChg chg="modSp mod">
        <pc:chgData name="Alexandre" userId="292681fbcdc3e57d" providerId="LiveId" clId="{5C8E22B6-83E3-4207-B50B-6EEF9536646F}" dt="2020-08-06T22:41:58.805" v="4548"/>
        <pc:sldMkLst>
          <pc:docMk/>
          <pc:sldMk cId="1135287047" sldId="566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1135287047" sldId="566"/>
            <ac:spMk id="2" creationId="{F3A49FC3-0AB9-48A5-AD8D-ED208C778692}"/>
          </ac:spMkLst>
        </pc:spChg>
        <pc:spChg chg="mod">
          <ac:chgData name="Alexandre" userId="292681fbcdc3e57d" providerId="LiveId" clId="{5C8E22B6-83E3-4207-B50B-6EEF9536646F}" dt="2020-08-06T22:41:58.805" v="4548"/>
          <ac:spMkLst>
            <pc:docMk/>
            <pc:sldMk cId="1135287047" sldId="566"/>
            <ac:spMk id="3" creationId="{2DB192F8-2914-4BAE-8057-93FE02438680}"/>
          </ac:spMkLst>
        </pc:spChg>
      </pc:sldChg>
      <pc:sldChg chg="modSp mod">
        <pc:chgData name="Alexandre" userId="292681fbcdc3e57d" providerId="LiveId" clId="{5C8E22B6-83E3-4207-B50B-6EEF9536646F}" dt="2020-08-07T01:15:36.704" v="9062" actId="20577"/>
        <pc:sldMkLst>
          <pc:docMk/>
          <pc:sldMk cId="956064342" sldId="568"/>
        </pc:sldMkLst>
        <pc:spChg chg="mod">
          <ac:chgData name="Alexandre" userId="292681fbcdc3e57d" providerId="LiveId" clId="{5C8E22B6-83E3-4207-B50B-6EEF9536646F}" dt="2020-08-07T01:15:36.704" v="9062" actId="20577"/>
          <ac:spMkLst>
            <pc:docMk/>
            <pc:sldMk cId="956064342" sldId="568"/>
            <ac:spMk id="3" creationId="{FA413C38-B993-4214-AED2-9CB9E6B71F5C}"/>
          </ac:spMkLst>
        </pc:spChg>
      </pc:sldChg>
      <pc:sldChg chg="modSp mod">
        <pc:chgData name="Alexandre" userId="292681fbcdc3e57d" providerId="LiveId" clId="{5C8E22B6-83E3-4207-B50B-6EEF9536646F}" dt="2020-08-06T17:01:22.357" v="373" actId="20577"/>
        <pc:sldMkLst>
          <pc:docMk/>
          <pc:sldMk cId="3841455418" sldId="569"/>
        </pc:sldMkLst>
        <pc:spChg chg="mod">
          <ac:chgData name="Alexandre" userId="292681fbcdc3e57d" providerId="LiveId" clId="{5C8E22B6-83E3-4207-B50B-6EEF9536646F}" dt="2020-08-06T17:01:22.357" v="373" actId="20577"/>
          <ac:spMkLst>
            <pc:docMk/>
            <pc:sldMk cId="3841455418" sldId="569"/>
            <ac:spMk id="3" creationId="{FA413C38-B993-4214-AED2-9CB9E6B71F5C}"/>
          </ac:spMkLst>
        </pc:spChg>
      </pc:sldChg>
      <pc:sldChg chg="addSp delSp modSp mod">
        <pc:chgData name="Alexandre" userId="292681fbcdc3e57d" providerId="LiveId" clId="{5C8E22B6-83E3-4207-B50B-6EEF9536646F}" dt="2020-08-07T00:10:14.617" v="5648"/>
        <pc:sldMkLst>
          <pc:docMk/>
          <pc:sldMk cId="2072119616" sldId="572"/>
        </pc:sldMkLst>
        <pc:spChg chg="mod">
          <ac:chgData name="Alexandre" userId="292681fbcdc3e57d" providerId="LiveId" clId="{5C8E22B6-83E3-4207-B50B-6EEF9536646F}" dt="2020-08-07T00:10:14.617" v="5648"/>
          <ac:spMkLst>
            <pc:docMk/>
            <pc:sldMk cId="2072119616" sldId="572"/>
            <ac:spMk id="2" creationId="{9F26E257-D29B-4E07-8F44-BF949438023C}"/>
          </ac:spMkLst>
        </pc:spChg>
        <pc:spChg chg="mod">
          <ac:chgData name="Alexandre" userId="292681fbcdc3e57d" providerId="LiveId" clId="{5C8E22B6-83E3-4207-B50B-6EEF9536646F}" dt="2020-08-07T00:10:14.617" v="5648"/>
          <ac:spMkLst>
            <pc:docMk/>
            <pc:sldMk cId="2072119616" sldId="572"/>
            <ac:spMk id="3" creationId="{5D23C05D-FB69-45BB-881C-29C2E3D462FF}"/>
          </ac:spMkLst>
        </pc:spChg>
        <pc:picChg chg="del">
          <ac:chgData name="Alexandre" userId="292681fbcdc3e57d" providerId="LiveId" clId="{5C8E22B6-83E3-4207-B50B-6EEF9536646F}" dt="2020-08-06T17:10:59.944" v="909" actId="478"/>
          <ac:picMkLst>
            <pc:docMk/>
            <pc:sldMk cId="2072119616" sldId="572"/>
            <ac:picMk id="4" creationId="{CAFFDA86-F401-4908-B31B-F26AEB6DEBC2}"/>
          </ac:picMkLst>
        </pc:picChg>
        <pc:picChg chg="add mod">
          <ac:chgData name="Alexandre" userId="292681fbcdc3e57d" providerId="LiveId" clId="{5C8E22B6-83E3-4207-B50B-6EEF9536646F}" dt="2020-08-06T17:11:29.270" v="911" actId="1076"/>
          <ac:picMkLst>
            <pc:docMk/>
            <pc:sldMk cId="2072119616" sldId="572"/>
            <ac:picMk id="5" creationId="{2DEB5DBE-8D0F-4F6E-830A-20D56757ACA8}"/>
          </ac:picMkLst>
        </pc:picChg>
        <pc:picChg chg="del">
          <ac:chgData name="Alexandre" userId="292681fbcdc3e57d" providerId="LiveId" clId="{5C8E22B6-83E3-4207-B50B-6EEF9536646F}" dt="2020-08-06T17:10:59.526" v="908" actId="478"/>
          <ac:picMkLst>
            <pc:docMk/>
            <pc:sldMk cId="2072119616" sldId="572"/>
            <ac:picMk id="6" creationId="{D63BF08A-EC2B-44FA-9FA6-5B99451121CC}"/>
          </ac:picMkLst>
        </pc:picChg>
        <pc:picChg chg="add mod">
          <ac:chgData name="Alexandre" userId="292681fbcdc3e57d" providerId="LiveId" clId="{5C8E22B6-83E3-4207-B50B-6EEF9536646F}" dt="2020-08-06T17:11:48.181" v="913" actId="1076"/>
          <ac:picMkLst>
            <pc:docMk/>
            <pc:sldMk cId="2072119616" sldId="572"/>
            <ac:picMk id="7" creationId="{42DC625F-1781-4B7A-9BA6-AA6A55293EDA}"/>
          </ac:picMkLst>
        </pc:picChg>
      </pc:sldChg>
      <pc:sldChg chg="modSp mod">
        <pc:chgData name="Alexandre" userId="292681fbcdc3e57d" providerId="LiveId" clId="{5C8E22B6-83E3-4207-B50B-6EEF9536646F}" dt="2020-08-07T00:17:50.941" v="6347" actId="20577"/>
        <pc:sldMkLst>
          <pc:docMk/>
          <pc:sldMk cId="758598707" sldId="573"/>
        </pc:sldMkLst>
        <pc:spChg chg="mod">
          <ac:chgData name="Alexandre" userId="292681fbcdc3e57d" providerId="LiveId" clId="{5C8E22B6-83E3-4207-B50B-6EEF9536646F}" dt="2020-08-06T17:14:46.655" v="1355" actId="20577"/>
          <ac:spMkLst>
            <pc:docMk/>
            <pc:sldMk cId="758598707" sldId="573"/>
            <ac:spMk id="2" creationId="{DA0A4F27-0112-4D30-8612-E96529098A5D}"/>
          </ac:spMkLst>
        </pc:spChg>
        <pc:spChg chg="mod">
          <ac:chgData name="Alexandre" userId="292681fbcdc3e57d" providerId="LiveId" clId="{5C8E22B6-83E3-4207-B50B-6EEF9536646F}" dt="2020-08-07T00:17:50.941" v="6347" actId="20577"/>
          <ac:spMkLst>
            <pc:docMk/>
            <pc:sldMk cId="758598707" sldId="573"/>
            <ac:spMk id="3" creationId="{1D48A8DA-0D23-4489-A09E-C0F03657F3EA}"/>
          </ac:spMkLst>
        </pc:spChg>
      </pc:sldChg>
      <pc:sldChg chg="del">
        <pc:chgData name="Alexandre" userId="292681fbcdc3e57d" providerId="LiveId" clId="{5C8E22B6-83E3-4207-B50B-6EEF9536646F}" dt="2020-08-06T22:42:56.973" v="4550" actId="47"/>
        <pc:sldMkLst>
          <pc:docMk/>
          <pc:sldMk cId="1409945311" sldId="574"/>
        </pc:sldMkLst>
      </pc:sldChg>
      <pc:sldChg chg="modSp del">
        <pc:chgData name="Alexandre" userId="292681fbcdc3e57d" providerId="LiveId" clId="{5C8E22B6-83E3-4207-B50B-6EEF9536646F}" dt="2020-08-06T22:42:56.973" v="4550" actId="47"/>
        <pc:sldMkLst>
          <pc:docMk/>
          <pc:sldMk cId="941605181" sldId="575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941605181" sldId="575"/>
            <ac:spMk id="2" creationId="{6B15A68C-E762-43E9-ABCD-5153557D244F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941605181" sldId="575"/>
            <ac:spMk id="3" creationId="{DD571C13-80B2-4F1C-9872-D806DBD74E83}"/>
          </ac:spMkLst>
        </pc:spChg>
      </pc:sldChg>
      <pc:sldChg chg="modSp del">
        <pc:chgData name="Alexandre" userId="292681fbcdc3e57d" providerId="LiveId" clId="{5C8E22B6-83E3-4207-B50B-6EEF9536646F}" dt="2020-08-06T22:42:56.973" v="4550" actId="47"/>
        <pc:sldMkLst>
          <pc:docMk/>
          <pc:sldMk cId="3825832622" sldId="576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825832622" sldId="576"/>
            <ac:spMk id="2" creationId="{6B15A68C-E762-43E9-ABCD-5153557D244F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825832622" sldId="576"/>
            <ac:spMk id="3" creationId="{DD571C13-80B2-4F1C-9872-D806DBD74E83}"/>
          </ac:spMkLst>
        </pc:spChg>
      </pc:sldChg>
      <pc:sldChg chg="modSp del">
        <pc:chgData name="Alexandre" userId="292681fbcdc3e57d" providerId="LiveId" clId="{5C8E22B6-83E3-4207-B50B-6EEF9536646F}" dt="2020-08-06T22:42:56.973" v="4550" actId="47"/>
        <pc:sldMkLst>
          <pc:docMk/>
          <pc:sldMk cId="2161529981" sldId="577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161529981" sldId="577"/>
            <ac:spMk id="2" creationId="{6B15A68C-E762-43E9-ABCD-5153557D244F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161529981" sldId="577"/>
            <ac:spMk id="3" creationId="{DD571C13-80B2-4F1C-9872-D806DBD74E83}"/>
          </ac:spMkLst>
        </pc:spChg>
      </pc:sldChg>
      <pc:sldChg chg="modSp del">
        <pc:chgData name="Alexandre" userId="292681fbcdc3e57d" providerId="LiveId" clId="{5C8E22B6-83E3-4207-B50B-6EEF9536646F}" dt="2020-08-06T22:59:56.819" v="4876" actId="47"/>
        <pc:sldMkLst>
          <pc:docMk/>
          <pc:sldMk cId="3926347981" sldId="578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926347981" sldId="578"/>
            <ac:spMk id="2" creationId="{9F26E257-D29B-4E07-8F44-BF949438023C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926347981" sldId="578"/>
            <ac:spMk id="3" creationId="{5D23C05D-FB69-45BB-881C-29C2E3D462FF}"/>
          </ac:spMkLst>
        </pc:spChg>
      </pc:sldChg>
      <pc:sldChg chg="del">
        <pc:chgData name="Alexandre" userId="292681fbcdc3e57d" providerId="LiveId" clId="{5C8E22B6-83E3-4207-B50B-6EEF9536646F}" dt="2020-08-07T00:10:04.608" v="5647" actId="47"/>
        <pc:sldMkLst>
          <pc:docMk/>
          <pc:sldMk cId="3951309641" sldId="579"/>
        </pc:sldMkLst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3771522282" sldId="580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771522282" sldId="580"/>
            <ac:spMk id="2" creationId="{C4CA3EBA-7F06-4316-A0CA-CF34E99D4E2F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771522282" sldId="580"/>
            <ac:spMk id="3" creationId="{19B72DB9-8890-471C-A250-6D24D2B328B1}"/>
          </ac:spMkLst>
        </pc:spChg>
      </pc:sldChg>
      <pc:sldChg chg="del">
        <pc:chgData name="Alexandre" userId="292681fbcdc3e57d" providerId="LiveId" clId="{5C8E22B6-83E3-4207-B50B-6EEF9536646F}" dt="2020-08-07T00:10:04.608" v="5647" actId="47"/>
        <pc:sldMkLst>
          <pc:docMk/>
          <pc:sldMk cId="587435749" sldId="581"/>
        </pc:sldMkLst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819413040" sldId="582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819413040" sldId="582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819413040" sldId="582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868341650" sldId="583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868341650" sldId="583"/>
            <ac:spMk id="2" creationId="{C9F7E6FF-A482-4C83-966A-9E38E5888996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868341650" sldId="583"/>
            <ac:spMk id="3" creationId="{23708CFC-F989-471A-BEC0-FDC6236B64B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3244354689" sldId="584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244354689" sldId="584"/>
            <ac:spMk id="2" creationId="{CABB90E2-A831-4344-A231-38B504FFEB2B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244354689" sldId="584"/>
            <ac:spMk id="3" creationId="{E3D9EC1D-F96A-4320-9B6C-2DE567910FB2}"/>
          </ac:spMkLst>
        </pc:spChg>
      </pc:sldChg>
      <pc:sldChg chg="del">
        <pc:chgData name="Alexandre" userId="292681fbcdc3e57d" providerId="LiveId" clId="{5C8E22B6-83E3-4207-B50B-6EEF9536646F}" dt="2020-08-07T00:10:04.608" v="5647" actId="47"/>
        <pc:sldMkLst>
          <pc:docMk/>
          <pc:sldMk cId="349560926" sldId="586"/>
        </pc:sldMkLst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1359852188" sldId="587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1359852188" sldId="587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1359852188" sldId="587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752460877" sldId="590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752460877" sldId="590"/>
            <ac:spMk id="2" creationId="{22622DA8-BE1C-4607-8963-653771B9923F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752460877" sldId="590"/>
            <ac:spMk id="3" creationId="{70AF6022-C14E-4C76-800B-DB5A7218A47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1708974631" sldId="591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1708974631" sldId="591"/>
            <ac:spMk id="2" creationId="{31D7848B-BC18-4E17-8BA7-21F204F5291D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1708974631" sldId="591"/>
            <ac:spMk id="3" creationId="{5CB90247-B319-4A77-9A95-2209F9C3B408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239269355" sldId="592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239269355" sldId="592"/>
            <ac:spMk id="2" creationId="{8C86B741-D40D-45A8-819C-7373470ADA96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239269355" sldId="592"/>
            <ac:spMk id="3" creationId="{B4C87ED4-3ED5-4AC6-B101-E78CFEDAE308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416410912" sldId="594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416410912" sldId="594"/>
            <ac:spMk id="2" creationId="{84A88979-C492-446D-89A8-715A3BB79C01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416410912" sldId="594"/>
            <ac:spMk id="3" creationId="{BE689E4D-D4F9-41A4-BD4B-B7DEEA203256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3847499411" sldId="595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847499411" sldId="595"/>
            <ac:spMk id="2" creationId="{24E06F5B-6721-4F97-BDBF-9858248707E9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847499411" sldId="595"/>
            <ac:spMk id="3" creationId="{F3C21BE4-56CC-4DF2-8C54-58CC0E8DAD58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4084126640" sldId="597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4084126640" sldId="597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4084126640" sldId="597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73601770" sldId="598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73601770" sldId="598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73601770" sldId="598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1057169523" sldId="599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1057169523" sldId="599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1057169523" sldId="599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055208796" sldId="600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055208796" sldId="600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055208796" sldId="600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1231624078" sldId="601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1231624078" sldId="601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1231624078" sldId="601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774116917" sldId="602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774116917" sldId="602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774116917" sldId="602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875112645" sldId="603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875112645" sldId="603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875112645" sldId="603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3712412017" sldId="604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712412017" sldId="604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712412017" sldId="604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299883898" sldId="605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299883898" sldId="605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299883898" sldId="605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1281983838" sldId="606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1281983838" sldId="606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1281983838" sldId="606"/>
            <ac:spMk id="3" creationId="{DEDFCF49-1516-418D-A326-B7309D31AA9F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3631804167" sldId="607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631804167" sldId="607"/>
            <ac:spMk id="2" creationId="{2F46774A-DDA2-41D2-8686-337C96CD2B0E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631804167" sldId="607"/>
            <ac:spMk id="3" creationId="{DF438DF2-56AE-484D-A900-1EA5BCD0188A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939387616" sldId="608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939387616" sldId="608"/>
            <ac:spMk id="2" creationId="{2F46774A-DDA2-41D2-8686-337C96CD2B0E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939387616" sldId="608"/>
            <ac:spMk id="3" creationId="{DF438DF2-56AE-484D-A900-1EA5BCD0188A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1264837965" sldId="609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1264837965" sldId="609"/>
            <ac:spMk id="2" creationId="{2F46774A-DDA2-41D2-8686-337C96CD2B0E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1264837965" sldId="609"/>
            <ac:spMk id="3" creationId="{DF438DF2-56AE-484D-A900-1EA5BCD0188A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3857094305" sldId="611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3857094305" sldId="611"/>
            <ac:spMk id="2" creationId="{CFCD737E-2D4D-4C3B-A399-D5EEFCD885B5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3857094305" sldId="611"/>
            <ac:spMk id="3" creationId="{DEDFCF49-1516-418D-A326-B7309D31AA9F}"/>
          </ac:spMkLst>
        </pc:spChg>
      </pc:sldChg>
      <pc:sldChg chg="modSp">
        <pc:chgData name="Alexandre" userId="292681fbcdc3e57d" providerId="LiveId" clId="{5C8E22B6-83E3-4207-B50B-6EEF9536646F}" dt="2020-08-06T23:55:22.259" v="4920"/>
        <pc:sldMkLst>
          <pc:docMk/>
          <pc:sldMk cId="2608166893" sldId="613"/>
        </pc:sldMkLst>
        <pc:spChg chg="mod">
          <ac:chgData name="Alexandre" userId="292681fbcdc3e57d" providerId="LiveId" clId="{5C8E22B6-83E3-4207-B50B-6EEF9536646F}" dt="2020-08-06T23:55:22.259" v="4920"/>
          <ac:spMkLst>
            <pc:docMk/>
            <pc:sldMk cId="2608166893" sldId="613"/>
            <ac:spMk id="2" creationId="{A5A1B423-206F-4C97-8C47-7842A5570262}"/>
          </ac:spMkLst>
        </pc:spChg>
        <pc:spChg chg="mod">
          <ac:chgData name="Alexandre" userId="292681fbcdc3e57d" providerId="LiveId" clId="{5C8E22B6-83E3-4207-B50B-6EEF9536646F}" dt="2020-08-06T23:55:22.259" v="4920"/>
          <ac:spMkLst>
            <pc:docMk/>
            <pc:sldMk cId="2608166893" sldId="613"/>
            <ac:spMk id="3" creationId="{6C26DFFC-35F5-4676-A390-D700011FB195}"/>
          </ac:spMkLst>
        </pc:spChg>
      </pc:sldChg>
      <pc:sldChg chg="addSp modSp mod">
        <pc:chgData name="Alexandre" userId="292681fbcdc3e57d" providerId="LiveId" clId="{5C8E22B6-83E3-4207-B50B-6EEF9536646F}" dt="2020-08-06T23:55:22.259" v="4920"/>
        <pc:sldMkLst>
          <pc:docMk/>
          <pc:sldMk cId="2372482764" sldId="614"/>
        </pc:sldMkLst>
        <pc:spChg chg="mod">
          <ac:chgData name="Alexandre" userId="292681fbcdc3e57d" providerId="LiveId" clId="{5C8E22B6-83E3-4207-B50B-6EEF9536646F}" dt="2020-08-06T23:55:22.259" v="4920"/>
          <ac:spMkLst>
            <pc:docMk/>
            <pc:sldMk cId="2372482764" sldId="614"/>
            <ac:spMk id="2" creationId="{A5A1B423-206F-4C97-8C47-7842A5570262}"/>
          </ac:spMkLst>
        </pc:spChg>
        <pc:spChg chg="mod">
          <ac:chgData name="Alexandre" userId="292681fbcdc3e57d" providerId="LiveId" clId="{5C8E22B6-83E3-4207-B50B-6EEF9536646F}" dt="2020-08-06T23:55:22.259" v="4920"/>
          <ac:spMkLst>
            <pc:docMk/>
            <pc:sldMk cId="2372482764" sldId="614"/>
            <ac:spMk id="3" creationId="{6C26DFFC-35F5-4676-A390-D700011FB195}"/>
          </ac:spMkLst>
        </pc:spChg>
        <pc:picChg chg="add mod">
          <ac:chgData name="Alexandre" userId="292681fbcdc3e57d" providerId="LiveId" clId="{5C8E22B6-83E3-4207-B50B-6EEF9536646F}" dt="2020-08-06T23:54:57.460" v="4916" actId="1076"/>
          <ac:picMkLst>
            <pc:docMk/>
            <pc:sldMk cId="2372482764" sldId="614"/>
            <ac:picMk id="4" creationId="{BB723A71-B467-4E7D-B78E-B1BDA2292F3E}"/>
          </ac:picMkLst>
        </pc:picChg>
        <pc:picChg chg="add mod">
          <ac:chgData name="Alexandre" userId="292681fbcdc3e57d" providerId="LiveId" clId="{5C8E22B6-83E3-4207-B50B-6EEF9536646F}" dt="2020-08-06T23:55:07.764" v="4918" actId="1076"/>
          <ac:picMkLst>
            <pc:docMk/>
            <pc:sldMk cId="2372482764" sldId="614"/>
            <ac:picMk id="5" creationId="{E332DE40-210A-4B8E-84FF-B374E2F616A2}"/>
          </ac:picMkLst>
        </pc:picChg>
      </pc:sldChg>
      <pc:sldChg chg="modSp del">
        <pc:chgData name="Alexandre" userId="292681fbcdc3e57d" providerId="LiveId" clId="{5C8E22B6-83E3-4207-B50B-6EEF9536646F}" dt="2020-08-06T23:55:11.925" v="4919" actId="47"/>
        <pc:sldMkLst>
          <pc:docMk/>
          <pc:sldMk cId="2205510383" sldId="615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205510383" sldId="615"/>
            <ac:spMk id="2" creationId="{A5A1B423-206F-4C97-8C47-7842A5570262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205510383" sldId="615"/>
            <ac:spMk id="3" creationId="{6C26DFFC-35F5-4676-A390-D700011FB195}"/>
          </ac:spMkLst>
        </pc:spChg>
      </pc:sldChg>
      <pc:sldChg chg="modSp del">
        <pc:chgData name="Alexandre" userId="292681fbcdc3e57d" providerId="LiveId" clId="{5C8E22B6-83E3-4207-B50B-6EEF9536646F}" dt="2020-08-06T23:52:11.107" v="4893" actId="47"/>
        <pc:sldMkLst>
          <pc:docMk/>
          <pc:sldMk cId="731322291" sldId="616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731322291" sldId="616"/>
            <ac:spMk id="2" creationId="{A5A1B423-206F-4C97-8C47-7842A5570262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731322291" sldId="616"/>
            <ac:spMk id="3" creationId="{6C26DFFC-35F5-4676-A390-D700011FB195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416132303" sldId="618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416132303" sldId="618"/>
            <ac:spMk id="2" creationId="{2F46774A-DDA2-41D2-8686-337C96CD2B0E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416132303" sldId="618"/>
            <ac:spMk id="3" creationId="{DF438DF2-56AE-484D-A900-1EA5BCD0188A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08245482" sldId="619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08245482" sldId="619"/>
            <ac:spMk id="2" creationId="{2F46774A-DDA2-41D2-8686-337C96CD2B0E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08245482" sldId="619"/>
            <ac:spMk id="3" creationId="{DF438DF2-56AE-484D-A900-1EA5BCD0188A}"/>
          </ac:spMkLst>
        </pc:spChg>
      </pc:sldChg>
      <pc:sldChg chg="modSp del">
        <pc:chgData name="Alexandre" userId="292681fbcdc3e57d" providerId="LiveId" clId="{5C8E22B6-83E3-4207-B50B-6EEF9536646F}" dt="2020-08-07T00:10:04.608" v="5647" actId="47"/>
        <pc:sldMkLst>
          <pc:docMk/>
          <pc:sldMk cId="2153629482" sldId="620"/>
        </pc:sldMkLst>
        <pc:spChg chg="mod">
          <ac:chgData name="Alexandre" userId="292681fbcdc3e57d" providerId="LiveId" clId="{5C8E22B6-83E3-4207-B50B-6EEF9536646F}" dt="2020-08-06T17:02:41.352" v="398"/>
          <ac:spMkLst>
            <pc:docMk/>
            <pc:sldMk cId="2153629482" sldId="620"/>
            <ac:spMk id="2" creationId="{2F46774A-DDA2-41D2-8686-337C96CD2B0E}"/>
          </ac:spMkLst>
        </pc:spChg>
        <pc:spChg chg="mod">
          <ac:chgData name="Alexandre" userId="292681fbcdc3e57d" providerId="LiveId" clId="{5C8E22B6-83E3-4207-B50B-6EEF9536646F}" dt="2020-08-06T17:02:41.352" v="398"/>
          <ac:spMkLst>
            <pc:docMk/>
            <pc:sldMk cId="2153629482" sldId="620"/>
            <ac:spMk id="3" creationId="{DF438DF2-56AE-484D-A900-1EA5BCD0188A}"/>
          </ac:spMkLst>
        </pc:spChg>
      </pc:sldChg>
      <pc:sldChg chg="modSp new mod">
        <pc:chgData name="Alexandre" userId="292681fbcdc3e57d" providerId="LiveId" clId="{5C8E22B6-83E3-4207-B50B-6EEF9536646F}" dt="2020-08-07T00:09:49.649" v="5646"/>
        <pc:sldMkLst>
          <pc:docMk/>
          <pc:sldMk cId="1762596632" sldId="621"/>
        </pc:sldMkLst>
        <pc:spChg chg="mod">
          <ac:chgData name="Alexandre" userId="292681fbcdc3e57d" providerId="LiveId" clId="{5C8E22B6-83E3-4207-B50B-6EEF9536646F}" dt="2020-08-07T00:09:49.649" v="5646"/>
          <ac:spMkLst>
            <pc:docMk/>
            <pc:sldMk cId="1762596632" sldId="621"/>
            <ac:spMk id="2" creationId="{E0AB348C-E035-4B22-B52A-CC3EF3AE1AEB}"/>
          </ac:spMkLst>
        </pc:spChg>
        <pc:spChg chg="mod">
          <ac:chgData name="Alexandre" userId="292681fbcdc3e57d" providerId="LiveId" clId="{5C8E22B6-83E3-4207-B50B-6EEF9536646F}" dt="2020-08-07T00:09:49.649" v="5646"/>
          <ac:spMkLst>
            <pc:docMk/>
            <pc:sldMk cId="1762596632" sldId="621"/>
            <ac:spMk id="3" creationId="{9BDB6C39-D616-4839-9D8C-0A2E4201EFC9}"/>
          </ac:spMkLst>
        </pc:spChg>
      </pc:sldChg>
      <pc:sldChg chg="addSp modSp add mod">
        <pc:chgData name="Alexandre" userId="292681fbcdc3e57d" providerId="LiveId" clId="{5C8E22B6-83E3-4207-B50B-6EEF9536646F}" dt="2020-08-07T01:16:01.180" v="9084" actId="20577"/>
        <pc:sldMkLst>
          <pc:docMk/>
          <pc:sldMk cId="34678252" sldId="622"/>
        </pc:sldMkLst>
        <pc:spChg chg="mod">
          <ac:chgData name="Alexandre" userId="292681fbcdc3e57d" providerId="LiveId" clId="{5C8E22B6-83E3-4207-B50B-6EEF9536646F}" dt="2020-08-07T00:09:49.649" v="5646"/>
          <ac:spMkLst>
            <pc:docMk/>
            <pc:sldMk cId="34678252" sldId="622"/>
            <ac:spMk id="2" creationId="{E0AB348C-E035-4B22-B52A-CC3EF3AE1AEB}"/>
          </ac:spMkLst>
        </pc:spChg>
        <pc:spChg chg="mod">
          <ac:chgData name="Alexandre" userId="292681fbcdc3e57d" providerId="LiveId" clId="{5C8E22B6-83E3-4207-B50B-6EEF9536646F}" dt="2020-08-07T01:16:01.180" v="9084" actId="20577"/>
          <ac:spMkLst>
            <pc:docMk/>
            <pc:sldMk cId="34678252" sldId="622"/>
            <ac:spMk id="3" creationId="{9BDB6C39-D616-4839-9D8C-0A2E4201EFC9}"/>
          </ac:spMkLst>
        </pc:spChg>
        <pc:picChg chg="add mod">
          <ac:chgData name="Alexandre" userId="292681fbcdc3e57d" providerId="LiveId" clId="{5C8E22B6-83E3-4207-B50B-6EEF9536646F}" dt="2020-08-07T00:01:48.292" v="5264" actId="1076"/>
          <ac:picMkLst>
            <pc:docMk/>
            <pc:sldMk cId="34678252" sldId="622"/>
            <ac:picMk id="4" creationId="{261597D3-CFFF-4745-84C1-D7EC51FA0CAC}"/>
          </ac:picMkLst>
        </pc:picChg>
      </pc:sldChg>
      <pc:sldChg chg="modSp new mod">
        <pc:chgData name="Alexandre" userId="292681fbcdc3e57d" providerId="LiveId" clId="{5C8E22B6-83E3-4207-B50B-6EEF9536646F}" dt="2020-08-07T01:15:51.888" v="9077" actId="20577"/>
        <pc:sldMkLst>
          <pc:docMk/>
          <pc:sldMk cId="1879248418" sldId="623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1879248418" sldId="623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1:15:51.888" v="9077" actId="20577"/>
          <ac:spMkLst>
            <pc:docMk/>
            <pc:sldMk cId="1879248418" sldId="623"/>
            <ac:spMk id="3" creationId="{7372C8BE-091E-4523-B6C1-808B8E8E79FA}"/>
          </ac:spMkLst>
        </pc:spChg>
      </pc:sldChg>
      <pc:sldChg chg="modSp add mod">
        <pc:chgData name="Alexandre" userId="292681fbcdc3e57d" providerId="LiveId" clId="{5C8E22B6-83E3-4207-B50B-6EEF9536646F}" dt="2020-08-06T17:12:28.957" v="979" actId="20577"/>
        <pc:sldMkLst>
          <pc:docMk/>
          <pc:sldMk cId="2131060772" sldId="624"/>
        </pc:sldMkLst>
        <pc:spChg chg="mod">
          <ac:chgData name="Alexandre" userId="292681fbcdc3e57d" providerId="LiveId" clId="{5C8E22B6-83E3-4207-B50B-6EEF9536646F}" dt="2020-08-06T17:12:28.957" v="979" actId="20577"/>
          <ac:spMkLst>
            <pc:docMk/>
            <pc:sldMk cId="2131060772" sldId="624"/>
            <ac:spMk id="2" creationId="{F93FF0ED-9614-4142-8EC2-4B2E56183534}"/>
          </ac:spMkLst>
        </pc:spChg>
      </pc:sldChg>
      <pc:sldChg chg="modSp add mod">
        <pc:chgData name="Alexandre" userId="292681fbcdc3e57d" providerId="LiveId" clId="{5C8E22B6-83E3-4207-B50B-6EEF9536646F}" dt="2020-08-07T01:15:48.954" v="9071" actId="20577"/>
        <pc:sldMkLst>
          <pc:docMk/>
          <pc:sldMk cId="3641921530" sldId="625"/>
        </pc:sldMkLst>
        <pc:spChg chg="mod">
          <ac:chgData name="Alexandre" userId="292681fbcdc3e57d" providerId="LiveId" clId="{5C8E22B6-83E3-4207-B50B-6EEF9536646F}" dt="2020-08-07T01:00:24.052" v="7930"/>
          <ac:spMkLst>
            <pc:docMk/>
            <pc:sldMk cId="3641921530" sldId="625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1:15:48.954" v="9071" actId="20577"/>
          <ac:spMkLst>
            <pc:docMk/>
            <pc:sldMk cId="3641921530" sldId="625"/>
            <ac:spMk id="3" creationId="{7372C8BE-091E-4523-B6C1-808B8E8E79FA}"/>
          </ac:spMkLst>
        </pc:spChg>
      </pc:sldChg>
      <pc:sldChg chg="modSp new mod">
        <pc:chgData name="Alexandre" userId="292681fbcdc3e57d" providerId="LiveId" clId="{5C8E22B6-83E3-4207-B50B-6EEF9536646F}" dt="2020-08-07T01:00:24.052" v="7930"/>
        <pc:sldMkLst>
          <pc:docMk/>
          <pc:sldMk cId="3594923690" sldId="626"/>
        </pc:sldMkLst>
        <pc:spChg chg="mod">
          <ac:chgData name="Alexandre" userId="292681fbcdc3e57d" providerId="LiveId" clId="{5C8E22B6-83E3-4207-B50B-6EEF9536646F}" dt="2020-08-07T01:00:24.052" v="7930"/>
          <ac:spMkLst>
            <pc:docMk/>
            <pc:sldMk cId="3594923690" sldId="626"/>
            <ac:spMk id="2" creationId="{FD5E7722-2F7E-46B4-B029-40474738A7D0}"/>
          </ac:spMkLst>
        </pc:spChg>
        <pc:spChg chg="mod">
          <ac:chgData name="Alexandre" userId="292681fbcdc3e57d" providerId="LiveId" clId="{5C8E22B6-83E3-4207-B50B-6EEF9536646F}" dt="2020-08-07T01:00:24.052" v="7930"/>
          <ac:spMkLst>
            <pc:docMk/>
            <pc:sldMk cId="3594923690" sldId="626"/>
            <ac:spMk id="3" creationId="{315E3194-F81A-4DF8-9F79-3CCC9D31C54F}"/>
          </ac:spMkLst>
        </pc:spChg>
      </pc:sldChg>
      <pc:sldChg chg="addSp delSp modSp new mod">
        <pc:chgData name="Alexandre" userId="292681fbcdc3e57d" providerId="LiveId" clId="{5C8E22B6-83E3-4207-B50B-6EEF9536646F}" dt="2020-08-07T01:16:00.772" v="9080" actId="20577"/>
        <pc:sldMkLst>
          <pc:docMk/>
          <pc:sldMk cId="1130717521" sldId="627"/>
        </pc:sldMkLst>
        <pc:spChg chg="mod">
          <ac:chgData name="Alexandre" userId="292681fbcdc3e57d" providerId="LiveId" clId="{5C8E22B6-83E3-4207-B50B-6EEF9536646F}" dt="2020-08-07T01:16:00.724" v="9079" actId="20577"/>
          <ac:spMkLst>
            <pc:docMk/>
            <pc:sldMk cId="1130717521" sldId="627"/>
            <ac:spMk id="2" creationId="{244E8A84-90B2-473A-A6A5-F2426D47DBCA}"/>
          </ac:spMkLst>
        </pc:spChg>
        <pc:spChg chg="mod">
          <ac:chgData name="Alexandre" userId="292681fbcdc3e57d" providerId="LiveId" clId="{5C8E22B6-83E3-4207-B50B-6EEF9536646F}" dt="2020-08-07T01:16:00.772" v="9080" actId="20577"/>
          <ac:spMkLst>
            <pc:docMk/>
            <pc:sldMk cId="1130717521" sldId="627"/>
            <ac:spMk id="3" creationId="{B88751A9-C0EC-4866-B74A-79E55A14927C}"/>
          </ac:spMkLst>
        </pc:spChg>
        <pc:picChg chg="add del mod">
          <ac:chgData name="Alexandre" userId="292681fbcdc3e57d" providerId="LiveId" clId="{5C8E22B6-83E3-4207-B50B-6EEF9536646F}" dt="2020-08-06T22:14:37.510" v="2341" actId="478"/>
          <ac:picMkLst>
            <pc:docMk/>
            <pc:sldMk cId="1130717521" sldId="627"/>
            <ac:picMk id="4" creationId="{C3219311-C631-481B-99DC-501A0B9D9F1D}"/>
          </ac:picMkLst>
        </pc:picChg>
        <pc:picChg chg="add mod">
          <ac:chgData name="Alexandre" userId="292681fbcdc3e57d" providerId="LiveId" clId="{5C8E22B6-83E3-4207-B50B-6EEF9536646F}" dt="2020-08-06T22:14:45.804" v="2346" actId="1076"/>
          <ac:picMkLst>
            <pc:docMk/>
            <pc:sldMk cId="1130717521" sldId="627"/>
            <ac:picMk id="5" creationId="{5098FDBC-7B32-4E76-BFDE-6389B38FA08A}"/>
          </ac:picMkLst>
        </pc:picChg>
        <pc:picChg chg="add mod">
          <ac:chgData name="Alexandre" userId="292681fbcdc3e57d" providerId="LiveId" clId="{5C8E22B6-83E3-4207-B50B-6EEF9536646F}" dt="2020-08-06T22:15:43.876" v="2392" actId="14100"/>
          <ac:picMkLst>
            <pc:docMk/>
            <pc:sldMk cId="1130717521" sldId="627"/>
            <ac:picMk id="6" creationId="{4EB1547C-F4B7-41C8-883E-CFE8A41192AB}"/>
          </ac:picMkLst>
        </pc:picChg>
      </pc:sldChg>
      <pc:sldChg chg="modSp new mod">
        <pc:chgData name="Alexandre" userId="292681fbcdc3e57d" providerId="LiveId" clId="{5C8E22B6-83E3-4207-B50B-6EEF9536646F}" dt="2020-08-07T01:16:00.637" v="9078" actId="20577"/>
        <pc:sldMkLst>
          <pc:docMk/>
          <pc:sldMk cId="1607799139" sldId="628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1607799139" sldId="628"/>
            <ac:spMk id="2" creationId="{2019EB90-8690-4FBE-A755-ED3C1D99A97F}"/>
          </ac:spMkLst>
        </pc:spChg>
        <pc:spChg chg="mod">
          <ac:chgData name="Alexandre" userId="292681fbcdc3e57d" providerId="LiveId" clId="{5C8E22B6-83E3-4207-B50B-6EEF9536646F}" dt="2020-08-07T01:16:00.637" v="9078" actId="20577"/>
          <ac:spMkLst>
            <pc:docMk/>
            <pc:sldMk cId="1607799139" sldId="628"/>
            <ac:spMk id="3" creationId="{E71F6D1F-B16E-400D-AAB1-C5E9AC2AB67B}"/>
          </ac:spMkLst>
        </pc:spChg>
      </pc:sldChg>
      <pc:sldChg chg="addSp modSp new mod">
        <pc:chgData name="Alexandre" userId="292681fbcdc3e57d" providerId="LiveId" clId="{5C8E22B6-83E3-4207-B50B-6EEF9536646F}" dt="2020-08-07T01:16:05.646" v="9085" actId="20577"/>
        <pc:sldMkLst>
          <pc:docMk/>
          <pc:sldMk cId="2144663607" sldId="629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2144663607" sldId="629"/>
            <ac:spMk id="2" creationId="{3857BBE2-1850-40EA-90DE-24AB831104E9}"/>
          </ac:spMkLst>
        </pc:spChg>
        <pc:spChg chg="mod">
          <ac:chgData name="Alexandre" userId="292681fbcdc3e57d" providerId="LiveId" clId="{5C8E22B6-83E3-4207-B50B-6EEF9536646F}" dt="2020-08-07T01:16:05.646" v="9085" actId="20577"/>
          <ac:spMkLst>
            <pc:docMk/>
            <pc:sldMk cId="2144663607" sldId="629"/>
            <ac:spMk id="3" creationId="{C044ABFA-977D-4673-9618-5192056F943F}"/>
          </ac:spMkLst>
        </pc:spChg>
        <pc:picChg chg="add mod">
          <ac:chgData name="Alexandre" userId="292681fbcdc3e57d" providerId="LiveId" clId="{5C8E22B6-83E3-4207-B50B-6EEF9536646F}" dt="2020-08-06T22:17:07.668" v="2533" actId="1076"/>
          <ac:picMkLst>
            <pc:docMk/>
            <pc:sldMk cId="2144663607" sldId="629"/>
            <ac:picMk id="4" creationId="{CA3DE39E-794F-4EF1-9EEC-8900A423F5F8}"/>
          </ac:picMkLst>
        </pc:picChg>
      </pc:sldChg>
      <pc:sldChg chg="addSp modSp new mod">
        <pc:chgData name="Alexandre" userId="292681fbcdc3e57d" providerId="LiveId" clId="{5C8E22B6-83E3-4207-B50B-6EEF9536646F}" dt="2020-08-07T01:16:20.447" v="9093" actId="20577"/>
        <pc:sldMkLst>
          <pc:docMk/>
          <pc:sldMk cId="1344024873" sldId="630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1344024873" sldId="630"/>
            <ac:spMk id="2" creationId="{8CF0A456-D59D-492C-BE45-E6F7334FEF7C}"/>
          </ac:spMkLst>
        </pc:spChg>
        <pc:spChg chg="mod">
          <ac:chgData name="Alexandre" userId="292681fbcdc3e57d" providerId="LiveId" clId="{5C8E22B6-83E3-4207-B50B-6EEF9536646F}" dt="2020-08-07T01:16:20.447" v="9093" actId="20577"/>
          <ac:spMkLst>
            <pc:docMk/>
            <pc:sldMk cId="1344024873" sldId="630"/>
            <ac:spMk id="3" creationId="{DD57BF21-AFAD-4D0A-8FD3-A039086C73C7}"/>
          </ac:spMkLst>
        </pc:spChg>
        <pc:picChg chg="add mod">
          <ac:chgData name="Alexandre" userId="292681fbcdc3e57d" providerId="LiveId" clId="{5C8E22B6-83E3-4207-B50B-6EEF9536646F}" dt="2020-08-06T22:29:10.996" v="3094" actId="1076"/>
          <ac:picMkLst>
            <pc:docMk/>
            <pc:sldMk cId="1344024873" sldId="630"/>
            <ac:picMk id="4" creationId="{B3535B91-A2D1-4D3E-97E0-F20F15C4B397}"/>
          </ac:picMkLst>
        </pc:picChg>
      </pc:sldChg>
      <pc:sldChg chg="addSp delSp modSp new mod">
        <pc:chgData name="Alexandre" userId="292681fbcdc3e57d" providerId="LiveId" clId="{5C8E22B6-83E3-4207-B50B-6EEF9536646F}" dt="2020-08-07T01:16:54.314" v="9105" actId="20577"/>
        <pc:sldMkLst>
          <pc:docMk/>
          <pc:sldMk cId="859410448" sldId="631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859410448" sldId="631"/>
            <ac:spMk id="2" creationId="{7E17A605-1F76-487C-94E0-BEB9B2FEBEB4}"/>
          </ac:spMkLst>
        </pc:spChg>
        <pc:spChg chg="mod">
          <ac:chgData name="Alexandre" userId="292681fbcdc3e57d" providerId="LiveId" clId="{5C8E22B6-83E3-4207-B50B-6EEF9536646F}" dt="2020-08-07T01:16:54.314" v="9105" actId="20577"/>
          <ac:spMkLst>
            <pc:docMk/>
            <pc:sldMk cId="859410448" sldId="631"/>
            <ac:spMk id="3" creationId="{AF82F7C3-38D3-4000-802D-60DDB3A42976}"/>
          </ac:spMkLst>
        </pc:spChg>
        <pc:spChg chg="add del mod">
          <ac:chgData name="Alexandre" userId="292681fbcdc3e57d" providerId="LiveId" clId="{5C8E22B6-83E3-4207-B50B-6EEF9536646F}" dt="2020-08-06T22:30:35.511" v="3236" actId="478"/>
          <ac:spMkLst>
            <pc:docMk/>
            <pc:sldMk cId="859410448" sldId="631"/>
            <ac:spMk id="5" creationId="{F29586B4-3294-4C72-B80C-9E2C63491692}"/>
          </ac:spMkLst>
        </pc:spChg>
        <pc:picChg chg="add mod">
          <ac:chgData name="Alexandre" userId="292681fbcdc3e57d" providerId="LiveId" clId="{5C8E22B6-83E3-4207-B50B-6EEF9536646F}" dt="2020-08-06T22:30:37.780" v="3237" actId="1076"/>
          <ac:picMkLst>
            <pc:docMk/>
            <pc:sldMk cId="859410448" sldId="631"/>
            <ac:picMk id="4" creationId="{6E7EA937-C89F-41BA-B746-DEC1AFF54C0B}"/>
          </ac:picMkLst>
        </pc:picChg>
      </pc:sldChg>
      <pc:sldChg chg="addSp modSp new mod">
        <pc:chgData name="Alexandre" userId="292681fbcdc3e57d" providerId="LiveId" clId="{5C8E22B6-83E3-4207-B50B-6EEF9536646F}" dt="2020-08-07T01:16:00.997" v="9082" actId="20577"/>
        <pc:sldMkLst>
          <pc:docMk/>
          <pc:sldMk cId="3131369808" sldId="632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3131369808" sldId="632"/>
            <ac:spMk id="2" creationId="{4963E8C2-D23D-453D-9497-3B5E1E12A688}"/>
          </ac:spMkLst>
        </pc:spChg>
        <pc:spChg chg="mod">
          <ac:chgData name="Alexandre" userId="292681fbcdc3e57d" providerId="LiveId" clId="{5C8E22B6-83E3-4207-B50B-6EEF9536646F}" dt="2020-08-07T01:16:00.997" v="9082" actId="20577"/>
          <ac:spMkLst>
            <pc:docMk/>
            <pc:sldMk cId="3131369808" sldId="632"/>
            <ac:spMk id="3" creationId="{AFE7542A-D839-4E02-AEBF-1374C44D691C}"/>
          </ac:spMkLst>
        </pc:spChg>
        <pc:picChg chg="add mod">
          <ac:chgData name="Alexandre" userId="292681fbcdc3e57d" providerId="LiveId" clId="{5C8E22B6-83E3-4207-B50B-6EEF9536646F}" dt="2020-08-06T22:31:56.740" v="3443" actId="1076"/>
          <ac:picMkLst>
            <pc:docMk/>
            <pc:sldMk cId="3131369808" sldId="632"/>
            <ac:picMk id="4" creationId="{35683549-8B71-4F68-8C75-394CA5368FC0}"/>
          </ac:picMkLst>
        </pc:picChg>
      </pc:sldChg>
      <pc:sldChg chg="new del">
        <pc:chgData name="Alexandre" userId="292681fbcdc3e57d" providerId="LiveId" clId="{5C8E22B6-83E3-4207-B50B-6EEF9536646F}" dt="2020-08-06T22:10:29.046" v="2219" actId="47"/>
        <pc:sldMkLst>
          <pc:docMk/>
          <pc:sldMk cId="203706232" sldId="633"/>
        </pc:sldMkLst>
      </pc:sldChg>
      <pc:sldChg chg="addSp delSp modSp add mod">
        <pc:chgData name="Alexandre" userId="292681fbcdc3e57d" providerId="LiveId" clId="{5C8E22B6-83E3-4207-B50B-6EEF9536646F}" dt="2020-08-07T01:16:09.180" v="9087" actId="20577"/>
        <pc:sldMkLst>
          <pc:docMk/>
          <pc:sldMk cId="2516569621" sldId="633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2516569621" sldId="633"/>
            <ac:spMk id="2" creationId="{3857BBE2-1850-40EA-90DE-24AB831104E9}"/>
          </ac:spMkLst>
        </pc:spChg>
        <pc:spChg chg="mod">
          <ac:chgData name="Alexandre" userId="292681fbcdc3e57d" providerId="LiveId" clId="{5C8E22B6-83E3-4207-B50B-6EEF9536646F}" dt="2020-08-07T01:16:09.180" v="9087" actId="20577"/>
          <ac:spMkLst>
            <pc:docMk/>
            <pc:sldMk cId="2516569621" sldId="633"/>
            <ac:spMk id="3" creationId="{C044ABFA-977D-4673-9618-5192056F943F}"/>
          </ac:spMkLst>
        </pc:spChg>
        <pc:picChg chg="del">
          <ac:chgData name="Alexandre" userId="292681fbcdc3e57d" providerId="LiveId" clId="{5C8E22B6-83E3-4207-B50B-6EEF9536646F}" dt="2020-08-06T22:17:15.705" v="2535" actId="478"/>
          <ac:picMkLst>
            <pc:docMk/>
            <pc:sldMk cId="2516569621" sldId="633"/>
            <ac:picMk id="4" creationId="{CA3DE39E-794F-4EF1-9EEC-8900A423F5F8}"/>
          </ac:picMkLst>
        </pc:picChg>
        <pc:picChg chg="add mod">
          <ac:chgData name="Alexandre" userId="292681fbcdc3e57d" providerId="LiveId" clId="{5C8E22B6-83E3-4207-B50B-6EEF9536646F}" dt="2020-08-06T22:19:04.228" v="2644" actId="1076"/>
          <ac:picMkLst>
            <pc:docMk/>
            <pc:sldMk cId="2516569621" sldId="633"/>
            <ac:picMk id="5" creationId="{59D28224-AF28-4EC6-9DA6-6305ED403490}"/>
          </ac:picMkLst>
        </pc:picChg>
      </pc:sldChg>
      <pc:sldChg chg="addSp delSp modSp add mod">
        <pc:chgData name="Alexandre" userId="292681fbcdc3e57d" providerId="LiveId" clId="{5C8E22B6-83E3-4207-B50B-6EEF9536646F}" dt="2020-08-06T22:41:58.805" v="4548"/>
        <pc:sldMkLst>
          <pc:docMk/>
          <pc:sldMk cId="621406156" sldId="634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621406156" sldId="634"/>
            <ac:spMk id="2" creationId="{3857BBE2-1850-40EA-90DE-24AB831104E9}"/>
          </ac:spMkLst>
        </pc:spChg>
        <pc:spChg chg="mod">
          <ac:chgData name="Alexandre" userId="292681fbcdc3e57d" providerId="LiveId" clId="{5C8E22B6-83E3-4207-B50B-6EEF9536646F}" dt="2020-08-06T22:19:24.348" v="2713" actId="20577"/>
          <ac:spMkLst>
            <pc:docMk/>
            <pc:sldMk cId="621406156" sldId="634"/>
            <ac:spMk id="3" creationId="{C044ABFA-977D-4673-9618-5192056F943F}"/>
          </ac:spMkLst>
        </pc:spChg>
        <pc:picChg chg="add mod">
          <ac:chgData name="Alexandre" userId="292681fbcdc3e57d" providerId="LiveId" clId="{5C8E22B6-83E3-4207-B50B-6EEF9536646F}" dt="2020-08-06T22:19:45.132" v="2715" actId="1076"/>
          <ac:picMkLst>
            <pc:docMk/>
            <pc:sldMk cId="621406156" sldId="634"/>
            <ac:picMk id="4" creationId="{B90058DE-B921-48F2-A90A-008AEBF8969F}"/>
          </ac:picMkLst>
        </pc:picChg>
        <pc:picChg chg="del">
          <ac:chgData name="Alexandre" userId="292681fbcdc3e57d" providerId="LiveId" clId="{5C8E22B6-83E3-4207-B50B-6EEF9536646F}" dt="2020-08-06T22:19:15.019" v="2646" actId="478"/>
          <ac:picMkLst>
            <pc:docMk/>
            <pc:sldMk cId="621406156" sldId="634"/>
            <ac:picMk id="5" creationId="{59D28224-AF28-4EC6-9DA6-6305ED403490}"/>
          </ac:picMkLst>
        </pc:picChg>
      </pc:sldChg>
      <pc:sldChg chg="addSp delSp modSp add mod">
        <pc:chgData name="Alexandre" userId="292681fbcdc3e57d" providerId="LiveId" clId="{5C8E22B6-83E3-4207-B50B-6EEF9536646F}" dt="2020-08-07T01:16:18.369" v="9092" actId="20577"/>
        <pc:sldMkLst>
          <pc:docMk/>
          <pc:sldMk cId="4226034928" sldId="635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4226034928" sldId="635"/>
            <ac:spMk id="2" creationId="{3857BBE2-1850-40EA-90DE-24AB831104E9}"/>
          </ac:spMkLst>
        </pc:spChg>
        <pc:spChg chg="mod">
          <ac:chgData name="Alexandre" userId="292681fbcdc3e57d" providerId="LiveId" clId="{5C8E22B6-83E3-4207-B50B-6EEF9536646F}" dt="2020-08-07T01:16:18.369" v="9092" actId="20577"/>
          <ac:spMkLst>
            <pc:docMk/>
            <pc:sldMk cId="4226034928" sldId="635"/>
            <ac:spMk id="3" creationId="{C044ABFA-977D-4673-9618-5192056F943F}"/>
          </ac:spMkLst>
        </pc:spChg>
        <pc:picChg chg="del">
          <ac:chgData name="Alexandre" userId="292681fbcdc3e57d" providerId="LiveId" clId="{5C8E22B6-83E3-4207-B50B-6EEF9536646F}" dt="2020-08-06T22:20:07.299" v="2717" actId="478"/>
          <ac:picMkLst>
            <pc:docMk/>
            <pc:sldMk cId="4226034928" sldId="635"/>
            <ac:picMk id="4" creationId="{B90058DE-B921-48F2-A90A-008AEBF8969F}"/>
          </ac:picMkLst>
        </pc:picChg>
        <pc:picChg chg="add mod">
          <ac:chgData name="Alexandre" userId="292681fbcdc3e57d" providerId="LiveId" clId="{5C8E22B6-83E3-4207-B50B-6EEF9536646F}" dt="2020-08-06T22:20:55.059" v="2921" actId="1076"/>
          <ac:picMkLst>
            <pc:docMk/>
            <pc:sldMk cId="4226034928" sldId="635"/>
            <ac:picMk id="5" creationId="{B3214B96-5403-4B86-8451-8E7E9D694517}"/>
          </ac:picMkLst>
        </pc:picChg>
      </pc:sldChg>
      <pc:sldChg chg="addSp delSp modSp add mod">
        <pc:chgData name="Alexandre" userId="292681fbcdc3e57d" providerId="LiveId" clId="{5C8E22B6-83E3-4207-B50B-6EEF9536646F}" dt="2020-08-07T01:16:27.171" v="9095" actId="20577"/>
        <pc:sldMkLst>
          <pc:docMk/>
          <pc:sldMk cId="3978787078" sldId="636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3978787078" sldId="636"/>
            <ac:spMk id="2" creationId="{4963E8C2-D23D-453D-9497-3B5E1E12A688}"/>
          </ac:spMkLst>
        </pc:spChg>
        <pc:spChg chg="mod">
          <ac:chgData name="Alexandre" userId="292681fbcdc3e57d" providerId="LiveId" clId="{5C8E22B6-83E3-4207-B50B-6EEF9536646F}" dt="2020-08-07T01:16:27.171" v="9095" actId="20577"/>
          <ac:spMkLst>
            <pc:docMk/>
            <pc:sldMk cId="3978787078" sldId="636"/>
            <ac:spMk id="3" creationId="{AFE7542A-D839-4E02-AEBF-1374C44D691C}"/>
          </ac:spMkLst>
        </pc:spChg>
        <pc:picChg chg="del">
          <ac:chgData name="Alexandre" userId="292681fbcdc3e57d" providerId="LiveId" clId="{5C8E22B6-83E3-4207-B50B-6EEF9536646F}" dt="2020-08-06T22:32:38.593" v="3605" actId="478"/>
          <ac:picMkLst>
            <pc:docMk/>
            <pc:sldMk cId="3978787078" sldId="636"/>
            <ac:picMk id="4" creationId="{35683549-8B71-4F68-8C75-394CA5368FC0}"/>
          </ac:picMkLst>
        </pc:picChg>
        <pc:picChg chg="add mod">
          <ac:chgData name="Alexandre" userId="292681fbcdc3e57d" providerId="LiveId" clId="{5C8E22B6-83E3-4207-B50B-6EEF9536646F}" dt="2020-08-06T22:33:04.276" v="3607" actId="1076"/>
          <ac:picMkLst>
            <pc:docMk/>
            <pc:sldMk cId="3978787078" sldId="636"/>
            <ac:picMk id="5" creationId="{E2E79068-CDA2-46AD-8993-9C24A0320FA5}"/>
          </ac:picMkLst>
        </pc:picChg>
      </pc:sldChg>
      <pc:sldChg chg="addSp delSp modSp add mod">
        <pc:chgData name="Alexandre" userId="292681fbcdc3e57d" providerId="LiveId" clId="{5C8E22B6-83E3-4207-B50B-6EEF9536646F}" dt="2020-08-07T01:15:49.269" v="9074" actId="20577"/>
        <pc:sldMkLst>
          <pc:docMk/>
          <pc:sldMk cId="3622936446" sldId="637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3622936446" sldId="637"/>
            <ac:spMk id="2" creationId="{4963E8C2-D23D-453D-9497-3B5E1E12A688}"/>
          </ac:spMkLst>
        </pc:spChg>
        <pc:spChg chg="mod">
          <ac:chgData name="Alexandre" userId="292681fbcdc3e57d" providerId="LiveId" clId="{5C8E22B6-83E3-4207-B50B-6EEF9536646F}" dt="2020-08-07T01:15:49.269" v="9074" actId="20577"/>
          <ac:spMkLst>
            <pc:docMk/>
            <pc:sldMk cId="3622936446" sldId="637"/>
            <ac:spMk id="3" creationId="{AFE7542A-D839-4E02-AEBF-1374C44D691C}"/>
          </ac:spMkLst>
        </pc:spChg>
        <pc:picChg chg="add mod">
          <ac:chgData name="Alexandre" userId="292681fbcdc3e57d" providerId="LiveId" clId="{5C8E22B6-83E3-4207-B50B-6EEF9536646F}" dt="2020-08-06T22:36:21.867" v="3754" actId="1076"/>
          <ac:picMkLst>
            <pc:docMk/>
            <pc:sldMk cId="3622936446" sldId="637"/>
            <ac:picMk id="4" creationId="{30C2A4D9-9CC7-4361-ABF0-5C1B4FE88BF6}"/>
          </ac:picMkLst>
        </pc:picChg>
        <pc:picChg chg="del">
          <ac:chgData name="Alexandre" userId="292681fbcdc3e57d" providerId="LiveId" clId="{5C8E22B6-83E3-4207-B50B-6EEF9536646F}" dt="2020-08-06T22:35:43.157" v="3726" actId="478"/>
          <ac:picMkLst>
            <pc:docMk/>
            <pc:sldMk cId="3622936446" sldId="637"/>
            <ac:picMk id="5" creationId="{E2E79068-CDA2-46AD-8993-9C24A0320FA5}"/>
          </ac:picMkLst>
        </pc:picChg>
      </pc:sldChg>
      <pc:sldChg chg="addSp delSp modSp add mod">
        <pc:chgData name="Alexandre" userId="292681fbcdc3e57d" providerId="LiveId" clId="{5C8E22B6-83E3-4207-B50B-6EEF9536646F}" dt="2020-08-07T01:16:33.397" v="9099" actId="20577"/>
        <pc:sldMkLst>
          <pc:docMk/>
          <pc:sldMk cId="2259069873" sldId="638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2259069873" sldId="638"/>
            <ac:spMk id="2" creationId="{4963E8C2-D23D-453D-9497-3B5E1E12A688}"/>
          </ac:spMkLst>
        </pc:spChg>
        <pc:spChg chg="mod">
          <ac:chgData name="Alexandre" userId="292681fbcdc3e57d" providerId="LiveId" clId="{5C8E22B6-83E3-4207-B50B-6EEF9536646F}" dt="2020-08-07T01:16:33.397" v="9099" actId="20577"/>
          <ac:spMkLst>
            <pc:docMk/>
            <pc:sldMk cId="2259069873" sldId="638"/>
            <ac:spMk id="3" creationId="{AFE7542A-D839-4E02-AEBF-1374C44D691C}"/>
          </ac:spMkLst>
        </pc:spChg>
        <pc:picChg chg="del">
          <ac:chgData name="Alexandre" userId="292681fbcdc3e57d" providerId="LiveId" clId="{5C8E22B6-83E3-4207-B50B-6EEF9536646F}" dt="2020-08-06T22:36:51.771" v="3756" actId="478"/>
          <ac:picMkLst>
            <pc:docMk/>
            <pc:sldMk cId="2259069873" sldId="638"/>
            <ac:picMk id="4" creationId="{30C2A4D9-9CC7-4361-ABF0-5C1B4FE88BF6}"/>
          </ac:picMkLst>
        </pc:picChg>
        <pc:picChg chg="add mod">
          <ac:chgData name="Alexandre" userId="292681fbcdc3e57d" providerId="LiveId" clId="{5C8E22B6-83E3-4207-B50B-6EEF9536646F}" dt="2020-08-06T22:37:59.116" v="4033" actId="1076"/>
          <ac:picMkLst>
            <pc:docMk/>
            <pc:sldMk cId="2259069873" sldId="638"/>
            <ac:picMk id="5" creationId="{1D5CE0C6-5166-4ACE-9E75-9D5D7D739700}"/>
          </ac:picMkLst>
        </pc:picChg>
      </pc:sldChg>
      <pc:sldChg chg="addSp delSp modSp add mod">
        <pc:chgData name="Alexandre" userId="292681fbcdc3e57d" providerId="LiveId" clId="{5C8E22B6-83E3-4207-B50B-6EEF9536646F}" dt="2020-08-07T01:16:35.809" v="9100" actId="20577"/>
        <pc:sldMkLst>
          <pc:docMk/>
          <pc:sldMk cId="1502297673" sldId="639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1502297673" sldId="639"/>
            <ac:spMk id="2" creationId="{4963E8C2-D23D-453D-9497-3B5E1E12A688}"/>
          </ac:spMkLst>
        </pc:spChg>
        <pc:spChg chg="mod">
          <ac:chgData name="Alexandre" userId="292681fbcdc3e57d" providerId="LiveId" clId="{5C8E22B6-83E3-4207-B50B-6EEF9536646F}" dt="2020-08-07T01:16:35.809" v="9100" actId="20577"/>
          <ac:spMkLst>
            <pc:docMk/>
            <pc:sldMk cId="1502297673" sldId="639"/>
            <ac:spMk id="3" creationId="{AFE7542A-D839-4E02-AEBF-1374C44D691C}"/>
          </ac:spMkLst>
        </pc:spChg>
        <pc:picChg chg="add mod">
          <ac:chgData name="Alexandre" userId="292681fbcdc3e57d" providerId="LiveId" clId="{5C8E22B6-83E3-4207-B50B-6EEF9536646F}" dt="2020-08-06T22:39:37.628" v="4293" actId="1076"/>
          <ac:picMkLst>
            <pc:docMk/>
            <pc:sldMk cId="1502297673" sldId="639"/>
            <ac:picMk id="4" creationId="{654C47C0-45CC-4AE2-A9EB-2478409B046B}"/>
          </ac:picMkLst>
        </pc:picChg>
        <pc:picChg chg="del">
          <ac:chgData name="Alexandre" userId="292681fbcdc3e57d" providerId="LiveId" clId="{5C8E22B6-83E3-4207-B50B-6EEF9536646F}" dt="2020-08-06T22:38:12.304" v="4042" actId="478"/>
          <ac:picMkLst>
            <pc:docMk/>
            <pc:sldMk cId="1502297673" sldId="639"/>
            <ac:picMk id="5" creationId="{1D5CE0C6-5166-4ACE-9E75-9D5D7D739700}"/>
          </ac:picMkLst>
        </pc:picChg>
        <pc:picChg chg="add mod">
          <ac:chgData name="Alexandre" userId="292681fbcdc3e57d" providerId="LiveId" clId="{5C8E22B6-83E3-4207-B50B-6EEF9536646F}" dt="2020-08-06T22:39:54.996" v="4295" actId="1076"/>
          <ac:picMkLst>
            <pc:docMk/>
            <pc:sldMk cId="1502297673" sldId="639"/>
            <ac:picMk id="6" creationId="{3D22A19E-8BCD-4B7D-8AF5-08D32788910D}"/>
          </ac:picMkLst>
        </pc:picChg>
      </pc:sldChg>
      <pc:sldChg chg="addSp delSp modSp add mod">
        <pc:chgData name="Alexandre" userId="292681fbcdc3e57d" providerId="LiveId" clId="{5C8E22B6-83E3-4207-B50B-6EEF9536646F}" dt="2020-08-07T01:16:40.847" v="9104" actId="20577"/>
        <pc:sldMkLst>
          <pc:docMk/>
          <pc:sldMk cId="1788218671" sldId="640"/>
        </pc:sldMkLst>
        <pc:spChg chg="mod">
          <ac:chgData name="Alexandre" userId="292681fbcdc3e57d" providerId="LiveId" clId="{5C8E22B6-83E3-4207-B50B-6EEF9536646F}" dt="2020-08-06T22:41:58.805" v="4548"/>
          <ac:spMkLst>
            <pc:docMk/>
            <pc:sldMk cId="1788218671" sldId="640"/>
            <ac:spMk id="2" creationId="{4963E8C2-D23D-453D-9497-3B5E1E12A688}"/>
          </ac:spMkLst>
        </pc:spChg>
        <pc:spChg chg="mod">
          <ac:chgData name="Alexandre" userId="292681fbcdc3e57d" providerId="LiveId" clId="{5C8E22B6-83E3-4207-B50B-6EEF9536646F}" dt="2020-08-07T01:16:40.847" v="9104" actId="20577"/>
          <ac:spMkLst>
            <pc:docMk/>
            <pc:sldMk cId="1788218671" sldId="640"/>
            <ac:spMk id="3" creationId="{AFE7542A-D839-4E02-AEBF-1374C44D691C}"/>
          </ac:spMkLst>
        </pc:spChg>
        <pc:picChg chg="del">
          <ac:chgData name="Alexandre" userId="292681fbcdc3e57d" providerId="LiveId" clId="{5C8E22B6-83E3-4207-B50B-6EEF9536646F}" dt="2020-08-06T22:41:12.034" v="4545" actId="478"/>
          <ac:picMkLst>
            <pc:docMk/>
            <pc:sldMk cId="1788218671" sldId="640"/>
            <ac:picMk id="4" creationId="{654C47C0-45CC-4AE2-A9EB-2478409B046B}"/>
          </ac:picMkLst>
        </pc:picChg>
        <pc:picChg chg="add mod">
          <ac:chgData name="Alexandre" userId="292681fbcdc3e57d" providerId="LiveId" clId="{5C8E22B6-83E3-4207-B50B-6EEF9536646F}" dt="2020-08-06T22:41:30.724" v="4547" actId="1076"/>
          <ac:picMkLst>
            <pc:docMk/>
            <pc:sldMk cId="1788218671" sldId="640"/>
            <ac:picMk id="5" creationId="{00D9184D-732E-4A0F-838D-EF75AE4C63C7}"/>
          </ac:picMkLst>
        </pc:picChg>
      </pc:sldChg>
      <pc:sldChg chg="modSp new mod">
        <pc:chgData name="Alexandre" userId="292681fbcdc3e57d" providerId="LiveId" clId="{5C8E22B6-83E3-4207-B50B-6EEF9536646F}" dt="2020-08-07T01:20:29.512" v="9134" actId="20577"/>
        <pc:sldMkLst>
          <pc:docMk/>
          <pc:sldMk cId="2709752770" sldId="641"/>
        </pc:sldMkLst>
        <pc:spChg chg="mod">
          <ac:chgData name="Alexandre" userId="292681fbcdc3e57d" providerId="LiveId" clId="{5C8E22B6-83E3-4207-B50B-6EEF9536646F}" dt="2020-08-06T23:55:22.259" v="4920"/>
          <ac:spMkLst>
            <pc:docMk/>
            <pc:sldMk cId="2709752770" sldId="641"/>
            <ac:spMk id="2" creationId="{BAA97A15-3FA3-4C20-A954-3DBBAC96A5E6}"/>
          </ac:spMkLst>
        </pc:spChg>
        <pc:spChg chg="mod">
          <ac:chgData name="Alexandre" userId="292681fbcdc3e57d" providerId="LiveId" clId="{5C8E22B6-83E3-4207-B50B-6EEF9536646F}" dt="2020-08-07T01:20:29.512" v="9134" actId="20577"/>
          <ac:spMkLst>
            <pc:docMk/>
            <pc:sldMk cId="2709752770" sldId="641"/>
            <ac:spMk id="3" creationId="{F5F8C82B-22E1-4B30-9F55-E212C4C3B5AB}"/>
          </ac:spMkLst>
        </pc:spChg>
      </pc:sldChg>
      <pc:sldChg chg="addSp modSp add mod">
        <pc:chgData name="Alexandre" userId="292681fbcdc3e57d" providerId="LiveId" clId="{5C8E22B6-83E3-4207-B50B-6EEF9536646F}" dt="2020-08-06T23:55:22.259" v="4920"/>
        <pc:sldMkLst>
          <pc:docMk/>
          <pc:sldMk cId="861251437" sldId="642"/>
        </pc:sldMkLst>
        <pc:spChg chg="mod">
          <ac:chgData name="Alexandre" userId="292681fbcdc3e57d" providerId="LiveId" clId="{5C8E22B6-83E3-4207-B50B-6EEF9536646F}" dt="2020-08-06T23:55:22.259" v="4920"/>
          <ac:spMkLst>
            <pc:docMk/>
            <pc:sldMk cId="861251437" sldId="642"/>
            <ac:spMk id="2" creationId="{BAA97A15-3FA3-4C20-A954-3DBBAC96A5E6}"/>
          </ac:spMkLst>
        </pc:spChg>
        <pc:spChg chg="mod">
          <ac:chgData name="Alexandre" userId="292681fbcdc3e57d" providerId="LiveId" clId="{5C8E22B6-83E3-4207-B50B-6EEF9536646F}" dt="2020-08-06T23:55:22.259" v="4920"/>
          <ac:spMkLst>
            <pc:docMk/>
            <pc:sldMk cId="861251437" sldId="642"/>
            <ac:spMk id="3" creationId="{F5F8C82B-22E1-4B30-9F55-E212C4C3B5AB}"/>
          </ac:spMkLst>
        </pc:spChg>
        <pc:picChg chg="add mod">
          <ac:chgData name="Alexandre" userId="292681fbcdc3e57d" providerId="LiveId" clId="{5C8E22B6-83E3-4207-B50B-6EEF9536646F}" dt="2020-08-06T23:00:27.821" v="4890" actId="1076"/>
          <ac:picMkLst>
            <pc:docMk/>
            <pc:sldMk cId="861251437" sldId="642"/>
            <ac:picMk id="4" creationId="{B4C4FC04-B821-427B-8697-B958D681EB2C}"/>
          </ac:picMkLst>
        </pc:picChg>
        <pc:picChg chg="add mod">
          <ac:chgData name="Alexandre" userId="292681fbcdc3e57d" providerId="LiveId" clId="{5C8E22B6-83E3-4207-B50B-6EEF9536646F}" dt="2020-08-06T23:00:36.268" v="4892" actId="1076"/>
          <ac:picMkLst>
            <pc:docMk/>
            <pc:sldMk cId="861251437" sldId="642"/>
            <ac:picMk id="5" creationId="{89C309BB-E900-4500-8EB3-285EB59F8646}"/>
          </ac:picMkLst>
        </pc:picChg>
      </pc:sldChg>
      <pc:sldChg chg="addSp delSp modSp add mod">
        <pc:chgData name="Alexandre" userId="292681fbcdc3e57d" providerId="LiveId" clId="{5C8E22B6-83E3-4207-B50B-6EEF9536646F}" dt="2020-08-07T00:09:49.649" v="5646"/>
        <pc:sldMkLst>
          <pc:docMk/>
          <pc:sldMk cId="2602316553" sldId="643"/>
        </pc:sldMkLst>
        <pc:spChg chg="mod">
          <ac:chgData name="Alexandre" userId="292681fbcdc3e57d" providerId="LiveId" clId="{5C8E22B6-83E3-4207-B50B-6EEF9536646F}" dt="2020-08-07T00:09:49.649" v="5646"/>
          <ac:spMkLst>
            <pc:docMk/>
            <pc:sldMk cId="2602316553" sldId="643"/>
            <ac:spMk id="2" creationId="{E0AB348C-E035-4B22-B52A-CC3EF3AE1AEB}"/>
          </ac:spMkLst>
        </pc:spChg>
        <pc:spChg chg="mod">
          <ac:chgData name="Alexandre" userId="292681fbcdc3e57d" providerId="LiveId" clId="{5C8E22B6-83E3-4207-B50B-6EEF9536646F}" dt="2020-08-07T00:09:49.649" v="5646"/>
          <ac:spMkLst>
            <pc:docMk/>
            <pc:sldMk cId="2602316553" sldId="643"/>
            <ac:spMk id="3" creationId="{9BDB6C39-D616-4839-9D8C-0A2E4201EFC9}"/>
          </ac:spMkLst>
        </pc:spChg>
        <pc:picChg chg="del">
          <ac:chgData name="Alexandre" userId="292681fbcdc3e57d" providerId="LiveId" clId="{5C8E22B6-83E3-4207-B50B-6EEF9536646F}" dt="2020-08-07T00:01:51.163" v="5266" actId="478"/>
          <ac:picMkLst>
            <pc:docMk/>
            <pc:sldMk cId="2602316553" sldId="643"/>
            <ac:picMk id="4" creationId="{261597D3-CFFF-4745-84C1-D7EC51FA0CAC}"/>
          </ac:picMkLst>
        </pc:picChg>
        <pc:picChg chg="add mod">
          <ac:chgData name="Alexandre" userId="292681fbcdc3e57d" providerId="LiveId" clId="{5C8E22B6-83E3-4207-B50B-6EEF9536646F}" dt="2020-08-07T00:06:20.476" v="5531" actId="1076"/>
          <ac:picMkLst>
            <pc:docMk/>
            <pc:sldMk cId="2602316553" sldId="643"/>
            <ac:picMk id="5" creationId="{A68BC717-EA43-405D-B1E5-91938F05A4DF}"/>
          </ac:picMkLst>
        </pc:picChg>
      </pc:sldChg>
      <pc:sldChg chg="addSp delSp modSp add mod">
        <pc:chgData name="Alexandre" userId="292681fbcdc3e57d" providerId="LiveId" clId="{5C8E22B6-83E3-4207-B50B-6EEF9536646F}" dt="2020-08-07T00:09:49.649" v="5646"/>
        <pc:sldMkLst>
          <pc:docMk/>
          <pc:sldMk cId="942739794" sldId="644"/>
        </pc:sldMkLst>
        <pc:spChg chg="mod">
          <ac:chgData name="Alexandre" userId="292681fbcdc3e57d" providerId="LiveId" clId="{5C8E22B6-83E3-4207-B50B-6EEF9536646F}" dt="2020-08-07T00:09:49.649" v="5646"/>
          <ac:spMkLst>
            <pc:docMk/>
            <pc:sldMk cId="942739794" sldId="644"/>
            <ac:spMk id="2" creationId="{E0AB348C-E035-4B22-B52A-CC3EF3AE1AEB}"/>
          </ac:spMkLst>
        </pc:spChg>
        <pc:spChg chg="mod">
          <ac:chgData name="Alexandre" userId="292681fbcdc3e57d" providerId="LiveId" clId="{5C8E22B6-83E3-4207-B50B-6EEF9536646F}" dt="2020-08-07T00:09:49.649" v="5646"/>
          <ac:spMkLst>
            <pc:docMk/>
            <pc:sldMk cId="942739794" sldId="644"/>
            <ac:spMk id="3" creationId="{9BDB6C39-D616-4839-9D8C-0A2E4201EFC9}"/>
          </ac:spMkLst>
        </pc:spChg>
        <pc:picChg chg="add del mod">
          <ac:chgData name="Alexandre" userId="292681fbcdc3e57d" providerId="LiveId" clId="{5C8E22B6-83E3-4207-B50B-6EEF9536646F}" dt="2020-08-07T00:09:08.201" v="5578" actId="478"/>
          <ac:picMkLst>
            <pc:docMk/>
            <pc:sldMk cId="942739794" sldId="644"/>
            <ac:picMk id="4" creationId="{59D3FD23-6FD3-475A-A244-6F6A8A1C00F4}"/>
          </ac:picMkLst>
        </pc:picChg>
        <pc:picChg chg="del">
          <ac:chgData name="Alexandre" userId="292681fbcdc3e57d" providerId="LiveId" clId="{5C8E22B6-83E3-4207-B50B-6EEF9536646F}" dt="2020-08-07T00:08:51.893" v="5533" actId="478"/>
          <ac:picMkLst>
            <pc:docMk/>
            <pc:sldMk cId="942739794" sldId="644"/>
            <ac:picMk id="5" creationId="{A68BC717-EA43-405D-B1E5-91938F05A4DF}"/>
          </ac:picMkLst>
        </pc:picChg>
        <pc:picChg chg="add mod">
          <ac:chgData name="Alexandre" userId="292681fbcdc3e57d" providerId="LiveId" clId="{5C8E22B6-83E3-4207-B50B-6EEF9536646F}" dt="2020-08-07T00:09:10.214" v="5580" actId="1076"/>
          <ac:picMkLst>
            <pc:docMk/>
            <pc:sldMk cId="942739794" sldId="644"/>
            <ac:picMk id="6" creationId="{15C53170-1BC1-4C9D-B46C-EC5F226DA848}"/>
          </ac:picMkLst>
        </pc:picChg>
      </pc:sldChg>
      <pc:sldChg chg="addSp delSp modSp add mod">
        <pc:chgData name="Alexandre" userId="292681fbcdc3e57d" providerId="LiveId" clId="{5C8E22B6-83E3-4207-B50B-6EEF9536646F}" dt="2020-08-07T00:09:49.649" v="5646"/>
        <pc:sldMkLst>
          <pc:docMk/>
          <pc:sldMk cId="2204874682" sldId="645"/>
        </pc:sldMkLst>
        <pc:spChg chg="mod">
          <ac:chgData name="Alexandre" userId="292681fbcdc3e57d" providerId="LiveId" clId="{5C8E22B6-83E3-4207-B50B-6EEF9536646F}" dt="2020-08-07T00:09:49.649" v="5646"/>
          <ac:spMkLst>
            <pc:docMk/>
            <pc:sldMk cId="2204874682" sldId="645"/>
            <ac:spMk id="2" creationId="{E0AB348C-E035-4B22-B52A-CC3EF3AE1AEB}"/>
          </ac:spMkLst>
        </pc:spChg>
        <pc:spChg chg="mod">
          <ac:chgData name="Alexandre" userId="292681fbcdc3e57d" providerId="LiveId" clId="{5C8E22B6-83E3-4207-B50B-6EEF9536646F}" dt="2020-08-07T00:09:49.649" v="5646"/>
          <ac:spMkLst>
            <pc:docMk/>
            <pc:sldMk cId="2204874682" sldId="645"/>
            <ac:spMk id="3" creationId="{9BDB6C39-D616-4839-9D8C-0A2E4201EFC9}"/>
          </ac:spMkLst>
        </pc:spChg>
        <pc:picChg chg="add mod">
          <ac:chgData name="Alexandre" userId="292681fbcdc3e57d" providerId="LiveId" clId="{5C8E22B6-83E3-4207-B50B-6EEF9536646F}" dt="2020-08-07T00:09:35.652" v="5584" actId="1076"/>
          <ac:picMkLst>
            <pc:docMk/>
            <pc:sldMk cId="2204874682" sldId="645"/>
            <ac:picMk id="4" creationId="{85C60FCE-0B50-4457-8DFC-9C91672BDD89}"/>
          </ac:picMkLst>
        </pc:picChg>
        <pc:picChg chg="del">
          <ac:chgData name="Alexandre" userId="292681fbcdc3e57d" providerId="LiveId" clId="{5C8E22B6-83E3-4207-B50B-6EEF9536646F}" dt="2020-08-07T00:09:33.438" v="5582" actId="478"/>
          <ac:picMkLst>
            <pc:docMk/>
            <pc:sldMk cId="2204874682" sldId="645"/>
            <ac:picMk id="6" creationId="{15C53170-1BC1-4C9D-B46C-EC5F226DA848}"/>
          </ac:picMkLst>
        </pc:picChg>
      </pc:sldChg>
      <pc:sldChg chg="modSp add mod">
        <pc:chgData name="Alexandre" userId="292681fbcdc3e57d" providerId="LiveId" clId="{5C8E22B6-83E3-4207-B50B-6EEF9536646F}" dt="2020-08-07T00:27:28.518" v="7023"/>
        <pc:sldMkLst>
          <pc:docMk/>
          <pc:sldMk cId="2731839564" sldId="646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2731839564" sldId="646"/>
            <ac:spMk id="2" creationId="{9F26E257-D29B-4E07-8F44-BF949438023C}"/>
          </ac:spMkLst>
        </pc:spChg>
        <pc:spChg chg="mod">
          <ac:chgData name="Alexandre" userId="292681fbcdc3e57d" providerId="LiveId" clId="{5C8E22B6-83E3-4207-B50B-6EEF9536646F}" dt="2020-08-07T00:27:28.518" v="7023"/>
          <ac:spMkLst>
            <pc:docMk/>
            <pc:sldMk cId="2731839564" sldId="646"/>
            <ac:spMk id="3" creationId="{5D23C05D-FB69-45BB-881C-29C2E3D462FF}"/>
          </ac:spMkLst>
        </pc:spChg>
      </pc:sldChg>
      <pc:sldChg chg="modSp new mod">
        <pc:chgData name="Alexandre" userId="292681fbcdc3e57d" providerId="LiveId" clId="{5C8E22B6-83E3-4207-B50B-6EEF9536646F}" dt="2020-08-07T00:27:28.518" v="7023"/>
        <pc:sldMkLst>
          <pc:docMk/>
          <pc:sldMk cId="957086397" sldId="647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957086397" sldId="647"/>
            <ac:spMk id="2" creationId="{9A0A51DA-0F7B-4A77-90AE-7E9A1EFF02B2}"/>
          </ac:spMkLst>
        </pc:spChg>
        <pc:spChg chg="mod">
          <ac:chgData name="Alexandre" userId="292681fbcdc3e57d" providerId="LiveId" clId="{5C8E22B6-83E3-4207-B50B-6EEF9536646F}" dt="2020-08-07T00:27:28.518" v="7023"/>
          <ac:spMkLst>
            <pc:docMk/>
            <pc:sldMk cId="957086397" sldId="647"/>
            <ac:spMk id="3" creationId="{63C2F392-31B9-4038-9AE9-41796C1C637F}"/>
          </ac:spMkLst>
        </pc:spChg>
      </pc:sldChg>
      <pc:sldChg chg="modSp new mod">
        <pc:chgData name="Alexandre" userId="292681fbcdc3e57d" providerId="LiveId" clId="{5C8E22B6-83E3-4207-B50B-6EEF9536646F}" dt="2020-08-07T01:17:02.412" v="9107" actId="20577"/>
        <pc:sldMkLst>
          <pc:docMk/>
          <pc:sldMk cId="1518443251" sldId="648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1518443251" sldId="648"/>
            <ac:spMk id="2" creationId="{969C959A-8DD3-4D53-A17E-C827A720F205}"/>
          </ac:spMkLst>
        </pc:spChg>
        <pc:spChg chg="mod">
          <ac:chgData name="Alexandre" userId="292681fbcdc3e57d" providerId="LiveId" clId="{5C8E22B6-83E3-4207-B50B-6EEF9536646F}" dt="2020-08-07T01:17:02.412" v="9107" actId="20577"/>
          <ac:spMkLst>
            <pc:docMk/>
            <pc:sldMk cId="1518443251" sldId="648"/>
            <ac:spMk id="3" creationId="{F8A46FC4-D770-4042-9DD3-DFCADE5F4971}"/>
          </ac:spMkLst>
        </pc:spChg>
      </pc:sldChg>
      <pc:sldChg chg="modSp new mod">
        <pc:chgData name="Alexandre" userId="292681fbcdc3e57d" providerId="LiveId" clId="{5C8E22B6-83E3-4207-B50B-6EEF9536646F}" dt="2020-08-07T00:27:28.518" v="7023"/>
        <pc:sldMkLst>
          <pc:docMk/>
          <pc:sldMk cId="2562102292" sldId="649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2562102292" sldId="649"/>
            <ac:spMk id="2" creationId="{D5B6E91C-6A28-4CC9-BCA2-252736768B17}"/>
          </ac:spMkLst>
        </pc:spChg>
        <pc:spChg chg="mod">
          <ac:chgData name="Alexandre" userId="292681fbcdc3e57d" providerId="LiveId" clId="{5C8E22B6-83E3-4207-B50B-6EEF9536646F}" dt="2020-08-07T00:27:28.518" v="7023"/>
          <ac:spMkLst>
            <pc:docMk/>
            <pc:sldMk cId="2562102292" sldId="649"/>
            <ac:spMk id="3" creationId="{8A036303-F236-4370-8A2F-F7746FF971A6}"/>
          </ac:spMkLst>
        </pc:spChg>
      </pc:sldChg>
      <pc:sldChg chg="modSp new mod">
        <pc:chgData name="Alexandre" userId="292681fbcdc3e57d" providerId="LiveId" clId="{5C8E22B6-83E3-4207-B50B-6EEF9536646F}" dt="2020-08-07T01:17:05.231" v="9108" actId="20577"/>
        <pc:sldMkLst>
          <pc:docMk/>
          <pc:sldMk cId="151217357" sldId="650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151217357" sldId="650"/>
            <ac:spMk id="2" creationId="{B0D3878C-EE29-467F-8660-CC6DAD891929}"/>
          </ac:spMkLst>
        </pc:spChg>
        <pc:spChg chg="mod">
          <ac:chgData name="Alexandre" userId="292681fbcdc3e57d" providerId="LiveId" clId="{5C8E22B6-83E3-4207-B50B-6EEF9536646F}" dt="2020-08-07T01:17:05.231" v="9108" actId="20577"/>
          <ac:spMkLst>
            <pc:docMk/>
            <pc:sldMk cId="151217357" sldId="650"/>
            <ac:spMk id="3" creationId="{9F0A3D78-AD53-433C-86F6-6E2A8A1D044F}"/>
          </ac:spMkLst>
        </pc:spChg>
      </pc:sldChg>
      <pc:sldChg chg="modSp new mod">
        <pc:chgData name="Alexandre" userId="292681fbcdc3e57d" providerId="LiveId" clId="{5C8E22B6-83E3-4207-B50B-6EEF9536646F}" dt="2020-08-07T01:17:11.675" v="9112" actId="20577"/>
        <pc:sldMkLst>
          <pc:docMk/>
          <pc:sldMk cId="530838072" sldId="651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530838072" sldId="651"/>
            <ac:spMk id="2" creationId="{199F6919-FB6A-4989-B6B3-524415A0578F}"/>
          </ac:spMkLst>
        </pc:spChg>
        <pc:spChg chg="mod">
          <ac:chgData name="Alexandre" userId="292681fbcdc3e57d" providerId="LiveId" clId="{5C8E22B6-83E3-4207-B50B-6EEF9536646F}" dt="2020-08-07T01:17:11.675" v="9112" actId="20577"/>
          <ac:spMkLst>
            <pc:docMk/>
            <pc:sldMk cId="530838072" sldId="651"/>
            <ac:spMk id="3" creationId="{4355ADC6-0BC0-4F5D-AFC8-C1392013B11A}"/>
          </ac:spMkLst>
        </pc:spChg>
      </pc:sldChg>
      <pc:sldChg chg="modSp add mod">
        <pc:chgData name="Alexandre" userId="292681fbcdc3e57d" providerId="LiveId" clId="{5C8E22B6-83E3-4207-B50B-6EEF9536646F}" dt="2020-08-07T00:17:25.471" v="6287" actId="20577"/>
        <pc:sldMkLst>
          <pc:docMk/>
          <pc:sldMk cId="1480764198" sldId="652"/>
        </pc:sldMkLst>
        <pc:spChg chg="mod">
          <ac:chgData name="Alexandre" userId="292681fbcdc3e57d" providerId="LiveId" clId="{5C8E22B6-83E3-4207-B50B-6EEF9536646F}" dt="2020-08-07T00:17:25.471" v="6287" actId="20577"/>
          <ac:spMkLst>
            <pc:docMk/>
            <pc:sldMk cId="1480764198" sldId="652"/>
            <ac:spMk id="2" creationId="{E4AADCDE-E97C-479E-B2F2-7A2C9ACF3751}"/>
          </ac:spMkLst>
        </pc:spChg>
      </pc:sldChg>
      <pc:sldChg chg="modSp add mod">
        <pc:chgData name="Alexandre" userId="292681fbcdc3e57d" providerId="LiveId" clId="{5C8E22B6-83E3-4207-B50B-6EEF9536646F}" dt="2020-08-07T00:17:32.438" v="6302" actId="20577"/>
        <pc:sldMkLst>
          <pc:docMk/>
          <pc:sldMk cId="3099684355" sldId="653"/>
        </pc:sldMkLst>
        <pc:spChg chg="mod">
          <ac:chgData name="Alexandre" userId="292681fbcdc3e57d" providerId="LiveId" clId="{5C8E22B6-83E3-4207-B50B-6EEF9536646F}" dt="2020-08-07T00:17:32.438" v="6302" actId="20577"/>
          <ac:spMkLst>
            <pc:docMk/>
            <pc:sldMk cId="3099684355" sldId="653"/>
            <ac:spMk id="2" creationId="{E4AADCDE-E97C-479E-B2F2-7A2C9ACF3751}"/>
          </ac:spMkLst>
        </pc:spChg>
      </pc:sldChg>
      <pc:sldChg chg="modSp new mod">
        <pc:chgData name="Alexandre" userId="292681fbcdc3e57d" providerId="LiveId" clId="{5C8E22B6-83E3-4207-B50B-6EEF9536646F}" dt="2020-08-07T01:19:26.812" v="9114" actId="20577"/>
        <pc:sldMkLst>
          <pc:docMk/>
          <pc:sldMk cId="439207245" sldId="654"/>
        </pc:sldMkLst>
        <pc:spChg chg="mod">
          <ac:chgData name="Alexandre" userId="292681fbcdc3e57d" providerId="LiveId" clId="{5C8E22B6-83E3-4207-B50B-6EEF9536646F}" dt="2020-08-07T01:03:28.050" v="8303"/>
          <ac:spMkLst>
            <pc:docMk/>
            <pc:sldMk cId="439207245" sldId="654"/>
            <ac:spMk id="2" creationId="{46DC801E-1631-4616-9AF0-C78B6D0860F2}"/>
          </ac:spMkLst>
        </pc:spChg>
        <pc:spChg chg="mod">
          <ac:chgData name="Alexandre" userId="292681fbcdc3e57d" providerId="LiveId" clId="{5C8E22B6-83E3-4207-B50B-6EEF9536646F}" dt="2020-08-07T01:19:26.812" v="9114" actId="20577"/>
          <ac:spMkLst>
            <pc:docMk/>
            <pc:sldMk cId="439207245" sldId="654"/>
            <ac:spMk id="3" creationId="{6EC4142C-3B10-4792-8F68-8996417CF002}"/>
          </ac:spMkLst>
        </pc:spChg>
      </pc:sldChg>
      <pc:sldChg chg="addSp modSp add mod">
        <pc:chgData name="Alexandre" userId="292681fbcdc3e57d" providerId="LiveId" clId="{5C8E22B6-83E3-4207-B50B-6EEF9536646F}" dt="2020-08-07T00:27:28.518" v="7023"/>
        <pc:sldMkLst>
          <pc:docMk/>
          <pc:sldMk cId="288395424" sldId="655"/>
        </pc:sldMkLst>
        <pc:spChg chg="mod">
          <ac:chgData name="Alexandre" userId="292681fbcdc3e57d" providerId="LiveId" clId="{5C8E22B6-83E3-4207-B50B-6EEF9536646F}" dt="2020-08-07T00:27:28.518" v="7023"/>
          <ac:spMkLst>
            <pc:docMk/>
            <pc:sldMk cId="288395424" sldId="655"/>
            <ac:spMk id="2" creationId="{199F6919-FB6A-4989-B6B3-524415A0578F}"/>
          </ac:spMkLst>
        </pc:spChg>
        <pc:spChg chg="mod">
          <ac:chgData name="Alexandre" userId="292681fbcdc3e57d" providerId="LiveId" clId="{5C8E22B6-83E3-4207-B50B-6EEF9536646F}" dt="2020-08-07T00:27:28.518" v="7023"/>
          <ac:spMkLst>
            <pc:docMk/>
            <pc:sldMk cId="288395424" sldId="655"/>
            <ac:spMk id="3" creationId="{4355ADC6-0BC0-4F5D-AFC8-C1392013B11A}"/>
          </ac:spMkLst>
        </pc:spChg>
        <pc:spChg chg="add mod">
          <ac:chgData name="Alexandre" userId="292681fbcdc3e57d" providerId="LiveId" clId="{5C8E22B6-83E3-4207-B50B-6EEF9536646F}" dt="2020-08-07T00:26:34.641" v="7022" actId="20577"/>
          <ac:spMkLst>
            <pc:docMk/>
            <pc:sldMk cId="288395424" sldId="655"/>
            <ac:spMk id="6" creationId="{F3AD625A-778D-4DBC-A925-5C2C4C72EE67}"/>
          </ac:spMkLst>
        </pc:spChg>
        <pc:picChg chg="add mod">
          <ac:chgData name="Alexandre" userId="292681fbcdc3e57d" providerId="LiveId" clId="{5C8E22B6-83E3-4207-B50B-6EEF9536646F}" dt="2020-08-07T00:26:16.324" v="6973" actId="1076"/>
          <ac:picMkLst>
            <pc:docMk/>
            <pc:sldMk cId="288395424" sldId="655"/>
            <ac:picMk id="4" creationId="{EF356C3F-DB8D-4D6B-87B0-A985973B64A4}"/>
          </ac:picMkLst>
        </pc:picChg>
        <pc:picChg chg="add mod">
          <ac:chgData name="Alexandre" userId="292681fbcdc3e57d" providerId="LiveId" clId="{5C8E22B6-83E3-4207-B50B-6EEF9536646F}" dt="2020-08-07T00:26:23.972" v="6975" actId="1076"/>
          <ac:picMkLst>
            <pc:docMk/>
            <pc:sldMk cId="288395424" sldId="655"/>
            <ac:picMk id="5" creationId="{EE7D02A8-2A94-41A1-90A7-F07641ACBD1F}"/>
          </ac:picMkLst>
        </pc:picChg>
      </pc:sldChg>
      <pc:sldChg chg="modSp add del mod">
        <pc:chgData name="Alexandre" userId="292681fbcdc3e57d" providerId="LiveId" clId="{5C8E22B6-83E3-4207-B50B-6EEF9536646F}" dt="2020-08-07T01:01:59.858" v="8130" actId="47"/>
        <pc:sldMkLst>
          <pc:docMk/>
          <pc:sldMk cId="1796068251" sldId="656"/>
        </pc:sldMkLst>
        <pc:spChg chg="mod">
          <ac:chgData name="Alexandre" userId="292681fbcdc3e57d" providerId="LiveId" clId="{5C8E22B6-83E3-4207-B50B-6EEF9536646F}" dt="2020-08-07T01:01:51.872" v="8126" actId="21"/>
          <ac:spMkLst>
            <pc:docMk/>
            <pc:sldMk cId="1796068251" sldId="656"/>
            <ac:spMk id="3" creationId="{6EC4142C-3B10-4792-8F68-8996417CF002}"/>
          </ac:spMkLst>
        </pc:spChg>
      </pc:sldChg>
      <pc:sldChg chg="addSp modSp add mod">
        <pc:chgData name="Alexandre" userId="292681fbcdc3e57d" providerId="LiveId" clId="{5C8E22B6-83E3-4207-B50B-6EEF9536646F}" dt="2020-08-07T00:51:23.590" v="7577"/>
        <pc:sldMkLst>
          <pc:docMk/>
          <pc:sldMk cId="3871435302" sldId="657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3871435302" sldId="657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3871435302" sldId="657"/>
            <ac:spMk id="3" creationId="{7372C8BE-091E-4523-B6C1-808B8E8E79FA}"/>
          </ac:spMkLst>
        </pc:spChg>
        <pc:picChg chg="add mod">
          <ac:chgData name="Alexandre" userId="292681fbcdc3e57d" providerId="LiveId" clId="{5C8E22B6-83E3-4207-B50B-6EEF9536646F}" dt="2020-08-07T00:44:44.021" v="7169" actId="1076"/>
          <ac:picMkLst>
            <pc:docMk/>
            <pc:sldMk cId="3871435302" sldId="657"/>
            <ac:picMk id="4" creationId="{9452B33B-93FB-424A-B164-F5AFA0E4F2A9}"/>
          </ac:picMkLst>
        </pc:picChg>
      </pc:sldChg>
      <pc:sldChg chg="addSp delSp modSp add mod">
        <pc:chgData name="Alexandre" userId="292681fbcdc3e57d" providerId="LiveId" clId="{5C8E22B6-83E3-4207-B50B-6EEF9536646F}" dt="2020-08-07T01:15:48.870" v="9070" actId="20577"/>
        <pc:sldMkLst>
          <pc:docMk/>
          <pc:sldMk cId="2419863515" sldId="658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2419863515" sldId="658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1:15:48.870" v="9070" actId="20577"/>
          <ac:spMkLst>
            <pc:docMk/>
            <pc:sldMk cId="2419863515" sldId="658"/>
            <ac:spMk id="3" creationId="{7372C8BE-091E-4523-B6C1-808B8E8E79FA}"/>
          </ac:spMkLst>
        </pc:spChg>
        <pc:picChg chg="del">
          <ac:chgData name="Alexandre" userId="292681fbcdc3e57d" providerId="LiveId" clId="{5C8E22B6-83E3-4207-B50B-6EEF9536646F}" dt="2020-08-07T00:45:07.476" v="7171" actId="478"/>
          <ac:picMkLst>
            <pc:docMk/>
            <pc:sldMk cId="2419863515" sldId="658"/>
            <ac:picMk id="4" creationId="{9452B33B-93FB-424A-B164-F5AFA0E4F2A9}"/>
          </ac:picMkLst>
        </pc:picChg>
        <pc:picChg chg="add mod">
          <ac:chgData name="Alexandre" userId="292681fbcdc3e57d" providerId="LiveId" clId="{5C8E22B6-83E3-4207-B50B-6EEF9536646F}" dt="2020-08-07T00:45:22.983" v="7199" actId="14100"/>
          <ac:picMkLst>
            <pc:docMk/>
            <pc:sldMk cId="2419863515" sldId="658"/>
            <ac:picMk id="5" creationId="{8540D7D7-2CCC-4EB0-9081-6083F7A7DCFE}"/>
          </ac:picMkLst>
        </pc:picChg>
      </pc:sldChg>
      <pc:sldChg chg="addSp delSp modSp add mod">
        <pc:chgData name="Alexandre" userId="292681fbcdc3e57d" providerId="LiveId" clId="{5C8E22B6-83E3-4207-B50B-6EEF9536646F}" dt="2020-08-07T00:51:23.590" v="7577"/>
        <pc:sldMkLst>
          <pc:docMk/>
          <pc:sldMk cId="382336162" sldId="659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382336162" sldId="659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382336162" sldId="659"/>
            <ac:spMk id="3" creationId="{7372C8BE-091E-4523-B6C1-808B8E8E79FA}"/>
          </ac:spMkLst>
        </pc:spChg>
        <pc:picChg chg="add del mod">
          <ac:chgData name="Alexandre" userId="292681fbcdc3e57d" providerId="LiveId" clId="{5C8E22B6-83E3-4207-B50B-6EEF9536646F}" dt="2020-08-07T00:47:30.940" v="7387" actId="478"/>
          <ac:picMkLst>
            <pc:docMk/>
            <pc:sldMk cId="382336162" sldId="659"/>
            <ac:picMk id="4" creationId="{CE761925-1A70-4F61-BAAF-64B99370C353}"/>
          </ac:picMkLst>
        </pc:picChg>
        <pc:picChg chg="del">
          <ac:chgData name="Alexandre" userId="292681fbcdc3e57d" providerId="LiveId" clId="{5C8E22B6-83E3-4207-B50B-6EEF9536646F}" dt="2020-08-07T00:46:05.366" v="7277" actId="478"/>
          <ac:picMkLst>
            <pc:docMk/>
            <pc:sldMk cId="382336162" sldId="659"/>
            <ac:picMk id="5" creationId="{8540D7D7-2CCC-4EB0-9081-6083F7A7DCFE}"/>
          </ac:picMkLst>
        </pc:picChg>
        <pc:picChg chg="add mod">
          <ac:chgData name="Alexandre" userId="292681fbcdc3e57d" providerId="LiveId" clId="{5C8E22B6-83E3-4207-B50B-6EEF9536646F}" dt="2020-08-07T00:47:32.925" v="7389" actId="1076"/>
          <ac:picMkLst>
            <pc:docMk/>
            <pc:sldMk cId="382336162" sldId="659"/>
            <ac:picMk id="6" creationId="{8BFDCDB9-F0E6-4F8F-A12B-2B09F8F9C057}"/>
          </ac:picMkLst>
        </pc:picChg>
      </pc:sldChg>
      <pc:sldChg chg="modSp add">
        <pc:chgData name="Alexandre" userId="292681fbcdc3e57d" providerId="LiveId" clId="{5C8E22B6-83E3-4207-B50B-6EEF9536646F}" dt="2020-08-07T00:51:23.590" v="7577"/>
        <pc:sldMkLst>
          <pc:docMk/>
          <pc:sldMk cId="2035792515" sldId="660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2035792515" sldId="660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2035792515" sldId="660"/>
            <ac:spMk id="3" creationId="{7372C8BE-091E-4523-B6C1-808B8E8E79FA}"/>
          </ac:spMkLst>
        </pc:spChg>
      </pc:sldChg>
      <pc:sldChg chg="addSp delSp modSp add mod">
        <pc:chgData name="Alexandre" userId="292681fbcdc3e57d" providerId="LiveId" clId="{5C8E22B6-83E3-4207-B50B-6EEF9536646F}" dt="2020-08-07T00:51:23.590" v="7577"/>
        <pc:sldMkLst>
          <pc:docMk/>
          <pc:sldMk cId="1784104716" sldId="661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1784104716" sldId="661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1784104716" sldId="661"/>
            <ac:spMk id="3" creationId="{7372C8BE-091E-4523-B6C1-808B8E8E79FA}"/>
          </ac:spMkLst>
        </pc:spChg>
        <pc:picChg chg="add mod">
          <ac:chgData name="Alexandre" userId="292681fbcdc3e57d" providerId="LiveId" clId="{5C8E22B6-83E3-4207-B50B-6EEF9536646F}" dt="2020-08-07T00:48:26.213" v="7417" actId="1076"/>
          <ac:picMkLst>
            <pc:docMk/>
            <pc:sldMk cId="1784104716" sldId="661"/>
            <ac:picMk id="4" creationId="{FE5D96E6-5B16-4E4F-8898-80F0A8570CA8}"/>
          </ac:picMkLst>
        </pc:picChg>
        <pc:picChg chg="del">
          <ac:chgData name="Alexandre" userId="292681fbcdc3e57d" providerId="LiveId" clId="{5C8E22B6-83E3-4207-B50B-6EEF9536646F}" dt="2020-08-07T00:48:23.924" v="7415" actId="478"/>
          <ac:picMkLst>
            <pc:docMk/>
            <pc:sldMk cId="1784104716" sldId="661"/>
            <ac:picMk id="6" creationId="{8BFDCDB9-F0E6-4F8F-A12B-2B09F8F9C057}"/>
          </ac:picMkLst>
        </pc:picChg>
      </pc:sldChg>
      <pc:sldChg chg="addSp delSp modSp add mod">
        <pc:chgData name="Alexandre" userId="292681fbcdc3e57d" providerId="LiveId" clId="{5C8E22B6-83E3-4207-B50B-6EEF9536646F}" dt="2020-08-07T00:51:23.590" v="7577"/>
        <pc:sldMkLst>
          <pc:docMk/>
          <pc:sldMk cId="492271438" sldId="662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492271438" sldId="662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492271438" sldId="662"/>
            <ac:spMk id="3" creationId="{7372C8BE-091E-4523-B6C1-808B8E8E79FA}"/>
          </ac:spMkLst>
        </pc:spChg>
        <pc:picChg chg="del">
          <ac:chgData name="Alexandre" userId="292681fbcdc3e57d" providerId="LiveId" clId="{5C8E22B6-83E3-4207-B50B-6EEF9536646F}" dt="2020-08-07T00:48:58.359" v="7429" actId="478"/>
          <ac:picMkLst>
            <pc:docMk/>
            <pc:sldMk cId="492271438" sldId="662"/>
            <ac:picMk id="4" creationId="{FE5D96E6-5B16-4E4F-8898-80F0A8570CA8}"/>
          </ac:picMkLst>
        </pc:picChg>
        <pc:picChg chg="add mod">
          <ac:chgData name="Alexandre" userId="292681fbcdc3e57d" providerId="LiveId" clId="{5C8E22B6-83E3-4207-B50B-6EEF9536646F}" dt="2020-08-07T00:49:00.805" v="7431" actId="1076"/>
          <ac:picMkLst>
            <pc:docMk/>
            <pc:sldMk cId="492271438" sldId="662"/>
            <ac:picMk id="5" creationId="{5AEA0AA0-5851-439A-BF21-1012DFB8AD4F}"/>
          </ac:picMkLst>
        </pc:picChg>
      </pc:sldChg>
      <pc:sldChg chg="addSp delSp modSp add mod">
        <pc:chgData name="Alexandre" userId="292681fbcdc3e57d" providerId="LiveId" clId="{5C8E22B6-83E3-4207-B50B-6EEF9536646F}" dt="2020-08-07T00:51:23.590" v="7577"/>
        <pc:sldMkLst>
          <pc:docMk/>
          <pc:sldMk cId="1717340319" sldId="663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1717340319" sldId="663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1717340319" sldId="663"/>
            <ac:spMk id="3" creationId="{7372C8BE-091E-4523-B6C1-808B8E8E79FA}"/>
          </ac:spMkLst>
        </pc:spChg>
        <pc:picChg chg="add mod">
          <ac:chgData name="Alexandre" userId="292681fbcdc3e57d" providerId="LiveId" clId="{5C8E22B6-83E3-4207-B50B-6EEF9536646F}" dt="2020-08-07T00:49:33.412" v="7442" actId="1076"/>
          <ac:picMkLst>
            <pc:docMk/>
            <pc:sldMk cId="1717340319" sldId="663"/>
            <ac:picMk id="4" creationId="{2CA3DF71-7D7E-4DAF-9AEE-F251F3FF6F12}"/>
          </ac:picMkLst>
        </pc:picChg>
        <pc:picChg chg="del">
          <ac:chgData name="Alexandre" userId="292681fbcdc3e57d" providerId="LiveId" clId="{5C8E22B6-83E3-4207-B50B-6EEF9536646F}" dt="2020-08-07T00:49:31.233" v="7440" actId="478"/>
          <ac:picMkLst>
            <pc:docMk/>
            <pc:sldMk cId="1717340319" sldId="663"/>
            <ac:picMk id="5" creationId="{5AEA0AA0-5851-439A-BF21-1012DFB8AD4F}"/>
          </ac:picMkLst>
        </pc:picChg>
      </pc:sldChg>
      <pc:sldChg chg="addSp delSp modSp add mod">
        <pc:chgData name="Alexandre" userId="292681fbcdc3e57d" providerId="LiveId" clId="{5C8E22B6-83E3-4207-B50B-6EEF9536646F}" dt="2020-08-07T00:51:23.590" v="7577"/>
        <pc:sldMkLst>
          <pc:docMk/>
          <pc:sldMk cId="2372358410" sldId="664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2372358410" sldId="664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2372358410" sldId="664"/>
            <ac:spMk id="3" creationId="{7372C8BE-091E-4523-B6C1-808B8E8E79FA}"/>
          </ac:spMkLst>
        </pc:spChg>
        <pc:picChg chg="del">
          <ac:chgData name="Alexandre" userId="292681fbcdc3e57d" providerId="LiveId" clId="{5C8E22B6-83E3-4207-B50B-6EEF9536646F}" dt="2020-08-07T00:50:03.360" v="7444" actId="478"/>
          <ac:picMkLst>
            <pc:docMk/>
            <pc:sldMk cId="2372358410" sldId="664"/>
            <ac:picMk id="4" creationId="{2CA3DF71-7D7E-4DAF-9AEE-F251F3FF6F12}"/>
          </ac:picMkLst>
        </pc:picChg>
        <pc:picChg chg="add mod">
          <ac:chgData name="Alexandre" userId="292681fbcdc3e57d" providerId="LiveId" clId="{5C8E22B6-83E3-4207-B50B-6EEF9536646F}" dt="2020-08-07T00:50:05.453" v="7446" actId="1076"/>
          <ac:picMkLst>
            <pc:docMk/>
            <pc:sldMk cId="2372358410" sldId="664"/>
            <ac:picMk id="5" creationId="{E31247D6-532D-4D70-8FD1-C89CF4408A0A}"/>
          </ac:picMkLst>
        </pc:picChg>
      </pc:sldChg>
      <pc:sldChg chg="addSp delSp modSp add mod">
        <pc:chgData name="Alexandre" userId="292681fbcdc3e57d" providerId="LiveId" clId="{5C8E22B6-83E3-4207-B50B-6EEF9536646F}" dt="2020-08-07T00:51:23.590" v="7577"/>
        <pc:sldMkLst>
          <pc:docMk/>
          <pc:sldMk cId="2404422751" sldId="665"/>
        </pc:sldMkLst>
        <pc:spChg chg="mod">
          <ac:chgData name="Alexandre" userId="292681fbcdc3e57d" providerId="LiveId" clId="{5C8E22B6-83E3-4207-B50B-6EEF9536646F}" dt="2020-08-07T00:51:23.590" v="7577"/>
          <ac:spMkLst>
            <pc:docMk/>
            <pc:sldMk cId="2404422751" sldId="665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0:51:23.590" v="7577"/>
          <ac:spMkLst>
            <pc:docMk/>
            <pc:sldMk cId="2404422751" sldId="665"/>
            <ac:spMk id="3" creationId="{7372C8BE-091E-4523-B6C1-808B8E8E79FA}"/>
          </ac:spMkLst>
        </pc:spChg>
        <pc:picChg chg="add mod">
          <ac:chgData name="Alexandre" userId="292681fbcdc3e57d" providerId="LiveId" clId="{5C8E22B6-83E3-4207-B50B-6EEF9536646F}" dt="2020-08-07T00:50:39.717" v="7450" actId="1076"/>
          <ac:picMkLst>
            <pc:docMk/>
            <pc:sldMk cId="2404422751" sldId="665"/>
            <ac:picMk id="4" creationId="{586DB465-ACF1-4FCE-A147-02A3F33E2526}"/>
          </ac:picMkLst>
        </pc:picChg>
        <pc:picChg chg="del">
          <ac:chgData name="Alexandre" userId="292681fbcdc3e57d" providerId="LiveId" clId="{5C8E22B6-83E3-4207-B50B-6EEF9536646F}" dt="2020-08-07T00:50:36.827" v="7448" actId="478"/>
          <ac:picMkLst>
            <pc:docMk/>
            <pc:sldMk cId="2404422751" sldId="665"/>
            <ac:picMk id="5" creationId="{E31247D6-532D-4D70-8FD1-C89CF4408A0A}"/>
          </ac:picMkLst>
        </pc:picChg>
      </pc:sldChg>
      <pc:sldChg chg="delSp modSp add mod">
        <pc:chgData name="Alexandre" userId="292681fbcdc3e57d" providerId="LiveId" clId="{5C8E22B6-83E3-4207-B50B-6EEF9536646F}" dt="2020-08-07T01:00:24.052" v="7930"/>
        <pc:sldMkLst>
          <pc:docMk/>
          <pc:sldMk cId="3396276647" sldId="666"/>
        </pc:sldMkLst>
        <pc:spChg chg="mod">
          <ac:chgData name="Alexandre" userId="292681fbcdc3e57d" providerId="LiveId" clId="{5C8E22B6-83E3-4207-B50B-6EEF9536646F}" dt="2020-08-07T01:00:24.052" v="7930"/>
          <ac:spMkLst>
            <pc:docMk/>
            <pc:sldMk cId="3396276647" sldId="666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1:00:24.052" v="7930"/>
          <ac:spMkLst>
            <pc:docMk/>
            <pc:sldMk cId="3396276647" sldId="666"/>
            <ac:spMk id="3" creationId="{7372C8BE-091E-4523-B6C1-808B8E8E79FA}"/>
          </ac:spMkLst>
        </pc:spChg>
        <pc:picChg chg="del">
          <ac:chgData name="Alexandre" userId="292681fbcdc3e57d" providerId="LiveId" clId="{5C8E22B6-83E3-4207-B50B-6EEF9536646F}" dt="2020-08-07T00:51:01.534" v="7490" actId="478"/>
          <ac:picMkLst>
            <pc:docMk/>
            <pc:sldMk cId="3396276647" sldId="666"/>
            <ac:picMk id="4" creationId="{586DB465-ACF1-4FCE-A147-02A3F33E2526}"/>
          </ac:picMkLst>
        </pc:picChg>
      </pc:sldChg>
      <pc:sldChg chg="addSp modSp add mod">
        <pc:chgData name="Alexandre" userId="292681fbcdc3e57d" providerId="LiveId" clId="{5C8E22B6-83E3-4207-B50B-6EEF9536646F}" dt="2020-08-07T01:00:24.052" v="7930"/>
        <pc:sldMkLst>
          <pc:docMk/>
          <pc:sldMk cId="3469196140" sldId="667"/>
        </pc:sldMkLst>
        <pc:spChg chg="mod">
          <ac:chgData name="Alexandre" userId="292681fbcdc3e57d" providerId="LiveId" clId="{5C8E22B6-83E3-4207-B50B-6EEF9536646F}" dt="2020-08-07T01:00:24.052" v="7930"/>
          <ac:spMkLst>
            <pc:docMk/>
            <pc:sldMk cId="3469196140" sldId="667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1:00:24.052" v="7930"/>
          <ac:spMkLst>
            <pc:docMk/>
            <pc:sldMk cId="3469196140" sldId="667"/>
            <ac:spMk id="3" creationId="{7372C8BE-091E-4523-B6C1-808B8E8E79FA}"/>
          </ac:spMkLst>
        </pc:spChg>
        <pc:picChg chg="add mod">
          <ac:chgData name="Alexandre" userId="292681fbcdc3e57d" providerId="LiveId" clId="{5C8E22B6-83E3-4207-B50B-6EEF9536646F}" dt="2020-08-07T00:56:36.637" v="7780" actId="1076"/>
          <ac:picMkLst>
            <pc:docMk/>
            <pc:sldMk cId="3469196140" sldId="667"/>
            <ac:picMk id="4" creationId="{205A36AE-70CE-4042-8496-35BE4983C8F0}"/>
          </ac:picMkLst>
        </pc:picChg>
      </pc:sldChg>
      <pc:sldChg chg="delSp modSp add mod">
        <pc:chgData name="Alexandre" userId="292681fbcdc3e57d" providerId="LiveId" clId="{5C8E22B6-83E3-4207-B50B-6EEF9536646F}" dt="2020-08-07T01:15:49.061" v="9072" actId="20577"/>
        <pc:sldMkLst>
          <pc:docMk/>
          <pc:sldMk cId="3540795142" sldId="668"/>
        </pc:sldMkLst>
        <pc:spChg chg="mod">
          <ac:chgData name="Alexandre" userId="292681fbcdc3e57d" providerId="LiveId" clId="{5C8E22B6-83E3-4207-B50B-6EEF9536646F}" dt="2020-08-07T01:00:24.052" v="7930"/>
          <ac:spMkLst>
            <pc:docMk/>
            <pc:sldMk cId="3540795142" sldId="668"/>
            <ac:spMk id="2" creationId="{5345EBF2-C00C-4F19-BD09-17B4FFD38106}"/>
          </ac:spMkLst>
        </pc:spChg>
        <pc:spChg chg="mod">
          <ac:chgData name="Alexandre" userId="292681fbcdc3e57d" providerId="LiveId" clId="{5C8E22B6-83E3-4207-B50B-6EEF9536646F}" dt="2020-08-07T01:15:49.061" v="9072" actId="20577"/>
          <ac:spMkLst>
            <pc:docMk/>
            <pc:sldMk cId="3540795142" sldId="668"/>
            <ac:spMk id="3" creationId="{7372C8BE-091E-4523-B6C1-808B8E8E79FA}"/>
          </ac:spMkLst>
        </pc:spChg>
        <pc:picChg chg="del">
          <ac:chgData name="Alexandre" userId="292681fbcdc3e57d" providerId="LiveId" clId="{5C8E22B6-83E3-4207-B50B-6EEF9536646F}" dt="2020-08-07T00:59:37.342" v="7782" actId="478"/>
          <ac:picMkLst>
            <pc:docMk/>
            <pc:sldMk cId="3540795142" sldId="668"/>
            <ac:picMk id="4" creationId="{205A36AE-70CE-4042-8496-35BE4983C8F0}"/>
          </ac:picMkLst>
        </pc:picChg>
      </pc:sldChg>
      <pc:sldChg chg="addSp modSp new mod">
        <pc:chgData name="Alexandre" userId="292681fbcdc3e57d" providerId="LiveId" clId="{5C8E22B6-83E3-4207-B50B-6EEF9536646F}" dt="2020-08-07T01:19:43.050" v="9122" actId="20577"/>
        <pc:sldMkLst>
          <pc:docMk/>
          <pc:sldMk cId="760431462" sldId="669"/>
        </pc:sldMkLst>
        <pc:spChg chg="mod">
          <ac:chgData name="Alexandre" userId="292681fbcdc3e57d" providerId="LiveId" clId="{5C8E22B6-83E3-4207-B50B-6EEF9536646F}" dt="2020-08-07T01:09:59.109" v="8614"/>
          <ac:spMkLst>
            <pc:docMk/>
            <pc:sldMk cId="760431462" sldId="669"/>
            <ac:spMk id="2" creationId="{C1B58572-25F5-4C76-BA2F-961BB401F64A}"/>
          </ac:spMkLst>
        </pc:spChg>
        <pc:spChg chg="mod">
          <ac:chgData name="Alexandre" userId="292681fbcdc3e57d" providerId="LiveId" clId="{5C8E22B6-83E3-4207-B50B-6EEF9536646F}" dt="2020-08-07T01:19:43.050" v="9122" actId="20577"/>
          <ac:spMkLst>
            <pc:docMk/>
            <pc:sldMk cId="760431462" sldId="669"/>
            <ac:spMk id="3" creationId="{56094011-EB31-464C-84F9-8FCFA0FD61CF}"/>
          </ac:spMkLst>
        </pc:spChg>
        <pc:picChg chg="add mod">
          <ac:chgData name="Alexandre" userId="292681fbcdc3e57d" providerId="LiveId" clId="{5C8E22B6-83E3-4207-B50B-6EEF9536646F}" dt="2020-08-07T01:07:05.109" v="8527" actId="1076"/>
          <ac:picMkLst>
            <pc:docMk/>
            <pc:sldMk cId="760431462" sldId="669"/>
            <ac:picMk id="4" creationId="{8BE59BDA-7AF2-4A94-A611-471D9CF7ED59}"/>
          </ac:picMkLst>
        </pc:picChg>
        <pc:picChg chg="add mod">
          <ac:chgData name="Alexandre" userId="292681fbcdc3e57d" providerId="LiveId" clId="{5C8E22B6-83E3-4207-B50B-6EEF9536646F}" dt="2020-08-07T01:07:13.748" v="8529" actId="1076"/>
          <ac:picMkLst>
            <pc:docMk/>
            <pc:sldMk cId="760431462" sldId="669"/>
            <ac:picMk id="5" creationId="{72A42229-9F57-4C65-83A1-F277D887FBC7}"/>
          </ac:picMkLst>
        </pc:picChg>
      </pc:sldChg>
      <pc:sldChg chg="modSp add del mod">
        <pc:chgData name="Alexandre" userId="292681fbcdc3e57d" providerId="LiveId" clId="{5C8E22B6-83E3-4207-B50B-6EEF9536646F}" dt="2020-08-07T01:07:24.773" v="8533" actId="47"/>
        <pc:sldMkLst>
          <pc:docMk/>
          <pc:sldMk cId="2200053088" sldId="670"/>
        </pc:sldMkLst>
        <pc:spChg chg="mod">
          <ac:chgData name="Alexandre" userId="292681fbcdc3e57d" providerId="LiveId" clId="{5C8E22B6-83E3-4207-B50B-6EEF9536646F}" dt="2020-08-07T01:07:21.481" v="8531" actId="21"/>
          <ac:spMkLst>
            <pc:docMk/>
            <pc:sldMk cId="2200053088" sldId="670"/>
            <ac:spMk id="2" creationId="{C1B58572-25F5-4C76-BA2F-961BB401F64A}"/>
          </ac:spMkLst>
        </pc:spChg>
      </pc:sldChg>
      <pc:sldChg chg="modSp add del mod">
        <pc:chgData name="Alexandre" userId="292681fbcdc3e57d" providerId="LiveId" clId="{5C8E22B6-83E3-4207-B50B-6EEF9536646F}" dt="2020-08-07T01:08:18.998" v="8561" actId="47"/>
        <pc:sldMkLst>
          <pc:docMk/>
          <pc:sldMk cId="1166665938" sldId="671"/>
        </pc:sldMkLst>
        <pc:spChg chg="mod">
          <ac:chgData name="Alexandre" userId="292681fbcdc3e57d" providerId="LiveId" clId="{5C8E22B6-83E3-4207-B50B-6EEF9536646F}" dt="2020-08-07T01:03:03.393" v="8276" actId="20577"/>
          <ac:spMkLst>
            <pc:docMk/>
            <pc:sldMk cId="1166665938" sldId="671"/>
            <ac:spMk id="2" creationId="{C1B58572-25F5-4C76-BA2F-961BB401F64A}"/>
          </ac:spMkLst>
        </pc:spChg>
      </pc:sldChg>
      <pc:sldChg chg="modSp add del mod">
        <pc:chgData name="Alexandre" userId="292681fbcdc3e57d" providerId="LiveId" clId="{5C8E22B6-83E3-4207-B50B-6EEF9536646F}" dt="2020-08-07T01:09:07.418" v="8597" actId="47"/>
        <pc:sldMkLst>
          <pc:docMk/>
          <pc:sldMk cId="1218551898" sldId="672"/>
        </pc:sldMkLst>
        <pc:spChg chg="mod">
          <ac:chgData name="Alexandre" userId="292681fbcdc3e57d" providerId="LiveId" clId="{5C8E22B6-83E3-4207-B50B-6EEF9536646F}" dt="2020-08-07T01:09:06.363" v="8596" actId="21"/>
          <ac:spMkLst>
            <pc:docMk/>
            <pc:sldMk cId="1218551898" sldId="672"/>
            <ac:spMk id="2" creationId="{C1B58572-25F5-4C76-BA2F-961BB401F64A}"/>
          </ac:spMkLst>
        </pc:spChg>
      </pc:sldChg>
      <pc:sldChg chg="modSp add del mod">
        <pc:chgData name="Alexandre" userId="292681fbcdc3e57d" providerId="LiveId" clId="{5C8E22B6-83E3-4207-B50B-6EEF9536646F}" dt="2020-08-07T01:10:08.721" v="8616" actId="47"/>
        <pc:sldMkLst>
          <pc:docMk/>
          <pc:sldMk cId="3452775002" sldId="673"/>
        </pc:sldMkLst>
        <pc:spChg chg="mod">
          <ac:chgData name="Alexandre" userId="292681fbcdc3e57d" providerId="LiveId" clId="{5C8E22B6-83E3-4207-B50B-6EEF9536646F}" dt="2020-08-07T01:03:14.312" v="8292" actId="20577"/>
          <ac:spMkLst>
            <pc:docMk/>
            <pc:sldMk cId="3452775002" sldId="673"/>
            <ac:spMk id="2" creationId="{C1B58572-25F5-4C76-BA2F-961BB401F64A}"/>
          </ac:spMkLst>
        </pc:spChg>
      </pc:sldChg>
      <pc:sldChg chg="addSp modSp add mod">
        <pc:chgData name="Alexandre" userId="292681fbcdc3e57d" providerId="LiveId" clId="{5C8E22B6-83E3-4207-B50B-6EEF9536646F}" dt="2020-08-07T01:19:58.255" v="9131" actId="20577"/>
        <pc:sldMkLst>
          <pc:docMk/>
          <pc:sldMk cId="2355964738" sldId="674"/>
        </pc:sldMkLst>
        <pc:spChg chg="mod">
          <ac:chgData name="Alexandre" userId="292681fbcdc3e57d" providerId="LiveId" clId="{5C8E22B6-83E3-4207-B50B-6EEF9536646F}" dt="2020-08-07T01:19:52.685" v="9128" actId="20577"/>
          <ac:spMkLst>
            <pc:docMk/>
            <pc:sldMk cId="2355964738" sldId="674"/>
            <ac:spMk id="2" creationId="{C1B58572-25F5-4C76-BA2F-961BB401F64A}"/>
          </ac:spMkLst>
        </pc:spChg>
        <pc:spChg chg="mod">
          <ac:chgData name="Alexandre" userId="292681fbcdc3e57d" providerId="LiveId" clId="{5C8E22B6-83E3-4207-B50B-6EEF9536646F}" dt="2020-08-07T01:19:58.255" v="9131" actId="20577"/>
          <ac:spMkLst>
            <pc:docMk/>
            <pc:sldMk cId="2355964738" sldId="674"/>
            <ac:spMk id="3" creationId="{56094011-EB31-464C-84F9-8FCFA0FD61CF}"/>
          </ac:spMkLst>
        </pc:spChg>
        <pc:picChg chg="add mod">
          <ac:chgData name="Alexandre" userId="292681fbcdc3e57d" providerId="LiveId" clId="{5C8E22B6-83E3-4207-B50B-6EEF9536646F}" dt="2020-08-07T01:14:14.108" v="8894" actId="1076"/>
          <ac:picMkLst>
            <pc:docMk/>
            <pc:sldMk cId="2355964738" sldId="674"/>
            <ac:picMk id="4" creationId="{A4D3EFEB-CB94-4CD7-BBD8-DF1BDA09C970}"/>
          </ac:picMkLst>
        </pc:picChg>
        <pc:picChg chg="add mod">
          <ac:chgData name="Alexandre" userId="292681fbcdc3e57d" providerId="LiveId" clId="{5C8E22B6-83E3-4207-B50B-6EEF9536646F}" dt="2020-08-07T01:14:22.093" v="8896" actId="1076"/>
          <ac:picMkLst>
            <pc:docMk/>
            <pc:sldMk cId="2355964738" sldId="674"/>
            <ac:picMk id="5" creationId="{A14A0C86-57F7-4221-A758-EE17346B43EF}"/>
          </ac:picMkLst>
        </pc:picChg>
      </pc:sldChg>
      <pc:sldChg chg="addSp delSp modSp add mod">
        <pc:chgData name="Alexandre" userId="292681fbcdc3e57d" providerId="LiveId" clId="{5C8E22B6-83E3-4207-B50B-6EEF9536646F}" dt="2020-08-07T01:19:45.758" v="9124" actId="20577"/>
        <pc:sldMkLst>
          <pc:docMk/>
          <pc:sldMk cId="4104108255" sldId="675"/>
        </pc:sldMkLst>
        <pc:spChg chg="mod">
          <ac:chgData name="Alexandre" userId="292681fbcdc3e57d" providerId="LiveId" clId="{5C8E22B6-83E3-4207-B50B-6EEF9536646F}" dt="2020-08-07T01:09:59.109" v="8614"/>
          <ac:spMkLst>
            <pc:docMk/>
            <pc:sldMk cId="4104108255" sldId="675"/>
            <ac:spMk id="2" creationId="{C1B58572-25F5-4C76-BA2F-961BB401F64A}"/>
          </ac:spMkLst>
        </pc:spChg>
        <pc:spChg chg="mod">
          <ac:chgData name="Alexandre" userId="292681fbcdc3e57d" providerId="LiveId" clId="{5C8E22B6-83E3-4207-B50B-6EEF9536646F}" dt="2020-08-07T01:19:45.758" v="9124" actId="20577"/>
          <ac:spMkLst>
            <pc:docMk/>
            <pc:sldMk cId="4104108255" sldId="675"/>
            <ac:spMk id="3" creationId="{56094011-EB31-464C-84F9-8FCFA0FD61CF}"/>
          </ac:spMkLst>
        </pc:spChg>
        <pc:picChg chg="del">
          <ac:chgData name="Alexandre" userId="292681fbcdc3e57d" providerId="LiveId" clId="{5C8E22B6-83E3-4207-B50B-6EEF9536646F}" dt="2020-08-07T01:07:40.393" v="8555" actId="478"/>
          <ac:picMkLst>
            <pc:docMk/>
            <pc:sldMk cId="4104108255" sldId="675"/>
            <ac:picMk id="4" creationId="{8BE59BDA-7AF2-4A94-A611-471D9CF7ED59}"/>
          </ac:picMkLst>
        </pc:picChg>
        <pc:picChg chg="del">
          <ac:chgData name="Alexandre" userId="292681fbcdc3e57d" providerId="LiveId" clId="{5C8E22B6-83E3-4207-B50B-6EEF9536646F}" dt="2020-08-07T01:07:40.801" v="8556" actId="478"/>
          <ac:picMkLst>
            <pc:docMk/>
            <pc:sldMk cId="4104108255" sldId="675"/>
            <ac:picMk id="5" creationId="{72A42229-9F57-4C65-83A1-F277D887FBC7}"/>
          </ac:picMkLst>
        </pc:picChg>
        <pc:picChg chg="add mod">
          <ac:chgData name="Alexandre" userId="292681fbcdc3e57d" providerId="LiveId" clId="{5C8E22B6-83E3-4207-B50B-6EEF9536646F}" dt="2020-08-07T01:08:07.549" v="8558" actId="1076"/>
          <ac:picMkLst>
            <pc:docMk/>
            <pc:sldMk cId="4104108255" sldId="675"/>
            <ac:picMk id="6" creationId="{53661FD3-CDF8-4A9F-B36A-8E882E7533D0}"/>
          </ac:picMkLst>
        </pc:picChg>
        <pc:picChg chg="add mod">
          <ac:chgData name="Alexandre" userId="292681fbcdc3e57d" providerId="LiveId" clId="{5C8E22B6-83E3-4207-B50B-6EEF9536646F}" dt="2020-08-07T01:08:14.540" v="8560" actId="1076"/>
          <ac:picMkLst>
            <pc:docMk/>
            <pc:sldMk cId="4104108255" sldId="675"/>
            <ac:picMk id="7" creationId="{73C34E14-BF09-41FF-B7C6-B7EA6DFB28D7}"/>
          </ac:picMkLst>
        </pc:picChg>
      </pc:sldChg>
      <pc:sldChg chg="addSp delSp modSp add mod">
        <pc:chgData name="Alexandre" userId="292681fbcdc3e57d" providerId="LiveId" clId="{5C8E22B6-83E3-4207-B50B-6EEF9536646F}" dt="2020-08-07T01:19:47.963" v="9125" actId="20577"/>
        <pc:sldMkLst>
          <pc:docMk/>
          <pc:sldMk cId="631979221" sldId="676"/>
        </pc:sldMkLst>
        <pc:spChg chg="mod">
          <ac:chgData name="Alexandre" userId="292681fbcdc3e57d" providerId="LiveId" clId="{5C8E22B6-83E3-4207-B50B-6EEF9536646F}" dt="2020-08-07T01:09:59.109" v="8614"/>
          <ac:spMkLst>
            <pc:docMk/>
            <pc:sldMk cId="631979221" sldId="676"/>
            <ac:spMk id="2" creationId="{C1B58572-25F5-4C76-BA2F-961BB401F64A}"/>
          </ac:spMkLst>
        </pc:spChg>
        <pc:spChg chg="mod">
          <ac:chgData name="Alexandre" userId="292681fbcdc3e57d" providerId="LiveId" clId="{5C8E22B6-83E3-4207-B50B-6EEF9536646F}" dt="2020-08-07T01:19:47.963" v="9125" actId="20577"/>
          <ac:spMkLst>
            <pc:docMk/>
            <pc:sldMk cId="631979221" sldId="676"/>
            <ac:spMk id="3" creationId="{56094011-EB31-464C-84F9-8FCFA0FD61CF}"/>
          </ac:spMkLst>
        </pc:spChg>
        <pc:picChg chg="add mod">
          <ac:chgData name="Alexandre" userId="292681fbcdc3e57d" providerId="LiveId" clId="{5C8E22B6-83E3-4207-B50B-6EEF9536646F}" dt="2020-08-07T01:08:53.541" v="8592" actId="1076"/>
          <ac:picMkLst>
            <pc:docMk/>
            <pc:sldMk cId="631979221" sldId="676"/>
            <ac:picMk id="4" creationId="{5AA72352-7105-4F46-BE52-250EFA4C6A12}"/>
          </ac:picMkLst>
        </pc:picChg>
        <pc:picChg chg="add mod">
          <ac:chgData name="Alexandre" userId="292681fbcdc3e57d" providerId="LiveId" clId="{5C8E22B6-83E3-4207-B50B-6EEF9536646F}" dt="2020-08-07T01:09:00.517" v="8594" actId="1076"/>
          <ac:picMkLst>
            <pc:docMk/>
            <pc:sldMk cId="631979221" sldId="676"/>
            <ac:picMk id="5" creationId="{879F37A6-4540-4E1F-A500-8F7735DA7163}"/>
          </ac:picMkLst>
        </pc:picChg>
        <pc:picChg chg="del">
          <ac:chgData name="Alexandre" userId="292681fbcdc3e57d" providerId="LiveId" clId="{5C8E22B6-83E3-4207-B50B-6EEF9536646F}" dt="2020-08-07T01:08:35.509" v="8589" actId="478"/>
          <ac:picMkLst>
            <pc:docMk/>
            <pc:sldMk cId="631979221" sldId="676"/>
            <ac:picMk id="6" creationId="{53661FD3-CDF8-4A9F-B36A-8E882E7533D0}"/>
          </ac:picMkLst>
        </pc:picChg>
        <pc:picChg chg="del">
          <ac:chgData name="Alexandre" userId="292681fbcdc3e57d" providerId="LiveId" clId="{5C8E22B6-83E3-4207-B50B-6EEF9536646F}" dt="2020-08-07T01:08:35.980" v="8590" actId="478"/>
          <ac:picMkLst>
            <pc:docMk/>
            <pc:sldMk cId="631979221" sldId="676"/>
            <ac:picMk id="7" creationId="{73C34E14-BF09-41FF-B7C6-B7EA6DFB28D7}"/>
          </ac:picMkLst>
        </pc:picChg>
      </pc:sldChg>
      <pc:sldChg chg="addSp delSp modSp add mod">
        <pc:chgData name="Alexandre" userId="292681fbcdc3e57d" providerId="LiveId" clId="{5C8E22B6-83E3-4207-B50B-6EEF9536646F}" dt="2020-08-07T01:19:49.277" v="9126" actId="20577"/>
        <pc:sldMkLst>
          <pc:docMk/>
          <pc:sldMk cId="1931554769" sldId="677"/>
        </pc:sldMkLst>
        <pc:spChg chg="mod">
          <ac:chgData name="Alexandre" userId="292681fbcdc3e57d" providerId="LiveId" clId="{5C8E22B6-83E3-4207-B50B-6EEF9536646F}" dt="2020-08-07T01:09:59.109" v="8614"/>
          <ac:spMkLst>
            <pc:docMk/>
            <pc:sldMk cId="1931554769" sldId="677"/>
            <ac:spMk id="2" creationId="{C1B58572-25F5-4C76-BA2F-961BB401F64A}"/>
          </ac:spMkLst>
        </pc:spChg>
        <pc:spChg chg="mod">
          <ac:chgData name="Alexandre" userId="292681fbcdc3e57d" providerId="LiveId" clId="{5C8E22B6-83E3-4207-B50B-6EEF9536646F}" dt="2020-08-07T01:19:49.277" v="9126" actId="20577"/>
          <ac:spMkLst>
            <pc:docMk/>
            <pc:sldMk cId="1931554769" sldId="677"/>
            <ac:spMk id="3" creationId="{56094011-EB31-464C-84F9-8FCFA0FD61CF}"/>
          </ac:spMkLst>
        </pc:spChg>
        <pc:picChg chg="del">
          <ac:chgData name="Alexandre" userId="292681fbcdc3e57d" providerId="LiveId" clId="{5C8E22B6-83E3-4207-B50B-6EEF9536646F}" dt="2020-08-07T01:09:39.170" v="8608" actId="478"/>
          <ac:picMkLst>
            <pc:docMk/>
            <pc:sldMk cId="1931554769" sldId="677"/>
            <ac:picMk id="4" creationId="{5AA72352-7105-4F46-BE52-250EFA4C6A12}"/>
          </ac:picMkLst>
        </pc:picChg>
        <pc:picChg chg="del">
          <ac:chgData name="Alexandre" userId="292681fbcdc3e57d" providerId="LiveId" clId="{5C8E22B6-83E3-4207-B50B-6EEF9536646F}" dt="2020-08-07T01:09:43.695" v="8611" actId="478"/>
          <ac:picMkLst>
            <pc:docMk/>
            <pc:sldMk cId="1931554769" sldId="677"/>
            <ac:picMk id="5" creationId="{879F37A6-4540-4E1F-A500-8F7735DA7163}"/>
          </ac:picMkLst>
        </pc:picChg>
        <pc:picChg chg="add mod">
          <ac:chgData name="Alexandre" userId="292681fbcdc3e57d" providerId="LiveId" clId="{5C8E22B6-83E3-4207-B50B-6EEF9536646F}" dt="2020-08-07T01:09:43.012" v="8610" actId="1076"/>
          <ac:picMkLst>
            <pc:docMk/>
            <pc:sldMk cId="1931554769" sldId="677"/>
            <ac:picMk id="6" creationId="{7D557010-7722-4FA4-BD30-CE1BE8A4D824}"/>
          </ac:picMkLst>
        </pc:picChg>
        <pc:picChg chg="add mod">
          <ac:chgData name="Alexandre" userId="292681fbcdc3e57d" providerId="LiveId" clId="{5C8E22B6-83E3-4207-B50B-6EEF9536646F}" dt="2020-08-07T01:09:52.604" v="8613" actId="1076"/>
          <ac:picMkLst>
            <pc:docMk/>
            <pc:sldMk cId="1931554769" sldId="677"/>
            <ac:picMk id="7" creationId="{4C5A68C9-2F28-416B-A178-5B803BDCEFDB}"/>
          </ac:picMkLst>
        </pc:picChg>
      </pc:sldChg>
      <pc:sldChg chg="addSp delSp modSp add mod">
        <pc:chgData name="Alexandre" userId="292681fbcdc3e57d" providerId="LiveId" clId="{5C8E22B6-83E3-4207-B50B-6EEF9536646F}" dt="2020-08-07T01:19:51.423" v="9127" actId="20577"/>
        <pc:sldMkLst>
          <pc:docMk/>
          <pc:sldMk cId="2759181236" sldId="678"/>
        </pc:sldMkLst>
        <pc:spChg chg="mod">
          <ac:chgData name="Alexandre" userId="292681fbcdc3e57d" providerId="LiveId" clId="{5C8E22B6-83E3-4207-B50B-6EEF9536646F}" dt="2020-08-07T01:10:11.763" v="8622" actId="20577"/>
          <ac:spMkLst>
            <pc:docMk/>
            <pc:sldMk cId="2759181236" sldId="678"/>
            <ac:spMk id="2" creationId="{C1B58572-25F5-4C76-BA2F-961BB401F64A}"/>
          </ac:spMkLst>
        </pc:spChg>
        <pc:spChg chg="mod">
          <ac:chgData name="Alexandre" userId="292681fbcdc3e57d" providerId="LiveId" clId="{5C8E22B6-83E3-4207-B50B-6EEF9536646F}" dt="2020-08-07T01:19:51.423" v="9127" actId="20577"/>
          <ac:spMkLst>
            <pc:docMk/>
            <pc:sldMk cId="2759181236" sldId="678"/>
            <ac:spMk id="3" creationId="{56094011-EB31-464C-84F9-8FCFA0FD61CF}"/>
          </ac:spMkLst>
        </pc:spChg>
        <pc:picChg chg="add mod">
          <ac:chgData name="Alexandre" userId="292681fbcdc3e57d" providerId="LiveId" clId="{5C8E22B6-83E3-4207-B50B-6EEF9536646F}" dt="2020-08-07T01:11:14.300" v="8728" actId="1076"/>
          <ac:picMkLst>
            <pc:docMk/>
            <pc:sldMk cId="2759181236" sldId="678"/>
            <ac:picMk id="4" creationId="{99DD7AAE-2EED-41C7-8C37-D8815D738932}"/>
          </ac:picMkLst>
        </pc:picChg>
        <pc:picChg chg="add mod">
          <ac:chgData name="Alexandre" userId="292681fbcdc3e57d" providerId="LiveId" clId="{5C8E22B6-83E3-4207-B50B-6EEF9536646F}" dt="2020-08-07T01:11:26.188" v="8731" actId="1076"/>
          <ac:picMkLst>
            <pc:docMk/>
            <pc:sldMk cId="2759181236" sldId="678"/>
            <ac:picMk id="5" creationId="{BDEF3020-B443-4194-A5BC-DA6A37C5872F}"/>
          </ac:picMkLst>
        </pc:picChg>
        <pc:picChg chg="del">
          <ac:chgData name="Alexandre" userId="292681fbcdc3e57d" providerId="LiveId" clId="{5C8E22B6-83E3-4207-B50B-6EEF9536646F}" dt="2020-08-07T01:11:11.333" v="8726" actId="478"/>
          <ac:picMkLst>
            <pc:docMk/>
            <pc:sldMk cId="2759181236" sldId="678"/>
            <ac:picMk id="6" creationId="{7D557010-7722-4FA4-BD30-CE1BE8A4D824}"/>
          </ac:picMkLst>
        </pc:picChg>
        <pc:picChg chg="del">
          <ac:chgData name="Alexandre" userId="292681fbcdc3e57d" providerId="LiveId" clId="{5C8E22B6-83E3-4207-B50B-6EEF9536646F}" dt="2020-08-07T01:11:23.301" v="8729" actId="478"/>
          <ac:picMkLst>
            <pc:docMk/>
            <pc:sldMk cId="2759181236" sldId="678"/>
            <ac:picMk id="7" creationId="{4C5A68C9-2F28-416B-A178-5B803BDCEFDB}"/>
          </ac:picMkLst>
        </pc:picChg>
      </pc:sldChg>
      <pc:sldChg chg="modSp new mod">
        <pc:chgData name="Alexandre" userId="292681fbcdc3e57d" providerId="LiveId" clId="{5C8E22B6-83E3-4207-B50B-6EEF9536646F}" dt="2020-08-07T01:20:26.879" v="9133" actId="20577"/>
        <pc:sldMkLst>
          <pc:docMk/>
          <pc:sldMk cId="243369319" sldId="679"/>
        </pc:sldMkLst>
        <pc:spChg chg="mod">
          <ac:chgData name="Alexandre" userId="292681fbcdc3e57d" providerId="LiveId" clId="{5C8E22B6-83E3-4207-B50B-6EEF9536646F}" dt="2020-08-07T01:15:00.722" v="9058"/>
          <ac:spMkLst>
            <pc:docMk/>
            <pc:sldMk cId="243369319" sldId="679"/>
            <ac:spMk id="2" creationId="{D4E9312D-9D8D-4F8C-ADA0-3B28459D68ED}"/>
          </ac:spMkLst>
        </pc:spChg>
        <pc:spChg chg="mod">
          <ac:chgData name="Alexandre" userId="292681fbcdc3e57d" providerId="LiveId" clId="{5C8E22B6-83E3-4207-B50B-6EEF9536646F}" dt="2020-08-07T01:20:26.879" v="9133" actId="20577"/>
          <ac:spMkLst>
            <pc:docMk/>
            <pc:sldMk cId="243369319" sldId="679"/>
            <ac:spMk id="3" creationId="{CADBE53B-680D-4809-B0C7-E69B30D04F8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39901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1253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2583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2347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31362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8286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52786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44761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052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4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185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543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470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432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3200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842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5305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D897197-4FCB-4C76-BDD3-86A49D7C2A41}" type="datetimeFigureOut">
              <a:rPr lang="fr-CA" smtClean="0"/>
              <a:t>2020-09-14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11E1A-882F-4883-8C1C-DF0440F0427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3548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9.xml"/><Relationship Id="rId1" Type="http://schemas.openxmlformats.org/officeDocument/2006/relationships/tags" Target="../tags/tag238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0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2.xml"/><Relationship Id="rId1" Type="http://schemas.openxmlformats.org/officeDocument/2006/relationships/tags" Target="../tags/tag24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4" Type="http://schemas.openxmlformats.org/officeDocument/2006/relationships/image" Target="../media/image54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4" Type="http://schemas.openxmlformats.org/officeDocument/2006/relationships/hyperlink" Target="https://www.w3schools.com/python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hyperlink" Target="http://www.alexandremageau.ca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teamviewer.com/en-us/" TargetMode="Externa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hyperlink" Target="http://www.wetransfer.com/" TargetMode="External"/><Relationship Id="rId5" Type="http://schemas.openxmlformats.org/officeDocument/2006/relationships/hyperlink" Target="mailto:alex.m.petrin@Hotmail.com" TargetMode="External"/><Relationship Id="rId4" Type="http://schemas.openxmlformats.org/officeDocument/2006/relationships/hyperlink" Target="http://www.alexandremageau.ca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hyperlink" Target="http://www.alexandremageau.ca/" TargetMode="External"/><Relationship Id="rId4" Type="http://schemas.openxmlformats.org/officeDocument/2006/relationships/hyperlink" Target="mailto:alex.m.petrin@Hotmail.co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4" Type="http://schemas.openxmlformats.org/officeDocument/2006/relationships/hyperlink" Target="https://notepad-plus-plus.org/download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4" Type="http://schemas.openxmlformats.org/officeDocument/2006/relationships/hyperlink" Target="https://www.python.org/downloads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.xml"/><Relationship Id="rId1" Type="http://schemas.openxmlformats.org/officeDocument/2006/relationships/tags" Target="../tags/tag9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7" Type="http://schemas.openxmlformats.org/officeDocument/2006/relationships/image" Target="../media/image16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hyperlink" Target="https://www.alexandremageau.ca/home/logique-de-programmation-appliquee-a-la-reseautique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7" Type="http://schemas.openxmlformats.org/officeDocument/2006/relationships/image" Target="../media/image28.png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image" Target="../media/image29.pn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image" Target="../media/image31.pn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9.xml"/><Relationship Id="rId1" Type="http://schemas.openxmlformats.org/officeDocument/2006/relationships/tags" Target="../tags/tag15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3.xml"/><Relationship Id="rId1" Type="http://schemas.openxmlformats.org/officeDocument/2006/relationships/tags" Target="../tags/tag16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5.xml"/><Relationship Id="rId1" Type="http://schemas.openxmlformats.org/officeDocument/2006/relationships/tags" Target="../tags/tag16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73.xml"/><Relationship Id="rId7" Type="http://schemas.openxmlformats.org/officeDocument/2006/relationships/image" Target="../media/image32.pn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5.xml"/><Relationship Id="rId4" Type="http://schemas.openxmlformats.org/officeDocument/2006/relationships/tags" Target="../tags/tag17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8.xml"/><Relationship Id="rId1" Type="http://schemas.openxmlformats.org/officeDocument/2006/relationships/tags" Target="../tags/tag17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7" Type="http://schemas.openxmlformats.org/officeDocument/2006/relationships/image" Target="../media/image35.pn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7" Type="http://schemas.openxmlformats.org/officeDocument/2006/relationships/image" Target="../media/image37.pn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7" Type="http://schemas.openxmlformats.org/officeDocument/2006/relationships/image" Target="../media/image39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7" Type="http://schemas.openxmlformats.org/officeDocument/2006/relationships/image" Target="../media/image41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7" Type="http://schemas.openxmlformats.org/officeDocument/2006/relationships/image" Target="../media/image43.pn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42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7" Type="http://schemas.openxmlformats.org/officeDocument/2006/relationships/image" Target="../media/image45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4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4.xml"/><Relationship Id="rId1" Type="http://schemas.openxmlformats.org/officeDocument/2006/relationships/tags" Target="../tags/tag20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tags" Target="../tags/tag210.xml"/><Relationship Id="rId7" Type="http://schemas.openxmlformats.org/officeDocument/2006/relationships/image" Target="../media/image47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4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4.xml"/><Relationship Id="rId1" Type="http://schemas.openxmlformats.org/officeDocument/2006/relationships/tags" Target="../tags/tag213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7" Type="http://schemas.openxmlformats.org/officeDocument/2006/relationships/image" Target="../media/image49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image" Target="../media/image4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8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3.xml"/><Relationship Id="rId1" Type="http://schemas.openxmlformats.org/officeDocument/2006/relationships/tags" Target="../tags/tag22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5" Type="http://schemas.openxmlformats.org/officeDocument/2006/relationships/image" Target="../media/image51.png"/><Relationship Id="rId4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5" Type="http://schemas.openxmlformats.org/officeDocument/2006/relationships/image" Target="../media/image52.png"/><Relationship Id="rId4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5" Type="http://schemas.openxmlformats.org/officeDocument/2006/relationships/image" Target="../media/image53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A726-E156-4232-9CA0-BC14DEBBE682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43193" y="1447799"/>
            <a:ext cx="10705613" cy="3329581"/>
          </a:xfrm>
        </p:spPr>
        <p:txBody>
          <a:bodyPr/>
          <a:lstStyle/>
          <a:p>
            <a:r>
              <a:rPr lang="fr-CA" sz="6600" dirty="0"/>
              <a:t>Logique de programmation appliquée à la réseautique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00B417-A8EB-48F2-AA48-5799C83061D3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299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conseils</a:t>
            </a:r>
            <a:r>
              <a:rPr lang="en-US" dirty="0"/>
              <a:t> </a:t>
            </a:r>
            <a:r>
              <a:rPr lang="en-US" dirty="0" err="1"/>
              <a:t>d’études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séance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efficace</a:t>
            </a:r>
            <a:r>
              <a:rPr lang="en-US" dirty="0"/>
              <a:t> que </a:t>
            </a:r>
            <a:r>
              <a:rPr lang="en-US" dirty="0" err="1"/>
              <a:t>plusieurs</a:t>
            </a:r>
            <a:r>
              <a:rPr lang="en-US" dirty="0"/>
              <a:t> petites séances.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journée</a:t>
            </a:r>
            <a:r>
              <a:rPr lang="en-US" dirty="0"/>
              <a:t> </a:t>
            </a:r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</a:t>
            </a:r>
            <a:r>
              <a:rPr lang="en-US" dirty="0" err="1"/>
              <a:t>appris</a:t>
            </a:r>
            <a:r>
              <a:rPr lang="en-US" dirty="0"/>
              <a:t> </a:t>
            </a:r>
            <a:r>
              <a:rPr lang="en-US" dirty="0" err="1"/>
              <a:t>quelque</a:t>
            </a:r>
            <a:r>
              <a:rPr lang="en-US" dirty="0"/>
              <a:t> chose de nouveau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victoire</a:t>
            </a:r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connaissances</a:t>
            </a:r>
            <a:r>
              <a:rPr lang="en-US" dirty="0"/>
              <a:t> </a:t>
            </a:r>
            <a:r>
              <a:rPr lang="en-US" dirty="0" err="1"/>
              <a:t>s’intègrent</a:t>
            </a:r>
            <a:r>
              <a:rPr lang="en-US" dirty="0"/>
              <a:t> au </a:t>
            </a:r>
            <a:r>
              <a:rPr lang="en-US" dirty="0" err="1"/>
              <a:t>cerveau</a:t>
            </a:r>
            <a:r>
              <a:rPr lang="en-US" dirty="0"/>
              <a:t> pendant le </a:t>
            </a:r>
            <a:r>
              <a:rPr lang="en-US" dirty="0" err="1"/>
              <a:t>sommeil</a:t>
            </a:r>
            <a:r>
              <a:rPr lang="en-US" dirty="0"/>
              <a:t>. </a:t>
            </a:r>
            <a:r>
              <a:rPr lang="en-US" dirty="0" err="1"/>
              <a:t>Faites</a:t>
            </a:r>
            <a:r>
              <a:rPr lang="en-US" dirty="0"/>
              <a:t> de </a:t>
            </a:r>
            <a:r>
              <a:rPr lang="en-US" dirty="0" err="1"/>
              <a:t>courtes</a:t>
            </a:r>
            <a:r>
              <a:rPr lang="en-US" dirty="0"/>
              <a:t> séances de </a:t>
            </a:r>
            <a:r>
              <a:rPr lang="en-US" dirty="0" err="1"/>
              <a:t>révision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de </a:t>
            </a:r>
            <a:r>
              <a:rPr lang="en-US" dirty="0" err="1"/>
              <a:t>dormir</a:t>
            </a:r>
            <a:r>
              <a:rPr lang="en-US" dirty="0"/>
              <a:t>.</a:t>
            </a:r>
          </a:p>
          <a:p>
            <a:r>
              <a:rPr lang="en-US" dirty="0"/>
              <a:t>Ne </a:t>
            </a:r>
            <a:r>
              <a:rPr lang="en-US" dirty="0" err="1"/>
              <a:t>négligez</a:t>
            </a:r>
            <a:r>
              <a:rPr lang="en-US" dirty="0"/>
              <a:t> pas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sommeil</a:t>
            </a:r>
            <a:r>
              <a:rPr lang="en-US" dirty="0"/>
              <a:t> pour </a:t>
            </a:r>
            <a:r>
              <a:rPr lang="en-US" dirty="0" err="1"/>
              <a:t>étudier</a:t>
            </a:r>
            <a:r>
              <a:rPr lang="en-US" dirty="0"/>
              <a:t> plus </a:t>
            </a:r>
            <a:r>
              <a:rPr lang="en-US" dirty="0" err="1"/>
              <a:t>longtemps</a:t>
            </a:r>
            <a:r>
              <a:rPr lang="en-US" dirty="0"/>
              <a:t>.</a:t>
            </a:r>
          </a:p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enseignant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succès</a:t>
            </a:r>
            <a:r>
              <a:rPr lang="en-US" dirty="0"/>
              <a:t>. </a:t>
            </a:r>
            <a:r>
              <a:rPr lang="en-US" dirty="0" err="1"/>
              <a:t>Posez-lui</a:t>
            </a:r>
            <a:r>
              <a:rPr lang="en-US" dirty="0"/>
              <a:t> des questions.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278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DÉMONSTRATION</a:t>
            </a:r>
          </a:p>
        </p:txBody>
      </p:sp>
    </p:spTree>
    <p:extLst>
      <p:ext uri="{BB962C8B-B14F-4D97-AF65-F5344CB8AC3E}">
        <p14:creationId xmlns:p14="http://schemas.microsoft.com/office/powerpoint/2010/main" val="173442878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Au prochain cours, nous couvrirons les structures de contrôle afin de permettre à votre programme de prendre des décisions fondées sur des conditions.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La programmation permet d’implémenter la logique souhaitée pour une application</a:t>
            </a:r>
          </a:p>
          <a:p>
            <a:pPr lvl="1"/>
            <a:r>
              <a:rPr lang="fr-CA" dirty="0"/>
              <a:t>Elle constitue un rôle majeur dans le rôle des administrateurs de systèmes en vue d’automatiser des opérations sur les systèmes informatiques.</a:t>
            </a:r>
          </a:p>
          <a:p>
            <a:pPr lvl="1"/>
            <a:r>
              <a:rPr lang="fr-CA" dirty="0"/>
              <a:t>Python est un langage qui est supporté par divers systèmes d’exploitation et constitue un excellent choix pour une première exposition à la logique de programmation.</a:t>
            </a:r>
          </a:p>
          <a:p>
            <a:pPr lvl="1"/>
            <a:r>
              <a:rPr lang="fr-CA" dirty="0"/>
              <a:t>C’est ce langage que nous utiliserons pour la session.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>
                <a:hlinkClick r:id="rId4"/>
              </a:rPr>
              <a:t>https://www.w3schools.com/python/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Absence </a:t>
            </a:r>
            <a:r>
              <a:rPr lang="en-US" dirty="0" err="1"/>
              <a:t>ou</a:t>
            </a:r>
            <a:r>
              <a:rPr lang="en-US" dirty="0"/>
              <a:t> retard au </a:t>
            </a:r>
            <a:r>
              <a:rPr lang="en-US" dirty="0" err="1"/>
              <a:t>cours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Retard</a:t>
            </a:r>
          </a:p>
          <a:p>
            <a:pPr lvl="1"/>
            <a:r>
              <a:rPr lang="en-US" dirty="0"/>
              <a:t>Essayer d’être </a:t>
            </a:r>
            <a:r>
              <a:rPr lang="en-US" dirty="0" err="1"/>
              <a:t>discret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entrant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classe</a:t>
            </a:r>
            <a:endParaRPr lang="en-US" dirty="0"/>
          </a:p>
          <a:p>
            <a:pPr lvl="1"/>
            <a:r>
              <a:rPr lang="en-US" dirty="0"/>
              <a:t>Si le retard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prévu</a:t>
            </a:r>
            <a:r>
              <a:rPr lang="en-US" dirty="0"/>
              <a:t>, essayer de me </a:t>
            </a:r>
            <a:r>
              <a:rPr lang="en-US" dirty="0" err="1"/>
              <a:t>prévenir</a:t>
            </a:r>
            <a:r>
              <a:rPr lang="en-US" dirty="0"/>
              <a:t> par </a:t>
            </a:r>
            <a:r>
              <a:rPr lang="en-US" dirty="0" err="1"/>
              <a:t>courriel</a:t>
            </a:r>
            <a:r>
              <a:rPr lang="en-US" dirty="0"/>
              <a:t> </a:t>
            </a:r>
            <a:r>
              <a:rPr lang="en-US" dirty="0" err="1"/>
              <a:t>d’avance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Absence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absent, je </a:t>
            </a:r>
            <a:r>
              <a:rPr lang="en-US" dirty="0" err="1"/>
              <a:t>vous</a:t>
            </a:r>
            <a:r>
              <a:rPr lang="en-US" dirty="0"/>
              <a:t> encourage à bien </a:t>
            </a:r>
            <a:r>
              <a:rPr lang="en-US" dirty="0" err="1"/>
              <a:t>étudier</a:t>
            </a:r>
            <a:r>
              <a:rPr lang="en-US" dirty="0"/>
              <a:t> les notes et me </a:t>
            </a:r>
            <a:r>
              <a:rPr lang="en-US" dirty="0" err="1"/>
              <a:t>contacter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des questions.</a:t>
            </a:r>
          </a:p>
          <a:p>
            <a:pPr lvl="1"/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absent à un </a:t>
            </a:r>
            <a:r>
              <a:rPr lang="en-US" dirty="0" err="1"/>
              <a:t>examen</a:t>
            </a:r>
            <a:r>
              <a:rPr lang="en-US" dirty="0"/>
              <a:t>, </a:t>
            </a:r>
            <a:r>
              <a:rPr lang="en-US" dirty="0" err="1"/>
              <a:t>prévenez-moi</a:t>
            </a:r>
            <a:r>
              <a:rPr lang="en-US" dirty="0"/>
              <a:t> le plus </a:t>
            </a:r>
            <a:r>
              <a:rPr lang="en-US" dirty="0" err="1"/>
              <a:t>d’avance</a:t>
            </a:r>
            <a:r>
              <a:rPr lang="en-US" dirty="0"/>
              <a:t> que possible. Un billet </a:t>
            </a:r>
            <a:r>
              <a:rPr lang="en-US" dirty="0" err="1"/>
              <a:t>médical</a:t>
            </a:r>
            <a:r>
              <a:rPr lang="en-US" dirty="0"/>
              <a:t> </a:t>
            </a:r>
            <a:r>
              <a:rPr lang="en-US" dirty="0" err="1"/>
              <a:t>pourrait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exigé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9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9087-8689-4329-A595-24CEDF95E2E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Ressources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15347-FBFB-488D-ABB3-DFB6226B038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Site du </a:t>
            </a:r>
            <a:r>
              <a:rPr lang="en-CA" dirty="0" err="1"/>
              <a:t>cours</a:t>
            </a:r>
            <a:r>
              <a:rPr lang="en-CA" dirty="0"/>
              <a:t> (</a:t>
            </a:r>
            <a:r>
              <a:rPr lang="en-CA" dirty="0">
                <a:hlinkClick r:id="rId4"/>
              </a:rPr>
              <a:t>www.alexandremageau.ca</a:t>
            </a:r>
            <a:r>
              <a:rPr lang="en-CA" dirty="0"/>
              <a:t>)</a:t>
            </a:r>
          </a:p>
          <a:p>
            <a:pPr lvl="1"/>
            <a:r>
              <a:rPr lang="en-CA" dirty="0"/>
              <a:t>Diapositives </a:t>
            </a:r>
          </a:p>
          <a:p>
            <a:pPr lvl="1"/>
            <a:r>
              <a:rPr lang="en-CA" dirty="0"/>
              <a:t>Site de </a:t>
            </a:r>
            <a:r>
              <a:rPr lang="en-CA" dirty="0" err="1"/>
              <a:t>références</a:t>
            </a:r>
            <a:r>
              <a:rPr lang="en-CA" dirty="0"/>
              <a:t> (à la fin des </a:t>
            </a:r>
            <a:r>
              <a:rPr lang="en-CA" dirty="0" err="1"/>
              <a:t>diapositives</a:t>
            </a:r>
            <a:r>
              <a:rPr lang="en-CA" dirty="0"/>
              <a:t>)</a:t>
            </a:r>
          </a:p>
          <a:p>
            <a:pPr lvl="1"/>
            <a:r>
              <a:rPr lang="en-CA" dirty="0" err="1"/>
              <a:t>Exercices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60760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B762-A00A-435B-8CE5-3675490640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Frais à </a:t>
            </a:r>
            <a:r>
              <a:rPr lang="en-CA" dirty="0" err="1"/>
              <a:t>prévoir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8F14-1AB5-400F-B80B-426BF238B2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Aucun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05114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2B762-A00A-435B-8CE5-3675490640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Capsule </a:t>
            </a:r>
            <a:r>
              <a:rPr lang="en-CA" dirty="0" err="1"/>
              <a:t>informatique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8F14-1AB5-400F-B80B-426BF238B20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À </a:t>
            </a:r>
            <a:r>
              <a:rPr lang="en-CA" dirty="0" err="1"/>
              <a:t>quelques</a:t>
            </a:r>
            <a:r>
              <a:rPr lang="en-CA" dirty="0"/>
              <a:t> reprises sur la session, je </a:t>
            </a:r>
            <a:r>
              <a:rPr lang="en-CA" dirty="0" err="1"/>
              <a:t>prends</a:t>
            </a:r>
            <a:r>
              <a:rPr lang="en-CA" dirty="0"/>
              <a:t> </a:t>
            </a:r>
            <a:r>
              <a:rPr lang="en-CA" dirty="0" err="1"/>
              <a:t>quelques</a:t>
            </a:r>
            <a:r>
              <a:rPr lang="en-CA" dirty="0"/>
              <a:t> minutes pour </a:t>
            </a:r>
            <a:r>
              <a:rPr lang="en-CA" dirty="0" err="1"/>
              <a:t>aborder</a:t>
            </a:r>
            <a:r>
              <a:rPr lang="en-CA" dirty="0"/>
              <a:t> des </a:t>
            </a:r>
            <a:r>
              <a:rPr lang="en-CA" dirty="0" err="1"/>
              <a:t>sujets</a:t>
            </a:r>
            <a:r>
              <a:rPr lang="en-CA" dirty="0"/>
              <a:t> divers sur la gestion de </a:t>
            </a:r>
            <a:r>
              <a:rPr lang="en-CA" dirty="0" err="1"/>
              <a:t>carrière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TI (comment </a:t>
            </a:r>
            <a:r>
              <a:rPr lang="en-CA" dirty="0" err="1"/>
              <a:t>décrocher</a:t>
            </a:r>
            <a:r>
              <a:rPr lang="en-CA" dirty="0"/>
              <a:t> un </a:t>
            </a:r>
            <a:r>
              <a:rPr lang="en-CA" dirty="0" err="1"/>
              <a:t>emploi</a:t>
            </a:r>
            <a:r>
              <a:rPr lang="en-CA" dirty="0"/>
              <a:t>, faire de la formation continue, etc.)</a:t>
            </a:r>
          </a:p>
          <a:p>
            <a:endParaRPr lang="en-CA" dirty="0"/>
          </a:p>
          <a:p>
            <a:r>
              <a:rPr lang="en-CA" dirty="0" err="1"/>
              <a:t>S'il</a:t>
            </a:r>
            <a:r>
              <a:rPr lang="en-CA" dirty="0"/>
              <a:t> y a des </a:t>
            </a:r>
            <a:r>
              <a:rPr lang="en-CA" dirty="0" err="1"/>
              <a:t>sujets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particulier que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aimeriez</a:t>
            </a:r>
            <a:r>
              <a:rPr lang="en-CA" dirty="0"/>
              <a:t> que je </a:t>
            </a:r>
            <a:r>
              <a:rPr lang="en-CA" dirty="0" err="1"/>
              <a:t>couvre</a:t>
            </a:r>
            <a:r>
              <a:rPr lang="en-CA" dirty="0"/>
              <a:t>, </a:t>
            </a:r>
            <a:r>
              <a:rPr lang="en-CA" dirty="0" err="1"/>
              <a:t>n'hésitez</a:t>
            </a:r>
            <a:r>
              <a:rPr lang="en-CA" dirty="0"/>
              <a:t> pas à me </a:t>
            </a:r>
            <a:r>
              <a:rPr lang="en-CA" dirty="0" err="1"/>
              <a:t>tenir</a:t>
            </a:r>
            <a:r>
              <a:rPr lang="en-CA" dirty="0"/>
              <a:t> au courant :)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07207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2980C-BFBD-46F7-AAF5-595885BE8E3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Outil</a:t>
            </a:r>
            <a:r>
              <a:rPr lang="en-CA" dirty="0"/>
              <a:t> </a:t>
            </a:r>
            <a:r>
              <a:rPr lang="en-CA" dirty="0" err="1"/>
              <a:t>d'étude</a:t>
            </a:r>
            <a:r>
              <a:rPr lang="en-CA" dirty="0"/>
              <a:t> à distance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F67B8E-E5D9-4268-9AF2-A0C285A5B7B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913876" cy="4195481"/>
          </a:xfrm>
        </p:spPr>
        <p:txBody>
          <a:bodyPr/>
          <a:lstStyle/>
          <a:p>
            <a:r>
              <a:rPr lang="en-US" dirty="0"/>
              <a:t>Matériel </a:t>
            </a:r>
            <a:r>
              <a:rPr lang="en-US" dirty="0" err="1"/>
              <a:t>didactique</a:t>
            </a:r>
            <a:r>
              <a:rPr lang="en-US" dirty="0"/>
              <a:t> et </a:t>
            </a:r>
            <a:r>
              <a:rPr lang="en-US" dirty="0" err="1"/>
              <a:t>exercices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www.alexandremageau.ca</a:t>
            </a:r>
            <a:endParaRPr lang="en-US" dirty="0"/>
          </a:p>
          <a:p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: </a:t>
            </a:r>
            <a:r>
              <a:rPr lang="en-US" dirty="0" err="1"/>
              <a:t>Plateforme</a:t>
            </a:r>
            <a:r>
              <a:rPr lang="en-US" dirty="0"/>
              <a:t> VIA</a:t>
            </a:r>
          </a:p>
          <a:p>
            <a:r>
              <a:rPr lang="en-US" dirty="0" err="1"/>
              <a:t>Échange</a:t>
            </a:r>
            <a:r>
              <a:rPr lang="en-US" dirty="0"/>
              <a:t> de document: </a:t>
            </a:r>
          </a:p>
          <a:p>
            <a:pPr lvl="1"/>
            <a:r>
              <a:rPr lang="en-US" dirty="0" err="1"/>
              <a:t>Courriel</a:t>
            </a:r>
            <a:r>
              <a:rPr lang="en-US" dirty="0"/>
              <a:t> (</a:t>
            </a:r>
            <a:r>
              <a:rPr lang="en-US" dirty="0">
                <a:hlinkClick r:id="rId5"/>
              </a:rPr>
              <a:t>alex.m.petrin@Hotmail.com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Site de </a:t>
            </a:r>
            <a:r>
              <a:rPr lang="en-US" dirty="0" err="1"/>
              <a:t>transfert</a:t>
            </a:r>
            <a:r>
              <a:rPr lang="en-US" dirty="0"/>
              <a:t> </a:t>
            </a:r>
            <a:r>
              <a:rPr lang="en-US" dirty="0" err="1"/>
              <a:t>gratuit</a:t>
            </a:r>
            <a:r>
              <a:rPr lang="en-US" dirty="0"/>
              <a:t>: </a:t>
            </a:r>
            <a:r>
              <a:rPr lang="en-US" dirty="0">
                <a:hlinkClick r:id="rId6"/>
              </a:rPr>
              <a:t>www.wetransfer.com</a:t>
            </a:r>
            <a:endParaRPr lang="en-US" dirty="0"/>
          </a:p>
          <a:p>
            <a:endParaRPr lang="en-US" dirty="0"/>
          </a:p>
          <a:p>
            <a:r>
              <a:rPr lang="en-US" dirty="0"/>
              <a:t>Support à distance: Team Viewer (</a:t>
            </a:r>
            <a:r>
              <a:rPr lang="fr-CA" dirty="0">
                <a:hlinkClick r:id="rId7"/>
              </a:rPr>
              <a:t>https://www.teamviewer.com/en-us/</a:t>
            </a:r>
            <a:r>
              <a:rPr lang="fr-CA" dirty="0"/>
              <a:t>)</a:t>
            </a:r>
            <a:endParaRPr lang="en-US" dirty="0"/>
          </a:p>
          <a:p>
            <a:pPr lvl="1"/>
            <a:endParaRPr lang="en-US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610770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Introduction à la programmation</a:t>
            </a:r>
          </a:p>
        </p:txBody>
      </p:sp>
    </p:spTree>
    <p:extLst>
      <p:ext uri="{BB962C8B-B14F-4D97-AF65-F5344CB8AC3E}">
        <p14:creationId xmlns:p14="http://schemas.microsoft.com/office/powerpoint/2010/main" val="1209190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7C65C-6BD9-4D56-B846-1CC44715BE0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4917D-0B4B-4697-BAA7-3DC7B9E574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Introduction à la programmation</a:t>
            </a:r>
          </a:p>
          <a:p>
            <a:r>
              <a:rPr lang="fr-CA" dirty="0"/>
              <a:t>Environnement de développement</a:t>
            </a:r>
          </a:p>
          <a:p>
            <a:r>
              <a:rPr lang="fr-CA" dirty="0"/>
              <a:t>Création d’un projet</a:t>
            </a:r>
          </a:p>
          <a:p>
            <a:r>
              <a:rPr lang="fr-CA" dirty="0"/>
              <a:t>La syntaxe de Python</a:t>
            </a:r>
          </a:p>
          <a:p>
            <a:r>
              <a:rPr lang="fr-CA" dirty="0"/>
              <a:t>Soumettre un projet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422453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Introduction à la programmation</a:t>
            </a:r>
          </a:p>
        </p:txBody>
      </p:sp>
    </p:spTree>
    <p:extLst>
      <p:ext uri="{BB962C8B-B14F-4D97-AF65-F5344CB8AC3E}">
        <p14:creationId xmlns:p14="http://schemas.microsoft.com/office/powerpoint/2010/main" val="2097866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7C9A4-6CAE-4190-88B3-75E1A891B7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programmation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E3776-B6D2-4646-8110-392313F5E74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programmation</a:t>
            </a:r>
            <a:r>
              <a:rPr lang="en-US" dirty="0"/>
              <a:t> </a:t>
            </a:r>
            <a:r>
              <a:rPr lang="en-US" dirty="0" err="1"/>
              <a:t>informatique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discipline </a:t>
            </a:r>
            <a:r>
              <a:rPr lang="en-US" dirty="0" err="1"/>
              <a:t>permettant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personne</a:t>
            </a:r>
            <a:r>
              <a:rPr lang="en-US" dirty="0"/>
              <a:t> </a:t>
            </a:r>
            <a:r>
              <a:rPr lang="en-US" dirty="0" err="1"/>
              <a:t>qualifiée</a:t>
            </a:r>
            <a:r>
              <a:rPr lang="en-US" dirty="0"/>
              <a:t> (</a:t>
            </a:r>
            <a:r>
              <a:rPr lang="en-US" dirty="0" err="1"/>
              <a:t>programmeur</a:t>
            </a:r>
            <a:r>
              <a:rPr lang="en-US" dirty="0"/>
              <a:t>) de </a:t>
            </a:r>
            <a:r>
              <a:rPr lang="en-US" dirty="0" err="1"/>
              <a:t>concevoir</a:t>
            </a:r>
            <a:r>
              <a:rPr lang="en-US" dirty="0"/>
              <a:t> et </a:t>
            </a:r>
            <a:r>
              <a:rPr lang="en-US" dirty="0" err="1"/>
              <a:t>implémenter</a:t>
            </a:r>
            <a:r>
              <a:rPr lang="en-US" dirty="0"/>
              <a:t> un ensemble </a:t>
            </a:r>
            <a:r>
              <a:rPr lang="en-US" dirty="0" err="1"/>
              <a:t>d’instruction</a:t>
            </a:r>
            <a:r>
              <a:rPr lang="en-US" dirty="0"/>
              <a:t> </a:t>
            </a:r>
            <a:r>
              <a:rPr lang="en-US" dirty="0" err="1"/>
              <a:t>devant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 par un </a:t>
            </a:r>
            <a:r>
              <a:rPr lang="en-US" dirty="0" err="1"/>
              <a:t>ordinateur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répondre</a:t>
            </a:r>
            <a:r>
              <a:rPr lang="en-US" dirty="0"/>
              <a:t> à un </a:t>
            </a:r>
            <a:r>
              <a:rPr lang="en-US" dirty="0" err="1"/>
              <a:t>problème</a:t>
            </a:r>
            <a:r>
              <a:rPr lang="en-US" dirty="0"/>
              <a:t> </a:t>
            </a:r>
            <a:r>
              <a:rPr lang="en-US" dirty="0" err="1"/>
              <a:t>donné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qu’est-ce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95835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A57D-3BBD-4C4F-84FB-042CE861448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Information de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FF0DB-47C0-48A6-A38C-9065ED129BA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ALEXANDRE MAGEAU-PETRIN</a:t>
            </a:r>
          </a:p>
          <a:p>
            <a:r>
              <a:rPr lang="en-CA" dirty="0"/>
              <a:t>Courriel: </a:t>
            </a:r>
            <a:r>
              <a:rPr lang="en-CA" dirty="0">
                <a:hlinkClick r:id="rId4"/>
              </a:rPr>
              <a:t>alex.m.petrin@Hotmail.com</a:t>
            </a:r>
            <a:endParaRPr lang="en-CA" dirty="0"/>
          </a:p>
          <a:p>
            <a:r>
              <a:rPr lang="en-CA" dirty="0"/>
              <a:t>Site Internet: </a:t>
            </a:r>
            <a:r>
              <a:rPr lang="en-CA" dirty="0">
                <a:hlinkClick r:id="rId5"/>
              </a:rPr>
              <a:t>www.alexandremageau.ca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79210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7C9A4-6CAE-4190-88B3-75E1A891B78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programmation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E3776-B6D2-4646-8110-392313F5E74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suite </a:t>
            </a:r>
            <a:r>
              <a:rPr lang="en-US" dirty="0" err="1"/>
              <a:t>d’instruction</a:t>
            </a:r>
            <a:r>
              <a:rPr lang="en-US" dirty="0"/>
              <a:t> </a:t>
            </a:r>
            <a:r>
              <a:rPr lang="en-US" dirty="0" err="1"/>
              <a:t>devant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effectuée</a:t>
            </a:r>
            <a:r>
              <a:rPr lang="en-US" dirty="0"/>
              <a:t> par un </a:t>
            </a:r>
            <a:r>
              <a:rPr lang="en-US" dirty="0" err="1"/>
              <a:t>ordinateur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remplir</a:t>
            </a:r>
            <a:r>
              <a:rPr lang="en-US" dirty="0"/>
              <a:t> son </a:t>
            </a:r>
            <a:r>
              <a:rPr lang="en-US" dirty="0" err="1"/>
              <a:t>rôle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Ces</a:t>
            </a:r>
            <a:r>
              <a:rPr lang="en-US" dirty="0"/>
              <a:t> instructions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permettre</a:t>
            </a:r>
            <a:r>
              <a:rPr lang="en-US" dirty="0"/>
              <a:t>, par </a:t>
            </a:r>
            <a:r>
              <a:rPr lang="en-US" dirty="0" err="1"/>
              <a:t>exemple</a:t>
            </a:r>
            <a:r>
              <a:rPr lang="en-US" dirty="0"/>
              <a:t>, à:</a:t>
            </a:r>
          </a:p>
          <a:p>
            <a:pPr lvl="1"/>
            <a:r>
              <a:rPr lang="en-US" dirty="0" err="1"/>
              <a:t>Afficher</a:t>
            </a:r>
            <a:r>
              <a:rPr lang="en-US" dirty="0"/>
              <a:t> du </a:t>
            </a:r>
            <a:r>
              <a:rPr lang="en-US" dirty="0" err="1"/>
              <a:t>contenu</a:t>
            </a:r>
            <a:r>
              <a:rPr lang="en-US" dirty="0"/>
              <a:t> à </a:t>
            </a:r>
            <a:r>
              <a:rPr lang="en-US" dirty="0" err="1"/>
              <a:t>l’utilisateur</a:t>
            </a:r>
            <a:endParaRPr lang="en-US" dirty="0"/>
          </a:p>
          <a:p>
            <a:pPr lvl="1"/>
            <a:r>
              <a:rPr lang="en-US" dirty="0" err="1"/>
              <a:t>Gérer</a:t>
            </a:r>
            <a:r>
              <a:rPr lang="en-US" dirty="0"/>
              <a:t> </a:t>
            </a:r>
            <a:r>
              <a:rPr lang="en-US" dirty="0" err="1"/>
              <a:t>l’information</a:t>
            </a:r>
            <a:r>
              <a:rPr lang="en-US" dirty="0"/>
              <a:t> dans la </a:t>
            </a:r>
            <a:r>
              <a:rPr lang="en-US" dirty="0" err="1"/>
              <a:t>mémoire</a:t>
            </a:r>
            <a:endParaRPr lang="en-US" dirty="0"/>
          </a:p>
          <a:p>
            <a:pPr lvl="1"/>
            <a:r>
              <a:rPr lang="en-US" dirty="0" err="1"/>
              <a:t>Communiquer</a:t>
            </a:r>
            <a:r>
              <a:rPr lang="en-US" dirty="0"/>
              <a:t> sur le </a:t>
            </a:r>
            <a:r>
              <a:rPr lang="en-US" dirty="0" err="1"/>
              <a:t>réseau</a:t>
            </a:r>
            <a:endParaRPr lang="en-US" dirty="0"/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crée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instructions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un </a:t>
            </a:r>
            <a:r>
              <a:rPr lang="en-US" u="sng" dirty="0" err="1"/>
              <a:t>langage</a:t>
            </a:r>
            <a:r>
              <a:rPr lang="en-US" u="sng" dirty="0"/>
              <a:t> de </a:t>
            </a:r>
            <a:r>
              <a:rPr lang="en-US" u="sng" dirty="0" err="1"/>
              <a:t>programmation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8372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F4C91-EBE3-42F3-9FD0-E7AB96183B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programmation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3C38-B993-4214-AED2-9CB9E6B71F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On communique </a:t>
            </a:r>
            <a:r>
              <a:rPr lang="en-US" dirty="0" err="1"/>
              <a:t>donc</a:t>
            </a:r>
            <a:r>
              <a:rPr lang="en-US" dirty="0"/>
              <a:t> avec un </a:t>
            </a:r>
            <a:r>
              <a:rPr lang="en-US" dirty="0" err="1"/>
              <a:t>ordinateur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un </a:t>
            </a:r>
            <a:r>
              <a:rPr lang="en-US" u="sng" dirty="0" err="1"/>
              <a:t>langage</a:t>
            </a:r>
            <a:r>
              <a:rPr lang="en-US" u="sng" dirty="0"/>
              <a:t> de </a:t>
            </a:r>
            <a:r>
              <a:rPr lang="en-US" u="sng" dirty="0" err="1"/>
              <a:t>programmation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Comme pour les </a:t>
            </a:r>
            <a:r>
              <a:rPr lang="en-US" dirty="0" err="1"/>
              <a:t>langues</a:t>
            </a:r>
            <a:r>
              <a:rPr lang="en-US" dirty="0"/>
              <a:t>,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langage</a:t>
            </a:r>
            <a:r>
              <a:rPr lang="en-US" dirty="0"/>
              <a:t> à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syntaxe</a:t>
            </a:r>
            <a:r>
              <a:rPr lang="en-US" dirty="0"/>
              <a:t> et son ensemble de </a:t>
            </a:r>
            <a:r>
              <a:rPr lang="en-US" dirty="0" err="1"/>
              <a:t>règles</a:t>
            </a:r>
            <a:r>
              <a:rPr lang="en-US" dirty="0"/>
              <a:t> à </a:t>
            </a:r>
            <a:r>
              <a:rPr lang="en-US" dirty="0" err="1"/>
              <a:t>suivre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pourquoi</a:t>
            </a:r>
            <a:r>
              <a:rPr lang="en-US" dirty="0"/>
              <a:t> </a:t>
            </a:r>
            <a:r>
              <a:rPr lang="en-US" dirty="0" err="1"/>
              <a:t>choisir</a:t>
            </a:r>
            <a:r>
              <a:rPr lang="en-US" dirty="0"/>
              <a:t> un </a:t>
            </a:r>
            <a:r>
              <a:rPr lang="en-US" dirty="0" err="1"/>
              <a:t>langage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07732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F4C91-EBE3-42F3-9FD0-E7AB96183B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programmation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3C38-B993-4214-AED2-9CB9E6B71F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langages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se </a:t>
            </a:r>
            <a:r>
              <a:rPr lang="en-US" dirty="0" err="1"/>
              <a:t>distinguer</a:t>
            </a:r>
            <a:r>
              <a:rPr lang="en-US" dirty="0"/>
              <a:t> sur </a:t>
            </a:r>
            <a:r>
              <a:rPr lang="en-US" dirty="0" err="1"/>
              <a:t>différents</a:t>
            </a:r>
            <a:r>
              <a:rPr lang="en-US" dirty="0"/>
              <a:t> </a:t>
            </a:r>
            <a:r>
              <a:rPr lang="en-US" dirty="0" err="1"/>
              <a:t>critères</a:t>
            </a:r>
            <a:endParaRPr lang="en-US" dirty="0"/>
          </a:p>
          <a:p>
            <a:pPr lvl="1"/>
            <a:r>
              <a:rPr lang="en-US" dirty="0" err="1"/>
              <a:t>Simplicité</a:t>
            </a:r>
            <a:r>
              <a:rPr lang="en-US" dirty="0"/>
              <a:t> </a:t>
            </a:r>
            <a:r>
              <a:rPr lang="en-US" dirty="0" err="1"/>
              <a:t>d’utilisation</a:t>
            </a:r>
            <a:endParaRPr lang="en-US" dirty="0"/>
          </a:p>
          <a:p>
            <a:pPr lvl="1"/>
            <a:r>
              <a:rPr lang="en-US" dirty="0" err="1"/>
              <a:t>Versatilité</a:t>
            </a:r>
            <a:r>
              <a:rPr lang="en-US" dirty="0"/>
              <a:t> de </a:t>
            </a:r>
            <a:r>
              <a:rPr lang="en-US" dirty="0" err="1"/>
              <a:t>leurs</a:t>
            </a:r>
            <a:r>
              <a:rPr lang="en-US" dirty="0"/>
              <a:t> </a:t>
            </a:r>
            <a:r>
              <a:rPr lang="en-US" dirty="0" err="1"/>
              <a:t>fonctionnalités</a:t>
            </a:r>
            <a:endParaRPr lang="en-US" dirty="0"/>
          </a:p>
          <a:p>
            <a:pPr lvl="1"/>
            <a:r>
              <a:rPr lang="en-US" dirty="0" err="1"/>
              <a:t>Sécurité</a:t>
            </a:r>
            <a:endParaRPr lang="en-US" dirty="0"/>
          </a:p>
          <a:p>
            <a:pPr lvl="1"/>
            <a:r>
              <a:rPr lang="en-US" dirty="0" err="1"/>
              <a:t>Rapidité</a:t>
            </a:r>
            <a:endParaRPr lang="en-US" dirty="0"/>
          </a:p>
          <a:p>
            <a:pPr lvl="1"/>
            <a:r>
              <a:rPr lang="en-US" dirty="0"/>
              <a:t>Support par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entreprise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la </a:t>
            </a:r>
            <a:r>
              <a:rPr lang="en-US" dirty="0" err="1"/>
              <a:t>communauté</a:t>
            </a:r>
            <a:endParaRPr lang="en-US" dirty="0"/>
          </a:p>
          <a:p>
            <a:pPr lvl="1"/>
            <a:r>
              <a:rPr lang="en-US" dirty="0" err="1"/>
              <a:t>Popularité</a:t>
            </a:r>
            <a:r>
              <a:rPr lang="en-US" dirty="0"/>
              <a:t> (Plus facile de </a:t>
            </a:r>
            <a:r>
              <a:rPr lang="en-US" dirty="0" err="1"/>
              <a:t>trouver</a:t>
            </a:r>
            <a:r>
              <a:rPr lang="en-US" dirty="0"/>
              <a:t> des gens </a:t>
            </a:r>
            <a:r>
              <a:rPr lang="en-US" dirty="0" err="1"/>
              <a:t>qualifiés</a:t>
            </a:r>
            <a:r>
              <a:rPr lang="en-US" dirty="0"/>
              <a:t> pour </a:t>
            </a:r>
            <a:r>
              <a:rPr lang="en-US" dirty="0" err="1"/>
              <a:t>s’en</a:t>
            </a:r>
            <a:r>
              <a:rPr lang="en-US" dirty="0"/>
              <a:t> </a:t>
            </a:r>
            <a:r>
              <a:rPr lang="en-US" dirty="0" err="1"/>
              <a:t>servir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92062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F4C91-EBE3-42F3-9FD0-E7AB96183B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programmation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3C38-B993-4214-AED2-9CB9E6B71F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langages</a:t>
            </a:r>
            <a:r>
              <a:rPr lang="en-US" dirty="0"/>
              <a:t> les plus </a:t>
            </a:r>
            <a:r>
              <a:rPr lang="en-US" dirty="0" err="1"/>
              <a:t>populaires</a:t>
            </a:r>
            <a:r>
              <a:rPr lang="en-US" dirty="0"/>
              <a:t> pour les </a:t>
            </a:r>
            <a:r>
              <a:rPr lang="en-US" dirty="0" err="1"/>
              <a:t>administrateurs</a:t>
            </a:r>
            <a:r>
              <a:rPr lang="en-US" dirty="0"/>
              <a:t> de </a:t>
            </a:r>
            <a:r>
              <a:rPr lang="en-US" dirty="0" err="1"/>
              <a:t>système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Python (Windows et Linux)</a:t>
            </a:r>
          </a:p>
          <a:p>
            <a:pPr lvl="1"/>
            <a:r>
              <a:rPr lang="en-US" dirty="0"/>
              <a:t>PowerShell (Windows)</a:t>
            </a:r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56064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F4C91-EBE3-42F3-9FD0-E7AB96183B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programmation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3C38-B993-4214-AED2-9CB9E6B71F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cadre du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utiliserons</a:t>
            </a:r>
            <a:r>
              <a:rPr lang="en-US" dirty="0"/>
              <a:t> le </a:t>
            </a:r>
            <a:r>
              <a:rPr lang="en-US" dirty="0" err="1"/>
              <a:t>langage</a:t>
            </a:r>
            <a:r>
              <a:rPr lang="en-US" dirty="0"/>
              <a:t> Python</a:t>
            </a:r>
          </a:p>
          <a:p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s’agit</a:t>
            </a:r>
            <a:r>
              <a:rPr lang="en-US" dirty="0"/>
              <a:t> d’un </a:t>
            </a:r>
            <a:r>
              <a:rPr lang="en-US" dirty="0" err="1"/>
              <a:t>langage</a:t>
            </a:r>
            <a:r>
              <a:rPr lang="en-US" dirty="0"/>
              <a:t> de </a:t>
            </a:r>
            <a:r>
              <a:rPr lang="en-US" dirty="0" err="1"/>
              <a:t>programmation</a:t>
            </a:r>
            <a:r>
              <a:rPr lang="en-US" dirty="0"/>
              <a:t> facile </a:t>
            </a:r>
            <a:r>
              <a:rPr lang="en-US" dirty="0" err="1"/>
              <a:t>d’approche</a:t>
            </a:r>
            <a:r>
              <a:rPr lang="en-US" dirty="0"/>
              <a:t> qui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adapté</a:t>
            </a:r>
            <a:r>
              <a:rPr lang="en-US" dirty="0"/>
              <a:t> pour </a:t>
            </a:r>
            <a:r>
              <a:rPr lang="en-US" dirty="0" err="1"/>
              <a:t>une</a:t>
            </a:r>
            <a:r>
              <a:rPr lang="en-US" dirty="0"/>
              <a:t> première exposition à la </a:t>
            </a:r>
            <a:r>
              <a:rPr lang="en-US" dirty="0" err="1"/>
              <a:t>programmation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PowerShell sera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couvert</a:t>
            </a:r>
            <a:r>
              <a:rPr lang="en-US" dirty="0"/>
              <a:t> plus tard 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d’étude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41455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F4C91-EBE3-42F3-9FD0-E7AB96183B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Introduction à la </a:t>
            </a:r>
            <a:r>
              <a:rPr lang="en-US" dirty="0" err="1"/>
              <a:t>programmation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413C38-B993-4214-AED2-9CB9E6B71F5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Passons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aux choses </a:t>
            </a:r>
            <a:r>
              <a:rPr lang="en-US" dirty="0" err="1"/>
              <a:t>sérieuses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</a:t>
            </a:r>
            <a:r>
              <a:rPr lang="en-US" dirty="0" err="1"/>
              <a:t>toute</a:t>
            </a:r>
            <a:r>
              <a:rPr lang="en-US" dirty="0"/>
              <a:t> chose, </a:t>
            </a:r>
            <a:r>
              <a:rPr lang="en-US" dirty="0" err="1"/>
              <a:t>prenons</a:t>
            </a:r>
            <a:r>
              <a:rPr lang="en-US" dirty="0"/>
              <a:t> le temps </a:t>
            </a:r>
            <a:r>
              <a:rPr lang="en-US" dirty="0" err="1"/>
              <a:t>d’installer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environnement</a:t>
            </a:r>
            <a:r>
              <a:rPr lang="en-US" dirty="0"/>
              <a:t> de travail,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u="sng" dirty="0" err="1"/>
              <a:t>environnement</a:t>
            </a:r>
            <a:r>
              <a:rPr lang="en-US" u="sng" dirty="0"/>
              <a:t> de </a:t>
            </a:r>
            <a:r>
              <a:rPr lang="en-US" u="sng" dirty="0" err="1"/>
              <a:t>développement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0049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Environnement de développement</a:t>
            </a:r>
          </a:p>
        </p:txBody>
      </p:sp>
    </p:spTree>
    <p:extLst>
      <p:ext uri="{BB962C8B-B14F-4D97-AF65-F5344CB8AC3E}">
        <p14:creationId xmlns:p14="http://schemas.microsoft.com/office/powerpoint/2010/main" val="3872244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développement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développer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Python, deux </a:t>
            </a:r>
            <a:r>
              <a:rPr lang="en-US" dirty="0" err="1"/>
              <a:t>logiciels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nécessaires</a:t>
            </a:r>
            <a:endParaRPr lang="en-US" dirty="0"/>
          </a:p>
          <a:p>
            <a:pPr lvl="1"/>
            <a:r>
              <a:rPr lang="en-US" dirty="0"/>
              <a:t>Notepad++ (</a:t>
            </a:r>
            <a:r>
              <a:rPr lang="en-US" dirty="0" err="1"/>
              <a:t>servira</a:t>
            </a:r>
            <a:r>
              <a:rPr lang="en-US" dirty="0"/>
              <a:t> à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code)</a:t>
            </a:r>
          </a:p>
          <a:p>
            <a:pPr lvl="1"/>
            <a:r>
              <a:rPr lang="en-US" dirty="0"/>
              <a:t>Python (</a:t>
            </a:r>
            <a:r>
              <a:rPr lang="en-US" dirty="0" err="1"/>
              <a:t>servira</a:t>
            </a:r>
            <a:r>
              <a:rPr lang="en-US" dirty="0"/>
              <a:t> à </a:t>
            </a:r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comment les installer.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044829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US" dirty="0"/>
              <a:t>Installation de Notepad++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87932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Notepad ++ sera </a:t>
            </a:r>
            <a:r>
              <a:rPr lang="en-US" dirty="0" err="1"/>
              <a:t>utilise</a:t>
            </a:r>
            <a:r>
              <a:rPr lang="en-US" dirty="0"/>
              <a:t> pour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code Python.</a:t>
            </a:r>
          </a:p>
          <a:p>
            <a:endParaRPr lang="en-US" dirty="0"/>
          </a:p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le </a:t>
            </a:r>
            <a:r>
              <a:rPr lang="en-US" dirty="0" err="1"/>
              <a:t>télécharger</a:t>
            </a:r>
            <a:r>
              <a:rPr lang="en-US" dirty="0"/>
              <a:t> au lien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CA" dirty="0">
                <a:hlinkClick r:id="rId4"/>
              </a:rPr>
              <a:t>https://notepad-plus-plus.org/downloads/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79248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Objectif du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objectifs du cours sont:</a:t>
            </a:r>
          </a:p>
          <a:p>
            <a:pPr lvl="1"/>
            <a:r>
              <a:rPr lang="fr-CA" dirty="0"/>
              <a:t>Amener l'étudiant à bien comprendre les fondements de la programmation informatique et d’en appliquer les concepts.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L’étudiant sera capable de comprendre, créer et déboguer un programme informatique.</a:t>
            </a:r>
          </a:p>
        </p:txBody>
      </p:sp>
    </p:spTree>
    <p:extLst>
      <p:ext uri="{BB962C8B-B14F-4D97-AF65-F5344CB8AC3E}">
        <p14:creationId xmlns:p14="http://schemas.microsoft.com/office/powerpoint/2010/main" val="11990895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Choisissez</a:t>
            </a:r>
            <a:r>
              <a:rPr lang="en-US" dirty="0"/>
              <a:t> la </a:t>
            </a:r>
            <a:r>
              <a:rPr lang="en-US" dirty="0" err="1"/>
              <a:t>dernière</a:t>
            </a:r>
            <a:r>
              <a:rPr lang="en-US" dirty="0"/>
              <a:t> version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52B33B-93FB-424A-B164-F5AFA0E4F2A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0057" y="2817596"/>
            <a:ext cx="72390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35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505594" cy="4195481"/>
          </a:xfrm>
        </p:spPr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“Download”,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exécuter</a:t>
            </a:r>
            <a:r>
              <a:rPr lang="en-US" dirty="0"/>
              <a:t> le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terminé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40D7D7-2CCC-4EB0-9081-6083F7A7DC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93292" y="2771191"/>
            <a:ext cx="3048079" cy="326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635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Choisissez</a:t>
            </a:r>
            <a:r>
              <a:rPr lang="en-US" dirty="0"/>
              <a:t> la langue de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choix</a:t>
            </a:r>
            <a:r>
              <a:rPr lang="en-US" dirty="0"/>
              <a:t>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cliquez</a:t>
            </a:r>
            <a:r>
              <a:rPr lang="en-US" dirty="0"/>
              <a:t> sur “Ok”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FDCDB9-F0E6-4F8F-A12B-2B09F8F9C0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8642" y="2786743"/>
            <a:ext cx="30099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6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Choisissez</a:t>
            </a:r>
            <a:r>
              <a:rPr lang="en-US" dirty="0"/>
              <a:t> la langue de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choix</a:t>
            </a:r>
            <a:r>
              <a:rPr lang="en-US" dirty="0"/>
              <a:t>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cliquez</a:t>
            </a:r>
            <a:r>
              <a:rPr lang="en-US" dirty="0"/>
              <a:t> sur “Ok”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FDCDB9-F0E6-4F8F-A12B-2B09F8F9C0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8642" y="2786743"/>
            <a:ext cx="30099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925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“</a:t>
            </a:r>
            <a:r>
              <a:rPr lang="en-US" dirty="0" err="1"/>
              <a:t>Suivant</a:t>
            </a:r>
            <a:r>
              <a:rPr lang="en-US" dirty="0"/>
              <a:t>”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5D96E6-5B16-4E4F-8898-80F0A8570CA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9085" y="2599969"/>
            <a:ext cx="492442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047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“</a:t>
            </a:r>
            <a:r>
              <a:rPr lang="en-US" dirty="0" err="1"/>
              <a:t>J’accepte</a:t>
            </a:r>
            <a:r>
              <a:rPr lang="en-US" dirty="0"/>
              <a:t>”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EA0AA0-5851-439A-BF21-1012DFB8AD4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00745" y="2542819"/>
            <a:ext cx="496252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714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“</a:t>
            </a:r>
            <a:r>
              <a:rPr lang="en-US" dirty="0" err="1"/>
              <a:t>Suivant</a:t>
            </a:r>
            <a:r>
              <a:rPr lang="en-US" dirty="0"/>
              <a:t>”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A3DF71-7D7E-4DAF-9AEE-F251F3FF6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79959" y="2542819"/>
            <a:ext cx="49720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340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“</a:t>
            </a:r>
            <a:r>
              <a:rPr lang="en-US" dirty="0" err="1"/>
              <a:t>Suivant</a:t>
            </a:r>
            <a:r>
              <a:rPr lang="en-US" dirty="0"/>
              <a:t>”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1247D6-532D-4D70-8FD1-C89CF4408A0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93468" y="2495194"/>
            <a:ext cx="501967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584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“Installer” pour </a:t>
            </a:r>
            <a:r>
              <a:rPr lang="en-US" dirty="0" err="1"/>
              <a:t>amorcer</a:t>
            </a:r>
            <a:r>
              <a:rPr lang="en-US" dirty="0"/>
              <a:t> </a:t>
            </a:r>
            <a:r>
              <a:rPr lang="en-US" dirty="0" err="1"/>
              <a:t>l’installation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6DB465-ACF1-4FCE-A147-02A3F33E25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14073" y="2614332"/>
            <a:ext cx="4829175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22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Notepad++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</a:t>
            </a:r>
            <a:r>
              <a:rPr lang="en-US" dirty="0" err="1"/>
              <a:t>l’installation</a:t>
            </a:r>
            <a:r>
              <a:rPr lang="en-US" dirty="0"/>
              <a:t> </a:t>
            </a:r>
            <a:r>
              <a:rPr lang="en-US" dirty="0" err="1"/>
              <a:t>terminée</a:t>
            </a:r>
            <a:r>
              <a:rPr lang="en-US" dirty="0"/>
              <a:t>, 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procéder</a:t>
            </a:r>
            <a:r>
              <a:rPr lang="en-US" dirty="0"/>
              <a:t> à </a:t>
            </a:r>
            <a:r>
              <a:rPr lang="en-US" dirty="0" err="1"/>
              <a:t>l’installation</a:t>
            </a:r>
            <a:r>
              <a:rPr lang="en-US" dirty="0"/>
              <a:t> de Python.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96276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DEAA9-74B8-4021-A07D-827326EA8EA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Pourquoi ce cours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13AFD-2229-4711-A5CD-AE6328E66AB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Les administrateurs de systèmes doivent régulièrement créer des scripts afin de s’assurer du bon fonctionnement des infrastructures informatiques.</a:t>
            </a:r>
          </a:p>
          <a:p>
            <a:r>
              <a:rPr lang="fr-CA" dirty="0"/>
              <a:t>Ces scripts s’occuper de plusieurs aspects:</a:t>
            </a:r>
          </a:p>
          <a:p>
            <a:pPr lvl="1"/>
            <a:r>
              <a:rPr lang="fr-CA" dirty="0"/>
              <a:t>Surveiller le bon fonctionnement des systèmes</a:t>
            </a:r>
          </a:p>
          <a:p>
            <a:pPr lvl="1"/>
            <a:r>
              <a:rPr lang="fr-CA" dirty="0"/>
              <a:t>Faire des changements ou des mises à jour sur les systèmes</a:t>
            </a:r>
          </a:p>
          <a:p>
            <a:pPr lvl="1"/>
            <a:r>
              <a:rPr lang="fr-CA" dirty="0"/>
              <a:t>Faire des corrections sur des systèmes défectueux</a:t>
            </a:r>
          </a:p>
          <a:p>
            <a:pPr lvl="1"/>
            <a:r>
              <a:rPr lang="fr-CA" dirty="0"/>
              <a:t>Automatiser des tâches qui seraient faites manuellement sinon</a:t>
            </a:r>
          </a:p>
          <a:p>
            <a:pPr lvl="1"/>
            <a:r>
              <a:rPr lang="fr-CA" dirty="0"/>
              <a:t>Etc.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844557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US" dirty="0"/>
              <a:t>Installation de Python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31060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Python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logiciel</a:t>
            </a:r>
            <a:r>
              <a:rPr lang="en-US" dirty="0"/>
              <a:t> qui </a:t>
            </a:r>
            <a:r>
              <a:rPr lang="en-US" dirty="0" err="1"/>
              <a:t>permettra</a:t>
            </a:r>
            <a:r>
              <a:rPr lang="en-US" dirty="0"/>
              <a:t> </a:t>
            </a:r>
            <a:r>
              <a:rPr lang="en-US" dirty="0" err="1"/>
              <a:t>d’exécuter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 Python.</a:t>
            </a:r>
          </a:p>
          <a:p>
            <a:endParaRPr lang="en-US" dirty="0"/>
          </a:p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le </a:t>
            </a:r>
            <a:r>
              <a:rPr lang="en-US" dirty="0" err="1"/>
              <a:t>télécharger</a:t>
            </a:r>
            <a:r>
              <a:rPr lang="en-US" dirty="0"/>
              <a:t> au lien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CA" dirty="0">
                <a:hlinkClick r:id="rId4"/>
              </a:rPr>
              <a:t>https://www.python.org/downloads/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419215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le bouton “Download Python 3.8.5”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5A36AE-70CE-4042-8496-35BE4983C8F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6421" y="2716150"/>
            <a:ext cx="591502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1961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5EBF2-C00C-4F19-BD09-17B4FFD3810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Installation de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2C8BE-091E-4523-B6C1-808B8E8E79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n’aurez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exécuter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télécharger</a:t>
            </a:r>
            <a:r>
              <a:rPr lang="en-US" dirty="0"/>
              <a:t> pour lancer </a:t>
            </a:r>
            <a:r>
              <a:rPr lang="en-US" dirty="0" err="1"/>
              <a:t>l’installation</a:t>
            </a:r>
            <a:endParaRPr lang="en-US" dirty="0"/>
          </a:p>
          <a:p>
            <a:r>
              <a:rPr lang="en-US" dirty="0" err="1"/>
              <a:t>Aucune</a:t>
            </a:r>
            <a:r>
              <a:rPr lang="en-US" dirty="0"/>
              <a:t> action </a:t>
            </a:r>
            <a:r>
              <a:rPr lang="en-US" dirty="0" err="1"/>
              <a:t>supplémentaire</a:t>
            </a:r>
            <a:r>
              <a:rPr lang="en-US" dirty="0"/>
              <a:t> ne sera </a:t>
            </a:r>
            <a:r>
              <a:rPr lang="en-US" dirty="0" err="1"/>
              <a:t>requise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407951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E7722-2F7E-46B4-B029-40474738A7D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Environnement de développement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E3194-F81A-4DF8-9F79-3CCC9D31C54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section sur la configuration de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environnement</a:t>
            </a:r>
            <a:r>
              <a:rPr lang="en-US" dirty="0"/>
              <a:t> de travail.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</a:t>
            </a:r>
            <a:r>
              <a:rPr lang="en-US" dirty="0" err="1"/>
              <a:t>maintenant</a:t>
            </a:r>
            <a:r>
              <a:rPr lang="en-US" dirty="0"/>
              <a:t> comment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premier </a:t>
            </a:r>
            <a:r>
              <a:rPr lang="en-US" dirty="0" err="1"/>
              <a:t>projet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949236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918387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6B59-2227-4028-BA20-E30F28744DB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0223-D918-4175-A720-05DA4A948D1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Dans </a:t>
            </a:r>
            <a:r>
              <a:rPr lang="en-CA" dirty="0" err="1"/>
              <a:t>cette</a:t>
            </a:r>
            <a:r>
              <a:rPr lang="en-CA" dirty="0"/>
              <a:t> section, 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créer</a:t>
            </a:r>
            <a:r>
              <a:rPr lang="en-CA" dirty="0"/>
              <a:t> un premier </a:t>
            </a:r>
            <a:r>
              <a:rPr lang="en-CA" dirty="0" err="1"/>
              <a:t>projet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permettre</a:t>
            </a:r>
            <a:r>
              <a:rPr lang="en-CA" dirty="0"/>
              <a:t> de </a:t>
            </a:r>
            <a:r>
              <a:rPr lang="en-CA" dirty="0" err="1"/>
              <a:t>vous</a:t>
            </a:r>
            <a:r>
              <a:rPr lang="en-CA" dirty="0"/>
              <a:t> familiariser avec </a:t>
            </a:r>
            <a:r>
              <a:rPr lang="en-CA" dirty="0" err="1"/>
              <a:t>l'environnement</a:t>
            </a:r>
            <a:r>
              <a:rPr lang="en-CA" dirty="0"/>
              <a:t> et de </a:t>
            </a:r>
            <a:r>
              <a:rPr lang="en-CA" dirty="0" err="1"/>
              <a:t>vous</a:t>
            </a:r>
            <a:r>
              <a:rPr lang="en-CA" dirty="0"/>
              <a:t> assurer que tout </a:t>
            </a:r>
            <a:r>
              <a:rPr lang="en-CA" dirty="0" err="1"/>
              <a:t>fonctionne</a:t>
            </a:r>
            <a:r>
              <a:rPr lang="en-CA" dirty="0"/>
              <a:t> </a:t>
            </a:r>
            <a:r>
              <a:rPr lang="en-CA" dirty="0" err="1"/>
              <a:t>correctement</a:t>
            </a:r>
            <a:r>
              <a:rPr lang="en-CA" dirty="0"/>
              <a:t>.</a:t>
            </a:r>
          </a:p>
          <a:p>
            <a:endParaRPr lang="en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299720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9EB90-8690-4FBE-A755-ED3C1D99A97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/>
              <a:t>Premier </a:t>
            </a:r>
            <a:r>
              <a:rPr lang="en-CA" dirty="0" err="1"/>
              <a:t>projet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F6D1F-B16E-400D-AAB1-C5E9AC2AB67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Nous </a:t>
            </a:r>
            <a:r>
              <a:rPr lang="en-CA" dirty="0" err="1"/>
              <a:t>allons</a:t>
            </a:r>
            <a:r>
              <a:rPr lang="en-CA" dirty="0"/>
              <a:t> </a:t>
            </a:r>
            <a:r>
              <a:rPr lang="en-CA" dirty="0" err="1"/>
              <a:t>maintenant</a:t>
            </a:r>
            <a:r>
              <a:rPr lang="en-CA" dirty="0"/>
              <a:t> </a:t>
            </a:r>
            <a:r>
              <a:rPr lang="en-CA" dirty="0" err="1"/>
              <a:t>voir</a:t>
            </a:r>
            <a:r>
              <a:rPr lang="en-CA" dirty="0"/>
              <a:t> comment </a:t>
            </a:r>
            <a:r>
              <a:rPr lang="en-CA" dirty="0" err="1"/>
              <a:t>créer</a:t>
            </a:r>
            <a:r>
              <a:rPr lang="en-CA" dirty="0"/>
              <a:t> premier </a:t>
            </a:r>
            <a:r>
              <a:rPr lang="en-CA" dirty="0" err="1"/>
              <a:t>fichier</a:t>
            </a:r>
            <a:r>
              <a:rPr lang="en-CA" dirty="0"/>
              <a:t> de code python.</a:t>
            </a:r>
          </a:p>
          <a:p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étapes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Créez</a:t>
            </a:r>
            <a:r>
              <a:rPr lang="en-US" dirty="0"/>
              <a:t> un </a:t>
            </a:r>
            <a:r>
              <a:rPr lang="en-US" dirty="0" err="1"/>
              <a:t>répertoire</a:t>
            </a:r>
            <a:endParaRPr lang="en-US" dirty="0"/>
          </a:p>
          <a:p>
            <a:pPr lvl="1"/>
            <a:r>
              <a:rPr lang="en-US" dirty="0" err="1"/>
              <a:t>Créez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python (.</a:t>
            </a:r>
            <a:r>
              <a:rPr lang="en-US" dirty="0" err="1"/>
              <a:t>py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Ouvrir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avec notepad++</a:t>
            </a:r>
          </a:p>
          <a:p>
            <a:pPr lvl="1"/>
            <a:r>
              <a:rPr lang="en-US" dirty="0" err="1"/>
              <a:t>Créez</a:t>
            </a:r>
            <a:r>
              <a:rPr lang="en-US" dirty="0"/>
              <a:t> un code de base</a:t>
            </a:r>
          </a:p>
          <a:p>
            <a:pPr lvl="1"/>
            <a:r>
              <a:rPr lang="en-US" dirty="0" err="1"/>
              <a:t>Ouvrir</a:t>
            </a:r>
            <a:r>
              <a:rPr lang="en-US" dirty="0"/>
              <a:t> </a:t>
            </a:r>
            <a:r>
              <a:rPr lang="en-US" dirty="0" err="1"/>
              <a:t>l’invite</a:t>
            </a:r>
            <a:r>
              <a:rPr lang="en-US" dirty="0"/>
              <a:t> de </a:t>
            </a:r>
            <a:r>
              <a:rPr lang="en-US" dirty="0" err="1"/>
              <a:t>commande</a:t>
            </a:r>
            <a:endParaRPr lang="en-US" dirty="0"/>
          </a:p>
          <a:p>
            <a:pPr lvl="1"/>
            <a:r>
              <a:rPr lang="en-US" dirty="0" err="1"/>
              <a:t>Exécutez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077991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E8A84-90B2-473A-A6A5-F2426D47DBC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un </a:t>
            </a:r>
            <a:r>
              <a:rPr lang="en-US" dirty="0" err="1"/>
              <a:t>répertoire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751A9-C0EC-4866-B74A-79E55A14927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3" y="2052918"/>
            <a:ext cx="8591104" cy="4195481"/>
          </a:xfrm>
        </p:spPr>
        <p:txBody>
          <a:bodyPr/>
          <a:lstStyle/>
          <a:p>
            <a:r>
              <a:rPr lang="en-US" dirty="0" err="1"/>
              <a:t>Quelque</a:t>
            </a:r>
            <a:r>
              <a:rPr lang="en-US" dirty="0"/>
              <a:t> part sur </a:t>
            </a:r>
            <a:r>
              <a:rPr lang="en-US" dirty="0" err="1"/>
              <a:t>ordinateur</a:t>
            </a:r>
            <a:r>
              <a:rPr lang="en-US" dirty="0"/>
              <a:t>, </a:t>
            </a:r>
            <a:r>
              <a:rPr lang="en-US" dirty="0" err="1"/>
              <a:t>créez</a:t>
            </a:r>
            <a:r>
              <a:rPr lang="en-US" dirty="0"/>
              <a:t> un nouveau </a:t>
            </a:r>
            <a:r>
              <a:rPr lang="en-US" dirty="0" err="1"/>
              <a:t>répertoire</a:t>
            </a:r>
            <a:r>
              <a:rPr lang="en-US" dirty="0"/>
              <a:t> pour </a:t>
            </a:r>
            <a:r>
              <a:rPr lang="en-US" dirty="0" err="1"/>
              <a:t>entreposer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code(Ex. </a:t>
            </a:r>
            <a:r>
              <a:rPr lang="en-US" dirty="0" err="1"/>
              <a:t>Code_python</a:t>
            </a:r>
            <a:r>
              <a:rPr lang="en-US" dirty="0"/>
              <a:t>)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98FDBC-7B32-4E76-BFDE-6389B38FA08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2238" y="2976466"/>
            <a:ext cx="4766664" cy="3172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B1547C-F4B7-41C8-883E-CFE8A41192A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18038" y="2976465"/>
            <a:ext cx="3932796" cy="323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175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BBE2-1850-40EA-90DE-24AB831104E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Créez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“.</a:t>
            </a:r>
            <a:r>
              <a:rPr lang="en-US" dirty="0" err="1"/>
              <a:t>py</a:t>
            </a:r>
            <a:r>
              <a:rPr lang="en-US" dirty="0"/>
              <a:t>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4ABFA-977D-4673-9618-5192056F943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 </a:t>
            </a:r>
            <a:r>
              <a:rPr lang="en-US" dirty="0" err="1"/>
              <a:t>répertoire</a:t>
            </a:r>
            <a:r>
              <a:rPr lang="en-US" dirty="0"/>
              <a:t>, </a:t>
            </a:r>
            <a:r>
              <a:rPr lang="en-US" dirty="0" err="1"/>
              <a:t>assurez-vous</a:t>
            </a:r>
            <a:r>
              <a:rPr lang="en-US" dirty="0"/>
              <a:t> que </a:t>
            </a:r>
            <a:r>
              <a:rPr lang="en-US" dirty="0" err="1"/>
              <a:t>l’option</a:t>
            </a:r>
            <a:r>
              <a:rPr lang="en-US" dirty="0"/>
              <a:t> pour </a:t>
            </a:r>
            <a:r>
              <a:rPr lang="en-US" dirty="0" err="1"/>
              <a:t>visualiser</a:t>
            </a:r>
            <a:r>
              <a:rPr lang="en-US" dirty="0"/>
              <a:t> les extensions des </a:t>
            </a:r>
            <a:r>
              <a:rPr lang="en-US" dirty="0" err="1"/>
              <a:t>fichiers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bien </a:t>
            </a:r>
            <a:r>
              <a:rPr lang="en-US" dirty="0" err="1"/>
              <a:t>sélectionnée</a:t>
            </a:r>
            <a:r>
              <a:rPr lang="en-US" dirty="0"/>
              <a:t> (sous “view”)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3DE39E-794F-4EF1-9EEC-8900A423F5F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09897" y="3180961"/>
            <a:ext cx="767715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53B8-E141-4809-9C36-E7C51CB9EC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Calendrier du cours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DE9D09-67CD-4D2F-AEE8-E862232A2A0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46111" y="2166151"/>
            <a:ext cx="11328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>
                <a:hlinkClick r:id="rId4"/>
              </a:rPr>
              <a:t>https://www.alexandremageau.ca/home/logique-de-programmation-appliquee-a-la-reseautique/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029807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BBE2-1850-40EA-90DE-24AB831104E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Créez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“.</a:t>
            </a:r>
            <a:r>
              <a:rPr lang="en-US" dirty="0" err="1"/>
              <a:t>py</a:t>
            </a:r>
            <a:r>
              <a:rPr lang="en-US" dirty="0"/>
              <a:t>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4ABFA-977D-4673-9618-5192056F943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/>
          <a:lstStyle/>
          <a:p>
            <a:r>
              <a:rPr lang="en-US" dirty="0" err="1"/>
              <a:t>Créez</a:t>
            </a:r>
            <a:r>
              <a:rPr lang="en-US" dirty="0"/>
              <a:t> un nouveau </a:t>
            </a:r>
            <a:r>
              <a:rPr lang="en-US" dirty="0" err="1"/>
              <a:t>fichier</a:t>
            </a:r>
            <a:r>
              <a:rPr lang="en-US" dirty="0"/>
              <a:t> “Text Document”,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remplacez</a:t>
            </a:r>
            <a:r>
              <a:rPr lang="en-US" dirty="0"/>
              <a:t> son nom pour “demo.py”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D28224-AF28-4EC6-9DA6-6305ED40349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344793" y="3105247"/>
            <a:ext cx="54483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5696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BBE2-1850-40EA-90DE-24AB831104E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Créez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“.</a:t>
            </a:r>
            <a:r>
              <a:rPr lang="en-US" dirty="0" err="1"/>
              <a:t>py</a:t>
            </a:r>
            <a:r>
              <a:rPr lang="en-US" dirty="0"/>
              <a:t>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4ABFA-977D-4673-9618-5192056F943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boite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demandera</a:t>
            </a:r>
            <a:r>
              <a:rPr lang="en-US" dirty="0"/>
              <a:t> de confirmer le </a:t>
            </a:r>
            <a:r>
              <a:rPr lang="en-US" dirty="0" err="1"/>
              <a:t>changement</a:t>
            </a:r>
            <a:r>
              <a:rPr lang="en-US" dirty="0"/>
              <a:t> de </a:t>
            </a:r>
            <a:r>
              <a:rPr lang="en-US" dirty="0" err="1"/>
              <a:t>l’extension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0058DE-B921-48F2-A90A-008AEBF8969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0532" y="2873731"/>
            <a:ext cx="4848225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061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7BBE2-1850-40EA-90DE-24AB831104E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Créez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“.</a:t>
            </a:r>
            <a:r>
              <a:rPr lang="en-US" dirty="0" err="1"/>
              <a:t>py</a:t>
            </a:r>
            <a:r>
              <a:rPr lang="en-US" dirty="0"/>
              <a:t>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4ABFA-977D-4673-9618-5192056F943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404723" cy="4195481"/>
          </a:xfrm>
        </p:spPr>
        <p:txBody>
          <a:bodyPr/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</a:t>
            </a:r>
            <a:r>
              <a:rPr lang="en-US" dirty="0" err="1"/>
              <a:t>maintenant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python.</a:t>
            </a:r>
          </a:p>
          <a:p>
            <a:r>
              <a:rPr lang="en-US" dirty="0"/>
              <a:t>La petite </a:t>
            </a:r>
            <a:r>
              <a:rPr lang="en-US" dirty="0" err="1"/>
              <a:t>icône</a:t>
            </a:r>
            <a:r>
              <a:rPr lang="en-US" dirty="0"/>
              <a:t> bleu et jaune </a:t>
            </a:r>
            <a:r>
              <a:rPr lang="en-US" dirty="0" err="1"/>
              <a:t>confirme</a:t>
            </a:r>
            <a:r>
              <a:rPr lang="en-US" dirty="0"/>
              <a:t> que les </a:t>
            </a:r>
            <a:r>
              <a:rPr lang="en-US" dirty="0" err="1"/>
              <a:t>fichiers</a:t>
            </a:r>
            <a:r>
              <a:rPr lang="en-US" dirty="0"/>
              <a:t> “.</a:t>
            </a:r>
            <a:r>
              <a:rPr lang="en-US" dirty="0" err="1"/>
              <a:t>py</a:t>
            </a:r>
            <a:r>
              <a:rPr lang="en-US" dirty="0"/>
              <a:t>” </a:t>
            </a:r>
            <a:r>
              <a:rPr lang="en-US" dirty="0" err="1"/>
              <a:t>sont</a:t>
            </a:r>
            <a:r>
              <a:rPr lang="en-US" dirty="0"/>
              <a:t> bien </a:t>
            </a:r>
            <a:r>
              <a:rPr lang="en-US" dirty="0" err="1"/>
              <a:t>associés</a:t>
            </a:r>
            <a:r>
              <a:rPr lang="en-US" dirty="0"/>
              <a:t> à </a:t>
            </a:r>
            <a:r>
              <a:rPr lang="en-US" dirty="0" err="1"/>
              <a:t>votre</a:t>
            </a:r>
            <a:r>
              <a:rPr lang="en-US" dirty="0"/>
              <a:t> installation de python.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214B96-5403-4B86-8451-8E7E9D6945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6706" y="3608419"/>
            <a:ext cx="294322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349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0A456-D59D-492C-BE45-E6F7334FEF7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Ouvrez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avec </a:t>
            </a:r>
            <a:r>
              <a:rPr lang="en-US" dirty="0" err="1"/>
              <a:t>nodepad</a:t>
            </a:r>
            <a:r>
              <a:rPr lang="en-US" dirty="0"/>
              <a:t>++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7BF21-AFAD-4D0A-8FD3-A039086C73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sur le </a:t>
            </a:r>
            <a:r>
              <a:rPr lang="en-US" dirty="0" err="1"/>
              <a:t>fichier</a:t>
            </a:r>
            <a:r>
              <a:rPr lang="en-US" dirty="0"/>
              <a:t> avec le bouton droit de la </a:t>
            </a:r>
            <a:r>
              <a:rPr lang="en-US" dirty="0" err="1"/>
              <a:t>souris</a:t>
            </a:r>
            <a:r>
              <a:rPr lang="en-US" dirty="0"/>
              <a:t>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sélectionner</a:t>
            </a:r>
            <a:r>
              <a:rPr lang="en-US" dirty="0"/>
              <a:t> </a:t>
            </a:r>
            <a:r>
              <a:rPr lang="en-US" dirty="0" err="1"/>
              <a:t>l’option</a:t>
            </a:r>
            <a:r>
              <a:rPr lang="en-US" dirty="0"/>
              <a:t> pour </a:t>
            </a:r>
            <a:r>
              <a:rPr lang="en-US" dirty="0" err="1"/>
              <a:t>l’ouvrir</a:t>
            </a:r>
            <a:r>
              <a:rPr lang="en-US" dirty="0"/>
              <a:t> avec notepad++ (</a:t>
            </a:r>
            <a:r>
              <a:rPr lang="en-US" dirty="0" err="1"/>
              <a:t>ou</a:t>
            </a:r>
            <a:r>
              <a:rPr lang="en-US" dirty="0"/>
              <a:t> un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éditeur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préférez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535B91-A2D1-4D3E-97E0-F20F15C4B39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2282" y="3233457"/>
            <a:ext cx="37623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248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A605-1F76-487C-94E0-BEB9B2FEBE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Créez</a:t>
            </a:r>
            <a:r>
              <a:rPr lang="en-US" dirty="0"/>
              <a:t> un code de base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2F7C3-38D3-4000-802D-60DDB3A4297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Inscrivez</a:t>
            </a:r>
            <a:r>
              <a:rPr lang="en-US" dirty="0"/>
              <a:t> le code de base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print(“test”);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7EA937-C89F-41BA-B746-DEC1AFF54C0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9058" y="3323448"/>
            <a:ext cx="28289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104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E8C2-D23D-453D-9497-3B5E1E12A6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7542A-D839-4E02-AEBF-1374C44D69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exécuter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code python à </a:t>
            </a:r>
            <a:r>
              <a:rPr lang="en-US" dirty="0" err="1"/>
              <a:t>partir</a:t>
            </a:r>
            <a:r>
              <a:rPr lang="en-US" dirty="0"/>
              <a:t> de </a:t>
            </a:r>
            <a:r>
              <a:rPr lang="en-US" dirty="0" err="1"/>
              <a:t>l’invite</a:t>
            </a:r>
            <a:r>
              <a:rPr lang="en-US" dirty="0"/>
              <a:t> de </a:t>
            </a:r>
            <a:r>
              <a:rPr lang="en-US" dirty="0" err="1"/>
              <a:t>commande</a:t>
            </a:r>
            <a:r>
              <a:rPr lang="en-US" dirty="0"/>
              <a:t>.</a:t>
            </a:r>
          </a:p>
          <a:p>
            <a:r>
              <a:rPr lang="en-US" dirty="0" err="1"/>
              <a:t>Voyons</a:t>
            </a:r>
            <a:r>
              <a:rPr lang="en-US" dirty="0"/>
              <a:t> comment faire.</a:t>
            </a:r>
          </a:p>
          <a:p>
            <a:endParaRPr lang="en-US" dirty="0"/>
          </a:p>
          <a:p>
            <a:r>
              <a:rPr lang="en-US" dirty="0"/>
              <a:t>1) </a:t>
            </a:r>
            <a:r>
              <a:rPr lang="en-US" dirty="0" err="1"/>
              <a:t>écrivez</a:t>
            </a:r>
            <a:r>
              <a:rPr lang="en-US" dirty="0"/>
              <a:t> “</a:t>
            </a:r>
            <a:r>
              <a:rPr lang="en-US" dirty="0" err="1"/>
              <a:t>cmd</a:t>
            </a:r>
            <a:r>
              <a:rPr lang="en-US" dirty="0"/>
              <a:t>” dans la barre du </a:t>
            </a:r>
            <a:r>
              <a:rPr lang="en-US" dirty="0" err="1"/>
              <a:t>chemin</a:t>
            </a:r>
            <a:r>
              <a:rPr lang="en-US" dirty="0"/>
              <a:t> </a:t>
            </a:r>
            <a:r>
              <a:rPr lang="en-US" dirty="0" err="1"/>
              <a:t>d’accès</a:t>
            </a:r>
            <a:r>
              <a:rPr lang="en-US" dirty="0"/>
              <a:t> de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répertoire</a:t>
            </a:r>
            <a:r>
              <a:rPr lang="en-US" dirty="0"/>
              <a:t>, </a:t>
            </a:r>
            <a:r>
              <a:rPr lang="en-US" dirty="0" err="1"/>
              <a:t>puis</a:t>
            </a:r>
            <a:r>
              <a:rPr lang="en-US" dirty="0"/>
              <a:t> </a:t>
            </a:r>
            <a:r>
              <a:rPr lang="en-US" dirty="0" err="1"/>
              <a:t>appuyez</a:t>
            </a:r>
            <a:r>
              <a:rPr lang="en-US" dirty="0"/>
              <a:t> sur “Entrez”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83549-8B71-4F68-8C75-394CA5368FC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5230" y="4641493"/>
            <a:ext cx="340995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698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E8C2-D23D-453D-9497-3B5E1E12A6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7542A-D839-4E02-AEBF-1374C44D69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obtiendrez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invite de </a:t>
            </a:r>
            <a:r>
              <a:rPr lang="en-US" dirty="0" err="1"/>
              <a:t>commande</a:t>
            </a:r>
            <a:r>
              <a:rPr lang="en-US" dirty="0"/>
              <a:t> (</a:t>
            </a:r>
            <a:r>
              <a:rPr lang="en-US" dirty="0" err="1"/>
              <a:t>permets</a:t>
            </a:r>
            <a:r>
              <a:rPr lang="en-US" dirty="0"/>
              <a:t> </a:t>
            </a:r>
            <a:r>
              <a:rPr lang="en-US" dirty="0" err="1"/>
              <a:t>d’entrer</a:t>
            </a:r>
            <a:r>
              <a:rPr lang="en-US" dirty="0"/>
              <a:t> des </a:t>
            </a:r>
            <a:r>
              <a:rPr lang="en-US" dirty="0" err="1"/>
              <a:t>commandes</a:t>
            </a:r>
            <a:r>
              <a:rPr lang="en-US" dirty="0"/>
              <a:t> dans Windows) qui se </a:t>
            </a:r>
            <a:r>
              <a:rPr lang="en-US" dirty="0" err="1"/>
              <a:t>trouvera</a:t>
            </a:r>
            <a:r>
              <a:rPr lang="en-US" dirty="0"/>
              <a:t> déjà dans le </a:t>
            </a:r>
            <a:r>
              <a:rPr lang="en-US" dirty="0" err="1"/>
              <a:t>répertoire</a:t>
            </a:r>
            <a:r>
              <a:rPr lang="en-US" dirty="0"/>
              <a:t> de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fichier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E79068-CDA2-46AD-8993-9C24A0320FA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32832" y="3429000"/>
            <a:ext cx="43624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870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E8C2-D23D-453D-9497-3B5E1E12A6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7542A-D839-4E02-AEBF-1374C44D69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“</a:t>
            </a:r>
            <a:r>
              <a:rPr lang="en-US" dirty="0" err="1"/>
              <a:t>py</a:t>
            </a:r>
            <a:r>
              <a:rPr lang="en-US" dirty="0"/>
              <a:t>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d’exécuter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de code Python.</a:t>
            </a:r>
          </a:p>
          <a:p>
            <a:r>
              <a:rPr lang="en-US" dirty="0" err="1"/>
              <a:t>Inscrivez</a:t>
            </a:r>
            <a:r>
              <a:rPr lang="en-US" dirty="0"/>
              <a:t> la </a:t>
            </a:r>
            <a:r>
              <a:rPr lang="en-US" dirty="0" err="1"/>
              <a:t>commande</a:t>
            </a:r>
            <a:r>
              <a:rPr lang="en-US" dirty="0"/>
              <a:t> “</a:t>
            </a:r>
            <a:r>
              <a:rPr lang="en-US" dirty="0" err="1"/>
              <a:t>py</a:t>
            </a:r>
            <a:r>
              <a:rPr lang="en-US" dirty="0"/>
              <a:t> demo.py” et </a:t>
            </a:r>
            <a:r>
              <a:rPr lang="en-US" dirty="0" err="1"/>
              <a:t>appuyez</a:t>
            </a:r>
            <a:r>
              <a:rPr lang="en-US" dirty="0"/>
              <a:t> sur “</a:t>
            </a:r>
            <a:r>
              <a:rPr lang="en-US" dirty="0" err="1"/>
              <a:t>Entrer</a:t>
            </a:r>
            <a:r>
              <a:rPr lang="en-US" dirty="0"/>
              <a:t>”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C2A4D9-9CC7-4361-ABF0-5C1B4FE88BF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56982" y="3332389"/>
            <a:ext cx="44196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364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E8C2-D23D-453D-9497-3B5E1E12A6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7542A-D839-4E02-AEBF-1374C44D69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verrez</a:t>
            </a:r>
            <a:r>
              <a:rPr lang="en-US" dirty="0"/>
              <a:t> le mot “test” </a:t>
            </a:r>
            <a:r>
              <a:rPr lang="en-US" dirty="0" err="1"/>
              <a:t>apparaitre</a:t>
            </a:r>
            <a:r>
              <a:rPr lang="en-US" dirty="0"/>
              <a:t> dans </a:t>
            </a:r>
            <a:r>
              <a:rPr lang="en-US" dirty="0" err="1"/>
              <a:t>l’invite</a:t>
            </a:r>
            <a:r>
              <a:rPr lang="en-US" dirty="0"/>
              <a:t> de </a:t>
            </a:r>
            <a:r>
              <a:rPr lang="en-US" dirty="0" err="1"/>
              <a:t>commande</a:t>
            </a:r>
            <a:r>
              <a:rPr lang="en-US" dirty="0"/>
              <a:t>.</a:t>
            </a:r>
          </a:p>
          <a:p>
            <a:r>
              <a:rPr lang="en-US" dirty="0" err="1"/>
              <a:t>Cela</a:t>
            </a:r>
            <a:r>
              <a:rPr lang="en-US" dirty="0"/>
              <a:t> </a:t>
            </a:r>
            <a:r>
              <a:rPr lang="en-US" dirty="0" err="1"/>
              <a:t>prouve</a:t>
            </a:r>
            <a:r>
              <a:rPr lang="en-US" dirty="0"/>
              <a:t> que </a:t>
            </a:r>
            <a:r>
              <a:rPr lang="en-US" dirty="0" err="1"/>
              <a:t>votre</a:t>
            </a:r>
            <a:r>
              <a:rPr lang="en-US" dirty="0"/>
              <a:t> code </a:t>
            </a:r>
            <a:r>
              <a:rPr lang="en-US" dirty="0" err="1"/>
              <a:t>s’est</a:t>
            </a:r>
            <a:r>
              <a:rPr lang="en-US" dirty="0"/>
              <a:t> bien </a:t>
            </a:r>
            <a:r>
              <a:rPr lang="en-US" dirty="0" err="1"/>
              <a:t>exécuté</a:t>
            </a:r>
            <a:r>
              <a:rPr lang="en-US" dirty="0"/>
              <a:t>.</a:t>
            </a:r>
          </a:p>
          <a:p>
            <a:r>
              <a:rPr lang="en-US" dirty="0" err="1"/>
              <a:t>Peu</a:t>
            </a:r>
            <a:r>
              <a:rPr lang="en-US" dirty="0"/>
              <a:t> </a:t>
            </a:r>
            <a:r>
              <a:rPr lang="en-US" dirty="0" err="1"/>
              <a:t>importe</a:t>
            </a:r>
            <a:r>
              <a:rPr lang="en-US" dirty="0"/>
              <a:t> le code Python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ferez</a:t>
            </a:r>
            <a:r>
              <a:rPr lang="en-US" dirty="0"/>
              <a:t> dans le </a:t>
            </a:r>
            <a:r>
              <a:rPr lang="en-US" dirty="0" err="1"/>
              <a:t>futur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l’exécuter</a:t>
            </a:r>
            <a:r>
              <a:rPr lang="en-US" dirty="0"/>
              <a:t> de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5CE0C6-5166-4ACE-9E75-9D5D7D73970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5557" y="3907583"/>
            <a:ext cx="43910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698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E8C2-D23D-453D-9497-3B5E1E12A6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7542A-D839-4E02-AEBF-1374C44D69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Avant de </a:t>
            </a:r>
            <a:r>
              <a:rPr lang="en-US" dirty="0" err="1"/>
              <a:t>terminer</a:t>
            </a:r>
            <a:r>
              <a:rPr lang="en-US" dirty="0"/>
              <a:t>, je </a:t>
            </a:r>
            <a:r>
              <a:rPr lang="en-US" dirty="0" err="1"/>
              <a:t>voudrais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montrer</a:t>
            </a:r>
            <a:r>
              <a:rPr lang="en-US" dirty="0"/>
              <a:t> deux petits “</a:t>
            </a:r>
            <a:r>
              <a:rPr lang="en-US" dirty="0" err="1"/>
              <a:t>truc</a:t>
            </a:r>
            <a:r>
              <a:rPr lang="en-US" dirty="0"/>
              <a:t>” pour </a:t>
            </a:r>
            <a:r>
              <a:rPr lang="en-US" dirty="0" err="1"/>
              <a:t>travailler</a:t>
            </a:r>
            <a:r>
              <a:rPr lang="en-US" dirty="0"/>
              <a:t> plus </a:t>
            </a:r>
            <a:r>
              <a:rPr lang="en-US" dirty="0" err="1"/>
              <a:t>rapidement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1) Pour </a:t>
            </a:r>
            <a:r>
              <a:rPr lang="en-US" dirty="0" err="1"/>
              <a:t>exécuter</a:t>
            </a:r>
            <a:r>
              <a:rPr lang="en-US" dirty="0"/>
              <a:t> de nouveau la </a:t>
            </a:r>
            <a:r>
              <a:rPr lang="en-US" dirty="0" err="1"/>
              <a:t>dernière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appuyer</a:t>
            </a:r>
            <a:r>
              <a:rPr lang="en-US" dirty="0"/>
              <a:t> sur la </a:t>
            </a:r>
            <a:r>
              <a:rPr lang="en-US" u="sng" dirty="0" err="1"/>
              <a:t>flèche</a:t>
            </a:r>
            <a:r>
              <a:rPr lang="en-US" u="sng" dirty="0"/>
              <a:t> du haut</a:t>
            </a:r>
            <a:r>
              <a:rPr lang="en-US" dirty="0"/>
              <a:t> de </a:t>
            </a:r>
            <a:r>
              <a:rPr lang="en-US" dirty="0" err="1"/>
              <a:t>votre</a:t>
            </a:r>
            <a:r>
              <a:rPr lang="en-US" dirty="0"/>
              <a:t> clavier pour la </a:t>
            </a:r>
            <a:r>
              <a:rPr lang="en-US" dirty="0" err="1"/>
              <a:t>réécrire</a:t>
            </a:r>
            <a:r>
              <a:rPr lang="en-US" dirty="0"/>
              <a:t> </a:t>
            </a:r>
            <a:r>
              <a:rPr lang="en-US" dirty="0" err="1"/>
              <a:t>automatiquement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C47C0-45CC-4AE2-A9EB-2478409B04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806542" y="4787673"/>
            <a:ext cx="2028825" cy="8096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22A19E-8BCD-4B7D-8AF5-08D32788910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633607" y="4787673"/>
            <a:ext cx="188595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97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4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évaluations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5 (Examen 1)		 : 15%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10 (Examen 2)		 : 25%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12 (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Projet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session): 10%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15 (Examen final)	 </a:t>
            </a:r>
            <a:r>
              <a:rPr lang="en-CA">
                <a:solidFill>
                  <a:schemeClr val="tx1">
                    <a:lumMod val="95000"/>
                  </a:schemeClr>
                </a:solidFill>
              </a:rPr>
              <a:t>: 50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%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réutiliseront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même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modèle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Tout le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contenu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l'examen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se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trouve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dans les notes et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85585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E8C2-D23D-453D-9497-3B5E1E12A68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Exécutez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code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7542A-D839-4E02-AEBF-1374C44D69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2) 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commencez</a:t>
            </a:r>
            <a:r>
              <a:rPr lang="en-US" dirty="0"/>
              <a:t> à </a:t>
            </a:r>
            <a:r>
              <a:rPr lang="en-US" dirty="0" err="1"/>
              <a:t>écrire</a:t>
            </a:r>
            <a:r>
              <a:rPr lang="en-US" dirty="0"/>
              <a:t> le nom d’un </a:t>
            </a:r>
            <a:r>
              <a:rPr lang="en-US" dirty="0" err="1"/>
              <a:t>fichier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appuyer</a:t>
            </a:r>
            <a:r>
              <a:rPr lang="en-US" dirty="0"/>
              <a:t> sur la </a:t>
            </a:r>
            <a:r>
              <a:rPr lang="en-US" dirty="0" err="1"/>
              <a:t>touche</a:t>
            </a:r>
            <a:r>
              <a:rPr lang="en-US" dirty="0"/>
              <a:t> “</a:t>
            </a:r>
            <a:r>
              <a:rPr lang="en-US" u="sng" dirty="0"/>
              <a:t>Tab</a:t>
            </a:r>
            <a:r>
              <a:rPr lang="en-US" dirty="0"/>
              <a:t>” pour </a:t>
            </a:r>
            <a:r>
              <a:rPr lang="en-US" dirty="0" err="1"/>
              <a:t>compléter</a:t>
            </a:r>
            <a:r>
              <a:rPr lang="en-US" dirty="0"/>
              <a:t> </a:t>
            </a:r>
            <a:r>
              <a:rPr lang="en-US" dirty="0" err="1"/>
              <a:t>automatiquement</a:t>
            </a:r>
            <a:r>
              <a:rPr lang="en-US" dirty="0"/>
              <a:t> le nom. </a:t>
            </a:r>
            <a:r>
              <a:rPr lang="en-US" dirty="0" err="1"/>
              <a:t>Ça</a:t>
            </a:r>
            <a:r>
              <a:rPr lang="en-US" dirty="0"/>
              <a:t> </a:t>
            </a:r>
            <a:r>
              <a:rPr lang="en-US" dirty="0" err="1"/>
              <a:t>fonctionnera</a:t>
            </a:r>
            <a:r>
              <a:rPr lang="en-US" dirty="0"/>
              <a:t> </a:t>
            </a:r>
            <a:r>
              <a:rPr lang="en-US" dirty="0" err="1"/>
              <a:t>tant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fichier</a:t>
            </a:r>
            <a:r>
              <a:rPr lang="en-US" dirty="0"/>
              <a:t> commence par les </a:t>
            </a:r>
            <a:r>
              <a:rPr lang="en-US" dirty="0" err="1"/>
              <a:t>lettres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déjà entrées.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22A19E-8BCD-4B7D-8AF5-08D32788910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633607" y="4787673"/>
            <a:ext cx="1885950" cy="752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D9184D-732E-4A0F-838D-EF75AE4C63C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773885" y="4787673"/>
            <a:ext cx="157162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186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49FC3-0AB9-48A5-AD8D-ED208C77869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Premier </a:t>
            </a:r>
            <a:r>
              <a:rPr lang="en-US" dirty="0" err="1"/>
              <a:t>projet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192F8-2914-4BAE-8057-93FE0243868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la </a:t>
            </a:r>
            <a:r>
              <a:rPr lang="en-US" dirty="0" err="1"/>
              <a:t>création</a:t>
            </a:r>
            <a:r>
              <a:rPr lang="en-US" dirty="0"/>
              <a:t> de </a:t>
            </a:r>
            <a:r>
              <a:rPr lang="en-US" dirty="0" err="1"/>
              <a:t>votre</a:t>
            </a:r>
            <a:r>
              <a:rPr lang="en-US" dirty="0"/>
              <a:t>  premier </a:t>
            </a:r>
            <a:r>
              <a:rPr lang="en-US" dirty="0" err="1"/>
              <a:t>projet</a:t>
            </a:r>
            <a:r>
              <a:rPr lang="en-US" dirty="0"/>
              <a:t>.</a:t>
            </a:r>
          </a:p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aurez</a:t>
            </a:r>
            <a:r>
              <a:rPr lang="en-US" dirty="0"/>
              <a:t> à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pour les </a:t>
            </a:r>
            <a:r>
              <a:rPr lang="en-US" dirty="0" err="1"/>
              <a:t>exercices</a:t>
            </a:r>
            <a:r>
              <a:rPr lang="en-US" dirty="0"/>
              <a:t> que nous </a:t>
            </a:r>
            <a:r>
              <a:rPr lang="en-US" dirty="0" err="1"/>
              <a:t>ferons</a:t>
            </a:r>
            <a:r>
              <a:rPr lang="en-US" dirty="0"/>
              <a:t> à travers les </a:t>
            </a:r>
            <a:r>
              <a:rPr lang="en-US" dirty="0" err="1"/>
              <a:t>semaines</a:t>
            </a:r>
            <a:r>
              <a:rPr lang="en-US" dirty="0"/>
              <a:t> qui </a:t>
            </a:r>
            <a:r>
              <a:rPr lang="en-US" dirty="0" err="1"/>
              <a:t>suivront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allons</a:t>
            </a:r>
            <a:r>
              <a:rPr lang="en-US" dirty="0"/>
              <a:t> explorer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puissiez</a:t>
            </a:r>
            <a:r>
              <a:rPr lang="en-US" dirty="0"/>
              <a:t> </a:t>
            </a:r>
            <a:r>
              <a:rPr lang="en-US" dirty="0" err="1"/>
              <a:t>concevoir</a:t>
            </a:r>
            <a:r>
              <a:rPr lang="en-US" dirty="0"/>
              <a:t> </a:t>
            </a:r>
            <a:r>
              <a:rPr lang="en-US" dirty="0" err="1"/>
              <a:t>vos</a:t>
            </a:r>
            <a:r>
              <a:rPr lang="en-US" dirty="0"/>
              <a:t> premiers </a:t>
            </a:r>
            <a:r>
              <a:rPr lang="en-US" dirty="0" err="1"/>
              <a:t>programmes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352870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La syntaxe de Python</a:t>
            </a:r>
          </a:p>
        </p:txBody>
      </p:sp>
    </p:spTree>
    <p:extLst>
      <p:ext uri="{BB962C8B-B14F-4D97-AF65-F5344CB8AC3E}">
        <p14:creationId xmlns:p14="http://schemas.microsoft.com/office/powerpoint/2010/main" val="305062105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9053B-7B48-4135-9753-53E0BA09BB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de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D8ECE-31A4-415A-B71E-FCE99467593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Python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langage</a:t>
            </a:r>
            <a:r>
              <a:rPr lang="en-US" dirty="0"/>
              <a:t> de </a:t>
            </a:r>
            <a:r>
              <a:rPr lang="en-US" dirty="0" err="1"/>
              <a:t>programmation</a:t>
            </a:r>
            <a:r>
              <a:rPr lang="en-US" dirty="0"/>
              <a:t> que nous </a:t>
            </a:r>
            <a:r>
              <a:rPr lang="en-US" dirty="0" err="1"/>
              <a:t>utiliserons</a:t>
            </a:r>
            <a:r>
              <a:rPr lang="en-US" dirty="0"/>
              <a:t> dans le </a:t>
            </a:r>
            <a:r>
              <a:rPr lang="en-US" dirty="0" err="1"/>
              <a:t>cours</a:t>
            </a:r>
            <a:r>
              <a:rPr lang="en-US" dirty="0"/>
              <a:t> et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utiliserez</a:t>
            </a:r>
            <a:r>
              <a:rPr lang="en-US" dirty="0"/>
              <a:t> dans </a:t>
            </a:r>
            <a:r>
              <a:rPr lang="en-US" dirty="0" err="1"/>
              <a:t>d’autres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par la suite pour le </a:t>
            </a:r>
            <a:r>
              <a:rPr lang="en-US" dirty="0" err="1"/>
              <a:t>développement</a:t>
            </a:r>
            <a:r>
              <a:rPr lang="en-US" dirty="0"/>
              <a:t> </a:t>
            </a:r>
            <a:r>
              <a:rPr lang="en-US" dirty="0" err="1"/>
              <a:t>d’application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syntaxe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97236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A4F27-0112-4D30-8612-E96529098A5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du </a:t>
            </a:r>
            <a:r>
              <a:rPr lang="en-US" dirty="0" err="1"/>
              <a:t>langage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48A8DA-0D23-4489-A09E-C0F03657F3E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L’affichage</a:t>
            </a:r>
            <a:endParaRPr lang="en-US" dirty="0"/>
          </a:p>
          <a:p>
            <a:pPr lvl="1"/>
            <a:r>
              <a:rPr lang="en-US" dirty="0"/>
              <a:t>Les variables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transtypage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opérateurs</a:t>
            </a:r>
            <a:endParaRPr lang="en-US" dirty="0"/>
          </a:p>
          <a:p>
            <a:pPr lvl="1"/>
            <a:r>
              <a:rPr lang="en-US" dirty="0"/>
              <a:t>Les entrées </a:t>
            </a:r>
            <a:r>
              <a:rPr lang="en-US" dirty="0" err="1"/>
              <a:t>utilisateurs</a:t>
            </a:r>
            <a:endParaRPr lang="en-US" dirty="0"/>
          </a:p>
          <a:p>
            <a:pPr lvl="1"/>
            <a:r>
              <a:rPr lang="en-US" dirty="0"/>
              <a:t>Les </a:t>
            </a:r>
            <a:r>
              <a:rPr lang="en-US" dirty="0" err="1"/>
              <a:t>commentaires</a:t>
            </a:r>
            <a:endParaRPr lang="en-US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585987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L’affichage</a:t>
            </a:r>
          </a:p>
        </p:txBody>
      </p:sp>
    </p:spTree>
    <p:extLst>
      <p:ext uri="{BB962C8B-B14F-4D97-AF65-F5344CB8AC3E}">
        <p14:creationId xmlns:p14="http://schemas.microsoft.com/office/powerpoint/2010/main" val="2253293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6E257-D29B-4E07-8F44-BF949438023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L’affichage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3C05D-FB69-45BB-881C-29C2E3D462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à </a:t>
            </a:r>
            <a:r>
              <a:rPr lang="en-US" dirty="0" err="1"/>
              <a:t>l’utilisateur</a:t>
            </a:r>
            <a:r>
              <a:rPr lang="en-US" dirty="0"/>
              <a:t> sous </a:t>
            </a:r>
            <a:r>
              <a:rPr lang="en-US" dirty="0" err="1"/>
              <a:t>forme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</a:t>
            </a:r>
            <a:r>
              <a:rPr lang="en-US" dirty="0" err="1"/>
              <a:t>l’instruction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/>
              <a:t>print(“</a:t>
            </a:r>
            <a:r>
              <a:rPr lang="en-US" dirty="0" err="1"/>
              <a:t>Texte</a:t>
            </a:r>
            <a:r>
              <a:rPr lang="en-US" dirty="0"/>
              <a:t> à </a:t>
            </a:r>
            <a:r>
              <a:rPr lang="en-US" dirty="0" err="1"/>
              <a:t>afficher</a:t>
            </a:r>
            <a:r>
              <a:rPr lang="en-US" dirty="0"/>
              <a:t>”);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11102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6E257-D29B-4E07-8F44-BF949438023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L’affichage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3C05D-FB69-45BB-881C-29C2E3D462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EB5DBE-8D0F-4F6E-830A-20D56757ACA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935125" y="3089429"/>
            <a:ext cx="2476500" cy="1371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DC625F-1781-4B7A-9BA6-AA6A55293E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67405" y="3083858"/>
            <a:ext cx="2971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196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variables</a:t>
            </a:r>
          </a:p>
        </p:txBody>
      </p:sp>
    </p:spTree>
    <p:extLst>
      <p:ext uri="{BB962C8B-B14F-4D97-AF65-F5344CB8AC3E}">
        <p14:creationId xmlns:p14="http://schemas.microsoft.com/office/powerpoint/2010/main" val="16600198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6E257-D29B-4E07-8F44-BF949438023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variables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3C05D-FB69-45BB-881C-29C2E3D462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variables </a:t>
            </a:r>
            <a:r>
              <a:rPr lang="en-US" dirty="0" err="1"/>
              <a:t>représentent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dont</a:t>
            </a:r>
            <a:r>
              <a:rPr lang="en-US" dirty="0"/>
              <a:t> la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modifiée</a:t>
            </a:r>
            <a:r>
              <a:rPr lang="en-US" dirty="0"/>
              <a:t> et </a:t>
            </a:r>
            <a:r>
              <a:rPr lang="en-US" dirty="0" err="1"/>
              <a:t>lue</a:t>
            </a:r>
            <a:r>
              <a:rPr lang="en-US" dirty="0"/>
              <a:t> au </a:t>
            </a:r>
            <a:r>
              <a:rPr lang="en-US" dirty="0" err="1"/>
              <a:t>besoin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s’agit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réalité</a:t>
            </a:r>
            <a:r>
              <a:rPr lang="en-US" dirty="0"/>
              <a:t> </a:t>
            </a:r>
            <a:r>
              <a:rPr lang="en-US" dirty="0" err="1"/>
              <a:t>d’espace</a:t>
            </a:r>
            <a:r>
              <a:rPr lang="en-US" dirty="0"/>
              <a:t> dans la </a:t>
            </a:r>
            <a:r>
              <a:rPr lang="en-US" dirty="0" err="1"/>
              <a:t>mémoire</a:t>
            </a:r>
            <a:r>
              <a:rPr lang="en-US" dirty="0"/>
              <a:t> qui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utilisé</a:t>
            </a:r>
            <a:r>
              <a:rPr lang="en-US" dirty="0"/>
              <a:t> par le </a:t>
            </a:r>
            <a:r>
              <a:rPr lang="en-US" dirty="0" err="1"/>
              <a:t>programme</a:t>
            </a:r>
            <a:r>
              <a:rPr lang="en-US" dirty="0"/>
              <a:t>.</a:t>
            </a:r>
          </a:p>
          <a:p>
            <a:r>
              <a:rPr lang="en-US" dirty="0" err="1"/>
              <a:t>Ces</a:t>
            </a:r>
            <a:r>
              <a:rPr lang="en-US" dirty="0"/>
              <a:t> variables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</a:t>
            </a:r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sorte</a:t>
            </a:r>
            <a:r>
              <a:rPr lang="en-US" dirty="0"/>
              <a:t> </a:t>
            </a:r>
            <a:r>
              <a:rPr lang="en-US" dirty="0" err="1"/>
              <a:t>d’information</a:t>
            </a:r>
            <a:endParaRPr lang="en-US" dirty="0"/>
          </a:p>
          <a:p>
            <a:pPr lvl="1"/>
            <a:r>
              <a:rPr lang="en-US" dirty="0"/>
              <a:t>Un nom</a:t>
            </a:r>
          </a:p>
          <a:p>
            <a:pPr lvl="1"/>
            <a:r>
              <a:rPr lang="en-US" dirty="0"/>
              <a:t>Un </a:t>
            </a:r>
            <a:r>
              <a:rPr lang="en-US" dirty="0" err="1"/>
              <a:t>âge</a:t>
            </a:r>
            <a:endParaRPr lang="en-US" dirty="0"/>
          </a:p>
          <a:p>
            <a:pPr lvl="1"/>
            <a:r>
              <a:rPr lang="en-US" dirty="0"/>
              <a:t>Un </a:t>
            </a:r>
            <a:r>
              <a:rPr lang="en-US" dirty="0" err="1"/>
              <a:t>poids</a:t>
            </a:r>
            <a:endParaRPr lang="en-US" dirty="0"/>
          </a:p>
          <a:p>
            <a:pPr lvl="1"/>
            <a:r>
              <a:rPr lang="en-US" dirty="0"/>
              <a:t>Etc.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69350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145B7-5551-4E92-84CF-6BE9FBD6715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Évaluation</a:t>
            </a:r>
            <a:r>
              <a:rPr lang="en-CA" dirty="0"/>
              <a:t> des </a:t>
            </a:r>
            <a:r>
              <a:rPr lang="en-CA" dirty="0" err="1"/>
              <a:t>compétences</a:t>
            </a:r>
            <a:r>
              <a:rPr lang="en-CA" dirty="0"/>
              <a:t>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E818A-486D-4C0B-98E1-A7FD8EFADC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10322249" cy="419548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Durant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droit à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que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avez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faits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L’Internet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ou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toute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autre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documentation (Livre, documentation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officielle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etc.)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Normalement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, les notes de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cours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exercices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sont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seules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choses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auxquelles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vous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aurez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besoin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pour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réussir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 les </a:t>
            </a:r>
            <a:r>
              <a:rPr lang="en-CA" dirty="0" err="1">
                <a:solidFill>
                  <a:schemeClr val="tx1">
                    <a:lumMod val="95000"/>
                  </a:schemeClr>
                </a:solidFill>
              </a:rPr>
              <a:t>examens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  <a:p>
            <a:pPr lvl="1"/>
            <a:endParaRPr lang="en-CA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246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6E257-D29B-4E07-8F44-BF949438023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variables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3C05D-FB69-45BB-881C-29C2E3D462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1"/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les types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int</a:t>
            </a:r>
          </a:p>
          <a:p>
            <a:pPr lvl="2"/>
            <a:r>
              <a:rPr lang="en-US" dirty="0"/>
              <a:t>float</a:t>
            </a:r>
          </a:p>
          <a:p>
            <a:pPr lvl="2"/>
            <a:r>
              <a:rPr lang="en-US" dirty="0"/>
              <a:t>str</a:t>
            </a:r>
          </a:p>
          <a:p>
            <a:pPr lvl="2"/>
            <a:r>
              <a:rPr lang="en-US" dirty="0"/>
              <a:t>bool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318395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A51DA-0F7B-4A77-90AE-7E9A1EFF02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2F392-31B9-4038-9AE9-41796C1C637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“int”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numérique </a:t>
            </a:r>
            <a:r>
              <a:rPr lang="en-US" dirty="0" err="1"/>
              <a:t>entiere</a:t>
            </a:r>
            <a:r>
              <a:rPr lang="en-US" dirty="0"/>
              <a:t> 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 1, 45, 2000, -34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age = 13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570863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C959A-8DD3-4D53-A17E-C827A720F20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float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46FC4-D770-4042-9DD3-DFCADE5F497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“float”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numérique avec virgule </a:t>
            </a:r>
            <a:r>
              <a:rPr lang="en-US" dirty="0" err="1"/>
              <a:t>flottante</a:t>
            </a:r>
            <a:r>
              <a:rPr lang="en-US" dirty="0"/>
              <a:t> (</a:t>
            </a:r>
            <a:r>
              <a:rPr lang="en-US" dirty="0" err="1"/>
              <a:t>possède</a:t>
            </a:r>
            <a:r>
              <a:rPr lang="en-US" dirty="0"/>
              <a:t> des </a:t>
            </a:r>
            <a:r>
              <a:rPr lang="en-US" dirty="0" err="1"/>
              <a:t>décimales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 12.3, 45.0, etc.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poids</a:t>
            </a:r>
            <a:r>
              <a:rPr lang="en-US" dirty="0"/>
              <a:t> = 200.4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184432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6E91C-6A28-4CC9-BCA2-252736768B1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str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36303-F236-4370-8A2F-F7746FF971A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type “str”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(string).</a:t>
            </a:r>
          </a:p>
          <a:p>
            <a:r>
              <a:rPr lang="en-US" dirty="0"/>
              <a:t>Il </a:t>
            </a:r>
            <a:r>
              <a:rPr lang="en-US" dirty="0" err="1"/>
              <a:t>s’agit</a:t>
            </a:r>
            <a:r>
              <a:rPr lang="en-US" dirty="0"/>
              <a:t> de </a:t>
            </a:r>
            <a:r>
              <a:rPr lang="en-US" dirty="0" err="1"/>
              <a:t>texte</a:t>
            </a: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 “</a:t>
            </a:r>
            <a:r>
              <a:rPr lang="en-US" dirty="0" err="1"/>
              <a:t>Ceci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”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message = “Bonjour le monde”</a:t>
            </a:r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621022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3878C-EE29-467F-8660-CC6DAD89192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bool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A3D78-AD53-433C-86F6-6E2A8A1D044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“bool”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 de type “</a:t>
            </a:r>
            <a:r>
              <a:rPr lang="en-US" dirty="0" err="1"/>
              <a:t>bouléenne</a:t>
            </a:r>
            <a:r>
              <a:rPr lang="en-US" dirty="0"/>
              <a:t>”, </a:t>
            </a:r>
            <a:r>
              <a:rPr lang="en-US" dirty="0" err="1"/>
              <a:t>c’est</a:t>
            </a:r>
            <a:r>
              <a:rPr lang="en-US" dirty="0"/>
              <a:t>-à-dire </a:t>
            </a:r>
            <a:r>
              <a:rPr lang="en-US" dirty="0" err="1"/>
              <a:t>qu’elle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la </a:t>
            </a:r>
            <a:r>
              <a:rPr lang="en-US" dirty="0" err="1"/>
              <a:t>valeur</a:t>
            </a:r>
            <a:r>
              <a:rPr lang="en-US" dirty="0"/>
              <a:t> “</a:t>
            </a:r>
            <a:r>
              <a:rPr lang="en-US" dirty="0" err="1"/>
              <a:t>vrai</a:t>
            </a:r>
            <a:r>
              <a:rPr lang="en-US" dirty="0"/>
              <a:t>” (True) </a:t>
            </a:r>
            <a:r>
              <a:rPr lang="en-US" dirty="0" err="1"/>
              <a:t>ou</a:t>
            </a:r>
            <a:r>
              <a:rPr lang="en-US" dirty="0"/>
              <a:t> “faux” (False)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demandeAccepte</a:t>
            </a:r>
            <a:r>
              <a:rPr lang="en-US" dirty="0"/>
              <a:t> = True</a:t>
            </a:r>
          </a:p>
        </p:txBody>
      </p:sp>
    </p:spTree>
    <p:extLst>
      <p:ext uri="{BB962C8B-B14F-4D97-AF65-F5344CB8AC3E}">
        <p14:creationId xmlns:p14="http://schemas.microsoft.com/office/powerpoint/2010/main" val="15121735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Transtypage</a:t>
            </a:r>
          </a:p>
        </p:txBody>
      </p:sp>
    </p:spTree>
    <p:extLst>
      <p:ext uri="{BB962C8B-B14F-4D97-AF65-F5344CB8AC3E}">
        <p14:creationId xmlns:p14="http://schemas.microsoft.com/office/powerpoint/2010/main" val="148076419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F6919-FB6A-4989-B6B3-524415A0578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Transtypage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5ADC6-0BC0-4F5D-AFC8-C1392013B11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certaines</a:t>
            </a:r>
            <a:r>
              <a:rPr lang="en-US" dirty="0"/>
              <a:t> situations, nous </a:t>
            </a:r>
            <a:r>
              <a:rPr lang="en-US" dirty="0" err="1"/>
              <a:t>voudrons</a:t>
            </a:r>
            <a:r>
              <a:rPr lang="en-US" dirty="0"/>
              <a:t> </a:t>
            </a:r>
            <a:r>
              <a:rPr lang="en-US" dirty="0" err="1"/>
              <a:t>convertir</a:t>
            </a:r>
            <a:r>
              <a:rPr lang="en-US" dirty="0"/>
              <a:t> un type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vers</a:t>
            </a:r>
            <a:r>
              <a:rPr lang="en-US" dirty="0"/>
              <a:t> un </a:t>
            </a:r>
            <a:r>
              <a:rPr lang="en-US" dirty="0" err="1"/>
              <a:t>autre</a:t>
            </a:r>
            <a:r>
              <a:rPr lang="en-US" dirty="0"/>
              <a:t> type.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entrée </a:t>
            </a:r>
            <a:r>
              <a:rPr lang="en-US" dirty="0" err="1"/>
              <a:t>utilisateur</a:t>
            </a:r>
            <a:r>
              <a:rPr lang="en-US" dirty="0"/>
              <a:t> (type “str”)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convertie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type “int” </a:t>
            </a:r>
            <a:r>
              <a:rPr lang="en-US" dirty="0" err="1"/>
              <a:t>si</a:t>
            </a:r>
            <a:r>
              <a:rPr lang="en-US" dirty="0"/>
              <a:t> on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s’en</a:t>
            </a:r>
            <a:r>
              <a:rPr lang="en-US" dirty="0"/>
              <a:t> </a:t>
            </a:r>
            <a:r>
              <a:rPr lang="en-US" dirty="0" err="1"/>
              <a:t>servir</a:t>
            </a:r>
            <a:r>
              <a:rPr lang="en-US" dirty="0"/>
              <a:t> dans des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mathématiques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308380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F6919-FB6A-4989-B6B3-524415A0578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Transtypage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5ADC6-0BC0-4F5D-AFC8-C1392013B11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356C3F-DB8D-4D6B-87B0-A985973B64A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2995242"/>
            <a:ext cx="3448050" cy="1400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7D02A8-2A94-41A1-90A7-F07641ACBD1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969044" y="2995242"/>
            <a:ext cx="4295775" cy="12668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AD625A-778D-4DBC-A925-5C2C4C72EE6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03312" y="5468645"/>
            <a:ext cx="5538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Quelqu’un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ce</a:t>
            </a:r>
            <a:r>
              <a:rPr lang="en-US" dirty="0"/>
              <a:t> code fait?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83954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opérateurs</a:t>
            </a:r>
          </a:p>
        </p:txBody>
      </p:sp>
    </p:spTree>
    <p:extLst>
      <p:ext uri="{BB962C8B-B14F-4D97-AF65-F5344CB8AC3E}">
        <p14:creationId xmlns:p14="http://schemas.microsoft.com/office/powerpoint/2010/main" val="30996843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C801E-1631-4616-9AF0-C78B6D0860F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4142C-3B10-4792-8F68-8996417CF00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d’effectuer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entre des variables (ex. </a:t>
            </a:r>
            <a:r>
              <a:rPr lang="en-US" dirty="0" err="1"/>
              <a:t>maValeur</a:t>
            </a:r>
            <a:r>
              <a:rPr lang="en-US" dirty="0"/>
              <a:t>) </a:t>
            </a:r>
            <a:r>
              <a:rPr lang="en-US" dirty="0" err="1"/>
              <a:t>ou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définies</a:t>
            </a:r>
            <a:r>
              <a:rPr lang="en-US" dirty="0"/>
              <a:t> (ex. 12.0)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</a:t>
            </a:r>
            <a:r>
              <a:rPr lang="en-US" dirty="0" err="1"/>
              <a:t>opérateurs</a:t>
            </a:r>
            <a:r>
              <a:rPr lang="en-US" dirty="0"/>
              <a:t> </a:t>
            </a:r>
            <a:r>
              <a:rPr lang="en-US" dirty="0" err="1"/>
              <a:t>suivants</a:t>
            </a:r>
            <a:endParaRPr lang="en-US" dirty="0"/>
          </a:p>
          <a:p>
            <a:pPr lvl="1"/>
            <a:r>
              <a:rPr lang="en-US" dirty="0"/>
              <a:t>Addition/</a:t>
            </a:r>
            <a:r>
              <a:rPr lang="en-US" dirty="0" err="1"/>
              <a:t>Concaténation</a:t>
            </a:r>
            <a:r>
              <a:rPr lang="en-US" dirty="0"/>
              <a:t> (+)</a:t>
            </a:r>
          </a:p>
          <a:p>
            <a:pPr lvl="1"/>
            <a:r>
              <a:rPr lang="en-US" dirty="0" err="1"/>
              <a:t>Soustraction</a:t>
            </a:r>
            <a:r>
              <a:rPr lang="en-US" dirty="0"/>
              <a:t> (-)</a:t>
            </a:r>
          </a:p>
          <a:p>
            <a:pPr lvl="1"/>
            <a:r>
              <a:rPr lang="en-US" dirty="0"/>
              <a:t>Multiplication (*)</a:t>
            </a:r>
          </a:p>
          <a:p>
            <a:pPr lvl="1"/>
            <a:r>
              <a:rPr lang="en-US" dirty="0"/>
              <a:t>Division (/)</a:t>
            </a:r>
          </a:p>
          <a:p>
            <a:pPr lvl="1"/>
            <a:r>
              <a:rPr lang="en-US" dirty="0"/>
              <a:t>Modulo (%)</a:t>
            </a:r>
          </a:p>
          <a:p>
            <a:pPr lvl="1"/>
            <a:r>
              <a:rPr lang="en-US" dirty="0" err="1"/>
              <a:t>Parenthèse</a:t>
            </a:r>
            <a:r>
              <a:rPr lang="en-US" dirty="0"/>
              <a:t> ()</a:t>
            </a:r>
            <a:endParaRPr lang="en-CA" dirty="0"/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9207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Déroulement</a:t>
            </a:r>
            <a:r>
              <a:rPr lang="en-CA" dirty="0"/>
              <a:t> du </a:t>
            </a:r>
            <a:r>
              <a:rPr lang="en-CA" dirty="0" err="1"/>
              <a:t>cours</a:t>
            </a:r>
            <a:endParaRPr lang="en-C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1DB254-6F6E-4D77-98DE-52322D7E0E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1031185"/>
              </p:ext>
            </p:extLst>
          </p:nvPr>
        </p:nvGraphicFramePr>
        <p:xfrm>
          <a:off x="1098040" y="2370913"/>
          <a:ext cx="5604602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9056">
                  <a:extLst>
                    <a:ext uri="{9D8B030D-6E8A-4147-A177-3AD203B41FA5}">
                      <a16:colId xmlns:a16="http://schemas.microsoft.com/office/drawing/2014/main" val="179486920"/>
                    </a:ext>
                  </a:extLst>
                </a:gridCol>
                <a:gridCol w="2645546">
                  <a:extLst>
                    <a:ext uri="{9D8B030D-6E8A-4147-A177-3AD203B41FA5}">
                      <a16:colId xmlns:a16="http://schemas.microsoft.com/office/drawing/2014/main" val="3961586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CA" dirty="0" err="1"/>
                        <a:t>Activités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 err="1">
                          <a:solidFill>
                            <a:schemeClr val="tx1"/>
                          </a:solidFill>
                        </a:rPr>
                        <a:t>Jeudi</a:t>
                      </a:r>
                      <a:r>
                        <a:rPr lang="en-CA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CA" dirty="0" err="1">
                          <a:solidFill>
                            <a:schemeClr val="tx1"/>
                          </a:solidFill>
                        </a:rPr>
                        <a:t>soir</a:t>
                      </a:r>
                      <a:endParaRPr lang="en-CA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48453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CA" dirty="0" err="1"/>
                        <a:t>Cours</a:t>
                      </a:r>
                      <a:r>
                        <a:rPr lang="en-CA" dirty="0"/>
                        <a:t> </a:t>
                      </a:r>
                      <a:r>
                        <a:rPr lang="en-CA" dirty="0" err="1"/>
                        <a:t>théorique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chemeClr val="bg1"/>
                          </a:solidFill>
                        </a:rPr>
                        <a:t>13h30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2681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CA" dirty="0"/>
                        <a:t>Pause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chemeClr val="bg1"/>
                          </a:solidFill>
                        </a:rPr>
                        <a:t>14h20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6734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CA" dirty="0" err="1"/>
                        <a:t>Cours</a:t>
                      </a:r>
                      <a:r>
                        <a:rPr lang="en-CA" dirty="0"/>
                        <a:t> </a:t>
                      </a:r>
                      <a:r>
                        <a:rPr lang="en-CA" dirty="0" err="1"/>
                        <a:t>théorique</a:t>
                      </a:r>
                      <a:r>
                        <a:rPr lang="en-CA" dirty="0"/>
                        <a:t> (Suite)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chemeClr val="bg1"/>
                          </a:solidFill>
                        </a:rPr>
                        <a:t>14h30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3303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/>
                        <a:t>Pause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chemeClr val="bg1"/>
                          </a:solidFill>
                        </a:rPr>
                        <a:t>15h20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515395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 err="1"/>
                        <a:t>Cours</a:t>
                      </a:r>
                      <a:r>
                        <a:rPr lang="en-CA" dirty="0"/>
                        <a:t> </a:t>
                      </a:r>
                      <a:r>
                        <a:rPr lang="en-CA" dirty="0" err="1"/>
                        <a:t>pratique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chemeClr val="bg1"/>
                          </a:solidFill>
                        </a:rPr>
                        <a:t>15h30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00957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dirty="0"/>
                        <a:t>Fin du </a:t>
                      </a:r>
                      <a:r>
                        <a:rPr lang="en-CA" dirty="0" err="1"/>
                        <a:t>cours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>
                          <a:solidFill>
                            <a:schemeClr val="bg1"/>
                          </a:solidFill>
                        </a:rPr>
                        <a:t>17h30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2605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5176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8572-25F5-4C76-BA2F-961BB401F6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Addition / </a:t>
            </a:r>
            <a:r>
              <a:rPr lang="en-US" dirty="0" err="1"/>
              <a:t>Concaténation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4011-EB31-464C-84F9-8FCFA0FD61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“+”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d’additionner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numériques</a:t>
            </a:r>
            <a:r>
              <a:rPr lang="en-US" dirty="0"/>
              <a:t> entre </a:t>
            </a:r>
            <a:r>
              <a:rPr lang="en-US" dirty="0" err="1"/>
              <a:t>elles</a:t>
            </a:r>
            <a:r>
              <a:rPr lang="en-US" dirty="0"/>
              <a:t>.</a:t>
            </a:r>
          </a:p>
          <a:p>
            <a:r>
              <a:rPr lang="en-US" dirty="0"/>
              <a:t>Si </a:t>
            </a:r>
            <a:r>
              <a:rPr lang="en-US" dirty="0" err="1"/>
              <a:t>une</a:t>
            </a:r>
            <a:r>
              <a:rPr lang="en-US" dirty="0"/>
              <a:t> variable de type “string”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utilisée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s’agira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concaténation</a:t>
            </a:r>
            <a:r>
              <a:rPr lang="en-US" dirty="0"/>
              <a:t> (</a:t>
            </a:r>
            <a:r>
              <a:rPr lang="en-US" dirty="0" err="1"/>
              <a:t>coller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ensemble)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E59BDA-7AF2-4A94-A611-471D9CF7ED5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91978" y="4524374"/>
            <a:ext cx="4476750" cy="1724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A42229-9F57-4C65-83A1-F277D887FBC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168408" y="4524374"/>
            <a:ext cx="44005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314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8572-25F5-4C76-BA2F-961BB401F6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Soustraction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4011-EB31-464C-84F9-8FCFA0FD61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“-” </a:t>
            </a:r>
            <a:r>
              <a:rPr lang="en-US" dirty="0" err="1"/>
              <a:t>permets</a:t>
            </a:r>
            <a:r>
              <a:rPr lang="en-US" dirty="0"/>
              <a:t> de </a:t>
            </a:r>
            <a:r>
              <a:rPr lang="en-US" dirty="0" err="1"/>
              <a:t>soustraire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numériques</a:t>
            </a:r>
            <a:r>
              <a:rPr lang="en-US" dirty="0"/>
              <a:t> entre </a:t>
            </a:r>
            <a:r>
              <a:rPr lang="en-US" dirty="0" err="1"/>
              <a:t>elles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661FD3-CDF8-4A9F-B36A-8E882E7533D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19629" y="3936645"/>
            <a:ext cx="2095500" cy="866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C34E14-BF09-41FF-B7C6-B7EA6DFB28D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260772" y="3936645"/>
            <a:ext cx="4238625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082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8572-25F5-4C76-BA2F-961BB401F6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Multiplication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4011-EB31-464C-84F9-8FCFA0FD61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“*” </a:t>
            </a:r>
            <a:r>
              <a:rPr lang="en-US" dirty="0" err="1"/>
              <a:t>permet</a:t>
            </a:r>
            <a:r>
              <a:rPr lang="en-US" dirty="0"/>
              <a:t> de multiplier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numériques</a:t>
            </a:r>
            <a:r>
              <a:rPr lang="en-US" dirty="0"/>
              <a:t> entre </a:t>
            </a:r>
            <a:r>
              <a:rPr lang="en-US" dirty="0" err="1"/>
              <a:t>elles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A72352-7105-4F46-BE52-250EFA4C6A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27627" y="3967394"/>
            <a:ext cx="1990725" cy="87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9F37A6-4540-4E1F-A500-8F7735DA716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256473" y="3967394"/>
            <a:ext cx="4495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97922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8572-25F5-4C76-BA2F-961BB401F6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Division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4011-EB31-464C-84F9-8FCFA0FD61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“/”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diviser</a:t>
            </a:r>
            <a:r>
              <a:rPr lang="en-US" dirty="0"/>
              <a:t> des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numériques</a:t>
            </a:r>
            <a:r>
              <a:rPr lang="en-US" dirty="0"/>
              <a:t> entre </a:t>
            </a:r>
            <a:r>
              <a:rPr lang="en-US" dirty="0" err="1"/>
              <a:t>elles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557010-7722-4FA4-BD30-CE1BE8A4D82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25038" y="3967394"/>
            <a:ext cx="2066925" cy="838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A68C9-2F28-416B-A178-5B803BDCEF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04264" y="3967394"/>
            <a:ext cx="429577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547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8572-25F5-4C76-BA2F-961BB401F6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Modulo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4011-EB31-464C-84F9-8FCFA0FD61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L’opérateur</a:t>
            </a:r>
            <a:r>
              <a:rPr lang="en-US" dirty="0"/>
              <a:t> “%”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calculer</a:t>
            </a:r>
            <a:r>
              <a:rPr lang="en-US" dirty="0"/>
              <a:t> le </a:t>
            </a:r>
            <a:r>
              <a:rPr lang="en-US" dirty="0" err="1"/>
              <a:t>restant</a:t>
            </a:r>
            <a:r>
              <a:rPr lang="en-US" dirty="0"/>
              <a:t> de la division entre deux </a:t>
            </a:r>
            <a:r>
              <a:rPr lang="en-US" dirty="0" err="1"/>
              <a:t>valeurs</a:t>
            </a:r>
            <a:r>
              <a:rPr lang="en-US" dirty="0"/>
              <a:t> </a:t>
            </a:r>
            <a:r>
              <a:rPr lang="en-US" dirty="0" err="1"/>
              <a:t>numériques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DD7AAE-2EED-41C7-8C37-D8815D73893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47960" y="3967394"/>
            <a:ext cx="2114550" cy="1057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EF3020-B443-4194-A5BC-DA6A37C587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165292" y="3967394"/>
            <a:ext cx="430530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812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58572-25F5-4C76-BA2F-961BB401F6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Parenthèse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4011-EB31-464C-84F9-8FCFA0FD61C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parenthèses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utilisées</a:t>
            </a:r>
            <a:r>
              <a:rPr lang="en-US" dirty="0"/>
              <a:t> pour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l’ordre</a:t>
            </a:r>
            <a:r>
              <a:rPr lang="en-US" dirty="0"/>
              <a:t> de </a:t>
            </a:r>
            <a:r>
              <a:rPr lang="en-US" dirty="0" err="1"/>
              <a:t>traitement</a:t>
            </a:r>
            <a:r>
              <a:rPr lang="en-US" dirty="0"/>
              <a:t> de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opérateurs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équation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D3EFEB-CB94-4CD7-BBD8-DF1BDA09C9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95677" y="3966144"/>
            <a:ext cx="2800350" cy="1304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4A0C86-57F7-4221-A758-EE17346B43E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44090" y="3966144"/>
            <a:ext cx="4457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647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9312D-9D8D-4F8C-ADA0-3B28459D68E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BE53B-680D-4809-B0C7-E69B30D04F8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qui </a:t>
            </a:r>
            <a:r>
              <a:rPr lang="en-US" dirty="0" err="1"/>
              <a:t>conclut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section sur les </a:t>
            </a:r>
            <a:r>
              <a:rPr lang="en-US" dirty="0" err="1"/>
              <a:t>opérateurs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parler</a:t>
            </a:r>
            <a:r>
              <a:rPr lang="en-US" dirty="0"/>
              <a:t> de la gestion des entrées </a:t>
            </a:r>
            <a:r>
              <a:rPr lang="en-US" dirty="0" err="1"/>
              <a:t>utilisateur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336931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entrées utilisateurs</a:t>
            </a:r>
          </a:p>
        </p:txBody>
      </p:sp>
    </p:spTree>
    <p:extLst>
      <p:ext uri="{BB962C8B-B14F-4D97-AF65-F5344CB8AC3E}">
        <p14:creationId xmlns:p14="http://schemas.microsoft.com/office/powerpoint/2010/main" val="196428334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7A15-3FA3-4C20-A954-3DBBAC96A5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entrées </a:t>
            </a:r>
            <a:r>
              <a:rPr lang="en-US" dirty="0" err="1"/>
              <a:t>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8C82B-22E1-4B30-9F55-E212C4C3B5A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entrées </a:t>
            </a:r>
            <a:r>
              <a:rPr lang="en-US" dirty="0" err="1"/>
              <a:t>utilisateurs</a:t>
            </a:r>
            <a:r>
              <a:rPr lang="en-US" dirty="0"/>
              <a:t> </a:t>
            </a:r>
            <a:r>
              <a:rPr lang="en-US" dirty="0" err="1"/>
              <a:t>permettent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de </a:t>
            </a:r>
            <a:r>
              <a:rPr lang="en-US" dirty="0" err="1"/>
              <a:t>l’information</a:t>
            </a:r>
            <a:r>
              <a:rPr lang="en-US" dirty="0"/>
              <a:t> </a:t>
            </a:r>
            <a:r>
              <a:rPr lang="en-US" dirty="0" err="1"/>
              <a:t>textuelle</a:t>
            </a:r>
            <a:r>
              <a:rPr lang="en-US" dirty="0"/>
              <a:t> </a:t>
            </a:r>
            <a:r>
              <a:rPr lang="en-US" dirty="0" err="1"/>
              <a:t>fournie</a:t>
            </a:r>
            <a:r>
              <a:rPr lang="en-US" dirty="0"/>
              <a:t> par </a:t>
            </a:r>
            <a:r>
              <a:rPr lang="en-US" dirty="0" err="1"/>
              <a:t>l’utilisateur</a:t>
            </a:r>
            <a:r>
              <a:rPr lang="en-US" dirty="0"/>
              <a:t> dans </a:t>
            </a:r>
            <a:r>
              <a:rPr lang="en-US" dirty="0" err="1"/>
              <a:t>l’invite</a:t>
            </a:r>
            <a:r>
              <a:rPr lang="en-US" dirty="0"/>
              <a:t> de </a:t>
            </a:r>
            <a:r>
              <a:rPr lang="en-US" dirty="0" err="1"/>
              <a:t>commande</a:t>
            </a:r>
            <a:r>
              <a:rPr lang="en-US" dirty="0"/>
              <a:t>.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dernières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sauvegardées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variable.</a:t>
            </a:r>
          </a:p>
          <a:p>
            <a:endParaRPr lang="en-US" dirty="0"/>
          </a:p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&lt;variable&gt; = input(“&lt;message à </a:t>
            </a:r>
            <a:r>
              <a:rPr lang="en-US" dirty="0" err="1"/>
              <a:t>l’utilisateur</a:t>
            </a:r>
            <a:r>
              <a:rPr lang="en-US" dirty="0"/>
              <a:t>&gt;”)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0975277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7A15-3FA3-4C20-A954-3DBBAC96A5E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entrées </a:t>
            </a:r>
            <a:r>
              <a:rPr lang="en-US" dirty="0" err="1"/>
              <a:t>utilisateurs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8C82B-22E1-4B30-9F55-E212C4C3B5A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C4FC04-B821-427B-8697-B958D681EB2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47580" y="2704224"/>
            <a:ext cx="4229100" cy="1076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C309BB-E900-4500-8EB3-285EB59F86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47580" y="4150658"/>
            <a:ext cx="42291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51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7F528-2A78-4E69-85EB-122E5976850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6111" y="452718"/>
            <a:ext cx="9927194" cy="1400530"/>
          </a:xfrm>
        </p:spPr>
        <p:txBody>
          <a:bodyPr/>
          <a:lstStyle/>
          <a:p>
            <a:r>
              <a:rPr lang="en-CA" dirty="0" err="1"/>
              <a:t>Déroulement</a:t>
            </a:r>
            <a:r>
              <a:rPr lang="en-CA" dirty="0"/>
              <a:t> des travaux à la </a:t>
            </a:r>
            <a:r>
              <a:rPr lang="en-CA" dirty="0" err="1"/>
              <a:t>maison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45B5C-B3C6-49D4-9D43-C0275C8318B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069756" y="1591523"/>
            <a:ext cx="8946541" cy="4195481"/>
          </a:xfrm>
        </p:spPr>
        <p:txBody>
          <a:bodyPr/>
          <a:lstStyle/>
          <a:p>
            <a:r>
              <a:rPr lang="en-CA" dirty="0"/>
              <a:t>1 </a:t>
            </a:r>
            <a:r>
              <a:rPr lang="en-CA" dirty="0" err="1"/>
              <a:t>heure</a:t>
            </a:r>
            <a:r>
              <a:rPr lang="en-CA" dirty="0"/>
              <a:t> par </a:t>
            </a:r>
            <a:r>
              <a:rPr lang="en-CA" dirty="0" err="1"/>
              <a:t>semaine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</a:t>
            </a:r>
            <a:r>
              <a:rPr lang="en-CA" dirty="0" err="1"/>
              <a:t>demandée</a:t>
            </a:r>
            <a:r>
              <a:rPr lang="en-CA" dirty="0"/>
              <a:t> par le CÉGEP</a:t>
            </a:r>
          </a:p>
          <a:p>
            <a:r>
              <a:rPr lang="en-CA" dirty="0" err="1"/>
              <a:t>Aucun</a:t>
            </a:r>
            <a:r>
              <a:rPr lang="en-CA" dirty="0"/>
              <a:t> travail </a:t>
            </a:r>
            <a:r>
              <a:rPr lang="en-CA" dirty="0" err="1"/>
              <a:t>supplémentaire</a:t>
            </a:r>
            <a:r>
              <a:rPr lang="en-CA" dirty="0"/>
              <a:t> à la </a:t>
            </a:r>
            <a:r>
              <a:rPr lang="en-CA" dirty="0" err="1"/>
              <a:t>maison</a:t>
            </a:r>
            <a:r>
              <a:rPr lang="en-CA" dirty="0"/>
              <a:t> ne sera </a:t>
            </a:r>
            <a:r>
              <a:rPr lang="en-CA" dirty="0" err="1"/>
              <a:t>exigé</a:t>
            </a:r>
            <a:endParaRPr lang="en-CA" dirty="0"/>
          </a:p>
          <a:p>
            <a:r>
              <a:rPr lang="en-CA" dirty="0" err="1"/>
              <a:t>Profiter</a:t>
            </a:r>
            <a:r>
              <a:rPr lang="en-CA" dirty="0"/>
              <a:t> de </a:t>
            </a:r>
            <a:r>
              <a:rPr lang="en-CA" dirty="0" err="1"/>
              <a:t>ce</a:t>
            </a:r>
            <a:r>
              <a:rPr lang="en-CA" dirty="0"/>
              <a:t> temps pour</a:t>
            </a:r>
          </a:p>
          <a:p>
            <a:pPr lvl="1"/>
            <a:r>
              <a:rPr lang="en-CA" dirty="0" err="1"/>
              <a:t>Réviser</a:t>
            </a:r>
            <a:r>
              <a:rPr lang="en-CA" dirty="0"/>
              <a:t> la matière</a:t>
            </a:r>
          </a:p>
          <a:p>
            <a:pPr lvl="1"/>
            <a:r>
              <a:rPr lang="en-CA" dirty="0" err="1"/>
              <a:t>Compléter</a:t>
            </a:r>
            <a:r>
              <a:rPr lang="en-CA" dirty="0"/>
              <a:t> </a:t>
            </a:r>
            <a:r>
              <a:rPr lang="en-CA" dirty="0" err="1"/>
              <a:t>vos</a:t>
            </a:r>
            <a:r>
              <a:rPr lang="en-CA" dirty="0"/>
              <a:t> </a:t>
            </a:r>
            <a:r>
              <a:rPr lang="en-CA" dirty="0" err="1"/>
              <a:t>exercices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nécessaire</a:t>
            </a:r>
            <a:endParaRPr lang="en-CA" dirty="0"/>
          </a:p>
          <a:p>
            <a:pPr lvl="1"/>
            <a:r>
              <a:rPr lang="en-CA" dirty="0" err="1"/>
              <a:t>Écrire</a:t>
            </a:r>
            <a:r>
              <a:rPr lang="en-CA" dirty="0"/>
              <a:t> à </a:t>
            </a:r>
            <a:r>
              <a:rPr lang="en-CA" dirty="0" err="1"/>
              <a:t>l’enseignant</a:t>
            </a:r>
            <a:r>
              <a:rPr lang="en-CA" dirty="0"/>
              <a:t> </a:t>
            </a:r>
            <a:r>
              <a:rPr lang="en-CA" dirty="0" err="1"/>
              <a:t>si</a:t>
            </a:r>
            <a:r>
              <a:rPr lang="en-CA" dirty="0"/>
              <a:t>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avez</a:t>
            </a:r>
            <a:r>
              <a:rPr lang="en-CA" dirty="0"/>
              <a:t> des questions</a:t>
            </a:r>
          </a:p>
          <a:p>
            <a:pPr lvl="1"/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reposer</a:t>
            </a:r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6719198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commentaires</a:t>
            </a:r>
          </a:p>
        </p:txBody>
      </p:sp>
    </p:spTree>
    <p:extLst>
      <p:ext uri="{BB962C8B-B14F-4D97-AF65-F5344CB8AC3E}">
        <p14:creationId xmlns:p14="http://schemas.microsoft.com/office/powerpoint/2010/main" val="376359208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1B423-206F-4C97-8C47-7842A557026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commentaires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6DFFC-35F5-4676-A390-D700011FB19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programmation</a:t>
            </a:r>
            <a:r>
              <a:rPr lang="en-US" dirty="0"/>
              <a:t>, un “</a:t>
            </a:r>
            <a:r>
              <a:rPr lang="en-US" dirty="0" err="1"/>
              <a:t>commentaire</a:t>
            </a:r>
            <a:r>
              <a:rPr lang="en-US" dirty="0"/>
              <a:t>” </a:t>
            </a:r>
            <a:r>
              <a:rPr lang="en-US" dirty="0" err="1"/>
              <a:t>est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dans </a:t>
            </a:r>
            <a:r>
              <a:rPr lang="en-US" dirty="0" err="1"/>
              <a:t>notre</a:t>
            </a:r>
            <a:r>
              <a:rPr lang="en-US" dirty="0"/>
              <a:t> code qui ne </a:t>
            </a:r>
            <a:r>
              <a:rPr lang="en-US" dirty="0" err="1"/>
              <a:t>doit</a:t>
            </a:r>
            <a:r>
              <a:rPr lang="en-US" dirty="0"/>
              <a:t> pas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exécuté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s’agir</a:t>
            </a:r>
            <a:endParaRPr lang="en-US" dirty="0"/>
          </a:p>
          <a:p>
            <a:pPr lvl="1"/>
            <a:r>
              <a:rPr lang="en-US" dirty="0"/>
              <a:t>De notes </a:t>
            </a:r>
            <a:r>
              <a:rPr lang="en-US" dirty="0" err="1"/>
              <a:t>créées</a:t>
            </a:r>
            <a:r>
              <a:rPr lang="en-US" dirty="0"/>
              <a:t> par le </a:t>
            </a:r>
            <a:r>
              <a:rPr lang="en-US" dirty="0" err="1"/>
              <a:t>programmeur</a:t>
            </a:r>
            <a:r>
              <a:rPr lang="en-US" dirty="0"/>
              <a:t> pour se rappeler de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voulait</a:t>
            </a:r>
            <a:r>
              <a:rPr lang="en-US" dirty="0"/>
              <a:t> faire.</a:t>
            </a:r>
          </a:p>
          <a:p>
            <a:pPr lvl="1"/>
            <a:r>
              <a:rPr lang="en-US" dirty="0"/>
              <a:t>De code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temporairement</a:t>
            </a:r>
            <a:r>
              <a:rPr lang="en-US" dirty="0"/>
              <a:t> </a:t>
            </a:r>
            <a:r>
              <a:rPr lang="en-US" dirty="0" err="1"/>
              <a:t>retirer</a:t>
            </a:r>
            <a:r>
              <a:rPr lang="en-US" dirty="0"/>
              <a:t> de </a:t>
            </a:r>
            <a:r>
              <a:rPr lang="en-US" dirty="0" err="1"/>
              <a:t>l’exécution</a:t>
            </a:r>
            <a:r>
              <a:rPr lang="en-US" dirty="0"/>
              <a:t> pour faire des tests.</a:t>
            </a:r>
          </a:p>
        </p:txBody>
      </p:sp>
    </p:spTree>
    <p:extLst>
      <p:ext uri="{BB962C8B-B14F-4D97-AF65-F5344CB8AC3E}">
        <p14:creationId xmlns:p14="http://schemas.microsoft.com/office/powerpoint/2010/main" val="260816689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1B423-206F-4C97-8C47-7842A557026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commentaires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6DFFC-35F5-4676-A390-D700011FB19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Syntaxe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pour </a:t>
            </a:r>
            <a:r>
              <a:rPr lang="en-US" dirty="0" err="1"/>
              <a:t>créer</a:t>
            </a:r>
            <a:r>
              <a:rPr lang="en-US" dirty="0"/>
              <a:t> un </a:t>
            </a:r>
            <a:r>
              <a:rPr lang="en-US" dirty="0" err="1"/>
              <a:t>commentaire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# </a:t>
            </a:r>
            <a:r>
              <a:rPr lang="en-US" dirty="0" err="1"/>
              <a:t>Texte</a:t>
            </a:r>
            <a:r>
              <a:rPr lang="en-US" dirty="0"/>
              <a:t> mis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commentaire</a:t>
            </a:r>
            <a:endParaRPr lang="en-US" dirty="0"/>
          </a:p>
          <a:p>
            <a:pPr lvl="1"/>
            <a:r>
              <a:rPr lang="en-US" dirty="0" err="1"/>
              <a:t>Cela</a:t>
            </a:r>
            <a:r>
              <a:rPr lang="en-US" dirty="0"/>
              <a:t> aura pour </a:t>
            </a:r>
            <a:r>
              <a:rPr lang="en-US" dirty="0" err="1"/>
              <a:t>effet</a:t>
            </a:r>
            <a:r>
              <a:rPr lang="en-US" dirty="0"/>
              <a:t> </a:t>
            </a:r>
            <a:r>
              <a:rPr lang="en-US" dirty="0" err="1"/>
              <a:t>d’ignorer</a:t>
            </a:r>
            <a:r>
              <a:rPr lang="en-US" dirty="0"/>
              <a:t> le </a:t>
            </a:r>
            <a:r>
              <a:rPr lang="en-US" dirty="0" err="1"/>
              <a:t>reste</a:t>
            </a:r>
            <a:r>
              <a:rPr lang="en-US" dirty="0"/>
              <a:t> de la </a:t>
            </a:r>
            <a:r>
              <a:rPr lang="en-US" dirty="0" err="1"/>
              <a:t>ligne</a:t>
            </a:r>
            <a:r>
              <a:rPr lang="en-US" dirty="0"/>
              <a:t> </a:t>
            </a:r>
            <a:r>
              <a:rPr lang="en-US" dirty="0" err="1"/>
              <a:t>lors</a:t>
            </a:r>
            <a:r>
              <a:rPr lang="en-US" dirty="0"/>
              <a:t> de </a:t>
            </a:r>
            <a:r>
              <a:rPr lang="en-US" dirty="0" err="1"/>
              <a:t>l’exécution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23A71-B467-4E7D-B78E-B1BDA2292F3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69088" y="4637703"/>
            <a:ext cx="4419600" cy="1333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32DE40-210A-4B8E-84FF-B374E2F616A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41385" y="4623415"/>
            <a:ext cx="352425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8276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Soumettre un projet</a:t>
            </a:r>
          </a:p>
        </p:txBody>
      </p:sp>
    </p:spTree>
    <p:extLst>
      <p:ext uri="{BB962C8B-B14F-4D97-AF65-F5344CB8AC3E}">
        <p14:creationId xmlns:p14="http://schemas.microsoft.com/office/powerpoint/2010/main" val="345670230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6131F-9CE6-44C7-BEF4-30ED907B0D2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17452-05E4-4D52-B90D-7100EFF09AB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Que </a:t>
            </a:r>
            <a:r>
              <a:rPr lang="en-CA" dirty="0" err="1"/>
              <a:t>ce</a:t>
            </a:r>
            <a:r>
              <a:rPr lang="en-CA" dirty="0"/>
              <a:t> </a:t>
            </a:r>
            <a:r>
              <a:rPr lang="en-CA" dirty="0" err="1"/>
              <a:t>soit</a:t>
            </a:r>
            <a:r>
              <a:rPr lang="en-CA" dirty="0"/>
              <a:t> pour </a:t>
            </a:r>
            <a:r>
              <a:rPr lang="en-CA" dirty="0" err="1"/>
              <a:t>avoir</a:t>
            </a:r>
            <a:r>
              <a:rPr lang="en-CA" dirty="0"/>
              <a:t> de la </a:t>
            </a:r>
            <a:r>
              <a:rPr lang="en-CA" dirty="0" err="1"/>
              <a:t>rétroaction</a:t>
            </a:r>
            <a:r>
              <a:rPr lang="en-CA" dirty="0"/>
              <a:t> sur un </a:t>
            </a:r>
            <a:r>
              <a:rPr lang="en-CA" dirty="0" err="1"/>
              <a:t>exercice</a:t>
            </a:r>
            <a:r>
              <a:rPr lang="en-CA" dirty="0"/>
              <a:t>, pour </a:t>
            </a:r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examen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de session, </a:t>
            </a:r>
            <a:r>
              <a:rPr lang="en-CA" dirty="0" err="1"/>
              <a:t>vous</a:t>
            </a:r>
            <a:r>
              <a:rPr lang="en-CA" dirty="0"/>
              <a:t> </a:t>
            </a:r>
            <a:r>
              <a:rPr lang="en-CA" dirty="0" err="1"/>
              <a:t>aurez</a:t>
            </a:r>
            <a:r>
              <a:rPr lang="en-CA" dirty="0"/>
              <a:t> à </a:t>
            </a:r>
            <a:r>
              <a:rPr lang="en-CA" dirty="0" err="1"/>
              <a:t>envoyer</a:t>
            </a:r>
            <a:r>
              <a:rPr lang="en-CA" dirty="0"/>
              <a:t> </a:t>
            </a:r>
            <a:r>
              <a:rPr lang="en-CA" dirty="0" err="1"/>
              <a:t>votre</a:t>
            </a:r>
            <a:r>
              <a:rPr lang="en-CA" dirty="0"/>
              <a:t> </a:t>
            </a:r>
            <a:r>
              <a:rPr lang="en-CA" dirty="0" err="1"/>
              <a:t>projet</a:t>
            </a:r>
            <a:r>
              <a:rPr lang="en-CA" dirty="0"/>
              <a:t> par courriel à un certain moment.</a:t>
            </a:r>
          </a:p>
          <a:p>
            <a:endParaRPr lang="en-CA" dirty="0"/>
          </a:p>
          <a:p>
            <a:r>
              <a:rPr lang="en-CA" dirty="0" err="1"/>
              <a:t>Voyons</a:t>
            </a:r>
            <a:r>
              <a:rPr lang="en-CA" dirty="0"/>
              <a:t> comment faire.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3486076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B348C-E035-4B22-B52A-CC3EF3AE1A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B6C39-D616-4839-9D8C-0A2E4201EF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Lorsque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devez</a:t>
            </a:r>
            <a:r>
              <a:rPr lang="en-US" dirty="0"/>
              <a:t> </a:t>
            </a:r>
            <a:r>
              <a:rPr lang="en-US" dirty="0" err="1"/>
              <a:t>soumettre</a:t>
            </a:r>
            <a:r>
              <a:rPr lang="en-US" dirty="0"/>
              <a:t> un </a:t>
            </a:r>
            <a:r>
              <a:rPr lang="en-US" dirty="0" err="1"/>
              <a:t>exercice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un </a:t>
            </a:r>
            <a:r>
              <a:rPr lang="en-US" dirty="0" err="1"/>
              <a:t>projet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n’avez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compresser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</a:t>
            </a:r>
            <a:r>
              <a:rPr lang="en-US" dirty="0" err="1"/>
              <a:t>vos</a:t>
            </a:r>
            <a:r>
              <a:rPr lang="en-US" dirty="0"/>
              <a:t> </a:t>
            </a:r>
            <a:r>
              <a:rPr lang="en-US" dirty="0" err="1"/>
              <a:t>fichiers</a:t>
            </a:r>
            <a:r>
              <a:rPr lang="en-US" dirty="0"/>
              <a:t> ensemble et </a:t>
            </a:r>
            <a:r>
              <a:rPr lang="en-US" dirty="0" err="1"/>
              <a:t>l’envoyer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pièce </a:t>
            </a:r>
            <a:r>
              <a:rPr lang="en-US" dirty="0" err="1"/>
              <a:t>jointe</a:t>
            </a:r>
            <a:r>
              <a:rPr lang="en-US" dirty="0"/>
              <a:t> par </a:t>
            </a:r>
            <a:r>
              <a:rPr lang="en-US" dirty="0" err="1"/>
              <a:t>courriel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par MIO.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comment </a:t>
            </a:r>
            <a:r>
              <a:rPr lang="en-US" dirty="0" err="1"/>
              <a:t>compresser</a:t>
            </a:r>
            <a:r>
              <a:rPr lang="en-US" dirty="0"/>
              <a:t> des </a:t>
            </a:r>
            <a:r>
              <a:rPr lang="en-US" dirty="0" err="1"/>
              <a:t>fichiers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59663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B348C-E035-4B22-B52A-CC3EF3AE1A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B6C39-D616-4839-9D8C-0A2E4201EF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 err="1"/>
              <a:t>Cliquez</a:t>
            </a:r>
            <a:r>
              <a:rPr lang="en-US" dirty="0"/>
              <a:t> sur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répertoire</a:t>
            </a:r>
            <a:r>
              <a:rPr lang="en-US" dirty="0"/>
              <a:t>, et </a:t>
            </a:r>
            <a:r>
              <a:rPr lang="en-US" dirty="0" err="1"/>
              <a:t>appuyez</a:t>
            </a:r>
            <a:r>
              <a:rPr lang="en-US" dirty="0"/>
              <a:t> sur “CTRL” + A pour </a:t>
            </a:r>
            <a:r>
              <a:rPr lang="en-US" dirty="0" err="1"/>
              <a:t>sélectionner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fichiers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1597D3-CFFF-4745-84C1-D7EC51FA0C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2410" y="3182419"/>
            <a:ext cx="322897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25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B348C-E035-4B22-B52A-CC3EF3AE1A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B6C39-D616-4839-9D8C-0A2E4201EF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2) </a:t>
            </a:r>
            <a:r>
              <a:rPr lang="en-US" dirty="0" err="1"/>
              <a:t>Effectuer</a:t>
            </a:r>
            <a:r>
              <a:rPr lang="en-US" dirty="0"/>
              <a:t> les actions </a:t>
            </a:r>
            <a:r>
              <a:rPr lang="en-US" dirty="0" err="1"/>
              <a:t>suivantes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Cliquez</a:t>
            </a:r>
            <a:r>
              <a:rPr lang="en-US" dirty="0"/>
              <a:t> avec le bouton droit de la </a:t>
            </a:r>
            <a:r>
              <a:rPr lang="en-US" dirty="0" err="1"/>
              <a:t>souris</a:t>
            </a:r>
            <a:r>
              <a:rPr lang="en-US" dirty="0"/>
              <a:t> sur un des </a:t>
            </a:r>
            <a:r>
              <a:rPr lang="en-US" dirty="0" err="1"/>
              <a:t>fichiers</a:t>
            </a:r>
            <a:endParaRPr lang="en-US" dirty="0"/>
          </a:p>
          <a:p>
            <a:pPr lvl="1"/>
            <a:r>
              <a:rPr lang="en-US" dirty="0" err="1"/>
              <a:t>Sélectionnez</a:t>
            </a:r>
            <a:r>
              <a:rPr lang="en-US" dirty="0"/>
              <a:t> “Send to” (</a:t>
            </a:r>
            <a:r>
              <a:rPr lang="en-US" dirty="0" err="1"/>
              <a:t>Envoyez</a:t>
            </a:r>
            <a:r>
              <a:rPr lang="en-US" dirty="0"/>
              <a:t> </a:t>
            </a:r>
            <a:r>
              <a:rPr lang="en-US" dirty="0" err="1"/>
              <a:t>vers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Cliquez</a:t>
            </a:r>
            <a:r>
              <a:rPr lang="en-US" dirty="0"/>
              <a:t> sur “Compressed (zipped) folder)” (Dossier </a:t>
            </a:r>
            <a:r>
              <a:rPr lang="en-US" dirty="0" err="1"/>
              <a:t>compressé</a:t>
            </a:r>
            <a:r>
              <a:rPr lang="en-US" dirty="0"/>
              <a:t>)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8BC717-EA43-405D-B1E5-91938F05A4D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142147" y="3768953"/>
            <a:ext cx="4891961" cy="27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31655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B348C-E035-4B22-B52A-CC3EF3AE1A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B6C39-D616-4839-9D8C-0A2E4201EF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3) Donner un nom à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compressé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C53170-1BC1-4C9D-B46C-EC5F226DA84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30609" y="2662140"/>
            <a:ext cx="3924300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3979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B348C-E035-4B22-B52A-CC3EF3AE1AE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Soumettre</a:t>
            </a:r>
            <a:r>
              <a:rPr lang="en-CA" dirty="0"/>
              <a:t> un </a:t>
            </a:r>
            <a:r>
              <a:rPr lang="en-CA" dirty="0" err="1"/>
              <a:t>projet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B6C39-D616-4839-9D8C-0A2E4201EFC9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4) </a:t>
            </a:r>
            <a:r>
              <a:rPr lang="en-US" dirty="0" err="1"/>
              <a:t>Envoyez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pièce </a:t>
            </a:r>
            <a:r>
              <a:rPr lang="en-US" dirty="0" err="1"/>
              <a:t>jointe</a:t>
            </a:r>
            <a:r>
              <a:rPr lang="en-US" dirty="0"/>
              <a:t> par </a:t>
            </a:r>
            <a:r>
              <a:rPr lang="en-US" dirty="0" err="1"/>
              <a:t>courriel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par MIO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C60FCE-0B50-4457-8DFC-9C91672BDD8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2215" y="2755058"/>
            <a:ext cx="324802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746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3548</TotalTime>
  <Words>2789</Words>
  <Application>Microsoft Office PowerPoint</Application>
  <PresentationFormat>Widescreen</PresentationFormat>
  <Paragraphs>415</Paragraphs>
  <Slides>106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10" baseType="lpstr">
      <vt:lpstr>Arial</vt:lpstr>
      <vt:lpstr>Century Gothic</vt:lpstr>
      <vt:lpstr>Wingdings 3</vt:lpstr>
      <vt:lpstr>Ion</vt:lpstr>
      <vt:lpstr>Logique de programmation appliquée à la réseautique</vt:lpstr>
      <vt:lpstr>Information de contact</vt:lpstr>
      <vt:lpstr>Objectif du cours</vt:lpstr>
      <vt:lpstr>Pourquoi ce cours important?</vt:lpstr>
      <vt:lpstr>Calendrier du cours</vt:lpstr>
      <vt:lpstr>Évaluation des compétences</vt:lpstr>
      <vt:lpstr>Évaluation des compétences (Suite)</vt:lpstr>
      <vt:lpstr>Déroulement du cours</vt:lpstr>
      <vt:lpstr>Déroulement des travaux à la maison</vt:lpstr>
      <vt:lpstr>Quelques conseils d’études</vt:lpstr>
      <vt:lpstr>Absence ou retard au cours</vt:lpstr>
      <vt:lpstr>Ressources</vt:lpstr>
      <vt:lpstr>Frais à prévoir</vt:lpstr>
      <vt:lpstr>Capsule informatique</vt:lpstr>
      <vt:lpstr>Outil d'étude à distance</vt:lpstr>
      <vt:lpstr>Introduction à la programmation</vt:lpstr>
      <vt:lpstr>Contenu</vt:lpstr>
      <vt:lpstr>Introduction à la programmation</vt:lpstr>
      <vt:lpstr>Introduction à la programmation</vt:lpstr>
      <vt:lpstr>Introduction à la programmation</vt:lpstr>
      <vt:lpstr>Introduction à la programmation</vt:lpstr>
      <vt:lpstr>Introduction à la programmation</vt:lpstr>
      <vt:lpstr>Introduction à la programmation</vt:lpstr>
      <vt:lpstr>Introduction à la programmation</vt:lpstr>
      <vt:lpstr>Introduction à la programmation</vt:lpstr>
      <vt:lpstr>Environnement de développement</vt:lpstr>
      <vt:lpstr>Environnement de développement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Notepad++</vt:lpstr>
      <vt:lpstr>Installation de Python</vt:lpstr>
      <vt:lpstr>Installation de Python</vt:lpstr>
      <vt:lpstr>Installation de Python</vt:lpstr>
      <vt:lpstr>Installation de Python</vt:lpstr>
      <vt:lpstr>Environnement de développement</vt:lpstr>
      <vt:lpstr>Premier projet</vt:lpstr>
      <vt:lpstr>Premier projet</vt:lpstr>
      <vt:lpstr>Premier projet</vt:lpstr>
      <vt:lpstr>Créer un répertoire</vt:lpstr>
      <vt:lpstr>Créez un fichier “.py”</vt:lpstr>
      <vt:lpstr>Créez un fichier “.py”</vt:lpstr>
      <vt:lpstr>Créez un fichier “.py”</vt:lpstr>
      <vt:lpstr>Créez un fichier “.py”</vt:lpstr>
      <vt:lpstr>Ouvrez le fichier avec nodepad++</vt:lpstr>
      <vt:lpstr>Créez un code de base</vt:lpstr>
      <vt:lpstr>Exécutez votre code</vt:lpstr>
      <vt:lpstr>Exécutez votre code</vt:lpstr>
      <vt:lpstr>Exécutez votre code</vt:lpstr>
      <vt:lpstr>Exécutez votre code</vt:lpstr>
      <vt:lpstr>Exécutez votre code</vt:lpstr>
      <vt:lpstr>Exécutez votre code</vt:lpstr>
      <vt:lpstr>Premier projet</vt:lpstr>
      <vt:lpstr>La syntaxe de Python</vt:lpstr>
      <vt:lpstr>La syntaxe de Python</vt:lpstr>
      <vt:lpstr>La syntaxe du langage</vt:lpstr>
      <vt:lpstr>L’affichage</vt:lpstr>
      <vt:lpstr>L’affichage</vt:lpstr>
      <vt:lpstr>L’affichage</vt:lpstr>
      <vt:lpstr>Les variables</vt:lpstr>
      <vt:lpstr>Les variables</vt:lpstr>
      <vt:lpstr>Les variables</vt:lpstr>
      <vt:lpstr>int</vt:lpstr>
      <vt:lpstr>float</vt:lpstr>
      <vt:lpstr>str</vt:lpstr>
      <vt:lpstr>bool</vt:lpstr>
      <vt:lpstr>Transtypage</vt:lpstr>
      <vt:lpstr>Transtypage</vt:lpstr>
      <vt:lpstr>Transtypage</vt:lpstr>
      <vt:lpstr>Les opérateurs</vt:lpstr>
      <vt:lpstr>Les opérateurs</vt:lpstr>
      <vt:lpstr>Addition / Concaténation</vt:lpstr>
      <vt:lpstr>Soustraction</vt:lpstr>
      <vt:lpstr>Multiplication</vt:lpstr>
      <vt:lpstr>Division</vt:lpstr>
      <vt:lpstr>Modulo</vt:lpstr>
      <vt:lpstr>Parenthèse</vt:lpstr>
      <vt:lpstr>Les opérateurs</vt:lpstr>
      <vt:lpstr>Les entrées utilisateurs</vt:lpstr>
      <vt:lpstr>Les entrées utilisateurs</vt:lpstr>
      <vt:lpstr>Les entrées utilisateurs</vt:lpstr>
      <vt:lpstr>Les commentaires</vt:lpstr>
      <vt:lpstr>Les commentaires</vt:lpstr>
      <vt:lpstr>Les commentaires</vt:lpstr>
      <vt:lpstr>Soumettre un projet</vt:lpstr>
      <vt:lpstr>Soumettre un projet</vt:lpstr>
      <vt:lpstr>Soumettre un projet</vt:lpstr>
      <vt:lpstr>Soumettre un projet</vt:lpstr>
      <vt:lpstr>Soumettre un projet</vt:lpstr>
      <vt:lpstr>Soumettre un projet</vt:lpstr>
      <vt:lpstr>Soumettre un projet</vt:lpstr>
      <vt:lpstr>DÉMONSTRATION</vt:lpstr>
      <vt:lpstr>Prochain cours</vt:lpstr>
      <vt:lpstr>Prochain cours</vt:lpstr>
      <vt:lpstr>Conclusion</vt:lpstr>
      <vt:lpstr>Conclusion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420-A10-HU Administration et gestion bases données</dc:title>
  <dc:creator>Alexandre Mageau-Pétrin</dc:creator>
  <cp:lastModifiedBy>Alexandre</cp:lastModifiedBy>
  <cp:revision>506</cp:revision>
  <dcterms:created xsi:type="dcterms:W3CDTF">2019-01-03T23:02:14Z</dcterms:created>
  <dcterms:modified xsi:type="dcterms:W3CDTF">2020-09-14T16:43:02Z</dcterms:modified>
</cp:coreProperties>
</file>