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80" r:id="rId3"/>
    <p:sldId id="397" r:id="rId4"/>
    <p:sldId id="523" r:id="rId5"/>
    <p:sldId id="513" r:id="rId6"/>
    <p:sldId id="493" r:id="rId7"/>
    <p:sldId id="396" r:id="rId8"/>
    <p:sldId id="512" r:id="rId9"/>
    <p:sldId id="257" r:id="rId10"/>
    <p:sldId id="435" r:id="rId11"/>
    <p:sldId id="494" r:id="rId12"/>
    <p:sldId id="510" r:id="rId13"/>
    <p:sldId id="514" r:id="rId14"/>
    <p:sldId id="521" r:id="rId15"/>
    <p:sldId id="515" r:id="rId16"/>
    <p:sldId id="516" r:id="rId17"/>
    <p:sldId id="517" r:id="rId18"/>
    <p:sldId id="520" r:id="rId19"/>
    <p:sldId id="495" r:id="rId20"/>
    <p:sldId id="501" r:id="rId21"/>
    <p:sldId id="502" r:id="rId22"/>
    <p:sldId id="500" r:id="rId23"/>
    <p:sldId id="511" r:id="rId24"/>
    <p:sldId id="497" r:id="rId25"/>
    <p:sldId id="498" r:id="rId26"/>
    <p:sldId id="503" r:id="rId27"/>
    <p:sldId id="524" r:id="rId28"/>
    <p:sldId id="499" r:id="rId29"/>
    <p:sldId id="535" r:id="rId30"/>
    <p:sldId id="533" r:id="rId31"/>
    <p:sldId id="534" r:id="rId32"/>
    <p:sldId id="531" r:id="rId33"/>
    <p:sldId id="532" r:id="rId34"/>
    <p:sldId id="504" r:id="rId35"/>
    <p:sldId id="526" r:id="rId36"/>
    <p:sldId id="506" r:id="rId37"/>
    <p:sldId id="527" r:id="rId38"/>
    <p:sldId id="505" r:id="rId39"/>
    <p:sldId id="518" r:id="rId40"/>
    <p:sldId id="522" r:id="rId41"/>
    <p:sldId id="530" r:id="rId42"/>
    <p:sldId id="528" r:id="rId43"/>
    <p:sldId id="507" r:id="rId44"/>
    <p:sldId id="529" r:id="rId45"/>
    <p:sldId id="508" r:id="rId46"/>
    <p:sldId id="509" r:id="rId47"/>
    <p:sldId id="519" r:id="rId48"/>
    <p:sldId id="440" r:id="rId49"/>
    <p:sldId id="441" r:id="rId50"/>
    <p:sldId id="442" r:id="rId51"/>
    <p:sldId id="443" r:id="rId52"/>
    <p:sldId id="315"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660"/>
  </p:normalViewPr>
  <p:slideViewPr>
    <p:cSldViewPr snapToGrid="0">
      <p:cViewPr varScale="1">
        <p:scale>
          <a:sx n="113" d="100"/>
          <a:sy n="113" d="100"/>
        </p:scale>
        <p:origin x="48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e Mageau-Pétrin" userId="292681fbcdc3e57d" providerId="LiveId" clId="{CDC0CDE0-5399-43FC-B3CC-8CD67D995AF9}"/>
    <pc:docChg chg="undo custSel addSld delSld modSld sldOrd">
      <pc:chgData name="Alexandre Mageau-Pétrin" userId="292681fbcdc3e57d" providerId="LiveId" clId="{CDC0CDE0-5399-43FC-B3CC-8CD67D995AF9}" dt="2025-08-15T15:59:30.750" v="2297" actId="20577"/>
      <pc:docMkLst>
        <pc:docMk/>
      </pc:docMkLst>
      <pc:sldChg chg="modSp mod">
        <pc:chgData name="Alexandre Mageau-Pétrin" userId="292681fbcdc3e57d" providerId="LiveId" clId="{CDC0CDE0-5399-43FC-B3CC-8CD67D995AF9}" dt="2025-08-13T23:12:15.634" v="45" actId="20577"/>
        <pc:sldMkLst>
          <pc:docMk/>
          <pc:sldMk cId="1013026305" sldId="257"/>
        </pc:sldMkLst>
        <pc:spChg chg="mod">
          <ac:chgData name="Alexandre Mageau-Pétrin" userId="292681fbcdc3e57d" providerId="LiveId" clId="{CDC0CDE0-5399-43FC-B3CC-8CD67D995AF9}" dt="2025-08-13T23:12:15.634" v="45" actId="20577"/>
          <ac:spMkLst>
            <pc:docMk/>
            <pc:sldMk cId="1013026305" sldId="257"/>
            <ac:spMk id="3" creationId="{D05474D1-B11B-4C2A-804C-245952105C10}"/>
          </ac:spMkLst>
        </pc:spChg>
      </pc:sldChg>
      <pc:sldChg chg="modSp mod">
        <pc:chgData name="Alexandre Mageau-Pétrin" userId="292681fbcdc3e57d" providerId="LiveId" clId="{CDC0CDE0-5399-43FC-B3CC-8CD67D995AF9}" dt="2025-08-13T23:45:53.923" v="2131" actId="20577"/>
        <pc:sldMkLst>
          <pc:docMk/>
          <pc:sldMk cId="3745993555" sldId="266"/>
        </pc:sldMkLst>
        <pc:spChg chg="mod">
          <ac:chgData name="Alexandre Mageau-Pétrin" userId="292681fbcdc3e57d" providerId="LiveId" clId="{CDC0CDE0-5399-43FC-B3CC-8CD67D995AF9}" dt="2025-08-13T23:45:53.923" v="2131" actId="20577"/>
          <ac:spMkLst>
            <pc:docMk/>
            <pc:sldMk cId="3745993555" sldId="266"/>
            <ac:spMk id="3" creationId="{CC44D6B8-E0D9-4C86-A2FD-61F4E673B17D}"/>
          </ac:spMkLst>
        </pc:spChg>
      </pc:sldChg>
      <pc:sldChg chg="modSp mod">
        <pc:chgData name="Alexandre Mageau-Pétrin" userId="292681fbcdc3e57d" providerId="LiveId" clId="{CDC0CDE0-5399-43FC-B3CC-8CD67D995AF9}" dt="2025-08-13T23:32:40.020" v="994" actId="115"/>
        <pc:sldMkLst>
          <pc:docMk/>
          <pc:sldMk cId="1978314082" sldId="360"/>
        </pc:sldMkLst>
        <pc:spChg chg="mod">
          <ac:chgData name="Alexandre Mageau-Pétrin" userId="292681fbcdc3e57d" providerId="LiveId" clId="{CDC0CDE0-5399-43FC-B3CC-8CD67D995AF9}" dt="2025-08-13T23:32:40.020" v="994" actId="115"/>
          <ac:spMkLst>
            <pc:docMk/>
            <pc:sldMk cId="1978314082" sldId="360"/>
            <ac:spMk id="3" creationId="{4FB8A317-6AF3-4DD3-BBE0-FEECEC122936}"/>
          </ac:spMkLst>
        </pc:spChg>
        <pc:picChg chg="mod">
          <ac:chgData name="Alexandre Mageau-Pétrin" userId="292681fbcdc3e57d" providerId="LiveId" clId="{CDC0CDE0-5399-43FC-B3CC-8CD67D995AF9}" dt="2025-08-13T23:25:39.126" v="756" actId="1076"/>
          <ac:picMkLst>
            <pc:docMk/>
            <pc:sldMk cId="1978314082" sldId="360"/>
            <ac:picMk id="5" creationId="{182E15A5-914B-4350-85EC-C91E58FE8EFB}"/>
          </ac:picMkLst>
        </pc:picChg>
        <pc:picChg chg="mod">
          <ac:chgData name="Alexandre Mageau-Pétrin" userId="292681fbcdc3e57d" providerId="LiveId" clId="{CDC0CDE0-5399-43FC-B3CC-8CD67D995AF9}" dt="2025-08-13T23:26:03.423" v="796" actId="1076"/>
          <ac:picMkLst>
            <pc:docMk/>
            <pc:sldMk cId="1978314082" sldId="360"/>
            <ac:picMk id="7" creationId="{15006EF6-EB81-4689-914F-82E49C42E037}"/>
          </ac:picMkLst>
        </pc:picChg>
      </pc:sldChg>
      <pc:sldChg chg="modSp mod">
        <pc:chgData name="Alexandre Mageau-Pétrin" userId="292681fbcdc3e57d" providerId="LiveId" clId="{CDC0CDE0-5399-43FC-B3CC-8CD67D995AF9}" dt="2025-08-13T23:23:52.286" v="636" actId="115"/>
        <pc:sldMkLst>
          <pc:docMk/>
          <pc:sldMk cId="753485599" sldId="361"/>
        </pc:sldMkLst>
        <pc:spChg chg="mod">
          <ac:chgData name="Alexandre Mageau-Pétrin" userId="292681fbcdc3e57d" providerId="LiveId" clId="{CDC0CDE0-5399-43FC-B3CC-8CD67D995AF9}" dt="2025-08-13T23:23:52.286" v="636" actId="115"/>
          <ac:spMkLst>
            <pc:docMk/>
            <pc:sldMk cId="753485599" sldId="361"/>
            <ac:spMk id="3" creationId="{4FB8A317-6AF3-4DD3-BBE0-FEECEC122936}"/>
          </ac:spMkLst>
        </pc:spChg>
        <pc:picChg chg="mod">
          <ac:chgData name="Alexandre Mageau-Pétrin" userId="292681fbcdc3e57d" providerId="LiveId" clId="{CDC0CDE0-5399-43FC-B3CC-8CD67D995AF9}" dt="2025-08-13T23:23:09.402" v="633" actId="1076"/>
          <ac:picMkLst>
            <pc:docMk/>
            <pc:sldMk cId="753485599" sldId="361"/>
            <ac:picMk id="5" creationId="{6E78ED99-14F7-4B38-8D51-EB2411D96FCB}"/>
          </ac:picMkLst>
        </pc:picChg>
        <pc:picChg chg="mod">
          <ac:chgData name="Alexandre Mageau-Pétrin" userId="292681fbcdc3e57d" providerId="LiveId" clId="{CDC0CDE0-5399-43FC-B3CC-8CD67D995AF9}" dt="2025-08-13T23:23:10.379" v="634" actId="1076"/>
          <ac:picMkLst>
            <pc:docMk/>
            <pc:sldMk cId="753485599" sldId="361"/>
            <ac:picMk id="7" creationId="{FE1BC2EE-FADB-43F8-B1FE-CD00AAC9C6A1}"/>
          </ac:picMkLst>
        </pc:picChg>
      </pc:sldChg>
      <pc:sldChg chg="modSp mod">
        <pc:chgData name="Alexandre Mageau-Pétrin" userId="292681fbcdc3e57d" providerId="LiveId" clId="{CDC0CDE0-5399-43FC-B3CC-8CD67D995AF9}" dt="2025-08-15T15:55:56.705" v="2199" actId="20577"/>
        <pc:sldMkLst>
          <pc:docMk/>
          <pc:sldMk cId="2985646853" sldId="474"/>
        </pc:sldMkLst>
        <pc:spChg chg="mod">
          <ac:chgData name="Alexandre Mageau-Pétrin" userId="292681fbcdc3e57d" providerId="LiveId" clId="{CDC0CDE0-5399-43FC-B3CC-8CD67D995AF9}" dt="2025-08-15T15:55:56.705" v="2199" actId="20577"/>
          <ac:spMkLst>
            <pc:docMk/>
            <pc:sldMk cId="2985646853" sldId="474"/>
            <ac:spMk id="3" creationId="{659DE3DA-EAEC-4231-89B3-E76CAC6B9473}"/>
          </ac:spMkLst>
        </pc:spChg>
        <pc:picChg chg="mod">
          <ac:chgData name="Alexandre Mageau-Pétrin" userId="292681fbcdc3e57d" providerId="LiveId" clId="{CDC0CDE0-5399-43FC-B3CC-8CD67D995AF9}" dt="2025-08-13T23:39:00.823" v="1647" actId="14100"/>
          <ac:picMkLst>
            <pc:docMk/>
            <pc:sldMk cId="2985646853" sldId="474"/>
            <ac:picMk id="15" creationId="{3E4B166D-0E53-40F0-875C-A2DCD2190236}"/>
          </ac:picMkLst>
        </pc:picChg>
      </pc:sldChg>
      <pc:sldChg chg="modSp mod">
        <pc:chgData name="Alexandre Mageau-Pétrin" userId="292681fbcdc3e57d" providerId="LiveId" clId="{CDC0CDE0-5399-43FC-B3CC-8CD67D995AF9}" dt="2025-08-15T15:56:10.862" v="2214" actId="20577"/>
        <pc:sldMkLst>
          <pc:docMk/>
          <pc:sldMk cId="3205876480" sldId="475"/>
        </pc:sldMkLst>
        <pc:spChg chg="mod">
          <ac:chgData name="Alexandre Mageau-Pétrin" userId="292681fbcdc3e57d" providerId="LiveId" clId="{CDC0CDE0-5399-43FC-B3CC-8CD67D995AF9}" dt="2025-08-15T15:56:10.862" v="2214" actId="20577"/>
          <ac:spMkLst>
            <pc:docMk/>
            <pc:sldMk cId="3205876480" sldId="475"/>
            <ac:spMk id="3" creationId="{659DE3DA-EAEC-4231-89B3-E76CAC6B9473}"/>
          </ac:spMkLst>
        </pc:spChg>
      </pc:sldChg>
      <pc:sldChg chg="del">
        <pc:chgData name="Alexandre Mageau-Pétrin" userId="292681fbcdc3e57d" providerId="LiveId" clId="{CDC0CDE0-5399-43FC-B3CC-8CD67D995AF9}" dt="2025-08-15T15:56:03.268" v="2200" actId="47"/>
        <pc:sldMkLst>
          <pc:docMk/>
          <pc:sldMk cId="3154559607" sldId="476"/>
        </pc:sldMkLst>
      </pc:sldChg>
      <pc:sldChg chg="modSp mod">
        <pc:chgData name="Alexandre Mageau-Pétrin" userId="292681fbcdc3e57d" providerId="LiveId" clId="{CDC0CDE0-5399-43FC-B3CC-8CD67D995AF9}" dt="2025-08-15T15:56:48.760" v="2276" actId="20577"/>
        <pc:sldMkLst>
          <pc:docMk/>
          <pc:sldMk cId="2347440363" sldId="478"/>
        </pc:sldMkLst>
        <pc:spChg chg="mod">
          <ac:chgData name="Alexandre Mageau-Pétrin" userId="292681fbcdc3e57d" providerId="LiveId" clId="{CDC0CDE0-5399-43FC-B3CC-8CD67D995AF9}" dt="2025-08-15T15:56:48.760" v="2276" actId="20577"/>
          <ac:spMkLst>
            <pc:docMk/>
            <pc:sldMk cId="2347440363" sldId="478"/>
            <ac:spMk id="3" creationId="{6A543EF1-D3FF-4182-B5ED-3116AC7F553C}"/>
          </ac:spMkLst>
        </pc:spChg>
      </pc:sldChg>
      <pc:sldChg chg="modSp mod">
        <pc:chgData name="Alexandre Mageau-Pétrin" userId="292681fbcdc3e57d" providerId="LiveId" clId="{CDC0CDE0-5399-43FC-B3CC-8CD67D995AF9}" dt="2025-08-13T23:26:19.205" v="829" actId="20577"/>
        <pc:sldMkLst>
          <pc:docMk/>
          <pc:sldMk cId="188604082" sldId="485"/>
        </pc:sldMkLst>
        <pc:spChg chg="mod">
          <ac:chgData name="Alexandre Mageau-Pétrin" userId="292681fbcdc3e57d" providerId="LiveId" clId="{CDC0CDE0-5399-43FC-B3CC-8CD67D995AF9}" dt="2025-08-13T23:26:19.205" v="829" actId="20577"/>
          <ac:spMkLst>
            <pc:docMk/>
            <pc:sldMk cId="188604082" sldId="485"/>
            <ac:spMk id="3" creationId="{FA505AD9-B270-438E-BF5F-6CB2B0FE9B9D}"/>
          </ac:spMkLst>
        </pc:spChg>
      </pc:sldChg>
      <pc:sldChg chg="del">
        <pc:chgData name="Alexandre Mageau-Pétrin" userId="292681fbcdc3e57d" providerId="LiveId" clId="{CDC0CDE0-5399-43FC-B3CC-8CD67D995AF9}" dt="2025-08-13T23:12:02.437" v="32" actId="47"/>
        <pc:sldMkLst>
          <pc:docMk/>
          <pc:sldMk cId="2037366577" sldId="494"/>
        </pc:sldMkLst>
      </pc:sldChg>
      <pc:sldChg chg="del">
        <pc:chgData name="Alexandre Mageau-Pétrin" userId="292681fbcdc3e57d" providerId="LiveId" clId="{CDC0CDE0-5399-43FC-B3CC-8CD67D995AF9}" dt="2025-08-13T23:12:02.437" v="32" actId="47"/>
        <pc:sldMkLst>
          <pc:docMk/>
          <pc:sldMk cId="356252352" sldId="495"/>
        </pc:sldMkLst>
      </pc:sldChg>
      <pc:sldChg chg="del">
        <pc:chgData name="Alexandre Mageau-Pétrin" userId="292681fbcdc3e57d" providerId="LiveId" clId="{CDC0CDE0-5399-43FC-B3CC-8CD67D995AF9}" dt="2025-08-13T23:12:02.437" v="32" actId="47"/>
        <pc:sldMkLst>
          <pc:docMk/>
          <pc:sldMk cId="2457512662" sldId="496"/>
        </pc:sldMkLst>
      </pc:sldChg>
      <pc:sldChg chg="del">
        <pc:chgData name="Alexandre Mageau-Pétrin" userId="292681fbcdc3e57d" providerId="LiveId" clId="{CDC0CDE0-5399-43FC-B3CC-8CD67D995AF9}" dt="2025-08-13T23:27:17.473" v="831" actId="47"/>
        <pc:sldMkLst>
          <pc:docMk/>
          <pc:sldMk cId="1345465484" sldId="497"/>
        </pc:sldMkLst>
      </pc:sldChg>
      <pc:sldChg chg="modSp del mod">
        <pc:chgData name="Alexandre Mageau-Pétrin" userId="292681fbcdc3e57d" providerId="LiveId" clId="{CDC0CDE0-5399-43FC-B3CC-8CD67D995AF9}" dt="2025-08-13T23:27:17.473" v="831" actId="47"/>
        <pc:sldMkLst>
          <pc:docMk/>
          <pc:sldMk cId="3095078682" sldId="498"/>
        </pc:sldMkLst>
      </pc:sldChg>
      <pc:sldChg chg="del">
        <pc:chgData name="Alexandre Mageau-Pétrin" userId="292681fbcdc3e57d" providerId="LiveId" clId="{CDC0CDE0-5399-43FC-B3CC-8CD67D995AF9}" dt="2025-08-13T23:27:17.473" v="831" actId="47"/>
        <pc:sldMkLst>
          <pc:docMk/>
          <pc:sldMk cId="1959899363" sldId="499"/>
        </pc:sldMkLst>
      </pc:sldChg>
      <pc:sldChg chg="del">
        <pc:chgData name="Alexandre Mageau-Pétrin" userId="292681fbcdc3e57d" providerId="LiveId" clId="{CDC0CDE0-5399-43FC-B3CC-8CD67D995AF9}" dt="2025-08-13T23:12:02.437" v="32" actId="47"/>
        <pc:sldMkLst>
          <pc:docMk/>
          <pc:sldMk cId="3603285097" sldId="503"/>
        </pc:sldMkLst>
      </pc:sldChg>
      <pc:sldChg chg="del">
        <pc:chgData name="Alexandre Mageau-Pétrin" userId="292681fbcdc3e57d" providerId="LiveId" clId="{CDC0CDE0-5399-43FC-B3CC-8CD67D995AF9}" dt="2025-08-13T23:12:02.437" v="32" actId="47"/>
        <pc:sldMkLst>
          <pc:docMk/>
          <pc:sldMk cId="1035173210" sldId="504"/>
        </pc:sldMkLst>
      </pc:sldChg>
      <pc:sldChg chg="del">
        <pc:chgData name="Alexandre Mageau-Pétrin" userId="292681fbcdc3e57d" providerId="LiveId" clId="{CDC0CDE0-5399-43FC-B3CC-8CD67D995AF9}" dt="2025-08-13T23:12:02.437" v="32" actId="47"/>
        <pc:sldMkLst>
          <pc:docMk/>
          <pc:sldMk cId="4210221390" sldId="505"/>
        </pc:sldMkLst>
      </pc:sldChg>
      <pc:sldChg chg="modSp mod">
        <pc:chgData name="Alexandre Mageau-Pétrin" userId="292681fbcdc3e57d" providerId="LiveId" clId="{CDC0CDE0-5399-43FC-B3CC-8CD67D995AF9}" dt="2025-08-13T23:17:26.871" v="439" actId="115"/>
        <pc:sldMkLst>
          <pc:docMk/>
          <pc:sldMk cId="637137572" sldId="506"/>
        </pc:sldMkLst>
        <pc:spChg chg="mod">
          <ac:chgData name="Alexandre Mageau-Pétrin" userId="292681fbcdc3e57d" providerId="LiveId" clId="{CDC0CDE0-5399-43FC-B3CC-8CD67D995AF9}" dt="2025-08-13T23:17:26.871" v="439" actId="115"/>
          <ac:spMkLst>
            <pc:docMk/>
            <pc:sldMk cId="637137572" sldId="506"/>
            <ac:spMk id="3" creationId="{AF7F311A-D840-D684-C9AD-BFF9756FD320}"/>
          </ac:spMkLst>
        </pc:spChg>
      </pc:sldChg>
      <pc:sldChg chg="del">
        <pc:chgData name="Alexandre Mageau-Pétrin" userId="292681fbcdc3e57d" providerId="LiveId" clId="{CDC0CDE0-5399-43FC-B3CC-8CD67D995AF9}" dt="2025-08-13T23:27:17.473" v="831" actId="47"/>
        <pc:sldMkLst>
          <pc:docMk/>
          <pc:sldMk cId="3909163289" sldId="508"/>
        </pc:sldMkLst>
      </pc:sldChg>
      <pc:sldChg chg="del">
        <pc:chgData name="Alexandre Mageau-Pétrin" userId="292681fbcdc3e57d" providerId="LiveId" clId="{CDC0CDE0-5399-43FC-B3CC-8CD67D995AF9}" dt="2025-08-13T23:27:17.473" v="831" actId="47"/>
        <pc:sldMkLst>
          <pc:docMk/>
          <pc:sldMk cId="3702888451" sldId="509"/>
        </pc:sldMkLst>
      </pc:sldChg>
      <pc:sldChg chg="del">
        <pc:chgData name="Alexandre Mageau-Pétrin" userId="292681fbcdc3e57d" providerId="LiveId" clId="{CDC0CDE0-5399-43FC-B3CC-8CD67D995AF9}" dt="2025-08-13T23:27:17.473" v="831" actId="47"/>
        <pc:sldMkLst>
          <pc:docMk/>
          <pc:sldMk cId="143552586" sldId="510"/>
        </pc:sldMkLst>
      </pc:sldChg>
      <pc:sldChg chg="modSp mod">
        <pc:chgData name="Alexandre Mageau-Pétrin" userId="292681fbcdc3e57d" providerId="LiveId" clId="{CDC0CDE0-5399-43FC-B3CC-8CD67D995AF9}" dt="2025-08-15T15:59:30.750" v="2297" actId="20577"/>
        <pc:sldMkLst>
          <pc:docMk/>
          <pc:sldMk cId="3968179041" sldId="517"/>
        </pc:sldMkLst>
        <pc:spChg chg="mod">
          <ac:chgData name="Alexandre Mageau-Pétrin" userId="292681fbcdc3e57d" providerId="LiveId" clId="{CDC0CDE0-5399-43FC-B3CC-8CD67D995AF9}" dt="2025-08-15T15:59:30.750" v="2297" actId="20577"/>
          <ac:spMkLst>
            <pc:docMk/>
            <pc:sldMk cId="3968179041" sldId="517"/>
            <ac:spMk id="3" creationId="{F0FE70FB-C1D3-D428-9E0B-64F94CF626C5}"/>
          </ac:spMkLst>
        </pc:spChg>
      </pc:sldChg>
      <pc:sldChg chg="modSp add mod">
        <pc:chgData name="Alexandre Mageau-Pétrin" userId="292681fbcdc3e57d" providerId="LiveId" clId="{CDC0CDE0-5399-43FC-B3CC-8CD67D995AF9}" dt="2025-08-08T12:44:29.498" v="29" actId="20577"/>
        <pc:sldMkLst>
          <pc:docMk/>
          <pc:sldMk cId="1430391712" sldId="518"/>
        </pc:sldMkLst>
        <pc:spChg chg="mod">
          <ac:chgData name="Alexandre Mageau-Pétrin" userId="292681fbcdc3e57d" providerId="LiveId" clId="{CDC0CDE0-5399-43FC-B3CC-8CD67D995AF9}" dt="2025-08-08T12:44:29.498" v="29" actId="20577"/>
          <ac:spMkLst>
            <pc:docMk/>
            <pc:sldMk cId="1430391712" sldId="518"/>
            <ac:spMk id="2" creationId="{8EBCBEC9-17CA-3E06-ADAD-EFA2D17646CD}"/>
          </ac:spMkLst>
        </pc:spChg>
      </pc:sldChg>
      <pc:sldChg chg="del">
        <pc:chgData name="Alexandre Mageau-Pétrin" userId="292681fbcdc3e57d" providerId="LiveId" clId="{CDC0CDE0-5399-43FC-B3CC-8CD67D995AF9}" dt="2025-08-08T12:43:31.483" v="0" actId="47"/>
        <pc:sldMkLst>
          <pc:docMk/>
          <pc:sldMk cId="2006356954" sldId="518"/>
        </pc:sldMkLst>
      </pc:sldChg>
      <pc:sldChg chg="modSp new mod">
        <pc:chgData name="Alexandre Mageau-Pétrin" userId="292681fbcdc3e57d" providerId="LiveId" clId="{CDC0CDE0-5399-43FC-B3CC-8CD67D995AF9}" dt="2025-08-13T23:45:25.735" v="2129"/>
        <pc:sldMkLst>
          <pc:docMk/>
          <pc:sldMk cId="3058272111" sldId="519"/>
        </pc:sldMkLst>
        <pc:spChg chg="mod">
          <ac:chgData name="Alexandre Mageau-Pétrin" userId="292681fbcdc3e57d" providerId="LiveId" clId="{CDC0CDE0-5399-43FC-B3CC-8CD67D995AF9}" dt="2025-08-13T23:45:25.735" v="2129"/>
          <ac:spMkLst>
            <pc:docMk/>
            <pc:sldMk cId="3058272111" sldId="519"/>
            <ac:spMk id="2" creationId="{0FC0FEA6-19D2-67F9-08C0-44A7174371E4}"/>
          </ac:spMkLst>
        </pc:spChg>
        <pc:spChg chg="mod">
          <ac:chgData name="Alexandre Mageau-Pétrin" userId="292681fbcdc3e57d" providerId="LiveId" clId="{CDC0CDE0-5399-43FC-B3CC-8CD67D995AF9}" dt="2025-08-13T23:45:25.735" v="2129"/>
          <ac:spMkLst>
            <pc:docMk/>
            <pc:sldMk cId="3058272111" sldId="519"/>
            <ac:spMk id="3" creationId="{93BF2C7D-04B2-710B-A688-7D5ECF2045F7}"/>
          </ac:spMkLst>
        </pc:spChg>
      </pc:sldChg>
      <pc:sldChg chg="delSp modSp add mod">
        <pc:chgData name="Alexandre Mageau-Pétrin" userId="292681fbcdc3e57d" providerId="LiveId" clId="{CDC0CDE0-5399-43FC-B3CC-8CD67D995AF9}" dt="2025-08-15T15:58:01.377" v="2295" actId="20577"/>
        <pc:sldMkLst>
          <pc:docMk/>
          <pc:sldMk cId="1351318636" sldId="520"/>
        </pc:sldMkLst>
        <pc:spChg chg="mod">
          <ac:chgData name="Alexandre Mageau-Pétrin" userId="292681fbcdc3e57d" providerId="LiveId" clId="{CDC0CDE0-5399-43FC-B3CC-8CD67D995AF9}" dt="2025-08-15T15:58:01.377" v="2295" actId="20577"/>
          <ac:spMkLst>
            <pc:docMk/>
            <pc:sldMk cId="1351318636" sldId="520"/>
            <ac:spMk id="3" creationId="{0BE735CB-C5B3-7AF4-6B0B-AE21E068D68E}"/>
          </ac:spMkLst>
        </pc:spChg>
      </pc:sldChg>
      <pc:sldChg chg="addSp delSp modSp add mod ord">
        <pc:chgData name="Alexandre Mageau-Pétrin" userId="292681fbcdc3e57d" providerId="LiveId" clId="{CDC0CDE0-5399-43FC-B3CC-8CD67D995AF9}" dt="2025-08-13T23:34:41.256" v="1292"/>
        <pc:sldMkLst>
          <pc:docMk/>
          <pc:sldMk cId="4252181717" sldId="521"/>
        </pc:sldMkLst>
        <pc:spChg chg="mod">
          <ac:chgData name="Alexandre Mageau-Pétrin" userId="292681fbcdc3e57d" providerId="LiveId" clId="{CDC0CDE0-5399-43FC-B3CC-8CD67D995AF9}" dt="2025-08-13T23:33:54.036" v="1286" actId="1076"/>
          <ac:spMkLst>
            <pc:docMk/>
            <pc:sldMk cId="4252181717" sldId="521"/>
            <ac:spMk id="3" creationId="{1747DF07-620E-047A-08C1-8A2A09F00531}"/>
          </ac:spMkLst>
        </pc:spChg>
        <pc:picChg chg="add mod">
          <ac:chgData name="Alexandre Mageau-Pétrin" userId="292681fbcdc3e57d" providerId="LiveId" clId="{CDC0CDE0-5399-43FC-B3CC-8CD67D995AF9}" dt="2025-08-13T23:34:11.440" v="1288" actId="1076"/>
          <ac:picMkLst>
            <pc:docMk/>
            <pc:sldMk cId="4252181717" sldId="521"/>
            <ac:picMk id="6" creationId="{AB64D364-795A-5AFC-0B8E-9D95489A62FF}"/>
          </ac:picMkLst>
        </pc:picChg>
        <pc:picChg chg="add mod">
          <ac:chgData name="Alexandre Mageau-Pétrin" userId="292681fbcdc3e57d" providerId="LiveId" clId="{CDC0CDE0-5399-43FC-B3CC-8CD67D995AF9}" dt="2025-08-13T23:34:18.191" v="1290" actId="1076"/>
          <ac:picMkLst>
            <pc:docMk/>
            <pc:sldMk cId="4252181717" sldId="521"/>
            <ac:picMk id="9" creationId="{CE7A255E-3AC9-7943-794A-45FCE4863639}"/>
          </ac:picMkLst>
        </pc:picChg>
      </pc:sldChg>
      <pc:sldChg chg="addSp modSp new mod">
        <pc:chgData name="Alexandre Mageau-Pétrin" userId="292681fbcdc3e57d" providerId="LiveId" clId="{CDC0CDE0-5399-43FC-B3CC-8CD67D995AF9}" dt="2025-08-13T23:45:25.735" v="2129"/>
        <pc:sldMkLst>
          <pc:docMk/>
          <pc:sldMk cId="1847821999" sldId="522"/>
        </pc:sldMkLst>
        <pc:spChg chg="mod">
          <ac:chgData name="Alexandre Mageau-Pétrin" userId="292681fbcdc3e57d" providerId="LiveId" clId="{CDC0CDE0-5399-43FC-B3CC-8CD67D995AF9}" dt="2025-08-13T23:45:25.735" v="2129"/>
          <ac:spMkLst>
            <pc:docMk/>
            <pc:sldMk cId="1847821999" sldId="522"/>
            <ac:spMk id="2" creationId="{E5C1F7C2-60E6-2AC4-FDC4-3D994444FF9A}"/>
          </ac:spMkLst>
        </pc:spChg>
        <pc:spChg chg="mod">
          <ac:chgData name="Alexandre Mageau-Pétrin" userId="292681fbcdc3e57d" providerId="LiveId" clId="{CDC0CDE0-5399-43FC-B3CC-8CD67D995AF9}" dt="2025-08-13T23:45:25.735" v="2129"/>
          <ac:spMkLst>
            <pc:docMk/>
            <pc:sldMk cId="1847821999" sldId="522"/>
            <ac:spMk id="3" creationId="{D1584506-A19B-4DC9-A1A0-EFFC857D7F76}"/>
          </ac:spMkLst>
        </pc:spChg>
        <pc:picChg chg="add mod">
          <ac:chgData name="Alexandre Mageau-Pétrin" userId="292681fbcdc3e57d" providerId="LiveId" clId="{CDC0CDE0-5399-43FC-B3CC-8CD67D995AF9}" dt="2025-08-13T23:38:45.347" v="1642" actId="1076"/>
          <ac:picMkLst>
            <pc:docMk/>
            <pc:sldMk cId="1847821999" sldId="522"/>
            <ac:picMk id="5" creationId="{9508A9F1-7D96-64C6-877A-03B888B9E7E6}"/>
          </ac:picMkLst>
        </pc:picChg>
        <pc:picChg chg="add mod">
          <ac:chgData name="Alexandre Mageau-Pétrin" userId="292681fbcdc3e57d" providerId="LiveId" clId="{CDC0CDE0-5399-43FC-B3CC-8CD67D995AF9}" dt="2025-08-13T23:39:07.221" v="1648" actId="14100"/>
          <ac:picMkLst>
            <pc:docMk/>
            <pc:sldMk cId="1847821999" sldId="522"/>
            <ac:picMk id="7" creationId="{5FF10642-DCFB-3E65-6DD4-09D12D40CEA4}"/>
          </ac:picMkLst>
        </pc:picChg>
      </pc:sldChg>
      <pc:sldChg chg="delSp modSp add mod">
        <pc:chgData name="Alexandre Mageau-Pétrin" userId="292681fbcdc3e57d" providerId="LiveId" clId="{CDC0CDE0-5399-43FC-B3CC-8CD67D995AF9}" dt="2025-08-13T23:45:25.735" v="2129"/>
        <pc:sldMkLst>
          <pc:docMk/>
          <pc:sldMk cId="3158160777" sldId="523"/>
        </pc:sldMkLst>
        <pc:spChg chg="mod">
          <ac:chgData name="Alexandre Mageau-Pétrin" userId="292681fbcdc3e57d" providerId="LiveId" clId="{CDC0CDE0-5399-43FC-B3CC-8CD67D995AF9}" dt="2025-08-13T23:45:25.735" v="2129"/>
          <ac:spMkLst>
            <pc:docMk/>
            <pc:sldMk cId="3158160777" sldId="523"/>
            <ac:spMk id="2" creationId="{A70EB1BA-ABF7-C331-CBEF-4AD7FB2BA4EB}"/>
          </ac:spMkLst>
        </pc:spChg>
        <pc:spChg chg="mod">
          <ac:chgData name="Alexandre Mageau-Pétrin" userId="292681fbcdc3e57d" providerId="LiveId" clId="{CDC0CDE0-5399-43FC-B3CC-8CD67D995AF9}" dt="2025-08-13T23:45:25.735" v="2129"/>
          <ac:spMkLst>
            <pc:docMk/>
            <pc:sldMk cId="3158160777" sldId="523"/>
            <ac:spMk id="3" creationId="{81E3B97D-C5D1-F799-68B1-AF236FF39F2E}"/>
          </ac:spMkLst>
        </pc:spChg>
      </pc:sldChg>
      <pc:sldChg chg="addSp modSp add mod">
        <pc:chgData name="Alexandre Mageau-Pétrin" userId="292681fbcdc3e57d" providerId="LiveId" clId="{CDC0CDE0-5399-43FC-B3CC-8CD67D995AF9}" dt="2025-08-13T23:45:25.735" v="2129"/>
        <pc:sldMkLst>
          <pc:docMk/>
          <pc:sldMk cId="1241445579" sldId="524"/>
        </pc:sldMkLst>
        <pc:spChg chg="mod">
          <ac:chgData name="Alexandre Mageau-Pétrin" userId="292681fbcdc3e57d" providerId="LiveId" clId="{CDC0CDE0-5399-43FC-B3CC-8CD67D995AF9}" dt="2025-08-13T23:45:25.735" v="2129"/>
          <ac:spMkLst>
            <pc:docMk/>
            <pc:sldMk cId="1241445579" sldId="524"/>
            <ac:spMk id="2" creationId="{68BA85A2-6698-3D53-11BA-2A97AF75C12A}"/>
          </ac:spMkLst>
        </pc:spChg>
        <pc:spChg chg="mod">
          <ac:chgData name="Alexandre Mageau-Pétrin" userId="292681fbcdc3e57d" providerId="LiveId" clId="{CDC0CDE0-5399-43FC-B3CC-8CD67D995AF9}" dt="2025-08-13T23:45:25.735" v="2129"/>
          <ac:spMkLst>
            <pc:docMk/>
            <pc:sldMk cId="1241445579" sldId="524"/>
            <ac:spMk id="3" creationId="{B11CD9F3-7D4D-1BEE-4C9B-0EDA3484DB8F}"/>
          </ac:spMkLst>
        </pc:spChg>
        <pc:picChg chg="add mod">
          <ac:chgData name="Alexandre Mageau-Pétrin" userId="292681fbcdc3e57d" providerId="LiveId" clId="{CDC0CDE0-5399-43FC-B3CC-8CD67D995AF9}" dt="2025-08-13T23:44:46.204" v="2011" actId="1076"/>
          <ac:picMkLst>
            <pc:docMk/>
            <pc:sldMk cId="1241445579" sldId="524"/>
            <ac:picMk id="5" creationId="{890F6B9F-CDC4-3CA9-017E-5BDAFB2B9610}"/>
          </ac:picMkLst>
        </pc:picChg>
        <pc:picChg chg="add mod">
          <ac:chgData name="Alexandre Mageau-Pétrin" userId="292681fbcdc3e57d" providerId="LiveId" clId="{CDC0CDE0-5399-43FC-B3CC-8CD67D995AF9}" dt="2025-08-13T23:44:58.406" v="2014" actId="14100"/>
          <ac:picMkLst>
            <pc:docMk/>
            <pc:sldMk cId="1241445579" sldId="524"/>
            <ac:picMk id="7" creationId="{F5820838-DAF9-8F45-0B31-3488E6B710C0}"/>
          </ac:picMkLst>
        </pc:picChg>
      </pc:sldChg>
      <pc:sldChg chg="modSp new mod">
        <pc:chgData name="Alexandre Mageau-Pétrin" userId="292681fbcdc3e57d" providerId="LiveId" clId="{CDC0CDE0-5399-43FC-B3CC-8CD67D995AF9}" dt="2025-08-13T23:45:25.735" v="2129"/>
        <pc:sldMkLst>
          <pc:docMk/>
          <pc:sldMk cId="1634210968" sldId="525"/>
        </pc:sldMkLst>
        <pc:spChg chg="mod">
          <ac:chgData name="Alexandre Mageau-Pétrin" userId="292681fbcdc3e57d" providerId="LiveId" clId="{CDC0CDE0-5399-43FC-B3CC-8CD67D995AF9}" dt="2025-08-13T23:45:25.735" v="2129"/>
          <ac:spMkLst>
            <pc:docMk/>
            <pc:sldMk cId="1634210968" sldId="525"/>
            <ac:spMk id="2" creationId="{140EB782-2DCD-125B-9B2C-F6C0488E6C11}"/>
          </ac:spMkLst>
        </pc:spChg>
        <pc:spChg chg="mod">
          <ac:chgData name="Alexandre Mageau-Pétrin" userId="292681fbcdc3e57d" providerId="LiveId" clId="{CDC0CDE0-5399-43FC-B3CC-8CD67D995AF9}" dt="2025-08-13T23:45:25.735" v="2129"/>
          <ac:spMkLst>
            <pc:docMk/>
            <pc:sldMk cId="1634210968" sldId="525"/>
            <ac:spMk id="3" creationId="{3A643B65-948B-54B3-80EE-1C79CF322FB7}"/>
          </ac:spMkLst>
        </pc:spChg>
      </pc:sldChg>
    </pc:docChg>
  </pc:docChgLst>
  <pc:docChgLst>
    <pc:chgData name="Alexandre Mageau-Pétrin" userId="292681fbcdc3e57d" providerId="LiveId" clId="{1ED4EC28-7CAC-4D6D-90A9-DC8EB9EA8EE8}"/>
    <pc:docChg chg="undo custSel addSld delSld modSld sldOrd">
      <pc:chgData name="Alexandre Mageau-Pétrin" userId="292681fbcdc3e57d" providerId="LiveId" clId="{1ED4EC28-7CAC-4D6D-90A9-DC8EB9EA8EE8}" dt="2025-06-24T19:30:13.242" v="4470"/>
      <pc:docMkLst>
        <pc:docMk/>
      </pc:docMkLst>
      <pc:sldChg chg="modSp mod">
        <pc:chgData name="Alexandre Mageau-Pétrin" userId="292681fbcdc3e57d" providerId="LiveId" clId="{1ED4EC28-7CAC-4D6D-90A9-DC8EB9EA8EE8}" dt="2025-06-23T21:06:08.258" v="491" actId="20577"/>
        <pc:sldMkLst>
          <pc:docMk/>
          <pc:sldMk cId="911087515" sldId="256"/>
        </pc:sldMkLst>
      </pc:sldChg>
      <pc:sldChg chg="modSp mod">
        <pc:chgData name="Alexandre Mageau-Pétrin" userId="292681fbcdc3e57d" providerId="LiveId" clId="{1ED4EC28-7CAC-4D6D-90A9-DC8EB9EA8EE8}" dt="2025-06-24T13:55:03.152" v="2561" actId="20577"/>
        <pc:sldMkLst>
          <pc:docMk/>
          <pc:sldMk cId="1013026305" sldId="257"/>
        </pc:sldMkLst>
      </pc:sldChg>
      <pc:sldChg chg="modSp">
        <pc:chgData name="Alexandre Mageau-Pétrin" userId="292681fbcdc3e57d" providerId="LiveId" clId="{1ED4EC28-7CAC-4D6D-90A9-DC8EB9EA8EE8}" dt="2025-06-22T18:08:57.343" v="413"/>
        <pc:sldMkLst>
          <pc:docMk/>
          <pc:sldMk cId="3745993555" sldId="266"/>
        </pc:sldMkLst>
      </pc:sldChg>
      <pc:sldChg chg="modSp">
        <pc:chgData name="Alexandre Mageau-Pétrin" userId="292681fbcdc3e57d" providerId="LiveId" clId="{1ED4EC28-7CAC-4D6D-90A9-DC8EB9EA8EE8}" dt="2025-06-22T18:08:57.343" v="413"/>
        <pc:sldMkLst>
          <pc:docMk/>
          <pc:sldMk cId="3535324635" sldId="282"/>
        </pc:sldMkLst>
      </pc:sldChg>
      <pc:sldChg chg="del">
        <pc:chgData name="Alexandre Mageau-Pétrin" userId="292681fbcdc3e57d" providerId="LiveId" clId="{1ED4EC28-7CAC-4D6D-90A9-DC8EB9EA8EE8}" dt="2025-06-22T18:04:39.563" v="1" actId="47"/>
        <pc:sldMkLst>
          <pc:docMk/>
          <pc:sldMk cId="389313295" sldId="283"/>
        </pc:sldMkLst>
      </pc:sldChg>
      <pc:sldChg chg="del">
        <pc:chgData name="Alexandre Mageau-Pétrin" userId="292681fbcdc3e57d" providerId="LiveId" clId="{1ED4EC28-7CAC-4D6D-90A9-DC8EB9EA8EE8}" dt="2025-06-22T18:04:39.563" v="1" actId="47"/>
        <pc:sldMkLst>
          <pc:docMk/>
          <pc:sldMk cId="3974811102" sldId="286"/>
        </pc:sldMkLst>
      </pc:sldChg>
      <pc:sldChg chg="modSp add">
        <pc:chgData name="Alexandre Mageau-Pétrin" userId="292681fbcdc3e57d" providerId="LiveId" clId="{1ED4EC28-7CAC-4D6D-90A9-DC8EB9EA8EE8}" dt="2025-06-23T21:30:15.271" v="506"/>
        <pc:sldMkLst>
          <pc:docMk/>
          <pc:sldMk cId="3771056289" sldId="301"/>
        </pc:sldMkLst>
      </pc:sldChg>
      <pc:sldChg chg="modSp add">
        <pc:chgData name="Alexandre Mageau-Pétrin" userId="292681fbcdc3e57d" providerId="LiveId" clId="{1ED4EC28-7CAC-4D6D-90A9-DC8EB9EA8EE8}" dt="2025-06-23T21:30:15.271" v="506"/>
        <pc:sldMkLst>
          <pc:docMk/>
          <pc:sldMk cId="2628194576" sldId="302"/>
        </pc:sldMkLst>
      </pc:sldChg>
      <pc:sldChg chg="modSp add">
        <pc:chgData name="Alexandre Mageau-Pétrin" userId="292681fbcdc3e57d" providerId="LiveId" clId="{1ED4EC28-7CAC-4D6D-90A9-DC8EB9EA8EE8}" dt="2025-06-23T21:30:15.271" v="506"/>
        <pc:sldMkLst>
          <pc:docMk/>
          <pc:sldMk cId="2556429703" sldId="303"/>
        </pc:sldMkLst>
      </pc:sldChg>
      <pc:sldChg chg="del">
        <pc:chgData name="Alexandre Mageau-Pétrin" userId="292681fbcdc3e57d" providerId="LiveId" clId="{1ED4EC28-7CAC-4D6D-90A9-DC8EB9EA8EE8}" dt="2025-06-22T18:04:39.563" v="1" actId="47"/>
        <pc:sldMkLst>
          <pc:docMk/>
          <pc:sldMk cId="1616568726" sldId="322"/>
        </pc:sldMkLst>
      </pc:sldChg>
      <pc:sldChg chg="del">
        <pc:chgData name="Alexandre Mageau-Pétrin" userId="292681fbcdc3e57d" providerId="LiveId" clId="{1ED4EC28-7CAC-4D6D-90A9-DC8EB9EA8EE8}" dt="2025-06-22T18:04:39.563" v="1" actId="47"/>
        <pc:sldMkLst>
          <pc:docMk/>
          <pc:sldMk cId="2274162221" sldId="331"/>
        </pc:sldMkLst>
      </pc:sldChg>
      <pc:sldChg chg="del">
        <pc:chgData name="Alexandre Mageau-Pétrin" userId="292681fbcdc3e57d" providerId="LiveId" clId="{1ED4EC28-7CAC-4D6D-90A9-DC8EB9EA8EE8}" dt="2025-06-22T18:04:39.563" v="1" actId="47"/>
        <pc:sldMkLst>
          <pc:docMk/>
          <pc:sldMk cId="2394217428" sldId="332"/>
        </pc:sldMkLst>
      </pc:sldChg>
      <pc:sldChg chg="del">
        <pc:chgData name="Alexandre Mageau-Pétrin" userId="292681fbcdc3e57d" providerId="LiveId" clId="{1ED4EC28-7CAC-4D6D-90A9-DC8EB9EA8EE8}" dt="2025-06-22T18:04:39.563" v="1" actId="47"/>
        <pc:sldMkLst>
          <pc:docMk/>
          <pc:sldMk cId="3139012658" sldId="335"/>
        </pc:sldMkLst>
      </pc:sldChg>
      <pc:sldChg chg="modSp">
        <pc:chgData name="Alexandre Mageau-Pétrin" userId="292681fbcdc3e57d" providerId="LiveId" clId="{1ED4EC28-7CAC-4D6D-90A9-DC8EB9EA8EE8}" dt="2025-06-22T18:08:57.343" v="413"/>
        <pc:sldMkLst>
          <pc:docMk/>
          <pc:sldMk cId="1836001409" sldId="344"/>
        </pc:sldMkLst>
      </pc:sldChg>
      <pc:sldChg chg="del">
        <pc:chgData name="Alexandre Mageau-Pétrin" userId="292681fbcdc3e57d" providerId="LiveId" clId="{1ED4EC28-7CAC-4D6D-90A9-DC8EB9EA8EE8}" dt="2025-06-22T18:04:39.563" v="1" actId="47"/>
        <pc:sldMkLst>
          <pc:docMk/>
          <pc:sldMk cId="3029845949" sldId="351"/>
        </pc:sldMkLst>
      </pc:sldChg>
      <pc:sldChg chg="del">
        <pc:chgData name="Alexandre Mageau-Pétrin" userId="292681fbcdc3e57d" providerId="LiveId" clId="{1ED4EC28-7CAC-4D6D-90A9-DC8EB9EA8EE8}" dt="2025-06-22T18:04:39.563" v="1" actId="47"/>
        <pc:sldMkLst>
          <pc:docMk/>
          <pc:sldMk cId="3839131222" sldId="353"/>
        </pc:sldMkLst>
      </pc:sldChg>
      <pc:sldChg chg="del">
        <pc:chgData name="Alexandre Mageau-Pétrin" userId="292681fbcdc3e57d" providerId="LiveId" clId="{1ED4EC28-7CAC-4D6D-90A9-DC8EB9EA8EE8}" dt="2025-06-22T18:04:39.563" v="1" actId="47"/>
        <pc:sldMkLst>
          <pc:docMk/>
          <pc:sldMk cId="1208084918" sldId="354"/>
        </pc:sldMkLst>
      </pc:sldChg>
      <pc:sldChg chg="del">
        <pc:chgData name="Alexandre Mageau-Pétrin" userId="292681fbcdc3e57d" providerId="LiveId" clId="{1ED4EC28-7CAC-4D6D-90A9-DC8EB9EA8EE8}" dt="2025-06-22T18:04:39.563" v="1" actId="47"/>
        <pc:sldMkLst>
          <pc:docMk/>
          <pc:sldMk cId="3256119517" sldId="355"/>
        </pc:sldMkLst>
      </pc:sldChg>
      <pc:sldChg chg="del">
        <pc:chgData name="Alexandre Mageau-Pétrin" userId="292681fbcdc3e57d" providerId="LiveId" clId="{1ED4EC28-7CAC-4D6D-90A9-DC8EB9EA8EE8}" dt="2025-06-22T18:04:39.563" v="1" actId="47"/>
        <pc:sldMkLst>
          <pc:docMk/>
          <pc:sldMk cId="1391660939" sldId="356"/>
        </pc:sldMkLst>
      </pc:sldChg>
      <pc:sldChg chg="del">
        <pc:chgData name="Alexandre Mageau-Pétrin" userId="292681fbcdc3e57d" providerId="LiveId" clId="{1ED4EC28-7CAC-4D6D-90A9-DC8EB9EA8EE8}" dt="2025-06-22T18:04:39.563" v="1" actId="47"/>
        <pc:sldMkLst>
          <pc:docMk/>
          <pc:sldMk cId="369542799" sldId="359"/>
        </pc:sldMkLst>
      </pc:sldChg>
      <pc:sldChg chg="modSp">
        <pc:chgData name="Alexandre Mageau-Pétrin" userId="292681fbcdc3e57d" providerId="LiveId" clId="{1ED4EC28-7CAC-4D6D-90A9-DC8EB9EA8EE8}" dt="2025-06-22T18:08:57.343" v="413"/>
        <pc:sldMkLst>
          <pc:docMk/>
          <pc:sldMk cId="1978314082" sldId="360"/>
        </pc:sldMkLst>
      </pc:sldChg>
      <pc:sldChg chg="modSp">
        <pc:chgData name="Alexandre Mageau-Pétrin" userId="292681fbcdc3e57d" providerId="LiveId" clId="{1ED4EC28-7CAC-4D6D-90A9-DC8EB9EA8EE8}" dt="2025-06-22T18:08:57.343" v="413"/>
        <pc:sldMkLst>
          <pc:docMk/>
          <pc:sldMk cId="753485599" sldId="361"/>
        </pc:sldMkLst>
      </pc:sldChg>
      <pc:sldChg chg="modSp mod">
        <pc:chgData name="Alexandre Mageau-Pétrin" userId="292681fbcdc3e57d" providerId="LiveId" clId="{1ED4EC28-7CAC-4D6D-90A9-DC8EB9EA8EE8}" dt="2025-06-23T20:55:43.513" v="438" actId="20577"/>
        <pc:sldMkLst>
          <pc:docMk/>
          <pc:sldMk cId="1512275121" sldId="396"/>
        </pc:sldMkLst>
      </pc:sldChg>
      <pc:sldChg chg="modSp">
        <pc:chgData name="Alexandre Mageau-Pétrin" userId="292681fbcdc3e57d" providerId="LiveId" clId="{1ED4EC28-7CAC-4D6D-90A9-DC8EB9EA8EE8}" dt="2025-06-22T18:08:57.343" v="413"/>
        <pc:sldMkLst>
          <pc:docMk/>
          <pc:sldMk cId="1339922694" sldId="397"/>
        </pc:sldMkLst>
      </pc:sldChg>
      <pc:sldChg chg="del">
        <pc:chgData name="Alexandre Mageau-Pétrin" userId="292681fbcdc3e57d" providerId="LiveId" clId="{1ED4EC28-7CAC-4D6D-90A9-DC8EB9EA8EE8}" dt="2025-06-22T18:04:39.563" v="1" actId="47"/>
        <pc:sldMkLst>
          <pc:docMk/>
          <pc:sldMk cId="2220552131" sldId="437"/>
        </pc:sldMkLst>
      </pc:sldChg>
      <pc:sldChg chg="del">
        <pc:chgData name="Alexandre Mageau-Pétrin" userId="292681fbcdc3e57d" providerId="LiveId" clId="{1ED4EC28-7CAC-4D6D-90A9-DC8EB9EA8EE8}" dt="2025-06-22T18:04:39.563" v="1" actId="47"/>
        <pc:sldMkLst>
          <pc:docMk/>
          <pc:sldMk cId="307036483" sldId="438"/>
        </pc:sldMkLst>
      </pc:sldChg>
      <pc:sldChg chg="del">
        <pc:chgData name="Alexandre Mageau-Pétrin" userId="292681fbcdc3e57d" providerId="LiveId" clId="{1ED4EC28-7CAC-4D6D-90A9-DC8EB9EA8EE8}" dt="2025-06-22T18:04:39.563" v="1" actId="47"/>
        <pc:sldMkLst>
          <pc:docMk/>
          <pc:sldMk cId="1985547794" sldId="439"/>
        </pc:sldMkLst>
      </pc:sldChg>
      <pc:sldChg chg="modSp mod">
        <pc:chgData name="Alexandre Mageau-Pétrin" userId="292681fbcdc3e57d" providerId="LiveId" clId="{1ED4EC28-7CAC-4D6D-90A9-DC8EB9EA8EE8}" dt="2025-06-24T13:54:56.245" v="2560" actId="20577"/>
        <pc:sldMkLst>
          <pc:docMk/>
          <pc:sldMk cId="1168246284" sldId="441"/>
        </pc:sldMkLst>
      </pc:sldChg>
      <pc:sldChg chg="modSp mod">
        <pc:chgData name="Alexandre Mageau-Pétrin" userId="292681fbcdc3e57d" providerId="LiveId" clId="{1ED4EC28-7CAC-4D6D-90A9-DC8EB9EA8EE8}" dt="2025-06-24T16:47:31.658" v="4151" actId="20577"/>
        <pc:sldMkLst>
          <pc:docMk/>
          <pc:sldMk cId="3401363912" sldId="443"/>
        </pc:sldMkLst>
      </pc:sldChg>
      <pc:sldChg chg="del">
        <pc:chgData name="Alexandre Mageau-Pétrin" userId="292681fbcdc3e57d" providerId="LiveId" clId="{1ED4EC28-7CAC-4D6D-90A9-DC8EB9EA8EE8}" dt="2025-06-22T18:04:39.563" v="1" actId="47"/>
        <pc:sldMkLst>
          <pc:docMk/>
          <pc:sldMk cId="3073252059" sldId="449"/>
        </pc:sldMkLst>
      </pc:sldChg>
      <pc:sldChg chg="del">
        <pc:chgData name="Alexandre Mageau-Pétrin" userId="292681fbcdc3e57d" providerId="LiveId" clId="{1ED4EC28-7CAC-4D6D-90A9-DC8EB9EA8EE8}" dt="2025-06-22T18:04:39.563" v="1" actId="47"/>
        <pc:sldMkLst>
          <pc:docMk/>
          <pc:sldMk cId="3755445790" sldId="450"/>
        </pc:sldMkLst>
      </pc:sldChg>
      <pc:sldChg chg="del">
        <pc:chgData name="Alexandre Mageau-Pétrin" userId="292681fbcdc3e57d" providerId="LiveId" clId="{1ED4EC28-7CAC-4D6D-90A9-DC8EB9EA8EE8}" dt="2025-06-22T18:04:39.563" v="1" actId="47"/>
        <pc:sldMkLst>
          <pc:docMk/>
          <pc:sldMk cId="3240654290" sldId="451"/>
        </pc:sldMkLst>
      </pc:sldChg>
      <pc:sldChg chg="del">
        <pc:chgData name="Alexandre Mageau-Pétrin" userId="292681fbcdc3e57d" providerId="LiveId" clId="{1ED4EC28-7CAC-4D6D-90A9-DC8EB9EA8EE8}" dt="2025-06-22T18:04:39.563" v="1" actId="47"/>
        <pc:sldMkLst>
          <pc:docMk/>
          <pc:sldMk cId="3855090843" sldId="452"/>
        </pc:sldMkLst>
      </pc:sldChg>
      <pc:sldChg chg="del">
        <pc:chgData name="Alexandre Mageau-Pétrin" userId="292681fbcdc3e57d" providerId="LiveId" clId="{1ED4EC28-7CAC-4D6D-90A9-DC8EB9EA8EE8}" dt="2025-06-22T18:04:39.563" v="1" actId="47"/>
        <pc:sldMkLst>
          <pc:docMk/>
          <pc:sldMk cId="2170553952" sldId="453"/>
        </pc:sldMkLst>
      </pc:sldChg>
      <pc:sldChg chg="del">
        <pc:chgData name="Alexandre Mageau-Pétrin" userId="292681fbcdc3e57d" providerId="LiveId" clId="{1ED4EC28-7CAC-4D6D-90A9-DC8EB9EA8EE8}" dt="2025-06-22T18:04:39.563" v="1" actId="47"/>
        <pc:sldMkLst>
          <pc:docMk/>
          <pc:sldMk cId="3521479627" sldId="454"/>
        </pc:sldMkLst>
      </pc:sldChg>
      <pc:sldChg chg="del">
        <pc:chgData name="Alexandre Mageau-Pétrin" userId="292681fbcdc3e57d" providerId="LiveId" clId="{1ED4EC28-7CAC-4D6D-90A9-DC8EB9EA8EE8}" dt="2025-06-22T18:04:39.563" v="1" actId="47"/>
        <pc:sldMkLst>
          <pc:docMk/>
          <pc:sldMk cId="4079405152" sldId="456"/>
        </pc:sldMkLst>
      </pc:sldChg>
      <pc:sldChg chg="del">
        <pc:chgData name="Alexandre Mageau-Pétrin" userId="292681fbcdc3e57d" providerId="LiveId" clId="{1ED4EC28-7CAC-4D6D-90A9-DC8EB9EA8EE8}" dt="2025-06-22T18:04:39.563" v="1" actId="47"/>
        <pc:sldMkLst>
          <pc:docMk/>
          <pc:sldMk cId="3415054833" sldId="457"/>
        </pc:sldMkLst>
      </pc:sldChg>
      <pc:sldChg chg="del">
        <pc:chgData name="Alexandre Mageau-Pétrin" userId="292681fbcdc3e57d" providerId="LiveId" clId="{1ED4EC28-7CAC-4D6D-90A9-DC8EB9EA8EE8}" dt="2025-06-22T18:04:39.563" v="1" actId="47"/>
        <pc:sldMkLst>
          <pc:docMk/>
          <pc:sldMk cId="2553966572" sldId="458"/>
        </pc:sldMkLst>
      </pc:sldChg>
      <pc:sldChg chg="del">
        <pc:chgData name="Alexandre Mageau-Pétrin" userId="292681fbcdc3e57d" providerId="LiveId" clId="{1ED4EC28-7CAC-4D6D-90A9-DC8EB9EA8EE8}" dt="2025-06-22T18:04:39.563" v="1" actId="47"/>
        <pc:sldMkLst>
          <pc:docMk/>
          <pc:sldMk cId="1410965927" sldId="459"/>
        </pc:sldMkLst>
      </pc:sldChg>
      <pc:sldChg chg="del">
        <pc:chgData name="Alexandre Mageau-Pétrin" userId="292681fbcdc3e57d" providerId="LiveId" clId="{1ED4EC28-7CAC-4D6D-90A9-DC8EB9EA8EE8}" dt="2025-06-22T18:04:39.563" v="1" actId="47"/>
        <pc:sldMkLst>
          <pc:docMk/>
          <pc:sldMk cId="836472722" sldId="460"/>
        </pc:sldMkLst>
      </pc:sldChg>
      <pc:sldChg chg="del">
        <pc:chgData name="Alexandre Mageau-Pétrin" userId="292681fbcdc3e57d" providerId="LiveId" clId="{1ED4EC28-7CAC-4D6D-90A9-DC8EB9EA8EE8}" dt="2025-06-22T18:04:39.563" v="1" actId="47"/>
        <pc:sldMkLst>
          <pc:docMk/>
          <pc:sldMk cId="1553608458" sldId="461"/>
        </pc:sldMkLst>
      </pc:sldChg>
      <pc:sldChg chg="del">
        <pc:chgData name="Alexandre Mageau-Pétrin" userId="292681fbcdc3e57d" providerId="LiveId" clId="{1ED4EC28-7CAC-4D6D-90A9-DC8EB9EA8EE8}" dt="2025-06-22T18:04:39.563" v="1" actId="47"/>
        <pc:sldMkLst>
          <pc:docMk/>
          <pc:sldMk cId="131652777" sldId="462"/>
        </pc:sldMkLst>
      </pc:sldChg>
      <pc:sldChg chg="del">
        <pc:chgData name="Alexandre Mageau-Pétrin" userId="292681fbcdc3e57d" providerId="LiveId" clId="{1ED4EC28-7CAC-4D6D-90A9-DC8EB9EA8EE8}" dt="2025-06-22T18:04:39.563" v="1" actId="47"/>
        <pc:sldMkLst>
          <pc:docMk/>
          <pc:sldMk cId="4206457437" sldId="463"/>
        </pc:sldMkLst>
      </pc:sldChg>
      <pc:sldChg chg="del">
        <pc:chgData name="Alexandre Mageau-Pétrin" userId="292681fbcdc3e57d" providerId="LiveId" clId="{1ED4EC28-7CAC-4D6D-90A9-DC8EB9EA8EE8}" dt="2025-06-22T18:04:39.563" v="1" actId="47"/>
        <pc:sldMkLst>
          <pc:docMk/>
          <pc:sldMk cId="131931770" sldId="464"/>
        </pc:sldMkLst>
      </pc:sldChg>
      <pc:sldChg chg="del">
        <pc:chgData name="Alexandre Mageau-Pétrin" userId="292681fbcdc3e57d" providerId="LiveId" clId="{1ED4EC28-7CAC-4D6D-90A9-DC8EB9EA8EE8}" dt="2025-06-22T18:04:39.563" v="1" actId="47"/>
        <pc:sldMkLst>
          <pc:docMk/>
          <pc:sldMk cId="4106724487" sldId="465"/>
        </pc:sldMkLst>
      </pc:sldChg>
      <pc:sldChg chg="modSp">
        <pc:chgData name="Alexandre Mageau-Pétrin" userId="292681fbcdc3e57d" providerId="LiveId" clId="{1ED4EC28-7CAC-4D6D-90A9-DC8EB9EA8EE8}" dt="2025-06-22T18:08:57.343" v="413"/>
        <pc:sldMkLst>
          <pc:docMk/>
          <pc:sldMk cId="1064811432" sldId="466"/>
        </pc:sldMkLst>
      </pc:sldChg>
      <pc:sldChg chg="modSp">
        <pc:chgData name="Alexandre Mageau-Pétrin" userId="292681fbcdc3e57d" providerId="LiveId" clId="{1ED4EC28-7CAC-4D6D-90A9-DC8EB9EA8EE8}" dt="2025-06-22T18:08:57.343" v="413"/>
        <pc:sldMkLst>
          <pc:docMk/>
          <pc:sldMk cId="2798187860" sldId="467"/>
        </pc:sldMkLst>
      </pc:sldChg>
      <pc:sldChg chg="modSp mod">
        <pc:chgData name="Alexandre Mageau-Pétrin" userId="292681fbcdc3e57d" providerId="LiveId" clId="{1ED4EC28-7CAC-4D6D-90A9-DC8EB9EA8EE8}" dt="2025-06-24T19:30:05.232" v="4468" actId="20577"/>
        <pc:sldMkLst>
          <pc:docMk/>
          <pc:sldMk cId="1315597010" sldId="468"/>
        </pc:sldMkLst>
      </pc:sldChg>
      <pc:sldChg chg="modSp">
        <pc:chgData name="Alexandre Mageau-Pétrin" userId="292681fbcdc3e57d" providerId="LiveId" clId="{1ED4EC28-7CAC-4D6D-90A9-DC8EB9EA8EE8}" dt="2025-06-22T18:08:57.343" v="413"/>
        <pc:sldMkLst>
          <pc:docMk/>
          <pc:sldMk cId="2338110744" sldId="469"/>
        </pc:sldMkLst>
      </pc:sldChg>
      <pc:sldChg chg="modSp">
        <pc:chgData name="Alexandre Mageau-Pétrin" userId="292681fbcdc3e57d" providerId="LiveId" clId="{1ED4EC28-7CAC-4D6D-90A9-DC8EB9EA8EE8}" dt="2025-06-22T18:08:57.343" v="413"/>
        <pc:sldMkLst>
          <pc:docMk/>
          <pc:sldMk cId="4194393605" sldId="470"/>
        </pc:sldMkLst>
      </pc:sldChg>
      <pc:sldChg chg="modSp">
        <pc:chgData name="Alexandre Mageau-Pétrin" userId="292681fbcdc3e57d" providerId="LiveId" clId="{1ED4EC28-7CAC-4D6D-90A9-DC8EB9EA8EE8}" dt="2025-06-22T18:08:57.343" v="413"/>
        <pc:sldMkLst>
          <pc:docMk/>
          <pc:sldMk cId="2495232134" sldId="471"/>
        </pc:sldMkLst>
      </pc:sldChg>
      <pc:sldChg chg="modSp mod">
        <pc:chgData name="Alexandre Mageau-Pétrin" userId="292681fbcdc3e57d" providerId="LiveId" clId="{1ED4EC28-7CAC-4D6D-90A9-DC8EB9EA8EE8}" dt="2025-06-24T13:40:42.792" v="1980" actId="20577"/>
        <pc:sldMkLst>
          <pc:docMk/>
          <pc:sldMk cId="43691885" sldId="472"/>
        </pc:sldMkLst>
      </pc:sldChg>
      <pc:sldChg chg="modSp del">
        <pc:chgData name="Alexandre Mageau-Pétrin" userId="292681fbcdc3e57d" providerId="LiveId" clId="{1ED4EC28-7CAC-4D6D-90A9-DC8EB9EA8EE8}" dt="2025-06-24T13:39:02.035" v="1792" actId="47"/>
        <pc:sldMkLst>
          <pc:docMk/>
          <pc:sldMk cId="2855702589" sldId="473"/>
        </pc:sldMkLst>
      </pc:sldChg>
      <pc:sldChg chg="modSp mod">
        <pc:chgData name="Alexandre Mageau-Pétrin" userId="292681fbcdc3e57d" providerId="LiveId" clId="{1ED4EC28-7CAC-4D6D-90A9-DC8EB9EA8EE8}" dt="2025-06-24T16:46:56.195" v="4136" actId="20577"/>
        <pc:sldMkLst>
          <pc:docMk/>
          <pc:sldMk cId="2985646853" sldId="474"/>
        </pc:sldMkLst>
      </pc:sldChg>
      <pc:sldChg chg="modSp">
        <pc:chgData name="Alexandre Mageau-Pétrin" userId="292681fbcdc3e57d" providerId="LiveId" clId="{1ED4EC28-7CAC-4D6D-90A9-DC8EB9EA8EE8}" dt="2025-06-22T18:08:57.343" v="413"/>
        <pc:sldMkLst>
          <pc:docMk/>
          <pc:sldMk cId="3205876480" sldId="475"/>
        </pc:sldMkLst>
      </pc:sldChg>
      <pc:sldChg chg="modSp">
        <pc:chgData name="Alexandre Mageau-Pétrin" userId="292681fbcdc3e57d" providerId="LiveId" clId="{1ED4EC28-7CAC-4D6D-90A9-DC8EB9EA8EE8}" dt="2025-06-22T18:08:57.343" v="413"/>
        <pc:sldMkLst>
          <pc:docMk/>
          <pc:sldMk cId="3154559607" sldId="476"/>
        </pc:sldMkLst>
      </pc:sldChg>
      <pc:sldChg chg="modSp">
        <pc:chgData name="Alexandre Mageau-Pétrin" userId="292681fbcdc3e57d" providerId="LiveId" clId="{1ED4EC28-7CAC-4D6D-90A9-DC8EB9EA8EE8}" dt="2025-06-22T18:08:57.343" v="413"/>
        <pc:sldMkLst>
          <pc:docMk/>
          <pc:sldMk cId="1539355447" sldId="477"/>
        </pc:sldMkLst>
      </pc:sldChg>
      <pc:sldChg chg="modSp">
        <pc:chgData name="Alexandre Mageau-Pétrin" userId="292681fbcdc3e57d" providerId="LiveId" clId="{1ED4EC28-7CAC-4D6D-90A9-DC8EB9EA8EE8}" dt="2025-06-22T18:08:57.343" v="413"/>
        <pc:sldMkLst>
          <pc:docMk/>
          <pc:sldMk cId="2347440363" sldId="478"/>
        </pc:sldMkLst>
      </pc:sldChg>
      <pc:sldChg chg="modSp">
        <pc:chgData name="Alexandre Mageau-Pétrin" userId="292681fbcdc3e57d" providerId="LiveId" clId="{1ED4EC28-7CAC-4D6D-90A9-DC8EB9EA8EE8}" dt="2025-06-22T18:08:57.343" v="413"/>
        <pc:sldMkLst>
          <pc:docMk/>
          <pc:sldMk cId="2899020746" sldId="479"/>
        </pc:sldMkLst>
      </pc:sldChg>
      <pc:sldChg chg="modSp">
        <pc:chgData name="Alexandre Mageau-Pétrin" userId="292681fbcdc3e57d" providerId="LiveId" clId="{1ED4EC28-7CAC-4D6D-90A9-DC8EB9EA8EE8}" dt="2025-06-22T18:08:57.343" v="413"/>
        <pc:sldMkLst>
          <pc:docMk/>
          <pc:sldMk cId="1805175677" sldId="480"/>
        </pc:sldMkLst>
      </pc:sldChg>
      <pc:sldChg chg="modSp">
        <pc:chgData name="Alexandre Mageau-Pétrin" userId="292681fbcdc3e57d" providerId="LiveId" clId="{1ED4EC28-7CAC-4D6D-90A9-DC8EB9EA8EE8}" dt="2025-06-22T18:08:57.343" v="413"/>
        <pc:sldMkLst>
          <pc:docMk/>
          <pc:sldMk cId="2672567968" sldId="481"/>
        </pc:sldMkLst>
      </pc:sldChg>
      <pc:sldChg chg="del">
        <pc:chgData name="Alexandre Mageau-Pétrin" userId="292681fbcdc3e57d" providerId="LiveId" clId="{1ED4EC28-7CAC-4D6D-90A9-DC8EB9EA8EE8}" dt="2025-06-22T18:04:39.563" v="1" actId="47"/>
        <pc:sldMkLst>
          <pc:docMk/>
          <pc:sldMk cId="612193509" sldId="482"/>
        </pc:sldMkLst>
      </pc:sldChg>
      <pc:sldChg chg="modSp">
        <pc:chgData name="Alexandre Mageau-Pétrin" userId="292681fbcdc3e57d" providerId="LiveId" clId="{1ED4EC28-7CAC-4D6D-90A9-DC8EB9EA8EE8}" dt="2025-06-22T18:08:57.343" v="413"/>
        <pc:sldMkLst>
          <pc:docMk/>
          <pc:sldMk cId="4245810057" sldId="483"/>
        </pc:sldMkLst>
      </pc:sldChg>
      <pc:sldChg chg="modSp del">
        <pc:chgData name="Alexandre Mageau-Pétrin" userId="292681fbcdc3e57d" providerId="LiveId" clId="{1ED4EC28-7CAC-4D6D-90A9-DC8EB9EA8EE8}" dt="2025-06-24T19:28:37.956" v="4179" actId="47"/>
        <pc:sldMkLst>
          <pc:docMk/>
          <pc:sldMk cId="3819851751" sldId="484"/>
        </pc:sldMkLst>
      </pc:sldChg>
      <pc:sldChg chg="modSp">
        <pc:chgData name="Alexandre Mageau-Pétrin" userId="292681fbcdc3e57d" providerId="LiveId" clId="{1ED4EC28-7CAC-4D6D-90A9-DC8EB9EA8EE8}" dt="2025-06-22T18:08:57.343" v="413"/>
        <pc:sldMkLst>
          <pc:docMk/>
          <pc:sldMk cId="188604082" sldId="485"/>
        </pc:sldMkLst>
      </pc:sldChg>
      <pc:sldChg chg="modSp mod">
        <pc:chgData name="Alexandre Mageau-Pétrin" userId="292681fbcdc3e57d" providerId="LiveId" clId="{1ED4EC28-7CAC-4D6D-90A9-DC8EB9EA8EE8}" dt="2025-06-24T16:33:25.715" v="3181"/>
        <pc:sldMkLst>
          <pc:docMk/>
          <pc:sldMk cId="2791104699" sldId="486"/>
        </pc:sldMkLst>
      </pc:sldChg>
      <pc:sldChg chg="del">
        <pc:chgData name="Alexandre Mageau-Pétrin" userId="292681fbcdc3e57d" providerId="LiveId" clId="{1ED4EC28-7CAC-4D6D-90A9-DC8EB9EA8EE8}" dt="2025-06-22T18:04:39.563" v="1" actId="47"/>
        <pc:sldMkLst>
          <pc:docMk/>
          <pc:sldMk cId="3106631539" sldId="487"/>
        </pc:sldMkLst>
      </pc:sldChg>
      <pc:sldChg chg="modSp add mod">
        <pc:chgData name="Alexandre Mageau-Pétrin" userId="292681fbcdc3e57d" providerId="LiveId" clId="{1ED4EC28-7CAC-4D6D-90A9-DC8EB9EA8EE8}" dt="2025-06-22T18:06:34.415" v="13" actId="20577"/>
        <pc:sldMkLst>
          <pc:docMk/>
          <pc:sldMk cId="4145947249" sldId="487"/>
        </pc:sldMkLst>
      </pc:sldChg>
      <pc:sldChg chg="del">
        <pc:chgData name="Alexandre Mageau-Pétrin" userId="292681fbcdc3e57d" providerId="LiveId" clId="{1ED4EC28-7CAC-4D6D-90A9-DC8EB9EA8EE8}" dt="2025-06-22T18:04:39.563" v="1" actId="47"/>
        <pc:sldMkLst>
          <pc:docMk/>
          <pc:sldMk cId="1401410432" sldId="488"/>
        </pc:sldMkLst>
      </pc:sldChg>
      <pc:sldChg chg="modSp new mod">
        <pc:chgData name="Alexandre Mageau-Pétrin" userId="292681fbcdc3e57d" providerId="LiveId" clId="{1ED4EC28-7CAC-4D6D-90A9-DC8EB9EA8EE8}" dt="2025-06-24T19:30:13.242" v="4470"/>
        <pc:sldMkLst>
          <pc:docMk/>
          <pc:sldMk cId="1480124679" sldId="488"/>
        </pc:sldMkLst>
      </pc:sldChg>
      <pc:sldChg chg="del">
        <pc:chgData name="Alexandre Mageau-Pétrin" userId="292681fbcdc3e57d" providerId="LiveId" clId="{1ED4EC28-7CAC-4D6D-90A9-DC8EB9EA8EE8}" dt="2025-06-22T18:04:39.563" v="1" actId="47"/>
        <pc:sldMkLst>
          <pc:docMk/>
          <pc:sldMk cId="647108260" sldId="489"/>
        </pc:sldMkLst>
      </pc:sldChg>
      <pc:sldChg chg="modSp add del mod">
        <pc:chgData name="Alexandre Mageau-Pétrin" userId="292681fbcdc3e57d" providerId="LiveId" clId="{1ED4EC28-7CAC-4D6D-90A9-DC8EB9EA8EE8}" dt="2025-06-23T21:30:18.115" v="507" actId="47"/>
        <pc:sldMkLst>
          <pc:docMk/>
          <pc:sldMk cId="719705446" sldId="489"/>
        </pc:sldMkLst>
      </pc:sldChg>
      <pc:sldChg chg="modSp new del mod">
        <pc:chgData name="Alexandre Mageau-Pétrin" userId="292681fbcdc3e57d" providerId="LiveId" clId="{1ED4EC28-7CAC-4D6D-90A9-DC8EB9EA8EE8}" dt="2025-06-23T21:30:19.388" v="508" actId="47"/>
        <pc:sldMkLst>
          <pc:docMk/>
          <pc:sldMk cId="3481244865" sldId="490"/>
        </pc:sldMkLst>
      </pc:sldChg>
      <pc:sldChg chg="del">
        <pc:chgData name="Alexandre Mageau-Pétrin" userId="292681fbcdc3e57d" providerId="LiveId" clId="{1ED4EC28-7CAC-4D6D-90A9-DC8EB9EA8EE8}" dt="2025-06-22T18:04:39.563" v="1" actId="47"/>
        <pc:sldMkLst>
          <pc:docMk/>
          <pc:sldMk cId="3676864645" sldId="490"/>
        </pc:sldMkLst>
      </pc:sldChg>
      <pc:sldChg chg="del">
        <pc:chgData name="Alexandre Mageau-Pétrin" userId="292681fbcdc3e57d" providerId="LiveId" clId="{1ED4EC28-7CAC-4D6D-90A9-DC8EB9EA8EE8}" dt="2025-06-22T18:04:39.563" v="1" actId="47"/>
        <pc:sldMkLst>
          <pc:docMk/>
          <pc:sldMk cId="2797302414" sldId="491"/>
        </pc:sldMkLst>
      </pc:sldChg>
      <pc:sldChg chg="modSp add del mod">
        <pc:chgData name="Alexandre Mageau-Pétrin" userId="292681fbcdc3e57d" providerId="LiveId" clId="{1ED4EC28-7CAC-4D6D-90A9-DC8EB9EA8EE8}" dt="2025-06-24T16:40:16.865" v="3371" actId="47"/>
        <pc:sldMkLst>
          <pc:docMk/>
          <pc:sldMk cId="2955228644" sldId="491"/>
        </pc:sldMkLst>
      </pc:sldChg>
      <pc:sldChg chg="del">
        <pc:chgData name="Alexandre Mageau-Pétrin" userId="292681fbcdc3e57d" providerId="LiveId" clId="{1ED4EC28-7CAC-4D6D-90A9-DC8EB9EA8EE8}" dt="2025-06-22T18:04:39.563" v="1" actId="47"/>
        <pc:sldMkLst>
          <pc:docMk/>
          <pc:sldMk cId="786963682" sldId="492"/>
        </pc:sldMkLst>
      </pc:sldChg>
      <pc:sldChg chg="del">
        <pc:chgData name="Alexandre Mageau-Pétrin" userId="292681fbcdc3e57d" providerId="LiveId" clId="{1ED4EC28-7CAC-4D6D-90A9-DC8EB9EA8EE8}" dt="2025-06-22T18:04:39.563" v="1" actId="47"/>
        <pc:sldMkLst>
          <pc:docMk/>
          <pc:sldMk cId="2141302457" sldId="493"/>
        </pc:sldMkLst>
      </pc:sldChg>
      <pc:sldChg chg="modSp add mod ord">
        <pc:chgData name="Alexandre Mageau-Pétrin" userId="292681fbcdc3e57d" providerId="LiveId" clId="{1ED4EC28-7CAC-4D6D-90A9-DC8EB9EA8EE8}" dt="2025-06-23T21:17:47.675" v="504" actId="20577"/>
        <pc:sldMkLst>
          <pc:docMk/>
          <pc:sldMk cId="2352771006" sldId="493"/>
        </pc:sldMkLst>
      </pc:sldChg>
      <pc:sldChg chg="add del">
        <pc:chgData name="Alexandre Mageau-Pétrin" userId="292681fbcdc3e57d" providerId="LiveId" clId="{1ED4EC28-7CAC-4D6D-90A9-DC8EB9EA8EE8}" dt="2025-06-23T21:04:00.928" v="440" actId="47"/>
        <pc:sldMkLst>
          <pc:docMk/>
          <pc:sldMk cId="1223961651" sldId="494"/>
        </pc:sldMkLst>
      </pc:sldChg>
      <pc:sldChg chg="modSp add mod">
        <pc:chgData name="Alexandre Mageau-Pétrin" userId="292681fbcdc3e57d" providerId="LiveId" clId="{1ED4EC28-7CAC-4D6D-90A9-DC8EB9EA8EE8}" dt="2025-06-24T13:35:11.512" v="1167"/>
        <pc:sldMkLst>
          <pc:docMk/>
          <pc:sldMk cId="2037366577" sldId="494"/>
        </pc:sldMkLst>
      </pc:sldChg>
      <pc:sldChg chg="modSp add mod">
        <pc:chgData name="Alexandre Mageau-Pétrin" userId="292681fbcdc3e57d" providerId="LiveId" clId="{1ED4EC28-7CAC-4D6D-90A9-DC8EB9EA8EE8}" dt="2025-06-24T13:35:11.512" v="1167"/>
        <pc:sldMkLst>
          <pc:docMk/>
          <pc:sldMk cId="356252352" sldId="495"/>
        </pc:sldMkLst>
      </pc:sldChg>
      <pc:sldChg chg="modSp add mod">
        <pc:chgData name="Alexandre Mageau-Pétrin" userId="292681fbcdc3e57d" providerId="LiveId" clId="{1ED4EC28-7CAC-4D6D-90A9-DC8EB9EA8EE8}" dt="2025-06-24T13:35:11.512" v="1167"/>
        <pc:sldMkLst>
          <pc:docMk/>
          <pc:sldMk cId="2457512662" sldId="496"/>
        </pc:sldMkLst>
      </pc:sldChg>
      <pc:sldChg chg="modSp add mod">
        <pc:chgData name="Alexandre Mageau-Pétrin" userId="292681fbcdc3e57d" providerId="LiveId" clId="{1ED4EC28-7CAC-4D6D-90A9-DC8EB9EA8EE8}" dt="2025-06-24T16:33:25.715" v="3181"/>
        <pc:sldMkLst>
          <pc:docMk/>
          <pc:sldMk cId="1345465484" sldId="497"/>
        </pc:sldMkLst>
      </pc:sldChg>
      <pc:sldChg chg="modSp add mod">
        <pc:chgData name="Alexandre Mageau-Pétrin" userId="292681fbcdc3e57d" providerId="LiveId" clId="{1ED4EC28-7CAC-4D6D-90A9-DC8EB9EA8EE8}" dt="2025-06-24T16:33:25.715" v="3181"/>
        <pc:sldMkLst>
          <pc:docMk/>
          <pc:sldMk cId="3095078682" sldId="498"/>
        </pc:sldMkLst>
      </pc:sldChg>
      <pc:sldChg chg="modSp add mod">
        <pc:chgData name="Alexandre Mageau-Pétrin" userId="292681fbcdc3e57d" providerId="LiveId" clId="{1ED4EC28-7CAC-4D6D-90A9-DC8EB9EA8EE8}" dt="2025-06-24T16:47:05.393" v="4139" actId="20577"/>
        <pc:sldMkLst>
          <pc:docMk/>
          <pc:sldMk cId="1959899363" sldId="499"/>
        </pc:sldMkLst>
      </pc:sldChg>
      <pc:sldChg chg="modSp add mod">
        <pc:chgData name="Alexandre Mageau-Pétrin" userId="292681fbcdc3e57d" providerId="LiveId" clId="{1ED4EC28-7CAC-4D6D-90A9-DC8EB9EA8EE8}" dt="2025-06-24T16:47:19.214" v="4144" actId="20577"/>
        <pc:sldMkLst>
          <pc:docMk/>
          <pc:sldMk cId="2403734594" sldId="500"/>
        </pc:sldMkLst>
      </pc:sldChg>
      <pc:sldChg chg="modSp add mod">
        <pc:chgData name="Alexandre Mageau-Pétrin" userId="292681fbcdc3e57d" providerId="LiveId" clId="{1ED4EC28-7CAC-4D6D-90A9-DC8EB9EA8EE8}" dt="2025-06-24T16:46:25.875" v="4135"/>
        <pc:sldMkLst>
          <pc:docMk/>
          <pc:sldMk cId="4272905702" sldId="501"/>
        </pc:sldMkLst>
      </pc:sldChg>
      <pc:sldChg chg="modSp add mod">
        <pc:chgData name="Alexandre Mageau-Pétrin" userId="292681fbcdc3e57d" providerId="LiveId" clId="{1ED4EC28-7CAC-4D6D-90A9-DC8EB9EA8EE8}" dt="2025-06-24T16:47:25.329" v="4148" actId="20577"/>
        <pc:sldMkLst>
          <pc:docMk/>
          <pc:sldMk cId="3974744528" sldId="502"/>
        </pc:sldMkLst>
      </pc:sldChg>
      <pc:sldChg chg="modSp add mod">
        <pc:chgData name="Alexandre Mageau-Pétrin" userId="292681fbcdc3e57d" providerId="LiveId" clId="{1ED4EC28-7CAC-4D6D-90A9-DC8EB9EA8EE8}" dt="2025-06-24T13:35:11.512" v="1167"/>
        <pc:sldMkLst>
          <pc:docMk/>
          <pc:sldMk cId="3603285097" sldId="503"/>
        </pc:sldMkLst>
      </pc:sldChg>
      <pc:sldChg chg="modSp add mod">
        <pc:chgData name="Alexandre Mageau-Pétrin" userId="292681fbcdc3e57d" providerId="LiveId" clId="{1ED4EC28-7CAC-4D6D-90A9-DC8EB9EA8EE8}" dt="2025-06-24T13:35:11.512" v="1167"/>
        <pc:sldMkLst>
          <pc:docMk/>
          <pc:sldMk cId="1035173210" sldId="504"/>
        </pc:sldMkLst>
      </pc:sldChg>
      <pc:sldChg chg="modSp add mod">
        <pc:chgData name="Alexandre Mageau-Pétrin" userId="292681fbcdc3e57d" providerId="LiveId" clId="{1ED4EC28-7CAC-4D6D-90A9-DC8EB9EA8EE8}" dt="2025-06-24T13:35:11.512" v="1167"/>
        <pc:sldMkLst>
          <pc:docMk/>
          <pc:sldMk cId="4210221390" sldId="505"/>
        </pc:sldMkLst>
      </pc:sldChg>
      <pc:sldChg chg="modSp add mod">
        <pc:chgData name="Alexandre Mageau-Pétrin" userId="292681fbcdc3e57d" providerId="LiveId" clId="{1ED4EC28-7CAC-4D6D-90A9-DC8EB9EA8EE8}" dt="2025-06-24T13:38:06.600" v="1672" actId="5793"/>
        <pc:sldMkLst>
          <pc:docMk/>
          <pc:sldMk cId="637137572" sldId="506"/>
        </pc:sldMkLst>
      </pc:sldChg>
      <pc:sldChg chg="modSp new mod">
        <pc:chgData name="Alexandre Mageau-Pétrin" userId="292681fbcdc3e57d" providerId="LiveId" clId="{1ED4EC28-7CAC-4D6D-90A9-DC8EB9EA8EE8}" dt="2025-06-24T16:46:25.875" v="4135"/>
        <pc:sldMkLst>
          <pc:docMk/>
          <pc:sldMk cId="3631640153" sldId="507"/>
        </pc:sldMkLst>
      </pc:sldChg>
      <pc:sldChg chg="modSp add del mod">
        <pc:chgData name="Alexandre Mageau-Pétrin" userId="292681fbcdc3e57d" providerId="LiveId" clId="{1ED4EC28-7CAC-4D6D-90A9-DC8EB9EA8EE8}" dt="2025-06-24T13:54:46.482" v="2553" actId="47"/>
        <pc:sldMkLst>
          <pc:docMk/>
          <pc:sldMk cId="1978335854" sldId="508"/>
        </pc:sldMkLst>
      </pc:sldChg>
      <pc:sldChg chg="modSp add mod">
        <pc:chgData name="Alexandre Mageau-Pétrin" userId="292681fbcdc3e57d" providerId="LiveId" clId="{1ED4EC28-7CAC-4D6D-90A9-DC8EB9EA8EE8}" dt="2025-06-24T16:33:25.715" v="3181"/>
        <pc:sldMkLst>
          <pc:docMk/>
          <pc:sldMk cId="3909163289" sldId="508"/>
        </pc:sldMkLst>
      </pc:sldChg>
      <pc:sldChg chg="modSp new del mod">
        <pc:chgData name="Alexandre Mageau-Pétrin" userId="292681fbcdc3e57d" providerId="LiveId" clId="{1ED4EC28-7CAC-4D6D-90A9-DC8EB9EA8EE8}" dt="2025-06-24T13:54:46.482" v="2553" actId="47"/>
        <pc:sldMkLst>
          <pc:docMk/>
          <pc:sldMk cId="2972476936" sldId="509"/>
        </pc:sldMkLst>
      </pc:sldChg>
      <pc:sldChg chg="modSp add mod">
        <pc:chgData name="Alexandre Mageau-Pétrin" userId="292681fbcdc3e57d" providerId="LiveId" clId="{1ED4EC28-7CAC-4D6D-90A9-DC8EB9EA8EE8}" dt="2025-06-24T16:47:02.725" v="4138" actId="20577"/>
        <pc:sldMkLst>
          <pc:docMk/>
          <pc:sldMk cId="3702888451" sldId="509"/>
        </pc:sldMkLst>
      </pc:sldChg>
      <pc:sldChg chg="modSp add mod">
        <pc:chgData name="Alexandre Mageau-Pétrin" userId="292681fbcdc3e57d" providerId="LiveId" clId="{1ED4EC28-7CAC-4D6D-90A9-DC8EB9EA8EE8}" dt="2025-06-24T16:47:07.103" v="4140" actId="20577"/>
        <pc:sldMkLst>
          <pc:docMk/>
          <pc:sldMk cId="143552586" sldId="510"/>
        </pc:sldMkLst>
      </pc:sldChg>
      <pc:sldChg chg="modSp add del mod">
        <pc:chgData name="Alexandre Mageau-Pétrin" userId="292681fbcdc3e57d" providerId="LiveId" clId="{1ED4EC28-7CAC-4D6D-90A9-DC8EB9EA8EE8}" dt="2025-06-24T13:54:49.697" v="2554" actId="47"/>
        <pc:sldMkLst>
          <pc:docMk/>
          <pc:sldMk cId="2856569680" sldId="510"/>
        </pc:sldMkLst>
      </pc:sldChg>
      <pc:sldChg chg="modSp add del">
        <pc:chgData name="Alexandre Mageau-Pétrin" userId="292681fbcdc3e57d" providerId="LiveId" clId="{1ED4EC28-7CAC-4D6D-90A9-DC8EB9EA8EE8}" dt="2025-06-24T13:52:07.894" v="2279" actId="47"/>
        <pc:sldMkLst>
          <pc:docMk/>
          <pc:sldMk cId="805675107" sldId="511"/>
        </pc:sldMkLst>
      </pc:sldChg>
      <pc:sldChg chg="modSp new mod">
        <pc:chgData name="Alexandre Mageau-Pétrin" userId="292681fbcdc3e57d" providerId="LiveId" clId="{1ED4EC28-7CAC-4D6D-90A9-DC8EB9EA8EE8}" dt="2025-06-24T16:47:12.092" v="4143" actId="20577"/>
        <pc:sldMkLst>
          <pc:docMk/>
          <pc:sldMk cId="1814367278" sldId="511"/>
        </pc:sldMkLst>
      </pc:sldChg>
      <pc:sldChg chg="add del">
        <pc:chgData name="Alexandre Mageau-Pétrin" userId="292681fbcdc3e57d" providerId="LiveId" clId="{1ED4EC28-7CAC-4D6D-90A9-DC8EB9EA8EE8}" dt="2025-06-24T13:51:52.351" v="2246" actId="47"/>
        <pc:sldMkLst>
          <pc:docMk/>
          <pc:sldMk cId="3812597855" sldId="511"/>
        </pc:sldMkLst>
      </pc:sldChg>
      <pc:sldChg chg="modSp new mod">
        <pc:chgData name="Alexandre Mageau-Pétrin" userId="292681fbcdc3e57d" providerId="LiveId" clId="{1ED4EC28-7CAC-4D6D-90A9-DC8EB9EA8EE8}" dt="2025-06-24T16:47:28.844" v="4150" actId="20577"/>
        <pc:sldMkLst>
          <pc:docMk/>
          <pc:sldMk cId="1488538633" sldId="512"/>
        </pc:sldMkLst>
      </pc:sldChg>
      <pc:sldChg chg="modSp new mod">
        <pc:chgData name="Alexandre Mageau-Pétrin" userId="292681fbcdc3e57d" providerId="LiveId" clId="{1ED4EC28-7CAC-4D6D-90A9-DC8EB9EA8EE8}" dt="2025-06-24T16:41:24.113" v="3575" actId="20577"/>
        <pc:sldMkLst>
          <pc:docMk/>
          <pc:sldMk cId="3867367116" sldId="513"/>
        </pc:sldMkLst>
      </pc:sldChg>
      <pc:sldChg chg="addSp delSp modSp new mod">
        <pc:chgData name="Alexandre Mageau-Pétrin" userId="292681fbcdc3e57d" providerId="LiveId" clId="{1ED4EC28-7CAC-4D6D-90A9-DC8EB9EA8EE8}" dt="2025-06-24T16:46:25.875" v="4135"/>
        <pc:sldMkLst>
          <pc:docMk/>
          <pc:sldMk cId="2915359264" sldId="514"/>
        </pc:sldMkLst>
      </pc:sldChg>
      <pc:sldChg chg="modSp add mod">
        <pc:chgData name="Alexandre Mageau-Pétrin" userId="292681fbcdc3e57d" providerId="LiveId" clId="{1ED4EC28-7CAC-4D6D-90A9-DC8EB9EA8EE8}" dt="2025-06-24T16:47:19.238" v="4145" actId="20577"/>
        <pc:sldMkLst>
          <pc:docMk/>
          <pc:sldMk cId="2176812681" sldId="515"/>
        </pc:sldMkLst>
      </pc:sldChg>
      <pc:sldChg chg="modSp add mod">
        <pc:chgData name="Alexandre Mageau-Pétrin" userId="292681fbcdc3e57d" providerId="LiveId" clId="{1ED4EC28-7CAC-4D6D-90A9-DC8EB9EA8EE8}" dt="2025-06-24T16:46:25.875" v="4135"/>
        <pc:sldMkLst>
          <pc:docMk/>
          <pc:sldMk cId="3075685316" sldId="516"/>
        </pc:sldMkLst>
      </pc:sldChg>
      <pc:sldChg chg="modSp add mod">
        <pc:chgData name="Alexandre Mageau-Pétrin" userId="292681fbcdc3e57d" providerId="LiveId" clId="{1ED4EC28-7CAC-4D6D-90A9-DC8EB9EA8EE8}" dt="2025-06-24T16:47:23.814" v="4147" actId="20577"/>
        <pc:sldMkLst>
          <pc:docMk/>
          <pc:sldMk cId="3968179041" sldId="517"/>
        </pc:sldMkLst>
      </pc:sldChg>
      <pc:sldChg chg="modSp add mod ord">
        <pc:chgData name="Alexandre Mageau-Pétrin" userId="292681fbcdc3e57d" providerId="LiveId" clId="{1ED4EC28-7CAC-4D6D-90A9-DC8EB9EA8EE8}" dt="2025-06-24T19:15:30.066" v="4178" actId="20577"/>
        <pc:sldMkLst>
          <pc:docMk/>
          <pc:sldMk cId="2006356954" sldId="518"/>
        </pc:sldMkLst>
      </pc:sldChg>
    </pc:docChg>
  </pc:docChgLst>
  <pc:docChgLst>
    <pc:chgData name="Alexandre" userId="292681fbcdc3e57d" providerId="LiveId" clId="{BED1A5F6-5749-4CA7-A515-2B577FF220E9}"/>
    <pc:docChg chg="modSld">
      <pc:chgData name="Alexandre" userId="292681fbcdc3e57d" providerId="LiveId" clId="{BED1A5F6-5749-4CA7-A515-2B577FF220E9}" dt="2020-08-24T12:21:18.029" v="55" actId="20577"/>
      <pc:docMkLst>
        <pc:docMk/>
      </pc:docMkLst>
      <pc:sldChg chg="modSp mod">
        <pc:chgData name="Alexandre" userId="292681fbcdc3e57d" providerId="LiveId" clId="{BED1A5F6-5749-4CA7-A515-2B577FF220E9}" dt="2020-08-24T12:18:29.571" v="49" actId="20577"/>
        <pc:sldMkLst>
          <pc:docMk/>
          <pc:sldMk cId="1339922694" sldId="397"/>
        </pc:sldMkLst>
      </pc:sldChg>
      <pc:sldChg chg="modSp mod">
        <pc:chgData name="Alexandre" userId="292681fbcdc3e57d" providerId="LiveId" clId="{BED1A5F6-5749-4CA7-A515-2B577FF220E9}" dt="2020-08-24T12:21:18.029" v="55" actId="20577"/>
        <pc:sldMkLst>
          <pc:docMk/>
          <pc:sldMk cId="3073252059" sldId="449"/>
        </pc:sldMkLst>
      </pc:sldChg>
      <pc:sldChg chg="modSp mod">
        <pc:chgData name="Alexandre" userId="292681fbcdc3e57d" providerId="LiveId" clId="{BED1A5F6-5749-4CA7-A515-2B577FF220E9}" dt="2020-08-24T12:20:37.255" v="54" actId="20577"/>
        <pc:sldMkLst>
          <pc:docMk/>
          <pc:sldMk cId="4106724487" sldId="465"/>
        </pc:sldMkLst>
      </pc:sldChg>
    </pc:docChg>
  </pc:docChgLst>
  <pc:docChgLst>
    <pc:chgData name="Alexandre" userId="292681fbcdc3e57d" providerId="LiveId" clId="{1106AB2F-D9BD-4AC7-ABCF-65E7C515CD50}"/>
    <pc:docChg chg="undo custSel addSld delSld modSld sldOrd">
      <pc:chgData name="Alexandre" userId="292681fbcdc3e57d" providerId="LiveId" clId="{1106AB2F-D9BD-4AC7-ABCF-65E7C515CD50}" dt="2020-08-03T21:13:28.490" v="3915" actId="20577"/>
      <pc:docMkLst>
        <pc:docMk/>
      </pc:docMkLst>
      <pc:sldChg chg="modSp mod">
        <pc:chgData name="Alexandre" userId="292681fbcdc3e57d" providerId="LiveId" clId="{1106AB2F-D9BD-4AC7-ABCF-65E7C515CD50}" dt="2020-08-03T17:18:20.396" v="565" actId="255"/>
        <pc:sldMkLst>
          <pc:docMk/>
          <pc:sldMk cId="911087515" sldId="256"/>
        </pc:sldMkLst>
      </pc:sldChg>
      <pc:sldChg chg="modSp mod ord">
        <pc:chgData name="Alexandre" userId="292681fbcdc3e57d" providerId="LiveId" clId="{1106AB2F-D9BD-4AC7-ABCF-65E7C515CD50}" dt="2020-08-03T16:54:50.686" v="487" actId="20577"/>
        <pc:sldMkLst>
          <pc:docMk/>
          <pc:sldMk cId="1013026305" sldId="257"/>
        </pc:sldMkLst>
      </pc:sldChg>
      <pc:sldChg chg="del">
        <pc:chgData name="Alexandre" userId="292681fbcdc3e57d" providerId="LiveId" clId="{1106AB2F-D9BD-4AC7-ABCF-65E7C515CD50}" dt="2020-08-03T11:43:00.660" v="15" actId="47"/>
        <pc:sldMkLst>
          <pc:docMk/>
          <pc:sldMk cId="2353672272" sldId="258"/>
        </pc:sldMkLst>
      </pc:sldChg>
      <pc:sldChg chg="del">
        <pc:chgData name="Alexandre" userId="292681fbcdc3e57d" providerId="LiveId" clId="{1106AB2F-D9BD-4AC7-ABCF-65E7C515CD50}" dt="2020-08-03T11:43:00.660" v="15" actId="47"/>
        <pc:sldMkLst>
          <pc:docMk/>
          <pc:sldMk cId="3069259230" sldId="260"/>
        </pc:sldMkLst>
      </pc:sldChg>
      <pc:sldChg chg="del">
        <pc:chgData name="Alexandre" userId="292681fbcdc3e57d" providerId="LiveId" clId="{1106AB2F-D9BD-4AC7-ABCF-65E7C515CD50}" dt="2020-08-03T11:43:00.660" v="15" actId="47"/>
        <pc:sldMkLst>
          <pc:docMk/>
          <pc:sldMk cId="1150542515" sldId="261"/>
        </pc:sldMkLst>
      </pc:sldChg>
      <pc:sldChg chg="del">
        <pc:chgData name="Alexandre" userId="292681fbcdc3e57d" providerId="LiveId" clId="{1106AB2F-D9BD-4AC7-ABCF-65E7C515CD50}" dt="2020-08-03T11:43:00.660" v="15" actId="47"/>
        <pc:sldMkLst>
          <pc:docMk/>
          <pc:sldMk cId="3489480912" sldId="263"/>
        </pc:sldMkLst>
      </pc:sldChg>
      <pc:sldChg chg="del">
        <pc:chgData name="Alexandre" userId="292681fbcdc3e57d" providerId="LiveId" clId="{1106AB2F-D9BD-4AC7-ABCF-65E7C515CD50}" dt="2020-08-03T11:43:00.660" v="15" actId="47"/>
        <pc:sldMkLst>
          <pc:docMk/>
          <pc:sldMk cId="1700548635" sldId="264"/>
        </pc:sldMkLst>
      </pc:sldChg>
      <pc:sldChg chg="del">
        <pc:chgData name="Alexandre" userId="292681fbcdc3e57d" providerId="LiveId" clId="{1106AB2F-D9BD-4AC7-ABCF-65E7C515CD50}" dt="2020-08-03T11:43:00.660" v="15" actId="47"/>
        <pc:sldMkLst>
          <pc:docMk/>
          <pc:sldMk cId="3278585772" sldId="265"/>
        </pc:sldMkLst>
      </pc:sldChg>
      <pc:sldChg chg="modSp mod">
        <pc:chgData name="Alexandre" userId="292681fbcdc3e57d" providerId="LiveId" clId="{1106AB2F-D9BD-4AC7-ABCF-65E7C515CD50}" dt="2020-08-03T17:23:53.293" v="1137" actId="20577"/>
        <pc:sldMkLst>
          <pc:docMk/>
          <pc:sldMk cId="3745993555" sldId="266"/>
        </pc:sldMkLst>
      </pc:sldChg>
      <pc:sldChg chg="del">
        <pc:chgData name="Alexandre" userId="292681fbcdc3e57d" providerId="LiveId" clId="{1106AB2F-D9BD-4AC7-ABCF-65E7C515CD50}" dt="2020-08-03T11:43:00.660" v="15" actId="47"/>
        <pc:sldMkLst>
          <pc:docMk/>
          <pc:sldMk cId="3776809186" sldId="267"/>
        </pc:sldMkLst>
      </pc:sldChg>
      <pc:sldChg chg="del">
        <pc:chgData name="Alexandre" userId="292681fbcdc3e57d" providerId="LiveId" clId="{1106AB2F-D9BD-4AC7-ABCF-65E7C515CD50}" dt="2020-08-03T11:43:00.660" v="15" actId="47"/>
        <pc:sldMkLst>
          <pc:docMk/>
          <pc:sldMk cId="256612141" sldId="268"/>
        </pc:sldMkLst>
      </pc:sldChg>
      <pc:sldChg chg="del">
        <pc:chgData name="Alexandre" userId="292681fbcdc3e57d" providerId="LiveId" clId="{1106AB2F-D9BD-4AC7-ABCF-65E7C515CD50}" dt="2020-08-03T11:43:00.660" v="15" actId="47"/>
        <pc:sldMkLst>
          <pc:docMk/>
          <pc:sldMk cId="1023677846" sldId="269"/>
        </pc:sldMkLst>
      </pc:sldChg>
      <pc:sldChg chg="del">
        <pc:chgData name="Alexandre" userId="292681fbcdc3e57d" providerId="LiveId" clId="{1106AB2F-D9BD-4AC7-ABCF-65E7C515CD50}" dt="2020-08-03T11:43:00.660" v="15" actId="47"/>
        <pc:sldMkLst>
          <pc:docMk/>
          <pc:sldMk cId="665774866" sldId="271"/>
        </pc:sldMkLst>
      </pc:sldChg>
      <pc:sldChg chg="del">
        <pc:chgData name="Alexandre" userId="292681fbcdc3e57d" providerId="LiveId" clId="{1106AB2F-D9BD-4AC7-ABCF-65E7C515CD50}" dt="2020-08-03T11:43:00.660" v="15" actId="47"/>
        <pc:sldMkLst>
          <pc:docMk/>
          <pc:sldMk cId="2382279422" sldId="272"/>
        </pc:sldMkLst>
      </pc:sldChg>
      <pc:sldChg chg="del">
        <pc:chgData name="Alexandre" userId="292681fbcdc3e57d" providerId="LiveId" clId="{1106AB2F-D9BD-4AC7-ABCF-65E7C515CD50}" dt="2020-08-03T11:43:00.660" v="15" actId="47"/>
        <pc:sldMkLst>
          <pc:docMk/>
          <pc:sldMk cId="3948451928" sldId="278"/>
        </pc:sldMkLst>
      </pc:sldChg>
      <pc:sldChg chg="del">
        <pc:chgData name="Alexandre" userId="292681fbcdc3e57d" providerId="LiveId" clId="{1106AB2F-D9BD-4AC7-ABCF-65E7C515CD50}" dt="2020-08-03T11:43:00.660" v="15" actId="47"/>
        <pc:sldMkLst>
          <pc:docMk/>
          <pc:sldMk cId="3100282813" sldId="279"/>
        </pc:sldMkLst>
      </pc:sldChg>
      <pc:sldChg chg="del">
        <pc:chgData name="Alexandre" userId="292681fbcdc3e57d" providerId="LiveId" clId="{1106AB2F-D9BD-4AC7-ABCF-65E7C515CD50}" dt="2020-08-03T11:43:00.660" v="15" actId="47"/>
        <pc:sldMkLst>
          <pc:docMk/>
          <pc:sldMk cId="2339583931" sldId="281"/>
        </pc:sldMkLst>
      </pc:sldChg>
      <pc:sldChg chg="del">
        <pc:chgData name="Alexandre" userId="292681fbcdc3e57d" providerId="LiveId" clId="{1106AB2F-D9BD-4AC7-ABCF-65E7C515CD50}" dt="2020-08-03T11:43:00.660" v="15" actId="47"/>
        <pc:sldMkLst>
          <pc:docMk/>
          <pc:sldMk cId="3271702597" sldId="290"/>
        </pc:sldMkLst>
      </pc:sldChg>
      <pc:sldChg chg="del">
        <pc:chgData name="Alexandre" userId="292681fbcdc3e57d" providerId="LiveId" clId="{1106AB2F-D9BD-4AC7-ABCF-65E7C515CD50}" dt="2020-08-03T11:43:00.660" v="15" actId="47"/>
        <pc:sldMkLst>
          <pc:docMk/>
          <pc:sldMk cId="2445979318" sldId="291"/>
        </pc:sldMkLst>
      </pc:sldChg>
      <pc:sldChg chg="del">
        <pc:chgData name="Alexandre" userId="292681fbcdc3e57d" providerId="LiveId" clId="{1106AB2F-D9BD-4AC7-ABCF-65E7C515CD50}" dt="2020-08-03T11:43:00.660" v="15" actId="47"/>
        <pc:sldMkLst>
          <pc:docMk/>
          <pc:sldMk cId="2461522847" sldId="292"/>
        </pc:sldMkLst>
      </pc:sldChg>
      <pc:sldChg chg="del">
        <pc:chgData name="Alexandre" userId="292681fbcdc3e57d" providerId="LiveId" clId="{1106AB2F-D9BD-4AC7-ABCF-65E7C515CD50}" dt="2020-08-03T11:43:00.660" v="15" actId="47"/>
        <pc:sldMkLst>
          <pc:docMk/>
          <pc:sldMk cId="3809718541" sldId="293"/>
        </pc:sldMkLst>
      </pc:sldChg>
      <pc:sldChg chg="del">
        <pc:chgData name="Alexandre" userId="292681fbcdc3e57d" providerId="LiveId" clId="{1106AB2F-D9BD-4AC7-ABCF-65E7C515CD50}" dt="2020-08-03T11:43:00.660" v="15" actId="47"/>
        <pc:sldMkLst>
          <pc:docMk/>
          <pc:sldMk cId="454660164" sldId="294"/>
        </pc:sldMkLst>
      </pc:sldChg>
      <pc:sldChg chg="del">
        <pc:chgData name="Alexandre" userId="292681fbcdc3e57d" providerId="LiveId" clId="{1106AB2F-D9BD-4AC7-ABCF-65E7C515CD50}" dt="2020-08-03T11:43:00.660" v="15" actId="47"/>
        <pc:sldMkLst>
          <pc:docMk/>
          <pc:sldMk cId="1906050136" sldId="295"/>
        </pc:sldMkLst>
      </pc:sldChg>
      <pc:sldChg chg="del">
        <pc:chgData name="Alexandre" userId="292681fbcdc3e57d" providerId="LiveId" clId="{1106AB2F-D9BD-4AC7-ABCF-65E7C515CD50}" dt="2020-08-03T11:43:00.660" v="15" actId="47"/>
        <pc:sldMkLst>
          <pc:docMk/>
          <pc:sldMk cId="2805250518" sldId="296"/>
        </pc:sldMkLst>
      </pc:sldChg>
      <pc:sldChg chg="del">
        <pc:chgData name="Alexandre" userId="292681fbcdc3e57d" providerId="LiveId" clId="{1106AB2F-D9BD-4AC7-ABCF-65E7C515CD50}" dt="2020-08-03T11:43:00.660" v="15" actId="47"/>
        <pc:sldMkLst>
          <pc:docMk/>
          <pc:sldMk cId="3471948746" sldId="297"/>
        </pc:sldMkLst>
      </pc:sldChg>
      <pc:sldChg chg="del">
        <pc:chgData name="Alexandre" userId="292681fbcdc3e57d" providerId="LiveId" clId="{1106AB2F-D9BD-4AC7-ABCF-65E7C515CD50}" dt="2020-08-03T11:43:00.660" v="15" actId="47"/>
        <pc:sldMkLst>
          <pc:docMk/>
          <pc:sldMk cId="411437025" sldId="299"/>
        </pc:sldMkLst>
      </pc:sldChg>
      <pc:sldChg chg="del">
        <pc:chgData name="Alexandre" userId="292681fbcdc3e57d" providerId="LiveId" clId="{1106AB2F-D9BD-4AC7-ABCF-65E7C515CD50}" dt="2020-08-03T11:43:00.660" v="15" actId="47"/>
        <pc:sldMkLst>
          <pc:docMk/>
          <pc:sldMk cId="3337112025" sldId="308"/>
        </pc:sldMkLst>
      </pc:sldChg>
      <pc:sldChg chg="del">
        <pc:chgData name="Alexandre" userId="292681fbcdc3e57d" providerId="LiveId" clId="{1106AB2F-D9BD-4AC7-ABCF-65E7C515CD50}" dt="2020-08-03T11:43:00.660" v="15" actId="47"/>
        <pc:sldMkLst>
          <pc:docMk/>
          <pc:sldMk cId="1647471031" sldId="309"/>
        </pc:sldMkLst>
      </pc:sldChg>
      <pc:sldChg chg="del">
        <pc:chgData name="Alexandre" userId="292681fbcdc3e57d" providerId="LiveId" clId="{1106AB2F-D9BD-4AC7-ABCF-65E7C515CD50}" dt="2020-08-03T11:43:00.660" v="15" actId="47"/>
        <pc:sldMkLst>
          <pc:docMk/>
          <pc:sldMk cId="3109456798" sldId="317"/>
        </pc:sldMkLst>
      </pc:sldChg>
      <pc:sldChg chg="del">
        <pc:chgData name="Alexandre" userId="292681fbcdc3e57d" providerId="LiveId" clId="{1106AB2F-D9BD-4AC7-ABCF-65E7C515CD50}" dt="2020-08-03T11:43:00.660" v="15" actId="47"/>
        <pc:sldMkLst>
          <pc:docMk/>
          <pc:sldMk cId="2619145617" sldId="330"/>
        </pc:sldMkLst>
      </pc:sldChg>
      <pc:sldChg chg="modSp mod">
        <pc:chgData name="Alexandre" userId="292681fbcdc3e57d" providerId="LiveId" clId="{1106AB2F-D9BD-4AC7-ABCF-65E7C515CD50}" dt="2020-08-03T21:12:58.347" v="3898" actId="20577"/>
        <pc:sldMkLst>
          <pc:docMk/>
          <pc:sldMk cId="3139012658" sldId="335"/>
        </pc:sldMkLst>
      </pc:sldChg>
      <pc:sldChg chg="del">
        <pc:chgData name="Alexandre" userId="292681fbcdc3e57d" providerId="LiveId" clId="{1106AB2F-D9BD-4AC7-ABCF-65E7C515CD50}" dt="2020-08-03T11:43:00.660" v="15" actId="47"/>
        <pc:sldMkLst>
          <pc:docMk/>
          <pc:sldMk cId="655335156" sldId="336"/>
        </pc:sldMkLst>
      </pc:sldChg>
      <pc:sldChg chg="del">
        <pc:chgData name="Alexandre" userId="292681fbcdc3e57d" providerId="LiveId" clId="{1106AB2F-D9BD-4AC7-ABCF-65E7C515CD50}" dt="2020-08-03T11:43:00.660" v="15" actId="47"/>
        <pc:sldMkLst>
          <pc:docMk/>
          <pc:sldMk cId="972703805" sldId="346"/>
        </pc:sldMkLst>
      </pc:sldChg>
      <pc:sldChg chg="del">
        <pc:chgData name="Alexandre" userId="292681fbcdc3e57d" providerId="LiveId" clId="{1106AB2F-D9BD-4AC7-ABCF-65E7C515CD50}" dt="2020-08-03T11:43:00.660" v="15" actId="47"/>
        <pc:sldMkLst>
          <pc:docMk/>
          <pc:sldMk cId="2984784227" sldId="347"/>
        </pc:sldMkLst>
      </pc:sldChg>
      <pc:sldChg chg="del">
        <pc:chgData name="Alexandre" userId="292681fbcdc3e57d" providerId="LiveId" clId="{1106AB2F-D9BD-4AC7-ABCF-65E7C515CD50}" dt="2020-08-03T11:43:00.660" v="15" actId="47"/>
        <pc:sldMkLst>
          <pc:docMk/>
          <pc:sldMk cId="1223406028" sldId="348"/>
        </pc:sldMkLst>
      </pc:sldChg>
      <pc:sldChg chg="del">
        <pc:chgData name="Alexandre" userId="292681fbcdc3e57d" providerId="LiveId" clId="{1106AB2F-D9BD-4AC7-ABCF-65E7C515CD50}" dt="2020-08-03T11:43:00.660" v="15" actId="47"/>
        <pc:sldMkLst>
          <pc:docMk/>
          <pc:sldMk cId="1061286629" sldId="349"/>
        </pc:sldMkLst>
      </pc:sldChg>
      <pc:sldChg chg="modSp">
        <pc:chgData name="Alexandre" userId="292681fbcdc3e57d" providerId="LiveId" clId="{1106AB2F-D9BD-4AC7-ABCF-65E7C515CD50}" dt="2020-08-03T17:20:42.003" v="821"/>
        <pc:sldMkLst>
          <pc:docMk/>
          <pc:sldMk cId="3029845949" sldId="351"/>
        </pc:sldMkLst>
      </pc:sldChg>
      <pc:sldChg chg="del">
        <pc:chgData name="Alexandre" userId="292681fbcdc3e57d" providerId="LiveId" clId="{1106AB2F-D9BD-4AC7-ABCF-65E7C515CD50}" dt="2020-08-03T11:43:00.660" v="15" actId="47"/>
        <pc:sldMkLst>
          <pc:docMk/>
          <pc:sldMk cId="2944321994" sldId="362"/>
        </pc:sldMkLst>
      </pc:sldChg>
      <pc:sldChg chg="del">
        <pc:chgData name="Alexandre" userId="292681fbcdc3e57d" providerId="LiveId" clId="{1106AB2F-D9BD-4AC7-ABCF-65E7C515CD50}" dt="2020-08-03T11:43:00.660" v="15" actId="47"/>
        <pc:sldMkLst>
          <pc:docMk/>
          <pc:sldMk cId="1087797629" sldId="363"/>
        </pc:sldMkLst>
      </pc:sldChg>
      <pc:sldChg chg="del">
        <pc:chgData name="Alexandre" userId="292681fbcdc3e57d" providerId="LiveId" clId="{1106AB2F-D9BD-4AC7-ABCF-65E7C515CD50}" dt="2020-08-03T11:43:00.660" v="15" actId="47"/>
        <pc:sldMkLst>
          <pc:docMk/>
          <pc:sldMk cId="3195589545" sldId="364"/>
        </pc:sldMkLst>
      </pc:sldChg>
      <pc:sldChg chg="del">
        <pc:chgData name="Alexandre" userId="292681fbcdc3e57d" providerId="LiveId" clId="{1106AB2F-D9BD-4AC7-ABCF-65E7C515CD50}" dt="2020-08-03T11:43:00.660" v="15" actId="47"/>
        <pc:sldMkLst>
          <pc:docMk/>
          <pc:sldMk cId="3734625790" sldId="365"/>
        </pc:sldMkLst>
      </pc:sldChg>
      <pc:sldChg chg="del">
        <pc:chgData name="Alexandre" userId="292681fbcdc3e57d" providerId="LiveId" clId="{1106AB2F-D9BD-4AC7-ABCF-65E7C515CD50}" dt="2020-08-03T11:43:00.660" v="15" actId="47"/>
        <pc:sldMkLst>
          <pc:docMk/>
          <pc:sldMk cId="948294807" sldId="372"/>
        </pc:sldMkLst>
      </pc:sldChg>
      <pc:sldChg chg="del">
        <pc:chgData name="Alexandre" userId="292681fbcdc3e57d" providerId="LiveId" clId="{1106AB2F-D9BD-4AC7-ABCF-65E7C515CD50}" dt="2020-08-03T11:43:00.660" v="15" actId="47"/>
        <pc:sldMkLst>
          <pc:docMk/>
          <pc:sldMk cId="539779058" sldId="373"/>
        </pc:sldMkLst>
      </pc:sldChg>
      <pc:sldChg chg="del">
        <pc:chgData name="Alexandre" userId="292681fbcdc3e57d" providerId="LiveId" clId="{1106AB2F-D9BD-4AC7-ABCF-65E7C515CD50}" dt="2020-08-03T11:43:00.660" v="15" actId="47"/>
        <pc:sldMkLst>
          <pc:docMk/>
          <pc:sldMk cId="2503682123" sldId="374"/>
        </pc:sldMkLst>
      </pc:sldChg>
      <pc:sldChg chg="del">
        <pc:chgData name="Alexandre" userId="292681fbcdc3e57d" providerId="LiveId" clId="{1106AB2F-D9BD-4AC7-ABCF-65E7C515CD50}" dt="2020-08-03T11:43:00.660" v="15" actId="47"/>
        <pc:sldMkLst>
          <pc:docMk/>
          <pc:sldMk cId="2261644372" sldId="376"/>
        </pc:sldMkLst>
      </pc:sldChg>
      <pc:sldChg chg="del">
        <pc:chgData name="Alexandre" userId="292681fbcdc3e57d" providerId="LiveId" clId="{1106AB2F-D9BD-4AC7-ABCF-65E7C515CD50}" dt="2020-08-03T11:43:00.660" v="15" actId="47"/>
        <pc:sldMkLst>
          <pc:docMk/>
          <pc:sldMk cId="2165073356" sldId="377"/>
        </pc:sldMkLst>
      </pc:sldChg>
      <pc:sldChg chg="del">
        <pc:chgData name="Alexandre" userId="292681fbcdc3e57d" providerId="LiveId" clId="{1106AB2F-D9BD-4AC7-ABCF-65E7C515CD50}" dt="2020-08-03T11:43:00.660" v="15" actId="47"/>
        <pc:sldMkLst>
          <pc:docMk/>
          <pc:sldMk cId="535992645" sldId="378"/>
        </pc:sldMkLst>
      </pc:sldChg>
      <pc:sldChg chg="del">
        <pc:chgData name="Alexandre" userId="292681fbcdc3e57d" providerId="LiveId" clId="{1106AB2F-D9BD-4AC7-ABCF-65E7C515CD50}" dt="2020-08-03T11:43:00.660" v="15" actId="47"/>
        <pc:sldMkLst>
          <pc:docMk/>
          <pc:sldMk cId="582015145" sldId="386"/>
        </pc:sldMkLst>
      </pc:sldChg>
      <pc:sldChg chg="del">
        <pc:chgData name="Alexandre" userId="292681fbcdc3e57d" providerId="LiveId" clId="{1106AB2F-D9BD-4AC7-ABCF-65E7C515CD50}" dt="2020-08-03T11:43:00.660" v="15" actId="47"/>
        <pc:sldMkLst>
          <pc:docMk/>
          <pc:sldMk cId="3384465102" sldId="395"/>
        </pc:sldMkLst>
      </pc:sldChg>
      <pc:sldChg chg="del">
        <pc:chgData name="Alexandre" userId="292681fbcdc3e57d" providerId="LiveId" clId="{1106AB2F-D9BD-4AC7-ABCF-65E7C515CD50}" dt="2020-08-03T11:43:00.660" v="15" actId="47"/>
        <pc:sldMkLst>
          <pc:docMk/>
          <pc:sldMk cId="929970303" sldId="398"/>
        </pc:sldMkLst>
      </pc:sldChg>
      <pc:sldChg chg="del">
        <pc:chgData name="Alexandre" userId="292681fbcdc3e57d" providerId="LiveId" clId="{1106AB2F-D9BD-4AC7-ABCF-65E7C515CD50}" dt="2020-08-03T11:43:00.660" v="15" actId="47"/>
        <pc:sldMkLst>
          <pc:docMk/>
          <pc:sldMk cId="4265468230" sldId="399"/>
        </pc:sldMkLst>
      </pc:sldChg>
      <pc:sldChg chg="del">
        <pc:chgData name="Alexandre" userId="292681fbcdc3e57d" providerId="LiveId" clId="{1106AB2F-D9BD-4AC7-ABCF-65E7C515CD50}" dt="2020-08-03T11:43:00.660" v="15" actId="47"/>
        <pc:sldMkLst>
          <pc:docMk/>
          <pc:sldMk cId="3022228580" sldId="400"/>
        </pc:sldMkLst>
      </pc:sldChg>
      <pc:sldChg chg="del">
        <pc:chgData name="Alexandre" userId="292681fbcdc3e57d" providerId="LiveId" clId="{1106AB2F-D9BD-4AC7-ABCF-65E7C515CD50}" dt="2020-08-03T11:43:00.660" v="15" actId="47"/>
        <pc:sldMkLst>
          <pc:docMk/>
          <pc:sldMk cId="1797010449" sldId="401"/>
        </pc:sldMkLst>
      </pc:sldChg>
      <pc:sldChg chg="del">
        <pc:chgData name="Alexandre" userId="292681fbcdc3e57d" providerId="LiveId" clId="{1106AB2F-D9BD-4AC7-ABCF-65E7C515CD50}" dt="2020-08-03T11:43:00.660" v="15" actId="47"/>
        <pc:sldMkLst>
          <pc:docMk/>
          <pc:sldMk cId="1543357443" sldId="402"/>
        </pc:sldMkLst>
      </pc:sldChg>
      <pc:sldChg chg="del">
        <pc:chgData name="Alexandre" userId="292681fbcdc3e57d" providerId="LiveId" clId="{1106AB2F-D9BD-4AC7-ABCF-65E7C515CD50}" dt="2020-08-03T11:43:00.660" v="15" actId="47"/>
        <pc:sldMkLst>
          <pc:docMk/>
          <pc:sldMk cId="780857873" sldId="403"/>
        </pc:sldMkLst>
      </pc:sldChg>
      <pc:sldChg chg="del">
        <pc:chgData name="Alexandre" userId="292681fbcdc3e57d" providerId="LiveId" clId="{1106AB2F-D9BD-4AC7-ABCF-65E7C515CD50}" dt="2020-08-03T11:43:00.660" v="15" actId="47"/>
        <pc:sldMkLst>
          <pc:docMk/>
          <pc:sldMk cId="3574353919" sldId="404"/>
        </pc:sldMkLst>
      </pc:sldChg>
      <pc:sldChg chg="del">
        <pc:chgData name="Alexandre" userId="292681fbcdc3e57d" providerId="LiveId" clId="{1106AB2F-D9BD-4AC7-ABCF-65E7C515CD50}" dt="2020-08-03T11:43:00.660" v="15" actId="47"/>
        <pc:sldMkLst>
          <pc:docMk/>
          <pc:sldMk cId="2940866900" sldId="405"/>
        </pc:sldMkLst>
      </pc:sldChg>
      <pc:sldChg chg="del">
        <pc:chgData name="Alexandre" userId="292681fbcdc3e57d" providerId="LiveId" clId="{1106AB2F-D9BD-4AC7-ABCF-65E7C515CD50}" dt="2020-08-03T11:43:00.660" v="15" actId="47"/>
        <pc:sldMkLst>
          <pc:docMk/>
          <pc:sldMk cId="3803686228" sldId="406"/>
        </pc:sldMkLst>
      </pc:sldChg>
      <pc:sldChg chg="del">
        <pc:chgData name="Alexandre" userId="292681fbcdc3e57d" providerId="LiveId" clId="{1106AB2F-D9BD-4AC7-ABCF-65E7C515CD50}" dt="2020-08-03T11:43:00.660" v="15" actId="47"/>
        <pc:sldMkLst>
          <pc:docMk/>
          <pc:sldMk cId="3199535697" sldId="407"/>
        </pc:sldMkLst>
      </pc:sldChg>
      <pc:sldChg chg="del">
        <pc:chgData name="Alexandre" userId="292681fbcdc3e57d" providerId="LiveId" clId="{1106AB2F-D9BD-4AC7-ABCF-65E7C515CD50}" dt="2020-08-03T11:43:00.660" v="15" actId="47"/>
        <pc:sldMkLst>
          <pc:docMk/>
          <pc:sldMk cId="16512175" sldId="408"/>
        </pc:sldMkLst>
      </pc:sldChg>
      <pc:sldChg chg="del">
        <pc:chgData name="Alexandre" userId="292681fbcdc3e57d" providerId="LiveId" clId="{1106AB2F-D9BD-4AC7-ABCF-65E7C515CD50}" dt="2020-08-03T11:43:00.660" v="15" actId="47"/>
        <pc:sldMkLst>
          <pc:docMk/>
          <pc:sldMk cId="3522293121" sldId="409"/>
        </pc:sldMkLst>
      </pc:sldChg>
      <pc:sldChg chg="del">
        <pc:chgData name="Alexandre" userId="292681fbcdc3e57d" providerId="LiveId" clId="{1106AB2F-D9BD-4AC7-ABCF-65E7C515CD50}" dt="2020-08-03T11:43:00.660" v="15" actId="47"/>
        <pc:sldMkLst>
          <pc:docMk/>
          <pc:sldMk cId="1987820204" sldId="410"/>
        </pc:sldMkLst>
      </pc:sldChg>
      <pc:sldChg chg="del">
        <pc:chgData name="Alexandre" userId="292681fbcdc3e57d" providerId="LiveId" clId="{1106AB2F-D9BD-4AC7-ABCF-65E7C515CD50}" dt="2020-08-03T11:43:00.660" v="15" actId="47"/>
        <pc:sldMkLst>
          <pc:docMk/>
          <pc:sldMk cId="3324290372" sldId="411"/>
        </pc:sldMkLst>
      </pc:sldChg>
      <pc:sldChg chg="del">
        <pc:chgData name="Alexandre" userId="292681fbcdc3e57d" providerId="LiveId" clId="{1106AB2F-D9BD-4AC7-ABCF-65E7C515CD50}" dt="2020-08-03T11:43:00.660" v="15" actId="47"/>
        <pc:sldMkLst>
          <pc:docMk/>
          <pc:sldMk cId="1267704158" sldId="412"/>
        </pc:sldMkLst>
      </pc:sldChg>
      <pc:sldChg chg="del">
        <pc:chgData name="Alexandre" userId="292681fbcdc3e57d" providerId="LiveId" clId="{1106AB2F-D9BD-4AC7-ABCF-65E7C515CD50}" dt="2020-08-03T11:43:00.660" v="15" actId="47"/>
        <pc:sldMkLst>
          <pc:docMk/>
          <pc:sldMk cId="1023769409" sldId="413"/>
        </pc:sldMkLst>
      </pc:sldChg>
      <pc:sldChg chg="modSp add mod">
        <pc:chgData name="Alexandre" userId="292681fbcdc3e57d" providerId="LiveId" clId="{1106AB2F-D9BD-4AC7-ABCF-65E7C515CD50}" dt="2020-08-03T14:43:49.660" v="73" actId="27636"/>
        <pc:sldMkLst>
          <pc:docMk/>
          <pc:sldMk cId="3048076461" sldId="434"/>
        </pc:sldMkLst>
      </pc:sldChg>
      <pc:sldChg chg="modSp add mod">
        <pc:chgData name="Alexandre" userId="292681fbcdc3e57d" providerId="LiveId" clId="{1106AB2F-D9BD-4AC7-ABCF-65E7C515CD50}" dt="2020-08-03T16:50:56.462" v="104" actId="20577"/>
        <pc:sldMkLst>
          <pc:docMk/>
          <pc:sldMk cId="4052526734" sldId="435"/>
        </pc:sldMkLst>
      </pc:sldChg>
      <pc:sldChg chg="modSp add mod">
        <pc:chgData name="Alexandre" userId="292681fbcdc3e57d" providerId="LiveId" clId="{1106AB2F-D9BD-4AC7-ABCF-65E7C515CD50}" dt="2020-08-03T16:51:10.782" v="117" actId="20577"/>
        <pc:sldMkLst>
          <pc:docMk/>
          <pc:sldMk cId="3970797738" sldId="436"/>
        </pc:sldMkLst>
      </pc:sldChg>
      <pc:sldChg chg="modSp add mod">
        <pc:chgData name="Alexandre" userId="292681fbcdc3e57d" providerId="LiveId" clId="{1106AB2F-D9BD-4AC7-ABCF-65E7C515CD50}" dt="2020-08-03T16:51:19.061" v="127" actId="20577"/>
        <pc:sldMkLst>
          <pc:docMk/>
          <pc:sldMk cId="2220552131" sldId="437"/>
        </pc:sldMkLst>
      </pc:sldChg>
      <pc:sldChg chg="modSp add mod">
        <pc:chgData name="Alexandre" userId="292681fbcdc3e57d" providerId="LiveId" clId="{1106AB2F-D9BD-4AC7-ABCF-65E7C515CD50}" dt="2020-08-03T16:52:22.756" v="154" actId="20577"/>
        <pc:sldMkLst>
          <pc:docMk/>
          <pc:sldMk cId="307036483" sldId="438"/>
        </pc:sldMkLst>
      </pc:sldChg>
      <pc:sldChg chg="modSp new mod">
        <pc:chgData name="Alexandre" userId="292681fbcdc3e57d" providerId="LiveId" clId="{1106AB2F-D9BD-4AC7-ABCF-65E7C515CD50}" dt="2020-08-03T20:35:07.476" v="1787"/>
        <pc:sldMkLst>
          <pc:docMk/>
          <pc:sldMk cId="1985547794" sldId="439"/>
        </pc:sldMkLst>
      </pc:sldChg>
      <pc:sldChg chg="modSp add mod">
        <pc:chgData name="Alexandre" userId="292681fbcdc3e57d" providerId="LiveId" clId="{1106AB2F-D9BD-4AC7-ABCF-65E7C515CD50}" dt="2020-08-03T16:52:45.128" v="202" actId="6549"/>
        <pc:sldMkLst>
          <pc:docMk/>
          <pc:sldMk cId="3453379841" sldId="440"/>
        </pc:sldMkLst>
      </pc:sldChg>
      <pc:sldChg chg="modSp new mod">
        <pc:chgData name="Alexandre" userId="292681fbcdc3e57d" providerId="LiveId" clId="{1106AB2F-D9BD-4AC7-ABCF-65E7C515CD50}" dt="2020-08-03T21:11:34.211" v="3882" actId="20577"/>
        <pc:sldMkLst>
          <pc:docMk/>
          <pc:sldMk cId="1168246284" sldId="441"/>
        </pc:sldMkLst>
      </pc:sldChg>
      <pc:sldChg chg="modSp add mod">
        <pc:chgData name="Alexandre" userId="292681fbcdc3e57d" providerId="LiveId" clId="{1106AB2F-D9BD-4AC7-ABCF-65E7C515CD50}" dt="2020-08-03T16:52:57.153" v="228" actId="20577"/>
        <pc:sldMkLst>
          <pc:docMk/>
          <pc:sldMk cId="156052732" sldId="442"/>
        </pc:sldMkLst>
      </pc:sldChg>
      <pc:sldChg chg="modSp add mod">
        <pc:chgData name="Alexandre" userId="292681fbcdc3e57d" providerId="LiveId" clId="{1106AB2F-D9BD-4AC7-ABCF-65E7C515CD50}" dt="2020-08-03T21:13:28.490" v="3915" actId="20577"/>
        <pc:sldMkLst>
          <pc:docMk/>
          <pc:sldMk cId="3401363912" sldId="443"/>
        </pc:sldMkLst>
      </pc:sldChg>
      <pc:sldChg chg="modSp new del mod">
        <pc:chgData name="Alexandre" userId="292681fbcdc3e57d" providerId="LiveId" clId="{1106AB2F-D9BD-4AC7-ABCF-65E7C515CD50}" dt="2020-08-03T17:26:24.529" v="1388" actId="47"/>
        <pc:sldMkLst>
          <pc:docMk/>
          <pc:sldMk cId="66765322" sldId="444"/>
        </pc:sldMkLst>
      </pc:sldChg>
      <pc:sldChg chg="modSp add del mod">
        <pc:chgData name="Alexandre" userId="292681fbcdc3e57d" providerId="LiveId" clId="{1106AB2F-D9BD-4AC7-ABCF-65E7C515CD50}" dt="2020-08-03T17:26:24.529" v="1388" actId="47"/>
        <pc:sldMkLst>
          <pc:docMk/>
          <pc:sldMk cId="1354430926" sldId="445"/>
        </pc:sldMkLst>
      </pc:sldChg>
      <pc:sldChg chg="modSp new del mod">
        <pc:chgData name="Alexandre" userId="292681fbcdc3e57d" providerId="LiveId" clId="{1106AB2F-D9BD-4AC7-ABCF-65E7C515CD50}" dt="2020-08-03T17:26:24.529" v="1388" actId="47"/>
        <pc:sldMkLst>
          <pc:docMk/>
          <pc:sldMk cId="3431898102" sldId="446"/>
        </pc:sldMkLst>
      </pc:sldChg>
      <pc:sldChg chg="modSp add del mod">
        <pc:chgData name="Alexandre" userId="292681fbcdc3e57d" providerId="LiveId" clId="{1106AB2F-D9BD-4AC7-ABCF-65E7C515CD50}" dt="2020-08-03T17:24:34.360" v="1138" actId="47"/>
        <pc:sldMkLst>
          <pc:docMk/>
          <pc:sldMk cId="1997058177" sldId="447"/>
        </pc:sldMkLst>
      </pc:sldChg>
      <pc:sldChg chg="add del">
        <pc:chgData name="Alexandre" userId="292681fbcdc3e57d" providerId="LiveId" clId="{1106AB2F-D9BD-4AC7-ABCF-65E7C515CD50}" dt="2020-08-03T17:24:34.360" v="1138" actId="47"/>
        <pc:sldMkLst>
          <pc:docMk/>
          <pc:sldMk cId="11054137" sldId="448"/>
        </pc:sldMkLst>
      </pc:sldChg>
      <pc:sldChg chg="modSp new mod">
        <pc:chgData name="Alexandre" userId="292681fbcdc3e57d" providerId="LiveId" clId="{1106AB2F-D9BD-4AC7-ABCF-65E7C515CD50}" dt="2020-08-03T20:44:45.594" v="2479" actId="20577"/>
        <pc:sldMkLst>
          <pc:docMk/>
          <pc:sldMk cId="3073252059" sldId="449"/>
        </pc:sldMkLst>
      </pc:sldChg>
      <pc:sldChg chg="modSp add mod">
        <pc:chgData name="Alexandre" userId="292681fbcdc3e57d" providerId="LiveId" clId="{1106AB2F-D9BD-4AC7-ABCF-65E7C515CD50}" dt="2020-08-03T21:12:45.752" v="3894" actId="20577"/>
        <pc:sldMkLst>
          <pc:docMk/>
          <pc:sldMk cId="3755445790" sldId="450"/>
        </pc:sldMkLst>
      </pc:sldChg>
      <pc:sldChg chg="modSp new mod">
        <pc:chgData name="Alexandre" userId="292681fbcdc3e57d" providerId="LiveId" clId="{1106AB2F-D9BD-4AC7-ABCF-65E7C515CD50}" dt="2020-08-03T21:12:34.101" v="3887" actId="20577"/>
        <pc:sldMkLst>
          <pc:docMk/>
          <pc:sldMk cId="3240654290" sldId="451"/>
        </pc:sldMkLst>
      </pc:sldChg>
      <pc:sldChg chg="modSp new mod">
        <pc:chgData name="Alexandre" userId="292681fbcdc3e57d" providerId="LiveId" clId="{1106AB2F-D9BD-4AC7-ABCF-65E7C515CD50}" dt="2020-08-03T21:12:30.852" v="3885" actId="20577"/>
        <pc:sldMkLst>
          <pc:docMk/>
          <pc:sldMk cId="3855090843" sldId="452"/>
        </pc:sldMkLst>
      </pc:sldChg>
      <pc:sldChg chg="modSp new mod">
        <pc:chgData name="Alexandre" userId="292681fbcdc3e57d" providerId="LiveId" clId="{1106AB2F-D9BD-4AC7-ABCF-65E7C515CD50}" dt="2020-08-03T20:47:39.869" v="2686"/>
        <pc:sldMkLst>
          <pc:docMk/>
          <pc:sldMk cId="2170553952" sldId="453"/>
        </pc:sldMkLst>
      </pc:sldChg>
      <pc:sldChg chg="modSp new mod">
        <pc:chgData name="Alexandre" userId="292681fbcdc3e57d" providerId="LiveId" clId="{1106AB2F-D9BD-4AC7-ABCF-65E7C515CD50}" dt="2020-08-03T21:12:34.451" v="3891" actId="20577"/>
        <pc:sldMkLst>
          <pc:docMk/>
          <pc:sldMk cId="3521479627" sldId="454"/>
        </pc:sldMkLst>
      </pc:sldChg>
      <pc:sldChg chg="modSp new del mod">
        <pc:chgData name="Alexandre" userId="292681fbcdc3e57d" providerId="LiveId" clId="{1106AB2F-D9BD-4AC7-ABCF-65E7C515CD50}" dt="2020-08-03T20:44:35.525" v="2478" actId="47"/>
        <pc:sldMkLst>
          <pc:docMk/>
          <pc:sldMk cId="3029667322" sldId="455"/>
        </pc:sldMkLst>
      </pc:sldChg>
      <pc:sldChg chg="addSp modSp new mod">
        <pc:chgData name="Alexandre" userId="292681fbcdc3e57d" providerId="LiveId" clId="{1106AB2F-D9BD-4AC7-ABCF-65E7C515CD50}" dt="2020-08-03T21:11:22.118" v="3871"/>
        <pc:sldMkLst>
          <pc:docMk/>
          <pc:sldMk cId="4079405152" sldId="456"/>
        </pc:sldMkLst>
      </pc:sldChg>
      <pc:sldChg chg="modSp new mod">
        <pc:chgData name="Alexandre" userId="292681fbcdc3e57d" providerId="LiveId" clId="{1106AB2F-D9BD-4AC7-ABCF-65E7C515CD50}" dt="2020-08-03T21:13:09.687" v="3904" actId="20577"/>
        <pc:sldMkLst>
          <pc:docMk/>
          <pc:sldMk cId="3415054833" sldId="457"/>
        </pc:sldMkLst>
      </pc:sldChg>
      <pc:sldChg chg="modSp new mod">
        <pc:chgData name="Alexandre" userId="292681fbcdc3e57d" providerId="LiveId" clId="{1106AB2F-D9BD-4AC7-ABCF-65E7C515CD50}" dt="2020-08-03T21:13:24.262" v="3913" actId="20577"/>
        <pc:sldMkLst>
          <pc:docMk/>
          <pc:sldMk cId="2553966572" sldId="458"/>
        </pc:sldMkLst>
      </pc:sldChg>
      <pc:sldChg chg="addSp modSp add mod">
        <pc:chgData name="Alexandre" userId="292681fbcdc3e57d" providerId="LiveId" clId="{1106AB2F-D9BD-4AC7-ABCF-65E7C515CD50}" dt="2020-08-03T20:39:56.559" v="2145"/>
        <pc:sldMkLst>
          <pc:docMk/>
          <pc:sldMk cId="1410965927" sldId="459"/>
        </pc:sldMkLst>
      </pc:sldChg>
      <pc:sldChg chg="addSp delSp modSp add mod">
        <pc:chgData name="Alexandre" userId="292681fbcdc3e57d" providerId="LiveId" clId="{1106AB2F-D9BD-4AC7-ABCF-65E7C515CD50}" dt="2020-08-03T20:47:39.869" v="2686"/>
        <pc:sldMkLst>
          <pc:docMk/>
          <pc:sldMk cId="836472722" sldId="460"/>
        </pc:sldMkLst>
      </pc:sldChg>
      <pc:sldChg chg="addSp modSp add mod">
        <pc:chgData name="Alexandre" userId="292681fbcdc3e57d" providerId="LiveId" clId="{1106AB2F-D9BD-4AC7-ABCF-65E7C515CD50}" dt="2020-08-03T20:47:39.869" v="2686"/>
        <pc:sldMkLst>
          <pc:docMk/>
          <pc:sldMk cId="1553608458" sldId="461"/>
        </pc:sldMkLst>
      </pc:sldChg>
      <pc:sldChg chg="addSp modSp add mod">
        <pc:chgData name="Alexandre" userId="292681fbcdc3e57d" providerId="LiveId" clId="{1106AB2F-D9BD-4AC7-ABCF-65E7C515CD50}" dt="2020-08-03T20:47:39.869" v="2686"/>
        <pc:sldMkLst>
          <pc:docMk/>
          <pc:sldMk cId="131652777" sldId="462"/>
        </pc:sldMkLst>
      </pc:sldChg>
      <pc:sldChg chg="addSp modSp add mod">
        <pc:chgData name="Alexandre" userId="292681fbcdc3e57d" providerId="LiveId" clId="{1106AB2F-D9BD-4AC7-ABCF-65E7C515CD50}" dt="2020-08-03T21:13:17.191" v="3909" actId="20577"/>
        <pc:sldMkLst>
          <pc:docMk/>
          <pc:sldMk cId="4206457437" sldId="463"/>
        </pc:sldMkLst>
      </pc:sldChg>
      <pc:sldChg chg="addSp modSp add mod">
        <pc:chgData name="Alexandre" userId="292681fbcdc3e57d" providerId="LiveId" clId="{1106AB2F-D9BD-4AC7-ABCF-65E7C515CD50}" dt="2020-08-03T21:11:22.118" v="3871"/>
        <pc:sldMkLst>
          <pc:docMk/>
          <pc:sldMk cId="131931770" sldId="464"/>
        </pc:sldMkLst>
      </pc:sldChg>
      <pc:sldChg chg="modSp new mod">
        <pc:chgData name="Alexandre" userId="292681fbcdc3e57d" providerId="LiveId" clId="{1106AB2F-D9BD-4AC7-ABCF-65E7C515CD50}" dt="2020-08-03T21:13:18.702" v="3910" actId="20577"/>
        <pc:sldMkLst>
          <pc:docMk/>
          <pc:sldMk cId="4106724487" sldId="46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669633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3124626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3999161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EA1AE50-02B9-4E04-900B-C4B1991F9536}" type="datetimeFigureOut">
              <a:rPr lang="en-CA" smtClean="0"/>
              <a:t>2026-10-04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164772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A1AE50-02B9-4E04-900B-C4B1991F9536}" type="datetimeFigureOut">
              <a:rPr lang="en-CA" smtClean="0"/>
              <a:t>2026-10-04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225959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3"/>
          <p:cNvSpPr>
            <a:spLocks noGrp="1"/>
          </p:cNvSpPr>
          <p:nvPr>
            <p:ph type="ftr" sz="quarter" idx="11"/>
          </p:nvPr>
        </p:nvSpPr>
        <p:spPr/>
        <p:txBody>
          <a:bodyPr/>
          <a:lstStyle/>
          <a:p>
            <a:endParaRPr lang="en-CA"/>
          </a:p>
        </p:txBody>
      </p:sp>
      <p:sp>
        <p:nvSpPr>
          <p:cNvPr id="6" name="Slide Number Placeholder 4"/>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39408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2"/>
          <p:cNvSpPr>
            <a:spLocks noGrp="1"/>
          </p:cNvSpPr>
          <p:nvPr>
            <p:ph type="ftr" sz="quarter" idx="11"/>
          </p:nvPr>
        </p:nvSpPr>
        <p:spPr/>
        <p:txBody>
          <a:bodyPr/>
          <a:lstStyle/>
          <a:p>
            <a:endParaRPr lang="en-CA"/>
          </a:p>
        </p:txBody>
      </p:sp>
      <p:sp>
        <p:nvSpPr>
          <p:cNvPr id="6" name="Slide Number Placeholder 3"/>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2064887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5"/>
          <p:cNvSpPr>
            <a:spLocks noGrp="1"/>
          </p:cNvSpPr>
          <p:nvPr>
            <p:ph type="ftr" sz="quarter" idx="11"/>
          </p:nvPr>
        </p:nvSpPr>
        <p:spPr/>
        <p:txBody>
          <a:bodyPr/>
          <a:lstStyle/>
          <a:p>
            <a:endParaRPr lang="en-CA"/>
          </a:p>
        </p:txBody>
      </p:sp>
      <p:sp>
        <p:nvSpPr>
          <p:cNvPr id="6" name="Slide Number Placeholder 6"/>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3318322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A1AE50-02B9-4E04-900B-C4B1991F9536}" type="datetimeFigureOut">
              <a:rPr lang="en-CA" smtClean="0"/>
              <a:t>2026-10-04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165905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A1AE50-02B9-4E04-900B-C4B1991F9536}" type="datetimeFigureOut">
              <a:rPr lang="en-CA" smtClean="0"/>
              <a:t>2026-10-04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291729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260840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705964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2513192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795524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4"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797274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17950982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A1AE50-02B9-4E04-900B-C4B1991F9536}" type="datetimeFigureOut">
              <a:rPr lang="en-CA" smtClean="0"/>
              <a:t>2026-10-04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9FE28-7C32-4E9E-ACB2-4326AE2A36BB}" type="slidenum">
              <a:rPr lang="en-CA" smtClean="0"/>
              <a:t>‹#›</a:t>
            </a:fld>
            <a:endParaRPr lang="en-CA"/>
          </a:p>
        </p:txBody>
      </p:sp>
    </p:spTree>
    <p:extLst>
      <p:ext uri="{BB962C8B-B14F-4D97-AF65-F5344CB8AC3E}">
        <p14:creationId xmlns:p14="http://schemas.microsoft.com/office/powerpoint/2010/main" val="147713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EA1AE50-02B9-4E04-900B-C4B1991F9536}" type="datetimeFigureOut">
              <a:rPr lang="en-CA" smtClean="0"/>
              <a:t>2026-10-04</a:t>
            </a:fld>
            <a:endParaRPr lang="en-C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C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5B9FE28-7C32-4E9E-ACB2-4326AE2A36BB}" type="slidenum">
              <a:rPr lang="en-CA" smtClean="0"/>
              <a:t>‹#›</a:t>
            </a:fld>
            <a:endParaRPr lang="en-CA"/>
          </a:p>
        </p:txBody>
      </p:sp>
    </p:spTree>
    <p:extLst>
      <p:ext uri="{BB962C8B-B14F-4D97-AF65-F5344CB8AC3E}">
        <p14:creationId xmlns:p14="http://schemas.microsoft.com/office/powerpoint/2010/main" val="87889768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s>
</file>

<file path=ppt/slides/_rels/slide22.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tags" Target="../tags/tag4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s>
</file>

<file path=ppt/slides/_rels/slide30.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5" Type="http://schemas.openxmlformats.org/officeDocument/2006/relationships/image" Target="../media/image6.png"/><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7.png"/><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tags" Target="../tags/tag60.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36.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tags" Target="../tags/tag71.xml"/></Relationships>
</file>

<file path=ppt/slides/_rels/slide41.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tags" Target="../tags/tag77.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tags" Target="../tags/tag8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9.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6BD56-8A7A-434D-91FC-3D8A1F14358B}"/>
              </a:ext>
            </a:extLst>
          </p:cNvPr>
          <p:cNvSpPr>
            <a:spLocks noGrp="1"/>
          </p:cNvSpPr>
          <p:nvPr>
            <p:ph type="ctrTitle"/>
            <p:custDataLst>
              <p:tags r:id="rId1"/>
            </p:custDataLst>
          </p:nvPr>
        </p:nvSpPr>
        <p:spPr>
          <a:xfrm>
            <a:off x="1154954" y="1447800"/>
            <a:ext cx="9489371" cy="3329581"/>
          </a:xfrm>
        </p:spPr>
        <p:txBody>
          <a:bodyPr/>
          <a:lstStyle/>
          <a:p>
            <a:r>
              <a:rPr lang="en-CA" sz="5400" dirty="0"/>
              <a:t>Cours 3</a:t>
            </a:r>
            <a:br>
              <a:rPr lang="en-CA" sz="5400" dirty="0"/>
            </a:br>
            <a:r>
              <a:rPr lang="en-CA" sz="5400" dirty="0"/>
              <a:t>Gestion </a:t>
            </a:r>
            <a:r>
              <a:rPr lang="en-CA" sz="5400" dirty="0" err="1"/>
              <a:t>d’application</a:t>
            </a:r>
            <a:endParaRPr lang="en-CA" sz="5400" dirty="0"/>
          </a:p>
        </p:txBody>
      </p:sp>
    </p:spTree>
    <p:extLst>
      <p:ext uri="{BB962C8B-B14F-4D97-AF65-F5344CB8AC3E}">
        <p14:creationId xmlns:p14="http://schemas.microsoft.com/office/powerpoint/2010/main" val="911087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E27B5-DEE7-4860-967D-D5AEB9A37619}"/>
              </a:ext>
            </a:extLst>
          </p:cNvPr>
          <p:cNvSpPr>
            <a:spLocks noGrp="1"/>
          </p:cNvSpPr>
          <p:nvPr>
            <p:ph type="title"/>
            <p:custDataLst>
              <p:tags r:id="rId1"/>
            </p:custDataLst>
          </p:nvPr>
        </p:nvSpPr>
        <p:spPr>
          <a:xfrm>
            <a:off x="992340" y="3062752"/>
            <a:ext cx="9404723" cy="1400530"/>
          </a:xfrm>
        </p:spPr>
        <p:txBody>
          <a:bodyPr/>
          <a:lstStyle/>
          <a:p>
            <a:r>
              <a:rPr lang="fr-CA" dirty="0"/>
              <a:t>Rappel du dernier cours</a:t>
            </a:r>
          </a:p>
        </p:txBody>
      </p:sp>
    </p:spTree>
    <p:extLst>
      <p:ext uri="{BB962C8B-B14F-4D97-AF65-F5344CB8AC3E}">
        <p14:creationId xmlns:p14="http://schemas.microsoft.com/office/powerpoint/2010/main" val="103279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59613-2613-44BB-AE35-861EF950333E}"/>
              </a:ext>
            </a:extLst>
          </p:cNvPr>
          <p:cNvSpPr>
            <a:spLocks noGrp="1"/>
          </p:cNvSpPr>
          <p:nvPr>
            <p:ph type="title"/>
            <p:custDataLst>
              <p:tags r:id="rId1"/>
            </p:custDataLst>
          </p:nvPr>
        </p:nvSpPr>
        <p:spPr/>
        <p:txBody>
          <a:bodyPr/>
          <a:lstStyle/>
          <a:p>
            <a:r>
              <a:rPr lang="en-CA" dirty="0"/>
              <a:t>Rappel du dernier </a:t>
            </a:r>
            <a:r>
              <a:rPr lang="en-CA" dirty="0" err="1"/>
              <a:t>cours</a:t>
            </a:r>
            <a:endParaRPr lang="fr-CA" dirty="0"/>
          </a:p>
        </p:txBody>
      </p:sp>
      <p:sp>
        <p:nvSpPr>
          <p:cNvPr id="3" name="Content Placeholder 2">
            <a:extLst>
              <a:ext uri="{FF2B5EF4-FFF2-40B4-BE49-F238E27FC236}">
                <a16:creationId xmlns:a16="http://schemas.microsoft.com/office/drawing/2014/main" id="{D192C6B3-550F-44AE-ACFD-8B9BCDF42FC4}"/>
              </a:ext>
            </a:extLst>
          </p:cNvPr>
          <p:cNvSpPr>
            <a:spLocks noGrp="1"/>
          </p:cNvSpPr>
          <p:nvPr>
            <p:ph idx="1"/>
            <p:custDataLst>
              <p:tags r:id="rId2"/>
            </p:custDataLst>
          </p:nvPr>
        </p:nvSpPr>
        <p:spPr/>
        <p:txBody>
          <a:bodyPr/>
          <a:lstStyle/>
          <a:p>
            <a:r>
              <a:rPr lang="en-CA" dirty="0"/>
              <a:t>Au dernier </a:t>
            </a:r>
            <a:r>
              <a:rPr lang="en-CA" dirty="0" err="1"/>
              <a:t>cours</a:t>
            </a:r>
            <a:r>
              <a:rPr lang="en-CA" dirty="0"/>
              <a:t>, nous </a:t>
            </a:r>
            <a:r>
              <a:rPr lang="en-CA" dirty="0" err="1"/>
              <a:t>avons</a:t>
            </a:r>
            <a:r>
              <a:rPr lang="en-CA" dirty="0"/>
              <a:t> vu comment </a:t>
            </a:r>
            <a:r>
              <a:rPr lang="en-CA" dirty="0" err="1"/>
              <a:t>naviguer</a:t>
            </a:r>
            <a:r>
              <a:rPr lang="en-CA" dirty="0"/>
              <a:t> dans le </a:t>
            </a:r>
            <a:r>
              <a:rPr lang="en-CA" dirty="0" err="1"/>
              <a:t>système</a:t>
            </a:r>
            <a:r>
              <a:rPr lang="en-CA" dirty="0"/>
              <a:t> de </a:t>
            </a:r>
            <a:r>
              <a:rPr lang="en-CA" dirty="0" err="1"/>
              <a:t>fichier</a:t>
            </a:r>
            <a:r>
              <a:rPr lang="en-CA" dirty="0"/>
              <a:t> Linux, </a:t>
            </a:r>
            <a:r>
              <a:rPr lang="en-CA" dirty="0" err="1"/>
              <a:t>manipuler</a:t>
            </a:r>
            <a:r>
              <a:rPr lang="en-CA" dirty="0"/>
              <a:t> des </a:t>
            </a:r>
            <a:r>
              <a:rPr lang="en-CA" dirty="0" err="1"/>
              <a:t>fichiers</a:t>
            </a:r>
            <a:r>
              <a:rPr lang="en-CA" dirty="0"/>
              <a:t>, et modifier des </a:t>
            </a:r>
            <a:r>
              <a:rPr lang="en-CA" dirty="0" err="1"/>
              <a:t>fichiers</a:t>
            </a:r>
            <a:r>
              <a:rPr lang="en-CA" dirty="0"/>
              <a:t> </a:t>
            </a:r>
            <a:r>
              <a:rPr lang="en-CA" dirty="0" err="1"/>
              <a:t>texte</a:t>
            </a:r>
            <a:r>
              <a:rPr lang="en-CA" dirty="0"/>
              <a:t>.</a:t>
            </a:r>
          </a:p>
          <a:p>
            <a:endParaRPr lang="en-CA" dirty="0"/>
          </a:p>
          <a:p>
            <a:r>
              <a:rPr lang="en-CA" dirty="0"/>
              <a:t>Dans le </a:t>
            </a:r>
            <a:r>
              <a:rPr lang="en-CA" dirty="0" err="1"/>
              <a:t>cours</a:t>
            </a:r>
            <a:r>
              <a:rPr lang="en-CA" dirty="0"/>
              <a:t> </a:t>
            </a:r>
            <a:r>
              <a:rPr lang="en-CA" dirty="0" err="1"/>
              <a:t>d’aujourd’hui</a:t>
            </a:r>
            <a:r>
              <a:rPr lang="en-CA" dirty="0"/>
              <a:t>, nous </a:t>
            </a:r>
            <a:r>
              <a:rPr lang="en-CA" dirty="0" err="1"/>
              <a:t>verrons</a:t>
            </a:r>
            <a:r>
              <a:rPr lang="en-CA" dirty="0"/>
              <a:t> comment </a:t>
            </a:r>
            <a:r>
              <a:rPr lang="en-CA" dirty="0" err="1"/>
              <a:t>gérer</a:t>
            </a:r>
            <a:r>
              <a:rPr lang="en-CA" dirty="0"/>
              <a:t> les applications.</a:t>
            </a:r>
            <a:endParaRPr lang="fr-CA" dirty="0"/>
          </a:p>
        </p:txBody>
      </p:sp>
    </p:spTree>
    <p:extLst>
      <p:ext uri="{BB962C8B-B14F-4D97-AF65-F5344CB8AC3E}">
        <p14:creationId xmlns:p14="http://schemas.microsoft.com/office/powerpoint/2010/main" val="1339922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92F69-4CB4-69CF-A4CF-F6A210365E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6A4C8-83E8-774D-03C3-138441ACDCCF}"/>
              </a:ext>
            </a:extLst>
          </p:cNvPr>
          <p:cNvSpPr>
            <a:spLocks noGrp="1"/>
          </p:cNvSpPr>
          <p:nvPr>
            <p:ph type="title"/>
            <p:custDataLst>
              <p:tags r:id="rId1"/>
            </p:custDataLst>
          </p:nvPr>
        </p:nvSpPr>
        <p:spPr>
          <a:xfrm>
            <a:off x="992340" y="3062752"/>
            <a:ext cx="9404723" cy="1400530"/>
          </a:xfrm>
        </p:spPr>
        <p:txBody>
          <a:bodyPr/>
          <a:lstStyle/>
          <a:p>
            <a:r>
              <a:rPr lang="fr-CA" dirty="0">
                <a:solidFill>
                  <a:srgbClr val="FFC000"/>
                </a:solidFill>
              </a:rPr>
              <a:t>1/3 - Suivi sur retard et absence</a:t>
            </a:r>
          </a:p>
        </p:txBody>
      </p:sp>
    </p:spTree>
    <p:extLst>
      <p:ext uri="{BB962C8B-B14F-4D97-AF65-F5344CB8AC3E}">
        <p14:creationId xmlns:p14="http://schemas.microsoft.com/office/powerpoint/2010/main" val="1249429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13F31-49C1-27D0-E095-FD303B9F01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632C89-0881-096D-E773-FA22639560E9}"/>
              </a:ext>
            </a:extLst>
          </p:cNvPr>
          <p:cNvSpPr>
            <a:spLocks noGrp="1"/>
          </p:cNvSpPr>
          <p:nvPr>
            <p:ph type="title"/>
            <p:custDataLst>
              <p:tags r:id="rId1"/>
            </p:custDataLst>
          </p:nvPr>
        </p:nvSpPr>
        <p:spPr>
          <a:xfrm>
            <a:off x="992340" y="3062752"/>
            <a:ext cx="9404723" cy="1400530"/>
          </a:xfrm>
        </p:spPr>
        <p:txBody>
          <a:bodyPr/>
          <a:lstStyle/>
          <a:p>
            <a:r>
              <a:rPr lang="fr-CA" dirty="0">
                <a:solidFill>
                  <a:srgbClr val="FFC000"/>
                </a:solidFill>
              </a:rPr>
              <a:t>2/3 - Suivi sur les projets</a:t>
            </a:r>
          </a:p>
        </p:txBody>
      </p:sp>
    </p:spTree>
    <p:extLst>
      <p:ext uri="{BB962C8B-B14F-4D97-AF65-F5344CB8AC3E}">
        <p14:creationId xmlns:p14="http://schemas.microsoft.com/office/powerpoint/2010/main" val="29887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7DD0F-18B5-4878-D3FA-09BF2A163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CB5E45-2AB8-B228-785A-707AFBF90B15}"/>
              </a:ext>
            </a:extLst>
          </p:cNvPr>
          <p:cNvSpPr>
            <a:spLocks noGrp="1"/>
          </p:cNvSpPr>
          <p:nvPr>
            <p:ph type="title"/>
            <p:custDataLst>
              <p:tags r:id="rId1"/>
            </p:custDataLst>
          </p:nvPr>
        </p:nvSpPr>
        <p:spPr>
          <a:xfrm>
            <a:off x="992340" y="3062752"/>
            <a:ext cx="9404723" cy="1400530"/>
          </a:xfrm>
        </p:spPr>
        <p:txBody>
          <a:bodyPr/>
          <a:lstStyle/>
          <a:p>
            <a:r>
              <a:rPr lang="fr-CA" dirty="0">
                <a:solidFill>
                  <a:srgbClr val="FFC000"/>
                </a:solidFill>
              </a:rPr>
              <a:t>3/3 - Correction des exercices</a:t>
            </a:r>
          </a:p>
        </p:txBody>
      </p:sp>
    </p:spTree>
    <p:extLst>
      <p:ext uri="{BB962C8B-B14F-4D97-AF65-F5344CB8AC3E}">
        <p14:creationId xmlns:p14="http://schemas.microsoft.com/office/powerpoint/2010/main" val="2352771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E27B5-DEE7-4860-967D-D5AEB9A37619}"/>
              </a:ext>
            </a:extLst>
          </p:cNvPr>
          <p:cNvSpPr>
            <a:spLocks noGrp="1"/>
          </p:cNvSpPr>
          <p:nvPr>
            <p:ph type="title"/>
            <p:custDataLst>
              <p:tags r:id="rId1"/>
            </p:custDataLst>
          </p:nvPr>
        </p:nvSpPr>
        <p:spPr>
          <a:xfrm>
            <a:off x="992340" y="3062752"/>
            <a:ext cx="9404723" cy="1400530"/>
          </a:xfrm>
        </p:spPr>
        <p:txBody>
          <a:bodyPr/>
          <a:lstStyle/>
          <a:p>
            <a:r>
              <a:rPr lang="fr-CA" dirty="0"/>
              <a:t>Gestion d’application</a:t>
            </a:r>
          </a:p>
        </p:txBody>
      </p:sp>
    </p:spTree>
    <p:extLst>
      <p:ext uri="{BB962C8B-B14F-4D97-AF65-F5344CB8AC3E}">
        <p14:creationId xmlns:p14="http://schemas.microsoft.com/office/powerpoint/2010/main" val="1512275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B12C6-2659-7A2E-075E-7E9402F9534E}"/>
              </a:ext>
            </a:extLst>
          </p:cNvPr>
          <p:cNvSpPr>
            <a:spLocks noGrp="1"/>
          </p:cNvSpPr>
          <p:nvPr>
            <p:ph type="title"/>
            <p:custDataLst>
              <p:tags r:id="rId1"/>
            </p:custDataLst>
          </p:nvPr>
        </p:nvSpPr>
        <p:spPr/>
        <p:txBody>
          <a:bodyPr/>
          <a:lstStyle/>
          <a:p>
            <a:r>
              <a:rPr lang="fr-CA" dirty="0"/>
              <a:t>Gestion d’application</a:t>
            </a:r>
            <a:endParaRPr lang="en-CA" dirty="0"/>
          </a:p>
        </p:txBody>
      </p:sp>
      <p:sp>
        <p:nvSpPr>
          <p:cNvPr id="3" name="Content Placeholder 2">
            <a:extLst>
              <a:ext uri="{FF2B5EF4-FFF2-40B4-BE49-F238E27FC236}">
                <a16:creationId xmlns:a16="http://schemas.microsoft.com/office/drawing/2014/main" id="{D8025414-00DE-A98C-6DFF-ED80964D787E}"/>
              </a:ext>
            </a:extLst>
          </p:cNvPr>
          <p:cNvSpPr>
            <a:spLocks noGrp="1"/>
          </p:cNvSpPr>
          <p:nvPr>
            <p:ph idx="1"/>
            <p:custDataLst>
              <p:tags r:id="rId2"/>
            </p:custDataLst>
          </p:nvPr>
        </p:nvSpPr>
        <p:spPr/>
        <p:txBody>
          <a:bodyPr>
            <a:normAutofit lnSpcReduction="10000"/>
          </a:bodyPr>
          <a:lstStyle/>
          <a:p>
            <a:r>
              <a:rPr lang="fr-CA" dirty="0"/>
              <a:t>Pour qu’un serveur soit un serveur, il doit offrir des services sur le réseau (ex. DHCP, serveur web, base de données, etc.)</a:t>
            </a:r>
          </a:p>
          <a:p>
            <a:r>
              <a:rPr lang="fr-CA" dirty="0"/>
              <a:t>Nous devrons donc installer des applications qui offriront ces services, ainsi que d’autres applications qui supporteront ces services.</a:t>
            </a:r>
          </a:p>
          <a:p>
            <a:r>
              <a:rPr lang="fr-CA" dirty="0"/>
              <a:t>Par exemple:</a:t>
            </a:r>
          </a:p>
          <a:p>
            <a:pPr lvl="1"/>
            <a:r>
              <a:rPr lang="fr-CA" dirty="0"/>
              <a:t>Un serveur web qui publie des pages web</a:t>
            </a:r>
          </a:p>
          <a:p>
            <a:pPr lvl="1"/>
            <a:r>
              <a:rPr lang="fr-CA" dirty="0"/>
              <a:t>Un serveur de base de données qui est accessible depuis d’autres ordinateurs ou serveur</a:t>
            </a:r>
          </a:p>
          <a:p>
            <a:pPr lvl="1"/>
            <a:r>
              <a:rPr lang="fr-CA" dirty="0"/>
              <a:t>Un serveur DHCP qui permet aux stations de travail d’obtenir une adresse IP sur le réseau</a:t>
            </a:r>
          </a:p>
          <a:p>
            <a:pPr lvl="1"/>
            <a:r>
              <a:rPr lang="fr-CA" dirty="0"/>
              <a:t>Etc.</a:t>
            </a:r>
            <a:endParaRPr lang="en-CA" dirty="0"/>
          </a:p>
        </p:txBody>
      </p:sp>
    </p:spTree>
    <p:extLst>
      <p:ext uri="{BB962C8B-B14F-4D97-AF65-F5344CB8AC3E}">
        <p14:creationId xmlns:p14="http://schemas.microsoft.com/office/powerpoint/2010/main" val="4157333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B27C6-F265-4FB7-933E-67EB9F72ED92}"/>
              </a:ext>
            </a:extLst>
          </p:cNvPr>
          <p:cNvSpPr>
            <a:spLocks noGrp="1"/>
          </p:cNvSpPr>
          <p:nvPr>
            <p:ph type="title"/>
            <p:custDataLst>
              <p:tags r:id="rId1"/>
            </p:custDataLst>
          </p:nvPr>
        </p:nvSpPr>
        <p:spPr/>
        <p:txBody>
          <a:bodyPr/>
          <a:lstStyle/>
          <a:p>
            <a:r>
              <a:rPr lang="en-US" dirty="0" err="1"/>
              <a:t>Contenu</a:t>
            </a:r>
            <a:r>
              <a:rPr lang="en-US" dirty="0"/>
              <a:t> du </a:t>
            </a:r>
            <a:r>
              <a:rPr lang="en-US" dirty="0" err="1"/>
              <a:t>cours</a:t>
            </a:r>
            <a:endParaRPr lang="en-CA" dirty="0"/>
          </a:p>
        </p:txBody>
      </p:sp>
      <p:sp>
        <p:nvSpPr>
          <p:cNvPr id="3" name="Content Placeholder 2">
            <a:extLst>
              <a:ext uri="{FF2B5EF4-FFF2-40B4-BE49-F238E27FC236}">
                <a16:creationId xmlns:a16="http://schemas.microsoft.com/office/drawing/2014/main" id="{D05474D1-B11B-4C2A-804C-245952105C10}"/>
              </a:ext>
            </a:extLst>
          </p:cNvPr>
          <p:cNvSpPr>
            <a:spLocks noGrp="1"/>
          </p:cNvSpPr>
          <p:nvPr>
            <p:ph idx="1"/>
            <p:custDataLst>
              <p:tags r:id="rId2"/>
            </p:custDataLst>
          </p:nvPr>
        </p:nvSpPr>
        <p:spPr>
          <a:xfrm>
            <a:off x="1103312" y="1313896"/>
            <a:ext cx="8946541" cy="5406500"/>
          </a:xfrm>
        </p:spPr>
        <p:txBody>
          <a:bodyPr>
            <a:normAutofit/>
          </a:bodyPr>
          <a:lstStyle/>
          <a:p>
            <a:r>
              <a:rPr lang="en-US" dirty="0"/>
              <a:t>Dans le </a:t>
            </a:r>
            <a:r>
              <a:rPr lang="en-US" dirty="0" err="1"/>
              <a:t>cours</a:t>
            </a:r>
            <a:r>
              <a:rPr lang="en-US" dirty="0"/>
              <a:t> </a:t>
            </a:r>
            <a:r>
              <a:rPr lang="en-US" dirty="0" err="1"/>
              <a:t>d’aujourd’hui</a:t>
            </a:r>
            <a:r>
              <a:rPr lang="en-US" dirty="0"/>
              <a:t>, nous </a:t>
            </a:r>
            <a:r>
              <a:rPr lang="en-US" dirty="0" err="1"/>
              <a:t>couvrirons</a:t>
            </a:r>
            <a:r>
              <a:rPr lang="en-US" dirty="0"/>
              <a:t> </a:t>
            </a:r>
            <a:r>
              <a:rPr lang="en-US" dirty="0" err="1"/>
              <a:t>donc</a:t>
            </a:r>
            <a:r>
              <a:rPr lang="en-US" dirty="0"/>
              <a:t>:</a:t>
            </a:r>
          </a:p>
          <a:p>
            <a:pPr lvl="1"/>
            <a:r>
              <a:rPr lang="en-US" dirty="0"/>
              <a:t>Introduction à la gestion </a:t>
            </a:r>
            <a:r>
              <a:rPr lang="en-US" dirty="0" err="1"/>
              <a:t>d’application</a:t>
            </a:r>
            <a:endParaRPr lang="en-US" dirty="0"/>
          </a:p>
          <a:p>
            <a:pPr lvl="1"/>
            <a:r>
              <a:rPr lang="en-US" dirty="0"/>
              <a:t>Les </a:t>
            </a:r>
            <a:r>
              <a:rPr lang="en-US" dirty="0" err="1"/>
              <a:t>gestionnaires</a:t>
            </a:r>
            <a:r>
              <a:rPr lang="en-US" dirty="0"/>
              <a:t> de </a:t>
            </a:r>
            <a:r>
              <a:rPr lang="en-US" dirty="0" err="1"/>
              <a:t>paquets</a:t>
            </a:r>
            <a:endParaRPr lang="en-US" dirty="0"/>
          </a:p>
          <a:p>
            <a:pPr lvl="1"/>
            <a:r>
              <a:rPr lang="en-US" dirty="0" err="1"/>
              <a:t>Opérations</a:t>
            </a:r>
            <a:r>
              <a:rPr lang="en-US" dirty="0"/>
              <a:t> sur les applications</a:t>
            </a:r>
          </a:p>
          <a:p>
            <a:pPr lvl="1"/>
            <a:r>
              <a:rPr lang="en-US" dirty="0"/>
              <a:t>Conclusion</a:t>
            </a:r>
          </a:p>
        </p:txBody>
      </p:sp>
    </p:spTree>
    <p:extLst>
      <p:ext uri="{BB962C8B-B14F-4D97-AF65-F5344CB8AC3E}">
        <p14:creationId xmlns:p14="http://schemas.microsoft.com/office/powerpoint/2010/main" val="1013026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E27B5-DEE7-4860-967D-D5AEB9A37619}"/>
              </a:ext>
            </a:extLst>
          </p:cNvPr>
          <p:cNvSpPr>
            <a:spLocks noGrp="1"/>
          </p:cNvSpPr>
          <p:nvPr>
            <p:ph type="title"/>
            <p:custDataLst>
              <p:tags r:id="rId1"/>
            </p:custDataLst>
          </p:nvPr>
        </p:nvSpPr>
        <p:spPr>
          <a:xfrm>
            <a:off x="992340" y="3062752"/>
            <a:ext cx="9404723" cy="1400530"/>
          </a:xfrm>
        </p:spPr>
        <p:txBody>
          <a:bodyPr/>
          <a:lstStyle/>
          <a:p>
            <a:r>
              <a:rPr lang="fr-CA" dirty="0"/>
              <a:t>Introduction à la gestion d’application</a:t>
            </a:r>
          </a:p>
        </p:txBody>
      </p:sp>
    </p:spTree>
    <p:extLst>
      <p:ext uri="{BB962C8B-B14F-4D97-AF65-F5344CB8AC3E}">
        <p14:creationId xmlns:p14="http://schemas.microsoft.com/office/powerpoint/2010/main" val="4052526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C7E9-684B-A208-1531-302C25DB2708}"/>
              </a:ext>
            </a:extLst>
          </p:cNvPr>
          <p:cNvSpPr>
            <a:spLocks noGrp="1"/>
          </p:cNvSpPr>
          <p:nvPr>
            <p:ph type="title"/>
            <p:custDataLst>
              <p:tags r:id="rId1"/>
            </p:custDataLst>
          </p:nvPr>
        </p:nvSpPr>
        <p:spPr/>
        <p:txBody>
          <a:bodyPr/>
          <a:lstStyle/>
          <a:p>
            <a:r>
              <a:rPr lang="fr-CA" dirty="0"/>
              <a:t>Introduction à la gestion d’application</a:t>
            </a:r>
            <a:endParaRPr lang="en-CA" dirty="0"/>
          </a:p>
        </p:txBody>
      </p:sp>
      <p:sp>
        <p:nvSpPr>
          <p:cNvPr id="3" name="Content Placeholder 2">
            <a:extLst>
              <a:ext uri="{FF2B5EF4-FFF2-40B4-BE49-F238E27FC236}">
                <a16:creationId xmlns:a16="http://schemas.microsoft.com/office/drawing/2014/main" id="{E15BE2F1-D173-FC0D-F425-44DCC3AF85E4}"/>
              </a:ext>
            </a:extLst>
          </p:cNvPr>
          <p:cNvSpPr>
            <a:spLocks noGrp="1"/>
          </p:cNvSpPr>
          <p:nvPr>
            <p:ph idx="1"/>
            <p:custDataLst>
              <p:tags r:id="rId2"/>
            </p:custDataLst>
          </p:nvPr>
        </p:nvSpPr>
        <p:spPr/>
        <p:txBody>
          <a:bodyPr/>
          <a:lstStyle/>
          <a:p>
            <a:r>
              <a:rPr lang="fr-CA" dirty="0"/>
              <a:t>La gestion d’application implique les différentes étapes de la gestion de cycle de vie d’une application.</a:t>
            </a:r>
          </a:p>
          <a:p>
            <a:endParaRPr lang="fr-CA" dirty="0"/>
          </a:p>
          <a:p>
            <a:r>
              <a:rPr lang="fr-CA" dirty="0"/>
              <a:t>Dans le cadre du cours, ces applications servent typiquement à exposer des services réseau (site web, DHCP, etc.)</a:t>
            </a:r>
          </a:p>
        </p:txBody>
      </p:sp>
    </p:spTree>
    <p:extLst>
      <p:ext uri="{BB962C8B-B14F-4D97-AF65-F5344CB8AC3E}">
        <p14:creationId xmlns:p14="http://schemas.microsoft.com/office/powerpoint/2010/main" val="1724623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0549D-73AE-DF74-C91C-3814F65648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2BFCFE-621B-789C-A6FE-A2A100BE759A}"/>
              </a:ext>
            </a:extLst>
          </p:cNvPr>
          <p:cNvSpPr>
            <a:spLocks noGrp="1"/>
          </p:cNvSpPr>
          <p:nvPr>
            <p:ph type="title"/>
            <p:custDataLst>
              <p:tags r:id="rId1"/>
            </p:custDataLst>
          </p:nvPr>
        </p:nvSpPr>
        <p:spPr/>
        <p:txBody>
          <a:bodyPr/>
          <a:lstStyle/>
          <a:p>
            <a:r>
              <a:rPr lang="fr-CA" dirty="0"/>
              <a:t>Introduction à la gestion d’application</a:t>
            </a:r>
            <a:endParaRPr lang="en-CA" dirty="0"/>
          </a:p>
        </p:txBody>
      </p:sp>
      <p:sp>
        <p:nvSpPr>
          <p:cNvPr id="3" name="Content Placeholder 2">
            <a:extLst>
              <a:ext uri="{FF2B5EF4-FFF2-40B4-BE49-F238E27FC236}">
                <a16:creationId xmlns:a16="http://schemas.microsoft.com/office/drawing/2014/main" id="{78D78016-5523-CFD5-79DB-C6247F6D6882}"/>
              </a:ext>
            </a:extLst>
          </p:cNvPr>
          <p:cNvSpPr>
            <a:spLocks noGrp="1"/>
          </p:cNvSpPr>
          <p:nvPr>
            <p:ph idx="1"/>
            <p:custDataLst>
              <p:tags r:id="rId2"/>
            </p:custDataLst>
          </p:nvPr>
        </p:nvSpPr>
        <p:spPr/>
        <p:txBody>
          <a:bodyPr>
            <a:normAutofit/>
          </a:bodyPr>
          <a:lstStyle/>
          <a:p>
            <a:r>
              <a:rPr lang="fr-CA" dirty="0"/>
              <a:t>La gestion d’application demande d’effectuer un certain nombre de tâches:</a:t>
            </a:r>
          </a:p>
          <a:p>
            <a:pPr lvl="1"/>
            <a:r>
              <a:rPr lang="fr-CA" dirty="0"/>
              <a:t>Recherche d’application</a:t>
            </a:r>
          </a:p>
          <a:p>
            <a:pPr lvl="1"/>
            <a:r>
              <a:rPr lang="fr-CA" dirty="0"/>
              <a:t>Installation et dépendances</a:t>
            </a:r>
          </a:p>
          <a:p>
            <a:pPr lvl="1"/>
            <a:r>
              <a:rPr lang="fr-CA" dirty="0"/>
              <a:t>Mise à jour</a:t>
            </a:r>
          </a:p>
          <a:p>
            <a:pPr lvl="1"/>
            <a:r>
              <a:rPr lang="fr-CA" dirty="0"/>
              <a:t>Suppression d’application</a:t>
            </a:r>
          </a:p>
          <a:p>
            <a:pPr lvl="1"/>
            <a:endParaRPr lang="fr-CA" dirty="0"/>
          </a:p>
          <a:p>
            <a:r>
              <a:rPr lang="fr-CA" dirty="0"/>
              <a:t>Prenons le temps de voir en détail les contraintes autour de ces dernières</a:t>
            </a:r>
          </a:p>
          <a:p>
            <a:endParaRPr lang="en-CA" dirty="0"/>
          </a:p>
        </p:txBody>
      </p:sp>
    </p:spTree>
    <p:extLst>
      <p:ext uri="{BB962C8B-B14F-4D97-AF65-F5344CB8AC3E}">
        <p14:creationId xmlns:p14="http://schemas.microsoft.com/office/powerpoint/2010/main" val="1048412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B27E-5F9C-B6F9-3E59-216795FA01A1}"/>
              </a:ext>
            </a:extLst>
          </p:cNvPr>
          <p:cNvSpPr>
            <a:spLocks noGrp="1"/>
          </p:cNvSpPr>
          <p:nvPr>
            <p:ph type="title"/>
            <p:custDataLst>
              <p:tags r:id="rId1"/>
            </p:custDataLst>
          </p:nvPr>
        </p:nvSpPr>
        <p:spPr/>
        <p:txBody>
          <a:bodyPr/>
          <a:lstStyle/>
          <a:p>
            <a:r>
              <a:rPr lang="fr-CA" dirty="0"/>
              <a:t>Recherche d’application</a:t>
            </a:r>
            <a:endParaRPr lang="en-CA" dirty="0"/>
          </a:p>
        </p:txBody>
      </p:sp>
      <p:sp>
        <p:nvSpPr>
          <p:cNvPr id="3" name="Content Placeholder 2">
            <a:extLst>
              <a:ext uri="{FF2B5EF4-FFF2-40B4-BE49-F238E27FC236}">
                <a16:creationId xmlns:a16="http://schemas.microsoft.com/office/drawing/2014/main" id="{EFEF0805-5565-522E-50B3-82495E907870}"/>
              </a:ext>
            </a:extLst>
          </p:cNvPr>
          <p:cNvSpPr>
            <a:spLocks noGrp="1"/>
          </p:cNvSpPr>
          <p:nvPr>
            <p:ph idx="1"/>
            <p:custDataLst>
              <p:tags r:id="rId2"/>
            </p:custDataLst>
          </p:nvPr>
        </p:nvSpPr>
        <p:spPr/>
        <p:txBody>
          <a:bodyPr/>
          <a:lstStyle/>
          <a:p>
            <a:r>
              <a:rPr lang="fr-CA" dirty="0"/>
              <a:t>La recherche d’application consiste à connaitre quelles sont les applications disponibles, quels sont leur version disponible, ou les trouver, et comment s’assurer qu’elles sont exemptées de virus et autre </a:t>
            </a:r>
            <a:r>
              <a:rPr lang="fr-CA" dirty="0" err="1"/>
              <a:t>maliciel</a:t>
            </a:r>
            <a:endParaRPr lang="en-CA" dirty="0"/>
          </a:p>
        </p:txBody>
      </p:sp>
    </p:spTree>
    <p:extLst>
      <p:ext uri="{BB962C8B-B14F-4D97-AF65-F5344CB8AC3E}">
        <p14:creationId xmlns:p14="http://schemas.microsoft.com/office/powerpoint/2010/main" val="3805724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ADBDB-8E70-5423-6C96-147680E816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82A77-8D98-0B41-D2DC-47B7A58E285E}"/>
              </a:ext>
            </a:extLst>
          </p:cNvPr>
          <p:cNvSpPr>
            <a:spLocks noGrp="1"/>
          </p:cNvSpPr>
          <p:nvPr>
            <p:ph type="title"/>
            <p:custDataLst>
              <p:tags r:id="rId1"/>
            </p:custDataLst>
          </p:nvPr>
        </p:nvSpPr>
        <p:spPr/>
        <p:txBody>
          <a:bodyPr/>
          <a:lstStyle/>
          <a:p>
            <a:r>
              <a:rPr lang="fr-CA" dirty="0"/>
              <a:t>Installation et dépendances</a:t>
            </a:r>
            <a:endParaRPr lang="en-CA" dirty="0"/>
          </a:p>
        </p:txBody>
      </p:sp>
      <p:sp>
        <p:nvSpPr>
          <p:cNvPr id="3" name="Content Placeholder 2">
            <a:extLst>
              <a:ext uri="{FF2B5EF4-FFF2-40B4-BE49-F238E27FC236}">
                <a16:creationId xmlns:a16="http://schemas.microsoft.com/office/drawing/2014/main" id="{D9F80666-E8CE-8C5D-460D-1EA324B9A2D8}"/>
              </a:ext>
            </a:extLst>
          </p:cNvPr>
          <p:cNvSpPr>
            <a:spLocks noGrp="1"/>
          </p:cNvSpPr>
          <p:nvPr>
            <p:ph idx="1"/>
            <p:custDataLst>
              <p:tags r:id="rId2"/>
            </p:custDataLst>
          </p:nvPr>
        </p:nvSpPr>
        <p:spPr/>
        <p:txBody>
          <a:bodyPr>
            <a:normAutofit/>
          </a:bodyPr>
          <a:lstStyle/>
          <a:p>
            <a:r>
              <a:rPr lang="fr-CA" dirty="0"/>
              <a:t>La première étape pour l’installation d’une application est d’obtenir une version compatible avec notre système d’exploitation et notre architecture matérielle.</a:t>
            </a:r>
          </a:p>
          <a:p>
            <a:endParaRPr lang="fr-CA" dirty="0"/>
          </a:p>
          <a:p>
            <a:r>
              <a:rPr lang="fr-CA" dirty="0"/>
              <a:t>Pour se faire, la méthode traditionnelle était de télécharger le code source de l’application (lorsque c’est possible) et d’utiliser un outil de compilation (</a:t>
            </a:r>
            <a:r>
              <a:rPr lang="fr-CA" dirty="0" err="1"/>
              <a:t>Make</a:t>
            </a:r>
            <a:r>
              <a:rPr lang="fr-CA" dirty="0"/>
              <a:t>) compiler le programme dans un format compatible avec notre environnement.</a:t>
            </a:r>
          </a:p>
          <a:p>
            <a:endParaRPr lang="fr-CA" dirty="0"/>
          </a:p>
          <a:p>
            <a:r>
              <a:rPr lang="fr-CA" dirty="0"/>
              <a:t>La prochaine étape était de gérer les dépendances..</a:t>
            </a:r>
            <a:endParaRPr lang="en-CA" dirty="0"/>
          </a:p>
        </p:txBody>
      </p:sp>
    </p:spTree>
    <p:extLst>
      <p:ext uri="{BB962C8B-B14F-4D97-AF65-F5344CB8AC3E}">
        <p14:creationId xmlns:p14="http://schemas.microsoft.com/office/powerpoint/2010/main" val="144995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EC5A5-8E21-CD8C-BC3D-18161299C5D7}"/>
              </a:ext>
            </a:extLst>
          </p:cNvPr>
          <p:cNvSpPr>
            <a:spLocks noGrp="1"/>
          </p:cNvSpPr>
          <p:nvPr>
            <p:ph type="title"/>
            <p:custDataLst>
              <p:tags r:id="rId1"/>
            </p:custDataLst>
          </p:nvPr>
        </p:nvSpPr>
        <p:spPr/>
        <p:txBody>
          <a:bodyPr/>
          <a:lstStyle/>
          <a:p>
            <a:r>
              <a:rPr lang="fr-CA" dirty="0"/>
              <a:t>Installation et dépendances</a:t>
            </a:r>
            <a:endParaRPr lang="en-CA" dirty="0"/>
          </a:p>
        </p:txBody>
      </p:sp>
      <p:sp>
        <p:nvSpPr>
          <p:cNvPr id="3" name="Content Placeholder 2">
            <a:extLst>
              <a:ext uri="{FF2B5EF4-FFF2-40B4-BE49-F238E27FC236}">
                <a16:creationId xmlns:a16="http://schemas.microsoft.com/office/drawing/2014/main" id="{67DA47F4-ED09-859F-E6AE-CBC3A6D1DF4B}"/>
              </a:ext>
            </a:extLst>
          </p:cNvPr>
          <p:cNvSpPr>
            <a:spLocks noGrp="1"/>
          </p:cNvSpPr>
          <p:nvPr>
            <p:ph idx="1"/>
            <p:custDataLst>
              <p:tags r:id="rId2"/>
            </p:custDataLst>
          </p:nvPr>
        </p:nvSpPr>
        <p:spPr/>
        <p:txBody>
          <a:bodyPr>
            <a:normAutofit lnSpcReduction="10000"/>
          </a:bodyPr>
          <a:lstStyle/>
          <a:p>
            <a:r>
              <a:rPr lang="fr-CA" dirty="0"/>
              <a:t>Plusieurs paquets (application) ont besoin d’autres paquets pour fonctionner.</a:t>
            </a:r>
          </a:p>
          <a:p>
            <a:r>
              <a:rPr lang="fr-CA" dirty="0"/>
              <a:t>Par exemple, « </a:t>
            </a:r>
            <a:r>
              <a:rPr lang="fr-CA" dirty="0" err="1"/>
              <a:t>wireshark</a:t>
            </a:r>
            <a:r>
              <a:rPr lang="fr-CA" dirty="0"/>
              <a:t> » a besoin de « </a:t>
            </a:r>
            <a:r>
              <a:rPr lang="fr-CA" dirty="0" err="1"/>
              <a:t>wireshark-common</a:t>
            </a:r>
            <a:r>
              <a:rPr lang="fr-CA" dirty="0"/>
              <a:t> »</a:t>
            </a:r>
          </a:p>
          <a:p>
            <a:r>
              <a:rPr lang="fr-CA" dirty="0"/>
              <a:t>Toutefois, « </a:t>
            </a:r>
            <a:r>
              <a:rPr lang="fr-CA" dirty="0" err="1"/>
              <a:t>wireshark-common</a:t>
            </a:r>
            <a:r>
              <a:rPr lang="fr-CA" dirty="0"/>
              <a:t> » a besoin de « </a:t>
            </a:r>
            <a:r>
              <a:rPr lang="fr-CA" dirty="0" err="1"/>
              <a:t>librireshark</a:t>
            </a:r>
            <a:r>
              <a:rPr lang="fr-CA" dirty="0"/>
              <a:t> » ainsi que « </a:t>
            </a:r>
            <a:r>
              <a:rPr lang="fr-CA" dirty="0" err="1"/>
              <a:t>libwiretab</a:t>
            </a:r>
            <a:r>
              <a:rPr lang="fr-CA" dirty="0"/>
              <a:t> »</a:t>
            </a:r>
          </a:p>
          <a:p>
            <a:r>
              <a:rPr lang="fr-CA" dirty="0"/>
              <a:t>Installer un paquet avec toutes ses dépendances ainsi que les dépendances de ces dépendances peut devenir difficile à gérer (</a:t>
            </a:r>
            <a:r>
              <a:rPr lang="fr-CA" dirty="0" err="1"/>
              <a:t>Dependance</a:t>
            </a:r>
            <a:r>
              <a:rPr lang="fr-CA" dirty="0"/>
              <a:t> </a:t>
            </a:r>
            <a:r>
              <a:rPr lang="fr-CA" dirty="0" err="1"/>
              <a:t>Hell</a:t>
            </a:r>
            <a:r>
              <a:rPr lang="fr-CA" dirty="0"/>
              <a:t>)</a:t>
            </a:r>
          </a:p>
          <a:p>
            <a:r>
              <a:rPr lang="fr-CA" dirty="0"/>
              <a:t>De plus, il peut arriver que plusieurs applications aient besoin des mêmes dépendances, mais avec des versions différentes, ou que certaines dépendances demandent une mise à jour quand on souhaite changer la version d’une application. Pas facile à gérer</a:t>
            </a:r>
            <a:endParaRPr lang="en-CA" dirty="0"/>
          </a:p>
        </p:txBody>
      </p:sp>
    </p:spTree>
    <p:extLst>
      <p:ext uri="{BB962C8B-B14F-4D97-AF65-F5344CB8AC3E}">
        <p14:creationId xmlns:p14="http://schemas.microsoft.com/office/powerpoint/2010/main" val="4289820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BC0A-AAE8-5C80-D781-D7AC32FCC134}"/>
              </a:ext>
            </a:extLst>
          </p:cNvPr>
          <p:cNvSpPr>
            <a:spLocks noGrp="1"/>
          </p:cNvSpPr>
          <p:nvPr>
            <p:ph type="title"/>
            <p:custDataLst>
              <p:tags r:id="rId1"/>
            </p:custDataLst>
          </p:nvPr>
        </p:nvSpPr>
        <p:spPr/>
        <p:txBody>
          <a:bodyPr/>
          <a:lstStyle/>
          <a:p>
            <a:r>
              <a:rPr lang="fr-CA" dirty="0"/>
              <a:t>Mise à jour</a:t>
            </a:r>
            <a:endParaRPr lang="en-CA" dirty="0"/>
          </a:p>
        </p:txBody>
      </p:sp>
      <p:sp>
        <p:nvSpPr>
          <p:cNvPr id="3" name="Content Placeholder 2">
            <a:extLst>
              <a:ext uri="{FF2B5EF4-FFF2-40B4-BE49-F238E27FC236}">
                <a16:creationId xmlns:a16="http://schemas.microsoft.com/office/drawing/2014/main" id="{991A1186-0EBC-3F9E-7C2A-D2C60D3F9DCF}"/>
              </a:ext>
            </a:extLst>
          </p:cNvPr>
          <p:cNvSpPr>
            <a:spLocks noGrp="1"/>
          </p:cNvSpPr>
          <p:nvPr>
            <p:ph idx="1"/>
            <p:custDataLst>
              <p:tags r:id="rId2"/>
            </p:custDataLst>
          </p:nvPr>
        </p:nvSpPr>
        <p:spPr/>
        <p:txBody>
          <a:bodyPr/>
          <a:lstStyle/>
          <a:p>
            <a:r>
              <a:rPr lang="fr-CA" dirty="0"/>
              <a:t>Après l’installation initiale d’une application, le mécanisme de mise à jour vise à détecter si une nouvelle version de le l’application est disponible afin d’améliorer la stabilité, la sécurité, ou d’offrir de nouvelle fonctionnalité.</a:t>
            </a:r>
            <a:endParaRPr lang="en-CA" dirty="0"/>
          </a:p>
        </p:txBody>
      </p:sp>
    </p:spTree>
    <p:extLst>
      <p:ext uri="{BB962C8B-B14F-4D97-AF65-F5344CB8AC3E}">
        <p14:creationId xmlns:p14="http://schemas.microsoft.com/office/powerpoint/2010/main" val="2029809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55890-64BC-0164-E171-E80974A6843D}"/>
              </a:ext>
            </a:extLst>
          </p:cNvPr>
          <p:cNvSpPr>
            <a:spLocks noGrp="1"/>
          </p:cNvSpPr>
          <p:nvPr>
            <p:ph type="title"/>
            <p:custDataLst>
              <p:tags r:id="rId1"/>
            </p:custDataLst>
          </p:nvPr>
        </p:nvSpPr>
        <p:spPr/>
        <p:txBody>
          <a:bodyPr/>
          <a:lstStyle/>
          <a:p>
            <a:r>
              <a:rPr lang="fr-CA" dirty="0"/>
              <a:t>Suppression d’application</a:t>
            </a:r>
            <a:endParaRPr lang="en-CA" dirty="0"/>
          </a:p>
        </p:txBody>
      </p:sp>
      <p:sp>
        <p:nvSpPr>
          <p:cNvPr id="3" name="Content Placeholder 2">
            <a:extLst>
              <a:ext uri="{FF2B5EF4-FFF2-40B4-BE49-F238E27FC236}">
                <a16:creationId xmlns:a16="http://schemas.microsoft.com/office/drawing/2014/main" id="{AEFACB3E-AA48-CE26-2DB7-37EC2AC3D3E4}"/>
              </a:ext>
            </a:extLst>
          </p:cNvPr>
          <p:cNvSpPr>
            <a:spLocks noGrp="1"/>
          </p:cNvSpPr>
          <p:nvPr>
            <p:ph idx="1"/>
            <p:custDataLst>
              <p:tags r:id="rId2"/>
            </p:custDataLst>
          </p:nvPr>
        </p:nvSpPr>
        <p:spPr/>
        <p:txBody>
          <a:bodyPr/>
          <a:lstStyle/>
          <a:p>
            <a:r>
              <a:rPr lang="fr-CA" dirty="0"/>
              <a:t>Quand on souhaite supprimer un paquet, comment est-ce qu’on peut facilement retrouver tous ses fichiers?</a:t>
            </a:r>
          </a:p>
          <a:p>
            <a:r>
              <a:rPr lang="fr-CA" dirty="0"/>
              <a:t>Comment est-ce qu’on peut s’assurer que les dépendances initialement installées pour faire fonctionner ce paquet soient également retirées si elles ne sont plus nécessaires?</a:t>
            </a:r>
          </a:p>
          <a:p>
            <a:endParaRPr lang="fr-CA" dirty="0"/>
          </a:p>
        </p:txBody>
      </p:sp>
    </p:spTree>
    <p:extLst>
      <p:ext uri="{BB962C8B-B14F-4D97-AF65-F5344CB8AC3E}">
        <p14:creationId xmlns:p14="http://schemas.microsoft.com/office/powerpoint/2010/main" val="2802766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1A2CC-E50C-2871-C2C5-D68E0594403A}"/>
              </a:ext>
            </a:extLst>
          </p:cNvPr>
          <p:cNvSpPr>
            <a:spLocks noGrp="1"/>
          </p:cNvSpPr>
          <p:nvPr>
            <p:ph type="title"/>
            <p:custDataLst>
              <p:tags r:id="rId1"/>
            </p:custDataLst>
          </p:nvPr>
        </p:nvSpPr>
        <p:spPr/>
        <p:txBody>
          <a:bodyPr/>
          <a:lstStyle/>
          <a:p>
            <a:r>
              <a:rPr lang="fr-CA" dirty="0"/>
              <a:t>Introduction à la gestion d’application</a:t>
            </a:r>
            <a:endParaRPr lang="en-CA" dirty="0"/>
          </a:p>
        </p:txBody>
      </p:sp>
      <p:sp>
        <p:nvSpPr>
          <p:cNvPr id="3" name="Content Placeholder 2">
            <a:extLst>
              <a:ext uri="{FF2B5EF4-FFF2-40B4-BE49-F238E27FC236}">
                <a16:creationId xmlns:a16="http://schemas.microsoft.com/office/drawing/2014/main" id="{48F8D606-35CE-EBFC-EEF5-8C627E21D2F3}"/>
              </a:ext>
            </a:extLst>
          </p:cNvPr>
          <p:cNvSpPr>
            <a:spLocks noGrp="1"/>
          </p:cNvSpPr>
          <p:nvPr>
            <p:ph idx="1"/>
            <p:custDataLst>
              <p:tags r:id="rId2"/>
            </p:custDataLst>
          </p:nvPr>
        </p:nvSpPr>
        <p:spPr/>
        <p:txBody>
          <a:bodyPr/>
          <a:lstStyle/>
          <a:p>
            <a:r>
              <a:rPr lang="fr-CA" dirty="0"/>
              <a:t>Tous les points qu’on vient de discuter peuvent devenir difficiles à gérer sans un outil centralisé pour faire une gestion efficace des paquets.</a:t>
            </a:r>
          </a:p>
          <a:p>
            <a:endParaRPr lang="fr-CA" dirty="0"/>
          </a:p>
          <a:p>
            <a:r>
              <a:rPr lang="fr-CA" dirty="0"/>
              <a:t>C’est ce que nous verrons dans la prochaine section avec les Gestionnaires de paquet.</a:t>
            </a:r>
            <a:endParaRPr lang="en-CA" dirty="0"/>
          </a:p>
        </p:txBody>
      </p:sp>
    </p:spTree>
    <p:extLst>
      <p:ext uri="{BB962C8B-B14F-4D97-AF65-F5344CB8AC3E}">
        <p14:creationId xmlns:p14="http://schemas.microsoft.com/office/powerpoint/2010/main" val="1118077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D0E68-FB7C-D982-A13C-22E083B03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11BD14-B389-F20C-41B8-805A9AE8DDA3}"/>
              </a:ext>
            </a:extLst>
          </p:cNvPr>
          <p:cNvSpPr>
            <a:spLocks noGrp="1"/>
          </p:cNvSpPr>
          <p:nvPr>
            <p:ph type="title"/>
            <p:custDataLst>
              <p:tags r:id="rId1"/>
            </p:custDataLst>
          </p:nvPr>
        </p:nvSpPr>
        <p:spPr>
          <a:xfrm>
            <a:off x="992340" y="3062752"/>
            <a:ext cx="9404723" cy="1400530"/>
          </a:xfrm>
        </p:spPr>
        <p:txBody>
          <a:bodyPr/>
          <a:lstStyle/>
          <a:p>
            <a:r>
              <a:rPr lang="fr-CA" dirty="0"/>
              <a:t>Les gestionnaires de paquets</a:t>
            </a:r>
          </a:p>
        </p:txBody>
      </p:sp>
    </p:spTree>
    <p:extLst>
      <p:ext uri="{BB962C8B-B14F-4D97-AF65-F5344CB8AC3E}">
        <p14:creationId xmlns:p14="http://schemas.microsoft.com/office/powerpoint/2010/main" val="1542908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01F2B-FB92-A615-F76C-ECAE513DAD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4CAFB-5878-F711-16B1-C25CE0097F00}"/>
              </a:ext>
            </a:extLst>
          </p:cNvPr>
          <p:cNvSpPr>
            <a:spLocks noGrp="1"/>
          </p:cNvSpPr>
          <p:nvPr>
            <p:ph type="title"/>
            <p:custDataLst>
              <p:tags r:id="rId1"/>
            </p:custDataLst>
          </p:nvPr>
        </p:nvSpPr>
        <p:spPr/>
        <p:txBody>
          <a:bodyPr/>
          <a:lstStyle/>
          <a:p>
            <a:r>
              <a:rPr lang="fr-CA" dirty="0"/>
              <a:t>Introduction à la gestion d’application</a:t>
            </a:r>
            <a:endParaRPr lang="en-CA" dirty="0"/>
          </a:p>
        </p:txBody>
      </p:sp>
      <p:sp>
        <p:nvSpPr>
          <p:cNvPr id="3" name="Content Placeholder 2">
            <a:extLst>
              <a:ext uri="{FF2B5EF4-FFF2-40B4-BE49-F238E27FC236}">
                <a16:creationId xmlns:a16="http://schemas.microsoft.com/office/drawing/2014/main" id="{CAE12783-9480-B953-C26B-54BFF7C004C6}"/>
              </a:ext>
            </a:extLst>
          </p:cNvPr>
          <p:cNvSpPr>
            <a:spLocks noGrp="1"/>
          </p:cNvSpPr>
          <p:nvPr>
            <p:ph idx="1"/>
            <p:custDataLst>
              <p:tags r:id="rId2"/>
            </p:custDataLst>
          </p:nvPr>
        </p:nvSpPr>
        <p:spPr/>
        <p:txBody>
          <a:bodyPr>
            <a:normAutofit/>
          </a:bodyPr>
          <a:lstStyle/>
          <a:p>
            <a:r>
              <a:rPr lang="fr-CA" dirty="0"/>
              <a:t>Les gestionnaires de paquets sont des applications qui permettent d’administrer le cycle de vie des applications (paquet)</a:t>
            </a:r>
          </a:p>
          <a:p>
            <a:r>
              <a:rPr lang="fr-CA" dirty="0"/>
              <a:t>Les avantages d’utiliser un gestionnaire de paquets sont importants</a:t>
            </a:r>
          </a:p>
          <a:p>
            <a:pPr lvl="1"/>
            <a:r>
              <a:rPr lang="fr-CA" dirty="0"/>
              <a:t>Faciliter le processus d’installation</a:t>
            </a:r>
          </a:p>
          <a:p>
            <a:pPr lvl="1"/>
            <a:r>
              <a:rPr lang="fr-CA" dirty="0"/>
              <a:t>Gestion automatique des dépendances</a:t>
            </a:r>
          </a:p>
          <a:p>
            <a:pPr lvl="1"/>
            <a:r>
              <a:rPr lang="fr-CA" dirty="0"/>
              <a:t>Mises à jour centralisées</a:t>
            </a:r>
          </a:p>
          <a:p>
            <a:pPr lvl="1"/>
            <a:r>
              <a:rPr lang="fr-CA" dirty="0"/>
              <a:t>Désinstallation propre</a:t>
            </a:r>
          </a:p>
          <a:p>
            <a:pPr lvl="1"/>
            <a:r>
              <a:rPr lang="fr-CA" dirty="0"/>
              <a:t>Sécurité et vérification</a:t>
            </a:r>
          </a:p>
          <a:p>
            <a:pPr lvl="1"/>
            <a:r>
              <a:rPr lang="fr-CA" dirty="0"/>
              <a:t>Reproductibilité</a:t>
            </a:r>
          </a:p>
          <a:p>
            <a:pPr lvl="1"/>
            <a:r>
              <a:rPr lang="fr-CA" dirty="0"/>
              <a:t>Recherche de logiciel simplifiée</a:t>
            </a:r>
          </a:p>
          <a:p>
            <a:endParaRPr lang="en-CA" dirty="0"/>
          </a:p>
        </p:txBody>
      </p:sp>
    </p:spTree>
    <p:extLst>
      <p:ext uri="{BB962C8B-B14F-4D97-AF65-F5344CB8AC3E}">
        <p14:creationId xmlns:p14="http://schemas.microsoft.com/office/powerpoint/2010/main" val="2417835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F90F8-7355-CE1F-675C-0FE878B3C6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57AF96-E976-72F3-865E-1FF6BB15E6DE}"/>
              </a:ext>
            </a:extLst>
          </p:cNvPr>
          <p:cNvSpPr>
            <a:spLocks noGrp="1"/>
          </p:cNvSpPr>
          <p:nvPr>
            <p:ph type="title"/>
            <p:custDataLst>
              <p:tags r:id="rId1"/>
            </p:custDataLst>
          </p:nvPr>
        </p:nvSpPr>
        <p:spPr/>
        <p:txBody>
          <a:bodyPr/>
          <a:lstStyle/>
          <a:p>
            <a:r>
              <a:rPr lang="fr-CA" dirty="0"/>
              <a:t>Les gestionnaires de paquet</a:t>
            </a:r>
            <a:endParaRPr lang="en-CA" dirty="0"/>
          </a:p>
        </p:txBody>
      </p:sp>
      <p:sp>
        <p:nvSpPr>
          <p:cNvPr id="3" name="Content Placeholder 2">
            <a:extLst>
              <a:ext uri="{FF2B5EF4-FFF2-40B4-BE49-F238E27FC236}">
                <a16:creationId xmlns:a16="http://schemas.microsoft.com/office/drawing/2014/main" id="{1C60C1FC-9793-3BF0-0B24-DB335B5FE800}"/>
              </a:ext>
            </a:extLst>
          </p:cNvPr>
          <p:cNvSpPr>
            <a:spLocks noGrp="1"/>
          </p:cNvSpPr>
          <p:nvPr>
            <p:ph idx="1"/>
            <p:custDataLst>
              <p:tags r:id="rId2"/>
            </p:custDataLst>
          </p:nvPr>
        </p:nvSpPr>
        <p:spPr/>
        <p:txBody>
          <a:bodyPr/>
          <a:lstStyle/>
          <a:p>
            <a:r>
              <a:rPr lang="fr-CA" dirty="0"/>
              <a:t>Les gestionnaires de paquet principaux sont les suivants</a:t>
            </a:r>
          </a:p>
          <a:p>
            <a:pPr lvl="1"/>
            <a:r>
              <a:rPr lang="fr-CA" dirty="0" err="1"/>
              <a:t>apt</a:t>
            </a:r>
            <a:endParaRPr lang="fr-CA" dirty="0"/>
          </a:p>
          <a:p>
            <a:pPr lvl="1"/>
            <a:r>
              <a:rPr lang="en-CA" dirty="0" err="1"/>
              <a:t>dnf</a:t>
            </a:r>
            <a:endParaRPr lang="en-CA" dirty="0"/>
          </a:p>
          <a:p>
            <a:pPr lvl="1"/>
            <a:r>
              <a:rPr lang="en-CA" dirty="0" err="1"/>
              <a:t>pacman</a:t>
            </a:r>
            <a:endParaRPr lang="en-CA" dirty="0"/>
          </a:p>
          <a:p>
            <a:pPr lvl="1"/>
            <a:r>
              <a:rPr lang="en-CA" dirty="0" err="1"/>
              <a:t>apk</a:t>
            </a:r>
            <a:endParaRPr lang="en-CA" dirty="0"/>
          </a:p>
        </p:txBody>
      </p:sp>
    </p:spTree>
    <p:extLst>
      <p:ext uri="{BB962C8B-B14F-4D97-AF65-F5344CB8AC3E}">
        <p14:creationId xmlns:p14="http://schemas.microsoft.com/office/powerpoint/2010/main" val="3759054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A63EA-C425-C1D1-41CE-78E70745E7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9879ED-9EF8-BAE4-887F-2B4113A527C0}"/>
              </a:ext>
            </a:extLst>
          </p:cNvPr>
          <p:cNvSpPr>
            <a:spLocks noGrp="1"/>
          </p:cNvSpPr>
          <p:nvPr>
            <p:ph type="title"/>
            <p:custDataLst>
              <p:tags r:id="rId1"/>
            </p:custDataLst>
          </p:nvPr>
        </p:nvSpPr>
        <p:spPr/>
        <p:txBody>
          <a:bodyPr/>
          <a:lstStyle/>
          <a:p>
            <a:r>
              <a:rPr lang="fr-CA" dirty="0"/>
              <a:t>Les gestionnaires de paquet</a:t>
            </a:r>
            <a:endParaRPr lang="en-CA" dirty="0"/>
          </a:p>
        </p:txBody>
      </p:sp>
      <p:graphicFrame>
        <p:nvGraphicFramePr>
          <p:cNvPr id="6" name="Table 5">
            <a:extLst>
              <a:ext uri="{FF2B5EF4-FFF2-40B4-BE49-F238E27FC236}">
                <a16:creationId xmlns:a16="http://schemas.microsoft.com/office/drawing/2014/main" id="{09A25D3A-B768-9356-62FA-60EADD53B579}"/>
              </a:ext>
            </a:extLst>
          </p:cNvPr>
          <p:cNvGraphicFramePr>
            <a:graphicFrameLocks noGrp="1"/>
          </p:cNvGraphicFramePr>
          <p:nvPr>
            <p:custDataLst>
              <p:tags r:id="rId2"/>
            </p:custDataLst>
            <p:extLst>
              <p:ext uri="{D42A27DB-BD31-4B8C-83A1-F6EECF244321}">
                <p14:modId xmlns:p14="http://schemas.microsoft.com/office/powerpoint/2010/main" val="2547237391"/>
              </p:ext>
            </p:extLst>
          </p:nvPr>
        </p:nvGraphicFramePr>
        <p:xfrm>
          <a:off x="1179941" y="2874184"/>
          <a:ext cx="8127999" cy="25908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914139873"/>
                    </a:ext>
                  </a:extLst>
                </a:gridCol>
                <a:gridCol w="2709333">
                  <a:extLst>
                    <a:ext uri="{9D8B030D-6E8A-4147-A177-3AD203B41FA5}">
                      <a16:colId xmlns:a16="http://schemas.microsoft.com/office/drawing/2014/main" val="228718515"/>
                    </a:ext>
                  </a:extLst>
                </a:gridCol>
                <a:gridCol w="2709333">
                  <a:extLst>
                    <a:ext uri="{9D8B030D-6E8A-4147-A177-3AD203B41FA5}">
                      <a16:colId xmlns:a16="http://schemas.microsoft.com/office/drawing/2014/main" val="2278137492"/>
                    </a:ext>
                  </a:extLst>
                </a:gridCol>
              </a:tblGrid>
              <a:tr h="0">
                <a:tc>
                  <a:txBody>
                    <a:bodyPr/>
                    <a:lstStyle/>
                    <a:p>
                      <a:r>
                        <a:rPr lang="fr-CA" dirty="0"/>
                        <a:t>Distribution</a:t>
                      </a:r>
                      <a:endParaRPr lang="en-CA" dirty="0"/>
                    </a:p>
                  </a:txBody>
                  <a:tcPr/>
                </a:tc>
                <a:tc>
                  <a:txBody>
                    <a:bodyPr/>
                    <a:lstStyle/>
                    <a:p>
                      <a:r>
                        <a:rPr lang="fr-CA" dirty="0"/>
                        <a:t>Gestionnaire</a:t>
                      </a:r>
                      <a:endParaRPr lang="en-CA" dirty="0"/>
                    </a:p>
                  </a:txBody>
                  <a:tcPr/>
                </a:tc>
                <a:tc>
                  <a:txBody>
                    <a:bodyPr/>
                    <a:lstStyle/>
                    <a:p>
                      <a:r>
                        <a:rPr lang="fr-CA" dirty="0"/>
                        <a:t>Format des paquets</a:t>
                      </a:r>
                      <a:endParaRPr lang="en-CA" dirty="0"/>
                    </a:p>
                  </a:txBody>
                  <a:tcPr/>
                </a:tc>
                <a:extLst>
                  <a:ext uri="{0D108BD9-81ED-4DB2-BD59-A6C34878D82A}">
                    <a16:rowId xmlns:a16="http://schemas.microsoft.com/office/drawing/2014/main" val="991332215"/>
                  </a:ext>
                </a:extLst>
              </a:tr>
              <a:tr h="370840">
                <a:tc>
                  <a:txBody>
                    <a:bodyPr/>
                    <a:lstStyle/>
                    <a:p>
                      <a:r>
                        <a:rPr lang="fr-CA" dirty="0"/>
                        <a:t>Debian / Ubuntu</a:t>
                      </a:r>
                      <a:endParaRPr lang="en-CA" dirty="0"/>
                    </a:p>
                  </a:txBody>
                  <a:tcPr/>
                </a:tc>
                <a:tc>
                  <a:txBody>
                    <a:bodyPr/>
                    <a:lstStyle/>
                    <a:p>
                      <a:r>
                        <a:rPr lang="fr-CA" dirty="0" err="1"/>
                        <a:t>apt</a:t>
                      </a:r>
                      <a:endParaRPr lang="en-CA" dirty="0"/>
                    </a:p>
                  </a:txBody>
                  <a:tcPr/>
                </a:tc>
                <a:tc>
                  <a:txBody>
                    <a:bodyPr/>
                    <a:lstStyle/>
                    <a:p>
                      <a:r>
                        <a:rPr lang="fr-CA" dirty="0"/>
                        <a:t>.deb</a:t>
                      </a:r>
                      <a:endParaRPr lang="en-CA" dirty="0"/>
                    </a:p>
                  </a:txBody>
                  <a:tcPr/>
                </a:tc>
                <a:extLst>
                  <a:ext uri="{0D108BD9-81ED-4DB2-BD59-A6C34878D82A}">
                    <a16:rowId xmlns:a16="http://schemas.microsoft.com/office/drawing/2014/main" val="2057244026"/>
                  </a:ext>
                </a:extLst>
              </a:tr>
              <a:tr h="370840">
                <a:tc>
                  <a:txBody>
                    <a:bodyPr/>
                    <a:lstStyle/>
                    <a:p>
                      <a:r>
                        <a:rPr lang="fr-CA" dirty="0"/>
                        <a:t>Linux Mint</a:t>
                      </a:r>
                      <a:endParaRPr lang="en-CA" dirty="0"/>
                    </a:p>
                  </a:txBody>
                  <a:tcPr/>
                </a:tc>
                <a:tc>
                  <a:txBody>
                    <a:bodyPr/>
                    <a:lstStyle/>
                    <a:p>
                      <a:r>
                        <a:rPr lang="fr-CA" dirty="0" err="1"/>
                        <a:t>apt</a:t>
                      </a:r>
                      <a:endParaRPr lang="en-CA" dirty="0"/>
                    </a:p>
                  </a:txBody>
                  <a:tcPr/>
                </a:tc>
                <a:tc>
                  <a:txBody>
                    <a:bodyPr/>
                    <a:lstStyle/>
                    <a:p>
                      <a:r>
                        <a:rPr lang="fr-CA" dirty="0"/>
                        <a:t>.deb</a:t>
                      </a:r>
                      <a:endParaRPr lang="en-CA" dirty="0"/>
                    </a:p>
                  </a:txBody>
                  <a:tcPr/>
                </a:tc>
                <a:extLst>
                  <a:ext uri="{0D108BD9-81ED-4DB2-BD59-A6C34878D82A}">
                    <a16:rowId xmlns:a16="http://schemas.microsoft.com/office/drawing/2014/main" val="817093356"/>
                  </a:ext>
                </a:extLst>
              </a:tr>
              <a:tr h="370840">
                <a:tc>
                  <a:txBody>
                    <a:bodyPr/>
                    <a:lstStyle/>
                    <a:p>
                      <a:r>
                        <a:rPr lang="fr-CA" dirty="0" err="1"/>
                        <a:t>Fedora</a:t>
                      </a:r>
                      <a:endParaRPr lang="en-CA" dirty="0"/>
                    </a:p>
                  </a:txBody>
                  <a:tcPr/>
                </a:tc>
                <a:tc>
                  <a:txBody>
                    <a:bodyPr/>
                    <a:lstStyle/>
                    <a:p>
                      <a:r>
                        <a:rPr lang="fr-CA" dirty="0" err="1"/>
                        <a:t>dnf</a:t>
                      </a:r>
                      <a:endParaRPr lang="en-CA" dirty="0"/>
                    </a:p>
                  </a:txBody>
                  <a:tcPr/>
                </a:tc>
                <a:tc>
                  <a:txBody>
                    <a:bodyPr/>
                    <a:lstStyle/>
                    <a:p>
                      <a:r>
                        <a:rPr lang="fr-CA" dirty="0"/>
                        <a:t>.</a:t>
                      </a:r>
                      <a:r>
                        <a:rPr lang="fr-CA" dirty="0" err="1"/>
                        <a:t>rpm</a:t>
                      </a:r>
                      <a:endParaRPr lang="en-CA" dirty="0"/>
                    </a:p>
                  </a:txBody>
                  <a:tcPr/>
                </a:tc>
                <a:extLst>
                  <a:ext uri="{0D108BD9-81ED-4DB2-BD59-A6C34878D82A}">
                    <a16:rowId xmlns:a16="http://schemas.microsoft.com/office/drawing/2014/main" val="4166123077"/>
                  </a:ext>
                </a:extLst>
              </a:tr>
              <a:tr h="370840">
                <a:tc>
                  <a:txBody>
                    <a:bodyPr/>
                    <a:lstStyle/>
                    <a:p>
                      <a:r>
                        <a:rPr lang="fr-CA" dirty="0"/>
                        <a:t>RHEL / Rocky</a:t>
                      </a:r>
                      <a:endParaRPr lang="en-CA" dirty="0"/>
                    </a:p>
                  </a:txBody>
                  <a:tcPr/>
                </a:tc>
                <a:tc>
                  <a:txBody>
                    <a:bodyPr/>
                    <a:lstStyle/>
                    <a:p>
                      <a:r>
                        <a:rPr lang="fr-CA" dirty="0" err="1"/>
                        <a:t>dnf</a:t>
                      </a:r>
                      <a:endParaRPr lang="en-CA" dirty="0"/>
                    </a:p>
                  </a:txBody>
                  <a:tcPr/>
                </a:tc>
                <a:tc>
                  <a:txBody>
                    <a:bodyPr/>
                    <a:lstStyle/>
                    <a:p>
                      <a:r>
                        <a:rPr lang="fr-CA" dirty="0"/>
                        <a:t>.</a:t>
                      </a:r>
                      <a:r>
                        <a:rPr lang="fr-CA" dirty="0" err="1"/>
                        <a:t>rpm</a:t>
                      </a:r>
                      <a:endParaRPr lang="en-CA" dirty="0"/>
                    </a:p>
                  </a:txBody>
                  <a:tcPr/>
                </a:tc>
                <a:extLst>
                  <a:ext uri="{0D108BD9-81ED-4DB2-BD59-A6C34878D82A}">
                    <a16:rowId xmlns:a16="http://schemas.microsoft.com/office/drawing/2014/main" val="2379097539"/>
                  </a:ext>
                </a:extLst>
              </a:tr>
              <a:tr h="370840">
                <a:tc>
                  <a:txBody>
                    <a:bodyPr/>
                    <a:lstStyle/>
                    <a:p>
                      <a:r>
                        <a:rPr lang="fr-CA" dirty="0"/>
                        <a:t>Arch Linux</a:t>
                      </a:r>
                      <a:endParaRPr lang="en-CA" dirty="0"/>
                    </a:p>
                  </a:txBody>
                  <a:tcPr/>
                </a:tc>
                <a:tc>
                  <a:txBody>
                    <a:bodyPr/>
                    <a:lstStyle/>
                    <a:p>
                      <a:r>
                        <a:rPr lang="fr-CA" dirty="0" err="1"/>
                        <a:t>pacman</a:t>
                      </a:r>
                      <a:endParaRPr lang="en-CA" dirty="0"/>
                    </a:p>
                  </a:txBody>
                  <a:tcPr/>
                </a:tc>
                <a:tc>
                  <a:txBody>
                    <a:bodyPr/>
                    <a:lstStyle/>
                    <a:p>
                      <a:r>
                        <a:rPr lang="fr-CA" dirty="0"/>
                        <a:t>.</a:t>
                      </a:r>
                      <a:r>
                        <a:rPr lang="fr-CA" dirty="0" err="1"/>
                        <a:t>pkg</a:t>
                      </a:r>
                      <a:r>
                        <a:rPr lang="fr-CA" dirty="0"/>
                        <a:t> .tar .</a:t>
                      </a:r>
                      <a:r>
                        <a:rPr lang="fr-CA" dirty="0" err="1"/>
                        <a:t>zst</a:t>
                      </a:r>
                      <a:endParaRPr lang="en-CA" dirty="0"/>
                    </a:p>
                  </a:txBody>
                  <a:tcPr/>
                </a:tc>
                <a:extLst>
                  <a:ext uri="{0D108BD9-81ED-4DB2-BD59-A6C34878D82A}">
                    <a16:rowId xmlns:a16="http://schemas.microsoft.com/office/drawing/2014/main" val="395152957"/>
                  </a:ext>
                </a:extLst>
              </a:tr>
              <a:tr h="370840">
                <a:tc>
                  <a:txBody>
                    <a:bodyPr/>
                    <a:lstStyle/>
                    <a:p>
                      <a:r>
                        <a:rPr lang="fr-CA" dirty="0"/>
                        <a:t>Open Suse</a:t>
                      </a:r>
                      <a:endParaRPr lang="en-CA" dirty="0"/>
                    </a:p>
                  </a:txBody>
                  <a:tcPr/>
                </a:tc>
                <a:tc>
                  <a:txBody>
                    <a:bodyPr/>
                    <a:lstStyle/>
                    <a:p>
                      <a:r>
                        <a:rPr lang="fr-CA" dirty="0" err="1"/>
                        <a:t>zypper</a:t>
                      </a:r>
                      <a:endParaRPr lang="en-CA" dirty="0"/>
                    </a:p>
                  </a:txBody>
                  <a:tcPr/>
                </a:tc>
                <a:tc>
                  <a:txBody>
                    <a:bodyPr/>
                    <a:lstStyle/>
                    <a:p>
                      <a:r>
                        <a:rPr lang="fr-CA" dirty="0"/>
                        <a:t>.</a:t>
                      </a:r>
                      <a:r>
                        <a:rPr lang="fr-CA" dirty="0" err="1"/>
                        <a:t>rpm</a:t>
                      </a:r>
                      <a:endParaRPr lang="en-CA" dirty="0"/>
                    </a:p>
                  </a:txBody>
                  <a:tcPr/>
                </a:tc>
                <a:extLst>
                  <a:ext uri="{0D108BD9-81ED-4DB2-BD59-A6C34878D82A}">
                    <a16:rowId xmlns:a16="http://schemas.microsoft.com/office/drawing/2014/main" val="2066403223"/>
                  </a:ext>
                </a:extLst>
              </a:tr>
            </a:tbl>
          </a:graphicData>
        </a:graphic>
      </p:graphicFrame>
      <p:sp>
        <p:nvSpPr>
          <p:cNvPr id="7" name="TextBox 6">
            <a:extLst>
              <a:ext uri="{FF2B5EF4-FFF2-40B4-BE49-F238E27FC236}">
                <a16:creationId xmlns:a16="http://schemas.microsoft.com/office/drawing/2014/main" id="{53F9EC1B-6942-23D3-81F1-4EBC2E3B4708}"/>
              </a:ext>
            </a:extLst>
          </p:cNvPr>
          <p:cNvSpPr txBox="1"/>
          <p:nvPr>
            <p:custDataLst>
              <p:tags r:id="rId3"/>
            </p:custDataLst>
          </p:nvPr>
        </p:nvSpPr>
        <p:spPr>
          <a:xfrm>
            <a:off x="1039906" y="2043953"/>
            <a:ext cx="8408071" cy="369332"/>
          </a:xfrm>
          <a:prstGeom prst="rect">
            <a:avLst/>
          </a:prstGeom>
          <a:noFill/>
        </p:spPr>
        <p:txBody>
          <a:bodyPr wrap="none" rtlCol="0">
            <a:spAutoFit/>
          </a:bodyPr>
          <a:lstStyle/>
          <a:p>
            <a:r>
              <a:rPr lang="fr-CA" dirty="0"/>
              <a:t>Voici les gestionnaires de paque disponible pour ces distributions de Linux</a:t>
            </a:r>
            <a:endParaRPr lang="en-CA" dirty="0"/>
          </a:p>
        </p:txBody>
      </p:sp>
    </p:spTree>
    <p:extLst>
      <p:ext uri="{BB962C8B-B14F-4D97-AF65-F5344CB8AC3E}">
        <p14:creationId xmlns:p14="http://schemas.microsoft.com/office/powerpoint/2010/main" val="3610433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4FFA6-8985-0E51-3550-8C32E49BDD97}"/>
              </a:ext>
            </a:extLst>
          </p:cNvPr>
          <p:cNvSpPr>
            <a:spLocks noGrp="1"/>
          </p:cNvSpPr>
          <p:nvPr>
            <p:ph type="title"/>
            <p:custDataLst>
              <p:tags r:id="rId1"/>
            </p:custDataLst>
          </p:nvPr>
        </p:nvSpPr>
        <p:spPr/>
        <p:txBody>
          <a:bodyPr/>
          <a:lstStyle/>
          <a:p>
            <a:r>
              <a:rPr lang="fr-CA" dirty="0"/>
              <a:t>Les gestionnaires de paquet</a:t>
            </a:r>
            <a:endParaRPr lang="en-CA" dirty="0"/>
          </a:p>
        </p:txBody>
      </p:sp>
      <p:sp>
        <p:nvSpPr>
          <p:cNvPr id="3" name="Content Placeholder 2">
            <a:extLst>
              <a:ext uri="{FF2B5EF4-FFF2-40B4-BE49-F238E27FC236}">
                <a16:creationId xmlns:a16="http://schemas.microsoft.com/office/drawing/2014/main" id="{A4C939DA-EBCB-FB63-001C-D5072A95BD97}"/>
              </a:ext>
            </a:extLst>
          </p:cNvPr>
          <p:cNvSpPr>
            <a:spLocks noGrp="1"/>
          </p:cNvSpPr>
          <p:nvPr>
            <p:ph idx="1"/>
            <p:custDataLst>
              <p:tags r:id="rId2"/>
            </p:custDataLst>
          </p:nvPr>
        </p:nvSpPr>
        <p:spPr/>
        <p:txBody>
          <a:bodyPr/>
          <a:lstStyle/>
          <a:p>
            <a:r>
              <a:rPr lang="fr-CA" dirty="0"/>
              <a:t>Maintenant que nous avons couvert le rôle des gestionnaires de paquet, nous allons couvrir dans la prochaine section les différentes opérations courantes que nous pouvons effectuer avec ceux-ci.</a:t>
            </a:r>
            <a:endParaRPr lang="en-CA" dirty="0"/>
          </a:p>
        </p:txBody>
      </p:sp>
    </p:spTree>
    <p:extLst>
      <p:ext uri="{BB962C8B-B14F-4D97-AF65-F5344CB8AC3E}">
        <p14:creationId xmlns:p14="http://schemas.microsoft.com/office/powerpoint/2010/main" val="1031884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1CE35-46E7-D07B-2165-AFD472263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B57D66-FE36-F010-D1C6-EEFEB87FF80B}"/>
              </a:ext>
            </a:extLst>
          </p:cNvPr>
          <p:cNvSpPr>
            <a:spLocks noGrp="1"/>
          </p:cNvSpPr>
          <p:nvPr>
            <p:ph type="title"/>
            <p:custDataLst>
              <p:tags r:id="rId1"/>
            </p:custDataLst>
          </p:nvPr>
        </p:nvSpPr>
        <p:spPr>
          <a:xfrm>
            <a:off x="992340" y="3062752"/>
            <a:ext cx="9404723" cy="1400530"/>
          </a:xfrm>
        </p:spPr>
        <p:txBody>
          <a:bodyPr/>
          <a:lstStyle/>
          <a:p>
            <a:r>
              <a:rPr lang="fr-CA" dirty="0"/>
              <a:t>Opérations sur les applications</a:t>
            </a:r>
          </a:p>
        </p:txBody>
      </p:sp>
    </p:spTree>
    <p:extLst>
      <p:ext uri="{BB962C8B-B14F-4D97-AF65-F5344CB8AC3E}">
        <p14:creationId xmlns:p14="http://schemas.microsoft.com/office/powerpoint/2010/main" val="4256664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35513-5F7B-3D5A-CB26-7A811A548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A276F9-7B8F-3A00-4930-7A263BB8BD83}"/>
              </a:ext>
            </a:extLst>
          </p:cNvPr>
          <p:cNvSpPr>
            <a:spLocks noGrp="1"/>
          </p:cNvSpPr>
          <p:nvPr>
            <p:ph type="title"/>
            <p:custDataLst>
              <p:tags r:id="rId1"/>
            </p:custDataLst>
          </p:nvPr>
        </p:nvSpPr>
        <p:spPr/>
        <p:txBody>
          <a:bodyPr/>
          <a:lstStyle/>
          <a:p>
            <a:r>
              <a:rPr lang="fr-CA" dirty="0"/>
              <a:t>Opérations sur les applications</a:t>
            </a:r>
            <a:endParaRPr lang="en-CA" dirty="0"/>
          </a:p>
        </p:txBody>
      </p:sp>
      <p:sp>
        <p:nvSpPr>
          <p:cNvPr id="3" name="Content Placeholder 2">
            <a:extLst>
              <a:ext uri="{FF2B5EF4-FFF2-40B4-BE49-F238E27FC236}">
                <a16:creationId xmlns:a16="http://schemas.microsoft.com/office/drawing/2014/main" id="{A0F49CE0-9C0D-E990-A215-E16C33BA2F20}"/>
              </a:ext>
            </a:extLst>
          </p:cNvPr>
          <p:cNvSpPr>
            <a:spLocks noGrp="1"/>
          </p:cNvSpPr>
          <p:nvPr>
            <p:ph idx="1"/>
            <p:custDataLst>
              <p:tags r:id="rId2"/>
            </p:custDataLst>
          </p:nvPr>
        </p:nvSpPr>
        <p:spPr/>
        <p:txBody>
          <a:bodyPr/>
          <a:lstStyle/>
          <a:p>
            <a:r>
              <a:rPr lang="fr-CA" dirty="0"/>
              <a:t>Puisque nous utilisons principalement Ubuntu dans le cours, nous allons utiliser « </a:t>
            </a:r>
            <a:r>
              <a:rPr lang="fr-CA" dirty="0" err="1"/>
              <a:t>apt</a:t>
            </a:r>
            <a:r>
              <a:rPr lang="fr-CA" dirty="0"/>
              <a:t> »</a:t>
            </a:r>
          </a:p>
          <a:p>
            <a:r>
              <a:rPr lang="fr-CA" dirty="0"/>
              <a:t>Si d’autres gestionnaires de paquets sont requis au cours de la session, les commandes appropriées vous seront fournies dans les exercices</a:t>
            </a:r>
            <a:endParaRPr lang="en-CA" dirty="0"/>
          </a:p>
        </p:txBody>
      </p:sp>
    </p:spTree>
    <p:extLst>
      <p:ext uri="{BB962C8B-B14F-4D97-AF65-F5344CB8AC3E}">
        <p14:creationId xmlns:p14="http://schemas.microsoft.com/office/powerpoint/2010/main" val="2327520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A696-732A-99E7-80A8-0B1E32F83B0C}"/>
              </a:ext>
            </a:extLst>
          </p:cNvPr>
          <p:cNvSpPr>
            <a:spLocks noGrp="1"/>
          </p:cNvSpPr>
          <p:nvPr>
            <p:ph type="title"/>
            <p:custDataLst>
              <p:tags r:id="rId1"/>
            </p:custDataLst>
          </p:nvPr>
        </p:nvSpPr>
        <p:spPr/>
        <p:txBody>
          <a:bodyPr/>
          <a:lstStyle/>
          <a:p>
            <a:r>
              <a:rPr lang="fr-CA" dirty="0"/>
              <a:t>Opérations sur les applications</a:t>
            </a:r>
            <a:endParaRPr lang="en-CA" dirty="0"/>
          </a:p>
        </p:txBody>
      </p:sp>
      <p:sp>
        <p:nvSpPr>
          <p:cNvPr id="3" name="Content Placeholder 2">
            <a:extLst>
              <a:ext uri="{FF2B5EF4-FFF2-40B4-BE49-F238E27FC236}">
                <a16:creationId xmlns:a16="http://schemas.microsoft.com/office/drawing/2014/main" id="{A3A46E9B-B013-4185-F445-00B34528CE91}"/>
              </a:ext>
            </a:extLst>
          </p:cNvPr>
          <p:cNvSpPr>
            <a:spLocks noGrp="1"/>
          </p:cNvSpPr>
          <p:nvPr>
            <p:ph idx="1"/>
            <p:custDataLst>
              <p:tags r:id="rId2"/>
            </p:custDataLst>
          </p:nvPr>
        </p:nvSpPr>
        <p:spPr/>
        <p:txBody>
          <a:bodyPr/>
          <a:lstStyle/>
          <a:p>
            <a:r>
              <a:rPr lang="fr-CA" dirty="0"/>
              <a:t>Dans cette section, nous verrons donc comment effectuer les tâches suivantes</a:t>
            </a:r>
          </a:p>
          <a:p>
            <a:pPr lvl="1"/>
            <a:r>
              <a:rPr lang="fr-CA" dirty="0"/>
              <a:t>Gestion des dépôts</a:t>
            </a:r>
          </a:p>
          <a:p>
            <a:pPr lvl="1"/>
            <a:r>
              <a:rPr lang="fr-CA" dirty="0"/>
              <a:t>Mettre à jour le répertoire d’application</a:t>
            </a:r>
          </a:p>
          <a:p>
            <a:pPr lvl="1"/>
            <a:r>
              <a:rPr lang="fr-CA" dirty="0"/>
              <a:t>Rechercher une application</a:t>
            </a:r>
          </a:p>
          <a:p>
            <a:pPr lvl="1"/>
            <a:r>
              <a:rPr lang="fr-CA" dirty="0"/>
              <a:t>Installer une application</a:t>
            </a:r>
          </a:p>
          <a:p>
            <a:pPr lvl="1"/>
            <a:r>
              <a:rPr lang="fr-CA" dirty="0"/>
              <a:t>Mettre à jour une application</a:t>
            </a:r>
          </a:p>
          <a:p>
            <a:pPr lvl="1"/>
            <a:r>
              <a:rPr lang="fr-CA" dirty="0"/>
              <a:t>Supprimer une application</a:t>
            </a:r>
          </a:p>
        </p:txBody>
      </p:sp>
    </p:spTree>
    <p:extLst>
      <p:ext uri="{BB962C8B-B14F-4D97-AF65-F5344CB8AC3E}">
        <p14:creationId xmlns:p14="http://schemas.microsoft.com/office/powerpoint/2010/main" val="893311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E0770-0D19-B8A6-7457-74363B29AA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D5FDB-FA11-8B91-A541-50E188EA2672}"/>
              </a:ext>
            </a:extLst>
          </p:cNvPr>
          <p:cNvSpPr>
            <a:spLocks noGrp="1"/>
          </p:cNvSpPr>
          <p:nvPr>
            <p:ph type="title"/>
            <p:custDataLst>
              <p:tags r:id="rId1"/>
            </p:custDataLst>
          </p:nvPr>
        </p:nvSpPr>
        <p:spPr>
          <a:xfrm>
            <a:off x="699377" y="2728735"/>
            <a:ext cx="9404723" cy="1400530"/>
          </a:xfrm>
        </p:spPr>
        <p:txBody>
          <a:bodyPr/>
          <a:lstStyle/>
          <a:p>
            <a:r>
              <a:rPr lang="fr-CA" dirty="0"/>
              <a:t>Gestion des dépôts</a:t>
            </a:r>
          </a:p>
        </p:txBody>
      </p:sp>
    </p:spTree>
    <p:extLst>
      <p:ext uri="{BB962C8B-B14F-4D97-AF65-F5344CB8AC3E}">
        <p14:creationId xmlns:p14="http://schemas.microsoft.com/office/powerpoint/2010/main" val="3775255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09994-4FBF-40E5-480F-8113342161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2D45B1-AF3E-1F02-2D31-779AB56DF3DA}"/>
              </a:ext>
            </a:extLst>
          </p:cNvPr>
          <p:cNvSpPr>
            <a:spLocks noGrp="1"/>
          </p:cNvSpPr>
          <p:nvPr>
            <p:ph type="title"/>
            <p:custDataLst>
              <p:tags r:id="rId1"/>
            </p:custDataLst>
          </p:nvPr>
        </p:nvSpPr>
        <p:spPr/>
        <p:txBody>
          <a:bodyPr/>
          <a:lstStyle/>
          <a:p>
            <a:r>
              <a:rPr lang="fr-CA" dirty="0"/>
              <a:t>Gestion des dépôts</a:t>
            </a:r>
            <a:endParaRPr lang="en-CA" dirty="0"/>
          </a:p>
        </p:txBody>
      </p:sp>
      <p:sp>
        <p:nvSpPr>
          <p:cNvPr id="3" name="Content Placeholder 2">
            <a:extLst>
              <a:ext uri="{FF2B5EF4-FFF2-40B4-BE49-F238E27FC236}">
                <a16:creationId xmlns:a16="http://schemas.microsoft.com/office/drawing/2014/main" id="{BE8673A0-75D9-0D75-14CE-A1BAC69BAFC8}"/>
              </a:ext>
            </a:extLst>
          </p:cNvPr>
          <p:cNvSpPr>
            <a:spLocks noGrp="1"/>
          </p:cNvSpPr>
          <p:nvPr>
            <p:ph idx="1"/>
            <p:custDataLst>
              <p:tags r:id="rId2"/>
            </p:custDataLst>
          </p:nvPr>
        </p:nvSpPr>
        <p:spPr/>
        <p:txBody>
          <a:bodyPr/>
          <a:lstStyle/>
          <a:p>
            <a:r>
              <a:rPr lang="en-CA" dirty="0"/>
              <a:t>Un </a:t>
            </a:r>
            <a:r>
              <a:rPr lang="en-CA" dirty="0" err="1"/>
              <a:t>dépôt</a:t>
            </a:r>
            <a:r>
              <a:rPr lang="en-CA" dirty="0"/>
              <a:t> </a:t>
            </a:r>
            <a:r>
              <a:rPr lang="en-CA" dirty="0" err="1"/>
              <a:t>est</a:t>
            </a:r>
            <a:r>
              <a:rPr lang="en-CA" dirty="0"/>
              <a:t> un service </a:t>
            </a:r>
            <a:r>
              <a:rPr lang="en-CA" dirty="0" err="1"/>
              <a:t>auquel</a:t>
            </a:r>
            <a:r>
              <a:rPr lang="en-CA" dirty="0"/>
              <a:t> un </a:t>
            </a:r>
            <a:r>
              <a:rPr lang="en-CA" dirty="0" err="1"/>
              <a:t>gestionnaire</a:t>
            </a:r>
            <a:r>
              <a:rPr lang="en-CA" dirty="0"/>
              <a:t> de </a:t>
            </a:r>
            <a:r>
              <a:rPr lang="en-CA" dirty="0" err="1"/>
              <a:t>paquet</a:t>
            </a:r>
            <a:r>
              <a:rPr lang="en-CA" dirty="0"/>
              <a:t> </a:t>
            </a:r>
            <a:r>
              <a:rPr lang="en-CA" dirty="0" err="1"/>
              <a:t>peut</a:t>
            </a:r>
            <a:r>
              <a:rPr lang="en-CA" dirty="0"/>
              <a:t> se connecter pour </a:t>
            </a:r>
            <a:r>
              <a:rPr lang="en-CA" dirty="0" err="1"/>
              <a:t>obtenir</a:t>
            </a:r>
            <a:r>
              <a:rPr lang="en-CA" dirty="0"/>
              <a:t> les </a:t>
            </a:r>
            <a:r>
              <a:rPr lang="en-CA" dirty="0" err="1"/>
              <a:t>logiciels</a:t>
            </a:r>
            <a:r>
              <a:rPr lang="en-CA" dirty="0"/>
              <a:t> que </a:t>
            </a:r>
            <a:r>
              <a:rPr lang="en-CA" dirty="0" err="1"/>
              <a:t>l’on</a:t>
            </a:r>
            <a:r>
              <a:rPr lang="en-CA" dirty="0"/>
              <a:t> </a:t>
            </a:r>
            <a:r>
              <a:rPr lang="en-CA" dirty="0" err="1"/>
              <a:t>souhaite</a:t>
            </a:r>
            <a:r>
              <a:rPr lang="en-CA" dirty="0"/>
              <a:t> installer </a:t>
            </a:r>
            <a:r>
              <a:rPr lang="en-CA" dirty="0" err="1"/>
              <a:t>ou</a:t>
            </a:r>
            <a:r>
              <a:rPr lang="en-CA" dirty="0"/>
              <a:t> </a:t>
            </a:r>
            <a:r>
              <a:rPr lang="en-CA" dirty="0" err="1"/>
              <a:t>mettre</a:t>
            </a:r>
            <a:r>
              <a:rPr lang="en-CA" dirty="0"/>
              <a:t> à jour.</a:t>
            </a:r>
          </a:p>
          <a:p>
            <a:endParaRPr lang="en-CA" dirty="0"/>
          </a:p>
          <a:p>
            <a:r>
              <a:rPr lang="en-CA" dirty="0"/>
              <a:t>Bien que </a:t>
            </a:r>
            <a:r>
              <a:rPr lang="en-CA" dirty="0" err="1"/>
              <a:t>votre</a:t>
            </a:r>
            <a:r>
              <a:rPr lang="en-CA" dirty="0"/>
              <a:t> installation Linux </a:t>
            </a:r>
            <a:r>
              <a:rPr lang="en-CA" dirty="0" err="1"/>
              <a:t>possède</a:t>
            </a:r>
            <a:r>
              <a:rPr lang="en-CA" dirty="0"/>
              <a:t> déjà un </a:t>
            </a:r>
            <a:r>
              <a:rPr lang="en-CA" dirty="0" err="1"/>
              <a:t>dépôt</a:t>
            </a:r>
            <a:r>
              <a:rPr lang="en-CA" dirty="0"/>
              <a:t> par </a:t>
            </a:r>
            <a:r>
              <a:rPr lang="en-CA" dirty="0" err="1"/>
              <a:t>défaut</a:t>
            </a:r>
            <a:r>
              <a:rPr lang="en-CA" dirty="0"/>
              <a:t>, il y a deux situations </a:t>
            </a:r>
            <a:r>
              <a:rPr lang="en-CA" dirty="0" err="1"/>
              <a:t>typiques</a:t>
            </a:r>
            <a:r>
              <a:rPr lang="en-CA" dirty="0"/>
              <a:t> </a:t>
            </a:r>
            <a:r>
              <a:rPr lang="en-CA" dirty="0" err="1"/>
              <a:t>ou</a:t>
            </a:r>
            <a:r>
              <a:rPr lang="en-CA" dirty="0"/>
              <a:t> nous </a:t>
            </a:r>
            <a:r>
              <a:rPr lang="en-CA" dirty="0" err="1"/>
              <a:t>devrons</a:t>
            </a:r>
            <a:r>
              <a:rPr lang="en-CA" dirty="0"/>
              <a:t> modifier les </a:t>
            </a:r>
            <a:r>
              <a:rPr lang="en-CA" dirty="0" err="1"/>
              <a:t>dépôts</a:t>
            </a:r>
            <a:r>
              <a:rPr lang="en-CA" dirty="0"/>
              <a:t> </a:t>
            </a:r>
            <a:r>
              <a:rPr lang="en-CA" dirty="0" err="1"/>
              <a:t>disponibles</a:t>
            </a:r>
            <a:endParaRPr lang="en-CA" dirty="0"/>
          </a:p>
          <a:p>
            <a:pPr lvl="1"/>
            <a:r>
              <a:rPr lang="en-CA" dirty="0"/>
              <a:t>1) Si on </a:t>
            </a:r>
            <a:r>
              <a:rPr lang="en-CA" dirty="0" err="1"/>
              <a:t>tente</a:t>
            </a:r>
            <a:r>
              <a:rPr lang="en-CA" dirty="0"/>
              <a:t> </a:t>
            </a:r>
            <a:r>
              <a:rPr lang="en-CA" dirty="0" err="1"/>
              <a:t>d’installer</a:t>
            </a:r>
            <a:r>
              <a:rPr lang="en-CA" dirty="0"/>
              <a:t> </a:t>
            </a:r>
            <a:r>
              <a:rPr lang="en-CA" dirty="0" err="1"/>
              <a:t>une</a:t>
            </a:r>
            <a:r>
              <a:rPr lang="en-CA" dirty="0"/>
              <a:t> application qui </a:t>
            </a:r>
            <a:r>
              <a:rPr lang="en-CA" dirty="0" err="1"/>
              <a:t>n’est</a:t>
            </a:r>
            <a:r>
              <a:rPr lang="en-CA" dirty="0"/>
              <a:t> pas sur </a:t>
            </a:r>
            <a:r>
              <a:rPr lang="en-CA" dirty="0" err="1"/>
              <a:t>notre</a:t>
            </a:r>
            <a:r>
              <a:rPr lang="en-CA" dirty="0"/>
              <a:t> </a:t>
            </a:r>
            <a:r>
              <a:rPr lang="en-CA" dirty="0" err="1"/>
              <a:t>dépôt</a:t>
            </a:r>
            <a:r>
              <a:rPr lang="en-CA" dirty="0"/>
              <a:t> </a:t>
            </a:r>
            <a:r>
              <a:rPr lang="en-CA" dirty="0" err="1"/>
              <a:t>actuel</a:t>
            </a:r>
            <a:r>
              <a:rPr lang="en-CA" dirty="0"/>
              <a:t>, </a:t>
            </a:r>
            <a:r>
              <a:rPr lang="en-CA" dirty="0" err="1"/>
              <a:t>mais</a:t>
            </a:r>
            <a:r>
              <a:rPr lang="en-CA" dirty="0"/>
              <a:t> qui </a:t>
            </a:r>
            <a:r>
              <a:rPr lang="en-CA" dirty="0" err="1"/>
              <a:t>offre</a:t>
            </a:r>
            <a:r>
              <a:rPr lang="en-CA" dirty="0"/>
              <a:t> un </a:t>
            </a:r>
            <a:r>
              <a:rPr lang="en-CA" dirty="0" err="1"/>
              <a:t>dépôt</a:t>
            </a:r>
            <a:r>
              <a:rPr lang="en-CA" dirty="0"/>
              <a:t> </a:t>
            </a:r>
            <a:r>
              <a:rPr lang="en-CA" dirty="0" err="1"/>
              <a:t>auquel</a:t>
            </a:r>
            <a:r>
              <a:rPr lang="en-CA" dirty="0"/>
              <a:t> on </a:t>
            </a:r>
            <a:r>
              <a:rPr lang="en-CA" dirty="0" err="1"/>
              <a:t>peut</a:t>
            </a:r>
            <a:r>
              <a:rPr lang="en-CA" dirty="0"/>
              <a:t> se connecter</a:t>
            </a:r>
          </a:p>
          <a:p>
            <a:pPr lvl="1"/>
            <a:r>
              <a:rPr lang="en-CA" dirty="0"/>
              <a:t>2) Si </a:t>
            </a:r>
            <a:r>
              <a:rPr lang="en-CA" dirty="0" err="1"/>
              <a:t>l’entreprise</a:t>
            </a:r>
            <a:r>
              <a:rPr lang="en-CA" dirty="0"/>
              <a:t> dans </a:t>
            </a:r>
            <a:r>
              <a:rPr lang="en-CA" dirty="0" err="1"/>
              <a:t>laquelle</a:t>
            </a:r>
            <a:r>
              <a:rPr lang="en-CA" dirty="0"/>
              <a:t> on </a:t>
            </a:r>
            <a:r>
              <a:rPr lang="en-CA" dirty="0" err="1"/>
              <a:t>travaille</a:t>
            </a:r>
            <a:r>
              <a:rPr lang="en-CA" dirty="0"/>
              <a:t> à </a:t>
            </a:r>
            <a:r>
              <a:rPr lang="en-CA" dirty="0" err="1"/>
              <a:t>créer</a:t>
            </a:r>
            <a:r>
              <a:rPr lang="en-CA" dirty="0"/>
              <a:t> son propre </a:t>
            </a:r>
            <a:r>
              <a:rPr lang="en-CA" dirty="0" err="1"/>
              <a:t>dépôt</a:t>
            </a:r>
            <a:r>
              <a:rPr lang="en-CA" dirty="0"/>
              <a:t> </a:t>
            </a:r>
            <a:r>
              <a:rPr lang="en-CA" dirty="0" err="1"/>
              <a:t>qu’on</a:t>
            </a:r>
            <a:r>
              <a:rPr lang="en-CA" dirty="0"/>
              <a:t> doit </a:t>
            </a:r>
            <a:r>
              <a:rPr lang="en-CA" dirty="0" err="1"/>
              <a:t>utiliser</a:t>
            </a:r>
            <a:r>
              <a:rPr lang="en-CA" dirty="0"/>
              <a:t> pour les </a:t>
            </a:r>
            <a:r>
              <a:rPr lang="en-CA" dirty="0" err="1"/>
              <a:t>besoins</a:t>
            </a:r>
            <a:r>
              <a:rPr lang="en-CA" dirty="0"/>
              <a:t> interne</a:t>
            </a:r>
          </a:p>
        </p:txBody>
      </p:sp>
    </p:spTree>
    <p:extLst>
      <p:ext uri="{BB962C8B-B14F-4D97-AF65-F5344CB8AC3E}">
        <p14:creationId xmlns:p14="http://schemas.microsoft.com/office/powerpoint/2010/main" val="401480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AABD1-676C-A030-4A9C-701CF1D024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72444-AAC2-50D5-7B51-CCCD99DF880D}"/>
              </a:ext>
            </a:extLst>
          </p:cNvPr>
          <p:cNvSpPr>
            <a:spLocks noGrp="1"/>
          </p:cNvSpPr>
          <p:nvPr>
            <p:ph type="title"/>
            <p:custDataLst>
              <p:tags r:id="rId1"/>
            </p:custDataLst>
          </p:nvPr>
        </p:nvSpPr>
        <p:spPr/>
        <p:txBody>
          <a:bodyPr/>
          <a:lstStyle/>
          <a:p>
            <a:r>
              <a:rPr lang="fr-CA" dirty="0"/>
              <a:t>Gestion des dépôts</a:t>
            </a:r>
            <a:endParaRPr lang="en-CA" dirty="0"/>
          </a:p>
        </p:txBody>
      </p:sp>
      <p:sp>
        <p:nvSpPr>
          <p:cNvPr id="3" name="Content Placeholder 2">
            <a:extLst>
              <a:ext uri="{FF2B5EF4-FFF2-40B4-BE49-F238E27FC236}">
                <a16:creationId xmlns:a16="http://schemas.microsoft.com/office/drawing/2014/main" id="{5D7924C5-3D47-F369-14F0-366D2C1CA014}"/>
              </a:ext>
            </a:extLst>
          </p:cNvPr>
          <p:cNvSpPr>
            <a:spLocks noGrp="1"/>
          </p:cNvSpPr>
          <p:nvPr>
            <p:ph idx="1"/>
            <p:custDataLst>
              <p:tags r:id="rId2"/>
            </p:custDataLst>
          </p:nvPr>
        </p:nvSpPr>
        <p:spPr/>
        <p:txBody>
          <a:bodyPr/>
          <a:lstStyle/>
          <a:p>
            <a:r>
              <a:rPr lang="en-CA" dirty="0" err="1"/>
              <a:t>Voyons</a:t>
            </a:r>
            <a:r>
              <a:rPr lang="en-CA" dirty="0"/>
              <a:t> </a:t>
            </a:r>
            <a:r>
              <a:rPr lang="en-CA" dirty="0" err="1"/>
              <a:t>maintenant</a:t>
            </a:r>
            <a:r>
              <a:rPr lang="en-CA" dirty="0"/>
              <a:t> comment </a:t>
            </a:r>
            <a:r>
              <a:rPr lang="en-CA" dirty="0" err="1"/>
              <a:t>effectuer</a:t>
            </a:r>
            <a:r>
              <a:rPr lang="en-CA" dirty="0"/>
              <a:t> les </a:t>
            </a:r>
            <a:r>
              <a:rPr lang="en-CA" dirty="0" err="1"/>
              <a:t>opérations</a:t>
            </a:r>
            <a:r>
              <a:rPr lang="en-CA" dirty="0"/>
              <a:t> </a:t>
            </a:r>
            <a:r>
              <a:rPr lang="en-CA" dirty="0" err="1"/>
              <a:t>suivantes</a:t>
            </a:r>
            <a:r>
              <a:rPr lang="en-CA" dirty="0"/>
              <a:t> sur les </a:t>
            </a:r>
            <a:r>
              <a:rPr lang="en-CA" dirty="0" err="1"/>
              <a:t>dépôts</a:t>
            </a:r>
            <a:endParaRPr lang="en-CA" dirty="0"/>
          </a:p>
          <a:p>
            <a:pPr lvl="1"/>
            <a:r>
              <a:rPr lang="en-CA" dirty="0" err="1"/>
              <a:t>Visualiser</a:t>
            </a:r>
            <a:r>
              <a:rPr lang="en-CA" dirty="0"/>
              <a:t> les </a:t>
            </a:r>
            <a:r>
              <a:rPr lang="en-CA" dirty="0" err="1"/>
              <a:t>dépôts</a:t>
            </a:r>
            <a:r>
              <a:rPr lang="en-CA" dirty="0"/>
              <a:t> </a:t>
            </a:r>
            <a:r>
              <a:rPr lang="en-CA" dirty="0" err="1"/>
              <a:t>disponibles</a:t>
            </a:r>
            <a:endParaRPr lang="en-CA" dirty="0"/>
          </a:p>
          <a:p>
            <a:pPr lvl="1"/>
            <a:r>
              <a:rPr lang="en-CA" dirty="0" err="1"/>
              <a:t>Ajouter</a:t>
            </a:r>
            <a:r>
              <a:rPr lang="en-CA" dirty="0"/>
              <a:t> un </a:t>
            </a:r>
            <a:r>
              <a:rPr lang="en-CA" dirty="0" err="1"/>
              <a:t>dépôt</a:t>
            </a:r>
            <a:endParaRPr lang="en-CA" dirty="0"/>
          </a:p>
          <a:p>
            <a:pPr lvl="1"/>
            <a:r>
              <a:rPr lang="en-CA" dirty="0" err="1"/>
              <a:t>Retirer</a:t>
            </a:r>
            <a:r>
              <a:rPr lang="en-CA" dirty="0"/>
              <a:t> un </a:t>
            </a:r>
            <a:r>
              <a:rPr lang="en-CA" dirty="0" err="1"/>
              <a:t>dépôt</a:t>
            </a:r>
            <a:endParaRPr lang="en-CA" dirty="0"/>
          </a:p>
          <a:p>
            <a:pPr lvl="1"/>
            <a:r>
              <a:rPr lang="en-CA" dirty="0" err="1"/>
              <a:t>Mettre</a:t>
            </a:r>
            <a:r>
              <a:rPr lang="en-CA" dirty="0"/>
              <a:t> à jour le </a:t>
            </a:r>
            <a:r>
              <a:rPr lang="en-CA" dirty="0" err="1"/>
              <a:t>répertoire</a:t>
            </a:r>
            <a:r>
              <a:rPr lang="en-CA" dirty="0"/>
              <a:t> </a:t>
            </a:r>
            <a:r>
              <a:rPr lang="en-CA" dirty="0" err="1"/>
              <a:t>d’application</a:t>
            </a:r>
            <a:endParaRPr lang="en-CA" dirty="0"/>
          </a:p>
        </p:txBody>
      </p:sp>
    </p:spTree>
    <p:extLst>
      <p:ext uri="{BB962C8B-B14F-4D97-AF65-F5344CB8AC3E}">
        <p14:creationId xmlns:p14="http://schemas.microsoft.com/office/powerpoint/2010/main" val="2764208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2BE38-12AD-267C-996F-496F24AA4066}"/>
              </a:ext>
            </a:extLst>
          </p:cNvPr>
          <p:cNvSpPr>
            <a:spLocks noGrp="1"/>
          </p:cNvSpPr>
          <p:nvPr>
            <p:ph type="title"/>
            <p:custDataLst>
              <p:tags r:id="rId1"/>
            </p:custDataLst>
          </p:nvPr>
        </p:nvSpPr>
        <p:spPr/>
        <p:txBody>
          <a:bodyPr/>
          <a:lstStyle/>
          <a:p>
            <a:r>
              <a:rPr lang="fr-CA" dirty="0"/>
              <a:t>Visualiser la liste des dépôts</a:t>
            </a:r>
            <a:endParaRPr lang="en-CA" dirty="0"/>
          </a:p>
        </p:txBody>
      </p:sp>
      <p:sp>
        <p:nvSpPr>
          <p:cNvPr id="3" name="Content Placeholder 2">
            <a:extLst>
              <a:ext uri="{FF2B5EF4-FFF2-40B4-BE49-F238E27FC236}">
                <a16:creationId xmlns:a16="http://schemas.microsoft.com/office/drawing/2014/main" id="{C39C8681-084F-CBA3-9F5D-B72B1CE9008E}"/>
              </a:ext>
            </a:extLst>
          </p:cNvPr>
          <p:cNvSpPr>
            <a:spLocks noGrp="1"/>
          </p:cNvSpPr>
          <p:nvPr>
            <p:ph idx="1"/>
            <p:custDataLst>
              <p:tags r:id="rId2"/>
            </p:custDataLst>
          </p:nvPr>
        </p:nvSpPr>
        <p:spPr/>
        <p:txBody>
          <a:bodyPr/>
          <a:lstStyle/>
          <a:p>
            <a:r>
              <a:rPr lang="en-CA" dirty="0"/>
              <a:t>Si </a:t>
            </a:r>
            <a:r>
              <a:rPr lang="en-CA" dirty="0" err="1"/>
              <a:t>vous</a:t>
            </a:r>
            <a:r>
              <a:rPr lang="en-CA" dirty="0"/>
              <a:t> </a:t>
            </a:r>
            <a:r>
              <a:rPr lang="en-CA" dirty="0" err="1"/>
              <a:t>souhaitez</a:t>
            </a:r>
            <a:r>
              <a:rPr lang="en-CA" dirty="0"/>
              <a:t> </a:t>
            </a:r>
            <a:r>
              <a:rPr lang="en-CA" dirty="0" err="1"/>
              <a:t>voir</a:t>
            </a:r>
            <a:r>
              <a:rPr lang="en-CA" dirty="0"/>
              <a:t> les </a:t>
            </a:r>
            <a:r>
              <a:rPr lang="en-CA" dirty="0" err="1"/>
              <a:t>fichiers</a:t>
            </a:r>
            <a:r>
              <a:rPr lang="en-CA" dirty="0"/>
              <a:t> qui </a:t>
            </a:r>
            <a:r>
              <a:rPr lang="en-CA" dirty="0" err="1"/>
              <a:t>contiennent</a:t>
            </a:r>
            <a:r>
              <a:rPr lang="en-CA" dirty="0"/>
              <a:t> la </a:t>
            </a:r>
            <a:r>
              <a:rPr lang="en-CA" dirty="0" err="1"/>
              <a:t>liste</a:t>
            </a:r>
            <a:r>
              <a:rPr lang="en-CA" dirty="0"/>
              <a:t> des </a:t>
            </a:r>
            <a:r>
              <a:rPr lang="en-CA" dirty="0" err="1"/>
              <a:t>dépôts</a:t>
            </a:r>
            <a:r>
              <a:rPr lang="en-CA" dirty="0"/>
              <a:t> disponible, </a:t>
            </a:r>
            <a:r>
              <a:rPr lang="en-CA" dirty="0" err="1"/>
              <a:t>vous</a:t>
            </a:r>
            <a:r>
              <a:rPr lang="en-CA" dirty="0"/>
              <a:t> </a:t>
            </a:r>
            <a:r>
              <a:rPr lang="en-CA" dirty="0" err="1"/>
              <a:t>pouvez</a:t>
            </a:r>
            <a:r>
              <a:rPr lang="en-CA" dirty="0"/>
              <a:t> le </a:t>
            </a:r>
            <a:r>
              <a:rPr lang="en-CA" dirty="0" err="1"/>
              <a:t>voir</a:t>
            </a:r>
            <a:r>
              <a:rPr lang="en-CA" dirty="0"/>
              <a:t> sous “/</a:t>
            </a:r>
            <a:r>
              <a:rPr lang="en-CA" dirty="0" err="1"/>
              <a:t>etc</a:t>
            </a:r>
            <a:r>
              <a:rPr lang="en-CA" dirty="0"/>
              <a:t>/apt/</a:t>
            </a:r>
            <a:r>
              <a:rPr lang="en-CA" dirty="0" err="1"/>
              <a:t>sources.list.d</a:t>
            </a:r>
            <a:r>
              <a:rPr lang="en-CA" dirty="0"/>
              <a:t>/”</a:t>
            </a:r>
          </a:p>
          <a:p>
            <a:endParaRPr lang="en-CA" dirty="0"/>
          </a:p>
          <a:p>
            <a:endParaRPr lang="en-CA" dirty="0"/>
          </a:p>
          <a:p>
            <a:endParaRPr lang="en-CA" dirty="0"/>
          </a:p>
        </p:txBody>
      </p:sp>
      <p:pic>
        <p:nvPicPr>
          <p:cNvPr id="5" name="Picture 4">
            <a:extLst>
              <a:ext uri="{FF2B5EF4-FFF2-40B4-BE49-F238E27FC236}">
                <a16:creationId xmlns:a16="http://schemas.microsoft.com/office/drawing/2014/main" id="{AFD8E0FB-24B8-E5DF-FAC2-BC577D8833D5}"/>
              </a:ext>
            </a:extLst>
          </p:cNvPr>
          <p:cNvPicPr>
            <a:picLocks noChangeAspect="1"/>
          </p:cNvPicPr>
          <p:nvPr>
            <p:custDataLst>
              <p:tags r:id="rId3"/>
            </p:custDataLst>
          </p:nvPr>
        </p:nvPicPr>
        <p:blipFill>
          <a:blip r:embed="rId5"/>
          <a:stretch>
            <a:fillRect/>
          </a:stretch>
        </p:blipFill>
        <p:spPr>
          <a:xfrm>
            <a:off x="1450563" y="3429000"/>
            <a:ext cx="5887272" cy="2286319"/>
          </a:xfrm>
          <a:prstGeom prst="rect">
            <a:avLst/>
          </a:prstGeom>
        </p:spPr>
      </p:pic>
    </p:spTree>
    <p:extLst>
      <p:ext uri="{BB962C8B-B14F-4D97-AF65-F5344CB8AC3E}">
        <p14:creationId xmlns:p14="http://schemas.microsoft.com/office/powerpoint/2010/main" val="1286659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D654A-D084-DC7D-B27F-CEFDE75AC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68322B-3E0F-E3F2-2E28-726F272F42B4}"/>
              </a:ext>
            </a:extLst>
          </p:cNvPr>
          <p:cNvSpPr>
            <a:spLocks noGrp="1"/>
          </p:cNvSpPr>
          <p:nvPr>
            <p:ph type="title"/>
            <p:custDataLst>
              <p:tags r:id="rId1"/>
            </p:custDataLst>
          </p:nvPr>
        </p:nvSpPr>
        <p:spPr/>
        <p:txBody>
          <a:bodyPr/>
          <a:lstStyle/>
          <a:p>
            <a:r>
              <a:rPr lang="fr-CA" dirty="0"/>
              <a:t>Visualiser la liste des dépôts</a:t>
            </a:r>
            <a:endParaRPr lang="en-CA" dirty="0"/>
          </a:p>
        </p:txBody>
      </p:sp>
      <p:sp>
        <p:nvSpPr>
          <p:cNvPr id="3" name="Content Placeholder 2">
            <a:extLst>
              <a:ext uri="{FF2B5EF4-FFF2-40B4-BE49-F238E27FC236}">
                <a16:creationId xmlns:a16="http://schemas.microsoft.com/office/drawing/2014/main" id="{7B234F32-E3F1-ECDF-F91E-7091BE04E3CE}"/>
              </a:ext>
            </a:extLst>
          </p:cNvPr>
          <p:cNvSpPr>
            <a:spLocks noGrp="1"/>
          </p:cNvSpPr>
          <p:nvPr>
            <p:ph idx="1"/>
            <p:custDataLst>
              <p:tags r:id="rId2"/>
            </p:custDataLst>
          </p:nvPr>
        </p:nvSpPr>
        <p:spPr/>
        <p:txBody>
          <a:bodyPr/>
          <a:lstStyle/>
          <a:p>
            <a:r>
              <a:rPr lang="en-CA" dirty="0"/>
              <a:t>Si </a:t>
            </a:r>
            <a:r>
              <a:rPr lang="en-CA" dirty="0" err="1"/>
              <a:t>vous</a:t>
            </a:r>
            <a:r>
              <a:rPr lang="en-CA" dirty="0"/>
              <a:t> </a:t>
            </a:r>
            <a:r>
              <a:rPr lang="en-CA" dirty="0" err="1"/>
              <a:t>souhaitez</a:t>
            </a:r>
            <a:r>
              <a:rPr lang="en-CA" dirty="0"/>
              <a:t> </a:t>
            </a:r>
            <a:r>
              <a:rPr lang="en-CA" dirty="0" err="1"/>
              <a:t>voir</a:t>
            </a:r>
            <a:r>
              <a:rPr lang="en-CA" dirty="0"/>
              <a:t> la </a:t>
            </a:r>
            <a:r>
              <a:rPr lang="en-CA" dirty="0" err="1"/>
              <a:t>liste</a:t>
            </a:r>
            <a:r>
              <a:rPr lang="en-CA" dirty="0"/>
              <a:t> des </a:t>
            </a:r>
            <a:r>
              <a:rPr lang="en-CA" dirty="0" err="1"/>
              <a:t>dépôts</a:t>
            </a:r>
            <a:r>
              <a:rPr lang="en-CA" dirty="0"/>
              <a:t> </a:t>
            </a:r>
            <a:r>
              <a:rPr lang="en-CA" dirty="0" err="1"/>
              <a:t>accessibles</a:t>
            </a:r>
            <a:r>
              <a:rPr lang="en-CA" dirty="0"/>
              <a:t> </a:t>
            </a:r>
            <a:r>
              <a:rPr lang="en-CA" dirty="0" err="1"/>
              <a:t>créés</a:t>
            </a:r>
            <a:r>
              <a:rPr lang="en-CA" dirty="0"/>
              <a:t> à </a:t>
            </a:r>
            <a:r>
              <a:rPr lang="en-CA" dirty="0" err="1"/>
              <a:t>partir</a:t>
            </a:r>
            <a:r>
              <a:rPr lang="en-CA" dirty="0"/>
              <a:t> de </a:t>
            </a:r>
            <a:r>
              <a:rPr lang="en-CA" dirty="0" err="1"/>
              <a:t>ces</a:t>
            </a:r>
            <a:r>
              <a:rPr lang="en-CA" dirty="0"/>
              <a:t> </a:t>
            </a:r>
            <a:r>
              <a:rPr lang="en-CA" dirty="0" err="1"/>
              <a:t>fichiers</a:t>
            </a:r>
            <a:r>
              <a:rPr lang="en-CA" dirty="0"/>
              <a:t>, </a:t>
            </a:r>
            <a:r>
              <a:rPr lang="en-CA" dirty="0" err="1"/>
              <a:t>utilisez</a:t>
            </a:r>
            <a:r>
              <a:rPr lang="en-CA" dirty="0"/>
              <a:t> la </a:t>
            </a:r>
            <a:r>
              <a:rPr lang="en-CA" dirty="0" err="1"/>
              <a:t>commande</a:t>
            </a:r>
            <a:r>
              <a:rPr lang="en-CA" dirty="0"/>
              <a:t>: apt policy</a:t>
            </a:r>
          </a:p>
        </p:txBody>
      </p:sp>
      <p:pic>
        <p:nvPicPr>
          <p:cNvPr id="6" name="Picture 5">
            <a:extLst>
              <a:ext uri="{FF2B5EF4-FFF2-40B4-BE49-F238E27FC236}">
                <a16:creationId xmlns:a16="http://schemas.microsoft.com/office/drawing/2014/main" id="{24206F5C-1555-9142-4C95-A6D54E8F1DDB}"/>
              </a:ext>
            </a:extLst>
          </p:cNvPr>
          <p:cNvPicPr>
            <a:picLocks noChangeAspect="1"/>
          </p:cNvPicPr>
          <p:nvPr>
            <p:custDataLst>
              <p:tags r:id="rId3"/>
            </p:custDataLst>
          </p:nvPr>
        </p:nvPicPr>
        <p:blipFill>
          <a:blip r:embed="rId5"/>
          <a:stretch>
            <a:fillRect/>
          </a:stretch>
        </p:blipFill>
        <p:spPr>
          <a:xfrm>
            <a:off x="1461952" y="2768600"/>
            <a:ext cx="3527269" cy="4089400"/>
          </a:xfrm>
          <a:prstGeom prst="rect">
            <a:avLst/>
          </a:prstGeom>
        </p:spPr>
      </p:pic>
    </p:spTree>
    <p:extLst>
      <p:ext uri="{BB962C8B-B14F-4D97-AF65-F5344CB8AC3E}">
        <p14:creationId xmlns:p14="http://schemas.microsoft.com/office/powerpoint/2010/main" val="1899643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3D8E3-0C64-66A8-D9E4-2A7E154AFE57}"/>
              </a:ext>
            </a:extLst>
          </p:cNvPr>
          <p:cNvSpPr>
            <a:spLocks noGrp="1"/>
          </p:cNvSpPr>
          <p:nvPr>
            <p:ph type="title"/>
            <p:custDataLst>
              <p:tags r:id="rId1"/>
            </p:custDataLst>
          </p:nvPr>
        </p:nvSpPr>
        <p:spPr/>
        <p:txBody>
          <a:bodyPr/>
          <a:lstStyle/>
          <a:p>
            <a:r>
              <a:rPr lang="fr-CA" dirty="0"/>
              <a:t>Ajouter un dépôt</a:t>
            </a:r>
            <a:endParaRPr lang="en-CA" dirty="0"/>
          </a:p>
        </p:txBody>
      </p:sp>
      <p:sp>
        <p:nvSpPr>
          <p:cNvPr id="3" name="Content Placeholder 2">
            <a:extLst>
              <a:ext uri="{FF2B5EF4-FFF2-40B4-BE49-F238E27FC236}">
                <a16:creationId xmlns:a16="http://schemas.microsoft.com/office/drawing/2014/main" id="{CCCE20C4-CA5E-7FDB-903C-FEF3694CC5A7}"/>
              </a:ext>
            </a:extLst>
          </p:cNvPr>
          <p:cNvSpPr>
            <a:spLocks noGrp="1"/>
          </p:cNvSpPr>
          <p:nvPr>
            <p:ph idx="1"/>
            <p:custDataLst>
              <p:tags r:id="rId2"/>
            </p:custDataLst>
          </p:nvPr>
        </p:nvSpPr>
        <p:spPr/>
        <p:txBody>
          <a:bodyPr/>
          <a:lstStyle/>
          <a:p>
            <a:r>
              <a:rPr lang="en-CA" dirty="0"/>
              <a:t>Pour </a:t>
            </a:r>
            <a:r>
              <a:rPr lang="en-CA" dirty="0" err="1"/>
              <a:t>ajouter</a:t>
            </a:r>
            <a:r>
              <a:rPr lang="en-CA" dirty="0"/>
              <a:t> un </a:t>
            </a:r>
            <a:r>
              <a:rPr lang="en-CA" dirty="0" err="1"/>
              <a:t>dépôt</a:t>
            </a:r>
            <a:r>
              <a:rPr lang="en-CA" dirty="0"/>
              <a:t>, </a:t>
            </a:r>
            <a:r>
              <a:rPr lang="en-CA" dirty="0" err="1"/>
              <a:t>utiliser</a:t>
            </a:r>
            <a:r>
              <a:rPr lang="en-CA" dirty="0"/>
              <a:t> la </a:t>
            </a:r>
            <a:r>
              <a:rPr lang="en-CA" dirty="0" err="1"/>
              <a:t>commande</a:t>
            </a:r>
            <a:r>
              <a:rPr lang="en-CA" dirty="0"/>
              <a:t> </a:t>
            </a:r>
            <a:r>
              <a:rPr lang="en-CA" dirty="0" err="1"/>
              <a:t>suivante</a:t>
            </a:r>
            <a:r>
              <a:rPr lang="en-CA" dirty="0"/>
              <a:t>:</a:t>
            </a:r>
          </a:p>
          <a:p>
            <a:pPr lvl="1"/>
            <a:r>
              <a:rPr lang="en-CA" dirty="0" err="1"/>
              <a:t>sudo</a:t>
            </a:r>
            <a:r>
              <a:rPr lang="en-CA" dirty="0"/>
              <a:t> add-apt-repository &lt;</a:t>
            </a:r>
            <a:r>
              <a:rPr lang="en-CA" dirty="0">
                <a:solidFill>
                  <a:srgbClr val="FFC000"/>
                </a:solidFill>
              </a:rPr>
              <a:t>nom du </a:t>
            </a:r>
            <a:r>
              <a:rPr lang="en-CA" dirty="0" err="1">
                <a:solidFill>
                  <a:srgbClr val="FFC000"/>
                </a:solidFill>
              </a:rPr>
              <a:t>dépôt</a:t>
            </a:r>
            <a:r>
              <a:rPr lang="en-CA" dirty="0"/>
              <a:t>&gt;</a:t>
            </a:r>
          </a:p>
          <a:p>
            <a:endParaRPr lang="en-CA" dirty="0"/>
          </a:p>
        </p:txBody>
      </p:sp>
    </p:spTree>
    <p:extLst>
      <p:ext uri="{BB962C8B-B14F-4D97-AF65-F5344CB8AC3E}">
        <p14:creationId xmlns:p14="http://schemas.microsoft.com/office/powerpoint/2010/main" val="3984698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E79C9-8C8A-2562-64E8-8186562525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3B46E-9C11-B3AC-EB50-5BD1A8FAB657}"/>
              </a:ext>
            </a:extLst>
          </p:cNvPr>
          <p:cNvSpPr>
            <a:spLocks noGrp="1"/>
          </p:cNvSpPr>
          <p:nvPr>
            <p:ph type="title"/>
            <p:custDataLst>
              <p:tags r:id="rId1"/>
            </p:custDataLst>
          </p:nvPr>
        </p:nvSpPr>
        <p:spPr/>
        <p:txBody>
          <a:bodyPr/>
          <a:lstStyle/>
          <a:p>
            <a:r>
              <a:rPr lang="fr-CA" dirty="0"/>
              <a:t>Retirer un dépôt</a:t>
            </a:r>
            <a:endParaRPr lang="en-CA" dirty="0"/>
          </a:p>
        </p:txBody>
      </p:sp>
      <p:sp>
        <p:nvSpPr>
          <p:cNvPr id="3" name="Content Placeholder 2">
            <a:extLst>
              <a:ext uri="{FF2B5EF4-FFF2-40B4-BE49-F238E27FC236}">
                <a16:creationId xmlns:a16="http://schemas.microsoft.com/office/drawing/2014/main" id="{6024078B-D433-A00E-E3FF-B4B1F2F30963}"/>
              </a:ext>
            </a:extLst>
          </p:cNvPr>
          <p:cNvSpPr>
            <a:spLocks noGrp="1"/>
          </p:cNvSpPr>
          <p:nvPr>
            <p:ph idx="1"/>
            <p:custDataLst>
              <p:tags r:id="rId2"/>
            </p:custDataLst>
          </p:nvPr>
        </p:nvSpPr>
        <p:spPr/>
        <p:txBody>
          <a:bodyPr/>
          <a:lstStyle/>
          <a:p>
            <a:r>
              <a:rPr lang="en-CA" dirty="0"/>
              <a:t>Pour </a:t>
            </a:r>
            <a:r>
              <a:rPr lang="en-CA" dirty="0" err="1"/>
              <a:t>retirer</a:t>
            </a:r>
            <a:r>
              <a:rPr lang="en-CA" dirty="0"/>
              <a:t> un </a:t>
            </a:r>
            <a:r>
              <a:rPr lang="en-CA" dirty="0" err="1"/>
              <a:t>dépôt</a:t>
            </a:r>
            <a:r>
              <a:rPr lang="en-CA" dirty="0"/>
              <a:t>, </a:t>
            </a:r>
            <a:r>
              <a:rPr lang="en-CA" dirty="0" err="1"/>
              <a:t>utiliser</a:t>
            </a:r>
            <a:r>
              <a:rPr lang="en-CA" dirty="0"/>
              <a:t> la </a:t>
            </a:r>
            <a:r>
              <a:rPr lang="en-CA" dirty="0" err="1"/>
              <a:t>commande</a:t>
            </a:r>
            <a:r>
              <a:rPr lang="en-CA" dirty="0"/>
              <a:t> </a:t>
            </a:r>
            <a:r>
              <a:rPr lang="en-CA" dirty="0" err="1"/>
              <a:t>suivante</a:t>
            </a:r>
            <a:r>
              <a:rPr lang="en-CA" dirty="0"/>
              <a:t>:</a:t>
            </a:r>
          </a:p>
          <a:p>
            <a:pPr lvl="1"/>
            <a:r>
              <a:rPr lang="en-CA" dirty="0" err="1"/>
              <a:t>sudo</a:t>
            </a:r>
            <a:r>
              <a:rPr lang="en-CA" dirty="0"/>
              <a:t> add-apt-repository --remove &lt;</a:t>
            </a:r>
            <a:r>
              <a:rPr lang="en-CA" dirty="0">
                <a:solidFill>
                  <a:srgbClr val="FFC000"/>
                </a:solidFill>
              </a:rPr>
              <a:t>nom du </a:t>
            </a:r>
            <a:r>
              <a:rPr lang="en-CA" dirty="0" err="1">
                <a:solidFill>
                  <a:srgbClr val="FFC000"/>
                </a:solidFill>
              </a:rPr>
              <a:t>dépôt</a:t>
            </a:r>
            <a:r>
              <a:rPr lang="en-CA" dirty="0"/>
              <a:t>&gt;</a:t>
            </a:r>
          </a:p>
          <a:p>
            <a:endParaRPr lang="en-CA" dirty="0"/>
          </a:p>
        </p:txBody>
      </p:sp>
    </p:spTree>
    <p:extLst>
      <p:ext uri="{BB962C8B-B14F-4D97-AF65-F5344CB8AC3E}">
        <p14:creationId xmlns:p14="http://schemas.microsoft.com/office/powerpoint/2010/main" val="195894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14662-1110-F5AB-7744-E45090CB81FD}"/>
              </a:ext>
            </a:extLst>
          </p:cNvPr>
          <p:cNvSpPr>
            <a:spLocks noGrp="1"/>
          </p:cNvSpPr>
          <p:nvPr>
            <p:ph type="title"/>
            <p:custDataLst>
              <p:tags r:id="rId1"/>
            </p:custDataLst>
          </p:nvPr>
        </p:nvSpPr>
        <p:spPr/>
        <p:txBody>
          <a:bodyPr/>
          <a:lstStyle/>
          <a:p>
            <a:r>
              <a:rPr lang="fr-CA" dirty="0"/>
              <a:t>Mettre à jour le répertoire d’application</a:t>
            </a:r>
            <a:endParaRPr lang="en-CA" dirty="0"/>
          </a:p>
        </p:txBody>
      </p:sp>
      <p:sp>
        <p:nvSpPr>
          <p:cNvPr id="3" name="Content Placeholder 2">
            <a:extLst>
              <a:ext uri="{FF2B5EF4-FFF2-40B4-BE49-F238E27FC236}">
                <a16:creationId xmlns:a16="http://schemas.microsoft.com/office/drawing/2014/main" id="{BA496567-FF4B-468C-F765-CC49DB1A0D4D}"/>
              </a:ext>
            </a:extLst>
          </p:cNvPr>
          <p:cNvSpPr>
            <a:spLocks noGrp="1"/>
          </p:cNvSpPr>
          <p:nvPr>
            <p:ph idx="1"/>
            <p:custDataLst>
              <p:tags r:id="rId2"/>
            </p:custDataLst>
          </p:nvPr>
        </p:nvSpPr>
        <p:spPr/>
        <p:txBody>
          <a:bodyPr/>
          <a:lstStyle/>
          <a:p>
            <a:r>
              <a:rPr lang="fr-CA" dirty="0"/>
              <a:t>Avant d’installer des applications, il est bon de mettre à jour les applications et leur version qui sont disponibles à partir du dépôt.</a:t>
            </a:r>
          </a:p>
          <a:p>
            <a:r>
              <a:rPr lang="fr-CA" dirty="0"/>
              <a:t>C’est également important de le faire lorsqu’on ajoute ou qu’on retire des dépôts.</a:t>
            </a:r>
          </a:p>
          <a:p>
            <a:r>
              <a:rPr lang="fr-CA" dirty="0"/>
              <a:t>Pour se faire, APT doit se synchroniser avec le serveur de dépôts pour voir ce qui est disponible.</a:t>
            </a:r>
          </a:p>
          <a:p>
            <a:pPr marL="0" indent="0">
              <a:buNone/>
            </a:pPr>
            <a:endParaRPr lang="en-CA" dirty="0"/>
          </a:p>
          <a:p>
            <a:r>
              <a:rPr lang="en-CA" dirty="0"/>
              <a:t>La </a:t>
            </a:r>
            <a:r>
              <a:rPr lang="en-CA" dirty="0" err="1"/>
              <a:t>commande</a:t>
            </a:r>
            <a:r>
              <a:rPr lang="en-CA" dirty="0"/>
              <a:t> </a:t>
            </a:r>
            <a:r>
              <a:rPr lang="en-CA" dirty="0" err="1"/>
              <a:t>est</a:t>
            </a:r>
            <a:r>
              <a:rPr lang="en-CA" dirty="0"/>
              <a:t> la </a:t>
            </a:r>
            <a:r>
              <a:rPr lang="en-CA" dirty="0" err="1"/>
              <a:t>suivante</a:t>
            </a:r>
            <a:r>
              <a:rPr lang="en-CA" dirty="0"/>
              <a:t>:</a:t>
            </a:r>
          </a:p>
          <a:p>
            <a:pPr lvl="1"/>
            <a:r>
              <a:rPr lang="en-CA" dirty="0"/>
              <a:t>apt update</a:t>
            </a:r>
          </a:p>
        </p:txBody>
      </p:sp>
    </p:spTree>
    <p:extLst>
      <p:ext uri="{BB962C8B-B14F-4D97-AF65-F5344CB8AC3E}">
        <p14:creationId xmlns:p14="http://schemas.microsoft.com/office/powerpoint/2010/main" val="4034971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817A5-1446-3912-E7A4-50B74C9AE4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1B1DC5-C8ED-71A5-302C-40A3DADF5F03}"/>
              </a:ext>
            </a:extLst>
          </p:cNvPr>
          <p:cNvSpPr>
            <a:spLocks noGrp="1"/>
          </p:cNvSpPr>
          <p:nvPr>
            <p:ph type="title"/>
            <p:custDataLst>
              <p:tags r:id="rId1"/>
            </p:custDataLst>
          </p:nvPr>
        </p:nvSpPr>
        <p:spPr>
          <a:xfrm>
            <a:off x="699377" y="2728735"/>
            <a:ext cx="9404723" cy="1400530"/>
          </a:xfrm>
        </p:spPr>
        <p:txBody>
          <a:bodyPr/>
          <a:lstStyle/>
          <a:p>
            <a:r>
              <a:rPr lang="fr-CA" dirty="0"/>
              <a:t>Recherche d’application</a:t>
            </a:r>
          </a:p>
        </p:txBody>
      </p:sp>
    </p:spTree>
    <p:extLst>
      <p:ext uri="{BB962C8B-B14F-4D97-AF65-F5344CB8AC3E}">
        <p14:creationId xmlns:p14="http://schemas.microsoft.com/office/powerpoint/2010/main" val="30255949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DA703-7ADC-1D46-62DC-A34D4ACA863E}"/>
              </a:ext>
            </a:extLst>
          </p:cNvPr>
          <p:cNvSpPr>
            <a:spLocks noGrp="1"/>
          </p:cNvSpPr>
          <p:nvPr>
            <p:ph type="title"/>
            <p:custDataLst>
              <p:tags r:id="rId1"/>
            </p:custDataLst>
          </p:nvPr>
        </p:nvSpPr>
        <p:spPr/>
        <p:txBody>
          <a:bodyPr/>
          <a:lstStyle/>
          <a:p>
            <a:r>
              <a:rPr lang="fr-CA" dirty="0"/>
              <a:t>Rechercher une application</a:t>
            </a:r>
            <a:endParaRPr lang="en-CA" dirty="0"/>
          </a:p>
        </p:txBody>
      </p:sp>
      <p:sp>
        <p:nvSpPr>
          <p:cNvPr id="3" name="Content Placeholder 2">
            <a:extLst>
              <a:ext uri="{FF2B5EF4-FFF2-40B4-BE49-F238E27FC236}">
                <a16:creationId xmlns:a16="http://schemas.microsoft.com/office/drawing/2014/main" id="{DEA53090-1872-2045-20E3-73F94460E91A}"/>
              </a:ext>
            </a:extLst>
          </p:cNvPr>
          <p:cNvSpPr>
            <a:spLocks noGrp="1"/>
          </p:cNvSpPr>
          <p:nvPr>
            <p:ph idx="1"/>
            <p:custDataLst>
              <p:tags r:id="rId2"/>
            </p:custDataLst>
          </p:nvPr>
        </p:nvSpPr>
        <p:spPr/>
        <p:txBody>
          <a:bodyPr/>
          <a:lstStyle/>
          <a:p>
            <a:r>
              <a:rPr lang="fr-CA" dirty="0"/>
              <a:t>Pour recherche une application, utiliser la commande:</a:t>
            </a:r>
          </a:p>
          <a:p>
            <a:pPr lvl="1"/>
            <a:r>
              <a:rPr lang="fr-CA" dirty="0" err="1"/>
              <a:t>apt</a:t>
            </a:r>
            <a:r>
              <a:rPr lang="fr-CA" dirty="0"/>
              <a:t> </a:t>
            </a:r>
            <a:r>
              <a:rPr lang="fr-CA" dirty="0" err="1"/>
              <a:t>search</a:t>
            </a:r>
            <a:r>
              <a:rPr lang="fr-CA" dirty="0"/>
              <a:t> &lt;</a:t>
            </a:r>
            <a:r>
              <a:rPr lang="fr-CA" dirty="0">
                <a:solidFill>
                  <a:srgbClr val="FFC000"/>
                </a:solidFill>
              </a:rPr>
              <a:t>nom recherché</a:t>
            </a:r>
            <a:r>
              <a:rPr lang="fr-CA" dirty="0"/>
              <a:t>&gt;</a:t>
            </a:r>
          </a:p>
          <a:p>
            <a:endParaRPr lang="en-CA" dirty="0"/>
          </a:p>
          <a:p>
            <a:r>
              <a:rPr lang="en-CA" dirty="0" err="1"/>
              <a:t>Exemple</a:t>
            </a:r>
            <a:r>
              <a:rPr lang="en-CA" dirty="0"/>
              <a:t>:</a:t>
            </a:r>
          </a:p>
        </p:txBody>
      </p:sp>
      <p:pic>
        <p:nvPicPr>
          <p:cNvPr id="5" name="Picture 4">
            <a:extLst>
              <a:ext uri="{FF2B5EF4-FFF2-40B4-BE49-F238E27FC236}">
                <a16:creationId xmlns:a16="http://schemas.microsoft.com/office/drawing/2014/main" id="{13EA7809-2C2A-0DCE-7B88-98D090D13300}"/>
              </a:ext>
            </a:extLst>
          </p:cNvPr>
          <p:cNvPicPr>
            <a:picLocks noChangeAspect="1"/>
          </p:cNvPicPr>
          <p:nvPr>
            <p:custDataLst>
              <p:tags r:id="rId3"/>
            </p:custDataLst>
          </p:nvPr>
        </p:nvPicPr>
        <p:blipFill>
          <a:blip r:embed="rId5"/>
          <a:stretch>
            <a:fillRect/>
          </a:stretch>
        </p:blipFill>
        <p:spPr>
          <a:xfrm>
            <a:off x="2877621" y="3275724"/>
            <a:ext cx="7401958" cy="3458058"/>
          </a:xfrm>
          <a:prstGeom prst="rect">
            <a:avLst/>
          </a:prstGeom>
        </p:spPr>
      </p:pic>
    </p:spTree>
    <p:extLst>
      <p:ext uri="{BB962C8B-B14F-4D97-AF65-F5344CB8AC3E}">
        <p14:creationId xmlns:p14="http://schemas.microsoft.com/office/powerpoint/2010/main" val="1865439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BB91D-B6CB-7083-FD2B-47B88C679C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B6DE87-3772-331F-4D5E-45B063BEF1DD}"/>
              </a:ext>
            </a:extLst>
          </p:cNvPr>
          <p:cNvSpPr>
            <a:spLocks noGrp="1"/>
          </p:cNvSpPr>
          <p:nvPr>
            <p:ph type="title"/>
            <p:custDataLst>
              <p:tags r:id="rId1"/>
            </p:custDataLst>
          </p:nvPr>
        </p:nvSpPr>
        <p:spPr>
          <a:xfrm>
            <a:off x="699377" y="2728735"/>
            <a:ext cx="9404723" cy="1400530"/>
          </a:xfrm>
        </p:spPr>
        <p:txBody>
          <a:bodyPr/>
          <a:lstStyle/>
          <a:p>
            <a:r>
              <a:rPr lang="fr-CA" dirty="0"/>
              <a:t>Installer une application</a:t>
            </a:r>
          </a:p>
        </p:txBody>
      </p:sp>
    </p:spTree>
    <p:extLst>
      <p:ext uri="{BB962C8B-B14F-4D97-AF65-F5344CB8AC3E}">
        <p14:creationId xmlns:p14="http://schemas.microsoft.com/office/powerpoint/2010/main" val="3948621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9432C-0281-8D52-C2FB-8B0AAB431AE1}"/>
              </a:ext>
            </a:extLst>
          </p:cNvPr>
          <p:cNvSpPr>
            <a:spLocks noGrp="1"/>
          </p:cNvSpPr>
          <p:nvPr>
            <p:ph type="title"/>
            <p:custDataLst>
              <p:tags r:id="rId1"/>
            </p:custDataLst>
          </p:nvPr>
        </p:nvSpPr>
        <p:spPr/>
        <p:txBody>
          <a:bodyPr/>
          <a:lstStyle/>
          <a:p>
            <a:r>
              <a:rPr lang="fr-CA" dirty="0"/>
              <a:t>Installer une application</a:t>
            </a:r>
            <a:endParaRPr lang="en-CA" dirty="0"/>
          </a:p>
        </p:txBody>
      </p:sp>
      <p:sp>
        <p:nvSpPr>
          <p:cNvPr id="3" name="Content Placeholder 2">
            <a:extLst>
              <a:ext uri="{FF2B5EF4-FFF2-40B4-BE49-F238E27FC236}">
                <a16:creationId xmlns:a16="http://schemas.microsoft.com/office/drawing/2014/main" id="{DFE18C8D-C839-71EE-8995-70DD4AAF857F}"/>
              </a:ext>
            </a:extLst>
          </p:cNvPr>
          <p:cNvSpPr>
            <a:spLocks noGrp="1"/>
          </p:cNvSpPr>
          <p:nvPr>
            <p:ph idx="1"/>
            <p:custDataLst>
              <p:tags r:id="rId2"/>
            </p:custDataLst>
          </p:nvPr>
        </p:nvSpPr>
        <p:spPr/>
        <p:txBody>
          <a:bodyPr/>
          <a:lstStyle/>
          <a:p>
            <a:r>
              <a:rPr lang="fr-CA" dirty="0"/>
              <a:t>Pour installer une application, vous pouvez utiliser la commande suivante pour installer la dernière version disponible:</a:t>
            </a:r>
            <a:endParaRPr lang="en-CA" dirty="0"/>
          </a:p>
          <a:p>
            <a:pPr lvl="1"/>
            <a:r>
              <a:rPr lang="en-CA" dirty="0"/>
              <a:t>apt install &lt;</a:t>
            </a:r>
            <a:r>
              <a:rPr lang="en-CA" dirty="0">
                <a:solidFill>
                  <a:srgbClr val="FFC000"/>
                </a:solidFill>
              </a:rPr>
              <a:t>application</a:t>
            </a:r>
            <a:r>
              <a:rPr lang="en-CA" dirty="0"/>
              <a:t>&gt;</a:t>
            </a:r>
          </a:p>
          <a:p>
            <a:endParaRPr lang="en-CA" dirty="0"/>
          </a:p>
          <a:p>
            <a:r>
              <a:rPr lang="en-CA" dirty="0" err="1"/>
              <a:t>Exemple</a:t>
            </a:r>
            <a:r>
              <a:rPr lang="en-CA" dirty="0"/>
              <a:t>: </a:t>
            </a:r>
          </a:p>
          <a:p>
            <a:pPr lvl="1"/>
            <a:r>
              <a:rPr lang="en-CA" dirty="0"/>
              <a:t>apt install apache2</a:t>
            </a:r>
          </a:p>
          <a:p>
            <a:endParaRPr lang="en-CA" dirty="0"/>
          </a:p>
          <a:p>
            <a:r>
              <a:rPr lang="en-CA" dirty="0"/>
              <a:t>Il y aura </a:t>
            </a:r>
            <a:r>
              <a:rPr lang="en-CA" dirty="0" err="1"/>
              <a:t>toutefois</a:t>
            </a:r>
            <a:r>
              <a:rPr lang="en-CA" dirty="0"/>
              <a:t> deux variations </a:t>
            </a:r>
            <a:r>
              <a:rPr lang="en-CA" dirty="0" err="1"/>
              <a:t>si</a:t>
            </a:r>
            <a:r>
              <a:rPr lang="en-CA" dirty="0"/>
              <a:t> on </a:t>
            </a:r>
            <a:r>
              <a:rPr lang="en-CA" dirty="0" err="1"/>
              <a:t>souhaite</a:t>
            </a:r>
            <a:r>
              <a:rPr lang="en-CA" dirty="0"/>
              <a:t> installer </a:t>
            </a:r>
            <a:r>
              <a:rPr lang="en-CA" dirty="0" err="1"/>
              <a:t>une</a:t>
            </a:r>
            <a:r>
              <a:rPr lang="en-CA" dirty="0"/>
              <a:t> version </a:t>
            </a:r>
            <a:r>
              <a:rPr lang="en-CA" dirty="0" err="1"/>
              <a:t>spécifique</a:t>
            </a:r>
            <a:r>
              <a:rPr lang="en-CA" dirty="0"/>
              <a:t> </a:t>
            </a:r>
            <a:r>
              <a:rPr lang="en-CA" dirty="0" err="1"/>
              <a:t>ou</a:t>
            </a:r>
            <a:r>
              <a:rPr lang="en-CA" dirty="0"/>
              <a:t> faire </a:t>
            </a:r>
            <a:r>
              <a:rPr lang="en-CA" dirty="0" err="1"/>
              <a:t>l’installation</a:t>
            </a:r>
            <a:r>
              <a:rPr lang="en-CA" dirty="0"/>
              <a:t> à </a:t>
            </a:r>
            <a:r>
              <a:rPr lang="en-CA" dirty="0" err="1"/>
              <a:t>partir</a:t>
            </a:r>
            <a:r>
              <a:rPr lang="en-CA" dirty="0"/>
              <a:t> d’un </a:t>
            </a:r>
            <a:r>
              <a:rPr lang="en-CA" dirty="0" err="1"/>
              <a:t>fichier</a:t>
            </a:r>
            <a:r>
              <a:rPr lang="en-CA" dirty="0"/>
              <a:t> .deb</a:t>
            </a:r>
          </a:p>
          <a:p>
            <a:r>
              <a:rPr lang="en-CA" dirty="0" err="1"/>
              <a:t>Voyons</a:t>
            </a:r>
            <a:r>
              <a:rPr lang="en-CA" dirty="0"/>
              <a:t> comment faire</a:t>
            </a:r>
          </a:p>
        </p:txBody>
      </p:sp>
    </p:spTree>
    <p:extLst>
      <p:ext uri="{BB962C8B-B14F-4D97-AF65-F5344CB8AC3E}">
        <p14:creationId xmlns:p14="http://schemas.microsoft.com/office/powerpoint/2010/main" val="44736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9C233-43AF-F249-32E4-F9CA67E35F34}"/>
              </a:ext>
            </a:extLst>
          </p:cNvPr>
          <p:cNvSpPr>
            <a:spLocks noGrp="1"/>
          </p:cNvSpPr>
          <p:nvPr>
            <p:ph type="title"/>
            <p:custDataLst>
              <p:tags r:id="rId1"/>
            </p:custDataLst>
          </p:nvPr>
        </p:nvSpPr>
        <p:spPr/>
        <p:txBody>
          <a:bodyPr/>
          <a:lstStyle/>
          <a:p>
            <a:r>
              <a:rPr lang="fr-CA" dirty="0"/>
              <a:t>Installer une application</a:t>
            </a:r>
            <a:endParaRPr lang="en-CA" dirty="0"/>
          </a:p>
        </p:txBody>
      </p:sp>
      <p:sp>
        <p:nvSpPr>
          <p:cNvPr id="3" name="Content Placeholder 2">
            <a:extLst>
              <a:ext uri="{FF2B5EF4-FFF2-40B4-BE49-F238E27FC236}">
                <a16:creationId xmlns:a16="http://schemas.microsoft.com/office/drawing/2014/main" id="{540BFFB3-94A8-25AF-B741-5249424C8825}"/>
              </a:ext>
            </a:extLst>
          </p:cNvPr>
          <p:cNvSpPr>
            <a:spLocks noGrp="1"/>
          </p:cNvSpPr>
          <p:nvPr>
            <p:ph idx="1"/>
            <p:custDataLst>
              <p:tags r:id="rId2"/>
            </p:custDataLst>
          </p:nvPr>
        </p:nvSpPr>
        <p:spPr/>
        <p:txBody>
          <a:bodyPr/>
          <a:lstStyle/>
          <a:p>
            <a:r>
              <a:rPr lang="fr-CA" dirty="0"/>
              <a:t>Pour installer une version précise (pour une mise à jour ou revenir à une version antérieure), nous utiliserons les commandes suivantes:</a:t>
            </a:r>
          </a:p>
          <a:p>
            <a:endParaRPr lang="fr-CA" dirty="0"/>
          </a:p>
          <a:p>
            <a:r>
              <a:rPr lang="fr-CA" dirty="0"/>
              <a:t>Vérifier les versions disponibles</a:t>
            </a:r>
          </a:p>
          <a:p>
            <a:pPr lvl="1"/>
            <a:r>
              <a:rPr lang="fr-CA" dirty="0" err="1"/>
              <a:t>apt</a:t>
            </a:r>
            <a:r>
              <a:rPr lang="fr-CA" dirty="0"/>
              <a:t> </a:t>
            </a:r>
            <a:r>
              <a:rPr lang="fr-CA" dirty="0" err="1"/>
              <a:t>policy</a:t>
            </a:r>
            <a:r>
              <a:rPr lang="fr-CA" dirty="0"/>
              <a:t> &lt;</a:t>
            </a:r>
            <a:r>
              <a:rPr lang="fr-CA" dirty="0">
                <a:solidFill>
                  <a:srgbClr val="FFC000"/>
                </a:solidFill>
              </a:rPr>
              <a:t>application</a:t>
            </a:r>
            <a:r>
              <a:rPr lang="fr-CA" dirty="0"/>
              <a:t>&gt; (affiche la version la plus récente)</a:t>
            </a:r>
          </a:p>
          <a:p>
            <a:pPr lvl="1"/>
            <a:r>
              <a:rPr lang="fr-CA" dirty="0" err="1"/>
              <a:t>apt</a:t>
            </a:r>
            <a:r>
              <a:rPr lang="fr-CA" dirty="0"/>
              <a:t> </a:t>
            </a:r>
            <a:r>
              <a:rPr lang="fr-CA" dirty="0" err="1"/>
              <a:t>list</a:t>
            </a:r>
            <a:r>
              <a:rPr lang="fr-CA" dirty="0"/>
              <a:t> –a &lt;</a:t>
            </a:r>
            <a:r>
              <a:rPr lang="fr-CA" dirty="0">
                <a:solidFill>
                  <a:srgbClr val="FFC000"/>
                </a:solidFill>
              </a:rPr>
              <a:t>application</a:t>
            </a:r>
            <a:r>
              <a:rPr lang="fr-CA" dirty="0"/>
              <a:t>&gt; (Affiche les autres versions disponibles)</a:t>
            </a:r>
          </a:p>
          <a:p>
            <a:pPr lvl="1"/>
            <a:endParaRPr lang="fr-CA" dirty="0"/>
          </a:p>
          <a:p>
            <a:r>
              <a:rPr lang="fr-CA" dirty="0"/>
              <a:t>Installer une version spécifique</a:t>
            </a:r>
          </a:p>
          <a:p>
            <a:pPr lvl="1"/>
            <a:r>
              <a:rPr lang="fr-CA" dirty="0" err="1"/>
              <a:t>apt</a:t>
            </a:r>
            <a:r>
              <a:rPr lang="fr-CA" dirty="0"/>
              <a:t> </a:t>
            </a:r>
            <a:r>
              <a:rPr lang="fr-CA" dirty="0" err="1"/>
              <a:t>install</a:t>
            </a:r>
            <a:r>
              <a:rPr lang="fr-CA" dirty="0"/>
              <a:t> &lt;</a:t>
            </a:r>
            <a:r>
              <a:rPr lang="fr-CA" dirty="0">
                <a:solidFill>
                  <a:srgbClr val="FFC000"/>
                </a:solidFill>
              </a:rPr>
              <a:t>application</a:t>
            </a:r>
            <a:r>
              <a:rPr lang="fr-CA" dirty="0"/>
              <a:t>&gt;=&lt;</a:t>
            </a:r>
            <a:r>
              <a:rPr lang="fr-CA" dirty="0">
                <a:solidFill>
                  <a:srgbClr val="FFC000"/>
                </a:solidFill>
              </a:rPr>
              <a:t>version</a:t>
            </a:r>
            <a:r>
              <a:rPr lang="fr-CA" dirty="0"/>
              <a:t>&gt;</a:t>
            </a:r>
          </a:p>
          <a:p>
            <a:pPr lvl="1"/>
            <a:r>
              <a:rPr lang="fr-CA" dirty="0"/>
              <a:t>Exemple: </a:t>
            </a:r>
            <a:r>
              <a:rPr lang="en-CA" dirty="0"/>
              <a:t>apt install apache2=2.4.62-1ubuntu2</a:t>
            </a:r>
          </a:p>
          <a:p>
            <a:pPr lvl="1"/>
            <a:endParaRPr lang="en-CA" dirty="0"/>
          </a:p>
        </p:txBody>
      </p:sp>
    </p:spTree>
    <p:extLst>
      <p:ext uri="{BB962C8B-B14F-4D97-AF65-F5344CB8AC3E}">
        <p14:creationId xmlns:p14="http://schemas.microsoft.com/office/powerpoint/2010/main" val="1002056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6EF8C-271C-7C04-CA32-C6E140C9B2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CDCC3D-B523-D718-9BAA-9662A3F2E1C7}"/>
              </a:ext>
            </a:extLst>
          </p:cNvPr>
          <p:cNvSpPr>
            <a:spLocks noGrp="1"/>
          </p:cNvSpPr>
          <p:nvPr>
            <p:ph type="title"/>
            <p:custDataLst>
              <p:tags r:id="rId1"/>
            </p:custDataLst>
          </p:nvPr>
        </p:nvSpPr>
        <p:spPr/>
        <p:txBody>
          <a:bodyPr/>
          <a:lstStyle/>
          <a:p>
            <a:r>
              <a:rPr lang="fr-CA" dirty="0"/>
              <a:t>Installer une application</a:t>
            </a:r>
            <a:endParaRPr lang="en-CA" dirty="0"/>
          </a:p>
        </p:txBody>
      </p:sp>
      <p:sp>
        <p:nvSpPr>
          <p:cNvPr id="3" name="Content Placeholder 2">
            <a:extLst>
              <a:ext uri="{FF2B5EF4-FFF2-40B4-BE49-F238E27FC236}">
                <a16:creationId xmlns:a16="http://schemas.microsoft.com/office/drawing/2014/main" id="{89A00AEB-F357-9581-3065-46203208AAF9}"/>
              </a:ext>
            </a:extLst>
          </p:cNvPr>
          <p:cNvSpPr>
            <a:spLocks noGrp="1"/>
          </p:cNvSpPr>
          <p:nvPr>
            <p:ph idx="1"/>
            <p:custDataLst>
              <p:tags r:id="rId2"/>
            </p:custDataLst>
          </p:nvPr>
        </p:nvSpPr>
        <p:spPr/>
        <p:txBody>
          <a:bodyPr/>
          <a:lstStyle/>
          <a:p>
            <a:r>
              <a:rPr lang="fr-CA" dirty="0"/>
              <a:t>Il est également possible d’installer une application à partir d’un paquet (Fichier .deb dans Ubuntu)</a:t>
            </a:r>
          </a:p>
          <a:p>
            <a:endParaRPr lang="fr-CA" dirty="0"/>
          </a:p>
          <a:p>
            <a:r>
              <a:rPr lang="fr-CA" dirty="0"/>
              <a:t>La syntaxe est la suivante</a:t>
            </a:r>
          </a:p>
          <a:p>
            <a:pPr lvl="1"/>
            <a:r>
              <a:rPr lang="fr-CA" dirty="0" err="1"/>
              <a:t>apt</a:t>
            </a:r>
            <a:r>
              <a:rPr lang="fr-CA" dirty="0"/>
              <a:t> </a:t>
            </a:r>
            <a:r>
              <a:rPr lang="fr-CA" dirty="0" err="1"/>
              <a:t>install</a:t>
            </a:r>
            <a:r>
              <a:rPr lang="fr-CA" dirty="0"/>
              <a:t> ./&lt;</a:t>
            </a:r>
            <a:r>
              <a:rPr lang="fr-CA" dirty="0" err="1">
                <a:solidFill>
                  <a:srgbClr val="FFC000"/>
                </a:solidFill>
              </a:rPr>
              <a:t>fichier.deb</a:t>
            </a:r>
            <a:r>
              <a:rPr lang="fr-CA" dirty="0"/>
              <a:t>&gt;</a:t>
            </a:r>
            <a:endParaRPr lang="en-CA" dirty="0"/>
          </a:p>
        </p:txBody>
      </p:sp>
    </p:spTree>
    <p:extLst>
      <p:ext uri="{BB962C8B-B14F-4D97-AF65-F5344CB8AC3E}">
        <p14:creationId xmlns:p14="http://schemas.microsoft.com/office/powerpoint/2010/main" val="12719950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DA4FB-7E0B-DF81-1A34-679DBA98E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CA8180-BAE1-12E5-93B4-233DF70EDE70}"/>
              </a:ext>
            </a:extLst>
          </p:cNvPr>
          <p:cNvSpPr>
            <a:spLocks noGrp="1"/>
          </p:cNvSpPr>
          <p:nvPr>
            <p:ph type="title"/>
            <p:custDataLst>
              <p:tags r:id="rId1"/>
            </p:custDataLst>
          </p:nvPr>
        </p:nvSpPr>
        <p:spPr/>
        <p:txBody>
          <a:bodyPr/>
          <a:lstStyle/>
          <a:p>
            <a:r>
              <a:rPr lang="fr-CA" dirty="0"/>
              <a:t>Installer une application</a:t>
            </a:r>
            <a:endParaRPr lang="en-CA" dirty="0"/>
          </a:p>
        </p:txBody>
      </p:sp>
      <p:sp>
        <p:nvSpPr>
          <p:cNvPr id="3" name="Content Placeholder 2">
            <a:extLst>
              <a:ext uri="{FF2B5EF4-FFF2-40B4-BE49-F238E27FC236}">
                <a16:creationId xmlns:a16="http://schemas.microsoft.com/office/drawing/2014/main" id="{73E30271-BDE0-6187-7E16-297B4BC66C33}"/>
              </a:ext>
            </a:extLst>
          </p:cNvPr>
          <p:cNvSpPr>
            <a:spLocks noGrp="1"/>
          </p:cNvSpPr>
          <p:nvPr>
            <p:ph idx="1"/>
            <p:custDataLst>
              <p:tags r:id="rId2"/>
            </p:custDataLst>
          </p:nvPr>
        </p:nvSpPr>
        <p:spPr/>
        <p:txBody>
          <a:bodyPr/>
          <a:lstStyle/>
          <a:p>
            <a:r>
              <a:rPr lang="fr-CA" dirty="0"/>
              <a:t>Exemple:</a:t>
            </a:r>
            <a:endParaRPr lang="en-CA" dirty="0"/>
          </a:p>
        </p:txBody>
      </p:sp>
      <p:pic>
        <p:nvPicPr>
          <p:cNvPr id="5" name="Picture 4">
            <a:extLst>
              <a:ext uri="{FF2B5EF4-FFF2-40B4-BE49-F238E27FC236}">
                <a16:creationId xmlns:a16="http://schemas.microsoft.com/office/drawing/2014/main" id="{DD9D8928-37EB-7208-A8EF-61FF91D37635}"/>
              </a:ext>
            </a:extLst>
          </p:cNvPr>
          <p:cNvPicPr>
            <a:picLocks noChangeAspect="1"/>
          </p:cNvPicPr>
          <p:nvPr>
            <p:custDataLst>
              <p:tags r:id="rId3"/>
            </p:custDataLst>
          </p:nvPr>
        </p:nvPicPr>
        <p:blipFill>
          <a:blip r:embed="rId5"/>
          <a:stretch>
            <a:fillRect/>
          </a:stretch>
        </p:blipFill>
        <p:spPr>
          <a:xfrm>
            <a:off x="1327718" y="2657250"/>
            <a:ext cx="7030431" cy="3219899"/>
          </a:xfrm>
          <a:prstGeom prst="rect">
            <a:avLst/>
          </a:prstGeom>
        </p:spPr>
      </p:pic>
    </p:spTree>
    <p:extLst>
      <p:ext uri="{BB962C8B-B14F-4D97-AF65-F5344CB8AC3E}">
        <p14:creationId xmlns:p14="http://schemas.microsoft.com/office/powerpoint/2010/main" val="39177501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31356-8D46-95C6-F03E-DC262A5BC2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3799E1-CC7B-836B-3BD1-571CDB78F5FB}"/>
              </a:ext>
            </a:extLst>
          </p:cNvPr>
          <p:cNvSpPr>
            <a:spLocks noGrp="1"/>
          </p:cNvSpPr>
          <p:nvPr>
            <p:ph type="title"/>
            <p:custDataLst>
              <p:tags r:id="rId1"/>
            </p:custDataLst>
          </p:nvPr>
        </p:nvSpPr>
        <p:spPr>
          <a:xfrm>
            <a:off x="699377" y="2728735"/>
            <a:ext cx="9404723" cy="1400530"/>
          </a:xfrm>
        </p:spPr>
        <p:txBody>
          <a:bodyPr/>
          <a:lstStyle/>
          <a:p>
            <a:r>
              <a:rPr lang="fr-CA" dirty="0"/>
              <a:t>Mise à jour d’une application</a:t>
            </a:r>
          </a:p>
        </p:txBody>
      </p:sp>
    </p:spTree>
    <p:extLst>
      <p:ext uri="{BB962C8B-B14F-4D97-AF65-F5344CB8AC3E}">
        <p14:creationId xmlns:p14="http://schemas.microsoft.com/office/powerpoint/2010/main" val="31348000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70CDC-1CFB-07DD-7F5D-2B5233697178}"/>
              </a:ext>
            </a:extLst>
          </p:cNvPr>
          <p:cNvSpPr>
            <a:spLocks noGrp="1"/>
          </p:cNvSpPr>
          <p:nvPr>
            <p:ph type="title"/>
            <p:custDataLst>
              <p:tags r:id="rId1"/>
            </p:custDataLst>
          </p:nvPr>
        </p:nvSpPr>
        <p:spPr/>
        <p:txBody>
          <a:bodyPr/>
          <a:lstStyle/>
          <a:p>
            <a:r>
              <a:rPr lang="fr-CA" dirty="0"/>
              <a:t>Mettre à jour une application</a:t>
            </a:r>
            <a:endParaRPr lang="en-CA" dirty="0"/>
          </a:p>
        </p:txBody>
      </p:sp>
      <p:sp>
        <p:nvSpPr>
          <p:cNvPr id="3" name="Content Placeholder 2">
            <a:extLst>
              <a:ext uri="{FF2B5EF4-FFF2-40B4-BE49-F238E27FC236}">
                <a16:creationId xmlns:a16="http://schemas.microsoft.com/office/drawing/2014/main" id="{474D1EBB-9553-6ADB-F622-EA5A8DECC61B}"/>
              </a:ext>
            </a:extLst>
          </p:cNvPr>
          <p:cNvSpPr>
            <a:spLocks noGrp="1"/>
          </p:cNvSpPr>
          <p:nvPr>
            <p:ph idx="1"/>
            <p:custDataLst>
              <p:tags r:id="rId2"/>
            </p:custDataLst>
          </p:nvPr>
        </p:nvSpPr>
        <p:spPr/>
        <p:txBody>
          <a:bodyPr/>
          <a:lstStyle/>
          <a:p>
            <a:r>
              <a:rPr lang="en-CA" dirty="0"/>
              <a:t>Si on </a:t>
            </a:r>
            <a:r>
              <a:rPr lang="en-CA" dirty="0" err="1"/>
              <a:t>souhaite</a:t>
            </a:r>
            <a:r>
              <a:rPr lang="en-CA" dirty="0"/>
              <a:t> </a:t>
            </a:r>
            <a:r>
              <a:rPr lang="en-CA" dirty="0" err="1"/>
              <a:t>mettre</a:t>
            </a:r>
            <a:r>
              <a:rPr lang="en-CA" dirty="0"/>
              <a:t> à jour les applications dans le </a:t>
            </a:r>
            <a:r>
              <a:rPr lang="en-CA" dirty="0" err="1"/>
              <a:t>futur</a:t>
            </a:r>
            <a:r>
              <a:rPr lang="en-CA" dirty="0"/>
              <a:t>, on </a:t>
            </a:r>
            <a:r>
              <a:rPr lang="en-CA" dirty="0" err="1"/>
              <a:t>peut</a:t>
            </a:r>
            <a:r>
              <a:rPr lang="en-CA" dirty="0"/>
              <a:t> le faire </a:t>
            </a:r>
            <a:r>
              <a:rPr lang="en-CA" dirty="0" err="1"/>
              <a:t>en</a:t>
            </a:r>
            <a:r>
              <a:rPr lang="en-CA" dirty="0"/>
              <a:t> </a:t>
            </a:r>
            <a:r>
              <a:rPr lang="en-CA" dirty="0" err="1"/>
              <a:t>utilisant</a:t>
            </a:r>
            <a:r>
              <a:rPr lang="en-CA" dirty="0"/>
              <a:t> les </a:t>
            </a:r>
            <a:r>
              <a:rPr lang="en-CA" dirty="0" err="1"/>
              <a:t>commandes</a:t>
            </a:r>
            <a:r>
              <a:rPr lang="en-CA" dirty="0"/>
              <a:t> </a:t>
            </a:r>
            <a:r>
              <a:rPr lang="en-CA" dirty="0" err="1"/>
              <a:t>suivantes</a:t>
            </a:r>
            <a:r>
              <a:rPr lang="en-CA" dirty="0"/>
              <a:t>:</a:t>
            </a:r>
          </a:p>
          <a:p>
            <a:pPr lvl="1"/>
            <a:r>
              <a:rPr lang="en-CA" dirty="0" err="1"/>
              <a:t>Mettre</a:t>
            </a:r>
            <a:r>
              <a:rPr lang="en-CA" dirty="0"/>
              <a:t> à jour les applications tant que les </a:t>
            </a:r>
            <a:r>
              <a:rPr lang="en-CA" dirty="0" err="1"/>
              <a:t>dépendances</a:t>
            </a:r>
            <a:r>
              <a:rPr lang="en-CA" dirty="0"/>
              <a:t> </a:t>
            </a:r>
            <a:r>
              <a:rPr lang="en-CA" dirty="0" err="1"/>
              <a:t>actuelles</a:t>
            </a:r>
            <a:r>
              <a:rPr lang="en-CA" dirty="0"/>
              <a:t> </a:t>
            </a:r>
            <a:r>
              <a:rPr lang="en-CA" dirty="0" err="1"/>
              <a:t>sont</a:t>
            </a:r>
            <a:r>
              <a:rPr lang="en-CA" dirty="0"/>
              <a:t> suffisantes:</a:t>
            </a:r>
          </a:p>
          <a:p>
            <a:pPr lvl="2"/>
            <a:r>
              <a:rPr lang="en-CA" dirty="0"/>
              <a:t>apt upgrade</a:t>
            </a:r>
          </a:p>
          <a:p>
            <a:pPr lvl="1"/>
            <a:r>
              <a:rPr lang="en-CA" dirty="0" err="1"/>
              <a:t>Mettre</a:t>
            </a:r>
            <a:r>
              <a:rPr lang="en-CA" dirty="0"/>
              <a:t> à jour les applications </a:t>
            </a:r>
            <a:r>
              <a:rPr lang="en-CA" dirty="0" err="1"/>
              <a:t>ainsi</a:t>
            </a:r>
            <a:r>
              <a:rPr lang="en-CA" dirty="0"/>
              <a:t> que les </a:t>
            </a:r>
            <a:r>
              <a:rPr lang="en-CA" dirty="0" err="1"/>
              <a:t>dépendances</a:t>
            </a:r>
            <a:r>
              <a:rPr lang="en-CA" dirty="0"/>
              <a:t> (</a:t>
            </a:r>
            <a:r>
              <a:rPr lang="en-CA" dirty="0" err="1"/>
              <a:t>ajouter</a:t>
            </a:r>
            <a:r>
              <a:rPr lang="en-CA" dirty="0"/>
              <a:t>, </a:t>
            </a:r>
            <a:r>
              <a:rPr lang="en-CA" dirty="0" err="1"/>
              <a:t>mettre</a:t>
            </a:r>
            <a:r>
              <a:rPr lang="en-CA" dirty="0"/>
              <a:t> à jour </a:t>
            </a:r>
            <a:r>
              <a:rPr lang="en-CA" dirty="0" err="1"/>
              <a:t>ou</a:t>
            </a:r>
            <a:r>
              <a:rPr lang="en-CA" dirty="0"/>
              <a:t> </a:t>
            </a:r>
            <a:r>
              <a:rPr lang="en-CA" dirty="0" err="1"/>
              <a:t>supprimer</a:t>
            </a:r>
            <a:r>
              <a:rPr lang="en-CA" dirty="0"/>
              <a:t>) au </a:t>
            </a:r>
            <a:r>
              <a:rPr lang="en-CA" dirty="0" err="1"/>
              <a:t>besoin</a:t>
            </a:r>
            <a:r>
              <a:rPr lang="en-CA" dirty="0"/>
              <a:t>:</a:t>
            </a:r>
          </a:p>
          <a:p>
            <a:pPr lvl="2"/>
            <a:r>
              <a:rPr lang="en-CA" dirty="0"/>
              <a:t>apt full-upgrade</a:t>
            </a:r>
          </a:p>
        </p:txBody>
      </p:sp>
    </p:spTree>
    <p:extLst>
      <p:ext uri="{BB962C8B-B14F-4D97-AF65-F5344CB8AC3E}">
        <p14:creationId xmlns:p14="http://schemas.microsoft.com/office/powerpoint/2010/main" val="14316916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4CBC8-6846-3846-E419-B77D10A076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143583-4965-706C-DF77-C371A29522DE}"/>
              </a:ext>
            </a:extLst>
          </p:cNvPr>
          <p:cNvSpPr>
            <a:spLocks noGrp="1"/>
          </p:cNvSpPr>
          <p:nvPr>
            <p:ph type="title"/>
            <p:custDataLst>
              <p:tags r:id="rId1"/>
            </p:custDataLst>
          </p:nvPr>
        </p:nvSpPr>
        <p:spPr>
          <a:xfrm>
            <a:off x="699377" y="2728735"/>
            <a:ext cx="9404723" cy="1400530"/>
          </a:xfrm>
        </p:spPr>
        <p:txBody>
          <a:bodyPr/>
          <a:lstStyle/>
          <a:p>
            <a:r>
              <a:rPr lang="fr-CA" dirty="0"/>
              <a:t>Supprimer une application</a:t>
            </a:r>
          </a:p>
        </p:txBody>
      </p:sp>
    </p:spTree>
    <p:extLst>
      <p:ext uri="{BB962C8B-B14F-4D97-AF65-F5344CB8AC3E}">
        <p14:creationId xmlns:p14="http://schemas.microsoft.com/office/powerpoint/2010/main" val="4476242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DD28-595F-859C-B670-D77FB9B22270}"/>
              </a:ext>
            </a:extLst>
          </p:cNvPr>
          <p:cNvSpPr>
            <a:spLocks noGrp="1"/>
          </p:cNvSpPr>
          <p:nvPr>
            <p:ph type="title"/>
            <p:custDataLst>
              <p:tags r:id="rId1"/>
            </p:custDataLst>
          </p:nvPr>
        </p:nvSpPr>
        <p:spPr/>
        <p:txBody>
          <a:bodyPr/>
          <a:lstStyle/>
          <a:p>
            <a:r>
              <a:rPr lang="fr-CA" dirty="0"/>
              <a:t>Supprimer une application</a:t>
            </a:r>
            <a:endParaRPr lang="en-CA" dirty="0"/>
          </a:p>
        </p:txBody>
      </p:sp>
      <p:sp>
        <p:nvSpPr>
          <p:cNvPr id="3" name="Content Placeholder 2">
            <a:extLst>
              <a:ext uri="{FF2B5EF4-FFF2-40B4-BE49-F238E27FC236}">
                <a16:creationId xmlns:a16="http://schemas.microsoft.com/office/drawing/2014/main" id="{29272288-9ECD-BEDA-5477-B95F601C4716}"/>
              </a:ext>
            </a:extLst>
          </p:cNvPr>
          <p:cNvSpPr>
            <a:spLocks noGrp="1"/>
          </p:cNvSpPr>
          <p:nvPr>
            <p:ph idx="1"/>
            <p:custDataLst>
              <p:tags r:id="rId2"/>
            </p:custDataLst>
          </p:nvPr>
        </p:nvSpPr>
        <p:spPr/>
        <p:txBody>
          <a:bodyPr/>
          <a:lstStyle/>
          <a:p>
            <a:r>
              <a:rPr lang="fr-CA" dirty="0"/>
              <a:t>Pour supprimer une application installée, la commande est la suivante:</a:t>
            </a:r>
          </a:p>
          <a:p>
            <a:pPr lvl="1"/>
            <a:r>
              <a:rPr lang="fr-CA" dirty="0" err="1"/>
              <a:t>apt</a:t>
            </a:r>
            <a:r>
              <a:rPr lang="fr-CA" dirty="0"/>
              <a:t> </a:t>
            </a:r>
            <a:r>
              <a:rPr lang="fr-CA" dirty="0" err="1"/>
              <a:t>remove</a:t>
            </a:r>
            <a:r>
              <a:rPr lang="fr-CA" dirty="0"/>
              <a:t> &lt;</a:t>
            </a:r>
            <a:r>
              <a:rPr lang="fr-CA" dirty="0">
                <a:solidFill>
                  <a:srgbClr val="FFC000"/>
                </a:solidFill>
              </a:rPr>
              <a:t>application</a:t>
            </a:r>
            <a:r>
              <a:rPr lang="fr-CA" dirty="0"/>
              <a:t>&gt;</a:t>
            </a:r>
          </a:p>
          <a:p>
            <a:pPr lvl="1"/>
            <a:endParaRPr lang="fr-CA" dirty="0"/>
          </a:p>
          <a:p>
            <a:r>
              <a:rPr lang="fr-CA" dirty="0"/>
              <a:t>Exemple:</a:t>
            </a:r>
          </a:p>
          <a:p>
            <a:pPr lvl="1"/>
            <a:r>
              <a:rPr lang="fr-CA" dirty="0" err="1"/>
              <a:t>apt</a:t>
            </a:r>
            <a:r>
              <a:rPr lang="fr-CA" dirty="0"/>
              <a:t> </a:t>
            </a:r>
            <a:r>
              <a:rPr lang="fr-CA" dirty="0" err="1"/>
              <a:t>remove</a:t>
            </a:r>
            <a:r>
              <a:rPr lang="fr-CA" dirty="0"/>
              <a:t> apache2</a:t>
            </a:r>
          </a:p>
          <a:p>
            <a:pPr lvl="1"/>
            <a:endParaRPr lang="fr-CA" dirty="0"/>
          </a:p>
          <a:p>
            <a:endParaRPr lang="fr-CA" dirty="0"/>
          </a:p>
          <a:p>
            <a:endParaRPr lang="en-CA" dirty="0"/>
          </a:p>
        </p:txBody>
      </p:sp>
    </p:spTree>
    <p:extLst>
      <p:ext uri="{BB962C8B-B14F-4D97-AF65-F5344CB8AC3E}">
        <p14:creationId xmlns:p14="http://schemas.microsoft.com/office/powerpoint/2010/main" val="40237066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DA0C3-93BA-D31E-C217-7ED6B2844108}"/>
              </a:ext>
            </a:extLst>
          </p:cNvPr>
          <p:cNvSpPr>
            <a:spLocks noGrp="1"/>
          </p:cNvSpPr>
          <p:nvPr>
            <p:ph type="title"/>
            <p:custDataLst>
              <p:tags r:id="rId1"/>
            </p:custDataLst>
          </p:nvPr>
        </p:nvSpPr>
        <p:spPr/>
        <p:txBody>
          <a:bodyPr/>
          <a:lstStyle/>
          <a:p>
            <a:r>
              <a:rPr lang="fr-CA" dirty="0"/>
              <a:t>Supprimer une application</a:t>
            </a:r>
            <a:endParaRPr lang="en-CA" dirty="0"/>
          </a:p>
        </p:txBody>
      </p:sp>
      <p:sp>
        <p:nvSpPr>
          <p:cNvPr id="3" name="Content Placeholder 2">
            <a:extLst>
              <a:ext uri="{FF2B5EF4-FFF2-40B4-BE49-F238E27FC236}">
                <a16:creationId xmlns:a16="http://schemas.microsoft.com/office/drawing/2014/main" id="{ED966203-8E03-8E99-4A57-32783792776D}"/>
              </a:ext>
            </a:extLst>
          </p:cNvPr>
          <p:cNvSpPr>
            <a:spLocks noGrp="1"/>
          </p:cNvSpPr>
          <p:nvPr>
            <p:ph idx="1"/>
            <p:custDataLst>
              <p:tags r:id="rId2"/>
            </p:custDataLst>
          </p:nvPr>
        </p:nvSpPr>
        <p:spPr/>
        <p:txBody>
          <a:bodyPr/>
          <a:lstStyle/>
          <a:p>
            <a:r>
              <a:rPr lang="fr-CA" dirty="0"/>
              <a:t>Lorsqu’une application est supprimée, il est possible que certaines dépendances ne soient toujours installées, mais ne soient pas utilisées par aucune autre application. Heureusement il existe une commande pour nettoyer ces dépendances orphelines.</a:t>
            </a:r>
          </a:p>
          <a:p>
            <a:endParaRPr lang="en-CA" dirty="0"/>
          </a:p>
          <a:p>
            <a:r>
              <a:rPr lang="en-CA" dirty="0" err="1"/>
              <a:t>Commande</a:t>
            </a:r>
            <a:r>
              <a:rPr lang="en-CA" dirty="0"/>
              <a:t>:</a:t>
            </a:r>
          </a:p>
          <a:p>
            <a:pPr lvl="1"/>
            <a:r>
              <a:rPr lang="en-CA" dirty="0"/>
              <a:t>apt </a:t>
            </a:r>
            <a:r>
              <a:rPr lang="en-CA" dirty="0" err="1"/>
              <a:t>autoremove</a:t>
            </a:r>
            <a:endParaRPr lang="en-CA" dirty="0"/>
          </a:p>
        </p:txBody>
      </p:sp>
    </p:spTree>
    <p:extLst>
      <p:ext uri="{BB962C8B-B14F-4D97-AF65-F5344CB8AC3E}">
        <p14:creationId xmlns:p14="http://schemas.microsoft.com/office/powerpoint/2010/main" val="5233679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F4AAB-23B1-4B78-5BCA-FA43C6FC0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E2CB73-0461-2461-0032-DDF4871EFAD7}"/>
              </a:ext>
            </a:extLst>
          </p:cNvPr>
          <p:cNvSpPr>
            <a:spLocks noGrp="1"/>
          </p:cNvSpPr>
          <p:nvPr>
            <p:ph type="title"/>
            <p:custDataLst>
              <p:tags r:id="rId1"/>
            </p:custDataLst>
          </p:nvPr>
        </p:nvSpPr>
        <p:spPr/>
        <p:txBody>
          <a:bodyPr/>
          <a:lstStyle/>
          <a:p>
            <a:r>
              <a:rPr lang="fr-CA" dirty="0"/>
              <a:t>Supprimer une application</a:t>
            </a:r>
            <a:endParaRPr lang="en-CA" dirty="0"/>
          </a:p>
        </p:txBody>
      </p:sp>
      <p:sp>
        <p:nvSpPr>
          <p:cNvPr id="3" name="Content Placeholder 2">
            <a:extLst>
              <a:ext uri="{FF2B5EF4-FFF2-40B4-BE49-F238E27FC236}">
                <a16:creationId xmlns:a16="http://schemas.microsoft.com/office/drawing/2014/main" id="{A1EF5EE1-354A-1723-FE0E-2CCDFAD1D89C}"/>
              </a:ext>
            </a:extLst>
          </p:cNvPr>
          <p:cNvSpPr>
            <a:spLocks noGrp="1"/>
          </p:cNvSpPr>
          <p:nvPr>
            <p:ph idx="1"/>
            <p:custDataLst>
              <p:tags r:id="rId2"/>
            </p:custDataLst>
          </p:nvPr>
        </p:nvSpPr>
        <p:spPr/>
        <p:txBody>
          <a:bodyPr/>
          <a:lstStyle/>
          <a:p>
            <a:r>
              <a:rPr lang="fr-CA" dirty="0"/>
              <a:t>La séquence habituelle est donc</a:t>
            </a:r>
          </a:p>
          <a:p>
            <a:pPr lvl="1"/>
            <a:r>
              <a:rPr lang="fr-CA" dirty="0" err="1"/>
              <a:t>apt</a:t>
            </a:r>
            <a:r>
              <a:rPr lang="fr-CA" dirty="0"/>
              <a:t> </a:t>
            </a:r>
            <a:r>
              <a:rPr lang="fr-CA" dirty="0" err="1"/>
              <a:t>remove</a:t>
            </a:r>
            <a:r>
              <a:rPr lang="fr-CA" dirty="0"/>
              <a:t> &lt;</a:t>
            </a:r>
            <a:r>
              <a:rPr lang="fr-CA" dirty="0">
                <a:solidFill>
                  <a:srgbClr val="FFC000"/>
                </a:solidFill>
              </a:rPr>
              <a:t>application</a:t>
            </a:r>
            <a:r>
              <a:rPr lang="fr-CA" dirty="0"/>
              <a:t>&gt;</a:t>
            </a:r>
          </a:p>
          <a:p>
            <a:pPr lvl="1"/>
            <a:r>
              <a:rPr lang="en-CA" dirty="0"/>
              <a:t>apt auto-remove</a:t>
            </a:r>
          </a:p>
        </p:txBody>
      </p:sp>
    </p:spTree>
    <p:extLst>
      <p:ext uri="{BB962C8B-B14F-4D97-AF65-F5344CB8AC3E}">
        <p14:creationId xmlns:p14="http://schemas.microsoft.com/office/powerpoint/2010/main" val="3086175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92510-CF04-4979-B789-F441D7A8C685}"/>
              </a:ext>
            </a:extLst>
          </p:cNvPr>
          <p:cNvSpPr>
            <a:spLocks noGrp="1"/>
          </p:cNvSpPr>
          <p:nvPr>
            <p:ph type="title"/>
            <p:custDataLst>
              <p:tags r:id="rId1"/>
            </p:custDataLst>
          </p:nvPr>
        </p:nvSpPr>
        <p:spPr>
          <a:xfrm>
            <a:off x="699377" y="2728735"/>
            <a:ext cx="9404723" cy="1400530"/>
          </a:xfrm>
        </p:spPr>
        <p:txBody>
          <a:bodyPr/>
          <a:lstStyle/>
          <a:p>
            <a:r>
              <a:rPr lang="fr-CA" dirty="0"/>
              <a:t>Conclusion</a:t>
            </a:r>
          </a:p>
        </p:txBody>
      </p:sp>
    </p:spTree>
    <p:extLst>
      <p:ext uri="{BB962C8B-B14F-4D97-AF65-F5344CB8AC3E}">
        <p14:creationId xmlns:p14="http://schemas.microsoft.com/office/powerpoint/2010/main" val="34533798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C58B-D3AA-4F7B-8395-05A5887C567E}"/>
              </a:ext>
            </a:extLst>
          </p:cNvPr>
          <p:cNvSpPr>
            <a:spLocks noGrp="1"/>
          </p:cNvSpPr>
          <p:nvPr>
            <p:ph type="title"/>
            <p:custDataLst>
              <p:tags r:id="rId1"/>
            </p:custDataLst>
          </p:nvPr>
        </p:nvSpPr>
        <p:spPr/>
        <p:txBody>
          <a:bodyPr/>
          <a:lstStyle/>
          <a:p>
            <a:r>
              <a:rPr lang="en-US" dirty="0"/>
              <a:t>Conclusion</a:t>
            </a:r>
            <a:endParaRPr lang="en-CA" dirty="0"/>
          </a:p>
        </p:txBody>
      </p:sp>
      <p:sp>
        <p:nvSpPr>
          <p:cNvPr id="3" name="Content Placeholder 2">
            <a:extLst>
              <a:ext uri="{FF2B5EF4-FFF2-40B4-BE49-F238E27FC236}">
                <a16:creationId xmlns:a16="http://schemas.microsoft.com/office/drawing/2014/main" id="{A1EBB117-00E3-45F0-8A69-619E6D4EA138}"/>
              </a:ext>
            </a:extLst>
          </p:cNvPr>
          <p:cNvSpPr>
            <a:spLocks noGrp="1"/>
          </p:cNvSpPr>
          <p:nvPr>
            <p:ph idx="1"/>
            <p:custDataLst>
              <p:tags r:id="rId2"/>
            </p:custDataLst>
          </p:nvPr>
        </p:nvSpPr>
        <p:spPr/>
        <p:txBody>
          <a:bodyPr/>
          <a:lstStyle/>
          <a:p>
            <a:r>
              <a:rPr lang="en-US" dirty="0"/>
              <a:t>En conclusion, les </a:t>
            </a:r>
            <a:r>
              <a:rPr lang="en-US" dirty="0" err="1"/>
              <a:t>gestionnaires</a:t>
            </a:r>
            <a:r>
              <a:rPr lang="en-US" dirty="0"/>
              <a:t> de </a:t>
            </a:r>
            <a:r>
              <a:rPr lang="en-US" dirty="0" err="1"/>
              <a:t>paquet</a:t>
            </a:r>
            <a:r>
              <a:rPr lang="en-US" dirty="0"/>
              <a:t> </a:t>
            </a:r>
            <a:r>
              <a:rPr lang="en-US" dirty="0" err="1"/>
              <a:t>permettent</a:t>
            </a:r>
            <a:r>
              <a:rPr lang="en-US" dirty="0"/>
              <a:t> </a:t>
            </a:r>
            <a:r>
              <a:rPr lang="en-US" dirty="0" err="1"/>
              <a:t>d’installer</a:t>
            </a:r>
            <a:r>
              <a:rPr lang="en-US" dirty="0"/>
              <a:t>, </a:t>
            </a:r>
            <a:r>
              <a:rPr lang="en-US" dirty="0" err="1"/>
              <a:t>mettre</a:t>
            </a:r>
            <a:r>
              <a:rPr lang="en-US" dirty="0"/>
              <a:t> à jour et </a:t>
            </a:r>
            <a:r>
              <a:rPr lang="en-US" dirty="0" err="1"/>
              <a:t>supprimer</a:t>
            </a:r>
            <a:r>
              <a:rPr lang="en-US" dirty="0"/>
              <a:t> les applications de </a:t>
            </a:r>
            <a:r>
              <a:rPr lang="en-US" dirty="0" err="1"/>
              <a:t>notre</a:t>
            </a:r>
            <a:r>
              <a:rPr lang="en-US" dirty="0"/>
              <a:t> </a:t>
            </a:r>
            <a:r>
              <a:rPr lang="en-US" dirty="0" err="1"/>
              <a:t>environnement</a:t>
            </a:r>
            <a:r>
              <a:rPr lang="en-US" dirty="0"/>
              <a:t> Linux.</a:t>
            </a:r>
          </a:p>
          <a:p>
            <a:r>
              <a:rPr lang="en-US" dirty="0" err="1"/>
              <a:t>Ils</a:t>
            </a:r>
            <a:r>
              <a:rPr lang="en-US" dirty="0"/>
              <a:t> </a:t>
            </a:r>
            <a:r>
              <a:rPr lang="en-US" dirty="0" err="1"/>
              <a:t>permettent</a:t>
            </a:r>
            <a:r>
              <a:rPr lang="en-US" dirty="0"/>
              <a:t> </a:t>
            </a:r>
            <a:r>
              <a:rPr lang="en-US" dirty="0" err="1"/>
              <a:t>également</a:t>
            </a:r>
            <a:r>
              <a:rPr lang="en-US" dirty="0"/>
              <a:t> de </a:t>
            </a:r>
            <a:r>
              <a:rPr lang="en-US" dirty="0" err="1"/>
              <a:t>gérer</a:t>
            </a:r>
            <a:r>
              <a:rPr lang="en-US" dirty="0"/>
              <a:t> les </a:t>
            </a:r>
            <a:r>
              <a:rPr lang="en-US" dirty="0" err="1"/>
              <a:t>dépendances</a:t>
            </a:r>
            <a:r>
              <a:rPr lang="en-US" dirty="0"/>
              <a:t> entre les applications </a:t>
            </a:r>
            <a:r>
              <a:rPr lang="en-US" dirty="0" err="1"/>
              <a:t>afin</a:t>
            </a:r>
            <a:r>
              <a:rPr lang="en-US" dirty="0"/>
              <a:t> de simplifier le processus </a:t>
            </a:r>
            <a:r>
              <a:rPr lang="en-US" dirty="0" err="1"/>
              <a:t>d’installation</a:t>
            </a:r>
            <a:endParaRPr lang="en-CA" dirty="0"/>
          </a:p>
        </p:txBody>
      </p:sp>
    </p:spTree>
    <p:extLst>
      <p:ext uri="{BB962C8B-B14F-4D97-AF65-F5344CB8AC3E}">
        <p14:creationId xmlns:p14="http://schemas.microsoft.com/office/powerpoint/2010/main" val="11682462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92510-CF04-4979-B789-F441D7A8C685}"/>
              </a:ext>
            </a:extLst>
          </p:cNvPr>
          <p:cNvSpPr>
            <a:spLocks noGrp="1"/>
          </p:cNvSpPr>
          <p:nvPr>
            <p:ph type="title"/>
            <p:custDataLst>
              <p:tags r:id="rId1"/>
            </p:custDataLst>
          </p:nvPr>
        </p:nvSpPr>
        <p:spPr>
          <a:xfrm>
            <a:off x="699377" y="2728735"/>
            <a:ext cx="9404723" cy="1400530"/>
          </a:xfrm>
        </p:spPr>
        <p:txBody>
          <a:bodyPr/>
          <a:lstStyle/>
          <a:p>
            <a:r>
              <a:rPr lang="fr-CA" dirty="0"/>
              <a:t>Prochain cours</a:t>
            </a:r>
          </a:p>
        </p:txBody>
      </p:sp>
    </p:spTree>
    <p:extLst>
      <p:ext uri="{BB962C8B-B14F-4D97-AF65-F5344CB8AC3E}">
        <p14:creationId xmlns:p14="http://schemas.microsoft.com/office/powerpoint/2010/main" val="156052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C58B-D3AA-4F7B-8395-05A5887C567E}"/>
              </a:ext>
            </a:extLst>
          </p:cNvPr>
          <p:cNvSpPr>
            <a:spLocks noGrp="1"/>
          </p:cNvSpPr>
          <p:nvPr>
            <p:ph type="title"/>
            <p:custDataLst>
              <p:tags r:id="rId1"/>
            </p:custDataLst>
          </p:nvPr>
        </p:nvSpPr>
        <p:spPr/>
        <p:txBody>
          <a:bodyPr/>
          <a:lstStyle/>
          <a:p>
            <a:r>
              <a:rPr lang="en-US" dirty="0"/>
              <a:t>Prochain </a:t>
            </a:r>
            <a:r>
              <a:rPr lang="en-US" dirty="0" err="1"/>
              <a:t>cours</a:t>
            </a:r>
            <a:endParaRPr lang="en-CA" dirty="0"/>
          </a:p>
        </p:txBody>
      </p:sp>
      <p:sp>
        <p:nvSpPr>
          <p:cNvPr id="3" name="Content Placeholder 2">
            <a:extLst>
              <a:ext uri="{FF2B5EF4-FFF2-40B4-BE49-F238E27FC236}">
                <a16:creationId xmlns:a16="http://schemas.microsoft.com/office/drawing/2014/main" id="{A1EBB117-00E3-45F0-8A69-619E6D4EA138}"/>
              </a:ext>
            </a:extLst>
          </p:cNvPr>
          <p:cNvSpPr>
            <a:spLocks noGrp="1"/>
          </p:cNvSpPr>
          <p:nvPr>
            <p:ph idx="1"/>
            <p:custDataLst>
              <p:tags r:id="rId2"/>
            </p:custDataLst>
          </p:nvPr>
        </p:nvSpPr>
        <p:spPr/>
        <p:txBody>
          <a:bodyPr/>
          <a:lstStyle/>
          <a:p>
            <a:r>
              <a:rPr lang="en-US" dirty="0"/>
              <a:t>Au prochain </a:t>
            </a:r>
            <a:r>
              <a:rPr lang="en-US" dirty="0" err="1"/>
              <a:t>cours</a:t>
            </a:r>
            <a:r>
              <a:rPr lang="en-US" dirty="0"/>
              <a:t>, nous </a:t>
            </a:r>
            <a:r>
              <a:rPr lang="en-US" dirty="0" err="1"/>
              <a:t>verrons</a:t>
            </a:r>
            <a:r>
              <a:rPr lang="en-US" dirty="0"/>
              <a:t> comment </a:t>
            </a:r>
            <a:r>
              <a:rPr lang="en-US" dirty="0" err="1"/>
              <a:t>gérer</a:t>
            </a:r>
            <a:r>
              <a:rPr lang="en-US" dirty="0"/>
              <a:t> un certain </a:t>
            </a:r>
            <a:r>
              <a:rPr lang="en-US" dirty="0" err="1"/>
              <a:t>nombre</a:t>
            </a:r>
            <a:r>
              <a:rPr lang="en-US" dirty="0"/>
              <a:t> de configurations </a:t>
            </a:r>
            <a:r>
              <a:rPr lang="en-US" dirty="0" err="1"/>
              <a:t>système</a:t>
            </a:r>
            <a:r>
              <a:rPr lang="en-US" dirty="0"/>
              <a:t> dans </a:t>
            </a:r>
            <a:r>
              <a:rPr lang="en-US" dirty="0" err="1"/>
              <a:t>notre</a:t>
            </a:r>
            <a:r>
              <a:rPr lang="en-US" dirty="0"/>
              <a:t> </a:t>
            </a:r>
            <a:r>
              <a:rPr lang="en-US" dirty="0" err="1"/>
              <a:t>environnement</a:t>
            </a:r>
            <a:r>
              <a:rPr lang="en-US" dirty="0"/>
              <a:t> Linux.</a:t>
            </a:r>
            <a:endParaRPr lang="en-CA" dirty="0"/>
          </a:p>
        </p:txBody>
      </p:sp>
    </p:spTree>
    <p:extLst>
      <p:ext uri="{BB962C8B-B14F-4D97-AF65-F5344CB8AC3E}">
        <p14:creationId xmlns:p14="http://schemas.microsoft.com/office/powerpoint/2010/main" val="34013639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92510-CF04-4979-B789-F441D7A8C685}"/>
              </a:ext>
            </a:extLst>
          </p:cNvPr>
          <p:cNvSpPr>
            <a:spLocks noGrp="1"/>
          </p:cNvSpPr>
          <p:nvPr>
            <p:ph type="title"/>
            <p:custDataLst>
              <p:tags r:id="rId1"/>
            </p:custDataLst>
          </p:nvPr>
        </p:nvSpPr>
        <p:spPr>
          <a:xfrm>
            <a:off x="699377" y="2728735"/>
            <a:ext cx="9404723" cy="1400530"/>
          </a:xfrm>
        </p:spPr>
        <p:txBody>
          <a:bodyPr/>
          <a:lstStyle/>
          <a:p>
            <a:r>
              <a:rPr lang="fr-CA" dirty="0"/>
              <a:t>Questions?</a:t>
            </a:r>
          </a:p>
        </p:txBody>
      </p:sp>
    </p:spTree>
    <p:extLst>
      <p:ext uri="{BB962C8B-B14F-4D97-AF65-F5344CB8AC3E}">
        <p14:creationId xmlns:p14="http://schemas.microsoft.com/office/powerpoint/2010/main" val="7162267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3"/>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3"/>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1"/>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1"/>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1"/>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
  <TotalTime>11172</TotalTime>
  <Words>1598</Words>
  <Application>Microsoft Office PowerPoint</Application>
  <PresentationFormat>Widescreen</PresentationFormat>
  <Paragraphs>210</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Century Gothic</vt:lpstr>
      <vt:lpstr>Wingdings 3</vt:lpstr>
      <vt:lpstr>Ion</vt:lpstr>
      <vt:lpstr>Cours 3 Gestion d’application</vt:lpstr>
      <vt:lpstr>Rappel du dernier cours</vt:lpstr>
      <vt:lpstr>Rappel du dernier cours</vt:lpstr>
      <vt:lpstr>1/3 - Suivi sur retard et absence</vt:lpstr>
      <vt:lpstr>2/3 - Suivi sur les projets</vt:lpstr>
      <vt:lpstr>3/3 - Correction des exercices</vt:lpstr>
      <vt:lpstr>Gestion d’application</vt:lpstr>
      <vt:lpstr>Gestion d’application</vt:lpstr>
      <vt:lpstr>Contenu du cours</vt:lpstr>
      <vt:lpstr>Introduction à la gestion d’application</vt:lpstr>
      <vt:lpstr>Introduction à la gestion d’application</vt:lpstr>
      <vt:lpstr>Introduction à la gestion d’application</vt:lpstr>
      <vt:lpstr>Recherche d’application</vt:lpstr>
      <vt:lpstr>Installation et dépendances</vt:lpstr>
      <vt:lpstr>Installation et dépendances</vt:lpstr>
      <vt:lpstr>Mise à jour</vt:lpstr>
      <vt:lpstr>Suppression d’application</vt:lpstr>
      <vt:lpstr>Introduction à la gestion d’application</vt:lpstr>
      <vt:lpstr>Les gestionnaires de paquets</vt:lpstr>
      <vt:lpstr>Introduction à la gestion d’application</vt:lpstr>
      <vt:lpstr>Les gestionnaires de paquet</vt:lpstr>
      <vt:lpstr>Les gestionnaires de paquet</vt:lpstr>
      <vt:lpstr>Les gestionnaires de paquet</vt:lpstr>
      <vt:lpstr>Opérations sur les applications</vt:lpstr>
      <vt:lpstr>Opérations sur les applications</vt:lpstr>
      <vt:lpstr>Opérations sur les applications</vt:lpstr>
      <vt:lpstr>Gestion des dépôts</vt:lpstr>
      <vt:lpstr>Gestion des dépôts</vt:lpstr>
      <vt:lpstr>Gestion des dépôts</vt:lpstr>
      <vt:lpstr>Visualiser la liste des dépôts</vt:lpstr>
      <vt:lpstr>Visualiser la liste des dépôts</vt:lpstr>
      <vt:lpstr>Ajouter un dépôt</vt:lpstr>
      <vt:lpstr>Retirer un dépôt</vt:lpstr>
      <vt:lpstr>Mettre à jour le répertoire d’application</vt:lpstr>
      <vt:lpstr>Recherche d’application</vt:lpstr>
      <vt:lpstr>Rechercher une application</vt:lpstr>
      <vt:lpstr>Installer une application</vt:lpstr>
      <vt:lpstr>Installer une application</vt:lpstr>
      <vt:lpstr>Installer une application</vt:lpstr>
      <vt:lpstr>Installer une application</vt:lpstr>
      <vt:lpstr>Installer une application</vt:lpstr>
      <vt:lpstr>Mise à jour d’une application</vt:lpstr>
      <vt:lpstr>Mettre à jour une application</vt:lpstr>
      <vt:lpstr>Supprimer une application</vt:lpstr>
      <vt:lpstr>Supprimer une application</vt:lpstr>
      <vt:lpstr>Supprimer une application</vt:lpstr>
      <vt:lpstr>Supprimer une application</vt:lpstr>
      <vt:lpstr>Conclusion</vt:lpstr>
      <vt:lpstr>Conclusion</vt:lpstr>
      <vt:lpstr>Prochain cours</vt:lpstr>
      <vt:lpstr>Prochain cours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Rappel sur les base de donnee relationnelle</dc:title>
  <dc:creator>Alexandre Mageau-Pétrin</dc:creator>
  <cp:lastModifiedBy>Alexandre Mageau-Pétrin</cp:lastModifiedBy>
  <cp:revision>680</cp:revision>
  <dcterms:created xsi:type="dcterms:W3CDTF">2018-08-30T20:18:55Z</dcterms:created>
  <dcterms:modified xsi:type="dcterms:W3CDTF">2026-10-06T14:59:49Z</dcterms:modified>
</cp:coreProperties>
</file>