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306" r:id="rId3"/>
    <p:sldId id="346" r:id="rId4"/>
    <p:sldId id="347" r:id="rId5"/>
    <p:sldId id="304" r:id="rId6"/>
    <p:sldId id="307" r:id="rId7"/>
    <p:sldId id="366" r:id="rId8"/>
    <p:sldId id="511" r:id="rId9"/>
    <p:sldId id="308" r:id="rId10"/>
    <p:sldId id="364" r:id="rId11"/>
    <p:sldId id="365" r:id="rId12"/>
    <p:sldId id="309" r:id="rId13"/>
    <p:sldId id="310" r:id="rId14"/>
    <p:sldId id="288" r:id="rId15"/>
    <p:sldId id="477" r:id="rId16"/>
    <p:sldId id="478" r:id="rId17"/>
    <p:sldId id="489" r:id="rId18"/>
    <p:sldId id="490" r:id="rId19"/>
    <p:sldId id="479" r:id="rId20"/>
    <p:sldId id="480" r:id="rId21"/>
    <p:sldId id="666" r:id="rId22"/>
    <p:sldId id="694" r:id="rId23"/>
    <p:sldId id="481" r:id="rId24"/>
    <p:sldId id="482" r:id="rId25"/>
    <p:sldId id="483" r:id="rId26"/>
    <p:sldId id="484" r:id="rId27"/>
    <p:sldId id="695" r:id="rId28"/>
    <p:sldId id="696" r:id="rId29"/>
    <p:sldId id="664" r:id="rId30"/>
    <p:sldId id="485" r:id="rId31"/>
    <p:sldId id="486" r:id="rId32"/>
    <p:sldId id="487" r:id="rId33"/>
    <p:sldId id="488" r:id="rId34"/>
    <p:sldId id="492" r:id="rId35"/>
    <p:sldId id="495" r:id="rId36"/>
    <p:sldId id="327" r:id="rId37"/>
    <p:sldId id="328" r:id="rId38"/>
    <p:sldId id="331" r:id="rId39"/>
    <p:sldId id="332" r:id="rId40"/>
    <p:sldId id="341" r:id="rId41"/>
    <p:sldId id="266" r:id="rId42"/>
    <p:sldId id="300" r:id="rId43"/>
    <p:sldId id="656" r:id="rId44"/>
    <p:sldId id="273" r:id="rId45"/>
    <p:sldId id="274" r:id="rId46"/>
    <p:sldId id="659" r:id="rId47"/>
    <p:sldId id="333" r:id="rId48"/>
    <p:sldId id="315" r:id="rId49"/>
    <p:sldId id="334" r:id="rId50"/>
    <p:sldId id="335" r:id="rId51"/>
    <p:sldId id="336" r:id="rId52"/>
    <p:sldId id="337" r:id="rId53"/>
    <p:sldId id="339" r:id="rId54"/>
    <p:sldId id="660" r:id="rId55"/>
    <p:sldId id="661" r:id="rId56"/>
    <p:sldId id="493" r:id="rId57"/>
    <p:sldId id="496" r:id="rId58"/>
    <p:sldId id="684" r:id="rId59"/>
    <p:sldId id="685" r:id="rId60"/>
    <p:sldId id="686" r:id="rId61"/>
    <p:sldId id="687" r:id="rId62"/>
    <p:sldId id="688" r:id="rId63"/>
    <p:sldId id="689" r:id="rId64"/>
    <p:sldId id="690" r:id="rId65"/>
    <p:sldId id="691" r:id="rId66"/>
    <p:sldId id="692" r:id="rId67"/>
    <p:sldId id="693" r:id="rId68"/>
    <p:sldId id="494" r:id="rId69"/>
    <p:sldId id="497" r:id="rId70"/>
    <p:sldId id="498" r:id="rId71"/>
    <p:sldId id="499" r:id="rId72"/>
    <p:sldId id="500" r:id="rId73"/>
    <p:sldId id="503" r:id="rId74"/>
    <p:sldId id="502" r:id="rId75"/>
    <p:sldId id="704" r:id="rId76"/>
    <p:sldId id="703" r:id="rId77"/>
    <p:sldId id="702" r:id="rId78"/>
    <p:sldId id="506" r:id="rId79"/>
    <p:sldId id="504" r:id="rId80"/>
    <p:sldId id="505" r:id="rId81"/>
    <p:sldId id="680" r:id="rId82"/>
    <p:sldId id="679" r:id="rId83"/>
    <p:sldId id="445" r:id="rId84"/>
    <p:sldId id="678" r:id="rId85"/>
    <p:sldId id="681" r:id="rId86"/>
    <p:sldId id="682" r:id="rId87"/>
    <p:sldId id="683" r:id="rId88"/>
    <p:sldId id="701" r:id="rId89"/>
    <p:sldId id="676" r:id="rId90"/>
    <p:sldId id="593" r:id="rId91"/>
    <p:sldId id="699" r:id="rId92"/>
    <p:sldId id="700" r:id="rId93"/>
    <p:sldId id="389" r:id="rId94"/>
    <p:sldId id="607" r:id="rId95"/>
    <p:sldId id="461" r:id="rId96"/>
    <p:sldId id="473" r:id="rId97"/>
    <p:sldId id="667" r:id="rId98"/>
    <p:sldId id="668" r:id="rId99"/>
    <p:sldId id="669" r:id="rId100"/>
    <p:sldId id="670" r:id="rId101"/>
    <p:sldId id="671" r:id="rId102"/>
    <p:sldId id="491" r:id="rId103"/>
    <p:sldId id="672" r:id="rId104"/>
    <p:sldId id="673" r:id="rId105"/>
    <p:sldId id="606" r:id="rId106"/>
    <p:sldId id="462" r:id="rId107"/>
    <p:sldId id="674" r:id="rId108"/>
    <p:sldId id="675" r:id="rId109"/>
    <p:sldId id="604" r:id="rId110"/>
    <p:sldId id="464" r:id="rId111"/>
    <p:sldId id="342" r:id="rId112"/>
    <p:sldId id="343" r:id="rId113"/>
    <p:sldId id="344" r:id="rId114"/>
    <p:sldId id="345" r:id="rId115"/>
    <p:sldId id="338" r:id="rId116"/>
    <p:sldId id="295" r:id="rId1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6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presProps" Target="pres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viewProps" Target="viewProps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tableStyles" Target="tableStyle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e Mageau-Pétrin" userId="292681fbcdc3e57d" providerId="LiveId" clId="{C66B37B7-A96D-4611-A7C7-77D3FAE5F2E5}"/>
    <pc:docChg chg="modSld">
      <pc:chgData name="Alexandre Mageau-Pétrin" userId="292681fbcdc3e57d" providerId="LiveId" clId="{C66B37B7-A96D-4611-A7C7-77D3FAE5F2E5}" dt="2025-08-08T13:56:53.418" v="29" actId="20577"/>
      <pc:docMkLst>
        <pc:docMk/>
      </pc:docMkLst>
      <pc:sldChg chg="modSp mod">
        <pc:chgData name="Alexandre Mageau-Pétrin" userId="292681fbcdc3e57d" providerId="LiveId" clId="{C66B37B7-A96D-4611-A7C7-77D3FAE5F2E5}" dt="2025-08-04T14:48:12.987" v="9" actId="20577"/>
        <pc:sldMkLst>
          <pc:docMk/>
          <pc:sldMk cId="2162526312" sldId="307"/>
        </pc:sldMkLst>
        <pc:spChg chg="mod">
          <ac:chgData name="Alexandre Mageau-Pétrin" userId="292681fbcdc3e57d" providerId="LiveId" clId="{C66B37B7-A96D-4611-A7C7-77D3FAE5F2E5}" dt="2025-08-04T14:48:12.987" v="9" actId="20577"/>
          <ac:spMkLst>
            <pc:docMk/>
            <pc:sldMk cId="2162526312" sldId="307"/>
            <ac:spMk id="3" creationId="{773E818A-486D-4C0B-98E1-A7FD8EFADC8E}"/>
          </ac:spMkLst>
        </pc:spChg>
      </pc:sldChg>
      <pc:sldChg chg="modSp mod">
        <pc:chgData name="Alexandre Mageau-Pétrin" userId="292681fbcdc3e57d" providerId="LiveId" clId="{C66B37B7-A96D-4611-A7C7-77D3FAE5F2E5}" dt="2025-08-08T13:56:53.418" v="29" actId="20577"/>
        <pc:sldMkLst>
          <pc:docMk/>
          <pc:sldMk cId="1860692358" sldId="340"/>
        </pc:sldMkLst>
        <pc:spChg chg="mod">
          <ac:chgData name="Alexandre Mageau-Pétrin" userId="292681fbcdc3e57d" providerId="LiveId" clId="{C66B37B7-A96D-4611-A7C7-77D3FAE5F2E5}" dt="2025-08-08T13:56:53.418" v="29" actId="20577"/>
          <ac:spMkLst>
            <pc:docMk/>
            <pc:sldMk cId="1860692358" sldId="340"/>
            <ac:spMk id="3" creationId="{529D1CDA-0019-4CE3-8589-93C1D1AAD870}"/>
          </ac:spMkLst>
        </pc:spChg>
      </pc:sldChg>
      <pc:sldChg chg="modSp mod">
        <pc:chgData name="Alexandre Mageau-Pétrin" userId="292681fbcdc3e57d" providerId="LiveId" clId="{C66B37B7-A96D-4611-A7C7-77D3FAE5F2E5}" dt="2025-08-04T14:48:56.359" v="27" actId="20577"/>
        <pc:sldMkLst>
          <pc:docMk/>
          <pc:sldMk cId="1554364480" sldId="367"/>
        </pc:sldMkLst>
        <pc:graphicFrameChg chg="modGraphic">
          <ac:chgData name="Alexandre Mageau-Pétrin" userId="292681fbcdc3e57d" providerId="LiveId" clId="{C66B37B7-A96D-4611-A7C7-77D3FAE5F2E5}" dt="2025-08-04T14:48:56.359" v="27" actId="20577"/>
          <ac:graphicFrameMkLst>
            <pc:docMk/>
            <pc:sldMk cId="1554364480" sldId="367"/>
            <ac:graphicFrameMk id="4" creationId="{BB1DB254-6F6E-4D77-98DE-52322D7E0E62}"/>
          </ac:graphicFrameMkLst>
        </pc:graphicFrameChg>
      </pc:sldChg>
    </pc:docChg>
  </pc:docChgLst>
  <pc:docChgLst>
    <pc:chgData name="Alexandre Mageau-Pétrin" userId="292681fbcdc3e57d" providerId="LiveId" clId="{8CFEF12E-3C74-478E-BC6D-AEFF6EA9292D}"/>
    <pc:docChg chg="undo custSel addSld delSld modSld sldOrd delMainMaster">
      <pc:chgData name="Alexandre Mageau-Pétrin" userId="292681fbcdc3e57d" providerId="LiveId" clId="{8CFEF12E-3C74-478E-BC6D-AEFF6EA9292D}" dt="2025-06-24T01:08:22.581" v="3152" actId="20577"/>
      <pc:docMkLst>
        <pc:docMk/>
      </pc:docMkLst>
      <pc:sldChg chg="modSp mod">
        <pc:chgData name="Alexandre Mageau-Pétrin" userId="292681fbcdc3e57d" providerId="LiveId" clId="{8CFEF12E-3C74-478E-BC6D-AEFF6EA9292D}" dt="2025-06-23T14:18:20.535" v="2822" actId="20577"/>
        <pc:sldMkLst>
          <pc:docMk/>
          <pc:sldMk cId="548380590" sldId="256"/>
        </pc:sldMkLst>
      </pc:sldChg>
      <pc:sldChg chg="modSp mod">
        <pc:chgData name="Alexandre Mageau-Pétrin" userId="292681fbcdc3e57d" providerId="LiveId" clId="{8CFEF12E-3C74-478E-BC6D-AEFF6EA9292D}" dt="2025-06-23T13:58:09.932" v="546" actId="20577"/>
        <pc:sldMkLst>
          <pc:docMk/>
          <pc:sldMk cId="4177449743" sldId="261"/>
        </pc:sldMkLst>
      </pc:sldChg>
      <pc:sldChg chg="modSp mod">
        <pc:chgData name="Alexandre Mageau-Pétrin" userId="292681fbcdc3e57d" providerId="LiveId" clId="{8CFEF12E-3C74-478E-BC6D-AEFF6EA9292D}" dt="2025-06-23T14:25:28.660" v="2892" actId="20577"/>
        <pc:sldMkLst>
          <pc:docMk/>
          <pc:sldMk cId="1125663993" sldId="263"/>
        </pc:sldMkLst>
      </pc:sldChg>
      <pc:sldChg chg="modSp mod ord">
        <pc:chgData name="Alexandre Mageau-Pétrin" userId="292681fbcdc3e57d" providerId="LiveId" clId="{8CFEF12E-3C74-478E-BC6D-AEFF6EA9292D}" dt="2025-06-23T14:18:07.782" v="2821"/>
        <pc:sldMkLst>
          <pc:docMk/>
          <pc:sldMk cId="1843430377" sldId="264"/>
        </pc:sldMkLst>
      </pc:sldChg>
      <pc:sldChg chg="del">
        <pc:chgData name="Alexandre Mageau-Pétrin" userId="292681fbcdc3e57d" providerId="LiveId" clId="{8CFEF12E-3C74-478E-BC6D-AEFF6EA9292D}" dt="2025-06-23T14:16:06.632" v="2581" actId="47"/>
        <pc:sldMkLst>
          <pc:docMk/>
          <pc:sldMk cId="1682120125" sldId="267"/>
        </pc:sldMkLst>
      </pc:sldChg>
      <pc:sldChg chg="modSp mod">
        <pc:chgData name="Alexandre Mageau-Pétrin" userId="292681fbcdc3e57d" providerId="LiveId" clId="{8CFEF12E-3C74-478E-BC6D-AEFF6EA9292D}" dt="2025-06-22T12:15:36.768" v="311" actId="20577"/>
        <pc:sldMkLst>
          <pc:docMk/>
          <pc:sldMk cId="2771953353" sldId="273"/>
        </pc:sldMkLst>
      </pc:sldChg>
      <pc:sldChg chg="modSp mod">
        <pc:chgData name="Alexandre Mageau-Pétrin" userId="292681fbcdc3e57d" providerId="LiveId" clId="{8CFEF12E-3C74-478E-BC6D-AEFF6EA9292D}" dt="2025-06-24T01:08:22.581" v="3152" actId="20577"/>
        <pc:sldMkLst>
          <pc:docMk/>
          <pc:sldMk cId="3135329391" sldId="274"/>
        </pc:sldMkLst>
      </pc:sldChg>
      <pc:sldChg chg="modSp">
        <pc:chgData name="Alexandre Mageau-Pétrin" userId="292681fbcdc3e57d" providerId="LiveId" clId="{8CFEF12E-3C74-478E-BC6D-AEFF6EA9292D}" dt="2025-06-23T14:15:42.353" v="2580"/>
        <pc:sldMkLst>
          <pc:docMk/>
          <pc:sldMk cId="2790015244" sldId="278"/>
        </pc:sldMkLst>
      </pc:sldChg>
      <pc:sldChg chg="modSp add del">
        <pc:chgData name="Alexandre Mageau-Pétrin" userId="292681fbcdc3e57d" providerId="LiveId" clId="{8CFEF12E-3C74-478E-BC6D-AEFF6EA9292D}" dt="2025-06-23T14:25:05.435" v="2864"/>
        <pc:sldMkLst>
          <pc:docMk/>
          <pc:sldMk cId="1460305847" sldId="287"/>
        </pc:sldMkLst>
      </pc:sldChg>
      <pc:sldChg chg="modSp del">
        <pc:chgData name="Alexandre Mageau-Pétrin" userId="292681fbcdc3e57d" providerId="LiveId" clId="{8CFEF12E-3C74-478E-BC6D-AEFF6EA9292D}" dt="2025-06-23T14:16:06.632" v="2581" actId="47"/>
        <pc:sldMkLst>
          <pc:docMk/>
          <pc:sldMk cId="2768621941" sldId="303"/>
        </pc:sldMkLst>
      </pc:sldChg>
      <pc:sldChg chg="modSp mod">
        <pc:chgData name="Alexandre Mageau-Pétrin" userId="292681fbcdc3e57d" providerId="LiveId" clId="{8CFEF12E-3C74-478E-BC6D-AEFF6EA9292D}" dt="2025-06-22T12:03:29.881" v="1" actId="20577"/>
        <pc:sldMkLst>
          <pc:docMk/>
          <pc:sldMk cId="502980789" sldId="304"/>
        </pc:sldMkLst>
      </pc:sldChg>
      <pc:sldChg chg="modSp mod">
        <pc:chgData name="Alexandre Mageau-Pétrin" userId="292681fbcdc3e57d" providerId="LiveId" clId="{8CFEF12E-3C74-478E-BC6D-AEFF6EA9292D}" dt="2025-06-23T13:57:04.420" v="479" actId="20577"/>
        <pc:sldMkLst>
          <pc:docMk/>
          <pc:sldMk cId="3364016996" sldId="310"/>
        </pc:sldMkLst>
      </pc:sldChg>
      <pc:sldChg chg="modSp del">
        <pc:chgData name="Alexandre Mageau-Pétrin" userId="292681fbcdc3e57d" providerId="LiveId" clId="{8CFEF12E-3C74-478E-BC6D-AEFF6EA9292D}" dt="2025-06-23T14:16:06.632" v="2581" actId="47"/>
        <pc:sldMkLst>
          <pc:docMk/>
          <pc:sldMk cId="2868277839" sldId="313"/>
        </pc:sldMkLst>
      </pc:sldChg>
      <pc:sldChg chg="modSp del">
        <pc:chgData name="Alexandre Mageau-Pétrin" userId="292681fbcdc3e57d" providerId="LiveId" clId="{8CFEF12E-3C74-478E-BC6D-AEFF6EA9292D}" dt="2025-06-23T14:16:06.632" v="2581" actId="47"/>
        <pc:sldMkLst>
          <pc:docMk/>
          <pc:sldMk cId="404092329" sldId="314"/>
        </pc:sldMkLst>
      </pc:sldChg>
      <pc:sldChg chg="modSp del">
        <pc:chgData name="Alexandre Mageau-Pétrin" userId="292681fbcdc3e57d" providerId="LiveId" clId="{8CFEF12E-3C74-478E-BC6D-AEFF6EA9292D}" dt="2025-06-23T14:16:06.632" v="2581" actId="47"/>
        <pc:sldMkLst>
          <pc:docMk/>
          <pc:sldMk cId="2015188348" sldId="315"/>
        </pc:sldMkLst>
      </pc:sldChg>
      <pc:sldChg chg="modSp del">
        <pc:chgData name="Alexandre Mageau-Pétrin" userId="292681fbcdc3e57d" providerId="LiveId" clId="{8CFEF12E-3C74-478E-BC6D-AEFF6EA9292D}" dt="2025-06-23T14:16:06.632" v="2581" actId="47"/>
        <pc:sldMkLst>
          <pc:docMk/>
          <pc:sldMk cId="3463777590" sldId="316"/>
        </pc:sldMkLst>
      </pc:sldChg>
      <pc:sldChg chg="modSp add del">
        <pc:chgData name="Alexandre Mageau-Pétrin" userId="292681fbcdc3e57d" providerId="LiveId" clId="{8CFEF12E-3C74-478E-BC6D-AEFF6EA9292D}" dt="2025-06-23T14:25:05.435" v="2864"/>
        <pc:sldMkLst>
          <pc:docMk/>
          <pc:sldMk cId="2681430266" sldId="326"/>
        </pc:sldMkLst>
      </pc:sldChg>
      <pc:sldChg chg="modSp mod">
        <pc:chgData name="Alexandre Mageau-Pétrin" userId="292681fbcdc3e57d" providerId="LiveId" clId="{8CFEF12E-3C74-478E-BC6D-AEFF6EA9292D}" dt="2025-06-23T20:53:09.363" v="3066" actId="20577"/>
        <pc:sldMkLst>
          <pc:docMk/>
          <pc:sldMk cId="839570723" sldId="345"/>
        </pc:sldMkLst>
      </pc:sldChg>
      <pc:sldChg chg="modSp mod">
        <pc:chgData name="Alexandre Mageau-Pétrin" userId="292681fbcdc3e57d" providerId="LiveId" clId="{8CFEF12E-3C74-478E-BC6D-AEFF6EA9292D}" dt="2025-06-23T14:19:39.744" v="2845" actId="20577"/>
        <pc:sldMkLst>
          <pc:docMk/>
          <pc:sldMk cId="1554364480" sldId="367"/>
        </pc:sldMkLst>
      </pc:sldChg>
      <pc:sldChg chg="add del">
        <pc:chgData name="Alexandre Mageau-Pétrin" userId="292681fbcdc3e57d" providerId="LiveId" clId="{8CFEF12E-3C74-478E-BC6D-AEFF6EA9292D}" dt="2025-06-22T12:05:03.927" v="3" actId="47"/>
        <pc:sldMkLst>
          <pc:docMk/>
          <pc:sldMk cId="1293263019" sldId="478"/>
        </pc:sldMkLst>
      </pc:sldChg>
      <pc:sldChg chg="modSp new del mod">
        <pc:chgData name="Alexandre Mageau-Pétrin" userId="292681fbcdc3e57d" providerId="LiveId" clId="{8CFEF12E-3C74-478E-BC6D-AEFF6EA9292D}" dt="2025-06-23T13:59:59.886" v="547" actId="47"/>
        <pc:sldMkLst>
          <pc:docMk/>
          <pc:sldMk cId="1558682158" sldId="478"/>
        </pc:sldMkLst>
      </pc:sldChg>
      <pc:sldChg chg="modSp add del">
        <pc:chgData name="Alexandre Mageau-Pétrin" userId="292681fbcdc3e57d" providerId="LiveId" clId="{8CFEF12E-3C74-478E-BC6D-AEFF6EA9292D}" dt="2025-06-23T14:00:00.773" v="548" actId="47"/>
        <pc:sldMkLst>
          <pc:docMk/>
          <pc:sldMk cId="3114018507" sldId="479"/>
        </pc:sldMkLst>
      </pc:sldChg>
      <pc:sldChg chg="modSp add mod">
        <pc:chgData name="Alexandre Mageau-Pétrin" userId="292681fbcdc3e57d" providerId="LiveId" clId="{8CFEF12E-3C74-478E-BC6D-AEFF6EA9292D}" dt="2025-06-22T12:06:03.941" v="95" actId="20577"/>
        <pc:sldMkLst>
          <pc:docMk/>
          <pc:sldMk cId="2650679992" sldId="480"/>
        </pc:sldMkLst>
      </pc:sldChg>
      <pc:sldChg chg="addSp modSp new mod">
        <pc:chgData name="Alexandre Mageau-Pétrin" userId="292681fbcdc3e57d" providerId="LiveId" clId="{8CFEF12E-3C74-478E-BC6D-AEFF6EA9292D}" dt="2025-06-23T14:18:07.782" v="2821"/>
        <pc:sldMkLst>
          <pc:docMk/>
          <pc:sldMk cId="4243517696" sldId="481"/>
        </pc:sldMkLst>
      </pc:sldChg>
      <pc:sldChg chg="addSp delSp modSp add mod">
        <pc:chgData name="Alexandre Mageau-Pétrin" userId="292681fbcdc3e57d" providerId="LiveId" clId="{8CFEF12E-3C74-478E-BC6D-AEFF6EA9292D}" dt="2025-06-23T14:18:07.782" v="2821"/>
        <pc:sldMkLst>
          <pc:docMk/>
          <pc:sldMk cId="2025791437" sldId="482"/>
        </pc:sldMkLst>
      </pc:sldChg>
      <pc:sldChg chg="modSp add mod">
        <pc:chgData name="Alexandre Mageau-Pétrin" userId="292681fbcdc3e57d" providerId="LiveId" clId="{8CFEF12E-3C74-478E-BC6D-AEFF6EA9292D}" dt="2025-06-22T12:14:25.028" v="294" actId="20577"/>
        <pc:sldMkLst>
          <pc:docMk/>
          <pc:sldMk cId="1352476653" sldId="483"/>
        </pc:sldMkLst>
      </pc:sldChg>
      <pc:sldChg chg="modSp add mod">
        <pc:chgData name="Alexandre Mageau-Pétrin" userId="292681fbcdc3e57d" providerId="LiveId" clId="{8CFEF12E-3C74-478E-BC6D-AEFF6EA9292D}" dt="2025-06-22T12:16:15.480" v="325" actId="20577"/>
        <pc:sldMkLst>
          <pc:docMk/>
          <pc:sldMk cId="1807778965" sldId="484"/>
        </pc:sldMkLst>
      </pc:sldChg>
      <pc:sldChg chg="modSp add mod">
        <pc:chgData name="Alexandre Mageau-Pétrin" userId="292681fbcdc3e57d" providerId="LiveId" clId="{8CFEF12E-3C74-478E-BC6D-AEFF6EA9292D}" dt="2025-06-22T12:16:25.950" v="340" actId="20577"/>
        <pc:sldMkLst>
          <pc:docMk/>
          <pc:sldMk cId="723741059" sldId="485"/>
        </pc:sldMkLst>
      </pc:sldChg>
      <pc:sldChg chg="modSp add mod">
        <pc:chgData name="Alexandre Mageau-Pétrin" userId="292681fbcdc3e57d" providerId="LiveId" clId="{8CFEF12E-3C74-478E-BC6D-AEFF6EA9292D}" dt="2025-06-22T12:16:36.464" v="355" actId="20577"/>
        <pc:sldMkLst>
          <pc:docMk/>
          <pc:sldMk cId="1187408724" sldId="486"/>
        </pc:sldMkLst>
      </pc:sldChg>
      <pc:sldChg chg="modSp add mod">
        <pc:chgData name="Alexandre Mageau-Pétrin" userId="292681fbcdc3e57d" providerId="LiveId" clId="{8CFEF12E-3C74-478E-BC6D-AEFF6EA9292D}" dt="2025-06-22T12:16:45.693" v="367" actId="20577"/>
        <pc:sldMkLst>
          <pc:docMk/>
          <pc:sldMk cId="2005788641" sldId="487"/>
        </pc:sldMkLst>
      </pc:sldChg>
      <pc:sldChg chg="modSp add mod">
        <pc:chgData name="Alexandre Mageau-Pétrin" userId="292681fbcdc3e57d" providerId="LiveId" clId="{8CFEF12E-3C74-478E-BC6D-AEFF6EA9292D}" dt="2025-06-22T12:17:06.118" v="381" actId="20577"/>
        <pc:sldMkLst>
          <pc:docMk/>
          <pc:sldMk cId="3757767122" sldId="488"/>
        </pc:sldMkLst>
      </pc:sldChg>
      <pc:sldChg chg="modSp add mod">
        <pc:chgData name="Alexandre Mageau-Pétrin" userId="292681fbcdc3e57d" providerId="LiveId" clId="{8CFEF12E-3C74-478E-BC6D-AEFF6EA9292D}" dt="2025-06-22T12:17:13.840" v="394" actId="20577"/>
        <pc:sldMkLst>
          <pc:docMk/>
          <pc:sldMk cId="1910653139" sldId="489"/>
        </pc:sldMkLst>
      </pc:sldChg>
      <pc:sldChg chg="modSp add mod">
        <pc:chgData name="Alexandre Mageau-Pétrin" userId="292681fbcdc3e57d" providerId="LiveId" clId="{8CFEF12E-3C74-478E-BC6D-AEFF6EA9292D}" dt="2025-06-22T12:17:20.098" v="406" actId="20577"/>
        <pc:sldMkLst>
          <pc:docMk/>
          <pc:sldMk cId="765337622" sldId="490"/>
        </pc:sldMkLst>
      </pc:sldChg>
      <pc:sldChg chg="modSp add del mod">
        <pc:chgData name="Alexandre Mageau-Pétrin" userId="292681fbcdc3e57d" providerId="LiveId" clId="{8CFEF12E-3C74-478E-BC6D-AEFF6EA9292D}" dt="2025-06-23T14:16:06.632" v="2581" actId="47"/>
        <pc:sldMkLst>
          <pc:docMk/>
          <pc:sldMk cId="2691496733" sldId="491"/>
        </pc:sldMkLst>
      </pc:sldChg>
      <pc:sldChg chg="addSp modSp add mod">
        <pc:chgData name="Alexandre Mageau-Pétrin" userId="292681fbcdc3e57d" providerId="LiveId" clId="{8CFEF12E-3C74-478E-BC6D-AEFF6EA9292D}" dt="2025-06-22T12:19:07.421" v="441"/>
        <pc:sldMkLst>
          <pc:docMk/>
          <pc:sldMk cId="636145194" sldId="492"/>
        </pc:sldMkLst>
      </pc:sldChg>
      <pc:sldChg chg="addSp modSp new mod">
        <pc:chgData name="Alexandre Mageau-Pétrin" userId="292681fbcdc3e57d" providerId="LiveId" clId="{8CFEF12E-3C74-478E-BC6D-AEFF6EA9292D}" dt="2025-06-23T14:18:40.594" v="2825" actId="20577"/>
        <pc:sldMkLst>
          <pc:docMk/>
          <pc:sldMk cId="3776895068" sldId="493"/>
        </pc:sldMkLst>
      </pc:sldChg>
      <pc:sldChg chg="addSp modSp new mod">
        <pc:chgData name="Alexandre Mageau-Pétrin" userId="292681fbcdc3e57d" providerId="LiveId" clId="{8CFEF12E-3C74-478E-BC6D-AEFF6EA9292D}" dt="2025-06-23T14:18:07.782" v="2821"/>
        <pc:sldMkLst>
          <pc:docMk/>
          <pc:sldMk cId="804074886" sldId="494"/>
        </pc:sldMkLst>
      </pc:sldChg>
      <pc:sldChg chg="addSp modSp new mod">
        <pc:chgData name="Alexandre Mageau-Pétrin" userId="292681fbcdc3e57d" providerId="LiveId" clId="{8CFEF12E-3C74-478E-BC6D-AEFF6EA9292D}" dt="2025-06-23T14:18:07.782" v="2821"/>
        <pc:sldMkLst>
          <pc:docMk/>
          <pc:sldMk cId="786890693" sldId="495"/>
        </pc:sldMkLst>
      </pc:sldChg>
      <pc:sldChg chg="addSp modSp new mod">
        <pc:chgData name="Alexandre Mageau-Pétrin" userId="292681fbcdc3e57d" providerId="LiveId" clId="{8CFEF12E-3C74-478E-BC6D-AEFF6EA9292D}" dt="2025-06-23T14:18:07.782" v="2821"/>
        <pc:sldMkLst>
          <pc:docMk/>
          <pc:sldMk cId="680907412" sldId="496"/>
        </pc:sldMkLst>
      </pc:sldChg>
      <pc:sldChg chg="addSp modSp new mod">
        <pc:chgData name="Alexandre Mageau-Pétrin" userId="292681fbcdc3e57d" providerId="LiveId" clId="{8CFEF12E-3C74-478E-BC6D-AEFF6EA9292D}" dt="2025-06-23T14:18:07.782" v="2821"/>
        <pc:sldMkLst>
          <pc:docMk/>
          <pc:sldMk cId="4026583041" sldId="497"/>
        </pc:sldMkLst>
      </pc:sldChg>
      <pc:sldChg chg="addSp modSp new mod">
        <pc:chgData name="Alexandre Mageau-Pétrin" userId="292681fbcdc3e57d" providerId="LiveId" clId="{8CFEF12E-3C74-478E-BC6D-AEFF6EA9292D}" dt="2025-06-23T14:18:07.782" v="2821"/>
        <pc:sldMkLst>
          <pc:docMk/>
          <pc:sldMk cId="2503363244" sldId="498"/>
        </pc:sldMkLst>
      </pc:sldChg>
      <pc:sldChg chg="modSp new mod">
        <pc:chgData name="Alexandre Mageau-Pétrin" userId="292681fbcdc3e57d" providerId="LiveId" clId="{8CFEF12E-3C74-478E-BC6D-AEFF6EA9292D}" dt="2025-06-23T14:18:07.782" v="2821"/>
        <pc:sldMkLst>
          <pc:docMk/>
          <pc:sldMk cId="2046631002" sldId="499"/>
        </pc:sldMkLst>
      </pc:sldChg>
      <pc:sldChg chg="modSp new mod">
        <pc:chgData name="Alexandre Mageau-Pétrin" userId="292681fbcdc3e57d" providerId="LiveId" clId="{8CFEF12E-3C74-478E-BC6D-AEFF6EA9292D}" dt="2025-06-23T14:18:07.782" v="2821"/>
        <pc:sldMkLst>
          <pc:docMk/>
          <pc:sldMk cId="692561255" sldId="500"/>
        </pc:sldMkLst>
      </pc:sldChg>
      <pc:sldChg chg="modSp add mod">
        <pc:chgData name="Alexandre Mageau-Pétrin" userId="292681fbcdc3e57d" providerId="LiveId" clId="{8CFEF12E-3C74-478E-BC6D-AEFF6EA9292D}" dt="2025-06-23T14:25:10.869" v="2878" actId="20577"/>
        <pc:sldMkLst>
          <pc:docMk/>
          <pc:sldMk cId="1461080330" sldId="501"/>
        </pc:sldMkLst>
      </pc:sldChg>
      <pc:sldMasterChg chg="del delSldLayout">
        <pc:chgData name="Alexandre Mageau-Pétrin" userId="292681fbcdc3e57d" providerId="LiveId" clId="{8CFEF12E-3C74-478E-BC6D-AEFF6EA9292D}" dt="2025-06-23T14:16:06.632" v="2581" actId="47"/>
        <pc:sldMasterMkLst>
          <pc:docMk/>
          <pc:sldMasterMk cId="641157635" sldId="2147483750"/>
        </pc:sldMasterMkLst>
        <pc:sldLayoutChg chg="del">
          <pc:chgData name="Alexandre Mageau-Pétrin" userId="292681fbcdc3e57d" providerId="LiveId" clId="{8CFEF12E-3C74-478E-BC6D-AEFF6EA9292D}" dt="2025-06-23T14:16:06.632" v="2581" actId="47"/>
          <pc:sldLayoutMkLst>
            <pc:docMk/>
            <pc:sldMasterMk cId="641157635" sldId="2147483750"/>
            <pc:sldLayoutMk cId="2752136941" sldId="2147483751"/>
          </pc:sldLayoutMkLst>
        </pc:sldLayoutChg>
        <pc:sldLayoutChg chg="del">
          <pc:chgData name="Alexandre Mageau-Pétrin" userId="292681fbcdc3e57d" providerId="LiveId" clId="{8CFEF12E-3C74-478E-BC6D-AEFF6EA9292D}" dt="2025-06-23T14:16:06.632" v="2581" actId="47"/>
          <pc:sldLayoutMkLst>
            <pc:docMk/>
            <pc:sldMasterMk cId="641157635" sldId="2147483750"/>
            <pc:sldLayoutMk cId="1509545625" sldId="2147483752"/>
          </pc:sldLayoutMkLst>
        </pc:sldLayoutChg>
        <pc:sldLayoutChg chg="del">
          <pc:chgData name="Alexandre Mageau-Pétrin" userId="292681fbcdc3e57d" providerId="LiveId" clId="{8CFEF12E-3C74-478E-BC6D-AEFF6EA9292D}" dt="2025-06-23T14:16:06.632" v="2581" actId="47"/>
          <pc:sldLayoutMkLst>
            <pc:docMk/>
            <pc:sldMasterMk cId="641157635" sldId="2147483750"/>
            <pc:sldLayoutMk cId="1848681006" sldId="2147483753"/>
          </pc:sldLayoutMkLst>
        </pc:sldLayoutChg>
        <pc:sldLayoutChg chg="del">
          <pc:chgData name="Alexandre Mageau-Pétrin" userId="292681fbcdc3e57d" providerId="LiveId" clId="{8CFEF12E-3C74-478E-BC6D-AEFF6EA9292D}" dt="2025-06-23T14:16:06.632" v="2581" actId="47"/>
          <pc:sldLayoutMkLst>
            <pc:docMk/>
            <pc:sldMasterMk cId="641157635" sldId="2147483750"/>
            <pc:sldLayoutMk cId="2543959085" sldId="2147483754"/>
          </pc:sldLayoutMkLst>
        </pc:sldLayoutChg>
        <pc:sldLayoutChg chg="del">
          <pc:chgData name="Alexandre Mageau-Pétrin" userId="292681fbcdc3e57d" providerId="LiveId" clId="{8CFEF12E-3C74-478E-BC6D-AEFF6EA9292D}" dt="2025-06-23T14:16:06.632" v="2581" actId="47"/>
          <pc:sldLayoutMkLst>
            <pc:docMk/>
            <pc:sldMasterMk cId="641157635" sldId="2147483750"/>
            <pc:sldLayoutMk cId="299015160" sldId="2147483755"/>
          </pc:sldLayoutMkLst>
        </pc:sldLayoutChg>
        <pc:sldLayoutChg chg="del">
          <pc:chgData name="Alexandre Mageau-Pétrin" userId="292681fbcdc3e57d" providerId="LiveId" clId="{8CFEF12E-3C74-478E-BC6D-AEFF6EA9292D}" dt="2025-06-23T14:16:06.632" v="2581" actId="47"/>
          <pc:sldLayoutMkLst>
            <pc:docMk/>
            <pc:sldMasterMk cId="641157635" sldId="2147483750"/>
            <pc:sldLayoutMk cId="2186833978" sldId="2147483756"/>
          </pc:sldLayoutMkLst>
        </pc:sldLayoutChg>
        <pc:sldLayoutChg chg="del">
          <pc:chgData name="Alexandre Mageau-Pétrin" userId="292681fbcdc3e57d" providerId="LiveId" clId="{8CFEF12E-3C74-478E-BC6D-AEFF6EA9292D}" dt="2025-06-23T14:16:06.632" v="2581" actId="47"/>
          <pc:sldLayoutMkLst>
            <pc:docMk/>
            <pc:sldMasterMk cId="641157635" sldId="2147483750"/>
            <pc:sldLayoutMk cId="1997406040" sldId="2147483757"/>
          </pc:sldLayoutMkLst>
        </pc:sldLayoutChg>
        <pc:sldLayoutChg chg="del">
          <pc:chgData name="Alexandre Mageau-Pétrin" userId="292681fbcdc3e57d" providerId="LiveId" clId="{8CFEF12E-3C74-478E-BC6D-AEFF6EA9292D}" dt="2025-06-23T14:16:06.632" v="2581" actId="47"/>
          <pc:sldLayoutMkLst>
            <pc:docMk/>
            <pc:sldMasterMk cId="641157635" sldId="2147483750"/>
            <pc:sldLayoutMk cId="2474321736" sldId="2147483758"/>
          </pc:sldLayoutMkLst>
        </pc:sldLayoutChg>
        <pc:sldLayoutChg chg="del">
          <pc:chgData name="Alexandre Mageau-Pétrin" userId="292681fbcdc3e57d" providerId="LiveId" clId="{8CFEF12E-3C74-478E-BC6D-AEFF6EA9292D}" dt="2025-06-23T14:16:06.632" v="2581" actId="47"/>
          <pc:sldLayoutMkLst>
            <pc:docMk/>
            <pc:sldMasterMk cId="641157635" sldId="2147483750"/>
            <pc:sldLayoutMk cId="2117514924" sldId="2147483759"/>
          </pc:sldLayoutMkLst>
        </pc:sldLayoutChg>
        <pc:sldLayoutChg chg="del">
          <pc:chgData name="Alexandre Mageau-Pétrin" userId="292681fbcdc3e57d" providerId="LiveId" clId="{8CFEF12E-3C74-478E-BC6D-AEFF6EA9292D}" dt="2025-06-23T14:16:06.632" v="2581" actId="47"/>
          <pc:sldLayoutMkLst>
            <pc:docMk/>
            <pc:sldMasterMk cId="641157635" sldId="2147483750"/>
            <pc:sldLayoutMk cId="3338959761" sldId="2147483760"/>
          </pc:sldLayoutMkLst>
        </pc:sldLayoutChg>
        <pc:sldLayoutChg chg="del">
          <pc:chgData name="Alexandre Mageau-Pétrin" userId="292681fbcdc3e57d" providerId="LiveId" clId="{8CFEF12E-3C74-478E-BC6D-AEFF6EA9292D}" dt="2025-06-23T14:16:06.632" v="2581" actId="47"/>
          <pc:sldLayoutMkLst>
            <pc:docMk/>
            <pc:sldMasterMk cId="641157635" sldId="2147483750"/>
            <pc:sldLayoutMk cId="62901671" sldId="2147483761"/>
          </pc:sldLayoutMkLst>
        </pc:sldLayoutChg>
        <pc:sldLayoutChg chg="del">
          <pc:chgData name="Alexandre Mageau-Pétrin" userId="292681fbcdc3e57d" providerId="LiveId" clId="{8CFEF12E-3C74-478E-BC6D-AEFF6EA9292D}" dt="2025-06-23T14:16:06.632" v="2581" actId="47"/>
          <pc:sldLayoutMkLst>
            <pc:docMk/>
            <pc:sldMasterMk cId="641157635" sldId="2147483750"/>
            <pc:sldLayoutMk cId="36246397" sldId="2147483762"/>
          </pc:sldLayoutMkLst>
        </pc:sldLayoutChg>
        <pc:sldLayoutChg chg="del">
          <pc:chgData name="Alexandre Mageau-Pétrin" userId="292681fbcdc3e57d" providerId="LiveId" clId="{8CFEF12E-3C74-478E-BC6D-AEFF6EA9292D}" dt="2025-06-23T14:16:06.632" v="2581" actId="47"/>
          <pc:sldLayoutMkLst>
            <pc:docMk/>
            <pc:sldMasterMk cId="641157635" sldId="2147483750"/>
            <pc:sldLayoutMk cId="1659031866" sldId="2147483763"/>
          </pc:sldLayoutMkLst>
        </pc:sldLayoutChg>
        <pc:sldLayoutChg chg="del">
          <pc:chgData name="Alexandre Mageau-Pétrin" userId="292681fbcdc3e57d" providerId="LiveId" clId="{8CFEF12E-3C74-478E-BC6D-AEFF6EA9292D}" dt="2025-06-23T14:16:06.632" v="2581" actId="47"/>
          <pc:sldLayoutMkLst>
            <pc:docMk/>
            <pc:sldMasterMk cId="641157635" sldId="2147483750"/>
            <pc:sldLayoutMk cId="1431619459" sldId="2147483764"/>
          </pc:sldLayoutMkLst>
        </pc:sldLayoutChg>
        <pc:sldLayoutChg chg="del">
          <pc:chgData name="Alexandre Mageau-Pétrin" userId="292681fbcdc3e57d" providerId="LiveId" clId="{8CFEF12E-3C74-478E-BC6D-AEFF6EA9292D}" dt="2025-06-23T14:16:06.632" v="2581" actId="47"/>
          <pc:sldLayoutMkLst>
            <pc:docMk/>
            <pc:sldMasterMk cId="641157635" sldId="2147483750"/>
            <pc:sldLayoutMk cId="1895172180" sldId="2147483765"/>
          </pc:sldLayoutMkLst>
        </pc:sldLayoutChg>
        <pc:sldLayoutChg chg="del">
          <pc:chgData name="Alexandre Mageau-Pétrin" userId="292681fbcdc3e57d" providerId="LiveId" clId="{8CFEF12E-3C74-478E-BC6D-AEFF6EA9292D}" dt="2025-06-23T14:16:06.632" v="2581" actId="47"/>
          <pc:sldLayoutMkLst>
            <pc:docMk/>
            <pc:sldMasterMk cId="641157635" sldId="2147483750"/>
            <pc:sldLayoutMk cId="2838493966" sldId="2147483766"/>
          </pc:sldLayoutMkLst>
        </pc:sldLayoutChg>
        <pc:sldLayoutChg chg="del">
          <pc:chgData name="Alexandre Mageau-Pétrin" userId="292681fbcdc3e57d" providerId="LiveId" clId="{8CFEF12E-3C74-478E-BC6D-AEFF6EA9292D}" dt="2025-06-23T14:16:06.632" v="2581" actId="47"/>
          <pc:sldLayoutMkLst>
            <pc:docMk/>
            <pc:sldMasterMk cId="641157635" sldId="2147483750"/>
            <pc:sldLayoutMk cId="670280847" sldId="2147483767"/>
          </pc:sldLayoutMkLst>
        </pc:sldLayoutChg>
      </pc:sldMasterChg>
    </pc:docChg>
  </pc:docChgLst>
  <pc:docChgLst>
    <pc:chgData name="Alexandre" userId="292681fbcdc3e57d" providerId="LiveId" clId="{6924B82D-3F95-4C0F-BB86-660F5115A935}"/>
    <pc:docChg chg="custSel addSld delSld modSld delMainMaster">
      <pc:chgData name="Alexandre" userId="292681fbcdc3e57d" providerId="LiveId" clId="{6924B82D-3F95-4C0F-BB86-660F5115A935}" dt="2020-08-03T12:51:27.391" v="1721" actId="20577"/>
      <pc:docMkLst>
        <pc:docMk/>
      </pc:docMkLst>
      <pc:sldChg chg="modSp mod">
        <pc:chgData name="Alexandre" userId="292681fbcdc3e57d" providerId="LiveId" clId="{6924B82D-3F95-4C0F-BB86-660F5115A935}" dt="2020-08-03T12:41:09.496" v="971" actId="20577"/>
        <pc:sldMkLst>
          <pc:docMk/>
          <pc:sldMk cId="548380590" sldId="256"/>
        </pc:sldMkLst>
      </pc:sldChg>
      <pc:sldChg chg="del">
        <pc:chgData name="Alexandre" userId="292681fbcdc3e57d" providerId="LiveId" clId="{6924B82D-3F95-4C0F-BB86-660F5115A935}" dt="2020-08-03T11:52:43.681" v="70" actId="2696"/>
        <pc:sldMkLst>
          <pc:docMk/>
          <pc:sldMk cId="3405645924" sldId="258"/>
        </pc:sldMkLst>
      </pc:sldChg>
      <pc:sldChg chg="modSp add mod">
        <pc:chgData name="Alexandre" userId="292681fbcdc3e57d" providerId="LiveId" clId="{6924B82D-3F95-4C0F-BB86-660F5115A935}" dt="2020-08-03T11:55:00.669" v="194" actId="20577"/>
        <pc:sldMkLst>
          <pc:docMk/>
          <pc:sldMk cId="3570034515" sldId="258"/>
        </pc:sldMkLst>
      </pc:sldChg>
      <pc:sldChg chg="modSp mod">
        <pc:chgData name="Alexandre" userId="292681fbcdc3e57d" providerId="LiveId" clId="{6924B82D-3F95-4C0F-BB86-660F5115A935}" dt="2020-08-03T12:44:45.248" v="1532" actId="20577"/>
        <pc:sldMkLst>
          <pc:docMk/>
          <pc:sldMk cId="2106461111" sldId="260"/>
        </pc:sldMkLst>
      </pc:sldChg>
      <pc:sldChg chg="del">
        <pc:chgData name="Alexandre" userId="292681fbcdc3e57d" providerId="LiveId" clId="{6924B82D-3F95-4C0F-BB86-660F5115A935}" dt="2020-08-03T12:39:25.990" v="599" actId="47"/>
        <pc:sldMkLst>
          <pc:docMk/>
          <pc:sldMk cId="1995517662" sldId="268"/>
        </pc:sldMkLst>
      </pc:sldChg>
      <pc:sldChg chg="del">
        <pc:chgData name="Alexandre" userId="292681fbcdc3e57d" providerId="LiveId" clId="{6924B82D-3F95-4C0F-BB86-660F5115A935}" dt="2020-08-03T12:39:25.990" v="599" actId="47"/>
        <pc:sldMkLst>
          <pc:docMk/>
          <pc:sldMk cId="2868558507" sldId="269"/>
        </pc:sldMkLst>
      </pc:sldChg>
      <pc:sldChg chg="del">
        <pc:chgData name="Alexandre" userId="292681fbcdc3e57d" providerId="LiveId" clId="{6924B82D-3F95-4C0F-BB86-660F5115A935}" dt="2020-08-03T12:39:25.990" v="599" actId="47"/>
        <pc:sldMkLst>
          <pc:docMk/>
          <pc:sldMk cId="2660760843" sldId="270"/>
        </pc:sldMkLst>
      </pc:sldChg>
      <pc:sldChg chg="del">
        <pc:chgData name="Alexandre" userId="292681fbcdc3e57d" providerId="LiveId" clId="{6924B82D-3F95-4C0F-BB86-660F5115A935}" dt="2020-08-03T12:39:25.990" v="599" actId="47"/>
        <pc:sldMkLst>
          <pc:docMk/>
          <pc:sldMk cId="1105114239" sldId="271"/>
        </pc:sldMkLst>
      </pc:sldChg>
      <pc:sldChg chg="modSp mod">
        <pc:chgData name="Alexandre" userId="292681fbcdc3e57d" providerId="LiveId" clId="{6924B82D-3F95-4C0F-BB86-660F5115A935}" dt="2020-08-03T12:44:23.085" v="1520" actId="20577"/>
        <pc:sldMkLst>
          <pc:docMk/>
          <pc:sldMk cId="1354799491" sldId="288"/>
        </pc:sldMkLst>
      </pc:sldChg>
      <pc:sldChg chg="del">
        <pc:chgData name="Alexandre" userId="292681fbcdc3e57d" providerId="LiveId" clId="{6924B82D-3F95-4C0F-BB86-660F5115A935}" dt="2020-08-03T11:54:09.478" v="71" actId="47"/>
        <pc:sldMkLst>
          <pc:docMk/>
          <pc:sldMk cId="3437620946" sldId="290"/>
        </pc:sldMkLst>
      </pc:sldChg>
      <pc:sldChg chg="del">
        <pc:chgData name="Alexandre" userId="292681fbcdc3e57d" providerId="LiveId" clId="{6924B82D-3F95-4C0F-BB86-660F5115A935}" dt="2020-08-03T12:39:25.990" v="599" actId="47"/>
        <pc:sldMkLst>
          <pc:docMk/>
          <pc:sldMk cId="172296235" sldId="293"/>
        </pc:sldMkLst>
      </pc:sldChg>
      <pc:sldChg chg="del">
        <pc:chgData name="Alexandre" userId="292681fbcdc3e57d" providerId="LiveId" clId="{6924B82D-3F95-4C0F-BB86-660F5115A935}" dt="2020-08-03T12:39:25.990" v="599" actId="47"/>
        <pc:sldMkLst>
          <pc:docMk/>
          <pc:sldMk cId="3967191983" sldId="294"/>
        </pc:sldMkLst>
      </pc:sldChg>
      <pc:sldChg chg="del">
        <pc:chgData name="Alexandre" userId="292681fbcdc3e57d" providerId="LiveId" clId="{6924B82D-3F95-4C0F-BB86-660F5115A935}" dt="2020-08-03T12:39:25.990" v="599" actId="47"/>
        <pc:sldMkLst>
          <pc:docMk/>
          <pc:sldMk cId="1279210787" sldId="297"/>
        </pc:sldMkLst>
      </pc:sldChg>
      <pc:sldChg chg="del">
        <pc:chgData name="Alexandre" userId="292681fbcdc3e57d" providerId="LiveId" clId="{6924B82D-3F95-4C0F-BB86-660F5115A935}" dt="2020-08-03T11:55:20.126" v="195" actId="47"/>
        <pc:sldMkLst>
          <pc:docMk/>
          <pc:sldMk cId="586978457" sldId="298"/>
        </pc:sldMkLst>
      </pc:sldChg>
      <pc:sldChg chg="del">
        <pc:chgData name="Alexandre" userId="292681fbcdc3e57d" providerId="LiveId" clId="{6924B82D-3F95-4C0F-BB86-660F5115A935}" dt="2020-08-03T11:55:20.126" v="195" actId="47"/>
        <pc:sldMkLst>
          <pc:docMk/>
          <pc:sldMk cId="2629862423" sldId="299"/>
        </pc:sldMkLst>
      </pc:sldChg>
      <pc:sldChg chg="modSp mod">
        <pc:chgData name="Alexandre" userId="292681fbcdc3e57d" providerId="LiveId" clId="{6924B82D-3F95-4C0F-BB86-660F5115A935}" dt="2020-08-03T12:44:25.587" v="1521" actId="20577"/>
        <pc:sldMkLst>
          <pc:docMk/>
          <pc:sldMk cId="776147215" sldId="300"/>
        </pc:sldMkLst>
      </pc:sldChg>
      <pc:sldChg chg="del">
        <pc:chgData name="Alexandre" userId="292681fbcdc3e57d" providerId="LiveId" clId="{6924B82D-3F95-4C0F-BB86-660F5115A935}" dt="2020-08-03T11:54:09.478" v="71" actId="47"/>
        <pc:sldMkLst>
          <pc:docMk/>
          <pc:sldMk cId="4100972064" sldId="301"/>
        </pc:sldMkLst>
      </pc:sldChg>
      <pc:sldChg chg="modSp add mod">
        <pc:chgData name="Alexandre" userId="292681fbcdc3e57d" providerId="LiveId" clId="{6924B82D-3F95-4C0F-BB86-660F5115A935}" dt="2020-08-03T12:37:33.983" v="330"/>
        <pc:sldMkLst>
          <pc:docMk/>
          <pc:sldMk cId="502980789" sldId="304"/>
        </pc:sldMkLst>
      </pc:sldChg>
      <pc:sldChg chg="del">
        <pc:chgData name="Alexandre" userId="292681fbcdc3e57d" providerId="LiveId" clId="{6924B82D-3F95-4C0F-BB86-660F5115A935}" dt="2020-08-03T12:39:14.097" v="598" actId="2696"/>
        <pc:sldMkLst>
          <pc:docMk/>
          <pc:sldMk cId="998797632" sldId="305"/>
        </pc:sldMkLst>
      </pc:sldChg>
      <pc:sldChg chg="add">
        <pc:chgData name="Alexandre" userId="292681fbcdc3e57d" providerId="LiveId" clId="{6924B82D-3F95-4C0F-BB86-660F5115A935}" dt="2020-08-03T12:33:52.682" v="196"/>
        <pc:sldMkLst>
          <pc:docMk/>
          <pc:sldMk cId="1608584825" sldId="306"/>
        </pc:sldMkLst>
      </pc:sldChg>
      <pc:sldChg chg="modSp add mod">
        <pc:chgData name="Alexandre" userId="292681fbcdc3e57d" providerId="LiveId" clId="{6924B82D-3F95-4C0F-BB86-660F5115A935}" dt="2020-08-03T12:37:19.460" v="329" actId="20577"/>
        <pc:sldMkLst>
          <pc:docMk/>
          <pc:sldMk cId="2162526312" sldId="307"/>
        </pc:sldMkLst>
      </pc:sldChg>
      <pc:sldChg chg="modSp add mod">
        <pc:chgData name="Alexandre" userId="292681fbcdc3e57d" providerId="LiveId" clId="{6924B82D-3F95-4C0F-BB86-660F5115A935}" dt="2020-08-03T12:44:14.455" v="1519" actId="20577"/>
        <pc:sldMkLst>
          <pc:docMk/>
          <pc:sldMk cId="2098427611" sldId="308"/>
        </pc:sldMkLst>
      </pc:sldChg>
      <pc:sldChg chg="add">
        <pc:chgData name="Alexandre" userId="292681fbcdc3e57d" providerId="LiveId" clId="{6924B82D-3F95-4C0F-BB86-660F5115A935}" dt="2020-08-03T12:33:52.682" v="196"/>
        <pc:sldMkLst>
          <pc:docMk/>
          <pc:sldMk cId="2270494737" sldId="309"/>
        </pc:sldMkLst>
      </pc:sldChg>
      <pc:sldChg chg="modSp add mod">
        <pc:chgData name="Alexandre" userId="292681fbcdc3e57d" providerId="LiveId" clId="{6924B82D-3F95-4C0F-BB86-660F5115A935}" dt="2020-08-03T12:50:48.495" v="1675" actId="20577"/>
        <pc:sldMkLst>
          <pc:docMk/>
          <pc:sldMk cId="3364016996" sldId="310"/>
        </pc:sldMkLst>
      </pc:sldChg>
      <pc:sldChg chg="modSp mod">
        <pc:chgData name="Alexandre" userId="292681fbcdc3e57d" providerId="LiveId" clId="{6924B82D-3F95-4C0F-BB86-660F5115A935}" dt="2020-08-03T12:47:21.583" v="1674" actId="20577"/>
        <pc:sldMkLst>
          <pc:docMk/>
          <pc:sldMk cId="2681430266" sldId="326"/>
        </pc:sldMkLst>
      </pc:sldChg>
      <pc:sldChg chg="delSp modSp add mod">
        <pc:chgData name="Alexandre" userId="292681fbcdc3e57d" providerId="LiveId" clId="{6924B82D-3F95-4C0F-BB86-660F5115A935}" dt="2020-08-03T11:51:43.052" v="11" actId="478"/>
        <pc:sldMkLst>
          <pc:docMk/>
          <pc:sldMk cId="3224482846" sldId="342"/>
        </pc:sldMkLst>
      </pc:sldChg>
      <pc:sldChg chg="modSp new mod">
        <pc:chgData name="Alexandre" userId="292681fbcdc3e57d" providerId="LiveId" clId="{6924B82D-3F95-4C0F-BB86-660F5115A935}" dt="2020-08-03T12:45:38.718" v="1534" actId="20577"/>
        <pc:sldMkLst>
          <pc:docMk/>
          <pc:sldMk cId="1987406391" sldId="343"/>
        </pc:sldMkLst>
      </pc:sldChg>
      <pc:sldChg chg="modSp add mod">
        <pc:chgData name="Alexandre" userId="292681fbcdc3e57d" providerId="LiveId" clId="{6924B82D-3F95-4C0F-BB86-660F5115A935}" dt="2020-08-03T11:51:57.997" v="44" actId="20577"/>
        <pc:sldMkLst>
          <pc:docMk/>
          <pc:sldMk cId="995339543" sldId="344"/>
        </pc:sldMkLst>
      </pc:sldChg>
      <pc:sldChg chg="modSp add mod">
        <pc:chgData name="Alexandre" userId="292681fbcdc3e57d" providerId="LiveId" clId="{6924B82D-3F95-4C0F-BB86-660F5115A935}" dt="2020-08-03T12:45:42.322" v="1536" actId="20577"/>
        <pc:sldMkLst>
          <pc:docMk/>
          <pc:sldMk cId="839570723" sldId="345"/>
        </pc:sldMkLst>
      </pc:sldChg>
      <pc:sldChg chg="modSp add mod">
        <pc:chgData name="Alexandre" userId="292681fbcdc3e57d" providerId="LiveId" clId="{6924B82D-3F95-4C0F-BB86-660F5115A935}" dt="2020-08-03T12:44:02.906" v="1516" actId="20577"/>
        <pc:sldMkLst>
          <pc:docMk/>
          <pc:sldMk cId="1199089510" sldId="346"/>
        </pc:sldMkLst>
      </pc:sldChg>
      <pc:sldChg chg="modSp add mod">
        <pc:chgData name="Alexandre" userId="292681fbcdc3e57d" providerId="LiveId" clId="{6924B82D-3F95-4C0F-BB86-660F5115A935}" dt="2020-08-03T12:44:07.331" v="1518" actId="20577"/>
        <pc:sldMkLst>
          <pc:docMk/>
          <pc:sldMk cId="684455741" sldId="347"/>
        </pc:sldMkLst>
      </pc:sldChg>
      <pc:sldChg chg="add">
        <pc:chgData name="Alexandre" userId="292681fbcdc3e57d" providerId="LiveId" clId="{6924B82D-3F95-4C0F-BB86-660F5115A935}" dt="2020-08-03T12:33:52.682" v="196"/>
        <pc:sldMkLst>
          <pc:docMk/>
          <pc:sldMk cId="108792782" sldId="364"/>
        </pc:sldMkLst>
      </pc:sldChg>
      <pc:sldChg chg="add">
        <pc:chgData name="Alexandre" userId="292681fbcdc3e57d" providerId="LiveId" clId="{6924B82D-3F95-4C0F-BB86-660F5115A935}" dt="2020-08-03T12:33:52.682" v="196"/>
        <pc:sldMkLst>
          <pc:docMk/>
          <pc:sldMk cId="296097578" sldId="365"/>
        </pc:sldMkLst>
      </pc:sldChg>
      <pc:sldChg chg="add">
        <pc:chgData name="Alexandre" userId="292681fbcdc3e57d" providerId="LiveId" clId="{6924B82D-3F95-4C0F-BB86-660F5115A935}" dt="2020-08-03T12:33:52.682" v="196"/>
        <pc:sldMkLst>
          <pc:docMk/>
          <pc:sldMk cId="3331524600" sldId="366"/>
        </pc:sldMkLst>
      </pc:sldChg>
      <pc:sldChg chg="add">
        <pc:chgData name="Alexandre" userId="292681fbcdc3e57d" providerId="LiveId" clId="{6924B82D-3F95-4C0F-BB86-660F5115A935}" dt="2020-08-03T12:33:52.682" v="196"/>
        <pc:sldMkLst>
          <pc:docMk/>
          <pc:sldMk cId="1554364480" sldId="367"/>
        </pc:sldMkLst>
      </pc:sldChg>
      <pc:sldChg chg="add">
        <pc:chgData name="Alexandre" userId="292681fbcdc3e57d" providerId="LiveId" clId="{6924B82D-3F95-4C0F-BB86-660F5115A935}" dt="2020-08-03T12:33:52.682" v="196"/>
        <pc:sldMkLst>
          <pc:docMk/>
          <pc:sldMk cId="2907207455" sldId="440"/>
        </pc:sldMkLst>
      </pc:sldChg>
      <pc:sldChg chg="add">
        <pc:chgData name="Alexandre" userId="292681fbcdc3e57d" providerId="LiveId" clId="{6924B82D-3F95-4C0F-BB86-660F5115A935}" dt="2020-08-03T12:33:52.682" v="196"/>
        <pc:sldMkLst>
          <pc:docMk/>
          <pc:sldMk cId="2610770948" sldId="476"/>
        </pc:sldMkLst>
      </pc:sldChg>
      <pc:sldChg chg="modSp new del">
        <pc:chgData name="Alexandre" userId="292681fbcdc3e57d" providerId="LiveId" clId="{6924B82D-3F95-4C0F-BB86-660F5115A935}" dt="2020-08-03T12:39:25.990" v="599" actId="47"/>
        <pc:sldMkLst>
          <pc:docMk/>
          <pc:sldMk cId="11952037" sldId="477"/>
        </pc:sldMkLst>
      </pc:sldChg>
      <pc:sldChg chg="modSp add mod">
        <pc:chgData name="Alexandre" userId="292681fbcdc3e57d" providerId="LiveId" clId="{6924B82D-3F95-4C0F-BB86-660F5115A935}" dt="2020-08-03T12:51:27.391" v="1721" actId="20577"/>
        <pc:sldMkLst>
          <pc:docMk/>
          <pc:sldMk cId="2479402628" sldId="477"/>
        </pc:sldMkLst>
      </pc:sldChg>
      <pc:sldChg chg="modSp new del">
        <pc:chgData name="Alexandre" userId="292681fbcdc3e57d" providerId="LiveId" clId="{6924B82D-3F95-4C0F-BB86-660F5115A935}" dt="2020-08-03T12:39:25.990" v="599" actId="47"/>
        <pc:sldMkLst>
          <pc:docMk/>
          <pc:sldMk cId="3572953103" sldId="478"/>
        </pc:sldMkLst>
      </pc:sldChg>
      <pc:sldMasterChg chg="del delSldLayout">
        <pc:chgData name="Alexandre" userId="292681fbcdc3e57d" providerId="LiveId" clId="{6924B82D-3F95-4C0F-BB86-660F5115A935}" dt="2020-08-03T12:39:25.990" v="599" actId="47"/>
        <pc:sldMasterMkLst>
          <pc:docMk/>
          <pc:sldMasterMk cId="2064472382" sldId="2147483732"/>
        </pc:sldMasterMkLst>
        <pc:sldLayoutChg chg="del">
          <pc:chgData name="Alexandre" userId="292681fbcdc3e57d" providerId="LiveId" clId="{6924B82D-3F95-4C0F-BB86-660F5115A935}" dt="2020-08-03T12:39:25.990" v="599" actId="47"/>
          <pc:sldLayoutMkLst>
            <pc:docMk/>
            <pc:sldMasterMk cId="2064472382" sldId="2147483732"/>
            <pc:sldLayoutMk cId="3300601655" sldId="2147483733"/>
          </pc:sldLayoutMkLst>
        </pc:sldLayoutChg>
        <pc:sldLayoutChg chg="del">
          <pc:chgData name="Alexandre" userId="292681fbcdc3e57d" providerId="LiveId" clId="{6924B82D-3F95-4C0F-BB86-660F5115A935}" dt="2020-08-03T12:39:25.990" v="599" actId="47"/>
          <pc:sldLayoutMkLst>
            <pc:docMk/>
            <pc:sldMasterMk cId="2064472382" sldId="2147483732"/>
            <pc:sldLayoutMk cId="3070185259" sldId="2147483734"/>
          </pc:sldLayoutMkLst>
        </pc:sldLayoutChg>
        <pc:sldLayoutChg chg="del">
          <pc:chgData name="Alexandre" userId="292681fbcdc3e57d" providerId="LiveId" clId="{6924B82D-3F95-4C0F-BB86-660F5115A935}" dt="2020-08-03T12:39:25.990" v="599" actId="47"/>
          <pc:sldLayoutMkLst>
            <pc:docMk/>
            <pc:sldMasterMk cId="2064472382" sldId="2147483732"/>
            <pc:sldLayoutMk cId="4062438963" sldId="2147483735"/>
          </pc:sldLayoutMkLst>
        </pc:sldLayoutChg>
        <pc:sldLayoutChg chg="del">
          <pc:chgData name="Alexandre" userId="292681fbcdc3e57d" providerId="LiveId" clId="{6924B82D-3F95-4C0F-BB86-660F5115A935}" dt="2020-08-03T12:39:25.990" v="599" actId="47"/>
          <pc:sldLayoutMkLst>
            <pc:docMk/>
            <pc:sldMasterMk cId="2064472382" sldId="2147483732"/>
            <pc:sldLayoutMk cId="3107580833" sldId="2147483736"/>
          </pc:sldLayoutMkLst>
        </pc:sldLayoutChg>
        <pc:sldLayoutChg chg="del">
          <pc:chgData name="Alexandre" userId="292681fbcdc3e57d" providerId="LiveId" clId="{6924B82D-3F95-4C0F-BB86-660F5115A935}" dt="2020-08-03T12:39:25.990" v="599" actId="47"/>
          <pc:sldLayoutMkLst>
            <pc:docMk/>
            <pc:sldMasterMk cId="2064472382" sldId="2147483732"/>
            <pc:sldLayoutMk cId="2870159593" sldId="2147483737"/>
          </pc:sldLayoutMkLst>
        </pc:sldLayoutChg>
        <pc:sldLayoutChg chg="del">
          <pc:chgData name="Alexandre" userId="292681fbcdc3e57d" providerId="LiveId" clId="{6924B82D-3F95-4C0F-BB86-660F5115A935}" dt="2020-08-03T12:39:25.990" v="599" actId="47"/>
          <pc:sldLayoutMkLst>
            <pc:docMk/>
            <pc:sldMasterMk cId="2064472382" sldId="2147483732"/>
            <pc:sldLayoutMk cId="620035278" sldId="2147483738"/>
          </pc:sldLayoutMkLst>
        </pc:sldLayoutChg>
        <pc:sldLayoutChg chg="del">
          <pc:chgData name="Alexandre" userId="292681fbcdc3e57d" providerId="LiveId" clId="{6924B82D-3F95-4C0F-BB86-660F5115A935}" dt="2020-08-03T12:39:25.990" v="599" actId="47"/>
          <pc:sldLayoutMkLst>
            <pc:docMk/>
            <pc:sldMasterMk cId="2064472382" sldId="2147483732"/>
            <pc:sldLayoutMk cId="3271939969" sldId="2147483739"/>
          </pc:sldLayoutMkLst>
        </pc:sldLayoutChg>
        <pc:sldLayoutChg chg="del">
          <pc:chgData name="Alexandre" userId="292681fbcdc3e57d" providerId="LiveId" clId="{6924B82D-3F95-4C0F-BB86-660F5115A935}" dt="2020-08-03T12:39:25.990" v="599" actId="47"/>
          <pc:sldLayoutMkLst>
            <pc:docMk/>
            <pc:sldMasterMk cId="2064472382" sldId="2147483732"/>
            <pc:sldLayoutMk cId="2727970764" sldId="2147483740"/>
          </pc:sldLayoutMkLst>
        </pc:sldLayoutChg>
        <pc:sldLayoutChg chg="del">
          <pc:chgData name="Alexandre" userId="292681fbcdc3e57d" providerId="LiveId" clId="{6924B82D-3F95-4C0F-BB86-660F5115A935}" dt="2020-08-03T12:39:25.990" v="599" actId="47"/>
          <pc:sldLayoutMkLst>
            <pc:docMk/>
            <pc:sldMasterMk cId="2064472382" sldId="2147483732"/>
            <pc:sldLayoutMk cId="483577876" sldId="2147483741"/>
          </pc:sldLayoutMkLst>
        </pc:sldLayoutChg>
        <pc:sldLayoutChg chg="del">
          <pc:chgData name="Alexandre" userId="292681fbcdc3e57d" providerId="LiveId" clId="{6924B82D-3F95-4C0F-BB86-660F5115A935}" dt="2020-08-03T12:39:25.990" v="599" actId="47"/>
          <pc:sldLayoutMkLst>
            <pc:docMk/>
            <pc:sldMasterMk cId="2064472382" sldId="2147483732"/>
            <pc:sldLayoutMk cId="890491959" sldId="2147483742"/>
          </pc:sldLayoutMkLst>
        </pc:sldLayoutChg>
        <pc:sldLayoutChg chg="del">
          <pc:chgData name="Alexandre" userId="292681fbcdc3e57d" providerId="LiveId" clId="{6924B82D-3F95-4C0F-BB86-660F5115A935}" dt="2020-08-03T12:39:25.990" v="599" actId="47"/>
          <pc:sldLayoutMkLst>
            <pc:docMk/>
            <pc:sldMasterMk cId="2064472382" sldId="2147483732"/>
            <pc:sldLayoutMk cId="747605626" sldId="2147483743"/>
          </pc:sldLayoutMkLst>
        </pc:sldLayoutChg>
        <pc:sldLayoutChg chg="del">
          <pc:chgData name="Alexandre" userId="292681fbcdc3e57d" providerId="LiveId" clId="{6924B82D-3F95-4C0F-BB86-660F5115A935}" dt="2020-08-03T12:39:25.990" v="599" actId="47"/>
          <pc:sldLayoutMkLst>
            <pc:docMk/>
            <pc:sldMasterMk cId="2064472382" sldId="2147483732"/>
            <pc:sldLayoutMk cId="8636374" sldId="2147483744"/>
          </pc:sldLayoutMkLst>
        </pc:sldLayoutChg>
        <pc:sldLayoutChg chg="del">
          <pc:chgData name="Alexandre" userId="292681fbcdc3e57d" providerId="LiveId" clId="{6924B82D-3F95-4C0F-BB86-660F5115A935}" dt="2020-08-03T12:39:25.990" v="599" actId="47"/>
          <pc:sldLayoutMkLst>
            <pc:docMk/>
            <pc:sldMasterMk cId="2064472382" sldId="2147483732"/>
            <pc:sldLayoutMk cId="2357199240" sldId="2147483745"/>
          </pc:sldLayoutMkLst>
        </pc:sldLayoutChg>
        <pc:sldLayoutChg chg="del">
          <pc:chgData name="Alexandre" userId="292681fbcdc3e57d" providerId="LiveId" clId="{6924B82D-3F95-4C0F-BB86-660F5115A935}" dt="2020-08-03T12:39:25.990" v="599" actId="47"/>
          <pc:sldLayoutMkLst>
            <pc:docMk/>
            <pc:sldMasterMk cId="2064472382" sldId="2147483732"/>
            <pc:sldLayoutMk cId="1571028030" sldId="2147483746"/>
          </pc:sldLayoutMkLst>
        </pc:sldLayoutChg>
        <pc:sldLayoutChg chg="del">
          <pc:chgData name="Alexandre" userId="292681fbcdc3e57d" providerId="LiveId" clId="{6924B82D-3F95-4C0F-BB86-660F5115A935}" dt="2020-08-03T12:39:25.990" v="599" actId="47"/>
          <pc:sldLayoutMkLst>
            <pc:docMk/>
            <pc:sldMasterMk cId="2064472382" sldId="2147483732"/>
            <pc:sldLayoutMk cId="1807426310" sldId="2147483747"/>
          </pc:sldLayoutMkLst>
        </pc:sldLayoutChg>
        <pc:sldLayoutChg chg="del">
          <pc:chgData name="Alexandre" userId="292681fbcdc3e57d" providerId="LiveId" clId="{6924B82D-3F95-4C0F-BB86-660F5115A935}" dt="2020-08-03T12:39:25.990" v="599" actId="47"/>
          <pc:sldLayoutMkLst>
            <pc:docMk/>
            <pc:sldMasterMk cId="2064472382" sldId="2147483732"/>
            <pc:sldLayoutMk cId="1426874901" sldId="2147483748"/>
          </pc:sldLayoutMkLst>
        </pc:sldLayoutChg>
        <pc:sldLayoutChg chg="del">
          <pc:chgData name="Alexandre" userId="292681fbcdc3e57d" providerId="LiveId" clId="{6924B82D-3F95-4C0F-BB86-660F5115A935}" dt="2020-08-03T12:39:25.990" v="599" actId="47"/>
          <pc:sldLayoutMkLst>
            <pc:docMk/>
            <pc:sldMasterMk cId="2064472382" sldId="2147483732"/>
            <pc:sldLayoutMk cId="4151927032" sldId="214748374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672B9-68DD-4657-BB20-2A53211C3247}" type="datetimeFigureOut">
              <a:rPr lang="en-CA" smtClean="0"/>
              <a:t>2026-09-14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8A30-D10F-4CA7-B6F4-40907D055F8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12117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672B9-68DD-4657-BB20-2A53211C3247}" type="datetimeFigureOut">
              <a:rPr lang="en-CA" smtClean="0"/>
              <a:t>2026-09-14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8A30-D10F-4CA7-B6F4-40907D055F8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76756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672B9-68DD-4657-BB20-2A53211C3247}" type="datetimeFigureOut">
              <a:rPr lang="en-CA" smtClean="0"/>
              <a:t>2026-09-14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8A30-D10F-4CA7-B6F4-40907D055F8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90171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672B9-68DD-4657-BB20-2A53211C3247}" type="datetimeFigureOut">
              <a:rPr lang="en-CA" smtClean="0"/>
              <a:t>2026-09-14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8A30-D10F-4CA7-B6F4-40907D055F8D}" type="slidenum">
              <a:rPr lang="en-CA" smtClean="0"/>
              <a:t>‹#›</a:t>
            </a:fld>
            <a:endParaRPr lang="en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9359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672B9-68DD-4657-BB20-2A53211C3247}" type="datetimeFigureOut">
              <a:rPr lang="en-CA" smtClean="0"/>
              <a:t>2026-09-14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8A30-D10F-4CA7-B6F4-40907D055F8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27769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672B9-68DD-4657-BB20-2A53211C3247}" type="datetimeFigureOut">
              <a:rPr lang="en-CA" smtClean="0"/>
              <a:t>2026-09-14</a:t>
            </a:fld>
            <a:endParaRPr lang="en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8A30-D10F-4CA7-B6F4-40907D055F8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466763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672B9-68DD-4657-BB20-2A53211C3247}" type="datetimeFigureOut">
              <a:rPr lang="en-CA" smtClean="0"/>
              <a:t>2026-09-14</a:t>
            </a:fld>
            <a:endParaRPr lang="en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8A30-D10F-4CA7-B6F4-40907D055F8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840975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672B9-68DD-4657-BB20-2A53211C3247}" type="datetimeFigureOut">
              <a:rPr lang="en-CA" smtClean="0"/>
              <a:t>2026-09-14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8A30-D10F-4CA7-B6F4-40907D055F8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135860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672B9-68DD-4657-BB20-2A53211C3247}" type="datetimeFigureOut">
              <a:rPr lang="en-CA" smtClean="0"/>
              <a:t>2026-09-14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8A30-D10F-4CA7-B6F4-40907D055F8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09103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672B9-68DD-4657-BB20-2A53211C3247}" type="datetimeFigureOut">
              <a:rPr lang="en-CA" smtClean="0"/>
              <a:t>2026-09-14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8A30-D10F-4CA7-B6F4-40907D055F8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6772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672B9-68DD-4657-BB20-2A53211C3247}" type="datetimeFigureOut">
              <a:rPr lang="en-CA" smtClean="0"/>
              <a:t>2026-09-14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8A30-D10F-4CA7-B6F4-40907D055F8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15685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672B9-68DD-4657-BB20-2A53211C3247}" type="datetimeFigureOut">
              <a:rPr lang="en-CA" smtClean="0"/>
              <a:t>2026-09-14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8A30-D10F-4CA7-B6F4-40907D055F8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46850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672B9-68DD-4657-BB20-2A53211C3247}" type="datetimeFigureOut">
              <a:rPr lang="en-CA" smtClean="0"/>
              <a:t>2026-09-14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8A30-D10F-4CA7-B6F4-40907D055F8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04102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672B9-68DD-4657-BB20-2A53211C3247}" type="datetimeFigureOut">
              <a:rPr lang="en-CA" smtClean="0"/>
              <a:t>2026-09-14</a:t>
            </a:fld>
            <a:endParaRPr lang="en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8A30-D10F-4CA7-B6F4-40907D055F8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9513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672B9-68DD-4657-BB20-2A53211C3247}" type="datetimeFigureOut">
              <a:rPr lang="en-CA" smtClean="0"/>
              <a:t>2026-09-14</a:t>
            </a:fld>
            <a:endParaRPr lang="en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8A30-D10F-4CA7-B6F4-40907D055F8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67011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672B9-68DD-4657-BB20-2A53211C3247}" type="datetimeFigureOut">
              <a:rPr lang="en-CA" smtClean="0"/>
              <a:t>2026-09-14</a:t>
            </a:fld>
            <a:endParaRPr lang="en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8A30-D10F-4CA7-B6F4-40907D055F8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4464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672B9-68DD-4657-BB20-2A53211C3247}" type="datetimeFigureOut">
              <a:rPr lang="en-CA" smtClean="0"/>
              <a:t>2026-09-14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8A30-D10F-4CA7-B6F4-40907D055F8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80575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4B672B9-68DD-4657-BB20-2A53211C3247}" type="datetimeFigureOut">
              <a:rPr lang="en-CA" smtClean="0"/>
              <a:t>2026-09-14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B8A30-D10F-4CA7-B6F4-40907D055F8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238509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2.xml"/><Relationship Id="rId1" Type="http://schemas.openxmlformats.org/officeDocument/2006/relationships/tags" Target="../tags/tag201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tags" Target="../tags/tag205.xml"/><Relationship Id="rId2" Type="http://schemas.openxmlformats.org/officeDocument/2006/relationships/tags" Target="../tags/tag204.xml"/><Relationship Id="rId1" Type="http://schemas.openxmlformats.org/officeDocument/2006/relationships/tags" Target="../tags/tag203.xml"/><Relationship Id="rId5" Type="http://schemas.openxmlformats.org/officeDocument/2006/relationships/image" Target="../media/image33.png"/><Relationship Id="rId4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7.xml"/><Relationship Id="rId1" Type="http://schemas.openxmlformats.org/officeDocument/2006/relationships/tags" Target="../tags/tag206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9.xml"/><Relationship Id="rId1" Type="http://schemas.openxmlformats.org/officeDocument/2006/relationships/tags" Target="../tags/tag208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tags" Target="../tags/tag212.xml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5" Type="http://schemas.openxmlformats.org/officeDocument/2006/relationships/image" Target="../media/image34.png"/><Relationship Id="rId4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3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tags" Target="../tags/tag216.xml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5" Type="http://schemas.openxmlformats.org/officeDocument/2006/relationships/image" Target="../media/image35.png"/><Relationship Id="rId4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8.xml"/><Relationship Id="rId1" Type="http://schemas.openxmlformats.org/officeDocument/2006/relationships/tags" Target="../tags/tag21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0.xml"/><Relationship Id="rId1" Type="http://schemas.openxmlformats.org/officeDocument/2006/relationships/tags" Target="../tags/tag219.xml"/><Relationship Id="rId4" Type="http://schemas.openxmlformats.org/officeDocument/2006/relationships/image" Target="../media/image36.png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tags" Target="../tags/tag224.xml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5" Type="http://schemas.openxmlformats.org/officeDocument/2006/relationships/image" Target="../media/image37.png"/><Relationship Id="rId4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5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7.xml"/><Relationship Id="rId1" Type="http://schemas.openxmlformats.org/officeDocument/2006/relationships/tags" Target="../tags/tag226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8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30.xml"/><Relationship Id="rId1" Type="http://schemas.openxmlformats.org/officeDocument/2006/relationships/tags" Target="../tags/tag229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32.xml"/><Relationship Id="rId1" Type="http://schemas.openxmlformats.org/officeDocument/2006/relationships/tags" Target="../tags/tag231.xml"/><Relationship Id="rId4" Type="http://schemas.openxmlformats.org/officeDocument/2006/relationships/image" Target="../media/image38.jpe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34.xml"/><Relationship Id="rId1" Type="http://schemas.openxmlformats.org/officeDocument/2006/relationships/tags" Target="../tags/tag233.xml"/><Relationship Id="rId5" Type="http://schemas.openxmlformats.org/officeDocument/2006/relationships/hyperlink" Target="https://www.digitalocean.com/" TargetMode="External"/><Relationship Id="rId4" Type="http://schemas.openxmlformats.org/officeDocument/2006/relationships/hyperlink" Target="http://www.php.net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4" Type="http://schemas.openxmlformats.org/officeDocument/2006/relationships/hyperlink" Target="http://www.alexandremageau.ca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0.xml"/><Relationship Id="rId1" Type="http://schemas.openxmlformats.org/officeDocument/2006/relationships/tags" Target="../tags/tag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2.xml"/><Relationship Id="rId1" Type="http://schemas.openxmlformats.org/officeDocument/2006/relationships/tags" Target="../tags/tag3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4" Type="http://schemas.openxmlformats.org/officeDocument/2006/relationships/hyperlink" Target="http://www.alexandremageau.ca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8.xml"/><Relationship Id="rId1" Type="http://schemas.openxmlformats.org/officeDocument/2006/relationships/tags" Target="../tags/tag3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2.xml"/><Relationship Id="rId1" Type="http://schemas.openxmlformats.org/officeDocument/2006/relationships/tags" Target="../tags/tag4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5.xml"/><Relationship Id="rId1" Type="http://schemas.openxmlformats.org/officeDocument/2006/relationships/tags" Target="../tags/tag4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8.xml"/><Relationship Id="rId1" Type="http://schemas.openxmlformats.org/officeDocument/2006/relationships/tags" Target="../tags/tag4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9.xml"/><Relationship Id="rId1" Type="http://schemas.openxmlformats.org/officeDocument/2006/relationships/tags" Target="../tags/tag5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1.xml"/><Relationship Id="rId1" Type="http://schemas.openxmlformats.org/officeDocument/2006/relationships/tags" Target="../tags/tag6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4" Type="http://schemas.openxmlformats.org/officeDocument/2006/relationships/hyperlink" Target="http://www.digitalocean.com/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4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tags" Target="../tags/tag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3.xml"/><Relationship Id="rId1" Type="http://schemas.openxmlformats.org/officeDocument/2006/relationships/tags" Target="../tags/tag7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6.xml"/><Relationship Id="rId1" Type="http://schemas.openxmlformats.org/officeDocument/2006/relationships/tags" Target="../tags/tag7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1.xml"/><Relationship Id="rId1" Type="http://schemas.openxmlformats.org/officeDocument/2006/relationships/tags" Target="../tags/tag80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84.xml"/><Relationship Id="rId7" Type="http://schemas.openxmlformats.org/officeDocument/2006/relationships/image" Target="../media/image11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hyperlink" Target="http://www.digitalocean.com/" TargetMode="Externa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0.xml"/><Relationship Id="rId1" Type="http://schemas.openxmlformats.org/officeDocument/2006/relationships/tags" Target="../tags/tag8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2.xml"/><Relationship Id="rId1" Type="http://schemas.openxmlformats.org/officeDocument/2006/relationships/tags" Target="../tags/tag9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4" Type="http://schemas.openxmlformats.org/officeDocument/2006/relationships/hyperlink" Target="https://www.alexandremageau.ca/linux/" TargetMode="Externa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4" Type="http://schemas.openxmlformats.org/officeDocument/2006/relationships/image" Target="../media/image1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4" Type="http://schemas.openxmlformats.org/officeDocument/2006/relationships/image" Target="../media/image1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4" Type="http://schemas.openxmlformats.org/officeDocument/2006/relationships/image" Target="../media/image1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4" Type="http://schemas.openxmlformats.org/officeDocument/2006/relationships/image" Target="../media/image2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8.xml"/><Relationship Id="rId1" Type="http://schemas.openxmlformats.org/officeDocument/2006/relationships/tags" Target="../tags/tag10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1.xml"/><Relationship Id="rId1" Type="http://schemas.openxmlformats.org/officeDocument/2006/relationships/tags" Target="../tags/tag110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tags" Target="../tags/tag114.xml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5" Type="http://schemas.openxmlformats.org/officeDocument/2006/relationships/image" Target="../media/image21.png"/><Relationship Id="rId4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tags" Target="../tags/tag117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5" Type="http://schemas.openxmlformats.org/officeDocument/2006/relationships/image" Target="../media/image22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tags" Target="../tags/tag120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5" Type="http://schemas.openxmlformats.org/officeDocument/2006/relationships/image" Target="../media/image23.png"/><Relationship Id="rId4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5" Type="http://schemas.openxmlformats.org/officeDocument/2006/relationships/image" Target="../media/image24.png"/><Relationship Id="rId4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tags" Target="../tags/tag132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5" Type="http://schemas.openxmlformats.org/officeDocument/2006/relationships/image" Target="../media/image27.png"/><Relationship Id="rId4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4.xml"/><Relationship Id="rId1" Type="http://schemas.openxmlformats.org/officeDocument/2006/relationships/tags" Target="../tags/tag13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tags" Target="../tags/tag137.xml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9.xml"/><Relationship Id="rId1" Type="http://schemas.openxmlformats.org/officeDocument/2006/relationships/tags" Target="../tags/tag138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0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2.xml"/><Relationship Id="rId1" Type="http://schemas.openxmlformats.org/officeDocument/2006/relationships/tags" Target="../tags/tag14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4.xml"/><Relationship Id="rId1" Type="http://schemas.openxmlformats.org/officeDocument/2006/relationships/tags" Target="../tags/tag14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5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7.xml"/><Relationship Id="rId1" Type="http://schemas.openxmlformats.org/officeDocument/2006/relationships/tags" Target="../tags/tag14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8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3.xml"/><Relationship Id="rId1" Type="http://schemas.openxmlformats.org/officeDocument/2006/relationships/tags" Target="../tags/tag15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5.xml"/><Relationship Id="rId1" Type="http://schemas.openxmlformats.org/officeDocument/2006/relationships/tags" Target="../tags/tag154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7.xml"/><Relationship Id="rId1" Type="http://schemas.openxmlformats.org/officeDocument/2006/relationships/tags" Target="../tags/tag156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9.xml"/><Relationship Id="rId1" Type="http://schemas.openxmlformats.org/officeDocument/2006/relationships/tags" Target="../tags/tag158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tags" Target="../tags/tag163.xml"/><Relationship Id="rId2" Type="http://schemas.openxmlformats.org/officeDocument/2006/relationships/tags" Target="../tags/tag162.xml"/><Relationship Id="rId1" Type="http://schemas.openxmlformats.org/officeDocument/2006/relationships/tags" Target="../tags/tag161.xml"/><Relationship Id="rId5" Type="http://schemas.openxmlformats.org/officeDocument/2006/relationships/image" Target="../media/image30.png"/><Relationship Id="rId4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5.xml"/><Relationship Id="rId1" Type="http://schemas.openxmlformats.org/officeDocument/2006/relationships/tags" Target="../tags/tag164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7.xml"/><Relationship Id="rId1" Type="http://schemas.openxmlformats.org/officeDocument/2006/relationships/tags" Target="../tags/tag16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8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0.xml"/><Relationship Id="rId1" Type="http://schemas.openxmlformats.org/officeDocument/2006/relationships/tags" Target="../tags/tag169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2.xml"/><Relationship Id="rId1" Type="http://schemas.openxmlformats.org/officeDocument/2006/relationships/tags" Target="../tags/tag17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tags" Target="../tags/tag175.xml"/><Relationship Id="rId2" Type="http://schemas.openxmlformats.org/officeDocument/2006/relationships/tags" Target="../tags/tag174.xml"/><Relationship Id="rId1" Type="http://schemas.openxmlformats.org/officeDocument/2006/relationships/tags" Target="../tags/tag173.xml"/><Relationship Id="rId5" Type="http://schemas.openxmlformats.org/officeDocument/2006/relationships/image" Target="../media/image31.png"/><Relationship Id="rId4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7.xml"/><Relationship Id="rId1" Type="http://schemas.openxmlformats.org/officeDocument/2006/relationships/tags" Target="../tags/tag176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9.xml"/><Relationship Id="rId1" Type="http://schemas.openxmlformats.org/officeDocument/2006/relationships/tags" Target="../tags/tag178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2.xml"/><Relationship Id="rId1" Type="http://schemas.openxmlformats.org/officeDocument/2006/relationships/tags" Target="../tags/tag18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4.xml"/><Relationship Id="rId1" Type="http://schemas.openxmlformats.org/officeDocument/2006/relationships/tags" Target="../tags/tag183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6.xml"/><Relationship Id="rId1" Type="http://schemas.openxmlformats.org/officeDocument/2006/relationships/tags" Target="../tags/tag185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8.xml"/><Relationship Id="rId1" Type="http://schemas.openxmlformats.org/officeDocument/2006/relationships/tags" Target="../tags/tag18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9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1.xml"/><Relationship Id="rId1" Type="http://schemas.openxmlformats.org/officeDocument/2006/relationships/tags" Target="../tags/tag190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3.xml"/><Relationship Id="rId1" Type="http://schemas.openxmlformats.org/officeDocument/2006/relationships/tags" Target="../tags/tag19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5.xml"/><Relationship Id="rId1" Type="http://schemas.openxmlformats.org/officeDocument/2006/relationships/tags" Target="../tags/tag194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tags" Target="../tags/tag198.xml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5" Type="http://schemas.openxmlformats.org/officeDocument/2006/relationships/image" Target="../media/image32.png"/><Relationship Id="rId4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0.xml"/><Relationship Id="rId1" Type="http://schemas.openxmlformats.org/officeDocument/2006/relationships/tags" Target="../tags/tag19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304D7-4EBC-4B2C-851E-D08996717F6A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843378" y="2148395"/>
            <a:ext cx="8968559" cy="1102026"/>
          </a:xfrm>
        </p:spPr>
        <p:txBody>
          <a:bodyPr/>
          <a:lstStyle/>
          <a:p>
            <a:r>
              <a:rPr lang="en-CA" dirty="0"/>
              <a:t>Introduction à Linux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D541A3-5A9C-48B9-A4FE-756AA4E83521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843378" y="3250421"/>
            <a:ext cx="8825658" cy="861420"/>
          </a:xfrm>
        </p:spPr>
        <p:txBody>
          <a:bodyPr/>
          <a:lstStyle/>
          <a:p>
            <a:r>
              <a:rPr lang="en-CA" dirty="0"/>
              <a:t>PAR ALEXANDRE MAGEAU-PETRIN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0717ECF-B164-EAB8-3591-B7A2B4B14BCF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4994" y="2844800"/>
            <a:ext cx="3266722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3805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Quelques</a:t>
            </a:r>
            <a:r>
              <a:rPr lang="en-US" dirty="0"/>
              <a:t> </a:t>
            </a:r>
            <a:r>
              <a:rPr lang="en-US" dirty="0" err="1"/>
              <a:t>conseils</a:t>
            </a:r>
            <a:r>
              <a:rPr lang="en-US" dirty="0"/>
              <a:t> </a:t>
            </a:r>
            <a:r>
              <a:rPr lang="en-US" dirty="0" err="1"/>
              <a:t>d’études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Faire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grande</a:t>
            </a:r>
            <a:r>
              <a:rPr lang="en-US" dirty="0"/>
              <a:t> séance de </a:t>
            </a:r>
            <a:r>
              <a:rPr lang="en-US" dirty="0" err="1"/>
              <a:t>révision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moins</a:t>
            </a:r>
            <a:r>
              <a:rPr lang="en-US" dirty="0"/>
              <a:t> </a:t>
            </a:r>
            <a:r>
              <a:rPr lang="en-US" dirty="0" err="1"/>
              <a:t>efficace</a:t>
            </a:r>
            <a:r>
              <a:rPr lang="en-US" dirty="0"/>
              <a:t> que </a:t>
            </a:r>
            <a:r>
              <a:rPr lang="en-US" dirty="0" err="1"/>
              <a:t>plusieurs</a:t>
            </a:r>
            <a:r>
              <a:rPr lang="en-US" dirty="0"/>
              <a:t> petites séances.</a:t>
            </a:r>
          </a:p>
          <a:p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journée</a:t>
            </a:r>
            <a:r>
              <a:rPr lang="en-US" dirty="0"/>
              <a:t> </a:t>
            </a:r>
            <a:r>
              <a:rPr lang="en-US" dirty="0" err="1"/>
              <a:t>où</a:t>
            </a:r>
            <a:r>
              <a:rPr lang="en-US" dirty="0"/>
              <a:t>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avez</a:t>
            </a:r>
            <a:r>
              <a:rPr lang="en-US" dirty="0"/>
              <a:t> </a:t>
            </a:r>
            <a:r>
              <a:rPr lang="en-US" dirty="0" err="1"/>
              <a:t>appris</a:t>
            </a:r>
            <a:r>
              <a:rPr lang="en-US" dirty="0"/>
              <a:t> </a:t>
            </a:r>
            <a:r>
              <a:rPr lang="en-US" dirty="0" err="1"/>
              <a:t>quelque</a:t>
            </a:r>
            <a:r>
              <a:rPr lang="en-US" dirty="0"/>
              <a:t> chose de nouveau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victoire</a:t>
            </a:r>
            <a:endParaRPr lang="en-US" dirty="0"/>
          </a:p>
          <a:p>
            <a:r>
              <a:rPr lang="en-US" dirty="0"/>
              <a:t>Les </a:t>
            </a:r>
            <a:r>
              <a:rPr lang="en-US" dirty="0" err="1"/>
              <a:t>connaissances</a:t>
            </a:r>
            <a:r>
              <a:rPr lang="en-US" dirty="0"/>
              <a:t> </a:t>
            </a:r>
            <a:r>
              <a:rPr lang="en-US" dirty="0" err="1"/>
              <a:t>s’intègrent</a:t>
            </a:r>
            <a:r>
              <a:rPr lang="en-US" dirty="0"/>
              <a:t> au </a:t>
            </a:r>
            <a:r>
              <a:rPr lang="en-US" dirty="0" err="1"/>
              <a:t>cerveau</a:t>
            </a:r>
            <a:r>
              <a:rPr lang="en-US" dirty="0"/>
              <a:t> pendant le </a:t>
            </a:r>
            <a:r>
              <a:rPr lang="en-US" dirty="0" err="1"/>
              <a:t>sommeil</a:t>
            </a:r>
            <a:r>
              <a:rPr lang="en-US" dirty="0"/>
              <a:t>. </a:t>
            </a:r>
            <a:r>
              <a:rPr lang="en-US" dirty="0" err="1"/>
              <a:t>Faites</a:t>
            </a:r>
            <a:r>
              <a:rPr lang="en-US" dirty="0"/>
              <a:t> de </a:t>
            </a:r>
            <a:r>
              <a:rPr lang="en-US" dirty="0" err="1"/>
              <a:t>courtes</a:t>
            </a:r>
            <a:r>
              <a:rPr lang="en-US" dirty="0"/>
              <a:t> séances de </a:t>
            </a:r>
            <a:r>
              <a:rPr lang="en-US" dirty="0" err="1"/>
              <a:t>révision</a:t>
            </a:r>
            <a:r>
              <a:rPr lang="en-US" dirty="0"/>
              <a:t> </a:t>
            </a:r>
            <a:r>
              <a:rPr lang="en-US" dirty="0" err="1"/>
              <a:t>avant</a:t>
            </a:r>
            <a:r>
              <a:rPr lang="en-US" dirty="0"/>
              <a:t> de </a:t>
            </a:r>
            <a:r>
              <a:rPr lang="en-US" dirty="0" err="1"/>
              <a:t>dormir</a:t>
            </a:r>
            <a:r>
              <a:rPr lang="en-US" dirty="0"/>
              <a:t>.</a:t>
            </a:r>
          </a:p>
          <a:p>
            <a:r>
              <a:rPr lang="en-US" dirty="0"/>
              <a:t>Ne </a:t>
            </a:r>
            <a:r>
              <a:rPr lang="en-US" dirty="0" err="1"/>
              <a:t>négligez</a:t>
            </a:r>
            <a:r>
              <a:rPr lang="en-US" dirty="0"/>
              <a:t> pas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sommeil</a:t>
            </a:r>
            <a:r>
              <a:rPr lang="en-US" dirty="0"/>
              <a:t> pour </a:t>
            </a:r>
            <a:r>
              <a:rPr lang="en-US" dirty="0" err="1"/>
              <a:t>étudier</a:t>
            </a:r>
            <a:r>
              <a:rPr lang="en-US" dirty="0"/>
              <a:t> plus </a:t>
            </a:r>
            <a:r>
              <a:rPr lang="en-US" dirty="0" err="1"/>
              <a:t>longtemps</a:t>
            </a:r>
            <a:r>
              <a:rPr lang="en-US" dirty="0"/>
              <a:t>.</a:t>
            </a:r>
          </a:p>
          <a:p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enseignant</a:t>
            </a:r>
            <a:r>
              <a:rPr lang="en-US" dirty="0"/>
              <a:t> </a:t>
            </a:r>
            <a:r>
              <a:rPr lang="en-US" dirty="0" err="1"/>
              <a:t>souhaite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succès</a:t>
            </a:r>
            <a:r>
              <a:rPr lang="en-US" dirty="0"/>
              <a:t>. </a:t>
            </a:r>
            <a:r>
              <a:rPr lang="en-US" dirty="0" err="1"/>
              <a:t>Posez-lui</a:t>
            </a:r>
            <a:r>
              <a:rPr lang="en-US" dirty="0"/>
              <a:t> des questions.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9278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98D7E-510A-461B-A619-84601E4CAB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cd (suite)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13F05-F727-4264-B411-3B640E5527C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Imaginons</a:t>
            </a:r>
            <a:r>
              <a:rPr lang="en-CA" dirty="0"/>
              <a:t> la structure de </a:t>
            </a:r>
            <a:r>
              <a:rPr lang="en-CA" dirty="0" err="1"/>
              <a:t>répertoires</a:t>
            </a:r>
            <a:r>
              <a:rPr lang="en-CA" dirty="0"/>
              <a:t> </a:t>
            </a:r>
            <a:r>
              <a:rPr lang="en-CA" dirty="0" err="1"/>
              <a:t>suivante</a:t>
            </a:r>
            <a:endParaRPr lang="en-CA" dirty="0"/>
          </a:p>
          <a:p>
            <a:endParaRPr lang="en-CA" dirty="0"/>
          </a:p>
          <a:p>
            <a:r>
              <a:rPr lang="en-CA" dirty="0"/>
              <a:t>var</a:t>
            </a:r>
          </a:p>
          <a:p>
            <a:pPr lvl="1"/>
            <a:r>
              <a:rPr lang="en-CA" dirty="0"/>
              <a:t>www			</a:t>
            </a:r>
            <a:r>
              <a:rPr lang="en-CA" dirty="0">
                <a:sym typeface="Wingdings" panose="05000000000000000000" pitchFamily="2" charset="2"/>
              </a:rPr>
              <a:t> </a:t>
            </a:r>
            <a:r>
              <a:rPr lang="en-CA" dirty="0" err="1">
                <a:sym typeface="Wingdings" panose="05000000000000000000" pitchFamily="2" charset="2"/>
              </a:rPr>
              <a:t>Vous</a:t>
            </a:r>
            <a:r>
              <a:rPr lang="en-CA" dirty="0">
                <a:sym typeface="Wingdings" panose="05000000000000000000" pitchFamily="2" charset="2"/>
              </a:rPr>
              <a:t> </a:t>
            </a:r>
            <a:r>
              <a:rPr lang="en-CA" dirty="0" err="1">
                <a:sym typeface="Wingdings" panose="05000000000000000000" pitchFamily="2" charset="2"/>
              </a:rPr>
              <a:t>êtes</a:t>
            </a:r>
            <a:r>
              <a:rPr lang="en-CA" dirty="0">
                <a:sym typeface="Wingdings" panose="05000000000000000000" pitchFamily="2" charset="2"/>
              </a:rPr>
              <a:t> </a:t>
            </a:r>
            <a:r>
              <a:rPr lang="en-CA" dirty="0" err="1">
                <a:sym typeface="Wingdings" panose="05000000000000000000" pitchFamily="2" charset="2"/>
              </a:rPr>
              <a:t>ici</a:t>
            </a:r>
            <a:endParaRPr lang="en-CA" dirty="0"/>
          </a:p>
          <a:p>
            <a:pPr lvl="2"/>
            <a:r>
              <a:rPr lang="en-CA" dirty="0"/>
              <a:t>html</a:t>
            </a:r>
          </a:p>
          <a:p>
            <a:pPr lvl="1"/>
            <a:r>
              <a:rPr lang="en-CA" dirty="0"/>
              <a:t>log</a:t>
            </a:r>
          </a:p>
          <a:p>
            <a:pPr lvl="2"/>
            <a:r>
              <a:rPr lang="en-CA" dirty="0"/>
              <a:t>journal</a:t>
            </a:r>
          </a:p>
          <a:p>
            <a:pPr lvl="2"/>
            <a:endParaRPr lang="en-CA" dirty="0"/>
          </a:p>
          <a:p>
            <a:pPr lvl="2"/>
            <a:endParaRPr lang="en-CA" dirty="0"/>
          </a:p>
          <a:p>
            <a:r>
              <a:rPr lang="en-CA" dirty="0"/>
              <a:t>Comment </a:t>
            </a:r>
            <a:r>
              <a:rPr lang="en-CA" dirty="0" err="1"/>
              <a:t>puis</a:t>
            </a:r>
            <a:r>
              <a:rPr lang="en-CA" dirty="0"/>
              <a:t>-je </a:t>
            </a:r>
            <a:r>
              <a:rPr lang="en-CA"/>
              <a:t>me rendre </a:t>
            </a:r>
            <a:r>
              <a:rPr lang="en-CA" dirty="0"/>
              <a:t>sous “journal”?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3419288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98D7E-510A-461B-A619-84601E4CAB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cd (suite)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13F05-F727-4264-B411-3B640E5527C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Imaginons</a:t>
            </a:r>
            <a:r>
              <a:rPr lang="en-CA" dirty="0"/>
              <a:t> la structure de </a:t>
            </a:r>
            <a:r>
              <a:rPr lang="en-CA" dirty="0" err="1"/>
              <a:t>répertoires</a:t>
            </a:r>
            <a:r>
              <a:rPr lang="en-CA" dirty="0"/>
              <a:t> </a:t>
            </a:r>
            <a:r>
              <a:rPr lang="en-CA" dirty="0" err="1"/>
              <a:t>suivante</a:t>
            </a:r>
            <a:endParaRPr lang="en-CA" dirty="0"/>
          </a:p>
          <a:p>
            <a:endParaRPr lang="en-CA" dirty="0"/>
          </a:p>
          <a:p>
            <a:r>
              <a:rPr lang="en-CA" dirty="0"/>
              <a:t>var</a:t>
            </a:r>
          </a:p>
          <a:p>
            <a:pPr lvl="1"/>
            <a:r>
              <a:rPr lang="en-CA" dirty="0"/>
              <a:t>www			</a:t>
            </a:r>
            <a:r>
              <a:rPr lang="en-CA" dirty="0">
                <a:sym typeface="Wingdings" panose="05000000000000000000" pitchFamily="2" charset="2"/>
              </a:rPr>
              <a:t> </a:t>
            </a:r>
            <a:r>
              <a:rPr lang="en-CA" dirty="0" err="1">
                <a:sym typeface="Wingdings" panose="05000000000000000000" pitchFamily="2" charset="2"/>
              </a:rPr>
              <a:t>Vous</a:t>
            </a:r>
            <a:r>
              <a:rPr lang="en-CA" dirty="0">
                <a:sym typeface="Wingdings" panose="05000000000000000000" pitchFamily="2" charset="2"/>
              </a:rPr>
              <a:t> </a:t>
            </a:r>
            <a:r>
              <a:rPr lang="en-CA" dirty="0" err="1">
                <a:sym typeface="Wingdings" panose="05000000000000000000" pitchFamily="2" charset="2"/>
              </a:rPr>
              <a:t>êtes</a:t>
            </a:r>
            <a:r>
              <a:rPr lang="en-CA" dirty="0">
                <a:sym typeface="Wingdings" panose="05000000000000000000" pitchFamily="2" charset="2"/>
              </a:rPr>
              <a:t> </a:t>
            </a:r>
            <a:r>
              <a:rPr lang="en-CA" dirty="0" err="1">
                <a:sym typeface="Wingdings" panose="05000000000000000000" pitchFamily="2" charset="2"/>
              </a:rPr>
              <a:t>ici</a:t>
            </a:r>
            <a:endParaRPr lang="en-CA" dirty="0"/>
          </a:p>
          <a:p>
            <a:pPr lvl="2"/>
            <a:r>
              <a:rPr lang="en-CA" dirty="0"/>
              <a:t>html</a:t>
            </a:r>
          </a:p>
          <a:p>
            <a:pPr lvl="1"/>
            <a:r>
              <a:rPr lang="en-CA" dirty="0"/>
              <a:t>log</a:t>
            </a:r>
          </a:p>
          <a:p>
            <a:pPr lvl="2"/>
            <a:r>
              <a:rPr lang="en-CA" dirty="0"/>
              <a:t>journal</a:t>
            </a:r>
          </a:p>
          <a:p>
            <a:pPr lvl="2"/>
            <a:endParaRPr lang="en-CA" dirty="0"/>
          </a:p>
          <a:p>
            <a:pPr lvl="2"/>
            <a:endParaRPr lang="en-CA" dirty="0"/>
          </a:p>
          <a:p>
            <a:r>
              <a:rPr lang="en-CA" dirty="0"/>
              <a:t>Comment </a:t>
            </a:r>
            <a:r>
              <a:rPr lang="en-CA" dirty="0" err="1"/>
              <a:t>puis</a:t>
            </a:r>
            <a:r>
              <a:rPr lang="en-CA" dirty="0"/>
              <a:t>-je me </a:t>
            </a:r>
            <a:r>
              <a:rPr lang="en-CA" dirty="0" err="1"/>
              <a:t>rendre</a:t>
            </a:r>
            <a:r>
              <a:rPr lang="en-CA" dirty="0"/>
              <a:t> sous “journal”?</a:t>
            </a:r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1CBB63-2267-4783-AD13-F54F48F8B76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954842" y="3286214"/>
            <a:ext cx="4725059" cy="82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76336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2747B-1195-4B9E-BC6A-EE88DD8F732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cd (suite)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47B5C-3DC8-445C-83F8-E30679C5E90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Notez</a:t>
            </a:r>
            <a:r>
              <a:rPr lang="en-CA" dirty="0"/>
              <a:t> </a:t>
            </a:r>
            <a:r>
              <a:rPr lang="en-CA" dirty="0" err="1"/>
              <a:t>qu’il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toujours</a:t>
            </a:r>
            <a:r>
              <a:rPr lang="en-CA" dirty="0"/>
              <a:t> possible de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rendre</a:t>
            </a:r>
            <a:r>
              <a:rPr lang="en-CA" dirty="0"/>
              <a:t> au dossier parent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utilisant</a:t>
            </a:r>
            <a:r>
              <a:rPr lang="en-CA" dirty="0"/>
              <a:t> la notation “..”</a:t>
            </a:r>
          </a:p>
          <a:p>
            <a:endParaRPr lang="en-CA" dirty="0"/>
          </a:p>
          <a:p>
            <a:r>
              <a:rPr lang="en-CA" dirty="0"/>
              <a:t>Par </a:t>
            </a:r>
            <a:r>
              <a:rPr lang="en-CA" dirty="0" err="1"/>
              <a:t>exemple</a:t>
            </a:r>
            <a:r>
              <a:rPr lang="en-CA" dirty="0"/>
              <a:t>:</a:t>
            </a:r>
          </a:p>
          <a:p>
            <a:pPr lvl="1"/>
            <a:r>
              <a:rPr lang="en-CA" dirty="0"/>
              <a:t>cd ..		: </a:t>
            </a:r>
            <a:r>
              <a:rPr lang="en-CA" dirty="0" err="1"/>
              <a:t>Permet</a:t>
            </a:r>
            <a:r>
              <a:rPr lang="en-CA" dirty="0"/>
              <a:t> de </a:t>
            </a:r>
            <a:r>
              <a:rPr lang="en-CA" dirty="0" err="1"/>
              <a:t>retourner</a:t>
            </a:r>
            <a:r>
              <a:rPr lang="en-CA" dirty="0"/>
              <a:t> dans le </a:t>
            </a:r>
            <a:r>
              <a:rPr lang="en-CA" dirty="0" err="1"/>
              <a:t>répertoire</a:t>
            </a:r>
            <a:r>
              <a:rPr lang="en-CA" dirty="0"/>
              <a:t> parent</a:t>
            </a:r>
          </a:p>
          <a:p>
            <a:pPr lvl="1"/>
            <a:endParaRPr lang="en-CA" dirty="0"/>
          </a:p>
          <a:p>
            <a:r>
              <a:rPr lang="en-CA" dirty="0"/>
              <a:t>Un </a:t>
            </a:r>
            <a:r>
              <a:rPr lang="en-CA" dirty="0" err="1"/>
              <a:t>autre</a:t>
            </a:r>
            <a:r>
              <a:rPr lang="en-CA" dirty="0"/>
              <a:t> </a:t>
            </a:r>
            <a:r>
              <a:rPr lang="en-CA" dirty="0" err="1"/>
              <a:t>cas</a:t>
            </a:r>
            <a:r>
              <a:rPr lang="en-CA" dirty="0"/>
              <a:t> </a:t>
            </a:r>
            <a:r>
              <a:rPr lang="en-CA" dirty="0" err="1"/>
              <a:t>d’utilisation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d’inclure</a:t>
            </a:r>
            <a:r>
              <a:rPr lang="en-CA" dirty="0"/>
              <a:t> </a:t>
            </a:r>
            <a:r>
              <a:rPr lang="en-CA" dirty="0" err="1"/>
              <a:t>cette</a:t>
            </a:r>
            <a:r>
              <a:rPr lang="en-CA" dirty="0"/>
              <a:t> notation dans un chemin </a:t>
            </a:r>
            <a:r>
              <a:rPr lang="en-CA" dirty="0" err="1"/>
              <a:t>d’accès</a:t>
            </a:r>
            <a:r>
              <a:rPr lang="en-CA" dirty="0"/>
              <a:t>. </a:t>
            </a:r>
            <a:r>
              <a:rPr lang="en-CA" dirty="0" err="1"/>
              <a:t>Voyons</a:t>
            </a:r>
            <a:r>
              <a:rPr lang="en-CA" dirty="0"/>
              <a:t> un </a:t>
            </a:r>
            <a:r>
              <a:rPr lang="en-CA" dirty="0" err="1"/>
              <a:t>exemple</a:t>
            </a:r>
            <a:r>
              <a:rPr lang="en-CA" dirty="0"/>
              <a:t>.</a:t>
            </a: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9708774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98D7E-510A-461B-A619-84601E4CAB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cd (suite)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13F05-F727-4264-B411-3B640E5527C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en-CA" dirty="0" err="1"/>
              <a:t>Imaginons</a:t>
            </a:r>
            <a:r>
              <a:rPr lang="en-CA" dirty="0"/>
              <a:t> la structure de </a:t>
            </a:r>
            <a:r>
              <a:rPr lang="en-CA" dirty="0" err="1"/>
              <a:t>répertoires</a:t>
            </a:r>
            <a:r>
              <a:rPr lang="en-CA" dirty="0"/>
              <a:t> </a:t>
            </a:r>
            <a:r>
              <a:rPr lang="en-CA" dirty="0" err="1"/>
              <a:t>suivante</a:t>
            </a:r>
            <a:endParaRPr lang="en-CA" dirty="0"/>
          </a:p>
          <a:p>
            <a:endParaRPr lang="en-CA" dirty="0"/>
          </a:p>
          <a:p>
            <a:r>
              <a:rPr lang="en-CA" dirty="0"/>
              <a:t>var</a:t>
            </a:r>
          </a:p>
          <a:p>
            <a:pPr lvl="1"/>
            <a:r>
              <a:rPr lang="en-CA" dirty="0"/>
              <a:t>www			</a:t>
            </a:r>
            <a:r>
              <a:rPr lang="en-CA" dirty="0">
                <a:sym typeface="Wingdings" panose="05000000000000000000" pitchFamily="2" charset="2"/>
              </a:rPr>
              <a:t> </a:t>
            </a:r>
            <a:r>
              <a:rPr lang="en-CA" dirty="0" err="1">
                <a:sym typeface="Wingdings" panose="05000000000000000000" pitchFamily="2" charset="2"/>
              </a:rPr>
              <a:t>Vous</a:t>
            </a:r>
            <a:r>
              <a:rPr lang="en-CA" dirty="0">
                <a:sym typeface="Wingdings" panose="05000000000000000000" pitchFamily="2" charset="2"/>
              </a:rPr>
              <a:t> </a:t>
            </a:r>
            <a:r>
              <a:rPr lang="en-CA" dirty="0" err="1">
                <a:sym typeface="Wingdings" panose="05000000000000000000" pitchFamily="2" charset="2"/>
              </a:rPr>
              <a:t>êtes</a:t>
            </a:r>
            <a:r>
              <a:rPr lang="en-CA" dirty="0">
                <a:sym typeface="Wingdings" panose="05000000000000000000" pitchFamily="2" charset="2"/>
              </a:rPr>
              <a:t> </a:t>
            </a:r>
            <a:r>
              <a:rPr lang="en-CA" dirty="0" err="1">
                <a:sym typeface="Wingdings" panose="05000000000000000000" pitchFamily="2" charset="2"/>
              </a:rPr>
              <a:t>ici</a:t>
            </a:r>
            <a:endParaRPr lang="en-CA" dirty="0"/>
          </a:p>
          <a:p>
            <a:pPr lvl="2"/>
            <a:r>
              <a:rPr lang="en-CA" dirty="0"/>
              <a:t>html</a:t>
            </a:r>
          </a:p>
          <a:p>
            <a:pPr lvl="1"/>
            <a:r>
              <a:rPr lang="en-CA" dirty="0"/>
              <a:t>log</a:t>
            </a:r>
          </a:p>
          <a:p>
            <a:pPr lvl="2"/>
            <a:r>
              <a:rPr lang="en-CA" dirty="0"/>
              <a:t>journal</a:t>
            </a:r>
          </a:p>
          <a:p>
            <a:pPr lvl="2"/>
            <a:endParaRPr lang="en-CA" dirty="0"/>
          </a:p>
          <a:p>
            <a:pPr lvl="2"/>
            <a:endParaRPr lang="en-CA" dirty="0"/>
          </a:p>
          <a:p>
            <a:r>
              <a:rPr lang="en-CA" dirty="0"/>
              <a:t>Comment </a:t>
            </a:r>
            <a:r>
              <a:rPr lang="en-CA" dirty="0" err="1"/>
              <a:t>puis</a:t>
            </a:r>
            <a:r>
              <a:rPr lang="en-CA" dirty="0"/>
              <a:t>-je me </a:t>
            </a:r>
            <a:r>
              <a:rPr lang="en-CA" dirty="0" err="1"/>
              <a:t>rendre</a:t>
            </a:r>
            <a:r>
              <a:rPr lang="en-CA" dirty="0"/>
              <a:t> sous “journal” sans </a:t>
            </a:r>
            <a:r>
              <a:rPr lang="en-CA" dirty="0" err="1"/>
              <a:t>utiliser</a:t>
            </a:r>
            <a:r>
              <a:rPr lang="en-CA" dirty="0"/>
              <a:t> de chemin </a:t>
            </a:r>
            <a:r>
              <a:rPr lang="en-CA" dirty="0" err="1"/>
              <a:t>absolu</a:t>
            </a:r>
            <a:r>
              <a:rPr lang="en-CA" dirty="0"/>
              <a:t>?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2819666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98D7E-510A-461B-A619-84601E4CAB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cd (suite)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13F05-F727-4264-B411-3B640E5527C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en-CA" dirty="0" err="1"/>
              <a:t>Imaginons</a:t>
            </a:r>
            <a:r>
              <a:rPr lang="en-CA" dirty="0"/>
              <a:t> la structure de </a:t>
            </a:r>
            <a:r>
              <a:rPr lang="en-CA" dirty="0" err="1"/>
              <a:t>répertoires</a:t>
            </a:r>
            <a:r>
              <a:rPr lang="en-CA" dirty="0"/>
              <a:t> </a:t>
            </a:r>
            <a:r>
              <a:rPr lang="en-CA" dirty="0" err="1"/>
              <a:t>suivante</a:t>
            </a:r>
            <a:endParaRPr lang="en-CA" dirty="0"/>
          </a:p>
          <a:p>
            <a:endParaRPr lang="en-CA" dirty="0"/>
          </a:p>
          <a:p>
            <a:r>
              <a:rPr lang="en-CA" dirty="0"/>
              <a:t>var</a:t>
            </a:r>
          </a:p>
          <a:p>
            <a:pPr lvl="1"/>
            <a:r>
              <a:rPr lang="en-CA" dirty="0"/>
              <a:t>www			</a:t>
            </a:r>
            <a:r>
              <a:rPr lang="en-CA" dirty="0">
                <a:sym typeface="Wingdings" panose="05000000000000000000" pitchFamily="2" charset="2"/>
              </a:rPr>
              <a:t> </a:t>
            </a:r>
            <a:r>
              <a:rPr lang="en-CA" dirty="0" err="1">
                <a:sym typeface="Wingdings" panose="05000000000000000000" pitchFamily="2" charset="2"/>
              </a:rPr>
              <a:t>Vous</a:t>
            </a:r>
            <a:r>
              <a:rPr lang="en-CA" dirty="0">
                <a:sym typeface="Wingdings" panose="05000000000000000000" pitchFamily="2" charset="2"/>
              </a:rPr>
              <a:t> </a:t>
            </a:r>
            <a:r>
              <a:rPr lang="en-CA" dirty="0" err="1">
                <a:sym typeface="Wingdings" panose="05000000000000000000" pitchFamily="2" charset="2"/>
              </a:rPr>
              <a:t>êtes</a:t>
            </a:r>
            <a:r>
              <a:rPr lang="en-CA" dirty="0">
                <a:sym typeface="Wingdings" panose="05000000000000000000" pitchFamily="2" charset="2"/>
              </a:rPr>
              <a:t> </a:t>
            </a:r>
            <a:r>
              <a:rPr lang="en-CA" dirty="0" err="1">
                <a:sym typeface="Wingdings" panose="05000000000000000000" pitchFamily="2" charset="2"/>
              </a:rPr>
              <a:t>ici</a:t>
            </a:r>
            <a:endParaRPr lang="en-CA" dirty="0"/>
          </a:p>
          <a:p>
            <a:pPr lvl="2"/>
            <a:r>
              <a:rPr lang="en-CA" dirty="0"/>
              <a:t>html</a:t>
            </a:r>
          </a:p>
          <a:p>
            <a:pPr lvl="1"/>
            <a:r>
              <a:rPr lang="en-CA" dirty="0"/>
              <a:t>log</a:t>
            </a:r>
          </a:p>
          <a:p>
            <a:pPr lvl="2"/>
            <a:r>
              <a:rPr lang="en-CA" dirty="0"/>
              <a:t>journal</a:t>
            </a:r>
          </a:p>
          <a:p>
            <a:pPr lvl="2"/>
            <a:endParaRPr lang="en-CA" dirty="0"/>
          </a:p>
          <a:p>
            <a:pPr lvl="2"/>
            <a:endParaRPr lang="en-CA" dirty="0"/>
          </a:p>
          <a:p>
            <a:r>
              <a:rPr lang="en-CA" dirty="0"/>
              <a:t>Comment </a:t>
            </a:r>
            <a:r>
              <a:rPr lang="en-CA" dirty="0" err="1"/>
              <a:t>puis</a:t>
            </a:r>
            <a:r>
              <a:rPr lang="en-CA" dirty="0"/>
              <a:t>-je me </a:t>
            </a:r>
            <a:r>
              <a:rPr lang="en-CA" dirty="0" err="1"/>
              <a:t>rendre</a:t>
            </a:r>
            <a:r>
              <a:rPr lang="en-CA" dirty="0"/>
              <a:t> sous “journal” dans </a:t>
            </a:r>
            <a:r>
              <a:rPr lang="en-CA" dirty="0" err="1"/>
              <a:t>utiliser</a:t>
            </a:r>
            <a:r>
              <a:rPr lang="en-CA" dirty="0"/>
              <a:t> de chemin </a:t>
            </a:r>
            <a:r>
              <a:rPr lang="en-CA" dirty="0" err="1"/>
              <a:t>absolu</a:t>
            </a:r>
            <a:r>
              <a:rPr lang="en-CA" dirty="0"/>
              <a:t>?</a:t>
            </a:r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BFD568-D4B0-4274-B984-E56B723020D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915881" y="3177621"/>
            <a:ext cx="4534533" cy="83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727484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LS</a:t>
            </a:r>
          </a:p>
        </p:txBody>
      </p:sp>
    </p:spTree>
    <p:extLst>
      <p:ext uri="{BB962C8B-B14F-4D97-AF65-F5344CB8AC3E}">
        <p14:creationId xmlns:p14="http://schemas.microsoft.com/office/powerpoint/2010/main" val="80581870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98D7E-510A-461B-A619-84601E4CAB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13F05-F727-4264-B411-3B640E5527C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La </a:t>
            </a:r>
            <a:r>
              <a:rPr lang="en-CA" dirty="0" err="1"/>
              <a:t>commande</a:t>
            </a:r>
            <a:r>
              <a:rPr lang="en-CA" dirty="0"/>
              <a:t> “ls” </a:t>
            </a:r>
            <a:r>
              <a:rPr lang="en-CA" dirty="0" err="1"/>
              <a:t>permet</a:t>
            </a:r>
            <a:r>
              <a:rPr lang="en-CA" dirty="0"/>
              <a:t> de </a:t>
            </a:r>
            <a:r>
              <a:rPr lang="en-CA" dirty="0" err="1"/>
              <a:t>visualiser</a:t>
            </a:r>
            <a:r>
              <a:rPr lang="en-CA" dirty="0"/>
              <a:t> le </a:t>
            </a:r>
            <a:r>
              <a:rPr lang="en-CA" dirty="0" err="1"/>
              <a:t>contenu</a:t>
            </a:r>
            <a:r>
              <a:rPr lang="en-CA" dirty="0"/>
              <a:t> du </a:t>
            </a:r>
            <a:r>
              <a:rPr lang="en-CA" dirty="0" err="1"/>
              <a:t>répertoire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cours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/>
              <a:t>Par </a:t>
            </a:r>
            <a:r>
              <a:rPr lang="en-CA" dirty="0" err="1"/>
              <a:t>exemple</a:t>
            </a:r>
            <a:r>
              <a:rPr lang="en-CA" dirty="0"/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AEC293-B6D3-4E39-B851-E0BE600084E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72025" y="3840069"/>
            <a:ext cx="6258798" cy="112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67278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98D7E-510A-461B-A619-84601E4CAB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13F05-F727-4264-B411-3B640E5527C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Sachez</a:t>
            </a:r>
            <a:r>
              <a:rPr lang="en-CA" dirty="0"/>
              <a:t> </a:t>
            </a:r>
            <a:r>
              <a:rPr lang="en-CA" dirty="0" err="1"/>
              <a:t>toutefois</a:t>
            </a:r>
            <a:r>
              <a:rPr lang="en-CA" dirty="0"/>
              <a:t> que de </a:t>
            </a:r>
            <a:r>
              <a:rPr lang="en-CA" dirty="0" err="1"/>
              <a:t>nombreuses</a:t>
            </a:r>
            <a:r>
              <a:rPr lang="en-CA" dirty="0"/>
              <a:t> </a:t>
            </a:r>
            <a:r>
              <a:rPr lang="en-CA" dirty="0" err="1"/>
              <a:t>commandes</a:t>
            </a:r>
            <a:r>
              <a:rPr lang="en-CA" dirty="0"/>
              <a:t> Linux </a:t>
            </a:r>
            <a:r>
              <a:rPr lang="en-CA" dirty="0" err="1"/>
              <a:t>peuvent</a:t>
            </a:r>
            <a:r>
              <a:rPr lang="en-CA" dirty="0"/>
              <a:t> </a:t>
            </a:r>
            <a:r>
              <a:rPr lang="en-CA" dirty="0" err="1"/>
              <a:t>utiliser</a:t>
            </a:r>
            <a:r>
              <a:rPr lang="en-CA" dirty="0"/>
              <a:t> des </a:t>
            </a:r>
            <a:r>
              <a:rPr lang="en-CA" dirty="0" err="1"/>
              <a:t>interrupteurs</a:t>
            </a:r>
            <a:r>
              <a:rPr lang="en-CA" dirty="0"/>
              <a:t> (“switch”) qui </a:t>
            </a:r>
            <a:r>
              <a:rPr lang="en-CA" dirty="0" err="1"/>
              <a:t>permettent</a:t>
            </a:r>
            <a:r>
              <a:rPr lang="en-CA" dirty="0"/>
              <a:t> de modifier </a:t>
            </a:r>
            <a:r>
              <a:rPr lang="en-CA" dirty="0" err="1"/>
              <a:t>leur</a:t>
            </a:r>
            <a:r>
              <a:rPr lang="en-CA" dirty="0"/>
              <a:t> </a:t>
            </a:r>
            <a:r>
              <a:rPr lang="en-CA" dirty="0" err="1"/>
              <a:t>comportement</a:t>
            </a:r>
            <a:r>
              <a:rPr lang="en-CA" dirty="0"/>
              <a:t>.</a:t>
            </a:r>
          </a:p>
          <a:p>
            <a:r>
              <a:rPr lang="en-CA" dirty="0" err="1"/>
              <a:t>Ces</a:t>
            </a:r>
            <a:r>
              <a:rPr lang="en-CA" dirty="0"/>
              <a:t> </a:t>
            </a:r>
            <a:r>
              <a:rPr lang="en-CA" dirty="0" err="1"/>
              <a:t>derniers</a:t>
            </a:r>
            <a:r>
              <a:rPr lang="en-CA" dirty="0"/>
              <a:t> </a:t>
            </a:r>
            <a:r>
              <a:rPr lang="en-CA" dirty="0" err="1"/>
              <a:t>sont</a:t>
            </a:r>
            <a:r>
              <a:rPr lang="en-CA" dirty="0"/>
              <a:t> </a:t>
            </a:r>
            <a:r>
              <a:rPr lang="en-CA" dirty="0" err="1"/>
              <a:t>présentés</a:t>
            </a:r>
            <a:r>
              <a:rPr lang="en-CA" dirty="0"/>
              <a:t> </a:t>
            </a:r>
            <a:r>
              <a:rPr lang="en-CA" dirty="0" err="1"/>
              <a:t>comme</a:t>
            </a:r>
            <a:r>
              <a:rPr lang="en-CA" dirty="0"/>
              <a:t> un </a:t>
            </a:r>
            <a:r>
              <a:rPr lang="en-CA" dirty="0" err="1"/>
              <a:t>tiret</a:t>
            </a:r>
            <a:r>
              <a:rPr lang="en-CA" dirty="0"/>
              <a:t> </a:t>
            </a:r>
            <a:r>
              <a:rPr lang="en-CA" dirty="0" err="1"/>
              <a:t>suivi</a:t>
            </a:r>
            <a:r>
              <a:rPr lang="en-CA" dirty="0"/>
              <a:t> de </a:t>
            </a:r>
            <a:r>
              <a:rPr lang="en-CA" dirty="0" err="1"/>
              <a:t>lettres</a:t>
            </a:r>
            <a:r>
              <a:rPr lang="en-CA" dirty="0"/>
              <a:t> qui </a:t>
            </a:r>
            <a:r>
              <a:rPr lang="en-CA" dirty="0" err="1"/>
              <a:t>indique</a:t>
            </a:r>
            <a:r>
              <a:rPr lang="en-CA" dirty="0"/>
              <a:t> comment changer le </a:t>
            </a:r>
            <a:r>
              <a:rPr lang="en-CA" dirty="0" err="1"/>
              <a:t>comportement</a:t>
            </a:r>
            <a:r>
              <a:rPr lang="en-CA" dirty="0"/>
              <a:t>.</a:t>
            </a:r>
          </a:p>
          <a:p>
            <a:r>
              <a:rPr lang="en-CA" dirty="0"/>
              <a:t>Dans le </a:t>
            </a:r>
            <a:r>
              <a:rPr lang="en-CA" dirty="0" err="1"/>
              <a:t>cas</a:t>
            </a:r>
            <a:r>
              <a:rPr lang="en-CA" dirty="0"/>
              <a:t> de “ls”, on </a:t>
            </a:r>
            <a:r>
              <a:rPr lang="en-CA" dirty="0" err="1"/>
              <a:t>peut</a:t>
            </a:r>
            <a:r>
              <a:rPr lang="en-CA" dirty="0"/>
              <a:t> </a:t>
            </a:r>
            <a:r>
              <a:rPr lang="en-CA" dirty="0" err="1"/>
              <a:t>ajouter</a:t>
            </a:r>
            <a:r>
              <a:rPr lang="en-CA" dirty="0"/>
              <a:t> “-l” pour </a:t>
            </a:r>
            <a:r>
              <a:rPr lang="en-CA" dirty="0" err="1"/>
              <a:t>afficher</a:t>
            </a:r>
            <a:r>
              <a:rPr lang="en-CA" dirty="0"/>
              <a:t> tout le </a:t>
            </a:r>
            <a:r>
              <a:rPr lang="en-CA" dirty="0" err="1"/>
              <a:t>détail</a:t>
            </a:r>
            <a:r>
              <a:rPr lang="en-CA" dirty="0"/>
              <a:t> des </a:t>
            </a:r>
            <a:r>
              <a:rPr lang="en-CA" dirty="0" err="1"/>
              <a:t>fichiers</a:t>
            </a:r>
            <a:r>
              <a:rPr lang="en-CA" dirty="0"/>
              <a:t>.</a:t>
            </a:r>
          </a:p>
          <a:p>
            <a:r>
              <a:rPr lang="en-CA" dirty="0" err="1"/>
              <a:t>Reprenons</a:t>
            </a:r>
            <a:r>
              <a:rPr lang="en-CA" dirty="0"/>
              <a:t> </a:t>
            </a:r>
            <a:r>
              <a:rPr lang="en-CA" dirty="0" err="1"/>
              <a:t>notre</a:t>
            </a:r>
            <a:r>
              <a:rPr lang="en-CA" dirty="0"/>
              <a:t> </a:t>
            </a:r>
            <a:r>
              <a:rPr lang="en-CA" dirty="0" err="1"/>
              <a:t>exemple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ajoutant</a:t>
            </a:r>
            <a:r>
              <a:rPr lang="en-CA" dirty="0"/>
              <a:t> </a:t>
            </a:r>
            <a:r>
              <a:rPr lang="en-CA" dirty="0" err="1"/>
              <a:t>l’interrupteur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7911018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98D7E-510A-461B-A619-84601E4CAB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C47CD3-7845-410E-97A8-9CF0A10D29D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50769" y="1554092"/>
            <a:ext cx="6277851" cy="393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32910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MKDIR</a:t>
            </a:r>
          </a:p>
        </p:txBody>
      </p:sp>
    </p:spTree>
    <p:extLst>
      <p:ext uri="{BB962C8B-B14F-4D97-AF65-F5344CB8AC3E}">
        <p14:creationId xmlns:p14="http://schemas.microsoft.com/office/powerpoint/2010/main" val="859323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Absence </a:t>
            </a:r>
            <a:r>
              <a:rPr lang="en-US" dirty="0" err="1"/>
              <a:t>ou</a:t>
            </a:r>
            <a:r>
              <a:rPr lang="en-US" dirty="0"/>
              <a:t> retard au </a:t>
            </a:r>
            <a:r>
              <a:rPr lang="en-US" dirty="0" err="1"/>
              <a:t>cours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Retard</a:t>
            </a:r>
          </a:p>
          <a:p>
            <a:pPr lvl="1"/>
            <a:r>
              <a:rPr lang="en-US" dirty="0"/>
              <a:t>Essayer d’être </a:t>
            </a:r>
            <a:r>
              <a:rPr lang="en-US" dirty="0" err="1"/>
              <a:t>discret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entrant </a:t>
            </a:r>
            <a:r>
              <a:rPr lang="en-US" dirty="0" err="1"/>
              <a:t>dans</a:t>
            </a:r>
            <a:r>
              <a:rPr lang="en-US" dirty="0"/>
              <a:t> la </a:t>
            </a:r>
            <a:r>
              <a:rPr lang="en-US" dirty="0" err="1"/>
              <a:t>classe</a:t>
            </a:r>
            <a:endParaRPr lang="en-US" dirty="0"/>
          </a:p>
          <a:p>
            <a:pPr lvl="1"/>
            <a:r>
              <a:rPr lang="en-US" dirty="0"/>
              <a:t>Si le retard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prévu</a:t>
            </a:r>
            <a:r>
              <a:rPr lang="en-US" dirty="0"/>
              <a:t>, essayer de me </a:t>
            </a:r>
            <a:r>
              <a:rPr lang="en-US" dirty="0" err="1"/>
              <a:t>prévenir</a:t>
            </a:r>
            <a:r>
              <a:rPr lang="en-US" dirty="0"/>
              <a:t> par </a:t>
            </a:r>
            <a:r>
              <a:rPr lang="en-US" dirty="0" err="1"/>
              <a:t>courriel</a:t>
            </a:r>
            <a:r>
              <a:rPr lang="en-US" dirty="0"/>
              <a:t> </a:t>
            </a:r>
            <a:r>
              <a:rPr lang="en-US" dirty="0" err="1"/>
              <a:t>d’avance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Absence</a:t>
            </a:r>
          </a:p>
          <a:p>
            <a:pPr lvl="1"/>
            <a:r>
              <a:rPr lang="en-US" dirty="0"/>
              <a:t>Si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êtes</a:t>
            </a:r>
            <a:r>
              <a:rPr lang="en-US" dirty="0"/>
              <a:t> absent, je </a:t>
            </a:r>
            <a:r>
              <a:rPr lang="en-US" dirty="0" err="1"/>
              <a:t>vous</a:t>
            </a:r>
            <a:r>
              <a:rPr lang="en-US" dirty="0"/>
              <a:t> encourage à bien </a:t>
            </a:r>
            <a:r>
              <a:rPr lang="en-US" dirty="0" err="1"/>
              <a:t>étudier</a:t>
            </a:r>
            <a:r>
              <a:rPr lang="en-US" dirty="0"/>
              <a:t> les notes et me </a:t>
            </a:r>
            <a:r>
              <a:rPr lang="en-US" dirty="0" err="1"/>
              <a:t>contacter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avez</a:t>
            </a:r>
            <a:r>
              <a:rPr lang="en-US" dirty="0"/>
              <a:t> des questions.</a:t>
            </a:r>
          </a:p>
          <a:p>
            <a:pPr lvl="1"/>
            <a:r>
              <a:rPr lang="en-US" dirty="0"/>
              <a:t>Si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êtes</a:t>
            </a:r>
            <a:r>
              <a:rPr lang="en-US" dirty="0"/>
              <a:t> absent à un </a:t>
            </a:r>
            <a:r>
              <a:rPr lang="en-US" dirty="0" err="1"/>
              <a:t>examen</a:t>
            </a:r>
            <a:r>
              <a:rPr lang="en-US" dirty="0"/>
              <a:t>, </a:t>
            </a:r>
            <a:r>
              <a:rPr lang="en-US" dirty="0" err="1"/>
              <a:t>prévenez-moi</a:t>
            </a:r>
            <a:r>
              <a:rPr lang="en-US" dirty="0"/>
              <a:t> le plus </a:t>
            </a:r>
            <a:r>
              <a:rPr lang="en-US" dirty="0" err="1"/>
              <a:t>d’avance</a:t>
            </a:r>
            <a:r>
              <a:rPr lang="en-US" dirty="0"/>
              <a:t> que possible. Un billet </a:t>
            </a:r>
            <a:r>
              <a:rPr lang="en-US" dirty="0" err="1"/>
              <a:t>médical</a:t>
            </a:r>
            <a:r>
              <a:rPr lang="en-US" dirty="0"/>
              <a:t> </a:t>
            </a:r>
            <a:r>
              <a:rPr lang="en-US" dirty="0" err="1"/>
              <a:t>pourrait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exigé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6097578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98D7E-510A-461B-A619-84601E4CAB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mkdir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13F05-F727-4264-B411-3B640E5527C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“</a:t>
            </a:r>
            <a:r>
              <a:rPr lang="en-CA" dirty="0" err="1"/>
              <a:t>mkdir</a:t>
            </a:r>
            <a:r>
              <a:rPr lang="en-CA" dirty="0"/>
              <a:t>” (Make Directory)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commande</a:t>
            </a:r>
            <a:r>
              <a:rPr lang="en-CA" dirty="0"/>
              <a:t> </a:t>
            </a:r>
            <a:r>
              <a:rPr lang="en-CA" dirty="0" err="1"/>
              <a:t>permettant</a:t>
            </a:r>
            <a:r>
              <a:rPr lang="en-CA" dirty="0"/>
              <a:t> de </a:t>
            </a:r>
            <a:r>
              <a:rPr lang="en-CA" dirty="0" err="1"/>
              <a:t>créer</a:t>
            </a:r>
            <a:r>
              <a:rPr lang="en-CA" dirty="0"/>
              <a:t> un nouveau </a:t>
            </a:r>
            <a:r>
              <a:rPr lang="en-CA" dirty="0" err="1"/>
              <a:t>répertoire</a:t>
            </a:r>
            <a:r>
              <a:rPr lang="en-CA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79240E-92E8-448C-B2E8-365E1F67095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52657" y="2988446"/>
            <a:ext cx="4286848" cy="116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41413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322448284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239B3-9911-487A-B973-90FF3136D5D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Conclusion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C851EB-7962-4E41-A7C2-9637333B7BC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Linux </a:t>
            </a:r>
            <a:r>
              <a:rPr lang="en-US" dirty="0" err="1"/>
              <a:t>est</a:t>
            </a:r>
            <a:r>
              <a:rPr lang="en-US" dirty="0"/>
              <a:t> un </a:t>
            </a:r>
            <a:r>
              <a:rPr lang="en-US" dirty="0" err="1"/>
              <a:t>système</a:t>
            </a:r>
            <a:r>
              <a:rPr lang="en-US" dirty="0"/>
              <a:t> </a:t>
            </a:r>
            <a:r>
              <a:rPr lang="en-US" dirty="0" err="1"/>
              <a:t>d’exploitation</a:t>
            </a:r>
            <a:r>
              <a:rPr lang="en-US" dirty="0"/>
              <a:t> Open Source </a:t>
            </a:r>
            <a:r>
              <a:rPr lang="en-US" dirty="0" err="1"/>
              <a:t>largement</a:t>
            </a:r>
            <a:r>
              <a:rPr lang="en-US" dirty="0"/>
              <a:t> </a:t>
            </a:r>
            <a:r>
              <a:rPr lang="en-US" dirty="0" err="1"/>
              <a:t>utilisé</a:t>
            </a:r>
            <a:r>
              <a:rPr lang="en-US" dirty="0"/>
              <a:t> à travers le monde.</a:t>
            </a:r>
          </a:p>
          <a:p>
            <a:endParaRPr lang="en-US" dirty="0"/>
          </a:p>
          <a:p>
            <a:r>
              <a:rPr lang="en-US" dirty="0"/>
              <a:t>Sa nature ouverte et </a:t>
            </a:r>
            <a:r>
              <a:rPr lang="en-US" dirty="0" err="1"/>
              <a:t>gratuite</a:t>
            </a:r>
            <a:r>
              <a:rPr lang="en-US" dirty="0"/>
              <a:t> </a:t>
            </a:r>
            <a:r>
              <a:rPr lang="en-US" dirty="0" err="1"/>
              <a:t>permet</a:t>
            </a:r>
            <a:r>
              <a:rPr lang="en-US" dirty="0"/>
              <a:t> à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contributeurs</a:t>
            </a:r>
            <a:r>
              <a:rPr lang="en-US" dirty="0"/>
              <a:t> de </a:t>
            </a:r>
            <a:r>
              <a:rPr lang="en-US" dirty="0" err="1"/>
              <a:t>créer</a:t>
            </a:r>
            <a:r>
              <a:rPr lang="en-US" dirty="0"/>
              <a:t> un </a:t>
            </a:r>
            <a:r>
              <a:rPr lang="en-US" dirty="0" err="1"/>
              <a:t>écosystème</a:t>
            </a:r>
            <a:r>
              <a:rPr lang="en-US" dirty="0"/>
              <a:t> qui </a:t>
            </a:r>
            <a:r>
              <a:rPr lang="en-US" dirty="0" err="1"/>
              <a:t>en</a:t>
            </a:r>
            <a:r>
              <a:rPr lang="en-US" dirty="0"/>
              <a:t> fait un </a:t>
            </a:r>
            <a:r>
              <a:rPr lang="en-US" dirty="0" err="1"/>
              <a:t>outil</a:t>
            </a:r>
            <a:r>
              <a:rPr lang="en-US" dirty="0"/>
              <a:t> de taille </a:t>
            </a:r>
            <a:r>
              <a:rPr lang="en-US" dirty="0" err="1"/>
              <a:t>autant</a:t>
            </a:r>
            <a:r>
              <a:rPr lang="en-US" dirty="0"/>
              <a:t> pour les </a:t>
            </a:r>
            <a:r>
              <a:rPr lang="en-US" dirty="0" err="1"/>
              <a:t>entreprises</a:t>
            </a:r>
            <a:r>
              <a:rPr lang="en-US" dirty="0"/>
              <a:t> que pour les </a:t>
            </a:r>
            <a:r>
              <a:rPr lang="en-US" dirty="0" err="1"/>
              <a:t>particuliers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87406391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Au prochain cours</a:t>
            </a:r>
          </a:p>
        </p:txBody>
      </p:sp>
    </p:spTree>
    <p:extLst>
      <p:ext uri="{BB962C8B-B14F-4D97-AF65-F5344CB8AC3E}">
        <p14:creationId xmlns:p14="http://schemas.microsoft.com/office/powerpoint/2010/main" val="995339543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239B3-9911-487A-B973-90FF3136D5D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Au prochain </a:t>
            </a:r>
            <a:r>
              <a:rPr lang="en-US" dirty="0" err="1"/>
              <a:t>cours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C851EB-7962-4E41-A7C2-9637333B7BC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Au prochain </a:t>
            </a:r>
            <a:r>
              <a:rPr lang="en-US" dirty="0" err="1"/>
              <a:t>cours</a:t>
            </a:r>
            <a:r>
              <a:rPr lang="en-US" dirty="0"/>
              <a:t>, nous </a:t>
            </a:r>
            <a:r>
              <a:rPr lang="en-US" dirty="0" err="1"/>
              <a:t>commencerons</a:t>
            </a:r>
            <a:r>
              <a:rPr lang="en-US" dirty="0"/>
              <a:t> à </a:t>
            </a:r>
            <a:r>
              <a:rPr lang="en-US" dirty="0" err="1"/>
              <a:t>travailler</a:t>
            </a:r>
            <a:r>
              <a:rPr lang="en-US" dirty="0"/>
              <a:t> plus </a:t>
            </a:r>
            <a:r>
              <a:rPr lang="en-US" dirty="0" err="1"/>
              <a:t>activement</a:t>
            </a:r>
            <a:r>
              <a:rPr lang="en-US" dirty="0"/>
              <a:t> dans </a:t>
            </a:r>
            <a:r>
              <a:rPr lang="en-US" dirty="0" err="1"/>
              <a:t>l’environnement</a:t>
            </a:r>
            <a:r>
              <a:rPr lang="en-US" dirty="0"/>
              <a:t> Linux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manipulant</a:t>
            </a:r>
            <a:r>
              <a:rPr lang="en-US" dirty="0"/>
              <a:t> le </a:t>
            </a:r>
            <a:r>
              <a:rPr lang="en-US" dirty="0" err="1"/>
              <a:t>système</a:t>
            </a:r>
            <a:r>
              <a:rPr lang="en-US" dirty="0"/>
              <a:t> de </a:t>
            </a:r>
            <a:r>
              <a:rPr lang="en-US" dirty="0" err="1"/>
              <a:t>fichier</a:t>
            </a:r>
            <a:r>
              <a:rPr lang="en-US" dirty="0"/>
              <a:t> et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travaillant</a:t>
            </a:r>
            <a:r>
              <a:rPr lang="en-US" dirty="0"/>
              <a:t> dans les </a:t>
            </a:r>
            <a:r>
              <a:rPr lang="en-US" dirty="0" err="1"/>
              <a:t>différents</a:t>
            </a:r>
            <a:r>
              <a:rPr lang="en-US" dirty="0"/>
              <a:t> </a:t>
            </a:r>
            <a:r>
              <a:rPr lang="en-US" dirty="0" err="1"/>
              <a:t>fichiers</a:t>
            </a:r>
            <a:r>
              <a:rPr lang="en-US" dirty="0"/>
              <a:t> avec un </a:t>
            </a:r>
            <a:r>
              <a:rPr lang="en-US" dirty="0" err="1"/>
              <a:t>éditeur</a:t>
            </a:r>
            <a:r>
              <a:rPr lang="en-US" dirty="0"/>
              <a:t> de </a:t>
            </a:r>
            <a:r>
              <a:rPr lang="en-US" dirty="0" err="1"/>
              <a:t>texte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3957072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8366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A5EC9-B6A3-4C0F-80EA-69853CE904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5BA61-FA6D-44F4-AFD8-6C19679B14A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>
                <a:hlinkClick r:id="rId4"/>
              </a:rPr>
              <a:t>https://www.freepnglogos.com/images/linux-22624.html</a:t>
            </a:r>
          </a:p>
          <a:p>
            <a:r>
              <a:rPr lang="en-CA" dirty="0">
                <a:hlinkClick r:id="rId5"/>
              </a:rPr>
              <a:t>https://www.digitalocean.com</a:t>
            </a:r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647473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99087-8689-4329-A595-24CEDF95E2E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Ressources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815347-FBFB-488D-ABB3-DFB6226B038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Site du </a:t>
            </a:r>
            <a:r>
              <a:rPr lang="en-CA" dirty="0" err="1"/>
              <a:t>cours</a:t>
            </a:r>
            <a:r>
              <a:rPr lang="en-CA" dirty="0"/>
              <a:t> (</a:t>
            </a:r>
            <a:r>
              <a:rPr lang="en-CA" dirty="0">
                <a:hlinkClick r:id="rId4"/>
              </a:rPr>
              <a:t>www.alexandremageau.ca</a:t>
            </a:r>
            <a:r>
              <a:rPr lang="en-CA" dirty="0"/>
              <a:t>)</a:t>
            </a:r>
          </a:p>
          <a:p>
            <a:pPr lvl="1"/>
            <a:r>
              <a:rPr lang="en-CA" dirty="0"/>
              <a:t>Diapositives </a:t>
            </a:r>
          </a:p>
          <a:p>
            <a:pPr lvl="1"/>
            <a:r>
              <a:rPr lang="en-CA" dirty="0"/>
              <a:t>Site de </a:t>
            </a:r>
            <a:r>
              <a:rPr lang="en-CA" dirty="0" err="1"/>
              <a:t>références</a:t>
            </a:r>
            <a:r>
              <a:rPr lang="en-CA" dirty="0"/>
              <a:t> (à la fin des </a:t>
            </a:r>
            <a:r>
              <a:rPr lang="en-CA" dirty="0" err="1"/>
              <a:t>diapositives</a:t>
            </a:r>
            <a:r>
              <a:rPr lang="en-CA" dirty="0"/>
              <a:t>)</a:t>
            </a:r>
          </a:p>
          <a:p>
            <a:pPr lvl="1"/>
            <a:r>
              <a:rPr lang="en-CA" dirty="0" err="1"/>
              <a:t>Exercices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704947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2B762-A00A-435B-8CE5-3675490640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Frais à </a:t>
            </a:r>
            <a:r>
              <a:rPr lang="en-CA" dirty="0" err="1"/>
              <a:t>prévoir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C8F14-1AB5-400F-B80B-426BF238B2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Location de </a:t>
            </a:r>
            <a:r>
              <a:rPr lang="en-CA" dirty="0" err="1"/>
              <a:t>serveur</a:t>
            </a:r>
            <a:r>
              <a:rPr lang="en-CA" dirty="0"/>
              <a:t> : 3$ (environ)</a:t>
            </a:r>
          </a:p>
          <a:p>
            <a:r>
              <a:rPr lang="en-CA" dirty="0" err="1"/>
              <a:t>Achat</a:t>
            </a:r>
            <a:r>
              <a:rPr lang="en-CA" dirty="0"/>
              <a:t> de nom de </a:t>
            </a:r>
            <a:r>
              <a:rPr lang="en-CA" dirty="0" err="1"/>
              <a:t>domaine</a:t>
            </a:r>
            <a:r>
              <a:rPr lang="en-CA" dirty="0"/>
              <a:t>: 15$ (</a:t>
            </a:r>
            <a:r>
              <a:rPr lang="en-CA" dirty="0" err="1"/>
              <a:t>Optionnel</a:t>
            </a:r>
            <a:r>
              <a:rPr lang="en-CA" dirty="0"/>
              <a:t>)</a:t>
            </a:r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640169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A25ED-A73B-4995-BF5E-DAC9D58E72E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79276" y="2849689"/>
            <a:ext cx="9404723" cy="1400530"/>
          </a:xfrm>
        </p:spPr>
        <p:txBody>
          <a:bodyPr/>
          <a:lstStyle/>
          <a:p>
            <a:r>
              <a:rPr lang="en-CA" dirty="0"/>
              <a:t>Introduction à Linux</a:t>
            </a:r>
          </a:p>
        </p:txBody>
      </p:sp>
    </p:spTree>
    <p:extLst>
      <p:ext uri="{BB962C8B-B14F-4D97-AF65-F5344CB8AC3E}">
        <p14:creationId xmlns:p14="http://schemas.microsoft.com/office/powerpoint/2010/main" val="13547994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527C2-8FC0-2F7D-8B06-0FCCF579BDF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 à Linux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0F4945-0414-B2A5-2537-BEA2D340469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cours de la session, nous apprendre Linux, un système d’exploitation qui permet de fournir des services réseau internes aux entreprises (Ex. Serveur DNS, Serveur de fichier, pare-feu, etc.) que pour des serveurs applicatifs destinés au grand public (ex. Site web, base de données, etc.)</a:t>
            </a:r>
          </a:p>
          <a:p>
            <a:endParaRPr lang="fr-CA" dirty="0"/>
          </a:p>
          <a:p>
            <a:r>
              <a:rPr lang="fr-CA" dirty="0"/>
              <a:t>Le cours d’aujourd’hui servira à mieux comprendre son historique, comment l’installer, et une introduction à son utilisation.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105792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96368-85AB-3FC4-C3CA-8F3C1AA3F17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Contenu du cours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3D7A3F-CCEF-D807-8B49-D72AF7D4AB6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CA" dirty="0"/>
              <a:t>Dans le cours d’aujourd’hui, nous verrons:</a:t>
            </a:r>
          </a:p>
          <a:p>
            <a:pPr lvl="1"/>
            <a:r>
              <a:rPr lang="fr-CA" dirty="0"/>
              <a:t>Introduction à Linux</a:t>
            </a:r>
          </a:p>
          <a:p>
            <a:pPr lvl="2"/>
            <a:r>
              <a:rPr lang="fr-CA" dirty="0"/>
              <a:t>C’est quoi Linux</a:t>
            </a:r>
          </a:p>
          <a:p>
            <a:pPr lvl="2"/>
            <a:r>
              <a:rPr lang="fr-CA" dirty="0"/>
              <a:t>Histoire de Linux</a:t>
            </a:r>
          </a:p>
          <a:p>
            <a:pPr lvl="2"/>
            <a:r>
              <a:rPr lang="fr-CA" dirty="0"/>
              <a:t>Les distributions Linux</a:t>
            </a:r>
          </a:p>
          <a:p>
            <a:pPr lvl="1"/>
            <a:r>
              <a:rPr lang="fr-CA" dirty="0"/>
              <a:t>Installation de Linux</a:t>
            </a:r>
          </a:p>
          <a:p>
            <a:pPr lvl="2"/>
            <a:r>
              <a:rPr lang="fr-CA" dirty="0"/>
              <a:t>Installation infonuagique</a:t>
            </a:r>
          </a:p>
          <a:p>
            <a:pPr lvl="2"/>
            <a:r>
              <a:rPr lang="fr-CA" dirty="0"/>
              <a:t>Installation sur Hyperviseur</a:t>
            </a:r>
          </a:p>
          <a:p>
            <a:pPr lvl="2"/>
            <a:r>
              <a:rPr lang="fr-CA" dirty="0"/>
              <a:t>Installation physique</a:t>
            </a:r>
          </a:p>
          <a:p>
            <a:pPr lvl="1"/>
            <a:r>
              <a:rPr lang="fr-CA" dirty="0"/>
              <a:t>Interface utilisateur</a:t>
            </a:r>
          </a:p>
          <a:p>
            <a:pPr lvl="2"/>
            <a:r>
              <a:rPr lang="fr-CA" dirty="0"/>
              <a:t>Interface graphique</a:t>
            </a:r>
          </a:p>
          <a:p>
            <a:pPr lvl="2"/>
            <a:r>
              <a:rPr lang="fr-CA" dirty="0"/>
              <a:t>Terminal de commande</a:t>
            </a:r>
          </a:p>
          <a:p>
            <a:pPr lvl="1"/>
            <a:r>
              <a:rPr lang="fr-CA" dirty="0"/>
              <a:t>Conclusion</a:t>
            </a:r>
          </a:p>
          <a:p>
            <a:pPr lvl="1"/>
            <a:endParaRPr lang="fr-CA" dirty="0"/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32293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A74C8-F358-2599-014E-64DF5CEF2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BD149-1397-3C63-3839-27DEE306F54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Introduction à Linux</a:t>
            </a:r>
          </a:p>
        </p:txBody>
      </p:sp>
    </p:spTree>
    <p:extLst>
      <p:ext uri="{BB962C8B-B14F-4D97-AF65-F5344CB8AC3E}">
        <p14:creationId xmlns:p14="http://schemas.microsoft.com/office/powerpoint/2010/main" val="26128407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AA9AEC-E9D0-6547-0938-D897B96D9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49DBF-A93E-EDCC-2210-8898C7ECDE7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 à Linux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CC3362-0E18-BBFE-EC9B-B9EB7A9910F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Avant de commencer à utiliser Linux, prenons le temps de voir de quoi il s’agit, quel est son rôle, et pourquoi c’est utilisé pour une multitude de besoins.</a:t>
            </a:r>
          </a:p>
          <a:p>
            <a:endParaRPr lang="fr-CA" dirty="0"/>
          </a:p>
          <a:p>
            <a:r>
              <a:rPr lang="fr-CA" dirty="0"/>
              <a:t>Dans cette section, nous couvrirons</a:t>
            </a:r>
          </a:p>
          <a:p>
            <a:pPr lvl="1"/>
            <a:r>
              <a:rPr lang="fr-CA" dirty="0"/>
              <a:t>C’est quoi Linux</a:t>
            </a:r>
          </a:p>
          <a:p>
            <a:pPr lvl="1"/>
            <a:r>
              <a:rPr lang="fr-CA" dirty="0"/>
              <a:t>Histoire de Linux</a:t>
            </a:r>
          </a:p>
          <a:p>
            <a:pPr lvl="1"/>
            <a:r>
              <a:rPr lang="fr-CA" dirty="0"/>
              <a:t>Les distributions Linux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650661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0CA92-BB55-F21D-E07C-A6437A040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974C7-5068-F1BD-A0C3-C7AC36B86F2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C’est quoi Linux</a:t>
            </a:r>
          </a:p>
        </p:txBody>
      </p:sp>
    </p:spTree>
    <p:extLst>
      <p:ext uri="{BB962C8B-B14F-4D97-AF65-F5344CB8AC3E}">
        <p14:creationId xmlns:p14="http://schemas.microsoft.com/office/powerpoint/2010/main" val="3470517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3A57D-3BBD-4C4F-84FB-042CE861448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Information de contact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FF0DB-47C0-48A6-A38C-9065ED129BA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ALEXANDRE MAGEAU-PETRIN</a:t>
            </a:r>
          </a:p>
          <a:p>
            <a:r>
              <a:rPr lang="en-CA"/>
              <a:t>Site </a:t>
            </a:r>
            <a:r>
              <a:rPr lang="en-CA" dirty="0"/>
              <a:t>Internet: </a:t>
            </a:r>
            <a:r>
              <a:rPr lang="en-CA" dirty="0">
                <a:hlinkClick r:id="rId4"/>
              </a:rPr>
              <a:t>www.alexandremageau</a:t>
            </a:r>
            <a:r>
              <a:rPr lang="en-CA">
                <a:hlinkClick r:id="rId4"/>
              </a:rPr>
              <a:t>.ca</a:t>
            </a:r>
            <a:endParaRPr lang="en-CA"/>
          </a:p>
          <a:p>
            <a:r>
              <a:rPr lang="en-CA"/>
              <a:t>Courriel: MIO</a:t>
            </a:r>
            <a:endParaRPr lang="en-CA" dirty="0"/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085848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3221D-8F2A-15E3-1115-E3B69423C0A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C’est quoi Linux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4C8297-4FF8-012E-53E9-635E38EA646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Linux est un </a:t>
            </a:r>
            <a:r>
              <a:rPr lang="fr-CA" u="sng" dirty="0"/>
              <a:t>système d’exploitation</a:t>
            </a:r>
            <a:r>
              <a:rPr lang="fr-CA" dirty="0"/>
              <a:t>, c’est-à-dire le programme principal qui est exécuté au moment du démarrage d’un ordinateur</a:t>
            </a:r>
          </a:p>
          <a:p>
            <a:r>
              <a:rPr lang="fr-CA" dirty="0"/>
              <a:t>C’est lui qui coordonne la gestion des ressources de l’ordinateur. Par exemple:</a:t>
            </a:r>
          </a:p>
          <a:p>
            <a:pPr lvl="1"/>
            <a:r>
              <a:rPr lang="fr-CA" dirty="0"/>
              <a:t>Assignation de mémoire aux applications</a:t>
            </a:r>
          </a:p>
          <a:p>
            <a:pPr lvl="1"/>
            <a:r>
              <a:rPr lang="fr-CA" dirty="0"/>
              <a:t>Gestion du temps allouer sur le processeur par les applications</a:t>
            </a:r>
          </a:p>
          <a:p>
            <a:pPr lvl="1"/>
            <a:r>
              <a:rPr lang="fr-CA" dirty="0"/>
              <a:t>Gestion des communications réseau</a:t>
            </a:r>
          </a:p>
          <a:p>
            <a:pPr lvl="1"/>
            <a:r>
              <a:rPr lang="fr-CA" dirty="0"/>
              <a:t>Gestion du système de fichier</a:t>
            </a:r>
          </a:p>
          <a:p>
            <a:pPr lvl="1"/>
            <a:r>
              <a:rPr lang="fr-CA" dirty="0"/>
              <a:t>Etc.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861964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68084-EF5B-8C1F-F16E-8CD71336A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C2694-C21D-4571-7E74-A6CAD2E8039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C’est quoi Linux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83FEA8-D422-5664-96DC-BA2457078A9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478" y="1470211"/>
            <a:ext cx="4874307" cy="519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6274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2B798-C2EB-C724-815D-87E88127D75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C’est quoi Linux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1CC20C-969E-4CE3-514E-4AC3CF32CE6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Voyons maintenant un peu l’histoire de Linux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332313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F3110-0B57-35AC-D965-9B1D91A04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D9E2F-E221-B616-1663-B304F3BC40D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Histoire de Linux</a:t>
            </a:r>
          </a:p>
        </p:txBody>
      </p:sp>
    </p:spTree>
    <p:extLst>
      <p:ext uri="{BB962C8B-B14F-4D97-AF65-F5344CB8AC3E}">
        <p14:creationId xmlns:p14="http://schemas.microsoft.com/office/powerpoint/2010/main" val="27802771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E08F3-93A0-4382-1C17-9F86A1C12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3951B-D842-8325-CFF3-2D3729127BA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Histoire de Linux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D1949-394D-B9F2-2129-8AE6ECBCF9E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Linux a été créé initialement par Linus </a:t>
            </a:r>
            <a:r>
              <a:rPr lang="fr-CA" dirty="0" err="1"/>
              <a:t>Torvard</a:t>
            </a:r>
            <a:r>
              <a:rPr lang="fr-CA" dirty="0"/>
              <a:t> en 1991</a:t>
            </a:r>
          </a:p>
          <a:p>
            <a:r>
              <a:rPr lang="fr-CA" dirty="0"/>
              <a:t>L’objectif était de créer une alternative gratuite et Open Source aux autres systèmes d’exploitation dominants de l’époque (UNIX et MS-DOS)</a:t>
            </a:r>
          </a:p>
          <a:p>
            <a:r>
              <a:rPr lang="fr-CA" dirty="0"/>
              <a:t>Le logo de pingouin (</a:t>
            </a:r>
            <a:r>
              <a:rPr lang="fr-CA" dirty="0" err="1"/>
              <a:t>Tux</a:t>
            </a:r>
            <a:r>
              <a:rPr lang="fr-CA" dirty="0"/>
              <a:t>) a été créé en 1996 suivant une </a:t>
            </a:r>
            <a:r>
              <a:rPr lang="fr-CA" dirty="0" err="1"/>
              <a:t>anectode</a:t>
            </a:r>
            <a:r>
              <a:rPr lang="fr-CA" dirty="0"/>
              <a:t> ou Linus aurait été mordu par un pingouin durant une visite à un zoo</a:t>
            </a:r>
          </a:p>
          <a:p>
            <a:r>
              <a:rPr lang="fr-CA" dirty="0"/>
              <a:t>Depuis, Linux a donné naissance à de nombreuses distributions utilisées par des millions d’utilisateurs à travers le monde.</a:t>
            </a:r>
          </a:p>
        </p:txBody>
      </p:sp>
    </p:spTree>
    <p:extLst>
      <p:ext uri="{BB962C8B-B14F-4D97-AF65-F5344CB8AC3E}">
        <p14:creationId xmlns:p14="http://schemas.microsoft.com/office/powerpoint/2010/main" val="22617496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9DEED-76A7-5327-0EA3-712640901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6C2C1-7BCD-E17C-3F1B-3967D7FF305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Distribution Linux</a:t>
            </a:r>
          </a:p>
        </p:txBody>
      </p:sp>
    </p:spTree>
    <p:extLst>
      <p:ext uri="{BB962C8B-B14F-4D97-AF65-F5344CB8AC3E}">
        <p14:creationId xmlns:p14="http://schemas.microsoft.com/office/powerpoint/2010/main" val="25843934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EDE1A-610B-E7FE-AD13-72CC48AE0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96D93-E6BF-ABEB-F01F-EEC197CDAE3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Distribution Linux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092A6-2954-B926-E29B-0D4851EB237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Comme nous avons vu plus tôt, Linux permet la gestion des ressources d’un ordinateur.</a:t>
            </a:r>
          </a:p>
          <a:p>
            <a:r>
              <a:rPr lang="fr-CA" dirty="0"/>
              <a:t>Ces fonctionnalités essentielles en font ce qu’on appelle un « Noyau » (Kernel) de système d’exploitation.</a:t>
            </a:r>
          </a:p>
          <a:p>
            <a:r>
              <a:rPr lang="fr-CA" dirty="0"/>
              <a:t>Ce noyau gère donc les éléments fondamentaux.</a:t>
            </a:r>
          </a:p>
          <a:p>
            <a:endParaRPr lang="fr-CA" dirty="0"/>
          </a:p>
          <a:p>
            <a:r>
              <a:rPr lang="fr-CA" dirty="0"/>
              <a:t>Toutefois, de nombreux éléments font partie de l’écosystème sans faire partie du noyau et jouent quand même un rôle important de conception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438463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B50E1-6B7F-8B87-A3A4-4BE501CCF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94C44-6E1D-D942-63AB-AD8A9B63E42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Distribution Linux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DDBE83-67CC-DFA7-61B1-87A1068B0C6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Ces éléments inclus:</a:t>
            </a:r>
          </a:p>
          <a:p>
            <a:pPr lvl="1"/>
            <a:r>
              <a:rPr lang="fr-CA" dirty="0"/>
              <a:t>Les gestionnaires de paquet (</a:t>
            </a:r>
            <a:r>
              <a:rPr lang="fr-CA" dirty="0" err="1"/>
              <a:t>apt</a:t>
            </a:r>
            <a:r>
              <a:rPr lang="fr-CA" dirty="0"/>
              <a:t>, </a:t>
            </a:r>
            <a:r>
              <a:rPr lang="fr-CA" dirty="0" err="1"/>
              <a:t>pacman</a:t>
            </a:r>
            <a:r>
              <a:rPr lang="fr-CA" dirty="0"/>
              <a:t>, etc.)</a:t>
            </a:r>
          </a:p>
          <a:p>
            <a:pPr lvl="1"/>
            <a:r>
              <a:rPr lang="fr-CA" dirty="0"/>
              <a:t>Le format des paquets</a:t>
            </a:r>
          </a:p>
          <a:p>
            <a:pPr lvl="1"/>
            <a:r>
              <a:rPr lang="fr-CA" dirty="0"/>
              <a:t>Les outils système</a:t>
            </a:r>
          </a:p>
          <a:p>
            <a:pPr lvl="1"/>
            <a:r>
              <a:rPr lang="fr-CA" dirty="0"/>
              <a:t>Les outils de gestion des services</a:t>
            </a:r>
          </a:p>
          <a:p>
            <a:pPr lvl="1"/>
            <a:r>
              <a:rPr lang="fr-CA" dirty="0"/>
              <a:t>L’environnement graphique (Ex. GNOME, KDE Plasma, etc.)</a:t>
            </a:r>
          </a:p>
          <a:p>
            <a:pPr lvl="1"/>
            <a:r>
              <a:rPr lang="fr-CA" dirty="0"/>
              <a:t>Configuration par défaut</a:t>
            </a:r>
          </a:p>
          <a:p>
            <a:pPr lvl="1"/>
            <a:r>
              <a:rPr lang="fr-CA" dirty="0"/>
              <a:t>Dépôts de logiciel</a:t>
            </a:r>
          </a:p>
          <a:p>
            <a:pPr lvl="1"/>
            <a:r>
              <a:rPr lang="fr-CA" dirty="0"/>
              <a:t>Philosophie (Stabilité, sécurité, personnalisation, etc.)</a:t>
            </a:r>
          </a:p>
          <a:p>
            <a:pPr lvl="1"/>
            <a:r>
              <a:rPr lang="fr-CA" dirty="0"/>
              <a:t>Soutien commercial (Ex. RHEL)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249461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57892-C955-1F46-948E-397E1E636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BFB54-6AAF-9CEF-4898-B600C60EED9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Distribution Linux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FA833-D192-ED97-5C28-3A57CD87F93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419821" cy="4195481"/>
          </a:xfrm>
        </p:spPr>
        <p:txBody>
          <a:bodyPr/>
          <a:lstStyle/>
          <a:p>
            <a:r>
              <a:rPr lang="fr-CA" dirty="0"/>
              <a:t>Pour s’adapter à différents profiles, différentes communautés ont créé différentes </a:t>
            </a:r>
            <a:r>
              <a:rPr lang="fr-CA" u="sng" dirty="0"/>
              <a:t>distribution</a:t>
            </a:r>
            <a:r>
              <a:rPr lang="fr-CA" dirty="0"/>
              <a:t>s de Linux.</a:t>
            </a:r>
          </a:p>
          <a:p>
            <a:r>
              <a:rPr lang="fr-CA" dirty="0"/>
              <a:t>Par exemple:</a:t>
            </a:r>
          </a:p>
          <a:p>
            <a:pPr lvl="1"/>
            <a:r>
              <a:rPr lang="fr-CA" dirty="0"/>
              <a:t>Ubuntu		:	Facilité d’utilisation</a:t>
            </a:r>
          </a:p>
          <a:p>
            <a:pPr lvl="1"/>
            <a:r>
              <a:rPr lang="fr-CA" dirty="0"/>
              <a:t>Debian		:	Priorité à la stabilité et intégration d’application Open Source</a:t>
            </a:r>
          </a:p>
          <a:p>
            <a:pPr lvl="1"/>
            <a:r>
              <a:rPr lang="fr-CA" dirty="0" err="1"/>
              <a:t>Fedora</a:t>
            </a:r>
            <a:r>
              <a:rPr lang="fr-CA" dirty="0"/>
              <a:t>		:	Distribution plus expérimentale pour les dernières fonctionnalités</a:t>
            </a:r>
          </a:p>
          <a:p>
            <a:pPr lvl="1"/>
            <a:r>
              <a:rPr lang="fr-CA" dirty="0"/>
              <a:t>Kali			:	Large éventail d’outil de test de pénétration</a:t>
            </a:r>
          </a:p>
          <a:p>
            <a:pPr lvl="1"/>
            <a:r>
              <a:rPr lang="fr-CA" dirty="0" err="1"/>
              <a:t>RedHat</a:t>
            </a:r>
            <a:r>
              <a:rPr lang="fr-CA" dirty="0"/>
              <a:t>		:	Soutien commercial pour les entreprises</a:t>
            </a:r>
          </a:p>
          <a:p>
            <a:pPr lvl="1"/>
            <a:r>
              <a:rPr lang="fr-CA" dirty="0"/>
              <a:t>Rocky Linux	:	Proximité avec </a:t>
            </a:r>
            <a:r>
              <a:rPr lang="fr-CA" dirty="0" err="1"/>
              <a:t>RedHat</a:t>
            </a:r>
            <a:r>
              <a:rPr lang="fr-CA" dirty="0"/>
              <a:t> pour les futurs administrateurs,</a:t>
            </a:r>
          </a:p>
          <a:p>
            <a:pPr lvl="1"/>
            <a:r>
              <a:rPr lang="fr-CA" dirty="0"/>
              <a:t>Etc.</a:t>
            </a: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205440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536F5-02AE-D237-CD6E-02983DCB1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388EF-1B82-432E-9142-F8B70641E0A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Distribution Linux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8BC1FE-E616-C80E-129E-60B73517E2E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le cours il sera utile d’utiliser les distributions suivantes:</a:t>
            </a:r>
          </a:p>
          <a:p>
            <a:pPr lvl="1"/>
            <a:r>
              <a:rPr lang="fr-CA" dirty="0"/>
              <a:t>Ubuntu </a:t>
            </a:r>
          </a:p>
          <a:p>
            <a:pPr lvl="2"/>
            <a:r>
              <a:rPr lang="fr-CA" dirty="0"/>
              <a:t>Pour sa facilité d’utilisation et son large écosystème public</a:t>
            </a:r>
          </a:p>
          <a:p>
            <a:pPr lvl="2"/>
            <a:r>
              <a:rPr lang="fr-CA" dirty="0"/>
              <a:t>Sera privilégié pour les exercices</a:t>
            </a:r>
          </a:p>
          <a:p>
            <a:pPr lvl="1"/>
            <a:r>
              <a:rPr lang="fr-CA" dirty="0"/>
              <a:t>Rocky Linux</a:t>
            </a:r>
          </a:p>
          <a:p>
            <a:pPr lvl="2"/>
            <a:r>
              <a:rPr lang="fr-CA" dirty="0"/>
              <a:t>Bonne compatibilité avec la distribution </a:t>
            </a:r>
            <a:r>
              <a:rPr lang="fr-CA" dirty="0" err="1"/>
              <a:t>RedHat</a:t>
            </a:r>
            <a:r>
              <a:rPr lang="fr-CA" dirty="0"/>
              <a:t>, une version qui offre du soutien pour entreprise à long terme et donc largement adopté dans l’industrie.</a:t>
            </a: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77206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DEAA9-74B8-4021-A07D-827326EA8EA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Objectif du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113AFD-2229-4711-A5CD-AE6328E66AB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objectifs du cours sont:</a:t>
            </a:r>
          </a:p>
          <a:p>
            <a:pPr lvl="1"/>
            <a:r>
              <a:rPr lang="fr-CA" dirty="0"/>
              <a:t>Être en mesure d’effectuer un déploiement de Linux sur un environnement réseau Intranet.</a:t>
            </a:r>
          </a:p>
          <a:p>
            <a:pPr lvl="1"/>
            <a:r>
              <a:rPr lang="fr-CA" dirty="0"/>
              <a:t>Être en mesure d’installer les services web demandés</a:t>
            </a:r>
          </a:p>
          <a:p>
            <a:pPr lvl="1"/>
            <a:r>
              <a:rPr lang="fr-CA" dirty="0"/>
              <a:t>Effectuer diverses tâches afin d’assurer le bon fonctionnement et la sécurité de l’installation.</a:t>
            </a:r>
          </a:p>
        </p:txBody>
      </p:sp>
    </p:spTree>
    <p:extLst>
      <p:ext uri="{BB962C8B-B14F-4D97-AF65-F5344CB8AC3E}">
        <p14:creationId xmlns:p14="http://schemas.microsoft.com/office/powerpoint/2010/main" val="11990895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23817-2F6C-EA7D-D12C-091B24ADF35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 à Linux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D6AB9-BF22-09D9-E8D8-6FFCF3590B3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Voici qui met fin à notre section sur l’introduction à Linux.</a:t>
            </a:r>
          </a:p>
          <a:p>
            <a:r>
              <a:rPr lang="fr-CA" dirty="0"/>
              <a:t>Dans la prochaine section, nous verrons différentes méthodes d’installation de Linux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76416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99966-FD45-9D67-234F-2E2A4987C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0620D-4901-3133-DE27-204CD4B4AB2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Installer Linux</a:t>
            </a:r>
          </a:p>
        </p:txBody>
      </p:sp>
    </p:spTree>
    <p:extLst>
      <p:ext uri="{BB962C8B-B14F-4D97-AF65-F5344CB8AC3E}">
        <p14:creationId xmlns:p14="http://schemas.microsoft.com/office/powerpoint/2010/main" val="16466923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CE82C-7D5B-80D5-753E-975EADFA1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5B796-6F01-C8E6-508A-0A32646FF0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Installer Linux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9817C-1BE5-9F7B-ACE3-628A952639D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fr-CA" dirty="0"/>
              <a:t>Pour travailler avec Linux, nous devrons en faire l’installation.</a:t>
            </a:r>
          </a:p>
          <a:p>
            <a:r>
              <a:rPr lang="fr-CA" dirty="0"/>
              <a:t>Puisqu’il s’agit d’un système d’exploitation, il est important de lui fournir du matériel (physique ou virtuel) sur lequel il peut s’installer.</a:t>
            </a:r>
          </a:p>
          <a:p>
            <a:endParaRPr lang="fr-CA" dirty="0"/>
          </a:p>
          <a:p>
            <a:r>
              <a:rPr lang="fr-CA" dirty="0"/>
              <a:t>Trois approches peuvent être utilisées</a:t>
            </a:r>
          </a:p>
          <a:p>
            <a:pPr lvl="1"/>
            <a:r>
              <a:rPr lang="fr-CA" dirty="0"/>
              <a:t>Installer Linux sur un ordinateur physique</a:t>
            </a:r>
          </a:p>
          <a:p>
            <a:pPr lvl="1"/>
            <a:r>
              <a:rPr lang="fr-CA" dirty="0"/>
              <a:t>Installer Linux sur votre ordinateur en utilisant un hyperviseur</a:t>
            </a:r>
          </a:p>
          <a:p>
            <a:pPr lvl="1"/>
            <a:r>
              <a:rPr lang="fr-CA" dirty="0"/>
              <a:t>Installer Linux sur un serveur physique ou virtualisé auprès d’un fournisseur de service infonuagique (Cloud)</a:t>
            </a:r>
          </a:p>
          <a:p>
            <a:pPr lvl="1"/>
            <a:endParaRPr lang="fr-CA" dirty="0"/>
          </a:p>
          <a:p>
            <a:r>
              <a:rPr lang="fr-CA" dirty="0"/>
              <a:t>Nous verrons les 3 méthodes dans le cours d’aujourd’hui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907366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EAE28-EA47-6564-C048-B1A6E2046ED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Installer Linux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3B77C5-4AA2-7452-C9D1-F3771EC2747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cette section, nous couvrirons les méthodes suivantes:</a:t>
            </a:r>
          </a:p>
          <a:p>
            <a:pPr lvl="1"/>
            <a:r>
              <a:rPr lang="fr-CA" dirty="0"/>
              <a:t>Installation infonuagique</a:t>
            </a:r>
          </a:p>
          <a:p>
            <a:pPr lvl="1"/>
            <a:r>
              <a:rPr lang="fr-CA" dirty="0"/>
              <a:t>Installation sur Hyperviseur</a:t>
            </a:r>
          </a:p>
          <a:p>
            <a:pPr lvl="1"/>
            <a:r>
              <a:rPr lang="fr-CA" dirty="0"/>
              <a:t>Installation physique</a:t>
            </a:r>
          </a:p>
          <a:p>
            <a:endParaRPr lang="fr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724754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C0657-4D86-39C4-70E5-2CEDDE50F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E2168-BB76-1C7B-AB40-30A5ED2A5F1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Installation infonuagique</a:t>
            </a:r>
          </a:p>
        </p:txBody>
      </p:sp>
    </p:spTree>
    <p:extLst>
      <p:ext uri="{BB962C8B-B14F-4D97-AF65-F5344CB8AC3E}">
        <p14:creationId xmlns:p14="http://schemas.microsoft.com/office/powerpoint/2010/main" val="19424901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DAE6C-BD20-C7B6-D49C-BF3356CDF26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Installation infonuagique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AB5589-6011-6128-7595-01B8B864C4B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Une infrastructure infonuagique (Cloud) signifie que les ressources traditionnelles d’un parc informatique (Ex. Serveur web, serveur de courriel, pare-feu, etc.) sont plutôt fournit par une entreprise.</a:t>
            </a:r>
          </a:p>
          <a:p>
            <a:r>
              <a:rPr lang="fr-CA" dirty="0"/>
              <a:t>Ces ressources peuvent donc être louées par les entreprises et particuliers pour leurs besoins d’affaire.</a:t>
            </a:r>
          </a:p>
          <a:p>
            <a:r>
              <a:rPr lang="fr-CA" dirty="0"/>
              <a:t>Pour le cours d’aujourd’hui, nous verrons comment créer un compte sur Digital </a:t>
            </a:r>
            <a:r>
              <a:rPr lang="fr-CA" dirty="0" err="1"/>
              <a:t>Ocean</a:t>
            </a:r>
            <a:r>
              <a:rPr lang="fr-CA" dirty="0"/>
              <a:t> qui est le fournisseur Cloud que nous utiliserons au cours de la session.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163808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728735"/>
            <a:ext cx="9404723" cy="1400530"/>
          </a:xfrm>
        </p:spPr>
        <p:txBody>
          <a:bodyPr/>
          <a:lstStyle/>
          <a:p>
            <a:r>
              <a:rPr lang="fr-CA" dirty="0"/>
              <a:t>Création du compte sous Digital </a:t>
            </a:r>
            <a:r>
              <a:rPr lang="fr-CA" dirty="0" err="1"/>
              <a:t>Ocean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1943382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Création du compte sous Digital </a:t>
            </a:r>
            <a:r>
              <a:rPr lang="fr-CA" dirty="0" err="1"/>
              <a:t>Ocean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Digital </a:t>
            </a:r>
            <a:r>
              <a:rPr lang="fr-CA" dirty="0" err="1"/>
              <a:t>Ocean</a:t>
            </a:r>
            <a:r>
              <a:rPr lang="fr-CA" dirty="0"/>
              <a:t> est une plateforme de type IaaS qui permet la création d'instances virtuelles.</a:t>
            </a:r>
          </a:p>
          <a:p>
            <a:r>
              <a:rPr lang="fr-CA" dirty="0"/>
              <a:t>Le système d'exploitation utilisé est Linux.</a:t>
            </a:r>
          </a:p>
          <a:p>
            <a:endParaRPr lang="fr-CA" dirty="0"/>
          </a:p>
          <a:p>
            <a:r>
              <a:rPr lang="fr-CA" dirty="0"/>
              <a:t>C'est la plateforme que nous utiliserons dans le cadre du cours.</a:t>
            </a:r>
          </a:p>
          <a:p>
            <a:endParaRPr lang="fr-CA" dirty="0"/>
          </a:p>
          <a:p>
            <a:endParaRPr lang="fr-CA" dirty="0"/>
          </a:p>
          <a:p>
            <a:r>
              <a:rPr lang="fr-CA" dirty="0"/>
              <a:t>Vous pouvez y accéder à l'adresse </a:t>
            </a:r>
            <a:r>
              <a:rPr lang="fr-CA" dirty="0">
                <a:hlinkClick r:id="rId4"/>
              </a:rPr>
              <a:t>www.digitalocean.com</a:t>
            </a: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452576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Création du compte sous Digital </a:t>
            </a:r>
            <a:r>
              <a:rPr lang="fr-CA" dirty="0" err="1"/>
              <a:t>Ocean</a:t>
            </a:r>
            <a:endParaRPr lang="fr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3E0626-D054-D70D-BD42-A7C971B8059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521969" y="2175667"/>
            <a:ext cx="6354062" cy="38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6827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0010B-61BA-4266-9B62-2A4FCBB7238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Création du compte sous Digital </a:t>
            </a:r>
            <a:r>
              <a:rPr lang="fr-CA" dirty="0" err="1"/>
              <a:t>Ocean</a:t>
            </a:r>
            <a:endParaRPr lang="fr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F26DB2-BCDB-4DB3-884C-EA667D6A988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47288" y="1942790"/>
            <a:ext cx="9910194" cy="462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69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DEAA9-74B8-4021-A07D-827326EA8EA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Pourquoi ce cours important?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113AFD-2229-4711-A5CD-AE6328E66AB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Linux est un système d’exploitation largement utilisé dans l’industrie (principal compétiteur à Windows et Windows Server) et permettra aux étudiants de se familiariser avec son utilisation.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6844557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5BF5F-01CF-4428-B935-01512933E73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Création du compte sous Digital </a:t>
            </a:r>
            <a:r>
              <a:rPr lang="fr-CA" dirty="0" err="1"/>
              <a:t>Ocean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618CC-5C01-4675-BE57-E37820F71CB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Nous </a:t>
            </a:r>
            <a:r>
              <a:rPr lang="en-CA" dirty="0" err="1"/>
              <a:t>verrons</a:t>
            </a:r>
            <a:r>
              <a:rPr lang="en-CA" dirty="0"/>
              <a:t> sous </a:t>
            </a:r>
            <a:r>
              <a:rPr lang="en-CA" dirty="0" err="1"/>
              <a:t>peu</a:t>
            </a:r>
            <a:r>
              <a:rPr lang="en-CA" dirty="0"/>
              <a:t> comment </a:t>
            </a:r>
            <a:r>
              <a:rPr lang="en-CA" dirty="0" err="1"/>
              <a:t>configurer</a:t>
            </a:r>
            <a:r>
              <a:rPr lang="en-CA" dirty="0"/>
              <a:t> un </a:t>
            </a:r>
            <a:r>
              <a:rPr lang="en-CA" dirty="0" err="1"/>
              <a:t>serveur</a:t>
            </a:r>
            <a:r>
              <a:rPr lang="en-CA" dirty="0"/>
              <a:t> </a:t>
            </a:r>
            <a:r>
              <a:rPr lang="en-CA" dirty="0" err="1"/>
              <a:t>virtuel</a:t>
            </a:r>
            <a:r>
              <a:rPr lang="en-CA" dirty="0"/>
              <a:t> (</a:t>
            </a:r>
            <a:r>
              <a:rPr lang="en-CA" dirty="0" err="1"/>
              <a:t>Appelé</a:t>
            </a:r>
            <a:r>
              <a:rPr lang="en-CA" dirty="0"/>
              <a:t> "Droplet")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2753348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728735"/>
            <a:ext cx="9404723" cy="1400530"/>
          </a:xfrm>
        </p:spPr>
        <p:txBody>
          <a:bodyPr/>
          <a:lstStyle/>
          <a:p>
            <a:r>
              <a:rPr lang="fr-CA" dirty="0"/>
              <a:t>Logiciel de gestion du serveur</a:t>
            </a:r>
          </a:p>
        </p:txBody>
      </p:sp>
    </p:spTree>
    <p:extLst>
      <p:ext uri="{BB962C8B-B14F-4D97-AF65-F5344CB8AC3E}">
        <p14:creationId xmlns:p14="http://schemas.microsoft.com/office/powerpoint/2010/main" val="11847966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Logiciel de gestion du serveur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 err="1"/>
              <a:t>Putty</a:t>
            </a:r>
            <a:endParaRPr lang="fr-CA" dirty="0"/>
          </a:p>
          <a:p>
            <a:r>
              <a:rPr lang="fr-CA" dirty="0" err="1"/>
              <a:t>WinSCP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04171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4E815-2AAC-4128-AE0B-29362C61356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Putty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0F59B2-1699-4819-B9F2-AB75C98A2FA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1653436"/>
            <a:ext cx="8946541" cy="1753643"/>
          </a:xfrm>
        </p:spPr>
        <p:txBody>
          <a:bodyPr>
            <a:normAutofit fontScale="92500" lnSpcReduction="10000"/>
          </a:bodyPr>
          <a:lstStyle/>
          <a:p>
            <a:r>
              <a:rPr lang="fr-CA" dirty="0" err="1"/>
              <a:t>Putty</a:t>
            </a:r>
            <a:r>
              <a:rPr lang="fr-CA" dirty="0"/>
              <a:t> est une application permettant de prendre contrôle d’un terminal d’un serveur distant.</a:t>
            </a:r>
          </a:p>
          <a:p>
            <a:r>
              <a:rPr lang="fr-CA" dirty="0"/>
              <a:t>Il permet une connexion en utilisant le protocole SSH (Secure Shell) qui remplace l’ancienne méthode </a:t>
            </a:r>
            <a:r>
              <a:rPr lang="fr-CA" u="sng" dirty="0"/>
              <a:t>TELNET</a:t>
            </a:r>
            <a:r>
              <a:rPr lang="fr-CA" dirty="0"/>
              <a:t>.</a:t>
            </a:r>
          </a:p>
          <a:p>
            <a:r>
              <a:rPr lang="fr-CA" dirty="0"/>
              <a:t>Son rôle est d’effectuer la </a:t>
            </a:r>
            <a:r>
              <a:rPr lang="fr-CA" u="sng" dirty="0"/>
              <a:t>gestion du serveur à distance</a:t>
            </a:r>
            <a:r>
              <a:rPr lang="fr-CA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C623F1-1DCD-4198-B44F-FC35C413431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39552" y="3587669"/>
            <a:ext cx="5008707" cy="316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7155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59057-B5D8-424B-9026-E7BE619EFA9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Linux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2CE42-29EA-4E56-A699-C5485B8D831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Linux est un système d'exploitation Open Source très populaire.</a:t>
            </a:r>
          </a:p>
          <a:p>
            <a:endParaRPr lang="fr-CA" dirty="0"/>
          </a:p>
          <a:p>
            <a:r>
              <a:rPr lang="fr-CA" dirty="0"/>
              <a:t>Ce dernier est soutenu par plusieurs communautés qui proposent leur propre distribution (</a:t>
            </a:r>
            <a:r>
              <a:rPr lang="fr-CA" dirty="0" err="1"/>
              <a:t>Feroda</a:t>
            </a:r>
            <a:r>
              <a:rPr lang="fr-CA" dirty="0"/>
              <a:t>, CentOS, Ubuntu, Debian, etc.)</a:t>
            </a:r>
          </a:p>
          <a:p>
            <a:endParaRPr lang="fr-CA" dirty="0"/>
          </a:p>
          <a:p>
            <a:r>
              <a:rPr lang="fr-CA" dirty="0"/>
              <a:t>La quantité de configurations qui seront nécessaires dans ce cours sera minimale, parce que nous utiliserons des modèles configurés.</a:t>
            </a:r>
          </a:p>
          <a:p>
            <a:endParaRPr lang="fr-CA" dirty="0"/>
          </a:p>
          <a:p>
            <a:r>
              <a:rPr lang="fr-CA" dirty="0"/>
              <a:t>C'est également ce qui est utilisé dans l'industrie.</a:t>
            </a:r>
          </a:p>
        </p:txBody>
      </p:sp>
    </p:spTree>
    <p:extLst>
      <p:ext uri="{BB962C8B-B14F-4D97-AF65-F5344CB8AC3E}">
        <p14:creationId xmlns:p14="http://schemas.microsoft.com/office/powerpoint/2010/main" val="3339047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EE470-CE14-41F1-A6CC-C96B447B18F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Déploiement du serveur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FAB44C-1540-4A82-8749-F1AB6593953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10104380" cy="4195481"/>
          </a:xfrm>
        </p:spPr>
        <p:txBody>
          <a:bodyPr/>
          <a:lstStyle/>
          <a:p>
            <a:r>
              <a:rPr lang="fr-CA" dirty="0"/>
              <a:t>1. Connectez-vous à </a:t>
            </a:r>
            <a:r>
              <a:rPr lang="fr-CA" dirty="0">
                <a:hlinkClick r:id="rId6"/>
              </a:rPr>
              <a:t>www.digitalocean.com</a:t>
            </a:r>
            <a:r>
              <a:rPr lang="fr-CA" dirty="0"/>
              <a:t> (avec votre compte)</a:t>
            </a:r>
          </a:p>
          <a:p>
            <a:r>
              <a:rPr lang="fr-CA" dirty="0"/>
              <a:t>2. Cliquez sur « </a:t>
            </a:r>
            <a:r>
              <a:rPr lang="fr-CA" dirty="0" err="1"/>
              <a:t>Create</a:t>
            </a:r>
            <a:r>
              <a:rPr lang="fr-CA" dirty="0"/>
              <a:t> Droplet« </a:t>
            </a:r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r>
              <a:rPr lang="fr-CA" dirty="0"/>
              <a:t>3. Choisissez une région dans laquelle votre serveur sera déployé (Ex. Toronto)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9717710-FFAB-0AAA-63CA-BBABDBA7F4C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459661" y="2912533"/>
            <a:ext cx="4429743" cy="15813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F9BAE5C-AA77-02BB-5E49-007CC4B2E6B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014132" y="5164478"/>
            <a:ext cx="11177868" cy="1514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4146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7CB434-2F35-BF05-D973-DA0F65558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54BDE-B6F8-4704-2F9B-B2C53DDE787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Déploiement du serveur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413D49-F8DB-8BBF-9B95-BFD483D3F45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10104380" cy="4195481"/>
          </a:xfrm>
        </p:spPr>
        <p:txBody>
          <a:bodyPr/>
          <a:lstStyle/>
          <a:p>
            <a:r>
              <a:rPr lang="fr-CA" dirty="0"/>
              <a:t>3. Dans "</a:t>
            </a:r>
            <a:r>
              <a:rPr lang="fr-CA" dirty="0" err="1"/>
              <a:t>Choose</a:t>
            </a:r>
            <a:r>
              <a:rPr lang="fr-CA" dirty="0"/>
              <a:t> an image", cliquez sur « Solutions"</a:t>
            </a:r>
          </a:p>
          <a:p>
            <a:r>
              <a:rPr lang="fr-CA" dirty="0"/>
              <a:t>4. Cherchez et choisissez « LAMP »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1F65C2-3BB2-5D91-B23E-439BD4B9E29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27297" y="3012012"/>
            <a:ext cx="6811326" cy="3553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7401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FFC76-E337-481D-884F-1595841A6A3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Déploiement du serveur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28915A-B108-458D-BDB2-76B2BF5F1F3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5. Dans "</a:t>
            </a:r>
            <a:r>
              <a:rPr lang="fr-CA" dirty="0" err="1"/>
              <a:t>Choose</a:t>
            </a:r>
            <a:r>
              <a:rPr lang="fr-CA" dirty="0"/>
              <a:t> a plan », prenez le minimum (celui à 6$ par mois) sous « Regular »</a:t>
            </a:r>
          </a:p>
          <a:p>
            <a:r>
              <a:rPr lang="fr-CA" dirty="0"/>
              <a:t>6. Dans la section "</a:t>
            </a:r>
            <a:r>
              <a:rPr lang="fr-CA" dirty="0" err="1"/>
              <a:t>Authentication</a:t>
            </a:r>
            <a:r>
              <a:rPr lang="fr-CA" dirty="0"/>
              <a:t>", choisissez "One-time </a:t>
            </a:r>
            <a:r>
              <a:rPr lang="fr-CA" dirty="0" err="1"/>
              <a:t>password</a:t>
            </a:r>
            <a:r>
              <a:rPr lang="fr-CA" dirty="0"/>
              <a:t>"</a:t>
            </a:r>
          </a:p>
          <a:p>
            <a:r>
              <a:rPr lang="fr-CA" dirty="0"/>
              <a:t>7. Changer le nom dans « </a:t>
            </a:r>
            <a:r>
              <a:rPr lang="fr-CA" dirty="0" err="1"/>
              <a:t>Choose</a:t>
            </a:r>
            <a:r>
              <a:rPr lang="fr-CA" dirty="0"/>
              <a:t> a </a:t>
            </a:r>
            <a:r>
              <a:rPr lang="fr-CA" dirty="0" err="1"/>
              <a:t>hostname</a:t>
            </a:r>
            <a:r>
              <a:rPr lang="fr-CA" dirty="0"/>
              <a:t> » si vous le souhaitez.</a:t>
            </a:r>
          </a:p>
          <a:p>
            <a:r>
              <a:rPr lang="fr-CA" dirty="0"/>
              <a:t>8. Cliquez sur « </a:t>
            </a:r>
            <a:r>
              <a:rPr lang="fr-CA" dirty="0" err="1"/>
              <a:t>Create</a:t>
            </a:r>
            <a:r>
              <a:rPr lang="fr-CA" dirty="0"/>
              <a:t> » et attendez quelques minutes. </a:t>
            </a:r>
          </a:p>
          <a:p>
            <a:r>
              <a:rPr lang="fr-CA" dirty="0"/>
              <a:t>9. Vous recevrez un courriel avec les informations de connexion du serveur (Code utilisateur, mot de passe, adresse IP)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17644006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8B502-B3B3-4921-9FBD-B44AF373DAF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Utilisation de </a:t>
            </a:r>
            <a:r>
              <a:rPr lang="fr-CA" dirty="0" err="1"/>
              <a:t>Putty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6C443-0AA3-4D6C-8ED4-192B4DB1340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vous connecter avec </a:t>
            </a:r>
            <a:r>
              <a:rPr lang="fr-CA" dirty="0" err="1"/>
              <a:t>Putty</a:t>
            </a:r>
            <a:r>
              <a:rPr lang="fr-CA" dirty="0"/>
              <a:t>, ouvrez l’application.</a:t>
            </a:r>
          </a:p>
          <a:p>
            <a:r>
              <a:rPr lang="fr-CA" dirty="0"/>
              <a:t>Entrez les informations suivantes:</a:t>
            </a:r>
          </a:p>
          <a:p>
            <a:pPr lvl="1"/>
            <a:r>
              <a:rPr lang="fr-CA" dirty="0"/>
              <a:t>Adresse IP du serveur</a:t>
            </a:r>
          </a:p>
          <a:p>
            <a:pPr lvl="1"/>
            <a:r>
              <a:rPr lang="fr-CA" dirty="0"/>
              <a:t>Port: 22 (Valeur par défaut)</a:t>
            </a:r>
          </a:p>
          <a:p>
            <a:pPr lvl="1"/>
            <a:r>
              <a:rPr lang="fr-CA" dirty="0"/>
              <a:t>Connexion Type: SSH</a:t>
            </a:r>
          </a:p>
          <a:p>
            <a:r>
              <a:rPr lang="fr-CA" dirty="0"/>
              <a:t>Appuyez sur « Open »</a:t>
            </a:r>
          </a:p>
          <a:p>
            <a:r>
              <a:rPr lang="fr-CA" dirty="0"/>
              <a:t>Vous devrez changer le mot de passe de « root » à la première connexion.</a:t>
            </a:r>
          </a:p>
          <a:p>
            <a:r>
              <a:rPr lang="fr-CA" dirty="0"/>
              <a:t>Vous pouvez coller le mot de passe fourni par Digital </a:t>
            </a:r>
            <a:r>
              <a:rPr lang="fr-CA" dirty="0" err="1"/>
              <a:t>Ocean</a:t>
            </a:r>
            <a:r>
              <a:rPr lang="fr-CA" dirty="0"/>
              <a:t> (par courriel) avec le bouton droit de la souris.</a:t>
            </a:r>
          </a:p>
        </p:txBody>
      </p:sp>
    </p:spTree>
    <p:extLst>
      <p:ext uri="{BB962C8B-B14F-4D97-AF65-F5344CB8AC3E}">
        <p14:creationId xmlns:p14="http://schemas.microsoft.com/office/powerpoint/2010/main" val="9456614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8B502-B3B3-4921-9FBD-B44AF373DAF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Utilisation de </a:t>
            </a:r>
            <a:r>
              <a:rPr lang="fr-CA" dirty="0" err="1"/>
              <a:t>Putty</a:t>
            </a:r>
            <a:endParaRPr lang="fr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EEA889-2635-8F2A-36C9-7971AFC1F0F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6373" y="2054114"/>
            <a:ext cx="5820587" cy="15813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1998CF-BD29-B911-3167-CF05AA89230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660325" y="2054114"/>
            <a:ext cx="4239217" cy="418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204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953B8-E141-4809-9C36-E7C51CB9EC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Calendrier du cours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DE9D09-67CD-4D2F-AEE8-E862232A2A0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96645" y="2166151"/>
            <a:ext cx="4878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>
                <a:hlinkClick r:id="rId4"/>
              </a:rPr>
              <a:t>https://www.alexandremageau.ca/linux/</a:t>
            </a:r>
            <a:r>
              <a:rPr lang="en-CA" dirty="0"/>
              <a:t>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50298078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8B502-B3B3-4921-9FBD-B44AF373DAF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Utilisation de </a:t>
            </a:r>
            <a:r>
              <a:rPr lang="fr-CA" dirty="0" err="1"/>
              <a:t>Putty</a:t>
            </a:r>
            <a:endParaRPr lang="fr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831781-FED0-450C-BA39-94ABA26063D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28711" y="1853248"/>
            <a:ext cx="6276975" cy="395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42910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8B502-B3B3-4921-9FBD-B44AF373DAF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Utilisation de </a:t>
            </a:r>
            <a:r>
              <a:rPr lang="fr-CA" dirty="0" err="1"/>
              <a:t>Putty</a:t>
            </a:r>
            <a:endParaRPr lang="fr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93B0D1-CDA7-4FF4-99C3-EB77E61A439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91530" y="1633494"/>
            <a:ext cx="6267450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9786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8B502-B3B3-4921-9FBD-B44AF373DAF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Utilisation de </a:t>
            </a:r>
            <a:r>
              <a:rPr lang="fr-CA" dirty="0" err="1"/>
              <a:t>Putty</a:t>
            </a:r>
            <a:endParaRPr lang="fr-C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89582B-86BB-49EF-9A43-3609905B02B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20123" y="1662287"/>
            <a:ext cx="6257925" cy="395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74438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C45D5-1163-4BAF-8EB3-35A2E7C0975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Utilisation de WinSCP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8DA0A7-4EED-414B-96B1-76A807071F1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WinSCP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application qui </a:t>
            </a:r>
            <a:r>
              <a:rPr lang="en-CA" dirty="0" err="1"/>
              <a:t>permet</a:t>
            </a:r>
            <a:r>
              <a:rPr lang="en-CA" dirty="0"/>
              <a:t> de </a:t>
            </a:r>
            <a:r>
              <a:rPr lang="en-CA" dirty="0" err="1"/>
              <a:t>téléverser</a:t>
            </a:r>
            <a:r>
              <a:rPr lang="en-CA" dirty="0"/>
              <a:t> des </a:t>
            </a:r>
            <a:r>
              <a:rPr lang="en-CA" dirty="0" err="1"/>
              <a:t>fichiers</a:t>
            </a:r>
            <a:r>
              <a:rPr lang="en-CA" dirty="0"/>
              <a:t> sur </a:t>
            </a:r>
            <a:r>
              <a:rPr lang="en-CA" dirty="0" err="1"/>
              <a:t>votre</a:t>
            </a:r>
            <a:r>
              <a:rPr lang="en-CA" dirty="0"/>
              <a:t> </a:t>
            </a:r>
            <a:r>
              <a:rPr lang="en-CA" dirty="0" err="1"/>
              <a:t>serveur</a:t>
            </a:r>
            <a:r>
              <a:rPr lang="en-CA" dirty="0"/>
              <a:t> distant.</a:t>
            </a:r>
          </a:p>
          <a:p>
            <a:r>
              <a:rPr lang="en-CA" dirty="0"/>
              <a:t>Tout </a:t>
            </a:r>
            <a:r>
              <a:rPr lang="en-CA" dirty="0" err="1"/>
              <a:t>comme</a:t>
            </a:r>
            <a:r>
              <a:rPr lang="en-CA" dirty="0"/>
              <a:t> putty, </a:t>
            </a:r>
            <a:r>
              <a:rPr lang="en-CA" dirty="0" err="1"/>
              <a:t>il</a:t>
            </a:r>
            <a:r>
              <a:rPr lang="en-CA" dirty="0"/>
              <a:t> utilise le port 22 et le </a:t>
            </a:r>
            <a:r>
              <a:rPr lang="en-CA" dirty="0" err="1"/>
              <a:t>protocole</a:t>
            </a:r>
            <a:r>
              <a:rPr lang="en-CA" dirty="0"/>
              <a:t> SSH.</a:t>
            </a:r>
            <a:endParaRPr lang="fr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8A1A3E-B8EC-4BB0-8BCD-F0ADFF1A43F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704206" y="3303165"/>
            <a:ext cx="4858562" cy="326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05641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80049-0036-40EA-A1EB-3A80554CCC0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Utilisation de WinSCP</a:t>
            </a:r>
            <a:endParaRPr lang="fr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5F8F71-AE7C-4E9D-BE35-A1BA01CEBE0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01149" y="1239255"/>
            <a:ext cx="7620000" cy="541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5025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8774C-746B-7C15-DD1C-36A0732F067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Installation infonuagique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94B61-CF47-0A40-0C85-E7AA1333F4C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Voici donc qui termine notre section sur le déploiement de systèmes d’exploitation Linux dans un environnement infonuagique.</a:t>
            </a:r>
          </a:p>
          <a:p>
            <a:endParaRPr lang="fr-CA" dirty="0"/>
          </a:p>
          <a:p>
            <a:r>
              <a:rPr lang="fr-CA" dirty="0"/>
              <a:t>Dans la prochaine section, nous verrons comment le faire localement en utilisant un hyperviseur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9908040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ED349-B8E7-2D92-FEF1-362B040F2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6962D-09D7-CF4D-02F7-12D1266BF9E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Installation sur Hyperviseur</a:t>
            </a:r>
          </a:p>
        </p:txBody>
      </p:sp>
    </p:spTree>
    <p:extLst>
      <p:ext uri="{BB962C8B-B14F-4D97-AF65-F5344CB8AC3E}">
        <p14:creationId xmlns:p14="http://schemas.microsoft.com/office/powerpoint/2010/main" val="80950948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55132-D5EF-E27D-D28B-FD461DB1D11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Installation sur un hyperviseur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024B58-5F32-5B4B-26C8-2AE63DA6F91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Dans cette section, nous verrons comment installer Linux sur un Hyperviseur.</a:t>
            </a:r>
          </a:p>
          <a:p>
            <a:r>
              <a:rPr lang="fr-CA" dirty="0"/>
              <a:t>Il s’agit d’une couche de virtualisation qui crée un ordinateur virtuel en empruntant une partie des ressources de votre ordinateur physique (processeur, mémoire, </a:t>
            </a:r>
            <a:r>
              <a:rPr lang="fr-CA" dirty="0" err="1"/>
              <a:t>etc</a:t>
            </a:r>
            <a:r>
              <a:rPr lang="fr-CA" dirty="0"/>
              <a:t>), ce qui permet d’installer un ordinateur sur votre ordinateur.</a:t>
            </a:r>
          </a:p>
          <a:p>
            <a:endParaRPr lang="fr-CA" dirty="0"/>
          </a:p>
          <a:p>
            <a:r>
              <a:rPr lang="fr-CA" dirty="0"/>
              <a:t>Pour le cours, nous utiliserons VMWare Workstation Pro</a:t>
            </a:r>
          </a:p>
          <a:p>
            <a:r>
              <a:rPr lang="fr-CA" dirty="0"/>
              <a:t>Voyons comment l’installer…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6683515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2A75D-787C-A7C4-30CE-6D5F0BB2C20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Installation sur un hyperviseur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3E8764-80DD-AB43-04C1-C8815A465B4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Rendez-vous à l’adresse : </a:t>
            </a:r>
            <a:r>
              <a:rPr lang="en-CA" dirty="0"/>
              <a:t>https://support.broadcom.com/</a:t>
            </a:r>
          </a:p>
          <a:p>
            <a:r>
              <a:rPr lang="en-CA" dirty="0" err="1"/>
              <a:t>Créez-vous</a:t>
            </a:r>
            <a:r>
              <a:rPr lang="en-CA" dirty="0"/>
              <a:t> un </a:t>
            </a:r>
            <a:r>
              <a:rPr lang="en-CA" dirty="0" err="1"/>
              <a:t>compte</a:t>
            </a:r>
            <a:r>
              <a:rPr lang="en-CA" dirty="0"/>
              <a:t> </a:t>
            </a:r>
            <a:r>
              <a:rPr lang="en-CA" dirty="0" err="1"/>
              <a:t>ou</a:t>
            </a:r>
            <a:r>
              <a:rPr lang="en-CA" dirty="0"/>
              <a:t> </a:t>
            </a:r>
            <a:r>
              <a:rPr lang="en-CA" dirty="0" err="1"/>
              <a:t>connectez-vous</a:t>
            </a:r>
            <a:r>
              <a:rPr lang="en-CA" dirty="0"/>
              <a:t> et </a:t>
            </a:r>
            <a:r>
              <a:rPr lang="en-CA" dirty="0" err="1"/>
              <a:t>connectez-vous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fois</a:t>
            </a:r>
            <a:r>
              <a:rPr lang="en-CA" dirty="0"/>
              <a:t> que </a:t>
            </a:r>
            <a:r>
              <a:rPr lang="en-CA" dirty="0" err="1"/>
              <a:t>c’est</a:t>
            </a:r>
            <a:r>
              <a:rPr lang="en-CA" dirty="0"/>
              <a:t> fait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6DB550-4BBC-1A7E-80C8-F6F0640CE4D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634065" y="3296957"/>
            <a:ext cx="6028267" cy="3318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65754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699F2-FA44-05EA-1338-43B97B9F6A3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Installation d’un hyperviseur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FE0CE1-F161-9157-DC4B-BC49BC1B4EA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945688" cy="4195481"/>
          </a:xfrm>
        </p:spPr>
        <p:txBody>
          <a:bodyPr/>
          <a:lstStyle/>
          <a:p>
            <a:r>
              <a:rPr lang="fr-CA" dirty="0"/>
              <a:t>Cliquez sur « Software / VMWare Cloud </a:t>
            </a:r>
            <a:r>
              <a:rPr lang="fr-CA" dirty="0" err="1"/>
              <a:t>Foundation</a:t>
            </a:r>
            <a:r>
              <a:rPr lang="fr-CA" dirty="0"/>
              <a:t> / </a:t>
            </a:r>
            <a:r>
              <a:rPr lang="fr-CA" dirty="0" err="1"/>
              <a:t>My</a:t>
            </a:r>
            <a:r>
              <a:rPr lang="fr-CA" dirty="0"/>
              <a:t> </a:t>
            </a:r>
            <a:r>
              <a:rPr lang="fr-CA" dirty="0" err="1"/>
              <a:t>Dashboards</a:t>
            </a:r>
            <a:r>
              <a:rPr lang="fr-CA" dirty="0"/>
              <a:t> »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20602B-93BD-439F-1EDE-B6CD7C3DD48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19366" y="2594141"/>
            <a:ext cx="4532621" cy="365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799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145B7-5551-4E92-84CF-6BE9FBD6715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Évaluation</a:t>
            </a:r>
            <a:r>
              <a:rPr lang="en-CA" dirty="0"/>
              <a:t> des </a:t>
            </a:r>
            <a:r>
              <a:rPr lang="en-CA" dirty="0" err="1"/>
              <a:t>compétences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E818A-486D-4C0B-98E1-A7FD8EFADC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10322249" cy="4195481"/>
          </a:xfrm>
        </p:spPr>
        <p:txBody>
          <a:bodyPr>
            <a:normAutofit/>
          </a:bodyPr>
          <a:lstStyle/>
          <a:p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4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évaluations</a:t>
            </a:r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pPr lvl="1"/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Cours 7 (Examen 1)		 : 10%</a:t>
            </a:r>
          </a:p>
          <a:p>
            <a:pPr lvl="1"/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Cours 11 (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Projet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)			 : 30%</a:t>
            </a:r>
          </a:p>
          <a:p>
            <a:pPr lvl="1"/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Cours 14-15 (Examen final) : 60%</a:t>
            </a:r>
          </a:p>
          <a:p>
            <a:pPr lvl="1"/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examens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réutiliseront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le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même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modèle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que 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exercices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Tout le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contenu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de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l'examen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se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trouve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dans les notes et 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exercices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6252631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0AA2D-8595-3E29-78AB-A51F01F69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68377-8BC3-E237-6563-42B90149F85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Installation d’un hyperviseur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2A53F-A4B0-388D-8D01-9F3A1D9B58E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Cliquez sur « </a:t>
            </a:r>
            <a:r>
              <a:rPr lang="fr-CA" dirty="0" err="1"/>
              <a:t>My</a:t>
            </a:r>
            <a:r>
              <a:rPr lang="fr-CA" dirty="0"/>
              <a:t> Downloads »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3D6EB4-20CC-1896-3F48-CC15681F041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80207" y="2804329"/>
            <a:ext cx="4296375" cy="360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59917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10993-DBFA-FB91-07CC-7248B7881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F3987-0284-AEA3-1B09-6467FDE914B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Installation d’un hyperviseur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EAAAA-3C3A-B105-0DEE-B71B44F8196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Cliquez sur « </a:t>
            </a:r>
            <a:r>
              <a:rPr lang="fr-CA" dirty="0" err="1"/>
              <a:t>Here</a:t>
            </a:r>
            <a:r>
              <a:rPr lang="fr-CA" dirty="0"/>
              <a:t> »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F7FB84-FC6D-C1ED-CF29-3096B6B4C7C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12888" y="2701735"/>
            <a:ext cx="7401958" cy="272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64446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37438-5689-B38C-1889-6E0DAB1FF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37927-D5B2-346F-272E-830327782D5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Installation d’un hyperviseur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16BF8-3294-031D-3BD9-C34CB4A4C76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Descendre dans la liste et cliquer sur « VMWare Workstation Pro »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9CA091-0341-E16B-EE81-9A936D1157C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05932" y="2915464"/>
            <a:ext cx="10752667" cy="280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24026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E031D-2054-6450-07D6-5BFF94CE6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E746C-922E-1955-7F4F-938CA9E702F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Installation d’un hyperviseur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9444D-7A48-3879-8AC2-940E5995962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Cliquez  sur VMWare Workstation Pro 17.0 for Windows</a:t>
            </a:r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4DDA4A-AD00-E8D9-6240-48326A4E9D1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00802" y="2621682"/>
            <a:ext cx="6173061" cy="305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94596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7EC59-1509-724E-5E24-89452A161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94FAB-0EE2-0FE2-F639-49A50B8107F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Installation d’un hyperviseur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FCBDBA-C1A6-9275-B687-098D3F7DDC0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Cliquez  sur la version la plus récente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A53A3A-D4E5-7B7D-0B5D-2434717A577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88533" y="2523565"/>
            <a:ext cx="7042679" cy="372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60407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94891-0374-B9ED-C2EC-BE37AEFBE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CF2EB-8176-824B-58CD-FD7A477F814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Installation d’un hyperviseur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DEEE71-D578-6A33-F6EB-0F975D72C05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Vous verrez possiblement une boite qui demande de lire et d’accepter les termes d’utilisation.</a:t>
            </a:r>
          </a:p>
          <a:p>
            <a:r>
              <a:rPr lang="fr-CA" dirty="0"/>
              <a:t>Assurez-vous de bien le faire </a:t>
            </a:r>
            <a:r>
              <a:rPr lang="fr-CA" u="sng" dirty="0"/>
              <a:t>sinon les prochaines étapes ne fonctionneront pas!</a:t>
            </a:r>
            <a:r>
              <a:rPr lang="fr-CA" dirty="0"/>
              <a:t>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2868753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D3C61-E076-2038-BBC4-1A4330719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18615-C478-5415-730D-281DF20AB0F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Installation d’un hyperviseur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CC421E-E4FF-E188-72C5-DAF25BC4D61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Lancer le téléchargement et installer l’application 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6FF21D-B68E-AADD-B41C-5BF1C10E0F0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22307" y="2673198"/>
            <a:ext cx="8907118" cy="217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67173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5CA5C-2E33-7708-C188-8B706FE2E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4EACF-4FA5-36A4-CD4D-5B7CB0220AA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Installation d’un hyperviseur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5D445-A61A-72AE-5F37-33738F6EF4F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le cours d’aujourd’hui, nous nous limiterons à l’installation de l’Hyperviseur. Nous couvrirons dans les prochains cours le processus complet d’installation d’un système d’exploitation dans une machine virtuelle.</a:t>
            </a:r>
          </a:p>
          <a:p>
            <a:r>
              <a:rPr lang="fr-CA" dirty="0"/>
              <a:t>Toutefois il sera important d’en faire l’installation sur votre ordinateur personnel afin d’être prêt à ce moment-là.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2004444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1658E-2A7F-44D1-6D92-5620FDBB9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D1A3B-306A-A775-2D63-93F12E694B9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Installation physique</a:t>
            </a:r>
          </a:p>
        </p:txBody>
      </p:sp>
    </p:spTree>
    <p:extLst>
      <p:ext uri="{BB962C8B-B14F-4D97-AF65-F5344CB8AC3E}">
        <p14:creationId xmlns:p14="http://schemas.microsoft.com/office/powerpoint/2010/main" val="30832543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0EE8C-DFE4-AEEE-E144-DB0B63206B0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Installation physique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98DCB7-C21B-0022-A647-4F905177B46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Installer Linux sur un ordinateur physique est essentiellement la même procédure que sur un hyperviseur, à la différence que la façon dont nous démarrerons l’installation de Linux sera différente.</a:t>
            </a:r>
          </a:p>
          <a:p>
            <a:endParaRPr lang="fr-CA" dirty="0"/>
          </a:p>
          <a:p>
            <a:r>
              <a:rPr lang="fr-CA" dirty="0"/>
              <a:t>Pour ce faire, nous procéderons à deux étapes</a:t>
            </a:r>
          </a:p>
          <a:p>
            <a:pPr lvl="1"/>
            <a:r>
              <a:rPr lang="fr-CA" dirty="0"/>
              <a:t>Préparer une clé USB d’installation (Boot)</a:t>
            </a:r>
          </a:p>
          <a:p>
            <a:pPr lvl="1"/>
            <a:r>
              <a:rPr lang="fr-CA" dirty="0"/>
              <a:t>Démarrer l’ordinateur à partir de la clé USB</a:t>
            </a:r>
          </a:p>
          <a:p>
            <a:pPr lvl="1"/>
            <a:endParaRPr lang="fr-CA" dirty="0"/>
          </a:p>
          <a:p>
            <a:r>
              <a:rPr lang="fr-CA" dirty="0"/>
              <a:t>Nous ne le couvrirons toutefois pas dans le cours d’aujourd’hui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79960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145B7-5551-4E92-84CF-6BE9FBD6715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Évaluation</a:t>
            </a:r>
            <a:r>
              <a:rPr lang="en-CA" dirty="0"/>
              <a:t> des </a:t>
            </a:r>
            <a:r>
              <a:rPr lang="en-CA" dirty="0" err="1"/>
              <a:t>compétences</a:t>
            </a:r>
            <a:r>
              <a:rPr lang="en-CA" dirty="0"/>
              <a:t> (Suite)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E818A-486D-4C0B-98E1-A7FD8EFADC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10322249" cy="4195481"/>
          </a:xfrm>
        </p:spPr>
        <p:txBody>
          <a:bodyPr>
            <a:normAutofit/>
          </a:bodyPr>
          <a:lstStyle/>
          <a:p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Durant 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examens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,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vous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avez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droit à</a:t>
            </a:r>
          </a:p>
          <a:p>
            <a:pPr lvl="1"/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toutes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les notes de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cours</a:t>
            </a:r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pPr lvl="1"/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Tous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exercices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que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vous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avez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faits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pPr lvl="1"/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L’Internet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ou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toute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autre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documentation (Livre, documentation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officielle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, etc.)</a:t>
            </a:r>
          </a:p>
          <a:p>
            <a:pPr lvl="1"/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Normalement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, les notes de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cours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et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vos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exercices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sont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seules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choses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auxquelles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vous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aurez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besoin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pour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réussir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examens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pPr lvl="1"/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pPr lvl="1"/>
            <a:endParaRPr lang="en-CA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52460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71CCF-D49F-9AB1-F37F-CD862BC05CF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Installation de Linux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01A11-9505-67A8-DCC9-BE97C618901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Voici qui termine notre section sur l’installation de Linux.</a:t>
            </a:r>
          </a:p>
          <a:p>
            <a:r>
              <a:rPr lang="fr-CA" dirty="0"/>
              <a:t>Dans la prochaine section, nous ferons une introduction à l’interface de Linux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8162546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59EFA-7814-5C6C-B8B0-5C0AD087D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4B971-109F-27CB-72C3-F2C9601F98C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Interface de Linux</a:t>
            </a:r>
          </a:p>
        </p:txBody>
      </p:sp>
    </p:spTree>
    <p:extLst>
      <p:ext uri="{BB962C8B-B14F-4D97-AF65-F5344CB8AC3E}">
        <p14:creationId xmlns:p14="http://schemas.microsoft.com/office/powerpoint/2010/main" val="170011849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231A2-64A2-6CFA-4C8A-7657538D641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Interface de Linux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7E402C-93D5-AED2-3889-A3B94CEE4B2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Comme Windows, Linux offre deux approches pour en faire l’administration</a:t>
            </a:r>
          </a:p>
          <a:p>
            <a:pPr lvl="1"/>
            <a:r>
              <a:rPr lang="fr-CA" dirty="0"/>
              <a:t>Une interface graphique (avec souris, icône, etc.)</a:t>
            </a:r>
          </a:p>
          <a:p>
            <a:pPr lvl="1"/>
            <a:r>
              <a:rPr lang="fr-CA" dirty="0"/>
              <a:t>Une interface en ligne de commande (CLI)</a:t>
            </a:r>
          </a:p>
          <a:p>
            <a:endParaRPr lang="fr-CA" dirty="0"/>
          </a:p>
          <a:p>
            <a:r>
              <a:rPr lang="fr-CA" dirty="0"/>
              <a:t>Dans cette section, nous ferons une introduction à ses interfaces</a:t>
            </a:r>
          </a:p>
        </p:txBody>
      </p:sp>
    </p:spTree>
    <p:extLst>
      <p:ext uri="{BB962C8B-B14F-4D97-AF65-F5344CB8AC3E}">
        <p14:creationId xmlns:p14="http://schemas.microsoft.com/office/powerpoint/2010/main" val="370133943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E99B5-2F20-2852-44AE-DAB139754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1AC66-C7A7-9FB0-CA48-28F870980AF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Environnement de bureau</a:t>
            </a:r>
          </a:p>
        </p:txBody>
      </p:sp>
    </p:spTree>
    <p:extLst>
      <p:ext uri="{BB962C8B-B14F-4D97-AF65-F5344CB8AC3E}">
        <p14:creationId xmlns:p14="http://schemas.microsoft.com/office/powerpoint/2010/main" val="287100177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F8B8A-1E13-183F-DE4F-7DF90B611FB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Environnement de bureau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4D6944-CCBE-641D-3807-D40D68DE5FA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L’environnement de bureau permet de naviguer graphiquement dans votre environnement Linux.</a:t>
            </a:r>
          </a:p>
          <a:p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600341-81BD-6638-7743-63D358BEAFD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40859" y="2878666"/>
            <a:ext cx="4905428" cy="368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15640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2BBBE-9A55-4106-C8DE-01F5E0931EE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Environnement de bureau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7EFBD5-8DDA-5857-643A-95400F0BE51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Selon la distribution, différents environnements peuvent être utilisés:</a:t>
            </a:r>
          </a:p>
          <a:p>
            <a:pPr lvl="1"/>
            <a:r>
              <a:rPr lang="fr-CA" dirty="0"/>
              <a:t>Gnome</a:t>
            </a:r>
          </a:p>
          <a:p>
            <a:pPr lvl="1"/>
            <a:r>
              <a:rPr lang="fr-CA" dirty="0"/>
              <a:t>KDE Plasma</a:t>
            </a:r>
          </a:p>
          <a:p>
            <a:pPr lvl="1"/>
            <a:r>
              <a:rPr lang="fr-CA" dirty="0" err="1"/>
              <a:t>Xfce</a:t>
            </a:r>
            <a:endParaRPr lang="fr-CA" dirty="0"/>
          </a:p>
          <a:p>
            <a:pPr lvl="1"/>
            <a:r>
              <a:rPr lang="fr-CA" dirty="0" err="1"/>
              <a:t>Cinnamon</a:t>
            </a:r>
            <a:endParaRPr lang="fr-CA" dirty="0"/>
          </a:p>
          <a:p>
            <a:pPr lvl="1"/>
            <a:r>
              <a:rPr lang="fr-CA" dirty="0"/>
              <a:t>MATE</a:t>
            </a:r>
          </a:p>
          <a:p>
            <a:pPr lvl="1"/>
            <a:r>
              <a:rPr lang="fr-CA" dirty="0" err="1"/>
              <a:t>LXQt</a:t>
            </a:r>
            <a:endParaRPr lang="fr-CA" dirty="0"/>
          </a:p>
          <a:p>
            <a:pPr lvl="1"/>
            <a:r>
              <a:rPr lang="fr-CA" dirty="0"/>
              <a:t>Etc.</a:t>
            </a: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3997169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B734E5-780A-D48F-8059-E784E657B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EFADD-E923-BCA4-EBEC-AA3167E5CB9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Environnement de bureau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71A4C-2628-C342-ADF1-DFDE49DFD45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environnements de bureau sont surtout nécessaires si l’installation est destinée à un utilisateur final plutôt qu’à un serveur, et que ce dernier a besoin d’utiliser des logiciels qui demandent des interfaces graphiques (Ex. Logiciel de dessin, jeux vidéos, fureteur Internet, etc.)</a:t>
            </a:r>
          </a:p>
          <a:p>
            <a:endParaRPr lang="fr-CA" dirty="0"/>
          </a:p>
          <a:p>
            <a:r>
              <a:rPr lang="fr-CA" dirty="0"/>
              <a:t>Pour un serveur d’entreprise, ce n’est </a:t>
            </a:r>
            <a:r>
              <a:rPr lang="fr-CA" u="sng" dirty="0"/>
              <a:t>généralement pas le cas</a:t>
            </a:r>
            <a:r>
              <a:rPr lang="fr-CA" dirty="0"/>
              <a:t> et nous nous limiterons à la ligne de commande afin de préserver les ressources pour les fonctionnalités du serveur et simplifier son administration à distance.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1139866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735E1-1680-DF1A-7766-482B883EC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A361D-BCB6-BBF9-3E28-6D8AD416FD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Environnement de bureau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49B430-FFC5-7D61-F2D5-D0A734F4768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le cours d’aujourd’hui, nous utiliserons surtout des serveurs avec Digital </a:t>
            </a:r>
            <a:r>
              <a:rPr lang="fr-CA" dirty="0" err="1"/>
              <a:t>Ocean</a:t>
            </a:r>
            <a:r>
              <a:rPr lang="fr-CA" dirty="0"/>
              <a:t>.</a:t>
            </a:r>
          </a:p>
          <a:p>
            <a:r>
              <a:rPr lang="fr-CA" dirty="0"/>
              <a:t>Toutefois nous utiliserons des installations locales destinées à un utilisateur final avec VMWare dans les prochaines semaines.</a:t>
            </a:r>
          </a:p>
          <a:p>
            <a:r>
              <a:rPr lang="fr-CA" dirty="0"/>
              <a:t>Les environnements de bureau seront présentés en détail à ce moment-là.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2122841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2A9C7-A3CA-3C0C-5EA7-423DCECBB35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Environnement de bureau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1CD03-06F0-6D53-0BCB-67E3426610B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Voici donc qui termine notre section sur l’environnement de bureau  de Linux.</a:t>
            </a:r>
          </a:p>
          <a:p>
            <a:r>
              <a:rPr lang="fr-CA" dirty="0"/>
              <a:t>Dans la prochaine section, nous couvrirons l’utilisation du terminal de commande.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9541219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24211-30D3-BAFA-2B8C-F1833AC22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0B74E-B248-14F9-1CEF-4C2AC33BBB8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Terminal de commande</a:t>
            </a:r>
          </a:p>
        </p:txBody>
      </p:sp>
    </p:spTree>
    <p:extLst>
      <p:ext uri="{BB962C8B-B14F-4D97-AF65-F5344CB8AC3E}">
        <p14:creationId xmlns:p14="http://schemas.microsoft.com/office/powerpoint/2010/main" val="1042833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A7E62-9636-0724-1EB0-F1356055E4E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Déroulement du cours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6F935-3BA7-9B87-5946-8C0593CECE7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première séance de cours de la semaine permettra de couvrir la théorie (PowerPoint) tandis que la deuxième séance permettra d’effectuer les exercices.</a:t>
            </a:r>
          </a:p>
          <a:p>
            <a:r>
              <a:rPr lang="fr-CA" dirty="0"/>
              <a:t>Une pause de 10 minutes est prévue après chaque 50 minutes de cours.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0208016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6514F-0D10-CD44-2F1A-A2D3DE460DC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Terminal de commande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450972-5854-DD75-FEF2-710C626C4C3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 Terminal est la ligne de commande de Linux.</a:t>
            </a:r>
          </a:p>
          <a:p>
            <a:r>
              <a:rPr lang="fr-CA" dirty="0"/>
              <a:t>Elle permet d’effectuer toutes les tâches de gestion de votre environnement sans utiliser d’interface graphique conventionnelle.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9520FE-18F9-B1B6-7E37-C5437040880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671201" y="3429000"/>
            <a:ext cx="4865066" cy="308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72531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C68A8-6DAE-02E6-C7CC-65B371ACC59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Terminal de commande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0FE36-726A-5668-C2DE-028AB22E6F0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L’utilisation de l’interface graphique n’est donc pas nécessaire et sera, dans bien des cas, indisponible sur les serveurs puisque </a:t>
            </a:r>
          </a:p>
          <a:p>
            <a:pPr lvl="1"/>
            <a:r>
              <a:rPr lang="fr-CA" dirty="0"/>
              <a:t>L’interface en ligne de commande est simple à utiliser à distance</a:t>
            </a:r>
          </a:p>
          <a:p>
            <a:pPr lvl="1"/>
            <a:r>
              <a:rPr lang="fr-CA" dirty="0"/>
              <a:t>Ne requière aucune ressource supplémentaire pour le serveur</a:t>
            </a:r>
          </a:p>
          <a:p>
            <a:pPr lvl="1"/>
            <a:r>
              <a:rPr lang="fr-CA" dirty="0"/>
              <a:t>Permets d’effectuer les tâches de façon concise et efficace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0962197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92660C-DD7A-486A-498F-15D2267C7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95028-9BA3-143F-F845-2D582CDBE4B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Terminal de commande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6705D7-591E-A7DB-2AED-CD8536E692D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cette section, nous couvrirons donc:</a:t>
            </a:r>
          </a:p>
          <a:p>
            <a:pPr lvl="1"/>
            <a:r>
              <a:rPr lang="fr-CA" dirty="0"/>
              <a:t>Utilisation du terminal</a:t>
            </a:r>
          </a:p>
          <a:p>
            <a:pPr lvl="1"/>
            <a:r>
              <a:rPr lang="fr-CA" dirty="0"/>
              <a:t>Introductions aux commandes Linux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9061303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22F55-8DE8-46ED-8E00-6169ED7DC6C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1910"/>
            <a:ext cx="9404723" cy="1400530"/>
          </a:xfrm>
        </p:spPr>
        <p:txBody>
          <a:bodyPr/>
          <a:lstStyle/>
          <a:p>
            <a:r>
              <a:rPr lang="fr-CA" dirty="0"/>
              <a:t>Utilisation du terminal de commande</a:t>
            </a:r>
          </a:p>
        </p:txBody>
      </p:sp>
    </p:spTree>
    <p:extLst>
      <p:ext uri="{BB962C8B-B14F-4D97-AF65-F5344CB8AC3E}">
        <p14:creationId xmlns:p14="http://schemas.microsoft.com/office/powerpoint/2010/main" val="37126408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176BC-F893-3302-6014-B0628FAC0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48436-413C-F90C-B06E-F14187B1818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Terminal de commande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A7B476-41C9-1A22-D1A9-2BA9DEBD434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Avant de se lancer dans les commandes Linux, prenons le temps de voir quelques fonctionnalités qui vont rendre l’utilisation du terminal plus facile.</a:t>
            </a:r>
          </a:p>
          <a:p>
            <a:pPr marL="0" indent="0">
              <a:buNone/>
            </a:pPr>
            <a:endParaRPr lang="fr-CA" dirty="0"/>
          </a:p>
          <a:p>
            <a:r>
              <a:rPr lang="fr-CA" dirty="0"/>
              <a:t>Nous couvrirons les fonctionnalités suivantes:</a:t>
            </a:r>
          </a:p>
          <a:p>
            <a:pPr lvl="1"/>
            <a:r>
              <a:rPr lang="en-CA" dirty="0"/>
              <a:t>Coller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commande</a:t>
            </a:r>
            <a:endParaRPr lang="en-CA" dirty="0"/>
          </a:p>
          <a:p>
            <a:pPr lvl="1"/>
            <a:r>
              <a:rPr lang="en-CA" dirty="0"/>
              <a:t>Rappeler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commande</a:t>
            </a:r>
            <a:endParaRPr lang="en-CA" dirty="0"/>
          </a:p>
          <a:p>
            <a:pPr lvl="1"/>
            <a:r>
              <a:rPr lang="en-CA" dirty="0" err="1"/>
              <a:t>Utiliser</a:t>
            </a:r>
            <a:r>
              <a:rPr lang="en-CA" dirty="0"/>
              <a:t> la </a:t>
            </a:r>
            <a:r>
              <a:rPr lang="en-CA" dirty="0" err="1"/>
              <a:t>fonctionnalité</a:t>
            </a:r>
            <a:r>
              <a:rPr lang="en-CA" dirty="0"/>
              <a:t> </a:t>
            </a:r>
            <a:r>
              <a:rPr lang="en-CA" dirty="0" err="1"/>
              <a:t>d’autocomplétion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1636684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F315E-F93A-4552-8B81-5FCE5F101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F53FC-5D4E-8071-2BC6-A55A95E59D5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Coller une commande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81D0C8-FD65-B72C-E37D-1F589DB2502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Il sera fréquent que vous deviez coller une commande ou du texte en général dans la ligne de commande (avec </a:t>
            </a:r>
            <a:r>
              <a:rPr lang="fr-CA" dirty="0" err="1"/>
              <a:t>Putty</a:t>
            </a:r>
            <a:r>
              <a:rPr lang="fr-CA" dirty="0"/>
              <a:t>)</a:t>
            </a:r>
          </a:p>
          <a:p>
            <a:endParaRPr lang="fr-CA" dirty="0"/>
          </a:p>
          <a:p>
            <a:r>
              <a:rPr lang="fr-CA" dirty="0"/>
              <a:t>Pour faire une opération « coller », il faut tout simplement faire un </a:t>
            </a:r>
            <a:r>
              <a:rPr lang="fr-CA" u="sng" dirty="0"/>
              <a:t>clic droit de souris</a:t>
            </a:r>
            <a:r>
              <a:rPr lang="fr-CA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8839847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70EF4-2E6F-557F-687D-3A44D044552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Historique des commandes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46EAD-2B26-4351-BCCB-5E92C1B4E1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exécuter à nouveau une commande récemment utilisée, vous pouvez simplement utiliser la </a:t>
            </a:r>
            <a:r>
              <a:rPr lang="fr-CA" u="sng" dirty="0"/>
              <a:t>flèche du haut du clavier</a:t>
            </a:r>
            <a:r>
              <a:rPr lang="fr-CA" dirty="0"/>
              <a:t> pour rappeler vos dernières commandes.</a:t>
            </a:r>
          </a:p>
          <a:p>
            <a:r>
              <a:rPr lang="fr-CA" dirty="0"/>
              <a:t>Vous pouvez également utiliser la commande « </a:t>
            </a:r>
            <a:r>
              <a:rPr lang="fr-CA" dirty="0" err="1"/>
              <a:t>history</a:t>
            </a:r>
            <a:r>
              <a:rPr lang="fr-CA" dirty="0"/>
              <a:t> » pour les afficher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1A1430-C0DD-6273-D217-404A2437442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54459" y="4007249"/>
            <a:ext cx="3153215" cy="185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80691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7E9C4-6E83-7BDD-8DA3-75E5419A398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Autocomplétion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789087-5AFA-7477-16DA-454EF109DC2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L’</a:t>
            </a:r>
            <a:r>
              <a:rPr lang="fr-CA" dirty="0" err="1"/>
              <a:t>autocomplétion</a:t>
            </a:r>
            <a:r>
              <a:rPr lang="fr-CA" dirty="0"/>
              <a:t> permet de compléter une commande ou le chemin d’accès d’un fichier lorsqu’il n’y a pas d’ambiguïté.</a:t>
            </a:r>
          </a:p>
          <a:p>
            <a:r>
              <a:rPr lang="fr-CA" dirty="0"/>
              <a:t>Pour se faire, on doit appuyer sur la touche « Tab »</a:t>
            </a:r>
          </a:p>
          <a:p>
            <a:endParaRPr lang="fr-CA" dirty="0"/>
          </a:p>
          <a:p>
            <a:r>
              <a:rPr lang="fr-CA" dirty="0"/>
              <a:t>Imaginons que nous avons les fichiers</a:t>
            </a:r>
          </a:p>
          <a:p>
            <a:pPr lvl="1"/>
            <a:r>
              <a:rPr lang="fr-CA" dirty="0"/>
              <a:t>liste_employe.txt</a:t>
            </a:r>
          </a:p>
          <a:p>
            <a:pPr lvl="1"/>
            <a:r>
              <a:rPr lang="en-CA" dirty="0"/>
              <a:t>librairie_javascript.js</a:t>
            </a:r>
          </a:p>
          <a:p>
            <a:pPr lvl="1"/>
            <a:endParaRPr lang="en-CA" dirty="0"/>
          </a:p>
          <a:p>
            <a:r>
              <a:rPr lang="en-CA" dirty="0"/>
              <a:t>Nous </a:t>
            </a:r>
            <a:r>
              <a:rPr lang="en-CA" dirty="0" err="1"/>
              <a:t>pourrions</a:t>
            </a:r>
            <a:r>
              <a:rPr lang="en-CA" dirty="0"/>
              <a:t> </a:t>
            </a:r>
            <a:r>
              <a:rPr lang="en-CA" dirty="0" err="1"/>
              <a:t>écrire</a:t>
            </a:r>
            <a:r>
              <a:rPr lang="en-CA" dirty="0"/>
              <a:t> “lib” et </a:t>
            </a:r>
            <a:r>
              <a:rPr lang="en-CA" dirty="0" err="1"/>
              <a:t>appuyer</a:t>
            </a:r>
            <a:r>
              <a:rPr lang="en-CA" dirty="0"/>
              <a:t> sur la </a:t>
            </a:r>
            <a:r>
              <a:rPr lang="en-CA" dirty="0" err="1"/>
              <a:t>touche</a:t>
            </a:r>
            <a:r>
              <a:rPr lang="en-CA" dirty="0"/>
              <a:t> “Tab”</a:t>
            </a:r>
          </a:p>
        </p:txBody>
      </p:sp>
    </p:spTree>
    <p:extLst>
      <p:ext uri="{BB962C8B-B14F-4D97-AF65-F5344CB8AC3E}">
        <p14:creationId xmlns:p14="http://schemas.microsoft.com/office/powerpoint/2010/main" val="41557461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F0DE9-D161-C3F2-E2C5-3ADC42945D1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Terminal de commande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5F91E-8D8C-163D-9402-86D50222E7B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Voici donc qui termine notre section sur les fonctionnalités de base du Terminal de ligne de commande</a:t>
            </a:r>
          </a:p>
          <a:p>
            <a:endParaRPr lang="fr-CA" dirty="0"/>
          </a:p>
          <a:p>
            <a:r>
              <a:rPr lang="fr-CA" dirty="0"/>
              <a:t>Dans la prochaine section, nous commencerons à voir quelques commandes Linux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3614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84113-5878-10D3-C41B-F71983654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3EE0F-B00D-1138-86A0-433C27006E1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1910"/>
            <a:ext cx="9404723" cy="1400530"/>
          </a:xfrm>
        </p:spPr>
        <p:txBody>
          <a:bodyPr/>
          <a:lstStyle/>
          <a:p>
            <a:r>
              <a:rPr lang="fr-CA" dirty="0"/>
              <a:t>Commande Linux</a:t>
            </a:r>
          </a:p>
        </p:txBody>
      </p:sp>
    </p:spTree>
    <p:extLst>
      <p:ext uri="{BB962C8B-B14F-4D97-AF65-F5344CB8AC3E}">
        <p14:creationId xmlns:p14="http://schemas.microsoft.com/office/powerpoint/2010/main" val="57725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7F528-2A78-4E69-85EB-122E5976850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452718"/>
            <a:ext cx="9927194" cy="1400530"/>
          </a:xfrm>
        </p:spPr>
        <p:txBody>
          <a:bodyPr/>
          <a:lstStyle/>
          <a:p>
            <a:r>
              <a:rPr lang="en-CA" dirty="0" err="1"/>
              <a:t>Pondération</a:t>
            </a:r>
            <a:r>
              <a:rPr lang="en-CA" dirty="0"/>
              <a:t> des </a:t>
            </a:r>
            <a:r>
              <a:rPr lang="en-CA" dirty="0" err="1"/>
              <a:t>heures</a:t>
            </a:r>
            <a:r>
              <a:rPr lang="en-CA" dirty="0"/>
              <a:t> du </a:t>
            </a:r>
            <a:r>
              <a:rPr lang="en-CA" dirty="0" err="1"/>
              <a:t>cours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45B5C-B3C6-49D4-9D43-C0275C8318B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069756" y="1591523"/>
            <a:ext cx="8946541" cy="4195481"/>
          </a:xfrm>
        </p:spPr>
        <p:txBody>
          <a:bodyPr>
            <a:normAutofit/>
          </a:bodyPr>
          <a:lstStyle/>
          <a:p>
            <a:r>
              <a:rPr lang="en-CA" dirty="0"/>
              <a:t>Le </a:t>
            </a:r>
            <a:r>
              <a:rPr lang="en-CA" dirty="0" err="1"/>
              <a:t>cours</a:t>
            </a:r>
            <a:r>
              <a:rPr lang="en-CA" dirty="0"/>
              <a:t> a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pondération</a:t>
            </a:r>
            <a:r>
              <a:rPr lang="en-CA" dirty="0"/>
              <a:t> 2-4-1 </a:t>
            </a:r>
          </a:p>
          <a:p>
            <a:pPr lvl="1"/>
            <a:r>
              <a:rPr lang="en-CA" dirty="0"/>
              <a:t>2 </a:t>
            </a:r>
            <a:r>
              <a:rPr lang="en-CA" dirty="0" err="1"/>
              <a:t>heures</a:t>
            </a:r>
            <a:r>
              <a:rPr lang="en-CA" dirty="0"/>
              <a:t> de </a:t>
            </a:r>
            <a:r>
              <a:rPr lang="en-CA" dirty="0" err="1"/>
              <a:t>théorie</a:t>
            </a:r>
            <a:endParaRPr lang="en-CA" dirty="0"/>
          </a:p>
          <a:p>
            <a:pPr lvl="1"/>
            <a:r>
              <a:rPr lang="en-CA" dirty="0"/>
              <a:t>4 </a:t>
            </a:r>
            <a:r>
              <a:rPr lang="en-CA" dirty="0" err="1"/>
              <a:t>heures</a:t>
            </a:r>
            <a:r>
              <a:rPr lang="en-CA" dirty="0"/>
              <a:t> de pratiques</a:t>
            </a:r>
          </a:p>
          <a:p>
            <a:pPr lvl="1"/>
            <a:r>
              <a:rPr lang="en-CA" dirty="0"/>
              <a:t>1 </a:t>
            </a:r>
            <a:r>
              <a:rPr lang="en-CA" dirty="0" err="1"/>
              <a:t>heure</a:t>
            </a:r>
            <a:r>
              <a:rPr lang="en-CA" dirty="0"/>
              <a:t> </a:t>
            </a:r>
            <a:r>
              <a:rPr lang="en-CA" dirty="0" err="1"/>
              <a:t>d’étude</a:t>
            </a:r>
            <a:r>
              <a:rPr lang="en-CA" dirty="0"/>
              <a:t> à la </a:t>
            </a:r>
            <a:r>
              <a:rPr lang="en-CA" dirty="0" err="1"/>
              <a:t>maison</a:t>
            </a:r>
            <a:endParaRPr lang="en-CA" dirty="0"/>
          </a:p>
          <a:p>
            <a:r>
              <a:rPr lang="en-CA" dirty="0" err="1"/>
              <a:t>Aucun</a:t>
            </a:r>
            <a:r>
              <a:rPr lang="en-CA" dirty="0"/>
              <a:t> travail </a:t>
            </a:r>
            <a:r>
              <a:rPr lang="en-CA" dirty="0" err="1"/>
              <a:t>supplémentaire</a:t>
            </a:r>
            <a:r>
              <a:rPr lang="en-CA" dirty="0"/>
              <a:t> à la </a:t>
            </a:r>
            <a:r>
              <a:rPr lang="en-CA" dirty="0" err="1"/>
              <a:t>maison</a:t>
            </a:r>
            <a:r>
              <a:rPr lang="en-CA" dirty="0"/>
              <a:t> ne sera </a:t>
            </a:r>
            <a:r>
              <a:rPr lang="en-CA" dirty="0" err="1"/>
              <a:t>exigé</a:t>
            </a:r>
            <a:endParaRPr lang="en-CA" dirty="0"/>
          </a:p>
          <a:p>
            <a:r>
              <a:rPr lang="en-CA" dirty="0" err="1"/>
              <a:t>Profiter</a:t>
            </a:r>
            <a:r>
              <a:rPr lang="en-CA" dirty="0"/>
              <a:t> de </a:t>
            </a:r>
            <a:r>
              <a:rPr lang="en-CA" dirty="0" err="1"/>
              <a:t>ce</a:t>
            </a:r>
            <a:r>
              <a:rPr lang="en-CA" dirty="0"/>
              <a:t> temps pour</a:t>
            </a:r>
          </a:p>
          <a:p>
            <a:pPr lvl="1"/>
            <a:r>
              <a:rPr lang="en-CA" dirty="0" err="1"/>
              <a:t>Réviser</a:t>
            </a:r>
            <a:r>
              <a:rPr lang="en-CA" dirty="0"/>
              <a:t> la matière</a:t>
            </a:r>
          </a:p>
          <a:p>
            <a:pPr lvl="1"/>
            <a:r>
              <a:rPr lang="en-CA" dirty="0" err="1"/>
              <a:t>Compléter</a:t>
            </a:r>
            <a:r>
              <a:rPr lang="en-CA" dirty="0"/>
              <a:t> </a:t>
            </a:r>
            <a:r>
              <a:rPr lang="en-CA" dirty="0" err="1"/>
              <a:t>vos</a:t>
            </a:r>
            <a:r>
              <a:rPr lang="en-CA" dirty="0"/>
              <a:t> </a:t>
            </a:r>
            <a:r>
              <a:rPr lang="en-CA" dirty="0" err="1"/>
              <a:t>exercices</a:t>
            </a:r>
            <a:r>
              <a:rPr lang="en-CA" dirty="0"/>
              <a:t> </a:t>
            </a:r>
            <a:r>
              <a:rPr lang="en-CA" dirty="0" err="1"/>
              <a:t>si</a:t>
            </a:r>
            <a:r>
              <a:rPr lang="en-CA" dirty="0"/>
              <a:t> </a:t>
            </a:r>
            <a:r>
              <a:rPr lang="en-CA" dirty="0" err="1"/>
              <a:t>nécessaire</a:t>
            </a:r>
            <a:endParaRPr lang="en-CA" dirty="0"/>
          </a:p>
          <a:p>
            <a:pPr lvl="1"/>
            <a:r>
              <a:rPr lang="en-CA" dirty="0" err="1"/>
              <a:t>Écrire</a:t>
            </a:r>
            <a:r>
              <a:rPr lang="en-CA" dirty="0"/>
              <a:t> à </a:t>
            </a:r>
            <a:r>
              <a:rPr lang="en-CA" dirty="0" err="1"/>
              <a:t>l’enseignant</a:t>
            </a:r>
            <a:r>
              <a:rPr lang="en-CA" dirty="0"/>
              <a:t> </a:t>
            </a:r>
            <a:r>
              <a:rPr lang="en-CA" dirty="0" err="1"/>
              <a:t>si</a:t>
            </a:r>
            <a:r>
              <a:rPr lang="en-CA" dirty="0"/>
              <a:t>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avez</a:t>
            </a:r>
            <a:r>
              <a:rPr lang="en-CA" dirty="0"/>
              <a:t> des questions</a:t>
            </a:r>
          </a:p>
          <a:p>
            <a:pPr lvl="1"/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9842761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02DC5-8FB7-5D7C-2D86-FD2A21214DD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commandes</a:t>
            </a:r>
            <a:r>
              <a:rPr lang="en-US" dirty="0"/>
              <a:t> Linux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BEA9A-EB20-8C78-E251-9C34FC8840E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la </a:t>
            </a:r>
            <a:r>
              <a:rPr lang="en-US" dirty="0" err="1"/>
              <a:t>dernière</a:t>
            </a:r>
            <a:r>
              <a:rPr lang="en-US" dirty="0"/>
              <a:t> section, nous </a:t>
            </a:r>
            <a:r>
              <a:rPr lang="en-US" dirty="0" err="1"/>
              <a:t>avons</a:t>
            </a:r>
            <a:r>
              <a:rPr lang="en-US" dirty="0"/>
              <a:t> </a:t>
            </a:r>
            <a:r>
              <a:rPr lang="en-US" dirty="0" err="1"/>
              <a:t>couvert</a:t>
            </a:r>
            <a:r>
              <a:rPr lang="en-US" dirty="0"/>
              <a:t> le </a:t>
            </a:r>
            <a:r>
              <a:rPr lang="en-US" dirty="0" err="1"/>
              <a:t>déploiement</a:t>
            </a:r>
            <a:r>
              <a:rPr lang="en-US" dirty="0"/>
              <a:t> de </a:t>
            </a:r>
            <a:r>
              <a:rPr lang="en-US" dirty="0" err="1"/>
              <a:t>serveur</a:t>
            </a:r>
            <a:r>
              <a:rPr lang="en-US" dirty="0"/>
              <a:t> et comment </a:t>
            </a:r>
            <a:r>
              <a:rPr lang="en-US" dirty="0" err="1"/>
              <a:t>s’y</a:t>
            </a:r>
            <a:r>
              <a:rPr lang="en-US" dirty="0"/>
              <a:t> connecter à </a:t>
            </a:r>
            <a:r>
              <a:rPr lang="en-US" dirty="0" err="1"/>
              <a:t>partir</a:t>
            </a:r>
            <a:r>
              <a:rPr lang="en-US" dirty="0"/>
              <a:t> de Putty.</a:t>
            </a:r>
          </a:p>
          <a:p>
            <a:r>
              <a:rPr lang="en-US" dirty="0"/>
              <a:t>Comme on </a:t>
            </a:r>
            <a:r>
              <a:rPr lang="en-US" dirty="0" err="1"/>
              <a:t>peut</a:t>
            </a:r>
            <a:r>
              <a:rPr lang="en-US" dirty="0"/>
              <a:t> le </a:t>
            </a:r>
            <a:r>
              <a:rPr lang="en-US" dirty="0" err="1"/>
              <a:t>voir</a:t>
            </a:r>
            <a:r>
              <a:rPr lang="en-US" dirty="0"/>
              <a:t>, il </a:t>
            </a:r>
            <a:r>
              <a:rPr lang="en-US" dirty="0" err="1"/>
              <a:t>n’y</a:t>
            </a:r>
            <a:r>
              <a:rPr lang="en-US" dirty="0"/>
              <a:t> a pas </a:t>
            </a:r>
            <a:r>
              <a:rPr lang="en-US" dirty="0" err="1"/>
              <a:t>d’interface</a:t>
            </a:r>
            <a:r>
              <a:rPr lang="en-US" dirty="0"/>
              <a:t> </a:t>
            </a:r>
            <a:r>
              <a:rPr lang="en-US" dirty="0" err="1"/>
              <a:t>graphique</a:t>
            </a:r>
            <a:r>
              <a:rPr lang="en-US" dirty="0"/>
              <a:t>, pas </a:t>
            </a:r>
            <a:r>
              <a:rPr lang="en-US" dirty="0" err="1"/>
              <a:t>d’icône</a:t>
            </a:r>
            <a:r>
              <a:rPr lang="en-US" dirty="0"/>
              <a:t> à </a:t>
            </a:r>
            <a:r>
              <a:rPr lang="en-US" dirty="0" err="1"/>
              <a:t>cliquer</a:t>
            </a:r>
            <a:r>
              <a:rPr lang="en-US" dirty="0"/>
              <a:t>, </a:t>
            </a:r>
            <a:r>
              <a:rPr lang="en-US" dirty="0" err="1"/>
              <a:t>uniquement</a:t>
            </a:r>
            <a:r>
              <a:rPr lang="en-US" dirty="0"/>
              <a:t> du </a:t>
            </a:r>
            <a:r>
              <a:rPr lang="en-US" dirty="0" err="1"/>
              <a:t>texte</a:t>
            </a:r>
            <a:r>
              <a:rPr lang="en-US" dirty="0"/>
              <a:t> </a:t>
            </a:r>
            <a:r>
              <a:rPr lang="en-US" dirty="0" err="1"/>
              <a:t>blanc</a:t>
            </a:r>
            <a:r>
              <a:rPr lang="en-US" dirty="0"/>
              <a:t> sur un fond noir.</a:t>
            </a:r>
          </a:p>
          <a:p>
            <a:r>
              <a:rPr lang="en-US" dirty="0"/>
              <a:t>Bien </a:t>
            </a:r>
            <a:r>
              <a:rPr lang="en-US" dirty="0" err="1"/>
              <a:t>qu’il</a:t>
            </a:r>
            <a:r>
              <a:rPr lang="en-US" dirty="0"/>
              <a:t> </a:t>
            </a:r>
            <a:r>
              <a:rPr lang="en-US" dirty="0" err="1"/>
              <a:t>soit</a:t>
            </a:r>
            <a:r>
              <a:rPr lang="en-US" dirty="0"/>
              <a:t> </a:t>
            </a:r>
            <a:r>
              <a:rPr lang="en-US" dirty="0" err="1"/>
              <a:t>techniquement</a:t>
            </a:r>
            <a:r>
              <a:rPr lang="en-US" dirty="0"/>
              <a:t> possible </a:t>
            </a:r>
            <a:r>
              <a:rPr lang="en-US" dirty="0" err="1"/>
              <a:t>d’installer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interface </a:t>
            </a:r>
            <a:r>
              <a:rPr lang="en-US" dirty="0" err="1"/>
              <a:t>graphique</a:t>
            </a:r>
            <a:r>
              <a:rPr lang="en-US" dirty="0"/>
              <a:t>,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n’est</a:t>
            </a:r>
            <a:r>
              <a:rPr lang="en-US" dirty="0"/>
              <a:t> pas quelque chose de </a:t>
            </a:r>
            <a:r>
              <a:rPr lang="en-US" dirty="0" err="1"/>
              <a:t>nécessaire</a:t>
            </a:r>
            <a:r>
              <a:rPr lang="en-US" dirty="0"/>
              <a:t> </a:t>
            </a:r>
            <a:r>
              <a:rPr lang="en-US" dirty="0" err="1"/>
              <a:t>puisqu’il</a:t>
            </a:r>
            <a:r>
              <a:rPr lang="en-US" dirty="0"/>
              <a:t> sera possible </a:t>
            </a:r>
            <a:r>
              <a:rPr lang="en-US" dirty="0" err="1"/>
              <a:t>d’effectuer</a:t>
            </a:r>
            <a:r>
              <a:rPr lang="en-US" dirty="0"/>
              <a:t> </a:t>
            </a:r>
            <a:r>
              <a:rPr lang="en-US" dirty="0" err="1"/>
              <a:t>toutes</a:t>
            </a:r>
            <a:r>
              <a:rPr lang="en-US" dirty="0"/>
              <a:t> les </a:t>
            </a:r>
            <a:r>
              <a:rPr lang="en-US" dirty="0" err="1"/>
              <a:t>opérations</a:t>
            </a:r>
            <a:r>
              <a:rPr lang="en-US" dirty="0"/>
              <a:t> </a:t>
            </a:r>
            <a:r>
              <a:rPr lang="en-US" dirty="0" err="1"/>
              <a:t>administratives</a:t>
            </a:r>
            <a:r>
              <a:rPr lang="en-US" dirty="0"/>
              <a:t> avec des </a:t>
            </a:r>
            <a:r>
              <a:rPr lang="en-US" dirty="0" err="1"/>
              <a:t>commandes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C’est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que nous </a:t>
            </a:r>
            <a:r>
              <a:rPr lang="en-US" dirty="0" err="1"/>
              <a:t>commencerons</a:t>
            </a:r>
            <a:r>
              <a:rPr lang="en-US" dirty="0"/>
              <a:t> à </a:t>
            </a:r>
            <a:r>
              <a:rPr lang="en-US" dirty="0" err="1"/>
              <a:t>couvrir</a:t>
            </a:r>
            <a:r>
              <a:rPr lang="en-US" dirty="0"/>
              <a:t> dans </a:t>
            </a:r>
            <a:r>
              <a:rPr lang="en-US" dirty="0" err="1"/>
              <a:t>cette</a:t>
            </a:r>
            <a:r>
              <a:rPr lang="en-US" dirty="0"/>
              <a:t> section</a:t>
            </a:r>
          </a:p>
        </p:txBody>
      </p:sp>
    </p:spTree>
    <p:extLst>
      <p:ext uri="{BB962C8B-B14F-4D97-AF65-F5344CB8AC3E}">
        <p14:creationId xmlns:p14="http://schemas.microsoft.com/office/powerpoint/2010/main" val="297895859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49BF9-6E08-4DDC-7C94-A13F52CDE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53E36-4131-4C7F-4E5C-1EFE7EFA704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commandes</a:t>
            </a:r>
            <a:r>
              <a:rPr lang="en-US" dirty="0"/>
              <a:t> Linux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41DFF-3A52-8E66-CA62-FBA719A984C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Une </a:t>
            </a:r>
            <a:r>
              <a:rPr lang="en-US" dirty="0" err="1"/>
              <a:t>commande</a:t>
            </a:r>
            <a:r>
              <a:rPr lang="en-US" dirty="0"/>
              <a:t> Linux suit 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suivante</a:t>
            </a:r>
            <a:endParaRPr lang="en-US" dirty="0"/>
          </a:p>
          <a:p>
            <a:pPr lvl="1"/>
            <a:r>
              <a:rPr lang="en-US" dirty="0"/>
              <a:t>&lt;</a:t>
            </a:r>
            <a:r>
              <a:rPr lang="en-US" dirty="0" err="1"/>
              <a:t>commande</a:t>
            </a:r>
            <a:r>
              <a:rPr lang="en-US" dirty="0"/>
              <a:t>&gt; -&lt;</a:t>
            </a:r>
            <a:r>
              <a:rPr lang="en-US" dirty="0" err="1"/>
              <a:t>interrupteur</a:t>
            </a:r>
            <a:r>
              <a:rPr lang="en-US" dirty="0"/>
              <a:t>&gt;</a:t>
            </a:r>
          </a:p>
          <a:p>
            <a:endParaRPr lang="en-US" dirty="0"/>
          </a:p>
          <a:p>
            <a:r>
              <a:rPr lang="en-US" dirty="0"/>
              <a:t>Une </a:t>
            </a:r>
            <a:r>
              <a:rPr lang="en-US" dirty="0" err="1"/>
              <a:t>commande</a:t>
            </a:r>
            <a:r>
              <a:rPr lang="en-US" dirty="0"/>
              <a:t> </a:t>
            </a:r>
            <a:r>
              <a:rPr lang="en-US" dirty="0" err="1"/>
              <a:t>indique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que </a:t>
            </a:r>
            <a:r>
              <a:rPr lang="en-US" dirty="0" err="1"/>
              <a:t>l’on</a:t>
            </a:r>
            <a:r>
              <a:rPr lang="en-US" dirty="0"/>
              <a:t> </a:t>
            </a:r>
            <a:r>
              <a:rPr lang="en-US" dirty="0" err="1"/>
              <a:t>souhaite</a:t>
            </a:r>
            <a:r>
              <a:rPr lang="en-US" dirty="0"/>
              <a:t> </a:t>
            </a:r>
            <a:r>
              <a:rPr lang="en-US" dirty="0" err="1"/>
              <a:t>effectuer</a:t>
            </a:r>
            <a:r>
              <a:rPr lang="en-US" dirty="0"/>
              <a:t> </a:t>
            </a:r>
            <a:r>
              <a:rPr lang="en-US" dirty="0" err="1"/>
              <a:t>comme</a:t>
            </a:r>
            <a:r>
              <a:rPr lang="en-US" dirty="0"/>
              <a:t> </a:t>
            </a:r>
            <a:r>
              <a:rPr lang="en-US" dirty="0" err="1"/>
              <a:t>tâche</a:t>
            </a:r>
            <a:r>
              <a:rPr lang="en-US" dirty="0"/>
              <a:t>, et un </a:t>
            </a:r>
            <a:r>
              <a:rPr lang="en-US" dirty="0" err="1"/>
              <a:t>interrupteur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lettre</a:t>
            </a:r>
            <a:r>
              <a:rPr lang="en-US" dirty="0"/>
              <a:t> qui </a:t>
            </a:r>
            <a:r>
              <a:rPr lang="en-US" dirty="0" err="1"/>
              <a:t>lui</a:t>
            </a:r>
            <a:r>
              <a:rPr lang="en-US" dirty="0"/>
              <a:t> </a:t>
            </a:r>
            <a:r>
              <a:rPr lang="en-US" dirty="0" err="1"/>
              <a:t>fournit</a:t>
            </a:r>
            <a:r>
              <a:rPr lang="en-US" dirty="0"/>
              <a:t> un </a:t>
            </a:r>
            <a:r>
              <a:rPr lang="en-US" dirty="0" err="1"/>
              <a:t>paramètre</a:t>
            </a:r>
            <a:r>
              <a:rPr lang="en-US" dirty="0"/>
              <a:t> </a:t>
            </a:r>
            <a:r>
              <a:rPr lang="en-US" dirty="0" err="1"/>
              <a:t>d’instruction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43921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BFBD1-2FCD-7C3D-A811-4FF8C2735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32167-5F15-B26B-F3B8-EE4536243CB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commandes</a:t>
            </a:r>
            <a:r>
              <a:rPr lang="en-US" dirty="0"/>
              <a:t> Linux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580E9B-C784-6836-2016-CC0620B1E02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894888" cy="4195481"/>
          </a:xfrm>
        </p:spPr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endParaRPr lang="en-US" dirty="0"/>
          </a:p>
          <a:p>
            <a:pPr lvl="1"/>
            <a:r>
              <a:rPr lang="en-US" dirty="0"/>
              <a:t>ls		: Affiche les </a:t>
            </a:r>
            <a:r>
              <a:rPr lang="en-US" dirty="0" err="1"/>
              <a:t>fichiers</a:t>
            </a:r>
            <a:r>
              <a:rPr lang="en-US" dirty="0"/>
              <a:t> dans un </a:t>
            </a:r>
            <a:r>
              <a:rPr lang="en-US" dirty="0" err="1"/>
              <a:t>répertoire</a:t>
            </a:r>
            <a:endParaRPr lang="en-US" dirty="0"/>
          </a:p>
          <a:p>
            <a:pPr lvl="1"/>
            <a:r>
              <a:rPr lang="en-US" dirty="0"/>
              <a:t>ls -l 	: Affiche les </a:t>
            </a:r>
            <a:r>
              <a:rPr lang="en-US" dirty="0" err="1"/>
              <a:t>fichiers</a:t>
            </a:r>
            <a:r>
              <a:rPr lang="en-US" dirty="0"/>
              <a:t> dans un </a:t>
            </a:r>
            <a:r>
              <a:rPr lang="en-US" dirty="0" err="1"/>
              <a:t>répertoire</a:t>
            </a:r>
            <a:r>
              <a:rPr lang="en-US" dirty="0"/>
              <a:t> avec </a:t>
            </a:r>
            <a:r>
              <a:rPr lang="en-US" dirty="0" err="1"/>
              <a:t>leurs</a:t>
            </a:r>
            <a:r>
              <a:rPr lang="en-US" dirty="0"/>
              <a:t> </a:t>
            </a:r>
            <a:r>
              <a:rPr lang="en-US" dirty="0" err="1"/>
              <a:t>détails</a:t>
            </a:r>
            <a:endParaRPr lang="en-US" dirty="0"/>
          </a:p>
          <a:p>
            <a:endParaRPr lang="en-US" dirty="0"/>
          </a:p>
          <a:p>
            <a:r>
              <a:rPr lang="en-US" dirty="0"/>
              <a:t>On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également</a:t>
            </a:r>
            <a:r>
              <a:rPr lang="en-US" dirty="0"/>
              <a:t> </a:t>
            </a:r>
            <a:r>
              <a:rPr lang="en-US" dirty="0" err="1"/>
              <a:t>fournir</a:t>
            </a:r>
            <a:r>
              <a:rPr lang="en-US" dirty="0"/>
              <a:t>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interrupteurs</a:t>
            </a:r>
            <a:r>
              <a:rPr lang="en-US" dirty="0"/>
              <a:t> </a:t>
            </a:r>
            <a:r>
              <a:rPr lang="en-US" dirty="0" err="1"/>
              <a:t>selon</a:t>
            </a:r>
            <a:r>
              <a:rPr lang="en-US" dirty="0"/>
              <a:t> le </a:t>
            </a:r>
            <a:r>
              <a:rPr lang="en-US" dirty="0" err="1"/>
              <a:t>cas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Ex. </a:t>
            </a:r>
            <a:r>
              <a:rPr lang="en-US" dirty="0" err="1"/>
              <a:t>ps</a:t>
            </a:r>
            <a:r>
              <a:rPr lang="en-US" dirty="0"/>
              <a:t> –aux (</a:t>
            </a:r>
            <a:r>
              <a:rPr lang="en-US" dirty="0" err="1"/>
              <a:t>fournit</a:t>
            </a:r>
            <a:r>
              <a:rPr lang="en-US" dirty="0"/>
              <a:t> les </a:t>
            </a:r>
            <a:r>
              <a:rPr lang="en-US" dirty="0" err="1"/>
              <a:t>interrupteurs</a:t>
            </a:r>
            <a:r>
              <a:rPr lang="en-US" dirty="0"/>
              <a:t> a, u et x qui font </a:t>
            </a:r>
            <a:r>
              <a:rPr lang="en-US" dirty="0" err="1"/>
              <a:t>tous</a:t>
            </a:r>
            <a:r>
              <a:rPr lang="en-US" dirty="0"/>
              <a:t> des </a:t>
            </a:r>
            <a:r>
              <a:rPr lang="en-US" dirty="0" err="1"/>
              <a:t>ajouts</a:t>
            </a:r>
            <a:r>
              <a:rPr lang="en-US" dirty="0"/>
              <a:t> </a:t>
            </a:r>
            <a:r>
              <a:rPr lang="en-US" dirty="0" err="1"/>
              <a:t>spécifiques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Nous </a:t>
            </a:r>
            <a:r>
              <a:rPr lang="en-US" dirty="0" err="1"/>
              <a:t>verrons</a:t>
            </a:r>
            <a:r>
              <a:rPr lang="en-US" dirty="0"/>
              <a:t>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exemples</a:t>
            </a:r>
            <a:r>
              <a:rPr lang="en-US" dirty="0"/>
              <a:t> à travers la session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11897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7B093-F5B0-49C8-98F8-76D01884D64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Commandes de bases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DAAF8-E24A-4855-9F3A-8558E4C6D98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Dans </a:t>
            </a:r>
            <a:r>
              <a:rPr lang="en-CA" dirty="0" err="1"/>
              <a:t>cette</a:t>
            </a:r>
            <a:r>
              <a:rPr lang="en-CA" dirty="0"/>
              <a:t> section, nous </a:t>
            </a:r>
            <a:r>
              <a:rPr lang="en-CA" dirty="0" err="1"/>
              <a:t>couvrirons</a:t>
            </a:r>
            <a:r>
              <a:rPr lang="en-CA" dirty="0"/>
              <a:t> les </a:t>
            </a:r>
            <a:r>
              <a:rPr lang="en-CA" dirty="0" err="1"/>
              <a:t>commandes</a:t>
            </a:r>
            <a:r>
              <a:rPr lang="en-CA" dirty="0"/>
              <a:t> </a:t>
            </a:r>
            <a:r>
              <a:rPr lang="en-CA" dirty="0" err="1"/>
              <a:t>suivantes</a:t>
            </a:r>
            <a:r>
              <a:rPr lang="en-CA" dirty="0"/>
              <a:t>:</a:t>
            </a:r>
          </a:p>
          <a:p>
            <a:pPr lvl="1"/>
            <a:r>
              <a:rPr lang="en-CA" dirty="0"/>
              <a:t>cd</a:t>
            </a:r>
          </a:p>
          <a:p>
            <a:pPr lvl="1"/>
            <a:r>
              <a:rPr lang="en-CA" dirty="0"/>
              <a:t>ls</a:t>
            </a:r>
          </a:p>
          <a:p>
            <a:pPr lvl="1"/>
            <a:r>
              <a:rPr lang="en-CA" dirty="0" err="1"/>
              <a:t>mkdir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2586998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CD</a:t>
            </a:r>
          </a:p>
        </p:txBody>
      </p:sp>
    </p:spTree>
    <p:extLst>
      <p:ext uri="{BB962C8B-B14F-4D97-AF65-F5344CB8AC3E}">
        <p14:creationId xmlns:p14="http://schemas.microsoft.com/office/powerpoint/2010/main" val="226918587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98D7E-510A-461B-A619-84601E4CAB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cd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13F05-F727-4264-B411-3B640E5527C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“cd” (Change Directory) </a:t>
            </a:r>
            <a:r>
              <a:rPr lang="en-CA" dirty="0" err="1"/>
              <a:t>permet</a:t>
            </a:r>
            <a:r>
              <a:rPr lang="en-CA" dirty="0"/>
              <a:t> de changer le </a:t>
            </a:r>
            <a:r>
              <a:rPr lang="en-CA" dirty="0" err="1"/>
              <a:t>répertoire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cours</a:t>
            </a:r>
            <a:r>
              <a:rPr lang="en-CA" dirty="0"/>
              <a:t>.</a:t>
            </a:r>
          </a:p>
          <a:p>
            <a:r>
              <a:rPr lang="en-CA" dirty="0"/>
              <a:t>On </a:t>
            </a:r>
            <a:r>
              <a:rPr lang="en-CA" dirty="0" err="1"/>
              <a:t>peut</a:t>
            </a:r>
            <a:r>
              <a:rPr lang="en-CA" dirty="0"/>
              <a:t> </a:t>
            </a:r>
            <a:r>
              <a:rPr lang="en-CA" dirty="0" err="1"/>
              <a:t>utiliser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adresse</a:t>
            </a:r>
            <a:r>
              <a:rPr lang="en-CA" dirty="0"/>
              <a:t> relative (par rapport au </a:t>
            </a:r>
            <a:r>
              <a:rPr lang="en-CA" dirty="0" err="1"/>
              <a:t>répertoire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cours</a:t>
            </a:r>
            <a:r>
              <a:rPr lang="en-CA" dirty="0"/>
              <a:t>) </a:t>
            </a:r>
            <a:r>
              <a:rPr lang="en-CA" dirty="0" err="1"/>
              <a:t>ou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adresse</a:t>
            </a:r>
            <a:r>
              <a:rPr lang="en-CA" dirty="0"/>
              <a:t> </a:t>
            </a:r>
            <a:r>
              <a:rPr lang="en-CA" dirty="0" err="1"/>
              <a:t>absolue</a:t>
            </a:r>
            <a:r>
              <a:rPr lang="en-CA" dirty="0"/>
              <a:t> (par rapport à la </a:t>
            </a:r>
            <a:r>
              <a:rPr lang="en-CA" dirty="0" err="1"/>
              <a:t>racine</a:t>
            </a:r>
            <a:r>
              <a:rPr lang="en-CA" dirty="0"/>
              <a:t> du </a:t>
            </a:r>
            <a:r>
              <a:rPr lang="en-CA" dirty="0" err="1"/>
              <a:t>système</a:t>
            </a:r>
            <a:r>
              <a:rPr lang="en-CA" dirty="0"/>
              <a:t> de </a:t>
            </a:r>
            <a:r>
              <a:rPr lang="en-CA" dirty="0" err="1"/>
              <a:t>fichier</a:t>
            </a:r>
            <a:r>
              <a:rPr lang="en-CA" dirty="0"/>
              <a:t>)</a:t>
            </a:r>
          </a:p>
          <a:p>
            <a:endParaRPr lang="en-CA" dirty="0"/>
          </a:p>
          <a:p>
            <a:r>
              <a:rPr lang="en-CA" dirty="0"/>
              <a:t>Pour </a:t>
            </a:r>
            <a:r>
              <a:rPr lang="en-CA" dirty="0" err="1"/>
              <a:t>utiliser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adresse</a:t>
            </a:r>
            <a:r>
              <a:rPr lang="en-CA" dirty="0"/>
              <a:t> relative, </a:t>
            </a:r>
            <a:r>
              <a:rPr lang="en-CA" err="1"/>
              <a:t>simplement</a:t>
            </a:r>
            <a:r>
              <a:rPr lang="en-CA"/>
              <a:t> indiquez </a:t>
            </a:r>
            <a:r>
              <a:rPr lang="en-CA" dirty="0"/>
              <a:t>le nom du </a:t>
            </a:r>
            <a:r>
              <a:rPr lang="en-CA" dirty="0" err="1"/>
              <a:t>répertoire</a:t>
            </a:r>
            <a:r>
              <a:rPr lang="en-CA" dirty="0"/>
              <a:t>.</a:t>
            </a:r>
          </a:p>
          <a:p>
            <a:r>
              <a:rPr lang="en-CA" dirty="0"/>
              <a:t>Pour </a:t>
            </a:r>
            <a:r>
              <a:rPr lang="en-CA" dirty="0" err="1"/>
              <a:t>utiliser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adresse</a:t>
            </a:r>
            <a:r>
              <a:rPr lang="en-CA" dirty="0"/>
              <a:t> </a:t>
            </a:r>
            <a:r>
              <a:rPr lang="en-CA" dirty="0" err="1"/>
              <a:t>absolue</a:t>
            </a:r>
            <a:r>
              <a:rPr lang="en-CA" dirty="0"/>
              <a:t>, commencer le chemin </a:t>
            </a:r>
            <a:r>
              <a:rPr lang="en-CA" dirty="0" err="1"/>
              <a:t>d’accès</a:t>
            </a:r>
            <a:r>
              <a:rPr lang="en-CA" dirty="0"/>
              <a:t> par “/”</a:t>
            </a:r>
          </a:p>
          <a:p>
            <a:r>
              <a:rPr lang="en-CA" dirty="0" err="1"/>
              <a:t>Regardons</a:t>
            </a:r>
            <a:r>
              <a:rPr lang="en-CA" dirty="0"/>
              <a:t> des </a:t>
            </a:r>
            <a:r>
              <a:rPr lang="en-CA" dirty="0" err="1"/>
              <a:t>exemples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9992249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98D7E-510A-461B-A619-84601E4CAB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cd (suite)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13F05-F727-4264-B411-3B640E5527C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Imaginons</a:t>
            </a:r>
            <a:r>
              <a:rPr lang="en-CA" dirty="0"/>
              <a:t> la structure de </a:t>
            </a:r>
            <a:r>
              <a:rPr lang="en-CA" dirty="0" err="1"/>
              <a:t>répertoires</a:t>
            </a:r>
            <a:r>
              <a:rPr lang="en-CA" dirty="0"/>
              <a:t> </a:t>
            </a:r>
            <a:r>
              <a:rPr lang="en-CA" dirty="0" err="1"/>
              <a:t>suivante</a:t>
            </a:r>
            <a:endParaRPr lang="en-CA" dirty="0"/>
          </a:p>
          <a:p>
            <a:endParaRPr lang="en-CA" dirty="0"/>
          </a:p>
          <a:p>
            <a:r>
              <a:rPr lang="en-CA" dirty="0"/>
              <a:t>var</a:t>
            </a:r>
          </a:p>
          <a:p>
            <a:pPr lvl="1"/>
            <a:r>
              <a:rPr lang="en-CA" dirty="0"/>
              <a:t>www			</a:t>
            </a:r>
            <a:r>
              <a:rPr lang="en-CA" dirty="0">
                <a:sym typeface="Wingdings" panose="05000000000000000000" pitchFamily="2" charset="2"/>
              </a:rPr>
              <a:t> </a:t>
            </a:r>
            <a:r>
              <a:rPr lang="en-CA" dirty="0" err="1">
                <a:sym typeface="Wingdings" panose="05000000000000000000" pitchFamily="2" charset="2"/>
              </a:rPr>
              <a:t>Vous</a:t>
            </a:r>
            <a:r>
              <a:rPr lang="en-CA" dirty="0">
                <a:sym typeface="Wingdings" panose="05000000000000000000" pitchFamily="2" charset="2"/>
              </a:rPr>
              <a:t> </a:t>
            </a:r>
            <a:r>
              <a:rPr lang="en-CA" dirty="0" err="1">
                <a:sym typeface="Wingdings" panose="05000000000000000000" pitchFamily="2" charset="2"/>
              </a:rPr>
              <a:t>êtes</a:t>
            </a:r>
            <a:r>
              <a:rPr lang="en-CA" dirty="0">
                <a:sym typeface="Wingdings" panose="05000000000000000000" pitchFamily="2" charset="2"/>
              </a:rPr>
              <a:t> </a:t>
            </a:r>
            <a:r>
              <a:rPr lang="en-CA" dirty="0" err="1">
                <a:sym typeface="Wingdings" panose="05000000000000000000" pitchFamily="2" charset="2"/>
              </a:rPr>
              <a:t>ici</a:t>
            </a:r>
            <a:endParaRPr lang="en-CA" dirty="0"/>
          </a:p>
          <a:p>
            <a:pPr lvl="2"/>
            <a:r>
              <a:rPr lang="en-CA" dirty="0"/>
              <a:t>html</a:t>
            </a:r>
          </a:p>
          <a:p>
            <a:pPr lvl="1"/>
            <a:r>
              <a:rPr lang="en-CA" dirty="0"/>
              <a:t>log</a:t>
            </a:r>
          </a:p>
          <a:p>
            <a:pPr lvl="2"/>
            <a:r>
              <a:rPr lang="en-CA" dirty="0"/>
              <a:t>journal</a:t>
            </a:r>
          </a:p>
        </p:txBody>
      </p:sp>
    </p:spTree>
    <p:extLst>
      <p:ext uri="{BB962C8B-B14F-4D97-AF65-F5344CB8AC3E}">
        <p14:creationId xmlns:p14="http://schemas.microsoft.com/office/powerpoint/2010/main" val="99195079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98D7E-510A-461B-A619-84601E4CAB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cd (suite)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13F05-F727-4264-B411-3B640E5527C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Imaginons</a:t>
            </a:r>
            <a:r>
              <a:rPr lang="en-CA" dirty="0"/>
              <a:t> la structure de </a:t>
            </a:r>
            <a:r>
              <a:rPr lang="en-CA" dirty="0" err="1"/>
              <a:t>répertoires</a:t>
            </a:r>
            <a:r>
              <a:rPr lang="en-CA" dirty="0"/>
              <a:t> </a:t>
            </a:r>
            <a:r>
              <a:rPr lang="en-CA" dirty="0" err="1"/>
              <a:t>suivante</a:t>
            </a:r>
            <a:endParaRPr lang="en-CA" dirty="0"/>
          </a:p>
          <a:p>
            <a:endParaRPr lang="en-CA" dirty="0"/>
          </a:p>
          <a:p>
            <a:r>
              <a:rPr lang="en-CA" dirty="0"/>
              <a:t>var</a:t>
            </a:r>
          </a:p>
          <a:p>
            <a:pPr lvl="1"/>
            <a:r>
              <a:rPr lang="en-CA" dirty="0"/>
              <a:t>www			</a:t>
            </a:r>
            <a:r>
              <a:rPr lang="en-CA" dirty="0">
                <a:sym typeface="Wingdings" panose="05000000000000000000" pitchFamily="2" charset="2"/>
              </a:rPr>
              <a:t> </a:t>
            </a:r>
            <a:r>
              <a:rPr lang="en-CA" dirty="0" err="1">
                <a:sym typeface="Wingdings" panose="05000000000000000000" pitchFamily="2" charset="2"/>
              </a:rPr>
              <a:t>Vous</a:t>
            </a:r>
            <a:r>
              <a:rPr lang="en-CA" dirty="0">
                <a:sym typeface="Wingdings" panose="05000000000000000000" pitchFamily="2" charset="2"/>
              </a:rPr>
              <a:t> </a:t>
            </a:r>
            <a:r>
              <a:rPr lang="en-CA" dirty="0" err="1">
                <a:sym typeface="Wingdings" panose="05000000000000000000" pitchFamily="2" charset="2"/>
              </a:rPr>
              <a:t>êtes</a:t>
            </a:r>
            <a:r>
              <a:rPr lang="en-CA" dirty="0">
                <a:sym typeface="Wingdings" panose="05000000000000000000" pitchFamily="2" charset="2"/>
              </a:rPr>
              <a:t> </a:t>
            </a:r>
            <a:r>
              <a:rPr lang="en-CA" dirty="0" err="1">
                <a:sym typeface="Wingdings" panose="05000000000000000000" pitchFamily="2" charset="2"/>
              </a:rPr>
              <a:t>ici</a:t>
            </a:r>
            <a:endParaRPr lang="en-CA" dirty="0"/>
          </a:p>
          <a:p>
            <a:pPr lvl="2"/>
            <a:r>
              <a:rPr lang="en-CA" dirty="0"/>
              <a:t>html</a:t>
            </a:r>
          </a:p>
          <a:p>
            <a:pPr lvl="1"/>
            <a:r>
              <a:rPr lang="en-CA" dirty="0"/>
              <a:t>log</a:t>
            </a:r>
          </a:p>
          <a:p>
            <a:pPr lvl="2"/>
            <a:r>
              <a:rPr lang="en-CA" dirty="0"/>
              <a:t>journal</a:t>
            </a:r>
          </a:p>
          <a:p>
            <a:pPr lvl="2"/>
            <a:endParaRPr lang="en-CA" dirty="0"/>
          </a:p>
          <a:p>
            <a:pPr lvl="2"/>
            <a:endParaRPr lang="en-CA" dirty="0"/>
          </a:p>
          <a:p>
            <a:r>
              <a:rPr lang="en-CA" dirty="0"/>
              <a:t>Comment </a:t>
            </a:r>
            <a:r>
              <a:rPr lang="en-CA" dirty="0" err="1"/>
              <a:t>puis</a:t>
            </a:r>
            <a:r>
              <a:rPr lang="en-CA" dirty="0"/>
              <a:t>-je me </a:t>
            </a:r>
            <a:r>
              <a:rPr lang="en-CA" dirty="0" err="1"/>
              <a:t>rendre</a:t>
            </a:r>
            <a:r>
              <a:rPr lang="en-CA" dirty="0"/>
              <a:t> sous “html”?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6770994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98D7E-510A-461B-A619-84601E4CAB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cd (suite)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13F05-F727-4264-B411-3B640E5527C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Imaginons</a:t>
            </a:r>
            <a:r>
              <a:rPr lang="en-CA" dirty="0"/>
              <a:t> la structure de </a:t>
            </a:r>
            <a:r>
              <a:rPr lang="en-CA" dirty="0" err="1"/>
              <a:t>répertoires</a:t>
            </a:r>
            <a:r>
              <a:rPr lang="en-CA" dirty="0"/>
              <a:t> </a:t>
            </a:r>
            <a:r>
              <a:rPr lang="en-CA" dirty="0" err="1"/>
              <a:t>suivante</a:t>
            </a:r>
            <a:endParaRPr lang="en-CA" dirty="0"/>
          </a:p>
          <a:p>
            <a:endParaRPr lang="en-CA" dirty="0"/>
          </a:p>
          <a:p>
            <a:r>
              <a:rPr lang="en-CA" dirty="0"/>
              <a:t>var</a:t>
            </a:r>
          </a:p>
          <a:p>
            <a:pPr lvl="1"/>
            <a:r>
              <a:rPr lang="en-CA" dirty="0"/>
              <a:t>www			</a:t>
            </a:r>
            <a:r>
              <a:rPr lang="en-CA" dirty="0">
                <a:sym typeface="Wingdings" panose="05000000000000000000" pitchFamily="2" charset="2"/>
              </a:rPr>
              <a:t> </a:t>
            </a:r>
            <a:r>
              <a:rPr lang="en-CA" dirty="0" err="1">
                <a:sym typeface="Wingdings" panose="05000000000000000000" pitchFamily="2" charset="2"/>
              </a:rPr>
              <a:t>Vous</a:t>
            </a:r>
            <a:r>
              <a:rPr lang="en-CA" dirty="0">
                <a:sym typeface="Wingdings" panose="05000000000000000000" pitchFamily="2" charset="2"/>
              </a:rPr>
              <a:t> </a:t>
            </a:r>
            <a:r>
              <a:rPr lang="en-CA" dirty="0" err="1">
                <a:sym typeface="Wingdings" panose="05000000000000000000" pitchFamily="2" charset="2"/>
              </a:rPr>
              <a:t>êtes</a:t>
            </a:r>
            <a:r>
              <a:rPr lang="en-CA" dirty="0">
                <a:sym typeface="Wingdings" panose="05000000000000000000" pitchFamily="2" charset="2"/>
              </a:rPr>
              <a:t> </a:t>
            </a:r>
            <a:r>
              <a:rPr lang="en-CA" dirty="0" err="1">
                <a:sym typeface="Wingdings" panose="05000000000000000000" pitchFamily="2" charset="2"/>
              </a:rPr>
              <a:t>ici</a:t>
            </a:r>
            <a:endParaRPr lang="en-CA" dirty="0"/>
          </a:p>
          <a:p>
            <a:pPr lvl="2"/>
            <a:r>
              <a:rPr lang="en-CA" dirty="0"/>
              <a:t>html</a:t>
            </a:r>
          </a:p>
          <a:p>
            <a:pPr lvl="1"/>
            <a:r>
              <a:rPr lang="en-CA" dirty="0"/>
              <a:t>log</a:t>
            </a:r>
          </a:p>
          <a:p>
            <a:pPr lvl="2"/>
            <a:r>
              <a:rPr lang="en-CA" dirty="0"/>
              <a:t>journal</a:t>
            </a:r>
          </a:p>
          <a:p>
            <a:pPr lvl="2"/>
            <a:endParaRPr lang="en-CA" dirty="0"/>
          </a:p>
          <a:p>
            <a:pPr lvl="2"/>
            <a:endParaRPr lang="en-CA" dirty="0"/>
          </a:p>
          <a:p>
            <a:r>
              <a:rPr lang="en-CA" dirty="0"/>
              <a:t>Comment </a:t>
            </a:r>
            <a:r>
              <a:rPr lang="en-CA" dirty="0" err="1"/>
              <a:t>puis</a:t>
            </a:r>
            <a:r>
              <a:rPr lang="en-CA" dirty="0"/>
              <a:t>-je me </a:t>
            </a:r>
            <a:r>
              <a:rPr lang="en-CA" dirty="0" err="1"/>
              <a:t>rendre</a:t>
            </a:r>
            <a:r>
              <a:rPr lang="en-CA" dirty="0"/>
              <a:t> sous “html”?</a:t>
            </a:r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7ACFA5-B1D1-482E-8790-F69313F278D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363893" y="3369499"/>
            <a:ext cx="3724795" cy="78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29886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98D7E-510A-461B-A619-84601E4CAB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cd (suite)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13F05-F727-4264-B411-3B640E5527C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Imaginons</a:t>
            </a:r>
            <a:r>
              <a:rPr lang="en-CA" dirty="0"/>
              <a:t> la structure de </a:t>
            </a:r>
            <a:r>
              <a:rPr lang="en-CA" dirty="0" err="1"/>
              <a:t>répertoires</a:t>
            </a:r>
            <a:r>
              <a:rPr lang="en-CA" dirty="0"/>
              <a:t> </a:t>
            </a:r>
            <a:r>
              <a:rPr lang="en-CA" dirty="0" err="1"/>
              <a:t>suivante</a:t>
            </a:r>
            <a:endParaRPr lang="en-CA" dirty="0"/>
          </a:p>
          <a:p>
            <a:endParaRPr lang="en-CA" dirty="0"/>
          </a:p>
          <a:p>
            <a:r>
              <a:rPr lang="en-CA" dirty="0"/>
              <a:t>var</a:t>
            </a:r>
          </a:p>
          <a:p>
            <a:pPr lvl="1"/>
            <a:r>
              <a:rPr lang="en-CA" dirty="0"/>
              <a:t>www			</a:t>
            </a:r>
            <a:r>
              <a:rPr lang="en-CA" dirty="0">
                <a:sym typeface="Wingdings" panose="05000000000000000000" pitchFamily="2" charset="2"/>
              </a:rPr>
              <a:t> </a:t>
            </a:r>
            <a:r>
              <a:rPr lang="en-CA" dirty="0" err="1">
                <a:sym typeface="Wingdings" panose="05000000000000000000" pitchFamily="2" charset="2"/>
              </a:rPr>
              <a:t>Vous</a:t>
            </a:r>
            <a:r>
              <a:rPr lang="en-CA" dirty="0">
                <a:sym typeface="Wingdings" panose="05000000000000000000" pitchFamily="2" charset="2"/>
              </a:rPr>
              <a:t> </a:t>
            </a:r>
            <a:r>
              <a:rPr lang="en-CA" dirty="0" err="1">
                <a:sym typeface="Wingdings" panose="05000000000000000000" pitchFamily="2" charset="2"/>
              </a:rPr>
              <a:t>êtes</a:t>
            </a:r>
            <a:r>
              <a:rPr lang="en-CA" dirty="0">
                <a:sym typeface="Wingdings" panose="05000000000000000000" pitchFamily="2" charset="2"/>
              </a:rPr>
              <a:t> </a:t>
            </a:r>
            <a:r>
              <a:rPr lang="en-CA" dirty="0" err="1">
                <a:sym typeface="Wingdings" panose="05000000000000000000" pitchFamily="2" charset="2"/>
              </a:rPr>
              <a:t>ici</a:t>
            </a:r>
            <a:endParaRPr lang="en-CA" dirty="0"/>
          </a:p>
          <a:p>
            <a:pPr lvl="2"/>
            <a:r>
              <a:rPr lang="en-CA" dirty="0"/>
              <a:t>html</a:t>
            </a:r>
          </a:p>
          <a:p>
            <a:pPr lvl="1"/>
            <a:r>
              <a:rPr lang="en-CA" dirty="0"/>
              <a:t>log</a:t>
            </a:r>
          </a:p>
          <a:p>
            <a:pPr lvl="2"/>
            <a:r>
              <a:rPr lang="en-CA" dirty="0"/>
              <a:t>journal</a:t>
            </a:r>
          </a:p>
        </p:txBody>
      </p:sp>
    </p:spTree>
    <p:extLst>
      <p:ext uri="{BB962C8B-B14F-4D97-AF65-F5344CB8AC3E}">
        <p14:creationId xmlns:p14="http://schemas.microsoft.com/office/powerpoint/2010/main" val="28347933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11939</TotalTime>
  <Words>3616</Words>
  <Application>Microsoft Office PowerPoint</Application>
  <PresentationFormat>Widescreen</PresentationFormat>
  <Paragraphs>501</Paragraphs>
  <Slides>116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116</vt:i4>
      </vt:variant>
    </vt:vector>
  </HeadingPairs>
  <TitlesOfParts>
    <vt:vector size="121" baseType="lpstr">
      <vt:lpstr>Arial</vt:lpstr>
      <vt:lpstr>Century Gothic</vt:lpstr>
      <vt:lpstr>Wingdings</vt:lpstr>
      <vt:lpstr>Wingdings 3</vt:lpstr>
      <vt:lpstr>1_Ion</vt:lpstr>
      <vt:lpstr>Introduction à Linux</vt:lpstr>
      <vt:lpstr>Information de contact</vt:lpstr>
      <vt:lpstr>Objectif du cours</vt:lpstr>
      <vt:lpstr>Pourquoi ce cours important?</vt:lpstr>
      <vt:lpstr>Calendrier du cours</vt:lpstr>
      <vt:lpstr>Évaluation des compétences</vt:lpstr>
      <vt:lpstr>Évaluation des compétences (Suite)</vt:lpstr>
      <vt:lpstr>Déroulement du cours</vt:lpstr>
      <vt:lpstr>Pondération des heures du cours</vt:lpstr>
      <vt:lpstr>Quelques conseils d’études</vt:lpstr>
      <vt:lpstr>Absence ou retard au cours</vt:lpstr>
      <vt:lpstr>Ressources</vt:lpstr>
      <vt:lpstr>Frais à prévoir</vt:lpstr>
      <vt:lpstr>Introduction à Linux</vt:lpstr>
      <vt:lpstr>Introduction à Linux</vt:lpstr>
      <vt:lpstr>Contenu du cours</vt:lpstr>
      <vt:lpstr>Introduction à Linux</vt:lpstr>
      <vt:lpstr>Introduction à Linux</vt:lpstr>
      <vt:lpstr>C’est quoi Linux</vt:lpstr>
      <vt:lpstr>C’est quoi Linux</vt:lpstr>
      <vt:lpstr>C’est quoi Linux</vt:lpstr>
      <vt:lpstr>C’est quoi Linux</vt:lpstr>
      <vt:lpstr>Histoire de Linux</vt:lpstr>
      <vt:lpstr>Histoire de Linux</vt:lpstr>
      <vt:lpstr>Distribution Linux</vt:lpstr>
      <vt:lpstr>Distribution Linux</vt:lpstr>
      <vt:lpstr>Distribution Linux</vt:lpstr>
      <vt:lpstr>Distribution Linux</vt:lpstr>
      <vt:lpstr>Distribution Linux</vt:lpstr>
      <vt:lpstr>Introduction à Linux</vt:lpstr>
      <vt:lpstr>Installer Linux</vt:lpstr>
      <vt:lpstr>Installer Linux</vt:lpstr>
      <vt:lpstr>Installer Linux</vt:lpstr>
      <vt:lpstr>Installation infonuagique</vt:lpstr>
      <vt:lpstr>Installation infonuagique</vt:lpstr>
      <vt:lpstr>Création du compte sous Digital Ocean</vt:lpstr>
      <vt:lpstr>Création du compte sous Digital Ocean</vt:lpstr>
      <vt:lpstr>Création du compte sous Digital Ocean</vt:lpstr>
      <vt:lpstr>Création du compte sous Digital Ocean</vt:lpstr>
      <vt:lpstr>Création du compte sous Digital Ocean</vt:lpstr>
      <vt:lpstr>Logiciel de gestion du serveur</vt:lpstr>
      <vt:lpstr>Logiciel de gestion du serveur</vt:lpstr>
      <vt:lpstr>Putty</vt:lpstr>
      <vt:lpstr>Linux</vt:lpstr>
      <vt:lpstr>Déploiement du serveur</vt:lpstr>
      <vt:lpstr>Déploiement du serveur</vt:lpstr>
      <vt:lpstr>Déploiement du serveur</vt:lpstr>
      <vt:lpstr>Utilisation de Putty</vt:lpstr>
      <vt:lpstr>Utilisation de Putty</vt:lpstr>
      <vt:lpstr>Utilisation de Putty</vt:lpstr>
      <vt:lpstr>Utilisation de Putty</vt:lpstr>
      <vt:lpstr>Utilisation de Putty</vt:lpstr>
      <vt:lpstr>Utilisation de WinSCP</vt:lpstr>
      <vt:lpstr>Utilisation de WinSCP</vt:lpstr>
      <vt:lpstr>Installation infonuagique</vt:lpstr>
      <vt:lpstr>Installation sur Hyperviseur</vt:lpstr>
      <vt:lpstr>Installation sur un hyperviseur</vt:lpstr>
      <vt:lpstr>Installation sur un hyperviseur</vt:lpstr>
      <vt:lpstr>Installation d’un hyperviseur</vt:lpstr>
      <vt:lpstr>Installation d’un hyperviseur</vt:lpstr>
      <vt:lpstr>Installation d’un hyperviseur</vt:lpstr>
      <vt:lpstr>Installation d’un hyperviseur</vt:lpstr>
      <vt:lpstr>Installation d’un hyperviseur</vt:lpstr>
      <vt:lpstr>Installation d’un hyperviseur</vt:lpstr>
      <vt:lpstr>Installation d’un hyperviseur</vt:lpstr>
      <vt:lpstr>Installation d’un hyperviseur</vt:lpstr>
      <vt:lpstr>Installation d’un hyperviseur</vt:lpstr>
      <vt:lpstr>Installation physique</vt:lpstr>
      <vt:lpstr>Installation physique</vt:lpstr>
      <vt:lpstr>Installation de Linux</vt:lpstr>
      <vt:lpstr>Interface de Linux</vt:lpstr>
      <vt:lpstr>Interface de Linux</vt:lpstr>
      <vt:lpstr>Environnement de bureau</vt:lpstr>
      <vt:lpstr>Environnement de bureau</vt:lpstr>
      <vt:lpstr>Environnement de bureau</vt:lpstr>
      <vt:lpstr>Environnement de bureau</vt:lpstr>
      <vt:lpstr>Environnement de bureau</vt:lpstr>
      <vt:lpstr>Environnement de bureau</vt:lpstr>
      <vt:lpstr>Terminal de commande</vt:lpstr>
      <vt:lpstr>Terminal de commande</vt:lpstr>
      <vt:lpstr>Terminal de commande</vt:lpstr>
      <vt:lpstr>Terminal de commande</vt:lpstr>
      <vt:lpstr>Utilisation du terminal de commande</vt:lpstr>
      <vt:lpstr>Terminal de commande</vt:lpstr>
      <vt:lpstr>Coller une commande</vt:lpstr>
      <vt:lpstr>Historique des commandes</vt:lpstr>
      <vt:lpstr>Autocomplétion</vt:lpstr>
      <vt:lpstr>Terminal de commande</vt:lpstr>
      <vt:lpstr>Commande Linux</vt:lpstr>
      <vt:lpstr>Les commandes Linux</vt:lpstr>
      <vt:lpstr>Les commandes Linux</vt:lpstr>
      <vt:lpstr>Les commandes Linux</vt:lpstr>
      <vt:lpstr>Commandes de bases</vt:lpstr>
      <vt:lpstr>CD</vt:lpstr>
      <vt:lpstr>cd</vt:lpstr>
      <vt:lpstr>cd (suite)</vt:lpstr>
      <vt:lpstr>cd (suite)</vt:lpstr>
      <vt:lpstr>cd (suite)</vt:lpstr>
      <vt:lpstr>cd (suite)</vt:lpstr>
      <vt:lpstr>cd (suite)</vt:lpstr>
      <vt:lpstr>cd (suite)</vt:lpstr>
      <vt:lpstr>cd (suite)</vt:lpstr>
      <vt:lpstr>cd (suite)</vt:lpstr>
      <vt:lpstr>cd (suite)</vt:lpstr>
      <vt:lpstr>LS</vt:lpstr>
      <vt:lpstr>ls</vt:lpstr>
      <vt:lpstr>ls</vt:lpstr>
      <vt:lpstr>ls</vt:lpstr>
      <vt:lpstr>MKDIR</vt:lpstr>
      <vt:lpstr>mkdir</vt:lpstr>
      <vt:lpstr>Conclusion</vt:lpstr>
      <vt:lpstr>Conclusion</vt:lpstr>
      <vt:lpstr>Au prochain cours</vt:lpstr>
      <vt:lpstr>Au prochain cours</vt:lpstr>
      <vt:lpstr>Questions?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a PHP</dc:title>
  <dc:creator>Alexandre Mageau-Pétrin</dc:creator>
  <cp:lastModifiedBy>Alexandre Mageau-Pétrin</cp:lastModifiedBy>
  <cp:revision>426</cp:revision>
  <dcterms:created xsi:type="dcterms:W3CDTF">2018-08-29T00:26:12Z</dcterms:created>
  <dcterms:modified xsi:type="dcterms:W3CDTF">2026-09-15T13:06:25Z</dcterms:modified>
</cp:coreProperties>
</file>